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147375858" r:id="rId2"/>
    <p:sldId id="2147375855" r:id="rId3"/>
    <p:sldId id="2147375856" r:id="rId4"/>
    <p:sldId id="2147375854" r:id="rId5"/>
    <p:sldId id="21473758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p:restoredTop sz="78371"/>
  </p:normalViewPr>
  <p:slideViewPr>
    <p:cSldViewPr snapToGrid="0">
      <p:cViewPr varScale="1">
        <p:scale>
          <a:sx n="203" d="100"/>
          <a:sy n="203" d="100"/>
        </p:scale>
        <p:origin x="208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B4E04C-1203-A942-BBCE-66476946BF4C}" type="datetimeFigureOut">
              <a:rPr lang="en-US" smtClean="0"/>
              <a:t>5/9/2024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91FB18-D514-924A-9D5B-D33F9FFF172F}" type="slidenum">
              <a:rPr lang="en-US" smtClean="0"/>
              <a:t>‹#›</a:t>
            </a:fld>
            <a:endParaRPr lang="en-US"/>
          </a:p>
        </p:txBody>
      </p:sp>
    </p:spTree>
    <p:extLst>
      <p:ext uri="{BB962C8B-B14F-4D97-AF65-F5344CB8AC3E}">
        <p14:creationId xmlns:p14="http://schemas.microsoft.com/office/powerpoint/2010/main" val="209352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LiberationSerif"/>
              </a:rPr>
              <a:t>Larger-than-life claims like dream outcomes are the easiest to establish (and therefore less unique). After all, anyone can make a promise. The harder, and more competitive, are the Time Delay and Effort &amp; Sacrifice. The best companies in the world focus all their attention on the bottom side of the equation. </a:t>
            </a:r>
            <a:endParaRPr lang="en-US" sz="1800" dirty="0">
              <a:effectLst/>
            </a:endParaRPr>
          </a:p>
          <a:p>
            <a:endParaRPr lang="en-US" dirty="0"/>
          </a:p>
          <a:p>
            <a:br>
              <a:rPr lang="en-US" dirty="0"/>
            </a:br>
            <a:r>
              <a:rPr lang="en-US" b="0" i="0" u="none" strike="noStrike" dirty="0">
                <a:solidFill>
                  <a:srgbClr val="0D0D0D"/>
                </a:solidFill>
                <a:effectLst/>
                <a:latin typeface="Söhne"/>
              </a:rPr>
              <a:t>In the intricate network of London's tunnels, an enlightening case study emerged. The notable upswing in commuter satisfaction didn't arise from expediting train services to reduce wait times. Rather, it stemmed from a cost-effective yet astute solution: the implementation of a dotted map system. This relatively modest investment, priced at just a few million dollars, substantially alleviated passengers' perception of time spent waiting and the associated sense of tedium. Its efficacy overshadowed even the most substantial investments aimed at boosting train speeds, which could entail expenditures in the billions. Isn't that a compelling insight? It underscores a strategic approach we should adopt when refining our own product offerings.</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4FB43B-4D42-8C49-A43D-DB325D0C135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9227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Alex </a:t>
            </a:r>
            <a:r>
              <a:rPr lang="en-US" dirty="0" err="1"/>
              <a:t>Hormozi’s</a:t>
            </a:r>
            <a:r>
              <a:rPr lang="en-US" dirty="0"/>
              <a:t> summary points from his book, $100M Offers:</a:t>
            </a:r>
          </a:p>
          <a:p>
            <a:endParaRPr lang="en-US" dirty="0"/>
          </a:p>
          <a:p>
            <a:r>
              <a:rPr lang="en-US" sz="1800" dirty="0">
                <a:effectLst/>
                <a:latin typeface="LiberationSerif"/>
              </a:rPr>
              <a:t>“We went through this entire process to accomplish one objective: to create a valuable offer that is differentiated and unable to be compared to anything else in the marketplace. We are selling something unique. As such, we are no longer bound by the normal pricing forces of commoditization. Prospects will now only make a </a:t>
            </a:r>
            <a:r>
              <a:rPr lang="en-US" sz="1800" i="1" dirty="0">
                <a:effectLst/>
                <a:latin typeface="LiberationSerif"/>
              </a:rPr>
              <a:t>value-based </a:t>
            </a:r>
            <a:r>
              <a:rPr lang="en-US" sz="1800" dirty="0">
                <a:effectLst/>
                <a:latin typeface="LiberationSerif"/>
              </a:rPr>
              <a:t>rather than a </a:t>
            </a:r>
            <a:r>
              <a:rPr lang="en-US" sz="1800" i="1" dirty="0">
                <a:effectLst/>
                <a:latin typeface="LiberationSerif"/>
              </a:rPr>
              <a:t>price-based </a:t>
            </a:r>
            <a:r>
              <a:rPr lang="en-US" sz="1800" dirty="0">
                <a:effectLst/>
                <a:latin typeface="LiberationSerif"/>
              </a:rPr>
              <a:t>decision on whether they should buy from us. Hoorah! </a:t>
            </a:r>
            <a:endParaRPr lang="en-US" dirty="0">
              <a:effectLst/>
            </a:endParaRPr>
          </a:p>
          <a:p>
            <a:r>
              <a:rPr lang="en-US" sz="1800" dirty="0">
                <a:effectLst/>
                <a:latin typeface="LiberationSerif"/>
              </a:rPr>
              <a:t>Now that we have our core offer, the next section will be dedicated to </a:t>
            </a:r>
            <a:r>
              <a:rPr lang="en-US" sz="1800" i="1" dirty="0">
                <a:effectLst/>
                <a:latin typeface="LiberationSerif"/>
              </a:rPr>
              <a:t>enhancing </a:t>
            </a:r>
            <a:r>
              <a:rPr lang="en-US" sz="1800" dirty="0">
                <a:effectLst/>
                <a:latin typeface="LiberationSerif"/>
              </a:rPr>
              <a:t>it. We will employ a combination of psychological levers: bonuses, urgency, scarcity, guarantees, and naming."</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4FB43B-4D42-8C49-A43D-DB325D0C135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3449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mj-lt"/>
              <a:buAutoNum type="arabicPeriod"/>
            </a:pPr>
            <a:r>
              <a:rPr lang="en-US" b="1" i="0" u="none" strike="noStrike" dirty="0">
                <a:solidFill>
                  <a:srgbClr val="0D0D0D"/>
                </a:solidFill>
                <a:effectLst/>
                <a:latin typeface="Söhne"/>
              </a:rPr>
              <a:t>Magnet</a:t>
            </a:r>
            <a:r>
              <a:rPr lang="en-US" b="0" i="0" u="none" strike="noStrike" dirty="0">
                <a:solidFill>
                  <a:srgbClr val="0D0D0D"/>
                </a:solidFill>
                <a:effectLst/>
                <a:latin typeface="Söhne"/>
              </a:rPr>
              <a:t>: Create a compelling reason for the offer's existence. Examples: Giving a discount, seasonal promotion, or free offer.</a:t>
            </a:r>
          </a:p>
          <a:p>
            <a:pPr algn="l">
              <a:buFont typeface="+mj-lt"/>
              <a:buAutoNum type="arabicPeriod"/>
            </a:pPr>
            <a:r>
              <a:rPr lang="en-US" b="1" i="0" u="none" strike="noStrike" dirty="0">
                <a:solidFill>
                  <a:srgbClr val="0D0D0D"/>
                </a:solidFill>
                <a:effectLst/>
                <a:latin typeface="Söhne"/>
              </a:rPr>
              <a:t>Avatar</a:t>
            </a:r>
            <a:r>
              <a:rPr lang="en-US" b="0" i="0" u="none" strike="noStrike" dirty="0">
                <a:solidFill>
                  <a:srgbClr val="0D0D0D"/>
                </a:solidFill>
                <a:effectLst/>
                <a:latin typeface="Söhne"/>
              </a:rPr>
              <a:t>: Clearly identify who the offer is for. Examples: Twitter users, people looking to lose weight, etc.</a:t>
            </a:r>
          </a:p>
          <a:p>
            <a:pPr algn="l">
              <a:buFont typeface="+mj-lt"/>
              <a:buAutoNum type="arabicPeriod"/>
            </a:pPr>
            <a:r>
              <a:rPr lang="en-US" b="1" i="0" u="none" strike="noStrike" dirty="0">
                <a:solidFill>
                  <a:srgbClr val="0D0D0D"/>
                </a:solidFill>
                <a:effectLst/>
                <a:latin typeface="Söhne"/>
              </a:rPr>
              <a:t>Goal</a:t>
            </a:r>
            <a:r>
              <a:rPr lang="en-US" b="0" i="0" u="none" strike="noStrike" dirty="0">
                <a:solidFill>
                  <a:srgbClr val="0D0D0D"/>
                </a:solidFill>
                <a:effectLst/>
                <a:latin typeface="Söhne"/>
              </a:rPr>
              <a:t>: State the desired outcome or goal. Examples: More followers, successful product launch, etc.</a:t>
            </a:r>
          </a:p>
          <a:p>
            <a:pPr algn="l">
              <a:buFont typeface="+mj-lt"/>
              <a:buAutoNum type="arabicPeriod"/>
            </a:pPr>
            <a:r>
              <a:rPr lang="en-US" b="1" i="0" u="none" strike="noStrike" dirty="0">
                <a:solidFill>
                  <a:srgbClr val="0D0D0D"/>
                </a:solidFill>
                <a:effectLst/>
                <a:latin typeface="Söhne"/>
              </a:rPr>
              <a:t>Interval</a:t>
            </a:r>
            <a:r>
              <a:rPr lang="en-US" b="0" i="0" u="none" strike="noStrike" dirty="0">
                <a:solidFill>
                  <a:srgbClr val="0D0D0D"/>
                </a:solidFill>
                <a:effectLst/>
                <a:latin typeface="Söhne"/>
              </a:rPr>
              <a:t>: Specify the time frame or duration. Examples: 30 days, 10 weeks, 90 days, etc.</a:t>
            </a:r>
          </a:p>
          <a:p>
            <a:pPr marL="0" marR="0" lvl="0" indent="0" algn="l" defTabSz="914400" rtl="0" eaLnBrk="1" fontAlgn="auto" latinLnBrk="0" hangingPunct="1">
              <a:lnSpc>
                <a:spcPct val="100000"/>
              </a:lnSpc>
              <a:spcBef>
                <a:spcPts val="0"/>
              </a:spcBef>
              <a:spcAft>
                <a:spcPts val="0"/>
              </a:spcAft>
              <a:buClrTx/>
              <a:buSzTx/>
              <a:buFont typeface="+mj-lt"/>
              <a:buAutoNum type="arabicPeriod"/>
              <a:tabLst/>
              <a:defRPr/>
            </a:pPr>
            <a:r>
              <a:rPr lang="en-US" b="1" i="0" u="none" strike="noStrike" dirty="0">
                <a:solidFill>
                  <a:srgbClr val="0D0D0D"/>
                </a:solidFill>
                <a:effectLst/>
                <a:latin typeface="Söhne"/>
              </a:rPr>
              <a:t>Container</a:t>
            </a:r>
            <a:r>
              <a:rPr lang="en-US" b="0" i="0" u="none" strike="noStrike" dirty="0">
                <a:solidFill>
                  <a:srgbClr val="0D0D0D"/>
                </a:solidFill>
                <a:effectLst/>
                <a:latin typeface="Söhne"/>
              </a:rPr>
              <a:t>: Complete the headline with a word that encapsulates the offer. Examples: Challenge, Framework, </a:t>
            </a:r>
            <a:r>
              <a:rPr lang="en-US" sz="1800" dirty="0">
                <a:effectLst/>
                <a:latin typeface="LiberationSerif"/>
              </a:rPr>
              <a:t>Comeback, Rebirth, Attack, Assault, Reset, Solution, Hack, </a:t>
            </a:r>
            <a:r>
              <a:rPr lang="en-US" sz="1800" dirty="0" err="1">
                <a:effectLst/>
                <a:latin typeface="LiberationSerif"/>
              </a:rPr>
              <a:t>Cheatcode</a:t>
            </a:r>
            <a:r>
              <a:rPr lang="en-US" sz="1800" dirty="0">
                <a:effectLst/>
                <a:latin typeface="LiberationSerif"/>
              </a:rPr>
              <a:t>, Liftoff, </a:t>
            </a:r>
            <a:r>
              <a:rPr lang="en-US" b="0" i="0" u="none" strike="noStrike" dirty="0">
                <a:solidFill>
                  <a:srgbClr val="0D0D0D"/>
                </a:solidFill>
                <a:effectLst/>
                <a:latin typeface="Söhne"/>
              </a:rPr>
              <a:t>Accelerator, etc.</a:t>
            </a:r>
          </a:p>
          <a:p>
            <a:endParaRPr lang="en-US" dirty="0"/>
          </a:p>
          <a:p>
            <a:pPr algn="l">
              <a:buFont typeface="+mj-lt"/>
              <a:buAutoNum type="arabicPeriod"/>
            </a:pPr>
            <a:r>
              <a:rPr lang="en-US" b="0" i="0" u="none" strike="noStrike" dirty="0">
                <a:solidFill>
                  <a:srgbClr val="0D0D0D"/>
                </a:solidFill>
                <a:effectLst/>
                <a:latin typeface="Söhne"/>
              </a:rPr>
              <a:t>"Free 10-Week Mindful Eating Masterclass for Moms"</a:t>
            </a:r>
          </a:p>
          <a:p>
            <a:pPr algn="l">
              <a:buFont typeface="+mj-lt"/>
              <a:buAutoNum type="arabicPeriod"/>
            </a:pPr>
            <a:r>
              <a:rPr lang="en-US" b="0" i="0" u="none" strike="noStrike" dirty="0">
                <a:solidFill>
                  <a:srgbClr val="0D0D0D"/>
                </a:solidFill>
                <a:effectLst/>
                <a:latin typeface="Söhne"/>
              </a:rPr>
              <a:t>"90-Day Body Transformation Solution for People with No Free Time"</a:t>
            </a:r>
          </a:p>
          <a:p>
            <a:pPr algn="l">
              <a:buFont typeface="+mj-lt"/>
              <a:buAutoNum type="arabicPeriod"/>
            </a:pPr>
            <a:r>
              <a:rPr lang="en-US" b="0" i="0" u="none" strike="noStrike" dirty="0">
                <a:solidFill>
                  <a:srgbClr val="0D0D0D"/>
                </a:solidFill>
                <a:effectLst/>
                <a:latin typeface="Söhne"/>
              </a:rPr>
              <a:t>"50% Off 6-Week Social Media Success Bootcamp"</a:t>
            </a:r>
          </a:p>
          <a:p>
            <a:pPr algn="l">
              <a:buFont typeface="+mj-lt"/>
              <a:buAutoNum type="arabicPeriod"/>
            </a:pPr>
            <a:r>
              <a:rPr lang="en-US" b="0" i="0" u="none" strike="noStrike" dirty="0">
                <a:solidFill>
                  <a:srgbClr val="0D0D0D"/>
                </a:solidFill>
                <a:effectLst/>
                <a:latin typeface="Söhne"/>
              </a:rPr>
              <a:t>"Free 5-Day Launch Accelerator Experience"</a:t>
            </a:r>
          </a:p>
          <a:p>
            <a:endParaRPr lang="en-US" dirty="0"/>
          </a:p>
          <a:p>
            <a:r>
              <a:rPr lang="en-US" sz="1800" dirty="0">
                <a:effectLst/>
                <a:latin typeface="LiberationSerif"/>
              </a:rPr>
              <a:t>Important Note: Not all these components are mandatory. You will typically use three to five of them in naming a program or service. If you can fit them all in, great, but it’s likely the name will become too long. </a:t>
            </a:r>
            <a:endParaRPr lang="en-US" dirty="0">
              <a:effectLst/>
            </a:endParaRPr>
          </a:p>
          <a:p>
            <a:r>
              <a:rPr lang="en-US" sz="1800" dirty="0">
                <a:effectLst/>
                <a:latin typeface="LiberationSerif"/>
              </a:rPr>
              <a:t>The shorter and punchier the better. So it's a balance between brevity and specificity. The only way to really know what works is to write the names out and test them. </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4FB43B-4D42-8C49-A43D-DB325D0C135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3815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LiberationSerif"/>
              </a:rPr>
              <a:t>Whenever you are building a business, you have a continuum between ease of fulfillment and ease of sales. If you lower what you have to do, it increases how hard your product or service is to sell. If you do as much as possible, it makes your product or service easy to sell but hard to fulfill because there’s more demand on your time investment. The trick, and the ultimate goal, is to find a sweet spot where you sell something very well that’s also easy to fulfill. </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4FB43B-4D42-8C49-A43D-DB325D0C135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98810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3E9DE-D133-8843-1174-ACC999690DE1}"/>
              </a:ext>
            </a:extLst>
          </p:cNvPr>
          <p:cNvSpPr>
            <a:spLocks noGrp="1"/>
          </p:cNvSpPr>
          <p:nvPr>
            <p:ph type="ctrTitle"/>
          </p:nvPr>
        </p:nvSpPr>
        <p:spPr>
          <a:xfrm>
            <a:off x="1524000" y="1132303"/>
            <a:ext cx="9144000" cy="2387600"/>
          </a:xfrm>
          <a:prstGeom prst="rect">
            <a:avLst/>
          </a:prstGeo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0AA9041-D275-7302-CE3E-88FD9C7EDB4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9C639DA8-143F-B699-6988-FBD310FB65C2}"/>
              </a:ext>
            </a:extLst>
          </p:cNvPr>
          <p:cNvSpPr>
            <a:spLocks noGrp="1"/>
          </p:cNvSpPr>
          <p:nvPr>
            <p:ph type="sldNum" sz="quarter" idx="12"/>
          </p:nvPr>
        </p:nvSpPr>
        <p:spPr/>
        <p:txBody>
          <a:bodyPr/>
          <a:lstStyle/>
          <a:p>
            <a:fld id="{4E780A25-71B1-4241-A309-1458C10D83B1}" type="slidenum">
              <a:rPr lang="en-US" smtClean="0"/>
              <a:t>‹#›</a:t>
            </a:fld>
            <a:endParaRPr lang="en-US"/>
          </a:p>
        </p:txBody>
      </p:sp>
      <p:sp>
        <p:nvSpPr>
          <p:cNvPr id="7" name="Right Triangle 6">
            <a:extLst>
              <a:ext uri="{FF2B5EF4-FFF2-40B4-BE49-F238E27FC236}">
                <a16:creationId xmlns:a16="http://schemas.microsoft.com/office/drawing/2014/main" id="{5B5E2809-E4D5-7CB2-BB08-381EF3E3C455}"/>
              </a:ext>
            </a:extLst>
          </p:cNvPr>
          <p:cNvSpPr/>
          <p:nvPr userDrawn="1"/>
        </p:nvSpPr>
        <p:spPr>
          <a:xfrm flipH="1">
            <a:off x="-7" y="6115050"/>
            <a:ext cx="12191999" cy="775096"/>
          </a:xfrm>
          <a:prstGeom prst="rtTriangle">
            <a:avLst/>
          </a:prstGeom>
          <a:gradFill flip="none" rotWithShape="1">
            <a:gsLst>
              <a:gs pos="11000">
                <a:srgbClr val="CC4720"/>
              </a:gs>
              <a:gs pos="73000">
                <a:srgbClr val="FF6B2E"/>
              </a:gs>
              <a:gs pos="100000">
                <a:srgbClr val="FF8E4D"/>
              </a:gs>
            </a:gsLst>
            <a:lin ang="0" scaled="1"/>
            <a:tileRect/>
          </a:gradFill>
          <a:ln>
            <a:noFill/>
          </a:ln>
        </p:spPr>
        <p:txBody>
          <a:bodyPr vert="horz" lIns="182880" tIns="91440" rIns="182880" bIns="91440" rtlCol="0" anchor="ctr">
            <a:normAutofit fontScale="25000" lnSpcReduction="20000"/>
          </a:body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2800" b="1" i="0" u="none" strike="noStrike" kern="1200" cap="none" spc="0" normalizeH="0" baseline="0" noProof="0">
              <a:ln>
                <a:noFill/>
              </a:ln>
              <a:solidFill>
                <a:srgbClr val="FBFBFB"/>
              </a:solidFill>
              <a:effectLst/>
              <a:uLnTx/>
              <a:uFillTx/>
              <a:latin typeface="Raleway Black" pitchFamily="2" charset="77"/>
              <a:ea typeface="+mn-ea"/>
              <a:cs typeface="Arial" panose="020B0604020202020204" pitchFamily="34" charset="0"/>
            </a:endParaRPr>
          </a:p>
        </p:txBody>
      </p:sp>
      <p:sp>
        <p:nvSpPr>
          <p:cNvPr id="8" name="Right Triangle 7">
            <a:extLst>
              <a:ext uri="{FF2B5EF4-FFF2-40B4-BE49-F238E27FC236}">
                <a16:creationId xmlns:a16="http://schemas.microsoft.com/office/drawing/2014/main" id="{186F6316-EC98-04E5-BAFD-A04A899958F4}"/>
              </a:ext>
            </a:extLst>
          </p:cNvPr>
          <p:cNvSpPr/>
          <p:nvPr userDrawn="1"/>
        </p:nvSpPr>
        <p:spPr>
          <a:xfrm>
            <a:off x="-1" y="6272212"/>
            <a:ext cx="6930190" cy="617933"/>
          </a:xfrm>
          <a:prstGeom prst="rtTriangle">
            <a:avLst/>
          </a:prstGeom>
          <a:gradFill flip="none" rotWithShape="1">
            <a:gsLst>
              <a:gs pos="0">
                <a:srgbClr val="E54E22"/>
              </a:gs>
              <a:gs pos="30000">
                <a:srgbClr val="FF6B2E"/>
              </a:gs>
              <a:gs pos="75000">
                <a:srgbClr val="FF8E4D"/>
              </a:gs>
            </a:gsLst>
            <a:lin ang="0" scaled="1"/>
            <a:tileRect/>
          </a:gradFill>
          <a:ln>
            <a:noFill/>
          </a:ln>
        </p:spPr>
        <p:txBody>
          <a:bodyPr vert="horz" lIns="182880" tIns="91440" rIns="182880" bIns="91440" rtlCol="0" anchor="ctr">
            <a:normAutofit fontScale="25000" lnSpcReduction="20000"/>
          </a:body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2800" b="1" i="0" u="none" strike="noStrike" kern="1200" cap="none" spc="0" normalizeH="0" baseline="0" noProof="0">
              <a:ln>
                <a:noFill/>
              </a:ln>
              <a:solidFill>
                <a:srgbClr val="FBFBFB"/>
              </a:solidFill>
              <a:effectLst/>
              <a:uLnTx/>
              <a:uFillTx/>
              <a:latin typeface="Raleway Black" pitchFamily="2" charset="77"/>
              <a:ea typeface="+mn-ea"/>
              <a:cs typeface="Arial" panose="020B0604020202020204" pitchFamily="34" charset="0"/>
            </a:endParaRPr>
          </a:p>
        </p:txBody>
      </p:sp>
      <p:pic>
        <p:nvPicPr>
          <p:cNvPr id="9" name="Picture 8">
            <a:extLst>
              <a:ext uri="{FF2B5EF4-FFF2-40B4-BE49-F238E27FC236}">
                <a16:creationId xmlns:a16="http://schemas.microsoft.com/office/drawing/2014/main" id="{7FDD1D80-024D-8906-6DF6-664076BBB2F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12759" r="61319"/>
          <a:stretch/>
        </p:blipFill>
        <p:spPr>
          <a:xfrm>
            <a:off x="11565632" y="6311682"/>
            <a:ext cx="536448" cy="570702"/>
          </a:xfrm>
          <a:prstGeom prst="rect">
            <a:avLst/>
          </a:prstGeom>
        </p:spPr>
      </p:pic>
      <p:cxnSp>
        <p:nvCxnSpPr>
          <p:cNvPr id="10" name="Straight Connector 9">
            <a:extLst>
              <a:ext uri="{FF2B5EF4-FFF2-40B4-BE49-F238E27FC236}">
                <a16:creationId xmlns:a16="http://schemas.microsoft.com/office/drawing/2014/main" id="{7C8C1A13-8EFF-59C7-47D1-5BE8D0E4D792}"/>
              </a:ext>
            </a:extLst>
          </p:cNvPr>
          <p:cNvCxnSpPr>
            <a:cxnSpLocks/>
          </p:cNvCxnSpPr>
          <p:nvPr userDrawn="1"/>
        </p:nvCxnSpPr>
        <p:spPr>
          <a:xfrm>
            <a:off x="0" y="32572"/>
            <a:ext cx="12192000" cy="0"/>
          </a:xfrm>
          <a:prstGeom prst="line">
            <a:avLst/>
          </a:prstGeom>
          <a:ln w="76200">
            <a:solidFill>
              <a:srgbClr val="FF6526"/>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98328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32F0C6DE-1986-9A42-773B-67C0BF73273C}"/>
              </a:ext>
            </a:extLst>
          </p:cNvPr>
          <p:cNvSpPr>
            <a:spLocks noGrp="1"/>
          </p:cNvSpPr>
          <p:nvPr>
            <p:ph type="dt" sz="half" idx="10"/>
          </p:nvPr>
        </p:nvSpPr>
        <p:spPr/>
        <p:txBody>
          <a:bodyPr/>
          <a:lstStyle/>
          <a:p>
            <a:fld id="{75A9E992-1BD9-4D46-8F52-5B05043E0D8A}" type="datetimeFigureOut">
              <a:rPr lang="en-US" smtClean="0"/>
              <a:t>5/9/2024</a:t>
            </a:fld>
            <a:endParaRPr lang="en-US"/>
          </a:p>
        </p:txBody>
      </p:sp>
      <p:sp>
        <p:nvSpPr>
          <p:cNvPr id="5" name="Footer Placeholder 4">
            <a:extLst>
              <a:ext uri="{FF2B5EF4-FFF2-40B4-BE49-F238E27FC236}">
                <a16:creationId xmlns:a16="http://schemas.microsoft.com/office/drawing/2014/main" id="{783D6B12-FC7A-0122-8B16-43F93EFCF7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EF6709-3E7D-A4BF-10C1-5A1943BB47B4}"/>
              </a:ext>
            </a:extLst>
          </p:cNvPr>
          <p:cNvSpPr>
            <a:spLocks noGrp="1"/>
          </p:cNvSpPr>
          <p:nvPr>
            <p:ph type="sldNum" sz="quarter" idx="12"/>
          </p:nvPr>
        </p:nvSpPr>
        <p:spPr/>
        <p:txBody>
          <a:bodyPr/>
          <a:lstStyle/>
          <a:p>
            <a:fld id="{4E780A25-71B1-4241-A309-1458C10D83B1}" type="slidenum">
              <a:rPr lang="en-US" smtClean="0"/>
              <a:t>‹#›</a:t>
            </a:fld>
            <a:endParaRPr lang="en-US"/>
          </a:p>
        </p:txBody>
      </p:sp>
      <p:sp>
        <p:nvSpPr>
          <p:cNvPr id="7" name="Rectangle 6">
            <a:extLst>
              <a:ext uri="{FF2B5EF4-FFF2-40B4-BE49-F238E27FC236}">
                <a16:creationId xmlns:a16="http://schemas.microsoft.com/office/drawing/2014/main" id="{209B9B68-7C70-1287-69B0-992C87EC0DCD}"/>
              </a:ext>
            </a:extLst>
          </p:cNvPr>
          <p:cNvSpPr/>
          <p:nvPr userDrawn="1"/>
        </p:nvSpPr>
        <p:spPr>
          <a:xfrm>
            <a:off x="1" y="5101455"/>
            <a:ext cx="12192000" cy="1768119"/>
          </a:xfrm>
          <a:prstGeom prst="rect">
            <a:avLst/>
          </a:prstGeom>
          <a:gradFill>
            <a:gsLst>
              <a:gs pos="78000">
                <a:srgbClr val="FF6B2E"/>
              </a:gs>
              <a:gs pos="100000">
                <a:srgbClr val="FF8E4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C54327"/>
              </a:solidFill>
              <a:effectLst/>
              <a:uLnTx/>
              <a:uFillTx/>
              <a:latin typeface="Trade Gothic Next"/>
              <a:ea typeface="+mn-ea"/>
              <a:cs typeface="+mn-cs"/>
            </a:endParaRPr>
          </a:p>
        </p:txBody>
      </p:sp>
      <p:pic>
        <p:nvPicPr>
          <p:cNvPr id="8" name="Picture 7">
            <a:extLst>
              <a:ext uri="{FF2B5EF4-FFF2-40B4-BE49-F238E27FC236}">
                <a16:creationId xmlns:a16="http://schemas.microsoft.com/office/drawing/2014/main" id="{BCB8E131-91AE-8F3A-9E59-4EEAA06939D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2759" r="61319"/>
          <a:stretch/>
        </p:blipFill>
        <p:spPr>
          <a:xfrm>
            <a:off x="134146" y="5376334"/>
            <a:ext cx="1365874" cy="1453089"/>
          </a:xfrm>
          <a:prstGeom prst="rect">
            <a:avLst/>
          </a:prstGeom>
        </p:spPr>
      </p:pic>
      <p:sp>
        <p:nvSpPr>
          <p:cNvPr id="9" name="Title 1">
            <a:extLst>
              <a:ext uri="{FF2B5EF4-FFF2-40B4-BE49-F238E27FC236}">
                <a16:creationId xmlns:a16="http://schemas.microsoft.com/office/drawing/2014/main" id="{E1CABFF0-A499-D4B7-C4AC-C7FCD41CD57E}"/>
              </a:ext>
            </a:extLst>
          </p:cNvPr>
          <p:cNvSpPr txBox="1">
            <a:spLocks/>
          </p:cNvSpPr>
          <p:nvPr userDrawn="1"/>
        </p:nvSpPr>
        <p:spPr>
          <a:xfrm>
            <a:off x="1498903" y="5718208"/>
            <a:ext cx="2330147" cy="543630"/>
          </a:xfrm>
          <a:prstGeom prst="rect">
            <a:avLst/>
          </a:prstGeom>
          <a:solidFill>
            <a:srgbClr val="FFFFFF"/>
          </a:solidFill>
          <a:ln>
            <a:solidFill>
              <a:srgbClr val="FBFBFB"/>
            </a:solidFill>
          </a:ln>
        </p:spPr>
        <p:txBody>
          <a:bodyPr vert="horz" lIns="182880" tIns="91440" rIns="182880" bIns="91440" rtlCol="0" anchor="ctr">
            <a:normAutofit fontScale="92500"/>
          </a:bodyPr>
          <a:lstStyle>
            <a:lvl1pPr algn="ctr" defTabSz="914400" rtl="0" eaLnBrk="1" latinLnBrk="0" hangingPunct="1">
              <a:lnSpc>
                <a:spcPct val="90000"/>
              </a:lnSpc>
              <a:spcBef>
                <a:spcPct val="0"/>
              </a:spcBef>
              <a:buNone/>
              <a:defRPr sz="6000" b="1" kern="1200">
                <a:solidFill>
                  <a:schemeClr val="bg2">
                    <a:lumMod val="25000"/>
                  </a:schemeClr>
                </a:solidFill>
                <a:latin typeface="Trade Gothic Next Heavy"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400" b="1" i="0" u="none" strike="noStrike" kern="1200" cap="none" spc="0" normalizeH="0" baseline="0" noProof="0">
                <a:ln>
                  <a:noFill/>
                </a:ln>
                <a:solidFill>
                  <a:srgbClr val="FF6526"/>
                </a:solidFill>
                <a:effectLst/>
                <a:uLnTx/>
                <a:uFillTx/>
                <a:latin typeface="Raleway" pitchFamily="2" charset="77"/>
                <a:ea typeface="+mj-ea"/>
                <a:cs typeface="Arial" panose="020B0604020202020204" pitchFamily="34" charset="0"/>
              </a:rPr>
              <a:t> Strategy Kiln</a:t>
            </a:r>
          </a:p>
        </p:txBody>
      </p:sp>
      <p:cxnSp>
        <p:nvCxnSpPr>
          <p:cNvPr id="10" name="Straight Connector 9">
            <a:extLst>
              <a:ext uri="{FF2B5EF4-FFF2-40B4-BE49-F238E27FC236}">
                <a16:creationId xmlns:a16="http://schemas.microsoft.com/office/drawing/2014/main" id="{0EF2C78E-861E-E0FF-D23F-EEC75CF18B2F}"/>
              </a:ext>
            </a:extLst>
          </p:cNvPr>
          <p:cNvCxnSpPr>
            <a:cxnSpLocks/>
          </p:cNvCxnSpPr>
          <p:nvPr userDrawn="1"/>
        </p:nvCxnSpPr>
        <p:spPr>
          <a:xfrm>
            <a:off x="5880376" y="1367141"/>
            <a:ext cx="0" cy="2140363"/>
          </a:xfrm>
          <a:prstGeom prst="line">
            <a:avLst/>
          </a:prstGeom>
          <a:ln w="12700">
            <a:solidFill>
              <a:srgbClr val="668188"/>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D3BD4272-239D-4203-B4A0-20CA4C404BA2}"/>
              </a:ext>
            </a:extLst>
          </p:cNvPr>
          <p:cNvSpPr/>
          <p:nvPr userDrawn="1"/>
        </p:nvSpPr>
        <p:spPr>
          <a:xfrm>
            <a:off x="1438545" y="1367141"/>
            <a:ext cx="4497654" cy="230832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gradFill>
                  <a:gsLst>
                    <a:gs pos="0">
                      <a:srgbClr val="2858C2">
                        <a:lumMod val="75000"/>
                      </a:srgbClr>
                    </a:gs>
                    <a:gs pos="21000">
                      <a:srgbClr val="2858C2"/>
                    </a:gs>
                    <a:gs pos="100000">
                      <a:srgbClr val="567FDC"/>
                    </a:gs>
                  </a:gsLst>
                  <a:lin ang="0" scaled="1"/>
                </a:gradFill>
                <a:effectLst/>
                <a:uLnTx/>
                <a:uFillTx/>
                <a:latin typeface="Raleway" pitchFamily="2" charset="77"/>
                <a:ea typeface="+mn-ea"/>
                <a:cs typeface="Arial" panose="020B0604020202020204" pitchFamily="34" charset="0"/>
              </a:rPr>
              <a:t>Brand &amp; Growth Plan Development</a:t>
            </a:r>
          </a:p>
        </p:txBody>
      </p:sp>
      <p:sp>
        <p:nvSpPr>
          <p:cNvPr id="12" name="Title 1">
            <a:extLst>
              <a:ext uri="{FF2B5EF4-FFF2-40B4-BE49-F238E27FC236}">
                <a16:creationId xmlns:a16="http://schemas.microsoft.com/office/drawing/2014/main" id="{159DE05C-00C6-12C1-0F3E-D57E3F41DB42}"/>
              </a:ext>
            </a:extLst>
          </p:cNvPr>
          <p:cNvSpPr txBox="1">
            <a:spLocks/>
          </p:cNvSpPr>
          <p:nvPr userDrawn="1"/>
        </p:nvSpPr>
        <p:spPr>
          <a:xfrm>
            <a:off x="1" y="0"/>
            <a:ext cx="12191999" cy="114300"/>
          </a:xfrm>
          <a:prstGeom prst="rect">
            <a:avLst/>
          </a:prstGeom>
          <a:gradFill flip="none" rotWithShape="1">
            <a:gsLst>
              <a:gs pos="78000">
                <a:srgbClr val="FF6B2E"/>
              </a:gs>
              <a:gs pos="100000">
                <a:srgbClr val="FF8E4D"/>
              </a:gs>
            </a:gsLst>
            <a:lin ang="0" scaled="1"/>
            <a:tileRect/>
          </a:gradFill>
          <a:ln>
            <a:noFill/>
          </a:ln>
        </p:spPr>
        <p:txBody>
          <a:bodyPr vert="horz" lIns="182880" tIns="91440" rIns="182880" bIns="91440" rtlCol="0" anchor="ctr">
            <a:normAutofit fontScale="25000" lnSpcReduction="20000"/>
          </a:bodyPr>
          <a:lstStyle>
            <a:lvl1pPr algn="ctr" defTabSz="914400" rtl="0" eaLnBrk="1" latinLnBrk="0" hangingPunct="1">
              <a:lnSpc>
                <a:spcPct val="90000"/>
              </a:lnSpc>
              <a:spcBef>
                <a:spcPct val="0"/>
              </a:spcBef>
              <a:buNone/>
              <a:defRPr sz="6000" b="1" kern="1200">
                <a:solidFill>
                  <a:schemeClr val="bg2">
                    <a:lumMod val="25000"/>
                  </a:schemeClr>
                </a:solidFill>
                <a:latin typeface="Trade Gothic Next Heavy"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800" b="1" i="0" u="none" strike="noStrike" kern="1200" cap="none" spc="0" normalizeH="0" baseline="0" noProof="0">
                <a:ln>
                  <a:noFill/>
                </a:ln>
                <a:solidFill>
                  <a:srgbClr val="FFFFFF"/>
                </a:solidFill>
                <a:effectLst/>
                <a:uLnTx/>
                <a:uFillTx/>
                <a:latin typeface="Raleway" pitchFamily="2" charset="77"/>
                <a:ea typeface="+mj-ea"/>
                <a:cs typeface="Arial" panose="020B0604020202020204" pitchFamily="34" charset="0"/>
              </a:rPr>
              <a:t> </a:t>
            </a:r>
          </a:p>
        </p:txBody>
      </p:sp>
      <p:sp>
        <p:nvSpPr>
          <p:cNvPr id="13" name="Rectangle 12">
            <a:extLst>
              <a:ext uri="{FF2B5EF4-FFF2-40B4-BE49-F238E27FC236}">
                <a16:creationId xmlns:a16="http://schemas.microsoft.com/office/drawing/2014/main" id="{210A7CE7-4353-544A-B482-2772556235ED}"/>
              </a:ext>
            </a:extLst>
          </p:cNvPr>
          <p:cNvSpPr/>
          <p:nvPr userDrawn="1"/>
        </p:nvSpPr>
        <p:spPr>
          <a:xfrm>
            <a:off x="6243378" y="2144934"/>
            <a:ext cx="2375971"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425257"/>
                </a:solidFill>
                <a:effectLst/>
                <a:uLnTx/>
                <a:uFillTx/>
                <a:latin typeface="Raleway" pitchFamily="2" charset="77"/>
                <a:ea typeface="+mn-ea"/>
                <a:cs typeface="+mn-cs"/>
              </a:rPr>
              <a:t>Hawthorn</a:t>
            </a:r>
          </a:p>
        </p:txBody>
      </p:sp>
    </p:spTree>
    <p:extLst>
      <p:ext uri="{BB962C8B-B14F-4D97-AF65-F5344CB8AC3E}">
        <p14:creationId xmlns:p14="http://schemas.microsoft.com/office/powerpoint/2010/main" val="174590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9C1E8-44DE-8447-8688-D5D35CAF30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7364010-12EB-ED41-95EA-27DD3DC00C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4C459D-B312-9343-AA57-E1E7566A474F}"/>
              </a:ext>
            </a:extLst>
          </p:cNvPr>
          <p:cNvSpPr>
            <a:spLocks noGrp="1"/>
          </p:cNvSpPr>
          <p:nvPr>
            <p:ph type="dt" sz="half" idx="10"/>
          </p:nvPr>
        </p:nvSpPr>
        <p:spPr/>
        <p:txBody>
          <a:bodyPr/>
          <a:lstStyle/>
          <a:p>
            <a:fld id="{1C924689-6103-FA42-9059-841843EF6783}" type="datetimeFigureOut">
              <a:rPr lang="en-US" smtClean="0"/>
              <a:t>5/9/2024</a:t>
            </a:fld>
            <a:endParaRPr lang="en-US"/>
          </a:p>
        </p:txBody>
      </p:sp>
      <p:sp>
        <p:nvSpPr>
          <p:cNvPr id="5" name="Footer Placeholder 4">
            <a:extLst>
              <a:ext uri="{FF2B5EF4-FFF2-40B4-BE49-F238E27FC236}">
                <a16:creationId xmlns:a16="http://schemas.microsoft.com/office/drawing/2014/main" id="{8DD2DA04-3635-CB4B-B9F3-0E0B42136F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939F80-76B7-5148-A1F2-C82CD9A21BC1}"/>
              </a:ext>
            </a:extLst>
          </p:cNvPr>
          <p:cNvSpPr>
            <a:spLocks noGrp="1"/>
          </p:cNvSpPr>
          <p:nvPr>
            <p:ph type="sldNum" sz="quarter" idx="12"/>
          </p:nvPr>
        </p:nvSpPr>
        <p:spPr/>
        <p:txBody>
          <a:bodyPr/>
          <a:lstStyle/>
          <a:p>
            <a:fld id="{40AB946D-50C7-8641-B5F2-8CFE8EB4A92B}" type="slidenum">
              <a:rPr lang="en-US" smtClean="0"/>
              <a:t>‹#›</a:t>
            </a:fld>
            <a:endParaRPr lang="en-US"/>
          </a:p>
        </p:txBody>
      </p:sp>
    </p:spTree>
    <p:extLst>
      <p:ext uri="{BB962C8B-B14F-4D97-AF65-F5344CB8AC3E}">
        <p14:creationId xmlns:p14="http://schemas.microsoft.com/office/powerpoint/2010/main" val="711672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8B8C8-CEB1-CA4A-9075-4365CFCDE1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5ADA31-AD81-F74D-B190-D93C080D042C}"/>
              </a:ext>
            </a:extLst>
          </p:cNvPr>
          <p:cNvSpPr>
            <a:spLocks noGrp="1"/>
          </p:cNvSpPr>
          <p:nvPr>
            <p:ph idx="1" hasCustomPrompt="1"/>
          </p:nvPr>
        </p:nvSpPr>
        <p:spPr/>
        <p:txBody>
          <a:bodyPr/>
          <a:lstStyle/>
          <a:p>
            <a:pPr lvl="0"/>
            <a:r>
              <a:rPr lang="en-US" dirty="0"/>
              <a:t>Edit Master text styles</a:t>
            </a:r>
          </a:p>
        </p:txBody>
      </p:sp>
      <p:sp>
        <p:nvSpPr>
          <p:cNvPr id="4" name="Date Placeholder 3">
            <a:extLst>
              <a:ext uri="{FF2B5EF4-FFF2-40B4-BE49-F238E27FC236}">
                <a16:creationId xmlns:a16="http://schemas.microsoft.com/office/drawing/2014/main" id="{AC185705-9423-5A43-8E4A-E205D27F89A2}"/>
              </a:ext>
            </a:extLst>
          </p:cNvPr>
          <p:cNvSpPr>
            <a:spLocks noGrp="1"/>
          </p:cNvSpPr>
          <p:nvPr>
            <p:ph type="dt" sz="half" idx="10"/>
          </p:nvPr>
        </p:nvSpPr>
        <p:spPr/>
        <p:txBody>
          <a:bodyPr/>
          <a:lstStyle/>
          <a:p>
            <a:fld id="{1C924689-6103-FA42-9059-841843EF6783}" type="datetimeFigureOut">
              <a:rPr lang="en-US" smtClean="0"/>
              <a:t>5/9/2024</a:t>
            </a:fld>
            <a:endParaRPr lang="en-US"/>
          </a:p>
        </p:txBody>
      </p:sp>
      <p:sp>
        <p:nvSpPr>
          <p:cNvPr id="5" name="Footer Placeholder 4">
            <a:extLst>
              <a:ext uri="{FF2B5EF4-FFF2-40B4-BE49-F238E27FC236}">
                <a16:creationId xmlns:a16="http://schemas.microsoft.com/office/drawing/2014/main" id="{BD03C89A-901F-9B47-898A-E6758C02EF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AAEC0A-5897-9443-8AC2-7D8EA9CE3C30}"/>
              </a:ext>
            </a:extLst>
          </p:cNvPr>
          <p:cNvSpPr>
            <a:spLocks noGrp="1"/>
          </p:cNvSpPr>
          <p:nvPr>
            <p:ph type="sldNum" sz="quarter" idx="12"/>
          </p:nvPr>
        </p:nvSpPr>
        <p:spPr/>
        <p:txBody>
          <a:bodyPr/>
          <a:lstStyle/>
          <a:p>
            <a:fld id="{40AB946D-50C7-8641-B5F2-8CFE8EB4A92B}" type="slidenum">
              <a:rPr lang="en-US" smtClean="0"/>
              <a:t>‹#›</a:t>
            </a:fld>
            <a:endParaRPr lang="en-US"/>
          </a:p>
        </p:txBody>
      </p:sp>
    </p:spTree>
    <p:extLst>
      <p:ext uri="{BB962C8B-B14F-4D97-AF65-F5344CB8AC3E}">
        <p14:creationId xmlns:p14="http://schemas.microsoft.com/office/powerpoint/2010/main" val="43978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023A8-37D7-44AD-8506-5BF0A42F1A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E43C75-7092-4CB6-8AA8-F6B116AD6D27}"/>
              </a:ext>
            </a:extLst>
          </p:cNvPr>
          <p:cNvSpPr>
            <a:spLocks noGrp="1"/>
          </p:cNvSpPr>
          <p:nvPr>
            <p:ph type="dt" sz="half" idx="10"/>
          </p:nvPr>
        </p:nvSpPr>
        <p:spPr/>
        <p:txBody>
          <a:bodyPr/>
          <a:lstStyle/>
          <a:p>
            <a:fld id="{6397C7FD-4B19-4599-9474-F5C5D3D62483}" type="datetime1">
              <a:rPr lang="en-US" smtClean="0"/>
              <a:t>5/9/2024</a:t>
            </a:fld>
            <a:endParaRPr lang="en-US"/>
          </a:p>
        </p:txBody>
      </p:sp>
      <p:sp>
        <p:nvSpPr>
          <p:cNvPr id="4" name="Footer Placeholder 3">
            <a:extLst>
              <a:ext uri="{FF2B5EF4-FFF2-40B4-BE49-F238E27FC236}">
                <a16:creationId xmlns:a16="http://schemas.microsoft.com/office/drawing/2014/main" id="{40D2F3EC-5652-4239-94C4-628C45C378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6DD989-D395-4834-88F7-6419CFA1259A}"/>
              </a:ext>
            </a:extLst>
          </p:cNvPr>
          <p:cNvSpPr>
            <a:spLocks noGrp="1"/>
          </p:cNvSpPr>
          <p:nvPr>
            <p:ph type="sldNum" sz="quarter" idx="12"/>
          </p:nvPr>
        </p:nvSpPr>
        <p:spPr/>
        <p:txBody>
          <a:bodyPr/>
          <a:lstStyle/>
          <a:p>
            <a:fld id="{0D0D2F20-9983-41DD-AC29-4DF8F683577F}" type="slidenum">
              <a:rPr lang="en-US" smtClean="0"/>
              <a:t>‹#›</a:t>
            </a:fld>
            <a:endParaRPr lang="en-US"/>
          </a:p>
        </p:txBody>
      </p:sp>
    </p:spTree>
    <p:extLst>
      <p:ext uri="{BB962C8B-B14F-4D97-AF65-F5344CB8AC3E}">
        <p14:creationId xmlns:p14="http://schemas.microsoft.com/office/powerpoint/2010/main" val="6248067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CCEC2D-17B4-3047-B51C-03C69B97A2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611078F-AD5B-8D40-A349-4C50A74B4A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D28EBCF-AA76-B34B-835E-2AAA37C266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924689-6103-FA42-9059-841843EF6783}" type="datetimeFigureOut">
              <a:rPr lang="en-US" smtClean="0"/>
              <a:t>5/9/2024</a:t>
            </a:fld>
            <a:endParaRPr lang="en-US"/>
          </a:p>
        </p:txBody>
      </p:sp>
      <p:sp>
        <p:nvSpPr>
          <p:cNvPr id="5" name="Footer Placeholder 4">
            <a:extLst>
              <a:ext uri="{FF2B5EF4-FFF2-40B4-BE49-F238E27FC236}">
                <a16:creationId xmlns:a16="http://schemas.microsoft.com/office/drawing/2014/main" id="{E9AC28CA-D52B-4143-9D06-E11F7934F0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7FA411-46E8-6448-ACA1-6D4A9FAF41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AB946D-50C7-8641-B5F2-8CFE8EB4A92B}" type="slidenum">
              <a:rPr lang="en-US" smtClean="0"/>
              <a:t>‹#›</a:t>
            </a:fld>
            <a:endParaRPr lang="en-US"/>
          </a:p>
        </p:txBody>
      </p:sp>
      <p:sp>
        <p:nvSpPr>
          <p:cNvPr id="8" name="Right Triangle 7">
            <a:extLst>
              <a:ext uri="{FF2B5EF4-FFF2-40B4-BE49-F238E27FC236}">
                <a16:creationId xmlns:a16="http://schemas.microsoft.com/office/drawing/2014/main" id="{1C84144D-E7A4-38E5-83A7-E60D9D1002CF}"/>
              </a:ext>
            </a:extLst>
          </p:cNvPr>
          <p:cNvSpPr/>
          <p:nvPr userDrawn="1"/>
        </p:nvSpPr>
        <p:spPr>
          <a:xfrm flipH="1">
            <a:off x="-7" y="6115050"/>
            <a:ext cx="12191999" cy="775096"/>
          </a:xfrm>
          <a:prstGeom prst="rtTriangle">
            <a:avLst/>
          </a:prstGeom>
          <a:gradFill flip="none" rotWithShape="1">
            <a:gsLst>
              <a:gs pos="11000">
                <a:srgbClr val="CC4720"/>
              </a:gs>
              <a:gs pos="73000">
                <a:srgbClr val="FF6B2E"/>
              </a:gs>
              <a:gs pos="100000">
                <a:srgbClr val="FF8E4D"/>
              </a:gs>
            </a:gsLst>
            <a:lin ang="0" scaled="1"/>
            <a:tileRect/>
          </a:gradFill>
          <a:ln>
            <a:noFill/>
          </a:ln>
        </p:spPr>
        <p:txBody>
          <a:bodyPr vert="horz" lIns="182880" tIns="91440" rIns="182880" bIns="91440" rtlCol="0" anchor="ctr">
            <a:normAutofit fontScale="25000" lnSpcReduction="20000"/>
          </a:body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2800" b="1" i="0" u="none" strike="noStrike" kern="1200" cap="none" spc="0" normalizeH="0" baseline="0" noProof="0">
              <a:ln>
                <a:noFill/>
              </a:ln>
              <a:solidFill>
                <a:srgbClr val="FBFBFB"/>
              </a:solidFill>
              <a:effectLst/>
              <a:uLnTx/>
              <a:uFillTx/>
              <a:latin typeface="Raleway Black" pitchFamily="2" charset="77"/>
              <a:ea typeface="+mn-ea"/>
              <a:cs typeface="Arial" panose="020B0604020202020204" pitchFamily="34" charset="0"/>
            </a:endParaRPr>
          </a:p>
        </p:txBody>
      </p:sp>
      <p:sp>
        <p:nvSpPr>
          <p:cNvPr id="9" name="Right Triangle 8">
            <a:extLst>
              <a:ext uri="{FF2B5EF4-FFF2-40B4-BE49-F238E27FC236}">
                <a16:creationId xmlns:a16="http://schemas.microsoft.com/office/drawing/2014/main" id="{E47D6D3D-75D1-1B4A-A391-DD65CC72CA10}"/>
              </a:ext>
            </a:extLst>
          </p:cNvPr>
          <p:cNvSpPr/>
          <p:nvPr userDrawn="1"/>
        </p:nvSpPr>
        <p:spPr>
          <a:xfrm>
            <a:off x="-1" y="6272212"/>
            <a:ext cx="6930190" cy="617933"/>
          </a:xfrm>
          <a:prstGeom prst="rtTriangle">
            <a:avLst/>
          </a:prstGeom>
          <a:gradFill flip="none" rotWithShape="1">
            <a:gsLst>
              <a:gs pos="0">
                <a:srgbClr val="E54E22"/>
              </a:gs>
              <a:gs pos="30000">
                <a:srgbClr val="FF6B2E"/>
              </a:gs>
              <a:gs pos="75000">
                <a:srgbClr val="FF8E4D"/>
              </a:gs>
            </a:gsLst>
            <a:lin ang="0" scaled="1"/>
            <a:tileRect/>
          </a:gradFill>
          <a:ln>
            <a:noFill/>
          </a:ln>
        </p:spPr>
        <p:txBody>
          <a:bodyPr vert="horz" lIns="182880" tIns="91440" rIns="182880" bIns="91440" rtlCol="0" anchor="ctr">
            <a:normAutofit fontScale="25000" lnSpcReduction="20000"/>
          </a:body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2800" b="1" i="0" u="none" strike="noStrike" kern="1200" cap="none" spc="0" normalizeH="0" baseline="0" noProof="0">
              <a:ln>
                <a:noFill/>
              </a:ln>
              <a:solidFill>
                <a:srgbClr val="FBFBFB"/>
              </a:solidFill>
              <a:effectLst/>
              <a:uLnTx/>
              <a:uFillTx/>
              <a:latin typeface="Raleway Black" pitchFamily="2" charset="77"/>
              <a:ea typeface="+mn-ea"/>
              <a:cs typeface="Arial" panose="020B0604020202020204" pitchFamily="34" charset="0"/>
            </a:endParaRPr>
          </a:p>
        </p:txBody>
      </p:sp>
      <p:pic>
        <p:nvPicPr>
          <p:cNvPr id="10" name="Picture 9">
            <a:extLst>
              <a:ext uri="{FF2B5EF4-FFF2-40B4-BE49-F238E27FC236}">
                <a16:creationId xmlns:a16="http://schemas.microsoft.com/office/drawing/2014/main" id="{71A0862D-FF7B-2A79-1A38-AE5D4AB05A85}"/>
              </a:ext>
            </a:extLst>
          </p:cNvPr>
          <p:cNvPicPr>
            <a:picLocks noChangeAspect="1"/>
          </p:cNvPicPr>
          <p:nvPr userDrawn="1"/>
        </p:nvPicPr>
        <p:blipFill rotWithShape="1">
          <a:blip r:embed="rId7" cstate="print">
            <a:extLst>
              <a:ext uri="{28A0092B-C50C-407E-A947-70E740481C1C}">
                <a14:useLocalDpi xmlns:a14="http://schemas.microsoft.com/office/drawing/2010/main" val="0"/>
              </a:ext>
            </a:extLst>
          </a:blip>
          <a:srcRect t="12759" r="61319"/>
          <a:stretch/>
        </p:blipFill>
        <p:spPr>
          <a:xfrm>
            <a:off x="11565632" y="6311682"/>
            <a:ext cx="536448" cy="570702"/>
          </a:xfrm>
          <a:prstGeom prst="rect">
            <a:avLst/>
          </a:prstGeom>
        </p:spPr>
      </p:pic>
      <p:cxnSp>
        <p:nvCxnSpPr>
          <p:cNvPr id="11" name="Straight Connector 10">
            <a:extLst>
              <a:ext uri="{FF2B5EF4-FFF2-40B4-BE49-F238E27FC236}">
                <a16:creationId xmlns:a16="http://schemas.microsoft.com/office/drawing/2014/main" id="{4DBE808D-3932-711A-7CD3-77D0656D2879}"/>
              </a:ext>
            </a:extLst>
          </p:cNvPr>
          <p:cNvCxnSpPr>
            <a:cxnSpLocks/>
          </p:cNvCxnSpPr>
          <p:nvPr userDrawn="1"/>
        </p:nvCxnSpPr>
        <p:spPr>
          <a:xfrm>
            <a:off x="0" y="32572"/>
            <a:ext cx="12192000" cy="0"/>
          </a:xfrm>
          <a:prstGeom prst="line">
            <a:avLst/>
          </a:prstGeom>
          <a:ln w="76200">
            <a:solidFill>
              <a:srgbClr val="FF6526"/>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2937189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914400" rtl="0" eaLnBrk="1" latinLnBrk="0" hangingPunct="1">
        <a:lnSpc>
          <a:spcPct val="90000"/>
        </a:lnSpc>
        <a:spcBef>
          <a:spcPct val="0"/>
        </a:spcBef>
        <a:buNone/>
        <a:defRPr lang="en-US" sz="2400" b="1" i="0" u="none" strike="noStrike" kern="1200" cap="none" dirty="0">
          <a:solidFill>
            <a:srgbClr val="425257"/>
          </a:solidFill>
          <a:latin typeface="Avenir Heavy" panose="02000503020000020003" pitchFamily="2" charset="0"/>
          <a:ea typeface="+mn-ea"/>
          <a:cs typeface="+mn-cs"/>
          <a:sym typeface="Avenir"/>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0" lang="en-US" sz="2000" b="0" i="0" u="none" strike="noStrike" kern="0" cap="none" spc="0" normalizeH="0" baseline="0" dirty="0">
          <a:ln>
            <a:noFill/>
          </a:ln>
          <a:solidFill>
            <a:srgbClr val="5A7178"/>
          </a:solidFill>
          <a:effectLst/>
          <a:uLnTx/>
          <a:uFillTx/>
          <a:latin typeface="Avenir Light" panose="020B0402020203020204" pitchFamily="34" charset="77"/>
          <a:ea typeface="+mn-ea"/>
          <a:cs typeface="Arial"/>
          <a:sym typeface="Avenir"/>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8AB4FC8-6C5F-4B44-AACA-C352C435524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accent2"/>
                </a:solidFill>
                <a:latin typeface="Trade Gothic Next"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D0D2F20-9983-41DD-AC29-4DF8F683577F}" type="slidenum">
              <a:rPr kumimoji="0" lang="en-US" sz="1200" b="1" i="0" u="none" strike="noStrike" kern="1200" cap="none" spc="0" normalizeH="0" baseline="0" noProof="0" smtClean="0">
                <a:ln>
                  <a:noFill/>
                </a:ln>
                <a:solidFill>
                  <a:srgbClr val="3B3838"/>
                </a:solidFill>
                <a:effectLst/>
                <a:uLnTx/>
                <a:uFillTx/>
                <a:latin typeface="Trade Gothic Next"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1" i="0" u="none" strike="noStrike" kern="1200" cap="none" spc="0" normalizeH="0" baseline="0" noProof="0">
              <a:ln>
                <a:noFill/>
              </a:ln>
              <a:solidFill>
                <a:srgbClr val="3B3838"/>
              </a:solidFill>
              <a:effectLst/>
              <a:uLnTx/>
              <a:uFillTx/>
              <a:latin typeface="Trade Gothic Next" panose="020B0604020202020204" pitchFamily="34" charset="0"/>
              <a:ea typeface="+mn-ea"/>
              <a:cs typeface="Arial" panose="020B0604020202020204" pitchFamily="34" charset="0"/>
            </a:endParaRPr>
          </a:p>
        </p:txBody>
      </p:sp>
      <p:sp>
        <p:nvSpPr>
          <p:cNvPr id="5" name="Title 1">
            <a:extLst>
              <a:ext uri="{FF2B5EF4-FFF2-40B4-BE49-F238E27FC236}">
                <a16:creationId xmlns:a16="http://schemas.microsoft.com/office/drawing/2014/main" id="{8A53EB16-1872-E441-BBEA-3540C6FE8B16}"/>
              </a:ext>
            </a:extLst>
          </p:cNvPr>
          <p:cNvSpPr txBox="1">
            <a:spLocks/>
          </p:cNvSpPr>
          <p:nvPr/>
        </p:nvSpPr>
        <p:spPr>
          <a:xfrm>
            <a:off x="0" y="0"/>
            <a:ext cx="12192000" cy="6858000"/>
          </a:xfrm>
          <a:prstGeom prst="rect">
            <a:avLst/>
          </a:prstGeom>
          <a:gradFill flip="none" rotWithShape="1">
            <a:gsLst>
              <a:gs pos="19000">
                <a:srgbClr val="CC4720"/>
              </a:gs>
              <a:gs pos="54000">
                <a:srgbClr val="FF6B2E"/>
              </a:gs>
              <a:gs pos="100000">
                <a:srgbClr val="FF8E4D"/>
              </a:gs>
            </a:gsLst>
            <a:lin ang="0" scaled="1"/>
            <a:tileRect/>
          </a:gradFill>
          <a:ln>
            <a:noFill/>
          </a:ln>
        </p:spPr>
        <p:txBody>
          <a:bodyPr vert="horz" lIns="182880" tIns="91440" rIns="182880" bIns="91440" rtlCol="0" anchor="ctr">
            <a:normAutofit/>
          </a:bodyPr>
          <a:lstStyle>
            <a:lvl1pPr algn="ctr" defTabSz="914400" rtl="0" eaLnBrk="1" latinLnBrk="0" hangingPunct="1">
              <a:lnSpc>
                <a:spcPct val="90000"/>
              </a:lnSpc>
              <a:spcBef>
                <a:spcPct val="0"/>
              </a:spcBef>
              <a:buNone/>
              <a:defRPr sz="6000" b="1" kern="1200">
                <a:solidFill>
                  <a:schemeClr val="bg2">
                    <a:lumMod val="25000"/>
                  </a:schemeClr>
                </a:solidFill>
                <a:latin typeface="Trade Gothic Next Heavy"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800" b="1" i="0" u="none" strike="noStrike" kern="1200" cap="none" spc="0" normalizeH="0" baseline="0" noProof="0">
                <a:ln>
                  <a:noFill/>
                </a:ln>
                <a:solidFill>
                  <a:srgbClr val="FFFFFF"/>
                </a:solidFill>
                <a:effectLst/>
                <a:uLnTx/>
                <a:uFillTx/>
                <a:latin typeface="Raleway" pitchFamily="2" charset="77"/>
                <a:ea typeface="+mj-ea"/>
                <a:cs typeface="Arial" panose="020B0604020202020204" pitchFamily="34" charset="0"/>
              </a:rPr>
              <a:t> </a:t>
            </a:r>
          </a:p>
        </p:txBody>
      </p:sp>
      <p:sp>
        <p:nvSpPr>
          <p:cNvPr id="6" name="Title 1">
            <a:extLst>
              <a:ext uri="{FF2B5EF4-FFF2-40B4-BE49-F238E27FC236}">
                <a16:creationId xmlns:a16="http://schemas.microsoft.com/office/drawing/2014/main" id="{7B8F3952-F762-B642-906C-FDFBDBAA7D87}"/>
              </a:ext>
            </a:extLst>
          </p:cNvPr>
          <p:cNvSpPr>
            <a:spLocks noGrp="1"/>
          </p:cNvSpPr>
          <p:nvPr>
            <p:ph type="title"/>
          </p:nvPr>
        </p:nvSpPr>
        <p:spPr>
          <a:xfrm>
            <a:off x="1633537" y="2747963"/>
            <a:ext cx="8924925" cy="860425"/>
          </a:xfrm>
        </p:spPr>
        <p:txBody>
          <a:bodyPr>
            <a:noAutofit/>
          </a:bodyPr>
          <a:lstStyle/>
          <a:p>
            <a:pPr algn="ctr"/>
            <a:r>
              <a:rPr lang="en-US" sz="5400" b="0" dirty="0">
                <a:solidFill>
                  <a:srgbClr val="FCFCFC"/>
                </a:solidFill>
                <a:latin typeface="Raleway Medium" pitchFamily="2" charset="77"/>
              </a:rPr>
              <a:t>Create The Ultimate Value Equation Fast</a:t>
            </a:r>
          </a:p>
        </p:txBody>
      </p:sp>
    </p:spTree>
    <p:extLst>
      <p:ext uri="{BB962C8B-B14F-4D97-AF65-F5344CB8AC3E}">
        <p14:creationId xmlns:p14="http://schemas.microsoft.com/office/powerpoint/2010/main" val="2387536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E4855BC8-17E1-5A93-2215-D6D66DCED739}"/>
              </a:ext>
            </a:extLst>
          </p:cNvPr>
          <p:cNvSpPr txBox="1"/>
          <p:nvPr/>
        </p:nvSpPr>
        <p:spPr>
          <a:xfrm>
            <a:off x="397510" y="514350"/>
            <a:ext cx="4715510" cy="49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rPr>
              <a:t>The Value Equation</a:t>
            </a:r>
          </a:p>
        </p:txBody>
      </p:sp>
      <p:grpSp>
        <p:nvGrpSpPr>
          <p:cNvPr id="4" name="Graphic 2">
            <a:extLst>
              <a:ext uri="{FF2B5EF4-FFF2-40B4-BE49-F238E27FC236}">
                <a16:creationId xmlns:a16="http://schemas.microsoft.com/office/drawing/2014/main" id="{86207ECC-51CC-BADE-6703-ED394A6BE96E}"/>
              </a:ext>
            </a:extLst>
          </p:cNvPr>
          <p:cNvGrpSpPr/>
          <p:nvPr/>
        </p:nvGrpSpPr>
        <p:grpSpPr>
          <a:xfrm>
            <a:off x="822282" y="1954530"/>
            <a:ext cx="1478280" cy="1205230"/>
            <a:chOff x="1974532" y="2509837"/>
            <a:chExt cx="1073467" cy="875318"/>
          </a:xfrm>
        </p:grpSpPr>
        <p:grpSp>
          <p:nvGrpSpPr>
            <p:cNvPr id="5" name="Graphic 2">
              <a:extLst>
                <a:ext uri="{FF2B5EF4-FFF2-40B4-BE49-F238E27FC236}">
                  <a16:creationId xmlns:a16="http://schemas.microsoft.com/office/drawing/2014/main" id="{44D90A03-DA52-0479-F5F2-4460FFEA0296}"/>
                </a:ext>
              </a:extLst>
            </p:cNvPr>
            <p:cNvGrpSpPr/>
            <p:nvPr/>
          </p:nvGrpSpPr>
          <p:grpSpPr>
            <a:xfrm>
              <a:off x="1974532" y="2736504"/>
              <a:ext cx="254317" cy="648650"/>
              <a:chOff x="1974532" y="2736504"/>
              <a:chExt cx="254317" cy="648650"/>
            </a:xfrm>
            <a:solidFill>
              <a:srgbClr val="FB6526"/>
            </a:solidFill>
          </p:grpSpPr>
          <p:sp>
            <p:nvSpPr>
              <p:cNvPr id="27" name="Freeform: Shape 6">
                <a:extLst>
                  <a:ext uri="{FF2B5EF4-FFF2-40B4-BE49-F238E27FC236}">
                    <a16:creationId xmlns:a16="http://schemas.microsoft.com/office/drawing/2014/main" id="{96168125-EE24-059D-EE4A-592E23471445}"/>
                  </a:ext>
                </a:extLst>
              </p:cNvPr>
              <p:cNvSpPr/>
              <p:nvPr/>
            </p:nvSpPr>
            <p:spPr>
              <a:xfrm>
                <a:off x="1974532" y="2855595"/>
                <a:ext cx="254317" cy="529560"/>
              </a:xfrm>
              <a:custGeom>
                <a:avLst/>
                <a:gdLst>
                  <a:gd name="connsiteX0" fmla="*/ 59055 w 254317"/>
                  <a:gd name="connsiteY0" fmla="*/ 84772 h 529560"/>
                  <a:gd name="connsiteX1" fmla="*/ 46672 w 254317"/>
                  <a:gd name="connsiteY1" fmla="*/ 84772 h 529560"/>
                  <a:gd name="connsiteX2" fmla="*/ 46672 w 254317"/>
                  <a:gd name="connsiteY2" fmla="*/ 89535 h 529560"/>
                  <a:gd name="connsiteX3" fmla="*/ 46672 w 254317"/>
                  <a:gd name="connsiteY3" fmla="*/ 230505 h 529560"/>
                  <a:gd name="connsiteX4" fmla="*/ 40957 w 254317"/>
                  <a:gd name="connsiteY4" fmla="*/ 247650 h 529560"/>
                  <a:gd name="connsiteX5" fmla="*/ 15240 w 254317"/>
                  <a:gd name="connsiteY5" fmla="*/ 254317 h 529560"/>
                  <a:gd name="connsiteX6" fmla="*/ 0 w 254317"/>
                  <a:gd name="connsiteY6" fmla="*/ 232410 h 529560"/>
                  <a:gd name="connsiteX7" fmla="*/ 0 w 254317"/>
                  <a:gd name="connsiteY7" fmla="*/ 118110 h 529560"/>
                  <a:gd name="connsiteX8" fmla="*/ 0 w 254317"/>
                  <a:gd name="connsiteY8" fmla="*/ 68580 h 529560"/>
                  <a:gd name="connsiteX9" fmla="*/ 60007 w 254317"/>
                  <a:gd name="connsiteY9" fmla="*/ 0 h 529560"/>
                  <a:gd name="connsiteX10" fmla="*/ 69532 w 254317"/>
                  <a:gd name="connsiteY10" fmla="*/ 0 h 529560"/>
                  <a:gd name="connsiteX11" fmla="*/ 184785 w 254317"/>
                  <a:gd name="connsiteY11" fmla="*/ 0 h 529560"/>
                  <a:gd name="connsiteX12" fmla="*/ 252413 w 254317"/>
                  <a:gd name="connsiteY12" fmla="*/ 53340 h 529560"/>
                  <a:gd name="connsiteX13" fmla="*/ 254317 w 254317"/>
                  <a:gd name="connsiteY13" fmla="*/ 69533 h 529560"/>
                  <a:gd name="connsiteX14" fmla="*/ 254317 w 254317"/>
                  <a:gd name="connsiteY14" fmla="*/ 230505 h 529560"/>
                  <a:gd name="connsiteX15" fmla="*/ 234315 w 254317"/>
                  <a:gd name="connsiteY15" fmla="*/ 255270 h 529560"/>
                  <a:gd name="connsiteX16" fmla="*/ 208597 w 254317"/>
                  <a:gd name="connsiteY16" fmla="*/ 231458 h 529560"/>
                  <a:gd name="connsiteX17" fmla="*/ 208597 w 254317"/>
                  <a:gd name="connsiteY17" fmla="*/ 122872 h 529560"/>
                  <a:gd name="connsiteX18" fmla="*/ 208597 w 254317"/>
                  <a:gd name="connsiteY18" fmla="*/ 88583 h 529560"/>
                  <a:gd name="connsiteX19" fmla="*/ 208597 w 254317"/>
                  <a:gd name="connsiteY19" fmla="*/ 84772 h 529560"/>
                  <a:gd name="connsiteX20" fmla="*/ 196215 w 254317"/>
                  <a:gd name="connsiteY20" fmla="*/ 84772 h 529560"/>
                  <a:gd name="connsiteX21" fmla="*/ 196215 w 254317"/>
                  <a:gd name="connsiteY21" fmla="*/ 90488 h 529560"/>
                  <a:gd name="connsiteX22" fmla="*/ 196215 w 254317"/>
                  <a:gd name="connsiteY22" fmla="*/ 494347 h 529560"/>
                  <a:gd name="connsiteX23" fmla="*/ 189547 w 254317"/>
                  <a:gd name="connsiteY23" fmla="*/ 517208 h 529560"/>
                  <a:gd name="connsiteX24" fmla="*/ 156210 w 254317"/>
                  <a:gd name="connsiteY24" fmla="*/ 527685 h 529560"/>
                  <a:gd name="connsiteX25" fmla="*/ 134302 w 254317"/>
                  <a:gd name="connsiteY25" fmla="*/ 500063 h 529560"/>
                  <a:gd name="connsiteX26" fmla="*/ 134302 w 254317"/>
                  <a:gd name="connsiteY26" fmla="*/ 493395 h 529560"/>
                  <a:gd name="connsiteX27" fmla="*/ 134302 w 254317"/>
                  <a:gd name="connsiteY27" fmla="*/ 263842 h 529560"/>
                  <a:gd name="connsiteX28" fmla="*/ 134302 w 254317"/>
                  <a:gd name="connsiteY28" fmla="*/ 259080 h 529560"/>
                  <a:gd name="connsiteX29" fmla="*/ 121920 w 254317"/>
                  <a:gd name="connsiteY29" fmla="*/ 259080 h 529560"/>
                  <a:gd name="connsiteX30" fmla="*/ 121920 w 254317"/>
                  <a:gd name="connsiteY30" fmla="*/ 263842 h 529560"/>
                  <a:gd name="connsiteX31" fmla="*/ 121920 w 254317"/>
                  <a:gd name="connsiteY31" fmla="*/ 497205 h 529560"/>
                  <a:gd name="connsiteX32" fmla="*/ 98107 w 254317"/>
                  <a:gd name="connsiteY32" fmla="*/ 528638 h 529560"/>
                  <a:gd name="connsiteX33" fmla="*/ 60007 w 254317"/>
                  <a:gd name="connsiteY33" fmla="*/ 500063 h 529560"/>
                  <a:gd name="connsiteX34" fmla="*/ 60007 w 254317"/>
                  <a:gd name="connsiteY34" fmla="*/ 494347 h 529560"/>
                  <a:gd name="connsiteX35" fmla="*/ 60007 w 254317"/>
                  <a:gd name="connsiteY35" fmla="*/ 91440 h 529560"/>
                  <a:gd name="connsiteX36" fmla="*/ 59055 w 254317"/>
                  <a:gd name="connsiteY36" fmla="*/ 84772 h 529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54317" h="529560">
                    <a:moveTo>
                      <a:pt x="59055" y="84772"/>
                    </a:moveTo>
                    <a:cubicBezTo>
                      <a:pt x="55245" y="84772"/>
                      <a:pt x="51435" y="84772"/>
                      <a:pt x="46672" y="84772"/>
                    </a:cubicBezTo>
                    <a:cubicBezTo>
                      <a:pt x="46672" y="86677"/>
                      <a:pt x="46672" y="87630"/>
                      <a:pt x="46672" y="89535"/>
                    </a:cubicBezTo>
                    <a:cubicBezTo>
                      <a:pt x="46672" y="136208"/>
                      <a:pt x="46672" y="183833"/>
                      <a:pt x="46672" y="230505"/>
                    </a:cubicBezTo>
                    <a:cubicBezTo>
                      <a:pt x="46672" y="237172"/>
                      <a:pt x="45720" y="242888"/>
                      <a:pt x="40957" y="247650"/>
                    </a:cubicBezTo>
                    <a:cubicBezTo>
                      <a:pt x="34290" y="255270"/>
                      <a:pt x="24765" y="258127"/>
                      <a:pt x="15240" y="254317"/>
                    </a:cubicBezTo>
                    <a:cubicBezTo>
                      <a:pt x="5715" y="251460"/>
                      <a:pt x="0" y="242888"/>
                      <a:pt x="0" y="232410"/>
                    </a:cubicBezTo>
                    <a:cubicBezTo>
                      <a:pt x="0" y="194310"/>
                      <a:pt x="0" y="156210"/>
                      <a:pt x="0" y="118110"/>
                    </a:cubicBezTo>
                    <a:cubicBezTo>
                      <a:pt x="0" y="101917"/>
                      <a:pt x="0" y="84772"/>
                      <a:pt x="0" y="68580"/>
                    </a:cubicBezTo>
                    <a:cubicBezTo>
                      <a:pt x="0" y="33338"/>
                      <a:pt x="24765" y="4763"/>
                      <a:pt x="60007" y="0"/>
                    </a:cubicBezTo>
                    <a:cubicBezTo>
                      <a:pt x="62865" y="0"/>
                      <a:pt x="65722" y="0"/>
                      <a:pt x="69532" y="0"/>
                    </a:cubicBezTo>
                    <a:cubicBezTo>
                      <a:pt x="107632" y="0"/>
                      <a:pt x="146685" y="0"/>
                      <a:pt x="184785" y="0"/>
                    </a:cubicBezTo>
                    <a:cubicBezTo>
                      <a:pt x="218122" y="0"/>
                      <a:pt x="245745" y="21908"/>
                      <a:pt x="252413" y="53340"/>
                    </a:cubicBezTo>
                    <a:cubicBezTo>
                      <a:pt x="253365" y="58102"/>
                      <a:pt x="254317" y="63817"/>
                      <a:pt x="254317" y="69533"/>
                    </a:cubicBezTo>
                    <a:cubicBezTo>
                      <a:pt x="254317" y="122872"/>
                      <a:pt x="254317" y="176213"/>
                      <a:pt x="254317" y="230505"/>
                    </a:cubicBezTo>
                    <a:cubicBezTo>
                      <a:pt x="254317" y="243840"/>
                      <a:pt x="246697" y="254317"/>
                      <a:pt x="234315" y="255270"/>
                    </a:cubicBezTo>
                    <a:cubicBezTo>
                      <a:pt x="220980" y="257175"/>
                      <a:pt x="208597" y="245745"/>
                      <a:pt x="208597" y="231458"/>
                    </a:cubicBezTo>
                    <a:cubicBezTo>
                      <a:pt x="208597" y="195263"/>
                      <a:pt x="208597" y="159067"/>
                      <a:pt x="208597" y="122872"/>
                    </a:cubicBezTo>
                    <a:cubicBezTo>
                      <a:pt x="208597" y="111442"/>
                      <a:pt x="208597" y="100013"/>
                      <a:pt x="208597" y="88583"/>
                    </a:cubicBezTo>
                    <a:cubicBezTo>
                      <a:pt x="208597" y="87630"/>
                      <a:pt x="208597" y="85725"/>
                      <a:pt x="208597" y="84772"/>
                    </a:cubicBezTo>
                    <a:cubicBezTo>
                      <a:pt x="204788" y="84772"/>
                      <a:pt x="200977" y="84772"/>
                      <a:pt x="196215" y="84772"/>
                    </a:cubicBezTo>
                    <a:cubicBezTo>
                      <a:pt x="196215" y="86677"/>
                      <a:pt x="196215" y="88583"/>
                      <a:pt x="196215" y="90488"/>
                    </a:cubicBezTo>
                    <a:cubicBezTo>
                      <a:pt x="196215" y="224790"/>
                      <a:pt x="196215" y="360045"/>
                      <a:pt x="196215" y="494347"/>
                    </a:cubicBezTo>
                    <a:cubicBezTo>
                      <a:pt x="196215" y="502920"/>
                      <a:pt x="194310" y="510540"/>
                      <a:pt x="189547" y="517208"/>
                    </a:cubicBezTo>
                    <a:cubicBezTo>
                      <a:pt x="181927" y="526733"/>
                      <a:pt x="167640" y="531495"/>
                      <a:pt x="156210" y="527685"/>
                    </a:cubicBezTo>
                    <a:cubicBezTo>
                      <a:pt x="143827" y="523875"/>
                      <a:pt x="135255" y="513397"/>
                      <a:pt x="134302" y="500063"/>
                    </a:cubicBezTo>
                    <a:cubicBezTo>
                      <a:pt x="134302" y="498158"/>
                      <a:pt x="134302" y="495300"/>
                      <a:pt x="134302" y="493395"/>
                    </a:cubicBezTo>
                    <a:cubicBezTo>
                      <a:pt x="134302" y="417195"/>
                      <a:pt x="134302" y="340042"/>
                      <a:pt x="134302" y="263842"/>
                    </a:cubicBezTo>
                    <a:cubicBezTo>
                      <a:pt x="134302" y="261938"/>
                      <a:pt x="134302" y="260033"/>
                      <a:pt x="134302" y="259080"/>
                    </a:cubicBezTo>
                    <a:cubicBezTo>
                      <a:pt x="129540" y="259080"/>
                      <a:pt x="125730" y="259080"/>
                      <a:pt x="121920" y="259080"/>
                    </a:cubicBezTo>
                    <a:cubicBezTo>
                      <a:pt x="121920" y="260985"/>
                      <a:pt x="121920" y="261938"/>
                      <a:pt x="121920" y="263842"/>
                    </a:cubicBezTo>
                    <a:cubicBezTo>
                      <a:pt x="121920" y="341947"/>
                      <a:pt x="121920" y="419100"/>
                      <a:pt x="121920" y="497205"/>
                    </a:cubicBezTo>
                    <a:cubicBezTo>
                      <a:pt x="121920" y="512445"/>
                      <a:pt x="112395" y="525780"/>
                      <a:pt x="98107" y="528638"/>
                    </a:cubicBezTo>
                    <a:cubicBezTo>
                      <a:pt x="79057" y="533400"/>
                      <a:pt x="60960" y="519113"/>
                      <a:pt x="60007" y="500063"/>
                    </a:cubicBezTo>
                    <a:cubicBezTo>
                      <a:pt x="60007" y="498158"/>
                      <a:pt x="60007" y="496252"/>
                      <a:pt x="60007" y="494347"/>
                    </a:cubicBezTo>
                    <a:cubicBezTo>
                      <a:pt x="60007" y="360045"/>
                      <a:pt x="60007" y="225742"/>
                      <a:pt x="60007" y="91440"/>
                    </a:cubicBezTo>
                    <a:cubicBezTo>
                      <a:pt x="59055" y="87630"/>
                      <a:pt x="59055" y="86677"/>
                      <a:pt x="59055" y="84772"/>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8" name="Freeform: Shape 7">
                <a:extLst>
                  <a:ext uri="{FF2B5EF4-FFF2-40B4-BE49-F238E27FC236}">
                    <a16:creationId xmlns:a16="http://schemas.microsoft.com/office/drawing/2014/main" id="{585BBE62-1137-3741-0855-C606E71E11AD}"/>
                  </a:ext>
                </a:extLst>
              </p:cNvPr>
              <p:cNvSpPr/>
              <p:nvPr/>
            </p:nvSpPr>
            <p:spPr>
              <a:xfrm>
                <a:off x="2049779" y="2736504"/>
                <a:ext cx="105755" cy="105782"/>
              </a:xfrm>
              <a:custGeom>
                <a:avLst/>
                <a:gdLst>
                  <a:gd name="connsiteX0" fmla="*/ 0 w 105755"/>
                  <a:gd name="connsiteY0" fmla="*/ 52415 h 105782"/>
                  <a:gd name="connsiteX1" fmla="*/ 53340 w 105755"/>
                  <a:gd name="connsiteY1" fmla="*/ 28 h 105782"/>
                  <a:gd name="connsiteX2" fmla="*/ 105728 w 105755"/>
                  <a:gd name="connsiteY2" fmla="*/ 53368 h 105782"/>
                  <a:gd name="connsiteX3" fmla="*/ 52388 w 105755"/>
                  <a:gd name="connsiteY3" fmla="*/ 105755 h 105782"/>
                  <a:gd name="connsiteX4" fmla="*/ 0 w 105755"/>
                  <a:gd name="connsiteY4" fmla="*/ 52415 h 105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755" h="105782">
                    <a:moveTo>
                      <a:pt x="0" y="52415"/>
                    </a:moveTo>
                    <a:cubicBezTo>
                      <a:pt x="0" y="22888"/>
                      <a:pt x="23813" y="-925"/>
                      <a:pt x="53340" y="28"/>
                    </a:cubicBezTo>
                    <a:cubicBezTo>
                      <a:pt x="82868" y="28"/>
                      <a:pt x="106680" y="23840"/>
                      <a:pt x="105728" y="53368"/>
                    </a:cubicBezTo>
                    <a:cubicBezTo>
                      <a:pt x="105728" y="82895"/>
                      <a:pt x="81915" y="106708"/>
                      <a:pt x="52388" y="105755"/>
                    </a:cubicBezTo>
                    <a:cubicBezTo>
                      <a:pt x="22860" y="105755"/>
                      <a:pt x="0" y="81943"/>
                      <a:pt x="0" y="52415"/>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Freeform: Shape 8">
              <a:extLst>
                <a:ext uri="{FF2B5EF4-FFF2-40B4-BE49-F238E27FC236}">
                  <a16:creationId xmlns:a16="http://schemas.microsoft.com/office/drawing/2014/main" id="{BFF4DA65-C7CB-775A-DA29-22A99F062F55}"/>
                </a:ext>
              </a:extLst>
            </p:cNvPr>
            <p:cNvSpPr/>
            <p:nvPr/>
          </p:nvSpPr>
          <p:spPr>
            <a:xfrm>
              <a:off x="2624137" y="2575560"/>
              <a:ext cx="62864" cy="9525"/>
            </a:xfrm>
            <a:custGeom>
              <a:avLst/>
              <a:gdLst>
                <a:gd name="connsiteX0" fmla="*/ 62865 w 62864"/>
                <a:gd name="connsiteY0" fmla="*/ 0 h 9525"/>
                <a:gd name="connsiteX1" fmla="*/ 0 w 62864"/>
                <a:gd name="connsiteY1" fmla="*/ 0 h 9525"/>
              </a:gdLst>
              <a:ahLst/>
              <a:cxnLst>
                <a:cxn ang="0">
                  <a:pos x="connsiteX0" y="connsiteY0"/>
                </a:cxn>
                <a:cxn ang="0">
                  <a:pos x="connsiteX1" y="connsiteY1"/>
                </a:cxn>
              </a:cxnLst>
              <a:rect l="l" t="t" r="r" b="b"/>
              <a:pathLst>
                <a:path w="62864" h="9525">
                  <a:moveTo>
                    <a:pt x="62865" y="0"/>
                  </a:moveTo>
                  <a:lnTo>
                    <a:pt x="0"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Freeform: Shape 9">
              <a:extLst>
                <a:ext uri="{FF2B5EF4-FFF2-40B4-BE49-F238E27FC236}">
                  <a16:creationId xmlns:a16="http://schemas.microsoft.com/office/drawing/2014/main" id="{B207B0C4-9AFE-83ED-5844-4302A5A31F86}"/>
                </a:ext>
              </a:extLst>
            </p:cNvPr>
            <p:cNvSpPr/>
            <p:nvPr/>
          </p:nvSpPr>
          <p:spPr>
            <a:xfrm>
              <a:off x="2649855" y="2631757"/>
              <a:ext cx="56197" cy="29527"/>
            </a:xfrm>
            <a:custGeom>
              <a:avLst/>
              <a:gdLst>
                <a:gd name="connsiteX0" fmla="*/ 56198 w 56197"/>
                <a:gd name="connsiteY0" fmla="*/ 0 h 29527"/>
                <a:gd name="connsiteX1" fmla="*/ 0 w 56197"/>
                <a:gd name="connsiteY1" fmla="*/ 29527 h 29527"/>
              </a:gdLst>
              <a:ahLst/>
              <a:cxnLst>
                <a:cxn ang="0">
                  <a:pos x="connsiteX0" y="connsiteY0"/>
                </a:cxn>
                <a:cxn ang="0">
                  <a:pos x="connsiteX1" y="connsiteY1"/>
                </a:cxn>
              </a:cxnLst>
              <a:rect l="l" t="t" r="r" b="b"/>
              <a:pathLst>
                <a:path w="56197" h="29527">
                  <a:moveTo>
                    <a:pt x="56198" y="0"/>
                  </a:moveTo>
                  <a:lnTo>
                    <a:pt x="0" y="29527"/>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Freeform: Shape 10">
              <a:extLst>
                <a:ext uri="{FF2B5EF4-FFF2-40B4-BE49-F238E27FC236}">
                  <a16:creationId xmlns:a16="http://schemas.microsoft.com/office/drawing/2014/main" id="{E2F525B3-BBD2-45D8-EE5D-78A85B4994FE}"/>
                </a:ext>
              </a:extLst>
            </p:cNvPr>
            <p:cNvSpPr/>
            <p:nvPr/>
          </p:nvSpPr>
          <p:spPr>
            <a:xfrm>
              <a:off x="2711767" y="2671762"/>
              <a:ext cx="32385" cy="55245"/>
            </a:xfrm>
            <a:custGeom>
              <a:avLst/>
              <a:gdLst>
                <a:gd name="connsiteX0" fmla="*/ 32385 w 32385"/>
                <a:gd name="connsiteY0" fmla="*/ 0 h 55245"/>
                <a:gd name="connsiteX1" fmla="*/ 0 w 32385"/>
                <a:gd name="connsiteY1" fmla="*/ 55245 h 55245"/>
              </a:gdLst>
              <a:ahLst/>
              <a:cxnLst>
                <a:cxn ang="0">
                  <a:pos x="connsiteX0" y="connsiteY0"/>
                </a:cxn>
                <a:cxn ang="0">
                  <a:pos x="connsiteX1" y="connsiteY1"/>
                </a:cxn>
              </a:cxnLst>
              <a:rect l="l" t="t" r="r" b="b"/>
              <a:pathLst>
                <a:path w="32385" h="55245">
                  <a:moveTo>
                    <a:pt x="32385" y="0"/>
                  </a:moveTo>
                  <a:lnTo>
                    <a:pt x="0" y="55245"/>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Freeform: Shape 11">
              <a:extLst>
                <a:ext uri="{FF2B5EF4-FFF2-40B4-BE49-F238E27FC236}">
                  <a16:creationId xmlns:a16="http://schemas.microsoft.com/office/drawing/2014/main" id="{CD8DB4A2-04D8-FF10-862A-191C80BDE0DE}"/>
                </a:ext>
              </a:extLst>
            </p:cNvPr>
            <p:cNvSpPr/>
            <p:nvPr/>
          </p:nvSpPr>
          <p:spPr>
            <a:xfrm>
              <a:off x="2802255" y="2689860"/>
              <a:ext cx="9525" cy="63817"/>
            </a:xfrm>
            <a:custGeom>
              <a:avLst/>
              <a:gdLst>
                <a:gd name="connsiteX0" fmla="*/ 0 w 9525"/>
                <a:gd name="connsiteY0" fmla="*/ 0 h 63817"/>
                <a:gd name="connsiteX1" fmla="*/ 0 w 9525"/>
                <a:gd name="connsiteY1" fmla="*/ 63818 h 63817"/>
              </a:gdLst>
              <a:ahLst/>
              <a:cxnLst>
                <a:cxn ang="0">
                  <a:pos x="connsiteX0" y="connsiteY0"/>
                </a:cxn>
                <a:cxn ang="0">
                  <a:pos x="connsiteX1" y="connsiteY1"/>
                </a:cxn>
              </a:cxnLst>
              <a:rect l="l" t="t" r="r" b="b"/>
              <a:pathLst>
                <a:path w="9525" h="63817">
                  <a:moveTo>
                    <a:pt x="0" y="0"/>
                  </a:moveTo>
                  <a:lnTo>
                    <a:pt x="0" y="63818"/>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Freeform: Shape 12">
              <a:extLst>
                <a:ext uri="{FF2B5EF4-FFF2-40B4-BE49-F238E27FC236}">
                  <a16:creationId xmlns:a16="http://schemas.microsoft.com/office/drawing/2014/main" id="{80C4BFAA-141A-6DB1-C735-91329E14EDCA}"/>
                </a:ext>
              </a:extLst>
            </p:cNvPr>
            <p:cNvSpPr/>
            <p:nvPr/>
          </p:nvSpPr>
          <p:spPr>
            <a:xfrm>
              <a:off x="2859405" y="2672715"/>
              <a:ext cx="30480" cy="55245"/>
            </a:xfrm>
            <a:custGeom>
              <a:avLst/>
              <a:gdLst>
                <a:gd name="connsiteX0" fmla="*/ 0 w 30480"/>
                <a:gd name="connsiteY0" fmla="*/ 0 h 55245"/>
                <a:gd name="connsiteX1" fmla="*/ 30480 w 30480"/>
                <a:gd name="connsiteY1" fmla="*/ 55245 h 55245"/>
              </a:gdLst>
              <a:ahLst/>
              <a:cxnLst>
                <a:cxn ang="0">
                  <a:pos x="connsiteX0" y="connsiteY0"/>
                </a:cxn>
                <a:cxn ang="0">
                  <a:pos x="connsiteX1" y="connsiteY1"/>
                </a:cxn>
              </a:cxnLst>
              <a:rect l="l" t="t" r="r" b="b"/>
              <a:pathLst>
                <a:path w="30480" h="55245">
                  <a:moveTo>
                    <a:pt x="0" y="0"/>
                  </a:moveTo>
                  <a:lnTo>
                    <a:pt x="30480" y="55245"/>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Freeform: Shape 13">
              <a:extLst>
                <a:ext uri="{FF2B5EF4-FFF2-40B4-BE49-F238E27FC236}">
                  <a16:creationId xmlns:a16="http://schemas.microsoft.com/office/drawing/2014/main" id="{7A64F2C1-627E-CD34-AB3D-C373B910121D}"/>
                </a:ext>
              </a:extLst>
            </p:cNvPr>
            <p:cNvSpPr/>
            <p:nvPr/>
          </p:nvSpPr>
          <p:spPr>
            <a:xfrm>
              <a:off x="2451908" y="2721292"/>
              <a:ext cx="110316" cy="338137"/>
            </a:xfrm>
            <a:custGeom>
              <a:avLst/>
              <a:gdLst>
                <a:gd name="connsiteX0" fmla="*/ 5542 w 110316"/>
                <a:gd name="connsiteY0" fmla="*/ 338138 h 338137"/>
                <a:gd name="connsiteX1" fmla="*/ 110317 w 110316"/>
                <a:gd name="connsiteY1" fmla="*/ 0 h 338137"/>
              </a:gdLst>
              <a:ahLst/>
              <a:cxnLst>
                <a:cxn ang="0">
                  <a:pos x="connsiteX0" y="connsiteY0"/>
                </a:cxn>
                <a:cxn ang="0">
                  <a:pos x="connsiteX1" y="connsiteY1"/>
                </a:cxn>
              </a:cxnLst>
              <a:rect l="l" t="t" r="r" b="b"/>
              <a:pathLst>
                <a:path w="110316" h="338137">
                  <a:moveTo>
                    <a:pt x="5542" y="338138"/>
                  </a:moveTo>
                  <a:cubicBezTo>
                    <a:pt x="5542" y="338138"/>
                    <a:pt x="-36368" y="133350"/>
                    <a:pt x="110317" y="0"/>
                  </a:cubicBez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Freeform: Shape 14">
              <a:extLst>
                <a:ext uri="{FF2B5EF4-FFF2-40B4-BE49-F238E27FC236}">
                  <a16:creationId xmlns:a16="http://schemas.microsoft.com/office/drawing/2014/main" id="{CD883CF3-56B6-7DA8-3D80-20AFF3E3FCF1}"/>
                </a:ext>
              </a:extLst>
            </p:cNvPr>
            <p:cNvSpPr/>
            <p:nvPr/>
          </p:nvSpPr>
          <p:spPr>
            <a:xfrm>
              <a:off x="2379345" y="2718833"/>
              <a:ext cx="259308" cy="177719"/>
            </a:xfrm>
            <a:custGeom>
              <a:avLst/>
              <a:gdLst>
                <a:gd name="connsiteX0" fmla="*/ 0 w 259308"/>
                <a:gd name="connsiteY0" fmla="*/ 91042 h 177719"/>
                <a:gd name="connsiteX1" fmla="*/ 182880 w 259308"/>
                <a:gd name="connsiteY1" fmla="*/ 2459 h 177719"/>
                <a:gd name="connsiteX2" fmla="*/ 250508 w 259308"/>
                <a:gd name="connsiteY2" fmla="*/ 177719 h 177719"/>
              </a:gdLst>
              <a:ahLst/>
              <a:cxnLst>
                <a:cxn ang="0">
                  <a:pos x="connsiteX0" y="connsiteY0"/>
                </a:cxn>
                <a:cxn ang="0">
                  <a:pos x="connsiteX1" y="connsiteY1"/>
                </a:cxn>
                <a:cxn ang="0">
                  <a:pos x="connsiteX2" y="connsiteY2"/>
                </a:cxn>
              </a:cxnLst>
              <a:rect l="l" t="t" r="r" b="b"/>
              <a:pathLst>
                <a:path w="259308" h="177719">
                  <a:moveTo>
                    <a:pt x="0" y="91042"/>
                  </a:moveTo>
                  <a:cubicBezTo>
                    <a:pt x="0" y="91042"/>
                    <a:pt x="70485" y="-17543"/>
                    <a:pt x="182880" y="2459"/>
                  </a:cubicBezTo>
                  <a:cubicBezTo>
                    <a:pt x="295275" y="23414"/>
                    <a:pt x="250508" y="177719"/>
                    <a:pt x="250508" y="177719"/>
                  </a:cubicBez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Freeform: Shape 15">
              <a:extLst>
                <a:ext uri="{FF2B5EF4-FFF2-40B4-BE49-F238E27FC236}">
                  <a16:creationId xmlns:a16="http://schemas.microsoft.com/office/drawing/2014/main" id="{8AE0F0EB-06AC-92A6-AE72-296BD5E86EE1}"/>
                </a:ext>
              </a:extLst>
            </p:cNvPr>
            <p:cNvSpPr/>
            <p:nvPr/>
          </p:nvSpPr>
          <p:spPr>
            <a:xfrm>
              <a:off x="2406014" y="2667690"/>
              <a:ext cx="177164" cy="215526"/>
            </a:xfrm>
            <a:custGeom>
              <a:avLst/>
              <a:gdLst>
                <a:gd name="connsiteX0" fmla="*/ 0 w 177164"/>
                <a:gd name="connsiteY0" fmla="*/ 23122 h 215526"/>
                <a:gd name="connsiteX1" fmla="*/ 156210 w 177164"/>
                <a:gd name="connsiteY1" fmla="*/ 53602 h 215526"/>
                <a:gd name="connsiteX2" fmla="*/ 125730 w 177164"/>
                <a:gd name="connsiteY2" fmla="*/ 215527 h 215526"/>
              </a:gdLst>
              <a:ahLst/>
              <a:cxnLst>
                <a:cxn ang="0">
                  <a:pos x="connsiteX0" y="connsiteY0"/>
                </a:cxn>
                <a:cxn ang="0">
                  <a:pos x="connsiteX1" y="connsiteY1"/>
                </a:cxn>
                <a:cxn ang="0">
                  <a:pos x="connsiteX2" y="connsiteY2"/>
                </a:cxn>
              </a:cxnLst>
              <a:rect l="l" t="t" r="r" b="b"/>
              <a:pathLst>
                <a:path w="177164" h="215526">
                  <a:moveTo>
                    <a:pt x="0" y="23122"/>
                  </a:moveTo>
                  <a:cubicBezTo>
                    <a:pt x="0" y="23122"/>
                    <a:pt x="95250" y="-45458"/>
                    <a:pt x="156210" y="53602"/>
                  </a:cubicBezTo>
                  <a:cubicBezTo>
                    <a:pt x="217170" y="153614"/>
                    <a:pt x="125730" y="215527"/>
                    <a:pt x="125730" y="215527"/>
                  </a:cubicBez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Freeform: Shape 16">
              <a:extLst>
                <a:ext uri="{FF2B5EF4-FFF2-40B4-BE49-F238E27FC236}">
                  <a16:creationId xmlns:a16="http://schemas.microsoft.com/office/drawing/2014/main" id="{D239208F-C7E6-7D45-E341-2BE2813AB6F3}"/>
                </a:ext>
              </a:extLst>
            </p:cNvPr>
            <p:cNvSpPr/>
            <p:nvPr/>
          </p:nvSpPr>
          <p:spPr>
            <a:xfrm>
              <a:off x="2562225" y="2695432"/>
              <a:ext cx="116204" cy="38242"/>
            </a:xfrm>
            <a:custGeom>
              <a:avLst/>
              <a:gdLst>
                <a:gd name="connsiteX0" fmla="*/ 0 w 116204"/>
                <a:gd name="connsiteY0" fmla="*/ 25860 h 38242"/>
                <a:gd name="connsiteX1" fmla="*/ 116205 w 116204"/>
                <a:gd name="connsiteY1" fmla="*/ 38242 h 38242"/>
              </a:gdLst>
              <a:ahLst/>
              <a:cxnLst>
                <a:cxn ang="0">
                  <a:pos x="connsiteX0" y="connsiteY0"/>
                </a:cxn>
                <a:cxn ang="0">
                  <a:pos x="connsiteX1" y="connsiteY1"/>
                </a:cxn>
              </a:cxnLst>
              <a:rect l="l" t="t" r="r" b="b"/>
              <a:pathLst>
                <a:path w="116204" h="38242">
                  <a:moveTo>
                    <a:pt x="0" y="25860"/>
                  </a:moveTo>
                  <a:cubicBezTo>
                    <a:pt x="0" y="25860"/>
                    <a:pt x="62865" y="-39863"/>
                    <a:pt x="116205" y="38242"/>
                  </a:cubicBez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Freeform: Shape 17">
              <a:extLst>
                <a:ext uri="{FF2B5EF4-FFF2-40B4-BE49-F238E27FC236}">
                  <a16:creationId xmlns:a16="http://schemas.microsoft.com/office/drawing/2014/main" id="{0434C254-420C-E565-9C6B-63FAF77AE0BA}"/>
                </a:ext>
              </a:extLst>
            </p:cNvPr>
            <p:cNvSpPr/>
            <p:nvPr/>
          </p:nvSpPr>
          <p:spPr>
            <a:xfrm>
              <a:off x="2546032" y="2987992"/>
              <a:ext cx="479107" cy="9525"/>
            </a:xfrm>
            <a:custGeom>
              <a:avLst/>
              <a:gdLst>
                <a:gd name="connsiteX0" fmla="*/ 0 w 479107"/>
                <a:gd name="connsiteY0" fmla="*/ 0 h 9525"/>
                <a:gd name="connsiteX1" fmla="*/ 479108 w 479107"/>
                <a:gd name="connsiteY1" fmla="*/ 0 h 9525"/>
              </a:gdLst>
              <a:ahLst/>
              <a:cxnLst>
                <a:cxn ang="0">
                  <a:pos x="connsiteX0" y="connsiteY0"/>
                </a:cxn>
                <a:cxn ang="0">
                  <a:pos x="connsiteX1" y="connsiteY1"/>
                </a:cxn>
              </a:cxnLst>
              <a:rect l="l" t="t" r="r" b="b"/>
              <a:pathLst>
                <a:path w="479107" h="9525">
                  <a:moveTo>
                    <a:pt x="0" y="0"/>
                  </a:moveTo>
                  <a:lnTo>
                    <a:pt x="479108"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Freeform: Shape 18">
              <a:extLst>
                <a:ext uri="{FF2B5EF4-FFF2-40B4-BE49-F238E27FC236}">
                  <a16:creationId xmlns:a16="http://schemas.microsoft.com/office/drawing/2014/main" id="{452F3163-BD6B-FC30-FC4D-2367DB507AD6}"/>
                </a:ext>
              </a:extLst>
            </p:cNvPr>
            <p:cNvSpPr/>
            <p:nvPr/>
          </p:nvSpPr>
          <p:spPr>
            <a:xfrm>
              <a:off x="2736532" y="3030855"/>
              <a:ext cx="107632" cy="9525"/>
            </a:xfrm>
            <a:custGeom>
              <a:avLst/>
              <a:gdLst>
                <a:gd name="connsiteX0" fmla="*/ 0 w 107632"/>
                <a:gd name="connsiteY0" fmla="*/ 0 h 9525"/>
                <a:gd name="connsiteX1" fmla="*/ 107633 w 107632"/>
                <a:gd name="connsiteY1" fmla="*/ 0 h 9525"/>
              </a:gdLst>
              <a:ahLst/>
              <a:cxnLst>
                <a:cxn ang="0">
                  <a:pos x="connsiteX0" y="connsiteY0"/>
                </a:cxn>
                <a:cxn ang="0">
                  <a:pos x="connsiteX1" y="connsiteY1"/>
                </a:cxn>
              </a:cxnLst>
              <a:rect l="l" t="t" r="r" b="b"/>
              <a:pathLst>
                <a:path w="107632" h="9525">
                  <a:moveTo>
                    <a:pt x="0" y="0"/>
                  </a:moveTo>
                  <a:lnTo>
                    <a:pt x="107633"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Freeform: Shape 19">
              <a:extLst>
                <a:ext uri="{FF2B5EF4-FFF2-40B4-BE49-F238E27FC236}">
                  <a16:creationId xmlns:a16="http://schemas.microsoft.com/office/drawing/2014/main" id="{1E3A201F-8454-BA2F-8B62-EB7D81688D68}"/>
                </a:ext>
              </a:extLst>
            </p:cNvPr>
            <p:cNvSpPr/>
            <p:nvPr/>
          </p:nvSpPr>
          <p:spPr>
            <a:xfrm>
              <a:off x="2869882" y="3030855"/>
              <a:ext cx="55244" cy="9525"/>
            </a:xfrm>
            <a:custGeom>
              <a:avLst/>
              <a:gdLst>
                <a:gd name="connsiteX0" fmla="*/ 0 w 55244"/>
                <a:gd name="connsiteY0" fmla="*/ 0 h 9525"/>
                <a:gd name="connsiteX1" fmla="*/ 55245 w 55244"/>
                <a:gd name="connsiteY1" fmla="*/ 0 h 9525"/>
              </a:gdLst>
              <a:ahLst/>
              <a:cxnLst>
                <a:cxn ang="0">
                  <a:pos x="connsiteX0" y="connsiteY0"/>
                </a:cxn>
                <a:cxn ang="0">
                  <a:pos x="connsiteX1" y="connsiteY1"/>
                </a:cxn>
              </a:cxnLst>
              <a:rect l="l" t="t" r="r" b="b"/>
              <a:pathLst>
                <a:path w="55244" h="9525">
                  <a:moveTo>
                    <a:pt x="0" y="0"/>
                  </a:moveTo>
                  <a:lnTo>
                    <a:pt x="55245"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Freeform: Shape 20">
              <a:extLst>
                <a:ext uri="{FF2B5EF4-FFF2-40B4-BE49-F238E27FC236}">
                  <a16:creationId xmlns:a16="http://schemas.microsoft.com/office/drawing/2014/main" id="{6D1D82C2-E232-90FA-0D6B-8CE49CA68FBB}"/>
                </a:ext>
              </a:extLst>
            </p:cNvPr>
            <p:cNvSpPr/>
            <p:nvPr/>
          </p:nvSpPr>
          <p:spPr>
            <a:xfrm>
              <a:off x="2781300" y="3074670"/>
              <a:ext cx="107632" cy="9525"/>
            </a:xfrm>
            <a:custGeom>
              <a:avLst/>
              <a:gdLst>
                <a:gd name="connsiteX0" fmla="*/ 0 w 107632"/>
                <a:gd name="connsiteY0" fmla="*/ 0 h 9525"/>
                <a:gd name="connsiteX1" fmla="*/ 107633 w 107632"/>
                <a:gd name="connsiteY1" fmla="*/ 0 h 9525"/>
              </a:gdLst>
              <a:ahLst/>
              <a:cxnLst>
                <a:cxn ang="0">
                  <a:pos x="connsiteX0" y="connsiteY0"/>
                </a:cxn>
                <a:cxn ang="0">
                  <a:pos x="connsiteX1" y="connsiteY1"/>
                </a:cxn>
              </a:cxnLst>
              <a:rect l="l" t="t" r="r" b="b"/>
              <a:pathLst>
                <a:path w="107632" h="9525">
                  <a:moveTo>
                    <a:pt x="0" y="0"/>
                  </a:moveTo>
                  <a:lnTo>
                    <a:pt x="107633"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Freeform: Shape 21">
              <a:extLst>
                <a:ext uri="{FF2B5EF4-FFF2-40B4-BE49-F238E27FC236}">
                  <a16:creationId xmlns:a16="http://schemas.microsoft.com/office/drawing/2014/main" id="{F4F869E2-50FF-0152-1219-BEE30F2A6120}"/>
                </a:ext>
              </a:extLst>
            </p:cNvPr>
            <p:cNvSpPr/>
            <p:nvPr/>
          </p:nvSpPr>
          <p:spPr>
            <a:xfrm>
              <a:off x="2736532" y="3121342"/>
              <a:ext cx="107632" cy="9525"/>
            </a:xfrm>
            <a:custGeom>
              <a:avLst/>
              <a:gdLst>
                <a:gd name="connsiteX0" fmla="*/ 0 w 107632"/>
                <a:gd name="connsiteY0" fmla="*/ 0 h 9525"/>
                <a:gd name="connsiteX1" fmla="*/ 107633 w 107632"/>
                <a:gd name="connsiteY1" fmla="*/ 0 h 9525"/>
              </a:gdLst>
              <a:ahLst/>
              <a:cxnLst>
                <a:cxn ang="0">
                  <a:pos x="connsiteX0" y="connsiteY0"/>
                </a:cxn>
                <a:cxn ang="0">
                  <a:pos x="connsiteX1" y="connsiteY1"/>
                </a:cxn>
              </a:cxnLst>
              <a:rect l="l" t="t" r="r" b="b"/>
              <a:pathLst>
                <a:path w="107632" h="9525">
                  <a:moveTo>
                    <a:pt x="0" y="0"/>
                  </a:moveTo>
                  <a:lnTo>
                    <a:pt x="107633"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0" name="Freeform: Shape 22">
              <a:extLst>
                <a:ext uri="{FF2B5EF4-FFF2-40B4-BE49-F238E27FC236}">
                  <a16:creationId xmlns:a16="http://schemas.microsoft.com/office/drawing/2014/main" id="{D1209C06-B151-7C1A-86EF-11DF73B50F64}"/>
                </a:ext>
              </a:extLst>
            </p:cNvPr>
            <p:cNvSpPr/>
            <p:nvPr/>
          </p:nvSpPr>
          <p:spPr>
            <a:xfrm>
              <a:off x="2625090" y="3165157"/>
              <a:ext cx="42862" cy="9525"/>
            </a:xfrm>
            <a:custGeom>
              <a:avLst/>
              <a:gdLst>
                <a:gd name="connsiteX0" fmla="*/ 0 w 42862"/>
                <a:gd name="connsiteY0" fmla="*/ 0 h 9525"/>
                <a:gd name="connsiteX1" fmla="*/ 42863 w 42862"/>
                <a:gd name="connsiteY1" fmla="*/ 0 h 9525"/>
              </a:gdLst>
              <a:ahLst/>
              <a:cxnLst>
                <a:cxn ang="0">
                  <a:pos x="connsiteX0" y="connsiteY0"/>
                </a:cxn>
                <a:cxn ang="0">
                  <a:pos x="connsiteX1" y="connsiteY1"/>
                </a:cxn>
              </a:cxnLst>
              <a:rect l="l" t="t" r="r" b="b"/>
              <a:pathLst>
                <a:path w="42862" h="9525">
                  <a:moveTo>
                    <a:pt x="0" y="0"/>
                  </a:moveTo>
                  <a:lnTo>
                    <a:pt x="42863"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1" name="Freeform: Shape 23">
              <a:extLst>
                <a:ext uri="{FF2B5EF4-FFF2-40B4-BE49-F238E27FC236}">
                  <a16:creationId xmlns:a16="http://schemas.microsoft.com/office/drawing/2014/main" id="{A426D9D7-D606-D748-B67A-7F2E9DE007D9}"/>
                </a:ext>
              </a:extLst>
            </p:cNvPr>
            <p:cNvSpPr/>
            <p:nvPr/>
          </p:nvSpPr>
          <p:spPr>
            <a:xfrm>
              <a:off x="2691765" y="3165157"/>
              <a:ext cx="74295" cy="9525"/>
            </a:xfrm>
            <a:custGeom>
              <a:avLst/>
              <a:gdLst>
                <a:gd name="connsiteX0" fmla="*/ 0 w 74295"/>
                <a:gd name="connsiteY0" fmla="*/ 0 h 9525"/>
                <a:gd name="connsiteX1" fmla="*/ 74295 w 74295"/>
                <a:gd name="connsiteY1" fmla="*/ 0 h 9525"/>
              </a:gdLst>
              <a:ahLst/>
              <a:cxnLst>
                <a:cxn ang="0">
                  <a:pos x="connsiteX0" y="connsiteY0"/>
                </a:cxn>
                <a:cxn ang="0">
                  <a:pos x="connsiteX1" y="connsiteY1"/>
                </a:cxn>
              </a:cxnLst>
              <a:rect l="l" t="t" r="r" b="b"/>
              <a:pathLst>
                <a:path w="74295" h="9525">
                  <a:moveTo>
                    <a:pt x="0" y="0"/>
                  </a:moveTo>
                  <a:lnTo>
                    <a:pt x="74295"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2" name="Freeform: Shape 24">
              <a:extLst>
                <a:ext uri="{FF2B5EF4-FFF2-40B4-BE49-F238E27FC236}">
                  <a16:creationId xmlns:a16="http://schemas.microsoft.com/office/drawing/2014/main" id="{4DC7CF65-647C-E9AF-D7C0-53AE8C310F32}"/>
                </a:ext>
              </a:extLst>
            </p:cNvPr>
            <p:cNvSpPr/>
            <p:nvPr/>
          </p:nvSpPr>
          <p:spPr>
            <a:xfrm>
              <a:off x="2341245" y="2509837"/>
              <a:ext cx="706754" cy="706754"/>
            </a:xfrm>
            <a:custGeom>
              <a:avLst/>
              <a:gdLst>
                <a:gd name="connsiteX0" fmla="*/ 706755 w 706754"/>
                <a:gd name="connsiteY0" fmla="*/ 353378 h 706754"/>
                <a:gd name="connsiteX1" fmla="*/ 353377 w 706754"/>
                <a:gd name="connsiteY1" fmla="*/ 706755 h 706754"/>
                <a:gd name="connsiteX2" fmla="*/ 0 w 706754"/>
                <a:gd name="connsiteY2" fmla="*/ 353378 h 706754"/>
                <a:gd name="connsiteX3" fmla="*/ 353377 w 706754"/>
                <a:gd name="connsiteY3" fmla="*/ 0 h 706754"/>
                <a:gd name="connsiteX4" fmla="*/ 706755 w 706754"/>
                <a:gd name="connsiteY4" fmla="*/ 353378 h 706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754" h="706754">
                  <a:moveTo>
                    <a:pt x="706755" y="353378"/>
                  </a:moveTo>
                  <a:cubicBezTo>
                    <a:pt x="706755" y="548543"/>
                    <a:pt x="548543" y="706755"/>
                    <a:pt x="353377" y="706755"/>
                  </a:cubicBezTo>
                  <a:cubicBezTo>
                    <a:pt x="158212" y="706755"/>
                    <a:pt x="0" y="548543"/>
                    <a:pt x="0" y="353378"/>
                  </a:cubicBezTo>
                  <a:cubicBezTo>
                    <a:pt x="0" y="158213"/>
                    <a:pt x="158212" y="0"/>
                    <a:pt x="353377" y="0"/>
                  </a:cubicBezTo>
                  <a:cubicBezTo>
                    <a:pt x="548542" y="0"/>
                    <a:pt x="706755" y="158212"/>
                    <a:pt x="706755" y="353378"/>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3" name="Freeform: Shape 25">
              <a:extLst>
                <a:ext uri="{FF2B5EF4-FFF2-40B4-BE49-F238E27FC236}">
                  <a16:creationId xmlns:a16="http://schemas.microsoft.com/office/drawing/2014/main" id="{7726E866-A889-70D2-8974-25C3562C5255}"/>
                </a:ext>
              </a:extLst>
            </p:cNvPr>
            <p:cNvSpPr/>
            <p:nvPr/>
          </p:nvSpPr>
          <p:spPr>
            <a:xfrm>
              <a:off x="2366010" y="2984250"/>
              <a:ext cx="360997" cy="163762"/>
            </a:xfrm>
            <a:custGeom>
              <a:avLst/>
              <a:gdLst>
                <a:gd name="connsiteX0" fmla="*/ 0 w 360997"/>
                <a:gd name="connsiteY0" fmla="*/ 9457 h 163762"/>
                <a:gd name="connsiteX1" fmla="*/ 191452 w 360997"/>
                <a:gd name="connsiteY1" fmla="*/ 4695 h 163762"/>
                <a:gd name="connsiteX2" fmla="*/ 360998 w 360997"/>
                <a:gd name="connsiteY2" fmla="*/ 94230 h 163762"/>
                <a:gd name="connsiteX3" fmla="*/ 120015 w 360997"/>
                <a:gd name="connsiteY3" fmla="*/ 163762 h 163762"/>
              </a:gdLst>
              <a:ahLst/>
              <a:cxnLst>
                <a:cxn ang="0">
                  <a:pos x="connsiteX0" y="connsiteY0"/>
                </a:cxn>
                <a:cxn ang="0">
                  <a:pos x="connsiteX1" y="connsiteY1"/>
                </a:cxn>
                <a:cxn ang="0">
                  <a:pos x="connsiteX2" y="connsiteY2"/>
                </a:cxn>
                <a:cxn ang="0">
                  <a:pos x="connsiteX3" y="connsiteY3"/>
                </a:cxn>
              </a:cxnLst>
              <a:rect l="l" t="t" r="r" b="b"/>
              <a:pathLst>
                <a:path w="360997" h="163762">
                  <a:moveTo>
                    <a:pt x="0" y="9457"/>
                  </a:moveTo>
                  <a:cubicBezTo>
                    <a:pt x="31432" y="3742"/>
                    <a:pt x="102870" y="-5783"/>
                    <a:pt x="191452" y="4695"/>
                  </a:cubicBezTo>
                  <a:cubicBezTo>
                    <a:pt x="312420" y="18982"/>
                    <a:pt x="360998" y="94230"/>
                    <a:pt x="360998" y="94230"/>
                  </a:cubicBezTo>
                  <a:cubicBezTo>
                    <a:pt x="360998" y="94230"/>
                    <a:pt x="229552" y="163762"/>
                    <a:pt x="120015" y="163762"/>
                  </a:cubicBez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Freeform: Shape 26">
              <a:extLst>
                <a:ext uri="{FF2B5EF4-FFF2-40B4-BE49-F238E27FC236}">
                  <a16:creationId xmlns:a16="http://schemas.microsoft.com/office/drawing/2014/main" id="{14F6EE1A-02A7-3F7E-3AC3-663C4E792AA2}"/>
                </a:ext>
              </a:extLst>
            </p:cNvPr>
            <p:cNvSpPr/>
            <p:nvPr/>
          </p:nvSpPr>
          <p:spPr>
            <a:xfrm>
              <a:off x="2717482" y="2512695"/>
              <a:ext cx="171450" cy="147637"/>
            </a:xfrm>
            <a:custGeom>
              <a:avLst/>
              <a:gdLst>
                <a:gd name="connsiteX0" fmla="*/ 171450 w 171450"/>
                <a:gd name="connsiteY0" fmla="*/ 55245 h 147637"/>
                <a:gd name="connsiteX1" fmla="*/ 171450 w 171450"/>
                <a:gd name="connsiteY1" fmla="*/ 61913 h 147637"/>
                <a:gd name="connsiteX2" fmla="*/ 85725 w 171450"/>
                <a:gd name="connsiteY2" fmla="*/ 147638 h 147637"/>
                <a:gd name="connsiteX3" fmla="*/ 0 w 171450"/>
                <a:gd name="connsiteY3" fmla="*/ 61913 h 147637"/>
                <a:gd name="connsiteX4" fmla="*/ 26670 w 171450"/>
                <a:gd name="connsiteY4" fmla="*/ 0 h 1476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 h="147637">
                  <a:moveTo>
                    <a:pt x="171450" y="55245"/>
                  </a:moveTo>
                  <a:cubicBezTo>
                    <a:pt x="171450" y="57150"/>
                    <a:pt x="171450" y="60008"/>
                    <a:pt x="171450" y="61913"/>
                  </a:cubicBezTo>
                  <a:cubicBezTo>
                    <a:pt x="171450" y="109538"/>
                    <a:pt x="133350" y="147638"/>
                    <a:pt x="85725" y="147638"/>
                  </a:cubicBezTo>
                  <a:cubicBezTo>
                    <a:pt x="38100" y="147638"/>
                    <a:pt x="0" y="109538"/>
                    <a:pt x="0" y="61913"/>
                  </a:cubicBezTo>
                  <a:cubicBezTo>
                    <a:pt x="0" y="37147"/>
                    <a:pt x="10477" y="15240"/>
                    <a:pt x="26670" y="0"/>
                  </a:cubicBez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Freeform: Shape 27">
              <a:extLst>
                <a:ext uri="{FF2B5EF4-FFF2-40B4-BE49-F238E27FC236}">
                  <a16:creationId xmlns:a16="http://schemas.microsoft.com/office/drawing/2014/main" id="{53BDF4D9-24AD-8A3E-01F3-81F18AB2CEC4}"/>
                </a:ext>
              </a:extLst>
            </p:cNvPr>
            <p:cNvSpPr/>
            <p:nvPr/>
          </p:nvSpPr>
          <p:spPr>
            <a:xfrm>
              <a:off x="2180272" y="2770822"/>
              <a:ext cx="30479" cy="30479"/>
            </a:xfrm>
            <a:custGeom>
              <a:avLst/>
              <a:gdLst>
                <a:gd name="connsiteX0" fmla="*/ 30480 w 30479"/>
                <a:gd name="connsiteY0" fmla="*/ 15240 h 30479"/>
                <a:gd name="connsiteX1" fmla="*/ 15240 w 30479"/>
                <a:gd name="connsiteY1" fmla="*/ 30480 h 30479"/>
                <a:gd name="connsiteX2" fmla="*/ 0 w 30479"/>
                <a:gd name="connsiteY2" fmla="*/ 15240 h 30479"/>
                <a:gd name="connsiteX3" fmla="*/ 15240 w 30479"/>
                <a:gd name="connsiteY3" fmla="*/ 0 h 30479"/>
                <a:gd name="connsiteX4" fmla="*/ 30480 w 30479"/>
                <a:gd name="connsiteY4" fmla="*/ 15240 h 304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79" h="30479">
                  <a:moveTo>
                    <a:pt x="30480" y="15240"/>
                  </a:moveTo>
                  <a:cubicBezTo>
                    <a:pt x="30480" y="23657"/>
                    <a:pt x="23657" y="30480"/>
                    <a:pt x="15240" y="30480"/>
                  </a:cubicBezTo>
                  <a:cubicBezTo>
                    <a:pt x="6823" y="30480"/>
                    <a:pt x="0" y="23657"/>
                    <a:pt x="0" y="15240"/>
                  </a:cubicBezTo>
                  <a:cubicBezTo>
                    <a:pt x="0" y="6823"/>
                    <a:pt x="6823" y="0"/>
                    <a:pt x="15240" y="0"/>
                  </a:cubicBezTo>
                  <a:cubicBezTo>
                    <a:pt x="23657" y="0"/>
                    <a:pt x="30480" y="6823"/>
                    <a:pt x="30480" y="15240"/>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6" name="Freeform: Shape 28">
              <a:extLst>
                <a:ext uri="{FF2B5EF4-FFF2-40B4-BE49-F238E27FC236}">
                  <a16:creationId xmlns:a16="http://schemas.microsoft.com/office/drawing/2014/main" id="{81E2D686-AD67-F6B2-7CED-5CCE59E18AEA}"/>
                </a:ext>
              </a:extLst>
            </p:cNvPr>
            <p:cNvSpPr/>
            <p:nvPr/>
          </p:nvSpPr>
          <p:spPr>
            <a:xfrm>
              <a:off x="2236470" y="2727007"/>
              <a:ext cx="62864" cy="62865"/>
            </a:xfrm>
            <a:custGeom>
              <a:avLst/>
              <a:gdLst>
                <a:gd name="connsiteX0" fmla="*/ 62865 w 62864"/>
                <a:gd name="connsiteY0" fmla="*/ 31433 h 62865"/>
                <a:gd name="connsiteX1" fmla="*/ 31432 w 62864"/>
                <a:gd name="connsiteY1" fmla="*/ 62865 h 62865"/>
                <a:gd name="connsiteX2" fmla="*/ 0 w 62864"/>
                <a:gd name="connsiteY2" fmla="*/ 31433 h 62865"/>
                <a:gd name="connsiteX3" fmla="*/ 31432 w 62864"/>
                <a:gd name="connsiteY3" fmla="*/ 0 h 62865"/>
                <a:gd name="connsiteX4" fmla="*/ 62865 w 62864"/>
                <a:gd name="connsiteY4" fmla="*/ 31433 h 62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864" h="62865">
                  <a:moveTo>
                    <a:pt x="62865" y="31433"/>
                  </a:moveTo>
                  <a:cubicBezTo>
                    <a:pt x="62865" y="48792"/>
                    <a:pt x="48792" y="62865"/>
                    <a:pt x="31432" y="62865"/>
                  </a:cubicBezTo>
                  <a:cubicBezTo>
                    <a:pt x="14073" y="62865"/>
                    <a:pt x="0" y="48792"/>
                    <a:pt x="0" y="31433"/>
                  </a:cubicBezTo>
                  <a:cubicBezTo>
                    <a:pt x="0" y="14073"/>
                    <a:pt x="14073" y="0"/>
                    <a:pt x="31432" y="0"/>
                  </a:cubicBezTo>
                  <a:cubicBezTo>
                    <a:pt x="48792" y="0"/>
                    <a:pt x="62865" y="14073"/>
                    <a:pt x="62865" y="31433"/>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9" name="Freeform: Shape 29">
            <a:extLst>
              <a:ext uri="{FF2B5EF4-FFF2-40B4-BE49-F238E27FC236}">
                <a16:creationId xmlns:a16="http://schemas.microsoft.com/office/drawing/2014/main" id="{10337DE6-43EC-EAC5-3285-9C8DAB94B532}"/>
              </a:ext>
            </a:extLst>
          </p:cNvPr>
          <p:cNvSpPr/>
          <p:nvPr/>
        </p:nvSpPr>
        <p:spPr>
          <a:xfrm>
            <a:off x="687027" y="3754755"/>
            <a:ext cx="8944610" cy="13335"/>
          </a:xfrm>
          <a:custGeom>
            <a:avLst/>
            <a:gdLst>
              <a:gd name="connsiteX0" fmla="*/ 0 w 6496050"/>
              <a:gd name="connsiteY0" fmla="*/ 0 h 9525"/>
              <a:gd name="connsiteX1" fmla="*/ 6496050 w 6496050"/>
              <a:gd name="connsiteY1" fmla="*/ 0 h 9525"/>
            </a:gdLst>
            <a:ahLst/>
            <a:cxnLst>
              <a:cxn ang="0">
                <a:pos x="connsiteX0" y="connsiteY0"/>
              </a:cxn>
              <a:cxn ang="0">
                <a:pos x="connsiteX1" y="connsiteY1"/>
              </a:cxn>
            </a:cxnLst>
            <a:rect l="l" t="t" r="r" b="b"/>
            <a:pathLst>
              <a:path w="6496050" h="9525">
                <a:moveTo>
                  <a:pt x="0" y="0"/>
                </a:moveTo>
                <a:lnTo>
                  <a:pt x="6496050" y="0"/>
                </a:lnTo>
              </a:path>
            </a:pathLst>
          </a:custGeom>
          <a:ln w="38100" cap="rnd">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44546A"/>
              </a:solidFill>
              <a:effectLst/>
              <a:uLnTx/>
              <a:uFillTx/>
              <a:latin typeface="Calibri"/>
              <a:ea typeface="+mn-ea"/>
              <a:cs typeface="+mn-cs"/>
            </a:endParaRPr>
          </a:p>
        </p:txBody>
      </p:sp>
      <p:grpSp>
        <p:nvGrpSpPr>
          <p:cNvPr id="30" name="Graphic 2">
            <a:extLst>
              <a:ext uri="{FF2B5EF4-FFF2-40B4-BE49-F238E27FC236}">
                <a16:creationId xmlns:a16="http://schemas.microsoft.com/office/drawing/2014/main" id="{4594ECA8-BB90-062C-F451-A6D0D33C09A9}"/>
              </a:ext>
            </a:extLst>
          </p:cNvPr>
          <p:cNvGrpSpPr/>
          <p:nvPr/>
        </p:nvGrpSpPr>
        <p:grpSpPr>
          <a:xfrm>
            <a:off x="5248732" y="1951355"/>
            <a:ext cx="1477010" cy="1211580"/>
            <a:chOff x="5013007" y="2506027"/>
            <a:chExt cx="1072515" cy="880080"/>
          </a:xfrm>
        </p:grpSpPr>
        <p:grpSp>
          <p:nvGrpSpPr>
            <p:cNvPr id="31" name="Graphic 2">
              <a:extLst>
                <a:ext uri="{FF2B5EF4-FFF2-40B4-BE49-F238E27FC236}">
                  <a16:creationId xmlns:a16="http://schemas.microsoft.com/office/drawing/2014/main" id="{6F1888D2-B8DB-1731-6114-F97261B5CDE4}"/>
                </a:ext>
              </a:extLst>
            </p:cNvPr>
            <p:cNvGrpSpPr/>
            <p:nvPr/>
          </p:nvGrpSpPr>
          <p:grpSpPr>
            <a:xfrm>
              <a:off x="5013007" y="2737457"/>
              <a:ext cx="254317" cy="648650"/>
              <a:chOff x="5013007" y="2737457"/>
              <a:chExt cx="254317" cy="648650"/>
            </a:xfrm>
            <a:solidFill>
              <a:srgbClr val="FB6526"/>
            </a:solidFill>
          </p:grpSpPr>
          <p:sp>
            <p:nvSpPr>
              <p:cNvPr id="43" name="Freeform: Shape 32">
                <a:extLst>
                  <a:ext uri="{FF2B5EF4-FFF2-40B4-BE49-F238E27FC236}">
                    <a16:creationId xmlns:a16="http://schemas.microsoft.com/office/drawing/2014/main" id="{48737A2A-CFD6-51BD-D802-EFDB50622720}"/>
                  </a:ext>
                </a:extLst>
              </p:cNvPr>
              <p:cNvSpPr/>
              <p:nvPr/>
            </p:nvSpPr>
            <p:spPr>
              <a:xfrm>
                <a:off x="5013007" y="2856547"/>
                <a:ext cx="254317" cy="529560"/>
              </a:xfrm>
              <a:custGeom>
                <a:avLst/>
                <a:gdLst>
                  <a:gd name="connsiteX0" fmla="*/ 59055 w 254317"/>
                  <a:gd name="connsiteY0" fmla="*/ 84773 h 529560"/>
                  <a:gd name="connsiteX1" fmla="*/ 46673 w 254317"/>
                  <a:gd name="connsiteY1" fmla="*/ 84773 h 529560"/>
                  <a:gd name="connsiteX2" fmla="*/ 46673 w 254317"/>
                  <a:gd name="connsiteY2" fmla="*/ 89535 h 529560"/>
                  <a:gd name="connsiteX3" fmla="*/ 46673 w 254317"/>
                  <a:gd name="connsiteY3" fmla="*/ 230505 h 529560"/>
                  <a:gd name="connsiteX4" fmla="*/ 40958 w 254317"/>
                  <a:gd name="connsiteY4" fmla="*/ 247650 h 529560"/>
                  <a:gd name="connsiteX5" fmla="*/ 15240 w 254317"/>
                  <a:gd name="connsiteY5" fmla="*/ 254318 h 529560"/>
                  <a:gd name="connsiteX6" fmla="*/ 0 w 254317"/>
                  <a:gd name="connsiteY6" fmla="*/ 232410 h 529560"/>
                  <a:gd name="connsiteX7" fmla="*/ 0 w 254317"/>
                  <a:gd name="connsiteY7" fmla="*/ 118110 h 529560"/>
                  <a:gd name="connsiteX8" fmla="*/ 0 w 254317"/>
                  <a:gd name="connsiteY8" fmla="*/ 68580 h 529560"/>
                  <a:gd name="connsiteX9" fmla="*/ 60008 w 254317"/>
                  <a:gd name="connsiteY9" fmla="*/ 0 h 529560"/>
                  <a:gd name="connsiteX10" fmla="*/ 69533 w 254317"/>
                  <a:gd name="connsiteY10" fmla="*/ 0 h 529560"/>
                  <a:gd name="connsiteX11" fmla="*/ 184785 w 254317"/>
                  <a:gd name="connsiteY11" fmla="*/ 0 h 529560"/>
                  <a:gd name="connsiteX12" fmla="*/ 252413 w 254317"/>
                  <a:gd name="connsiteY12" fmla="*/ 53340 h 529560"/>
                  <a:gd name="connsiteX13" fmla="*/ 254318 w 254317"/>
                  <a:gd name="connsiteY13" fmla="*/ 69533 h 529560"/>
                  <a:gd name="connsiteX14" fmla="*/ 254318 w 254317"/>
                  <a:gd name="connsiteY14" fmla="*/ 230505 h 529560"/>
                  <a:gd name="connsiteX15" fmla="*/ 234315 w 254317"/>
                  <a:gd name="connsiteY15" fmla="*/ 255270 h 529560"/>
                  <a:gd name="connsiteX16" fmla="*/ 208598 w 254317"/>
                  <a:gd name="connsiteY16" fmla="*/ 231458 h 529560"/>
                  <a:gd name="connsiteX17" fmla="*/ 208598 w 254317"/>
                  <a:gd name="connsiteY17" fmla="*/ 122873 h 529560"/>
                  <a:gd name="connsiteX18" fmla="*/ 208598 w 254317"/>
                  <a:gd name="connsiteY18" fmla="*/ 88583 h 529560"/>
                  <a:gd name="connsiteX19" fmla="*/ 208598 w 254317"/>
                  <a:gd name="connsiteY19" fmla="*/ 84773 h 529560"/>
                  <a:gd name="connsiteX20" fmla="*/ 196215 w 254317"/>
                  <a:gd name="connsiteY20" fmla="*/ 84773 h 529560"/>
                  <a:gd name="connsiteX21" fmla="*/ 196215 w 254317"/>
                  <a:gd name="connsiteY21" fmla="*/ 90488 h 529560"/>
                  <a:gd name="connsiteX22" fmla="*/ 196215 w 254317"/>
                  <a:gd name="connsiteY22" fmla="*/ 494348 h 529560"/>
                  <a:gd name="connsiteX23" fmla="*/ 189548 w 254317"/>
                  <a:gd name="connsiteY23" fmla="*/ 517208 h 529560"/>
                  <a:gd name="connsiteX24" fmla="*/ 156210 w 254317"/>
                  <a:gd name="connsiteY24" fmla="*/ 527685 h 529560"/>
                  <a:gd name="connsiteX25" fmla="*/ 134303 w 254317"/>
                  <a:gd name="connsiteY25" fmla="*/ 500063 h 529560"/>
                  <a:gd name="connsiteX26" fmla="*/ 134303 w 254317"/>
                  <a:gd name="connsiteY26" fmla="*/ 493395 h 529560"/>
                  <a:gd name="connsiteX27" fmla="*/ 134303 w 254317"/>
                  <a:gd name="connsiteY27" fmla="*/ 263843 h 529560"/>
                  <a:gd name="connsiteX28" fmla="*/ 134303 w 254317"/>
                  <a:gd name="connsiteY28" fmla="*/ 259080 h 529560"/>
                  <a:gd name="connsiteX29" fmla="*/ 121920 w 254317"/>
                  <a:gd name="connsiteY29" fmla="*/ 259080 h 529560"/>
                  <a:gd name="connsiteX30" fmla="*/ 121920 w 254317"/>
                  <a:gd name="connsiteY30" fmla="*/ 263843 h 529560"/>
                  <a:gd name="connsiteX31" fmla="*/ 121920 w 254317"/>
                  <a:gd name="connsiteY31" fmla="*/ 497205 h 529560"/>
                  <a:gd name="connsiteX32" fmla="*/ 98108 w 254317"/>
                  <a:gd name="connsiteY32" fmla="*/ 528638 h 529560"/>
                  <a:gd name="connsiteX33" fmla="*/ 60008 w 254317"/>
                  <a:gd name="connsiteY33" fmla="*/ 500063 h 529560"/>
                  <a:gd name="connsiteX34" fmla="*/ 60008 w 254317"/>
                  <a:gd name="connsiteY34" fmla="*/ 494348 h 529560"/>
                  <a:gd name="connsiteX35" fmla="*/ 60008 w 254317"/>
                  <a:gd name="connsiteY35" fmla="*/ 91440 h 529560"/>
                  <a:gd name="connsiteX36" fmla="*/ 59055 w 254317"/>
                  <a:gd name="connsiteY36" fmla="*/ 84773 h 529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54317" h="529560">
                    <a:moveTo>
                      <a:pt x="59055" y="84773"/>
                    </a:moveTo>
                    <a:cubicBezTo>
                      <a:pt x="55245" y="84773"/>
                      <a:pt x="51435" y="84773"/>
                      <a:pt x="46673" y="84773"/>
                    </a:cubicBezTo>
                    <a:cubicBezTo>
                      <a:pt x="46673" y="86678"/>
                      <a:pt x="46673" y="87630"/>
                      <a:pt x="46673" y="89535"/>
                    </a:cubicBezTo>
                    <a:cubicBezTo>
                      <a:pt x="46673" y="136208"/>
                      <a:pt x="46673" y="183833"/>
                      <a:pt x="46673" y="230505"/>
                    </a:cubicBezTo>
                    <a:cubicBezTo>
                      <a:pt x="46673" y="237173"/>
                      <a:pt x="45720" y="242888"/>
                      <a:pt x="40958" y="247650"/>
                    </a:cubicBezTo>
                    <a:cubicBezTo>
                      <a:pt x="34290" y="255270"/>
                      <a:pt x="24765" y="258128"/>
                      <a:pt x="15240" y="254318"/>
                    </a:cubicBezTo>
                    <a:cubicBezTo>
                      <a:pt x="5715" y="251460"/>
                      <a:pt x="0" y="242888"/>
                      <a:pt x="0" y="232410"/>
                    </a:cubicBezTo>
                    <a:cubicBezTo>
                      <a:pt x="0" y="194310"/>
                      <a:pt x="0" y="156210"/>
                      <a:pt x="0" y="118110"/>
                    </a:cubicBezTo>
                    <a:cubicBezTo>
                      <a:pt x="0" y="101918"/>
                      <a:pt x="0" y="84773"/>
                      <a:pt x="0" y="68580"/>
                    </a:cubicBezTo>
                    <a:cubicBezTo>
                      <a:pt x="0" y="33338"/>
                      <a:pt x="24765" y="4763"/>
                      <a:pt x="60008" y="0"/>
                    </a:cubicBezTo>
                    <a:cubicBezTo>
                      <a:pt x="62865" y="0"/>
                      <a:pt x="65723" y="0"/>
                      <a:pt x="69533" y="0"/>
                    </a:cubicBezTo>
                    <a:cubicBezTo>
                      <a:pt x="107633" y="0"/>
                      <a:pt x="146685" y="0"/>
                      <a:pt x="184785" y="0"/>
                    </a:cubicBezTo>
                    <a:cubicBezTo>
                      <a:pt x="218123" y="0"/>
                      <a:pt x="245745" y="21908"/>
                      <a:pt x="252413" y="53340"/>
                    </a:cubicBezTo>
                    <a:cubicBezTo>
                      <a:pt x="253365" y="58103"/>
                      <a:pt x="254318" y="63818"/>
                      <a:pt x="254318" y="69533"/>
                    </a:cubicBezTo>
                    <a:cubicBezTo>
                      <a:pt x="254318" y="122873"/>
                      <a:pt x="254318" y="176213"/>
                      <a:pt x="254318" y="230505"/>
                    </a:cubicBezTo>
                    <a:cubicBezTo>
                      <a:pt x="254318" y="243840"/>
                      <a:pt x="246698" y="254318"/>
                      <a:pt x="234315" y="255270"/>
                    </a:cubicBezTo>
                    <a:cubicBezTo>
                      <a:pt x="220980" y="257175"/>
                      <a:pt x="208598" y="245745"/>
                      <a:pt x="208598" y="231458"/>
                    </a:cubicBezTo>
                    <a:cubicBezTo>
                      <a:pt x="208598" y="195263"/>
                      <a:pt x="208598" y="159068"/>
                      <a:pt x="208598" y="122873"/>
                    </a:cubicBezTo>
                    <a:cubicBezTo>
                      <a:pt x="208598" y="111443"/>
                      <a:pt x="208598" y="100013"/>
                      <a:pt x="208598" y="88583"/>
                    </a:cubicBezTo>
                    <a:cubicBezTo>
                      <a:pt x="208598" y="87630"/>
                      <a:pt x="208598" y="85725"/>
                      <a:pt x="208598" y="84773"/>
                    </a:cubicBezTo>
                    <a:cubicBezTo>
                      <a:pt x="204788" y="84773"/>
                      <a:pt x="200978" y="84773"/>
                      <a:pt x="196215" y="84773"/>
                    </a:cubicBezTo>
                    <a:cubicBezTo>
                      <a:pt x="196215" y="86678"/>
                      <a:pt x="196215" y="88583"/>
                      <a:pt x="196215" y="90488"/>
                    </a:cubicBezTo>
                    <a:cubicBezTo>
                      <a:pt x="196215" y="224790"/>
                      <a:pt x="196215" y="360045"/>
                      <a:pt x="196215" y="494348"/>
                    </a:cubicBezTo>
                    <a:cubicBezTo>
                      <a:pt x="196215" y="502920"/>
                      <a:pt x="194310" y="510540"/>
                      <a:pt x="189548" y="517208"/>
                    </a:cubicBezTo>
                    <a:cubicBezTo>
                      <a:pt x="181928" y="526733"/>
                      <a:pt x="167640" y="531495"/>
                      <a:pt x="156210" y="527685"/>
                    </a:cubicBezTo>
                    <a:cubicBezTo>
                      <a:pt x="143828" y="523875"/>
                      <a:pt x="135255" y="513398"/>
                      <a:pt x="134303" y="500063"/>
                    </a:cubicBezTo>
                    <a:cubicBezTo>
                      <a:pt x="134303" y="498158"/>
                      <a:pt x="134303" y="495300"/>
                      <a:pt x="134303" y="493395"/>
                    </a:cubicBezTo>
                    <a:cubicBezTo>
                      <a:pt x="134303" y="417195"/>
                      <a:pt x="134303" y="340043"/>
                      <a:pt x="134303" y="263843"/>
                    </a:cubicBezTo>
                    <a:cubicBezTo>
                      <a:pt x="134303" y="261938"/>
                      <a:pt x="134303" y="260033"/>
                      <a:pt x="134303" y="259080"/>
                    </a:cubicBezTo>
                    <a:cubicBezTo>
                      <a:pt x="129540" y="259080"/>
                      <a:pt x="125730" y="259080"/>
                      <a:pt x="121920" y="259080"/>
                    </a:cubicBezTo>
                    <a:cubicBezTo>
                      <a:pt x="121920" y="260985"/>
                      <a:pt x="121920" y="261938"/>
                      <a:pt x="121920" y="263843"/>
                    </a:cubicBezTo>
                    <a:cubicBezTo>
                      <a:pt x="121920" y="341948"/>
                      <a:pt x="121920" y="419100"/>
                      <a:pt x="121920" y="497205"/>
                    </a:cubicBezTo>
                    <a:cubicBezTo>
                      <a:pt x="121920" y="512445"/>
                      <a:pt x="112395" y="525780"/>
                      <a:pt x="98108" y="528638"/>
                    </a:cubicBezTo>
                    <a:cubicBezTo>
                      <a:pt x="79058" y="533400"/>
                      <a:pt x="60960" y="519113"/>
                      <a:pt x="60008" y="500063"/>
                    </a:cubicBezTo>
                    <a:cubicBezTo>
                      <a:pt x="60008" y="498158"/>
                      <a:pt x="60008" y="496253"/>
                      <a:pt x="60008" y="494348"/>
                    </a:cubicBezTo>
                    <a:cubicBezTo>
                      <a:pt x="60008" y="360045"/>
                      <a:pt x="60008" y="225743"/>
                      <a:pt x="60008" y="91440"/>
                    </a:cubicBezTo>
                    <a:cubicBezTo>
                      <a:pt x="59055" y="88583"/>
                      <a:pt x="59055" y="86678"/>
                      <a:pt x="59055" y="84773"/>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4" name="Freeform: Shape 33">
                <a:extLst>
                  <a:ext uri="{FF2B5EF4-FFF2-40B4-BE49-F238E27FC236}">
                    <a16:creationId xmlns:a16="http://schemas.microsoft.com/office/drawing/2014/main" id="{D9CAA7CD-2C51-AF8F-E0E7-D02020C2879E}"/>
                  </a:ext>
                </a:extLst>
              </p:cNvPr>
              <p:cNvSpPr/>
              <p:nvPr/>
            </p:nvSpPr>
            <p:spPr>
              <a:xfrm>
                <a:off x="5088255" y="2737457"/>
                <a:ext cx="105754" cy="105782"/>
              </a:xfrm>
              <a:custGeom>
                <a:avLst/>
                <a:gdLst>
                  <a:gd name="connsiteX0" fmla="*/ 0 w 105754"/>
                  <a:gd name="connsiteY0" fmla="*/ 52415 h 105782"/>
                  <a:gd name="connsiteX1" fmla="*/ 53340 w 105754"/>
                  <a:gd name="connsiteY1" fmla="*/ 28 h 105782"/>
                  <a:gd name="connsiteX2" fmla="*/ 105727 w 105754"/>
                  <a:gd name="connsiteY2" fmla="*/ 53368 h 105782"/>
                  <a:gd name="connsiteX3" fmla="*/ 52388 w 105754"/>
                  <a:gd name="connsiteY3" fmla="*/ 105755 h 105782"/>
                  <a:gd name="connsiteX4" fmla="*/ 0 w 105754"/>
                  <a:gd name="connsiteY4" fmla="*/ 52415 h 105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754" h="105782">
                    <a:moveTo>
                      <a:pt x="0" y="52415"/>
                    </a:moveTo>
                    <a:cubicBezTo>
                      <a:pt x="0" y="22888"/>
                      <a:pt x="23813" y="-925"/>
                      <a:pt x="53340" y="28"/>
                    </a:cubicBezTo>
                    <a:cubicBezTo>
                      <a:pt x="82867" y="28"/>
                      <a:pt x="106680" y="23840"/>
                      <a:pt x="105727" y="53368"/>
                    </a:cubicBezTo>
                    <a:cubicBezTo>
                      <a:pt x="105727" y="82895"/>
                      <a:pt x="81915" y="106708"/>
                      <a:pt x="52388" y="105755"/>
                    </a:cubicBezTo>
                    <a:cubicBezTo>
                      <a:pt x="22860" y="105755"/>
                      <a:pt x="0" y="81943"/>
                      <a:pt x="0" y="52415"/>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32" name="Freeform: Shape 34">
              <a:extLst>
                <a:ext uri="{FF2B5EF4-FFF2-40B4-BE49-F238E27FC236}">
                  <a16:creationId xmlns:a16="http://schemas.microsoft.com/office/drawing/2014/main" id="{9378EC6D-419E-8D30-2348-34F0EE22FC6B}"/>
                </a:ext>
              </a:extLst>
            </p:cNvPr>
            <p:cNvSpPr/>
            <p:nvPr/>
          </p:nvSpPr>
          <p:spPr>
            <a:xfrm>
              <a:off x="5378767" y="2506027"/>
              <a:ext cx="706755" cy="706754"/>
            </a:xfrm>
            <a:custGeom>
              <a:avLst/>
              <a:gdLst>
                <a:gd name="connsiteX0" fmla="*/ 706755 w 706755"/>
                <a:gd name="connsiteY0" fmla="*/ 353377 h 706754"/>
                <a:gd name="connsiteX1" fmla="*/ 353377 w 706755"/>
                <a:gd name="connsiteY1" fmla="*/ 706755 h 706754"/>
                <a:gd name="connsiteX2" fmla="*/ 0 w 706755"/>
                <a:gd name="connsiteY2" fmla="*/ 353377 h 706754"/>
                <a:gd name="connsiteX3" fmla="*/ 353377 w 706755"/>
                <a:gd name="connsiteY3" fmla="*/ 0 h 706754"/>
                <a:gd name="connsiteX4" fmla="*/ 706755 w 706755"/>
                <a:gd name="connsiteY4" fmla="*/ 353377 h 706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755" h="706754">
                  <a:moveTo>
                    <a:pt x="706755" y="353377"/>
                  </a:moveTo>
                  <a:cubicBezTo>
                    <a:pt x="706755" y="548542"/>
                    <a:pt x="548543" y="706755"/>
                    <a:pt x="353377" y="706755"/>
                  </a:cubicBezTo>
                  <a:cubicBezTo>
                    <a:pt x="158212" y="706755"/>
                    <a:pt x="0" y="548543"/>
                    <a:pt x="0" y="353377"/>
                  </a:cubicBezTo>
                  <a:cubicBezTo>
                    <a:pt x="0" y="158213"/>
                    <a:pt x="158212" y="0"/>
                    <a:pt x="353377" y="0"/>
                  </a:cubicBezTo>
                  <a:cubicBezTo>
                    <a:pt x="548543" y="0"/>
                    <a:pt x="706755" y="158212"/>
                    <a:pt x="706755" y="353377"/>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Freeform: Shape 35">
              <a:extLst>
                <a:ext uri="{FF2B5EF4-FFF2-40B4-BE49-F238E27FC236}">
                  <a16:creationId xmlns:a16="http://schemas.microsoft.com/office/drawing/2014/main" id="{BBF7EF35-F553-FD37-85E9-7251B21B1356}"/>
                </a:ext>
              </a:extLst>
            </p:cNvPr>
            <p:cNvSpPr/>
            <p:nvPr/>
          </p:nvSpPr>
          <p:spPr>
            <a:xfrm>
              <a:off x="5218747" y="2771775"/>
              <a:ext cx="30480" cy="30479"/>
            </a:xfrm>
            <a:custGeom>
              <a:avLst/>
              <a:gdLst>
                <a:gd name="connsiteX0" fmla="*/ 30480 w 30480"/>
                <a:gd name="connsiteY0" fmla="*/ 15240 h 30479"/>
                <a:gd name="connsiteX1" fmla="*/ 15240 w 30480"/>
                <a:gd name="connsiteY1" fmla="*/ 30480 h 30479"/>
                <a:gd name="connsiteX2" fmla="*/ 0 w 30480"/>
                <a:gd name="connsiteY2" fmla="*/ 15240 h 30479"/>
                <a:gd name="connsiteX3" fmla="*/ 15240 w 30480"/>
                <a:gd name="connsiteY3" fmla="*/ 0 h 30479"/>
                <a:gd name="connsiteX4" fmla="*/ 30480 w 30480"/>
                <a:gd name="connsiteY4" fmla="*/ 15240 h 304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80" h="30479">
                  <a:moveTo>
                    <a:pt x="30480" y="15240"/>
                  </a:moveTo>
                  <a:cubicBezTo>
                    <a:pt x="30480" y="23657"/>
                    <a:pt x="23657" y="30480"/>
                    <a:pt x="15240" y="30480"/>
                  </a:cubicBezTo>
                  <a:cubicBezTo>
                    <a:pt x="6823" y="30480"/>
                    <a:pt x="0" y="23657"/>
                    <a:pt x="0" y="15240"/>
                  </a:cubicBezTo>
                  <a:cubicBezTo>
                    <a:pt x="0" y="6823"/>
                    <a:pt x="6823" y="0"/>
                    <a:pt x="15240" y="0"/>
                  </a:cubicBezTo>
                  <a:cubicBezTo>
                    <a:pt x="23657" y="0"/>
                    <a:pt x="30480" y="6823"/>
                    <a:pt x="30480" y="15240"/>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4" name="Freeform: Shape 36">
              <a:extLst>
                <a:ext uri="{FF2B5EF4-FFF2-40B4-BE49-F238E27FC236}">
                  <a16:creationId xmlns:a16="http://schemas.microsoft.com/office/drawing/2014/main" id="{E7B4D257-4BFD-5753-AA2B-91904AD2E1B8}"/>
                </a:ext>
              </a:extLst>
            </p:cNvPr>
            <p:cNvSpPr/>
            <p:nvPr/>
          </p:nvSpPr>
          <p:spPr>
            <a:xfrm>
              <a:off x="5274945" y="2727960"/>
              <a:ext cx="62865" cy="62865"/>
            </a:xfrm>
            <a:custGeom>
              <a:avLst/>
              <a:gdLst>
                <a:gd name="connsiteX0" fmla="*/ 62865 w 62865"/>
                <a:gd name="connsiteY0" fmla="*/ 31432 h 62865"/>
                <a:gd name="connsiteX1" fmla="*/ 31433 w 62865"/>
                <a:gd name="connsiteY1" fmla="*/ 62865 h 62865"/>
                <a:gd name="connsiteX2" fmla="*/ 0 w 62865"/>
                <a:gd name="connsiteY2" fmla="*/ 31432 h 62865"/>
                <a:gd name="connsiteX3" fmla="*/ 31433 w 62865"/>
                <a:gd name="connsiteY3" fmla="*/ 0 h 62865"/>
                <a:gd name="connsiteX4" fmla="*/ 62865 w 62865"/>
                <a:gd name="connsiteY4" fmla="*/ 31432 h 62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865" h="62865">
                  <a:moveTo>
                    <a:pt x="62865" y="31432"/>
                  </a:moveTo>
                  <a:cubicBezTo>
                    <a:pt x="62865" y="48792"/>
                    <a:pt x="48792" y="62865"/>
                    <a:pt x="31433" y="62865"/>
                  </a:cubicBezTo>
                  <a:cubicBezTo>
                    <a:pt x="14073" y="62865"/>
                    <a:pt x="0" y="48792"/>
                    <a:pt x="0" y="31432"/>
                  </a:cubicBezTo>
                  <a:cubicBezTo>
                    <a:pt x="0" y="14073"/>
                    <a:pt x="14073" y="0"/>
                    <a:pt x="31433" y="0"/>
                  </a:cubicBezTo>
                  <a:cubicBezTo>
                    <a:pt x="48792" y="0"/>
                    <a:pt x="62865" y="14073"/>
                    <a:pt x="62865" y="31432"/>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35" name="Graphic 2">
              <a:extLst>
                <a:ext uri="{FF2B5EF4-FFF2-40B4-BE49-F238E27FC236}">
                  <a16:creationId xmlns:a16="http://schemas.microsoft.com/office/drawing/2014/main" id="{14DAD5E7-03F2-1A3C-5DC2-D6B15F3F6BC4}"/>
                </a:ext>
              </a:extLst>
            </p:cNvPr>
            <p:cNvGrpSpPr/>
            <p:nvPr/>
          </p:nvGrpSpPr>
          <p:grpSpPr>
            <a:xfrm>
              <a:off x="5470091" y="2626042"/>
              <a:ext cx="520543" cy="466724"/>
              <a:chOff x="5470091" y="2626042"/>
              <a:chExt cx="520543" cy="466724"/>
            </a:xfrm>
            <a:noFill/>
          </p:grpSpPr>
          <p:sp>
            <p:nvSpPr>
              <p:cNvPr id="36" name="Freeform: Shape 38">
                <a:extLst>
                  <a:ext uri="{FF2B5EF4-FFF2-40B4-BE49-F238E27FC236}">
                    <a16:creationId xmlns:a16="http://schemas.microsoft.com/office/drawing/2014/main" id="{CD26E541-28EE-CC6E-14FC-09D512F6E9B1}"/>
                  </a:ext>
                </a:extLst>
              </p:cNvPr>
              <p:cNvSpPr/>
              <p:nvPr/>
            </p:nvSpPr>
            <p:spPr>
              <a:xfrm>
                <a:off x="5549265" y="2794635"/>
                <a:ext cx="51434" cy="51434"/>
              </a:xfrm>
              <a:custGeom>
                <a:avLst/>
                <a:gdLst>
                  <a:gd name="connsiteX0" fmla="*/ 51435 w 51434"/>
                  <a:gd name="connsiteY0" fmla="*/ 25718 h 51434"/>
                  <a:gd name="connsiteX1" fmla="*/ 25717 w 51434"/>
                  <a:gd name="connsiteY1" fmla="*/ 51435 h 51434"/>
                  <a:gd name="connsiteX2" fmla="*/ 0 w 51434"/>
                  <a:gd name="connsiteY2" fmla="*/ 25718 h 51434"/>
                  <a:gd name="connsiteX3" fmla="*/ 25717 w 51434"/>
                  <a:gd name="connsiteY3" fmla="*/ 0 h 51434"/>
                  <a:gd name="connsiteX4" fmla="*/ 51435 w 51434"/>
                  <a:gd name="connsiteY4" fmla="*/ 25718 h 514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34" h="51434">
                    <a:moveTo>
                      <a:pt x="51435" y="25718"/>
                    </a:moveTo>
                    <a:cubicBezTo>
                      <a:pt x="51435" y="39921"/>
                      <a:pt x="39921" y="51435"/>
                      <a:pt x="25717" y="51435"/>
                    </a:cubicBezTo>
                    <a:cubicBezTo>
                      <a:pt x="11514" y="51435"/>
                      <a:pt x="0" y="39921"/>
                      <a:pt x="0" y="25718"/>
                    </a:cubicBezTo>
                    <a:cubicBezTo>
                      <a:pt x="0" y="11514"/>
                      <a:pt x="11514" y="0"/>
                      <a:pt x="25717" y="0"/>
                    </a:cubicBezTo>
                    <a:cubicBezTo>
                      <a:pt x="39921" y="0"/>
                      <a:pt x="51435" y="11514"/>
                      <a:pt x="51435" y="25718"/>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7" name="Freeform: Shape 39">
                <a:extLst>
                  <a:ext uri="{FF2B5EF4-FFF2-40B4-BE49-F238E27FC236}">
                    <a16:creationId xmlns:a16="http://schemas.microsoft.com/office/drawing/2014/main" id="{2F784E3B-E438-B750-F04F-8FF661E2C866}"/>
                  </a:ext>
                </a:extLst>
              </p:cNvPr>
              <p:cNvSpPr/>
              <p:nvPr/>
            </p:nvSpPr>
            <p:spPr>
              <a:xfrm>
                <a:off x="5470091" y="2831028"/>
                <a:ext cx="202408" cy="202684"/>
              </a:xfrm>
              <a:custGeom>
                <a:avLst/>
                <a:gdLst>
                  <a:gd name="connsiteX0" fmla="*/ 25833 w 202408"/>
                  <a:gd name="connsiteY0" fmla="*/ 1706 h 202684"/>
                  <a:gd name="connsiteX1" fmla="*/ 88698 w 202408"/>
                  <a:gd name="connsiteY1" fmla="*/ 31234 h 202684"/>
                  <a:gd name="connsiteX2" fmla="*/ 126798 w 202408"/>
                  <a:gd name="connsiteY2" fmla="*/ 31234 h 202684"/>
                  <a:gd name="connsiteX3" fmla="*/ 175376 w 202408"/>
                  <a:gd name="connsiteY3" fmla="*/ 6469 h 202684"/>
                  <a:gd name="connsiteX4" fmla="*/ 201093 w 202408"/>
                  <a:gd name="connsiteY4" fmla="*/ 15994 h 202684"/>
                  <a:gd name="connsiteX5" fmla="*/ 201093 w 202408"/>
                  <a:gd name="connsiteY5" fmla="*/ 15994 h 202684"/>
                  <a:gd name="connsiteX6" fmla="*/ 190616 w 202408"/>
                  <a:gd name="connsiteY6" fmla="*/ 40759 h 202684"/>
                  <a:gd name="connsiteX7" fmla="*/ 131561 w 202408"/>
                  <a:gd name="connsiteY7" fmla="*/ 64572 h 202684"/>
                  <a:gd name="connsiteX8" fmla="*/ 126798 w 202408"/>
                  <a:gd name="connsiteY8" fmla="*/ 181729 h 202684"/>
                  <a:gd name="connsiteX9" fmla="*/ 104891 w 202408"/>
                  <a:gd name="connsiteY9" fmla="*/ 202684 h 202684"/>
                  <a:gd name="connsiteX10" fmla="*/ 104891 w 202408"/>
                  <a:gd name="connsiteY10" fmla="*/ 202684 h 202684"/>
                  <a:gd name="connsiteX11" fmla="*/ 82983 w 202408"/>
                  <a:gd name="connsiteY11" fmla="*/ 182681 h 202684"/>
                  <a:gd name="connsiteX12" fmla="*/ 74411 w 202408"/>
                  <a:gd name="connsiteY12" fmla="*/ 69334 h 202684"/>
                  <a:gd name="connsiteX13" fmla="*/ 8688 w 202408"/>
                  <a:gd name="connsiteY13" fmla="*/ 32187 h 202684"/>
                  <a:gd name="connsiteX14" fmla="*/ 2973 w 202408"/>
                  <a:gd name="connsiteY14" fmla="*/ 7422 h 202684"/>
                  <a:gd name="connsiteX15" fmla="*/ 2973 w 202408"/>
                  <a:gd name="connsiteY15" fmla="*/ 7422 h 202684"/>
                  <a:gd name="connsiteX16" fmla="*/ 25833 w 202408"/>
                  <a:gd name="connsiteY16" fmla="*/ 1706 h 202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2408" h="202684">
                    <a:moveTo>
                      <a:pt x="25833" y="1706"/>
                    </a:moveTo>
                    <a:lnTo>
                      <a:pt x="88698" y="31234"/>
                    </a:lnTo>
                    <a:lnTo>
                      <a:pt x="126798" y="31234"/>
                    </a:lnTo>
                    <a:lnTo>
                      <a:pt x="175376" y="6469"/>
                    </a:lnTo>
                    <a:cubicBezTo>
                      <a:pt x="184901" y="1706"/>
                      <a:pt x="196331" y="5517"/>
                      <a:pt x="201093" y="15994"/>
                    </a:cubicBezTo>
                    <a:lnTo>
                      <a:pt x="201093" y="15994"/>
                    </a:lnTo>
                    <a:cubicBezTo>
                      <a:pt x="204903" y="25519"/>
                      <a:pt x="200141" y="36949"/>
                      <a:pt x="190616" y="40759"/>
                    </a:cubicBezTo>
                    <a:lnTo>
                      <a:pt x="131561" y="64572"/>
                    </a:lnTo>
                    <a:lnTo>
                      <a:pt x="126798" y="181729"/>
                    </a:lnTo>
                    <a:cubicBezTo>
                      <a:pt x="126798" y="193159"/>
                      <a:pt x="116321" y="202684"/>
                      <a:pt x="104891" y="202684"/>
                    </a:cubicBezTo>
                    <a:lnTo>
                      <a:pt x="104891" y="202684"/>
                    </a:lnTo>
                    <a:cubicBezTo>
                      <a:pt x="93461" y="202684"/>
                      <a:pt x="83936" y="194112"/>
                      <a:pt x="82983" y="182681"/>
                    </a:cubicBezTo>
                    <a:lnTo>
                      <a:pt x="74411" y="69334"/>
                    </a:lnTo>
                    <a:lnTo>
                      <a:pt x="8688" y="32187"/>
                    </a:lnTo>
                    <a:cubicBezTo>
                      <a:pt x="116" y="27424"/>
                      <a:pt x="-2742" y="15994"/>
                      <a:pt x="2973" y="7422"/>
                    </a:cubicBezTo>
                    <a:lnTo>
                      <a:pt x="2973" y="7422"/>
                    </a:lnTo>
                    <a:cubicBezTo>
                      <a:pt x="8688" y="754"/>
                      <a:pt x="18213" y="-2103"/>
                      <a:pt x="25833" y="1706"/>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8" name="Freeform: Shape 40">
                <a:extLst>
                  <a:ext uri="{FF2B5EF4-FFF2-40B4-BE49-F238E27FC236}">
                    <a16:creationId xmlns:a16="http://schemas.microsoft.com/office/drawing/2014/main" id="{CFF8F4A6-AF65-E319-67AF-ABF5DDE4A745}"/>
                  </a:ext>
                </a:extLst>
              </p:cNvPr>
              <p:cNvSpPr/>
              <p:nvPr/>
            </p:nvSpPr>
            <p:spPr>
              <a:xfrm>
                <a:off x="5867400" y="2794635"/>
                <a:ext cx="51434" cy="51434"/>
              </a:xfrm>
              <a:custGeom>
                <a:avLst/>
                <a:gdLst>
                  <a:gd name="connsiteX0" fmla="*/ 51435 w 51434"/>
                  <a:gd name="connsiteY0" fmla="*/ 25718 h 51434"/>
                  <a:gd name="connsiteX1" fmla="*/ 25717 w 51434"/>
                  <a:gd name="connsiteY1" fmla="*/ 51435 h 51434"/>
                  <a:gd name="connsiteX2" fmla="*/ 0 w 51434"/>
                  <a:gd name="connsiteY2" fmla="*/ 25718 h 51434"/>
                  <a:gd name="connsiteX3" fmla="*/ 25717 w 51434"/>
                  <a:gd name="connsiteY3" fmla="*/ 0 h 51434"/>
                  <a:gd name="connsiteX4" fmla="*/ 51435 w 51434"/>
                  <a:gd name="connsiteY4" fmla="*/ 25718 h 514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34" h="51434">
                    <a:moveTo>
                      <a:pt x="51435" y="25718"/>
                    </a:moveTo>
                    <a:cubicBezTo>
                      <a:pt x="51435" y="39921"/>
                      <a:pt x="39921" y="51435"/>
                      <a:pt x="25717" y="51435"/>
                    </a:cubicBezTo>
                    <a:cubicBezTo>
                      <a:pt x="11514" y="51435"/>
                      <a:pt x="0" y="39921"/>
                      <a:pt x="0" y="25718"/>
                    </a:cubicBezTo>
                    <a:cubicBezTo>
                      <a:pt x="0" y="11514"/>
                      <a:pt x="11514" y="0"/>
                      <a:pt x="25717" y="0"/>
                    </a:cubicBezTo>
                    <a:cubicBezTo>
                      <a:pt x="39921" y="0"/>
                      <a:pt x="51435" y="11514"/>
                      <a:pt x="51435" y="25718"/>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9" name="Freeform: Shape 41">
                <a:extLst>
                  <a:ext uri="{FF2B5EF4-FFF2-40B4-BE49-F238E27FC236}">
                    <a16:creationId xmlns:a16="http://schemas.microsoft.com/office/drawing/2014/main" id="{41ABB95E-E465-C4EF-7D46-6BCC6B3A7EF3}"/>
                  </a:ext>
                </a:extLst>
              </p:cNvPr>
              <p:cNvSpPr/>
              <p:nvPr/>
            </p:nvSpPr>
            <p:spPr>
              <a:xfrm>
                <a:off x="5788226" y="2831028"/>
                <a:ext cx="202408" cy="202684"/>
              </a:xfrm>
              <a:custGeom>
                <a:avLst/>
                <a:gdLst>
                  <a:gd name="connsiteX0" fmla="*/ 25833 w 202408"/>
                  <a:gd name="connsiteY0" fmla="*/ 1706 h 202684"/>
                  <a:gd name="connsiteX1" fmla="*/ 88698 w 202408"/>
                  <a:gd name="connsiteY1" fmla="*/ 31234 h 202684"/>
                  <a:gd name="connsiteX2" fmla="*/ 126798 w 202408"/>
                  <a:gd name="connsiteY2" fmla="*/ 31234 h 202684"/>
                  <a:gd name="connsiteX3" fmla="*/ 175376 w 202408"/>
                  <a:gd name="connsiteY3" fmla="*/ 6469 h 202684"/>
                  <a:gd name="connsiteX4" fmla="*/ 201093 w 202408"/>
                  <a:gd name="connsiteY4" fmla="*/ 15994 h 202684"/>
                  <a:gd name="connsiteX5" fmla="*/ 201093 w 202408"/>
                  <a:gd name="connsiteY5" fmla="*/ 15994 h 202684"/>
                  <a:gd name="connsiteX6" fmla="*/ 190616 w 202408"/>
                  <a:gd name="connsiteY6" fmla="*/ 40759 h 202684"/>
                  <a:gd name="connsiteX7" fmla="*/ 131561 w 202408"/>
                  <a:gd name="connsiteY7" fmla="*/ 64572 h 202684"/>
                  <a:gd name="connsiteX8" fmla="*/ 126798 w 202408"/>
                  <a:gd name="connsiteY8" fmla="*/ 181729 h 202684"/>
                  <a:gd name="connsiteX9" fmla="*/ 104891 w 202408"/>
                  <a:gd name="connsiteY9" fmla="*/ 202684 h 202684"/>
                  <a:gd name="connsiteX10" fmla="*/ 104891 w 202408"/>
                  <a:gd name="connsiteY10" fmla="*/ 202684 h 202684"/>
                  <a:gd name="connsiteX11" fmla="*/ 82983 w 202408"/>
                  <a:gd name="connsiteY11" fmla="*/ 182681 h 202684"/>
                  <a:gd name="connsiteX12" fmla="*/ 74411 w 202408"/>
                  <a:gd name="connsiteY12" fmla="*/ 69334 h 202684"/>
                  <a:gd name="connsiteX13" fmla="*/ 8688 w 202408"/>
                  <a:gd name="connsiteY13" fmla="*/ 32187 h 202684"/>
                  <a:gd name="connsiteX14" fmla="*/ 2973 w 202408"/>
                  <a:gd name="connsiteY14" fmla="*/ 7422 h 202684"/>
                  <a:gd name="connsiteX15" fmla="*/ 2973 w 202408"/>
                  <a:gd name="connsiteY15" fmla="*/ 7422 h 202684"/>
                  <a:gd name="connsiteX16" fmla="*/ 25833 w 202408"/>
                  <a:gd name="connsiteY16" fmla="*/ 1706 h 202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2408" h="202684">
                    <a:moveTo>
                      <a:pt x="25833" y="1706"/>
                    </a:moveTo>
                    <a:lnTo>
                      <a:pt x="88698" y="31234"/>
                    </a:lnTo>
                    <a:lnTo>
                      <a:pt x="126798" y="31234"/>
                    </a:lnTo>
                    <a:lnTo>
                      <a:pt x="175376" y="6469"/>
                    </a:lnTo>
                    <a:cubicBezTo>
                      <a:pt x="184901" y="1706"/>
                      <a:pt x="196331" y="5517"/>
                      <a:pt x="201093" y="15994"/>
                    </a:cubicBezTo>
                    <a:lnTo>
                      <a:pt x="201093" y="15994"/>
                    </a:lnTo>
                    <a:cubicBezTo>
                      <a:pt x="204903" y="25519"/>
                      <a:pt x="200141" y="36949"/>
                      <a:pt x="190616" y="40759"/>
                    </a:cubicBezTo>
                    <a:lnTo>
                      <a:pt x="131561" y="64572"/>
                    </a:lnTo>
                    <a:lnTo>
                      <a:pt x="126798" y="181729"/>
                    </a:lnTo>
                    <a:cubicBezTo>
                      <a:pt x="126798" y="193159"/>
                      <a:pt x="116321" y="202684"/>
                      <a:pt x="104891" y="202684"/>
                    </a:cubicBezTo>
                    <a:lnTo>
                      <a:pt x="104891" y="202684"/>
                    </a:lnTo>
                    <a:cubicBezTo>
                      <a:pt x="93461" y="202684"/>
                      <a:pt x="83936" y="194112"/>
                      <a:pt x="82983" y="182681"/>
                    </a:cubicBezTo>
                    <a:lnTo>
                      <a:pt x="74411" y="69334"/>
                    </a:lnTo>
                    <a:lnTo>
                      <a:pt x="8688" y="32187"/>
                    </a:lnTo>
                    <a:cubicBezTo>
                      <a:pt x="116" y="27424"/>
                      <a:pt x="-2742" y="15994"/>
                      <a:pt x="2973" y="7422"/>
                    </a:cubicBezTo>
                    <a:lnTo>
                      <a:pt x="2973" y="7422"/>
                    </a:lnTo>
                    <a:cubicBezTo>
                      <a:pt x="8688" y="754"/>
                      <a:pt x="18213" y="-2103"/>
                      <a:pt x="25833" y="1706"/>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0" name="Freeform: Shape 42">
                <a:extLst>
                  <a:ext uri="{FF2B5EF4-FFF2-40B4-BE49-F238E27FC236}">
                    <a16:creationId xmlns:a16="http://schemas.microsoft.com/office/drawing/2014/main" id="{619DC1FC-87BE-2C12-D861-370251B23F63}"/>
                  </a:ext>
                </a:extLst>
              </p:cNvPr>
              <p:cNvSpPr/>
              <p:nvPr/>
            </p:nvSpPr>
            <p:spPr>
              <a:xfrm>
                <a:off x="5701665" y="2626042"/>
                <a:ext cx="64769" cy="64770"/>
              </a:xfrm>
              <a:custGeom>
                <a:avLst/>
                <a:gdLst>
                  <a:gd name="connsiteX0" fmla="*/ 64770 w 64769"/>
                  <a:gd name="connsiteY0" fmla="*/ 32385 h 64770"/>
                  <a:gd name="connsiteX1" fmla="*/ 32385 w 64769"/>
                  <a:gd name="connsiteY1" fmla="*/ 64770 h 64770"/>
                  <a:gd name="connsiteX2" fmla="*/ 0 w 64769"/>
                  <a:gd name="connsiteY2" fmla="*/ 32385 h 64770"/>
                  <a:gd name="connsiteX3" fmla="*/ 32385 w 64769"/>
                  <a:gd name="connsiteY3" fmla="*/ 0 h 64770"/>
                  <a:gd name="connsiteX4" fmla="*/ 64770 w 64769"/>
                  <a:gd name="connsiteY4" fmla="*/ 32385 h 647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69" h="64770">
                    <a:moveTo>
                      <a:pt x="64770" y="32385"/>
                    </a:moveTo>
                    <a:cubicBezTo>
                      <a:pt x="64770" y="50271"/>
                      <a:pt x="50271" y="64770"/>
                      <a:pt x="32385" y="64770"/>
                    </a:cubicBezTo>
                    <a:cubicBezTo>
                      <a:pt x="14499" y="64770"/>
                      <a:pt x="0" y="50271"/>
                      <a:pt x="0" y="32385"/>
                    </a:cubicBezTo>
                    <a:cubicBezTo>
                      <a:pt x="0" y="14499"/>
                      <a:pt x="14499" y="0"/>
                      <a:pt x="32385" y="0"/>
                    </a:cubicBezTo>
                    <a:cubicBezTo>
                      <a:pt x="50271" y="0"/>
                      <a:pt x="64770" y="14499"/>
                      <a:pt x="64770" y="32385"/>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1" name="Freeform: Shape 43">
                <a:extLst>
                  <a:ext uri="{FF2B5EF4-FFF2-40B4-BE49-F238E27FC236}">
                    <a16:creationId xmlns:a16="http://schemas.microsoft.com/office/drawing/2014/main" id="{AB62706A-CEFB-EBAD-17CF-760B7B4AB206}"/>
                  </a:ext>
                </a:extLst>
              </p:cNvPr>
              <p:cNvSpPr/>
              <p:nvPr/>
            </p:nvSpPr>
            <p:spPr>
              <a:xfrm>
                <a:off x="5602872" y="2671617"/>
                <a:ext cx="258976" cy="260177"/>
              </a:xfrm>
              <a:custGeom>
                <a:avLst/>
                <a:gdLst>
                  <a:gd name="connsiteX0" fmla="*/ 31165 w 258976"/>
                  <a:gd name="connsiteY0" fmla="*/ 2050 h 260177"/>
                  <a:gd name="connsiteX1" fmla="*/ 112127 w 258976"/>
                  <a:gd name="connsiteY1" fmla="*/ 40150 h 260177"/>
                  <a:gd name="connsiteX2" fmla="*/ 161657 w 258976"/>
                  <a:gd name="connsiteY2" fmla="*/ 40150 h 260177"/>
                  <a:gd name="connsiteX3" fmla="*/ 224522 w 258976"/>
                  <a:gd name="connsiteY3" fmla="*/ 8718 h 260177"/>
                  <a:gd name="connsiteX4" fmla="*/ 256907 w 258976"/>
                  <a:gd name="connsiteY4" fmla="*/ 21100 h 260177"/>
                  <a:gd name="connsiteX5" fmla="*/ 256907 w 258976"/>
                  <a:gd name="connsiteY5" fmla="*/ 21100 h 260177"/>
                  <a:gd name="connsiteX6" fmla="*/ 243572 w 258976"/>
                  <a:gd name="connsiteY6" fmla="*/ 52533 h 260177"/>
                  <a:gd name="connsiteX7" fmla="*/ 168325 w 258976"/>
                  <a:gd name="connsiteY7" fmla="*/ 83013 h 260177"/>
                  <a:gd name="connsiteX8" fmla="*/ 162610 w 258976"/>
                  <a:gd name="connsiteY8" fmla="*/ 233508 h 260177"/>
                  <a:gd name="connsiteX9" fmla="*/ 134987 w 258976"/>
                  <a:gd name="connsiteY9" fmla="*/ 260178 h 260177"/>
                  <a:gd name="connsiteX10" fmla="*/ 134987 w 258976"/>
                  <a:gd name="connsiteY10" fmla="*/ 260178 h 260177"/>
                  <a:gd name="connsiteX11" fmla="*/ 107365 w 258976"/>
                  <a:gd name="connsiteY11" fmla="*/ 234460 h 260177"/>
                  <a:gd name="connsiteX12" fmla="*/ 95935 w 258976"/>
                  <a:gd name="connsiteY12" fmla="*/ 89680 h 260177"/>
                  <a:gd name="connsiteX13" fmla="*/ 11162 w 258976"/>
                  <a:gd name="connsiteY13" fmla="*/ 42055 h 260177"/>
                  <a:gd name="connsiteX14" fmla="*/ 3542 w 258976"/>
                  <a:gd name="connsiteY14" fmla="*/ 10623 h 260177"/>
                  <a:gd name="connsiteX15" fmla="*/ 3542 w 258976"/>
                  <a:gd name="connsiteY15" fmla="*/ 10623 h 260177"/>
                  <a:gd name="connsiteX16" fmla="*/ 31165 w 258976"/>
                  <a:gd name="connsiteY16" fmla="*/ 2050 h 260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8976" h="260177">
                    <a:moveTo>
                      <a:pt x="31165" y="2050"/>
                    </a:moveTo>
                    <a:lnTo>
                      <a:pt x="112127" y="40150"/>
                    </a:lnTo>
                    <a:lnTo>
                      <a:pt x="161657" y="40150"/>
                    </a:lnTo>
                    <a:lnTo>
                      <a:pt x="224522" y="8718"/>
                    </a:lnTo>
                    <a:cubicBezTo>
                      <a:pt x="236905" y="3003"/>
                      <a:pt x="252145" y="7765"/>
                      <a:pt x="256907" y="21100"/>
                    </a:cubicBezTo>
                    <a:lnTo>
                      <a:pt x="256907" y="21100"/>
                    </a:lnTo>
                    <a:cubicBezTo>
                      <a:pt x="262622" y="33483"/>
                      <a:pt x="255955" y="47770"/>
                      <a:pt x="243572" y="52533"/>
                    </a:cubicBezTo>
                    <a:lnTo>
                      <a:pt x="168325" y="83013"/>
                    </a:lnTo>
                    <a:lnTo>
                      <a:pt x="162610" y="233508"/>
                    </a:lnTo>
                    <a:cubicBezTo>
                      <a:pt x="161657" y="248748"/>
                      <a:pt x="150227" y="260178"/>
                      <a:pt x="134987" y="260178"/>
                    </a:cubicBezTo>
                    <a:lnTo>
                      <a:pt x="134987" y="260178"/>
                    </a:lnTo>
                    <a:cubicBezTo>
                      <a:pt x="120700" y="260178"/>
                      <a:pt x="108317" y="248748"/>
                      <a:pt x="107365" y="234460"/>
                    </a:cubicBezTo>
                    <a:lnTo>
                      <a:pt x="95935" y="89680"/>
                    </a:lnTo>
                    <a:lnTo>
                      <a:pt x="11162" y="42055"/>
                    </a:lnTo>
                    <a:cubicBezTo>
                      <a:pt x="-268" y="35388"/>
                      <a:pt x="-3125" y="22053"/>
                      <a:pt x="3542" y="10623"/>
                    </a:cubicBezTo>
                    <a:lnTo>
                      <a:pt x="3542" y="10623"/>
                    </a:lnTo>
                    <a:cubicBezTo>
                      <a:pt x="9257" y="1098"/>
                      <a:pt x="20687" y="-2712"/>
                      <a:pt x="31165" y="2050"/>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2" name="Freeform: Shape 44">
                <a:extLst>
                  <a:ext uri="{FF2B5EF4-FFF2-40B4-BE49-F238E27FC236}">
                    <a16:creationId xmlns:a16="http://schemas.microsoft.com/office/drawing/2014/main" id="{E1E6ED77-3C36-41B9-6266-C87A7B1C36DA}"/>
                  </a:ext>
                </a:extLst>
              </p:cNvPr>
              <p:cNvSpPr/>
              <p:nvPr/>
            </p:nvSpPr>
            <p:spPr>
              <a:xfrm>
                <a:off x="5534025" y="2953702"/>
                <a:ext cx="404812" cy="139064"/>
              </a:xfrm>
              <a:custGeom>
                <a:avLst/>
                <a:gdLst>
                  <a:gd name="connsiteX0" fmla="*/ 0 w 404812"/>
                  <a:gd name="connsiteY0" fmla="*/ 139065 h 139064"/>
                  <a:gd name="connsiteX1" fmla="*/ 0 w 404812"/>
                  <a:gd name="connsiteY1" fmla="*/ 102870 h 139064"/>
                  <a:gd name="connsiteX2" fmla="*/ 133350 w 404812"/>
                  <a:gd name="connsiteY2" fmla="*/ 102870 h 139064"/>
                  <a:gd name="connsiteX3" fmla="*/ 133350 w 404812"/>
                  <a:gd name="connsiteY3" fmla="*/ 0 h 139064"/>
                  <a:gd name="connsiteX4" fmla="*/ 271463 w 404812"/>
                  <a:gd name="connsiteY4" fmla="*/ 0 h 139064"/>
                  <a:gd name="connsiteX5" fmla="*/ 271463 w 404812"/>
                  <a:gd name="connsiteY5" fmla="*/ 102870 h 139064"/>
                  <a:gd name="connsiteX6" fmla="*/ 404813 w 404812"/>
                  <a:gd name="connsiteY6" fmla="*/ 102870 h 139064"/>
                  <a:gd name="connsiteX7" fmla="*/ 404813 w 404812"/>
                  <a:gd name="connsiteY7" fmla="*/ 139065 h 13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4812" h="139064">
                    <a:moveTo>
                      <a:pt x="0" y="139065"/>
                    </a:moveTo>
                    <a:lnTo>
                      <a:pt x="0" y="102870"/>
                    </a:lnTo>
                    <a:lnTo>
                      <a:pt x="133350" y="102870"/>
                    </a:lnTo>
                    <a:lnTo>
                      <a:pt x="133350" y="0"/>
                    </a:lnTo>
                    <a:lnTo>
                      <a:pt x="271463" y="0"/>
                    </a:lnTo>
                    <a:lnTo>
                      <a:pt x="271463" y="102870"/>
                    </a:lnTo>
                    <a:lnTo>
                      <a:pt x="404813" y="102870"/>
                    </a:lnTo>
                    <a:lnTo>
                      <a:pt x="404813" y="139065"/>
                    </a:ln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grpSp>
        <p:nvGrpSpPr>
          <p:cNvPr id="45" name="Graphic 2">
            <a:extLst>
              <a:ext uri="{FF2B5EF4-FFF2-40B4-BE49-F238E27FC236}">
                <a16:creationId xmlns:a16="http://schemas.microsoft.com/office/drawing/2014/main" id="{785B8651-DBA4-AB77-964C-86874325CBA1}"/>
              </a:ext>
            </a:extLst>
          </p:cNvPr>
          <p:cNvGrpSpPr/>
          <p:nvPr/>
        </p:nvGrpSpPr>
        <p:grpSpPr>
          <a:xfrm>
            <a:off x="1622458" y="4350240"/>
            <a:ext cx="996950" cy="996950"/>
            <a:chOff x="2219325" y="4256722"/>
            <a:chExt cx="723900" cy="723900"/>
          </a:xfrm>
        </p:grpSpPr>
        <p:sp>
          <p:nvSpPr>
            <p:cNvPr id="46" name="Freeform: Shape 46">
              <a:extLst>
                <a:ext uri="{FF2B5EF4-FFF2-40B4-BE49-F238E27FC236}">
                  <a16:creationId xmlns:a16="http://schemas.microsoft.com/office/drawing/2014/main" id="{84075606-D292-EBCC-C7F8-482ED90FBC9A}"/>
                </a:ext>
              </a:extLst>
            </p:cNvPr>
            <p:cNvSpPr/>
            <p:nvPr/>
          </p:nvSpPr>
          <p:spPr>
            <a:xfrm>
              <a:off x="2219325" y="4256722"/>
              <a:ext cx="723900" cy="723900"/>
            </a:xfrm>
            <a:custGeom>
              <a:avLst/>
              <a:gdLst>
                <a:gd name="connsiteX0" fmla="*/ 456247 w 723900"/>
                <a:gd name="connsiteY0" fmla="*/ 711518 h 723900"/>
                <a:gd name="connsiteX1" fmla="*/ 361950 w 723900"/>
                <a:gd name="connsiteY1" fmla="*/ 723900 h 723900"/>
                <a:gd name="connsiteX2" fmla="*/ 0 w 723900"/>
                <a:gd name="connsiteY2" fmla="*/ 361950 h 723900"/>
                <a:gd name="connsiteX3" fmla="*/ 361950 w 723900"/>
                <a:gd name="connsiteY3" fmla="*/ 0 h 723900"/>
                <a:gd name="connsiteX4" fmla="*/ 723900 w 723900"/>
                <a:gd name="connsiteY4" fmla="*/ 361950 h 723900"/>
                <a:gd name="connsiteX5" fmla="*/ 704850 w 723900"/>
                <a:gd name="connsiteY5" fmla="*/ 479108 h 723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3900" h="723900">
                  <a:moveTo>
                    <a:pt x="456247" y="711518"/>
                  </a:moveTo>
                  <a:cubicBezTo>
                    <a:pt x="426720" y="719138"/>
                    <a:pt x="394335" y="723900"/>
                    <a:pt x="361950" y="723900"/>
                  </a:cubicBezTo>
                  <a:cubicBezTo>
                    <a:pt x="161925" y="723900"/>
                    <a:pt x="0" y="561975"/>
                    <a:pt x="0" y="361950"/>
                  </a:cubicBezTo>
                  <a:cubicBezTo>
                    <a:pt x="0" y="161925"/>
                    <a:pt x="161925" y="0"/>
                    <a:pt x="361950" y="0"/>
                  </a:cubicBezTo>
                  <a:cubicBezTo>
                    <a:pt x="561975" y="0"/>
                    <a:pt x="723900" y="161925"/>
                    <a:pt x="723900" y="361950"/>
                  </a:cubicBezTo>
                  <a:cubicBezTo>
                    <a:pt x="723900" y="402908"/>
                    <a:pt x="717233" y="441960"/>
                    <a:pt x="704850" y="479108"/>
                  </a:cubicBez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7" name="Freeform: Shape 47">
              <a:extLst>
                <a:ext uri="{FF2B5EF4-FFF2-40B4-BE49-F238E27FC236}">
                  <a16:creationId xmlns:a16="http://schemas.microsoft.com/office/drawing/2014/main" id="{71F78F94-1434-A4E6-50A3-8CE00D275ED0}"/>
                </a:ext>
              </a:extLst>
            </p:cNvPr>
            <p:cNvSpPr/>
            <p:nvPr/>
          </p:nvSpPr>
          <p:spPr>
            <a:xfrm>
              <a:off x="2578417" y="4880610"/>
              <a:ext cx="9525" cy="58102"/>
            </a:xfrm>
            <a:custGeom>
              <a:avLst/>
              <a:gdLst>
                <a:gd name="connsiteX0" fmla="*/ 0 w 9525"/>
                <a:gd name="connsiteY0" fmla="*/ 58103 h 58102"/>
                <a:gd name="connsiteX1" fmla="*/ 0 w 9525"/>
                <a:gd name="connsiteY1" fmla="*/ 0 h 58102"/>
              </a:gdLst>
              <a:ahLst/>
              <a:cxnLst>
                <a:cxn ang="0">
                  <a:pos x="connsiteX0" y="connsiteY0"/>
                </a:cxn>
                <a:cxn ang="0">
                  <a:pos x="connsiteX1" y="connsiteY1"/>
                </a:cxn>
              </a:cxnLst>
              <a:rect l="l" t="t" r="r" b="b"/>
              <a:pathLst>
                <a:path w="9525" h="58102">
                  <a:moveTo>
                    <a:pt x="0" y="58103"/>
                  </a:moveTo>
                  <a:lnTo>
                    <a:pt x="0"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8" name="Freeform: Shape 48">
              <a:extLst>
                <a:ext uri="{FF2B5EF4-FFF2-40B4-BE49-F238E27FC236}">
                  <a16:creationId xmlns:a16="http://schemas.microsoft.com/office/drawing/2014/main" id="{6FE4B846-02EA-547A-2FA7-19E1F9F17870}"/>
                </a:ext>
              </a:extLst>
            </p:cNvPr>
            <p:cNvSpPr/>
            <p:nvPr/>
          </p:nvSpPr>
          <p:spPr>
            <a:xfrm>
              <a:off x="2578417" y="4295775"/>
              <a:ext cx="9525" cy="58102"/>
            </a:xfrm>
            <a:custGeom>
              <a:avLst/>
              <a:gdLst>
                <a:gd name="connsiteX0" fmla="*/ 0 w 9525"/>
                <a:gd name="connsiteY0" fmla="*/ 58103 h 58102"/>
                <a:gd name="connsiteX1" fmla="*/ 0 w 9525"/>
                <a:gd name="connsiteY1" fmla="*/ 0 h 58102"/>
              </a:gdLst>
              <a:ahLst/>
              <a:cxnLst>
                <a:cxn ang="0">
                  <a:pos x="connsiteX0" y="connsiteY0"/>
                </a:cxn>
                <a:cxn ang="0">
                  <a:pos x="connsiteX1" y="connsiteY1"/>
                </a:cxn>
              </a:cxnLst>
              <a:rect l="l" t="t" r="r" b="b"/>
              <a:pathLst>
                <a:path w="9525" h="58102">
                  <a:moveTo>
                    <a:pt x="0" y="58103"/>
                  </a:moveTo>
                  <a:lnTo>
                    <a:pt x="0"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9" name="Freeform: Shape 49">
              <a:extLst>
                <a:ext uri="{FF2B5EF4-FFF2-40B4-BE49-F238E27FC236}">
                  <a16:creationId xmlns:a16="http://schemas.microsoft.com/office/drawing/2014/main" id="{F80CCA3B-94B4-BE39-2227-BF7A0B0C6D1D}"/>
                </a:ext>
              </a:extLst>
            </p:cNvPr>
            <p:cNvSpPr/>
            <p:nvPr/>
          </p:nvSpPr>
          <p:spPr>
            <a:xfrm>
              <a:off x="2251710" y="4615815"/>
              <a:ext cx="58102" cy="9525"/>
            </a:xfrm>
            <a:custGeom>
              <a:avLst/>
              <a:gdLst>
                <a:gd name="connsiteX0" fmla="*/ 0 w 58102"/>
                <a:gd name="connsiteY0" fmla="*/ 0 h 9525"/>
                <a:gd name="connsiteX1" fmla="*/ 58103 w 58102"/>
                <a:gd name="connsiteY1" fmla="*/ 0 h 9525"/>
              </a:gdLst>
              <a:ahLst/>
              <a:cxnLst>
                <a:cxn ang="0">
                  <a:pos x="connsiteX0" y="connsiteY0"/>
                </a:cxn>
                <a:cxn ang="0">
                  <a:pos x="connsiteX1" y="connsiteY1"/>
                </a:cxn>
              </a:cxnLst>
              <a:rect l="l" t="t" r="r" b="b"/>
              <a:pathLst>
                <a:path w="58102" h="9525">
                  <a:moveTo>
                    <a:pt x="0" y="0"/>
                  </a:moveTo>
                  <a:lnTo>
                    <a:pt x="58103"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0" name="Freeform: Shape 50">
              <a:extLst>
                <a:ext uri="{FF2B5EF4-FFF2-40B4-BE49-F238E27FC236}">
                  <a16:creationId xmlns:a16="http://schemas.microsoft.com/office/drawing/2014/main" id="{D504CACB-5801-E1EE-5499-D211AF5E14FB}"/>
                </a:ext>
              </a:extLst>
            </p:cNvPr>
            <p:cNvSpPr/>
            <p:nvPr/>
          </p:nvSpPr>
          <p:spPr>
            <a:xfrm>
              <a:off x="2839402" y="4615815"/>
              <a:ext cx="58102" cy="9525"/>
            </a:xfrm>
            <a:custGeom>
              <a:avLst/>
              <a:gdLst>
                <a:gd name="connsiteX0" fmla="*/ 0 w 58102"/>
                <a:gd name="connsiteY0" fmla="*/ 0 h 9525"/>
                <a:gd name="connsiteX1" fmla="*/ 58102 w 58102"/>
                <a:gd name="connsiteY1" fmla="*/ 0 h 9525"/>
              </a:gdLst>
              <a:ahLst/>
              <a:cxnLst>
                <a:cxn ang="0">
                  <a:pos x="connsiteX0" y="connsiteY0"/>
                </a:cxn>
                <a:cxn ang="0">
                  <a:pos x="connsiteX1" y="connsiteY1"/>
                </a:cxn>
              </a:cxnLst>
              <a:rect l="l" t="t" r="r" b="b"/>
              <a:pathLst>
                <a:path w="58102" h="9525">
                  <a:moveTo>
                    <a:pt x="0" y="0"/>
                  </a:moveTo>
                  <a:lnTo>
                    <a:pt x="58102"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1" name="Freeform: Shape 51">
              <a:extLst>
                <a:ext uri="{FF2B5EF4-FFF2-40B4-BE49-F238E27FC236}">
                  <a16:creationId xmlns:a16="http://schemas.microsoft.com/office/drawing/2014/main" id="{B9A2CE50-E8F0-E37F-9417-1C8AB714A0DD}"/>
                </a:ext>
              </a:extLst>
            </p:cNvPr>
            <p:cNvSpPr/>
            <p:nvPr/>
          </p:nvSpPr>
          <p:spPr>
            <a:xfrm>
              <a:off x="2804160" y="4459605"/>
              <a:ext cx="51435" cy="27622"/>
            </a:xfrm>
            <a:custGeom>
              <a:avLst/>
              <a:gdLst>
                <a:gd name="connsiteX0" fmla="*/ 0 w 51435"/>
                <a:gd name="connsiteY0" fmla="*/ 27623 h 27622"/>
                <a:gd name="connsiteX1" fmla="*/ 51435 w 51435"/>
                <a:gd name="connsiteY1" fmla="*/ 0 h 27622"/>
              </a:gdLst>
              <a:ahLst/>
              <a:cxnLst>
                <a:cxn ang="0">
                  <a:pos x="connsiteX0" y="connsiteY0"/>
                </a:cxn>
                <a:cxn ang="0">
                  <a:pos x="connsiteX1" y="connsiteY1"/>
                </a:cxn>
              </a:cxnLst>
              <a:rect l="l" t="t" r="r" b="b"/>
              <a:pathLst>
                <a:path w="51435" h="27622">
                  <a:moveTo>
                    <a:pt x="0" y="27623"/>
                  </a:moveTo>
                  <a:lnTo>
                    <a:pt x="51435"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2" name="Freeform: Shape 52">
              <a:extLst>
                <a:ext uri="{FF2B5EF4-FFF2-40B4-BE49-F238E27FC236}">
                  <a16:creationId xmlns:a16="http://schemas.microsoft.com/office/drawing/2014/main" id="{3A603BDF-D26F-727F-D971-AFAE4F88F313}"/>
                </a:ext>
              </a:extLst>
            </p:cNvPr>
            <p:cNvSpPr/>
            <p:nvPr/>
          </p:nvSpPr>
          <p:spPr>
            <a:xfrm>
              <a:off x="2704147" y="4339590"/>
              <a:ext cx="32385" cy="48577"/>
            </a:xfrm>
            <a:custGeom>
              <a:avLst/>
              <a:gdLst>
                <a:gd name="connsiteX0" fmla="*/ 0 w 32385"/>
                <a:gd name="connsiteY0" fmla="*/ 48578 h 48577"/>
                <a:gd name="connsiteX1" fmla="*/ 32385 w 32385"/>
                <a:gd name="connsiteY1" fmla="*/ 0 h 48577"/>
              </a:gdLst>
              <a:ahLst/>
              <a:cxnLst>
                <a:cxn ang="0">
                  <a:pos x="connsiteX0" y="connsiteY0"/>
                </a:cxn>
                <a:cxn ang="0">
                  <a:pos x="connsiteX1" y="connsiteY1"/>
                </a:cxn>
              </a:cxnLst>
              <a:rect l="l" t="t" r="r" b="b"/>
              <a:pathLst>
                <a:path w="32385" h="48577">
                  <a:moveTo>
                    <a:pt x="0" y="48578"/>
                  </a:moveTo>
                  <a:lnTo>
                    <a:pt x="32385"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3" name="Freeform: Shape 53">
              <a:extLst>
                <a:ext uri="{FF2B5EF4-FFF2-40B4-BE49-F238E27FC236}">
                  <a16:creationId xmlns:a16="http://schemas.microsoft.com/office/drawing/2014/main" id="{FC25BF8D-1A97-9AC0-46F3-F946D05FAC21}"/>
                </a:ext>
              </a:extLst>
            </p:cNvPr>
            <p:cNvSpPr/>
            <p:nvPr/>
          </p:nvSpPr>
          <p:spPr>
            <a:xfrm>
              <a:off x="2413635" y="4339590"/>
              <a:ext cx="32384" cy="48577"/>
            </a:xfrm>
            <a:custGeom>
              <a:avLst/>
              <a:gdLst>
                <a:gd name="connsiteX0" fmla="*/ 32385 w 32384"/>
                <a:gd name="connsiteY0" fmla="*/ 48578 h 48577"/>
                <a:gd name="connsiteX1" fmla="*/ 0 w 32384"/>
                <a:gd name="connsiteY1" fmla="*/ 0 h 48577"/>
              </a:gdLst>
              <a:ahLst/>
              <a:cxnLst>
                <a:cxn ang="0">
                  <a:pos x="connsiteX0" y="connsiteY0"/>
                </a:cxn>
                <a:cxn ang="0">
                  <a:pos x="connsiteX1" y="connsiteY1"/>
                </a:cxn>
              </a:cxnLst>
              <a:rect l="l" t="t" r="r" b="b"/>
              <a:pathLst>
                <a:path w="32384" h="48577">
                  <a:moveTo>
                    <a:pt x="32385" y="48578"/>
                  </a:moveTo>
                  <a:lnTo>
                    <a:pt x="0"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4" name="Freeform: Shape 54">
              <a:extLst>
                <a:ext uri="{FF2B5EF4-FFF2-40B4-BE49-F238E27FC236}">
                  <a16:creationId xmlns:a16="http://schemas.microsoft.com/office/drawing/2014/main" id="{3671ECE9-68F2-43A8-D1B0-0715C4B87DCB}"/>
                </a:ext>
              </a:extLst>
            </p:cNvPr>
            <p:cNvSpPr/>
            <p:nvPr/>
          </p:nvSpPr>
          <p:spPr>
            <a:xfrm>
              <a:off x="2295525" y="4456747"/>
              <a:ext cx="47625" cy="33337"/>
            </a:xfrm>
            <a:custGeom>
              <a:avLst/>
              <a:gdLst>
                <a:gd name="connsiteX0" fmla="*/ 47625 w 47625"/>
                <a:gd name="connsiteY0" fmla="*/ 33337 h 33337"/>
                <a:gd name="connsiteX1" fmla="*/ 0 w 47625"/>
                <a:gd name="connsiteY1" fmla="*/ 0 h 33337"/>
              </a:gdLst>
              <a:ahLst/>
              <a:cxnLst>
                <a:cxn ang="0">
                  <a:pos x="connsiteX0" y="connsiteY0"/>
                </a:cxn>
                <a:cxn ang="0">
                  <a:pos x="connsiteX1" y="connsiteY1"/>
                </a:cxn>
              </a:cxnLst>
              <a:rect l="l" t="t" r="r" b="b"/>
              <a:pathLst>
                <a:path w="47625" h="33337">
                  <a:moveTo>
                    <a:pt x="47625" y="33337"/>
                  </a:moveTo>
                  <a:lnTo>
                    <a:pt x="0"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5" name="Freeform: Shape 55">
              <a:extLst>
                <a:ext uri="{FF2B5EF4-FFF2-40B4-BE49-F238E27FC236}">
                  <a16:creationId xmlns:a16="http://schemas.microsoft.com/office/drawing/2014/main" id="{F8AE2105-E424-1EE5-4329-AD7727109424}"/>
                </a:ext>
              </a:extLst>
            </p:cNvPr>
            <p:cNvSpPr/>
            <p:nvPr/>
          </p:nvSpPr>
          <p:spPr>
            <a:xfrm>
              <a:off x="2303145" y="4746307"/>
              <a:ext cx="45719" cy="36195"/>
            </a:xfrm>
            <a:custGeom>
              <a:avLst/>
              <a:gdLst>
                <a:gd name="connsiteX0" fmla="*/ 0 w 45719"/>
                <a:gd name="connsiteY0" fmla="*/ 36195 h 36195"/>
                <a:gd name="connsiteX1" fmla="*/ 45720 w 45719"/>
                <a:gd name="connsiteY1" fmla="*/ 0 h 36195"/>
              </a:gdLst>
              <a:ahLst/>
              <a:cxnLst>
                <a:cxn ang="0">
                  <a:pos x="connsiteX0" y="connsiteY0"/>
                </a:cxn>
                <a:cxn ang="0">
                  <a:pos x="connsiteX1" y="connsiteY1"/>
                </a:cxn>
              </a:cxnLst>
              <a:rect l="l" t="t" r="r" b="b"/>
              <a:pathLst>
                <a:path w="45719" h="36195">
                  <a:moveTo>
                    <a:pt x="0" y="36195"/>
                  </a:moveTo>
                  <a:lnTo>
                    <a:pt x="45720"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6" name="Freeform: Shape 56">
              <a:extLst>
                <a:ext uri="{FF2B5EF4-FFF2-40B4-BE49-F238E27FC236}">
                  <a16:creationId xmlns:a16="http://schemas.microsoft.com/office/drawing/2014/main" id="{231030C4-61EF-EDEF-851B-95F01CD3B9DA}"/>
                </a:ext>
              </a:extLst>
            </p:cNvPr>
            <p:cNvSpPr/>
            <p:nvPr/>
          </p:nvSpPr>
          <p:spPr>
            <a:xfrm>
              <a:off x="2413635" y="4843462"/>
              <a:ext cx="31432" cy="48577"/>
            </a:xfrm>
            <a:custGeom>
              <a:avLst/>
              <a:gdLst>
                <a:gd name="connsiteX0" fmla="*/ 0 w 31432"/>
                <a:gd name="connsiteY0" fmla="*/ 48578 h 48577"/>
                <a:gd name="connsiteX1" fmla="*/ 31432 w 31432"/>
                <a:gd name="connsiteY1" fmla="*/ 0 h 48577"/>
              </a:gdLst>
              <a:ahLst/>
              <a:cxnLst>
                <a:cxn ang="0">
                  <a:pos x="connsiteX0" y="connsiteY0"/>
                </a:cxn>
                <a:cxn ang="0">
                  <a:pos x="connsiteX1" y="connsiteY1"/>
                </a:cxn>
              </a:cxnLst>
              <a:rect l="l" t="t" r="r" b="b"/>
              <a:pathLst>
                <a:path w="31432" h="48577">
                  <a:moveTo>
                    <a:pt x="0" y="48578"/>
                  </a:moveTo>
                  <a:lnTo>
                    <a:pt x="31432"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7" name="Freeform: Shape 57">
              <a:extLst>
                <a:ext uri="{FF2B5EF4-FFF2-40B4-BE49-F238E27FC236}">
                  <a16:creationId xmlns:a16="http://schemas.microsoft.com/office/drawing/2014/main" id="{E12F54B7-8DEF-DBBB-9069-69D60FDCF979}"/>
                </a:ext>
              </a:extLst>
            </p:cNvPr>
            <p:cNvSpPr/>
            <p:nvPr/>
          </p:nvSpPr>
          <p:spPr>
            <a:xfrm>
              <a:off x="2536507" y="4580572"/>
              <a:ext cx="83820" cy="83819"/>
            </a:xfrm>
            <a:custGeom>
              <a:avLst/>
              <a:gdLst>
                <a:gd name="connsiteX0" fmla="*/ 83820 w 83820"/>
                <a:gd name="connsiteY0" fmla="*/ 41910 h 83819"/>
                <a:gd name="connsiteX1" fmla="*/ 41910 w 83820"/>
                <a:gd name="connsiteY1" fmla="*/ 83820 h 83819"/>
                <a:gd name="connsiteX2" fmla="*/ 0 w 83820"/>
                <a:gd name="connsiteY2" fmla="*/ 41910 h 83819"/>
                <a:gd name="connsiteX3" fmla="*/ 41910 w 83820"/>
                <a:gd name="connsiteY3" fmla="*/ 0 h 83819"/>
                <a:gd name="connsiteX4" fmla="*/ 83820 w 83820"/>
                <a:gd name="connsiteY4" fmla="*/ 41910 h 838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20" h="83819">
                  <a:moveTo>
                    <a:pt x="83820" y="41910"/>
                  </a:moveTo>
                  <a:cubicBezTo>
                    <a:pt x="83820" y="65056"/>
                    <a:pt x="65056" y="83820"/>
                    <a:pt x="41910" y="83820"/>
                  </a:cubicBezTo>
                  <a:cubicBezTo>
                    <a:pt x="18764" y="83820"/>
                    <a:pt x="0" y="65056"/>
                    <a:pt x="0" y="41910"/>
                  </a:cubicBezTo>
                  <a:cubicBezTo>
                    <a:pt x="0" y="18764"/>
                    <a:pt x="18764" y="0"/>
                    <a:pt x="41910" y="0"/>
                  </a:cubicBezTo>
                  <a:cubicBezTo>
                    <a:pt x="65056" y="0"/>
                    <a:pt x="83820" y="18764"/>
                    <a:pt x="83820" y="41910"/>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8" name="Freeform: Shape 58">
              <a:extLst>
                <a:ext uri="{FF2B5EF4-FFF2-40B4-BE49-F238E27FC236}">
                  <a16:creationId xmlns:a16="http://schemas.microsoft.com/office/drawing/2014/main" id="{C6E253C9-FB25-0A26-51CB-F5F88ADD3B7C}"/>
                </a:ext>
              </a:extLst>
            </p:cNvPr>
            <p:cNvSpPr/>
            <p:nvPr/>
          </p:nvSpPr>
          <p:spPr>
            <a:xfrm>
              <a:off x="2581275" y="4418647"/>
              <a:ext cx="9525" cy="161925"/>
            </a:xfrm>
            <a:custGeom>
              <a:avLst/>
              <a:gdLst>
                <a:gd name="connsiteX0" fmla="*/ 0 w 9525"/>
                <a:gd name="connsiteY0" fmla="*/ 161925 h 161925"/>
                <a:gd name="connsiteX1" fmla="*/ 0 w 9525"/>
                <a:gd name="connsiteY1" fmla="*/ 0 h 161925"/>
              </a:gdLst>
              <a:ahLst/>
              <a:cxnLst>
                <a:cxn ang="0">
                  <a:pos x="connsiteX0" y="connsiteY0"/>
                </a:cxn>
                <a:cxn ang="0">
                  <a:pos x="connsiteX1" y="connsiteY1"/>
                </a:cxn>
              </a:cxnLst>
              <a:rect l="l" t="t" r="r" b="b"/>
              <a:pathLst>
                <a:path w="9525" h="161925">
                  <a:moveTo>
                    <a:pt x="0" y="161925"/>
                  </a:moveTo>
                  <a:lnTo>
                    <a:pt x="0"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9" name="Freeform: Shape 59">
              <a:extLst>
                <a:ext uri="{FF2B5EF4-FFF2-40B4-BE49-F238E27FC236}">
                  <a16:creationId xmlns:a16="http://schemas.microsoft.com/office/drawing/2014/main" id="{FF81B78B-925D-B1C5-128F-07F0A716F0F8}"/>
                </a:ext>
              </a:extLst>
            </p:cNvPr>
            <p:cNvSpPr/>
            <p:nvPr/>
          </p:nvSpPr>
          <p:spPr>
            <a:xfrm>
              <a:off x="2442210" y="4643437"/>
              <a:ext cx="100012" cy="56197"/>
            </a:xfrm>
            <a:custGeom>
              <a:avLst/>
              <a:gdLst>
                <a:gd name="connsiteX0" fmla="*/ 100013 w 100012"/>
                <a:gd name="connsiteY0" fmla="*/ 0 h 56197"/>
                <a:gd name="connsiteX1" fmla="*/ 0 w 100012"/>
                <a:gd name="connsiteY1" fmla="*/ 56197 h 56197"/>
              </a:gdLst>
              <a:ahLst/>
              <a:cxnLst>
                <a:cxn ang="0">
                  <a:pos x="connsiteX0" y="connsiteY0"/>
                </a:cxn>
                <a:cxn ang="0">
                  <a:pos x="connsiteX1" y="connsiteY1"/>
                </a:cxn>
              </a:cxnLst>
              <a:rect l="l" t="t" r="r" b="b"/>
              <a:pathLst>
                <a:path w="100012" h="56197">
                  <a:moveTo>
                    <a:pt x="100013" y="0"/>
                  </a:moveTo>
                  <a:lnTo>
                    <a:pt x="0" y="56197"/>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60" name="Freeform: Shape 60">
              <a:extLst>
                <a:ext uri="{FF2B5EF4-FFF2-40B4-BE49-F238E27FC236}">
                  <a16:creationId xmlns:a16="http://schemas.microsoft.com/office/drawing/2014/main" id="{2055252E-776F-97B3-7D5B-E1A84591B7F2}"/>
                </a:ext>
              </a:extLst>
            </p:cNvPr>
            <p:cNvSpPr/>
            <p:nvPr/>
          </p:nvSpPr>
          <p:spPr>
            <a:xfrm>
              <a:off x="2643187" y="4692967"/>
              <a:ext cx="283845" cy="283844"/>
            </a:xfrm>
            <a:custGeom>
              <a:avLst/>
              <a:gdLst>
                <a:gd name="connsiteX0" fmla="*/ 141922 w 283845"/>
                <a:gd name="connsiteY0" fmla="*/ 0 h 283844"/>
                <a:gd name="connsiteX1" fmla="*/ 0 w 283845"/>
                <a:gd name="connsiteY1" fmla="*/ 141922 h 283844"/>
                <a:gd name="connsiteX2" fmla="*/ 141922 w 283845"/>
                <a:gd name="connsiteY2" fmla="*/ 283845 h 283844"/>
                <a:gd name="connsiteX3" fmla="*/ 283845 w 283845"/>
                <a:gd name="connsiteY3" fmla="*/ 141922 h 283844"/>
                <a:gd name="connsiteX4" fmla="*/ 141922 w 283845"/>
                <a:gd name="connsiteY4" fmla="*/ 0 h 283844"/>
                <a:gd name="connsiteX5" fmla="*/ 141922 w 283845"/>
                <a:gd name="connsiteY5" fmla="*/ 230505 h 283844"/>
                <a:gd name="connsiteX6" fmla="*/ 120967 w 283845"/>
                <a:gd name="connsiteY6" fmla="*/ 209550 h 283844"/>
                <a:gd name="connsiteX7" fmla="*/ 141922 w 283845"/>
                <a:gd name="connsiteY7" fmla="*/ 188595 h 283844"/>
                <a:gd name="connsiteX8" fmla="*/ 162878 w 283845"/>
                <a:gd name="connsiteY8" fmla="*/ 209550 h 283844"/>
                <a:gd name="connsiteX9" fmla="*/ 141922 w 283845"/>
                <a:gd name="connsiteY9" fmla="*/ 230505 h 283844"/>
                <a:gd name="connsiteX10" fmla="*/ 162878 w 283845"/>
                <a:gd name="connsiteY10" fmla="*/ 78105 h 283844"/>
                <a:gd name="connsiteX11" fmla="*/ 151447 w 283845"/>
                <a:gd name="connsiteY11" fmla="*/ 160972 h 283844"/>
                <a:gd name="connsiteX12" fmla="*/ 133350 w 283845"/>
                <a:gd name="connsiteY12" fmla="*/ 160972 h 283844"/>
                <a:gd name="connsiteX13" fmla="*/ 121920 w 283845"/>
                <a:gd name="connsiteY13" fmla="*/ 78105 h 283844"/>
                <a:gd name="connsiteX14" fmla="*/ 138113 w 283845"/>
                <a:gd name="connsiteY14" fmla="*/ 52388 h 283844"/>
                <a:gd name="connsiteX15" fmla="*/ 163830 w 283845"/>
                <a:gd name="connsiteY15" fmla="*/ 68580 h 283844"/>
                <a:gd name="connsiteX16" fmla="*/ 162878 w 283845"/>
                <a:gd name="connsiteY16" fmla="*/ 78105 h 28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3845" h="283844">
                  <a:moveTo>
                    <a:pt x="141922" y="0"/>
                  </a:moveTo>
                  <a:cubicBezTo>
                    <a:pt x="63817" y="0"/>
                    <a:pt x="0" y="63817"/>
                    <a:pt x="0" y="141922"/>
                  </a:cubicBezTo>
                  <a:cubicBezTo>
                    <a:pt x="0" y="220027"/>
                    <a:pt x="63817" y="283845"/>
                    <a:pt x="141922" y="283845"/>
                  </a:cubicBezTo>
                  <a:cubicBezTo>
                    <a:pt x="220028" y="283845"/>
                    <a:pt x="283845" y="220027"/>
                    <a:pt x="283845" y="141922"/>
                  </a:cubicBezTo>
                  <a:cubicBezTo>
                    <a:pt x="283845" y="63817"/>
                    <a:pt x="220028" y="0"/>
                    <a:pt x="141922" y="0"/>
                  </a:cubicBezTo>
                  <a:close/>
                  <a:moveTo>
                    <a:pt x="141922" y="230505"/>
                  </a:moveTo>
                  <a:cubicBezTo>
                    <a:pt x="130492" y="230505"/>
                    <a:pt x="120967" y="220980"/>
                    <a:pt x="120967" y="209550"/>
                  </a:cubicBezTo>
                  <a:cubicBezTo>
                    <a:pt x="120967" y="198120"/>
                    <a:pt x="130492" y="188595"/>
                    <a:pt x="141922" y="188595"/>
                  </a:cubicBezTo>
                  <a:cubicBezTo>
                    <a:pt x="153353" y="188595"/>
                    <a:pt x="162878" y="198120"/>
                    <a:pt x="162878" y="209550"/>
                  </a:cubicBezTo>
                  <a:cubicBezTo>
                    <a:pt x="162878" y="220980"/>
                    <a:pt x="153353" y="230505"/>
                    <a:pt x="141922" y="230505"/>
                  </a:cubicBezTo>
                  <a:close/>
                  <a:moveTo>
                    <a:pt x="162878" y="78105"/>
                  </a:moveTo>
                  <a:lnTo>
                    <a:pt x="151447" y="160972"/>
                  </a:lnTo>
                  <a:cubicBezTo>
                    <a:pt x="149542" y="171450"/>
                    <a:pt x="134303" y="171450"/>
                    <a:pt x="133350" y="160972"/>
                  </a:cubicBezTo>
                  <a:lnTo>
                    <a:pt x="121920" y="78105"/>
                  </a:lnTo>
                  <a:cubicBezTo>
                    <a:pt x="119063" y="66675"/>
                    <a:pt x="126683" y="55245"/>
                    <a:pt x="138113" y="52388"/>
                  </a:cubicBezTo>
                  <a:cubicBezTo>
                    <a:pt x="149542" y="49530"/>
                    <a:pt x="160972" y="57150"/>
                    <a:pt x="163830" y="68580"/>
                  </a:cubicBezTo>
                  <a:cubicBezTo>
                    <a:pt x="163830" y="71438"/>
                    <a:pt x="163830" y="75247"/>
                    <a:pt x="162878" y="78105"/>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1" name="Freeform: Shape 61">
            <a:extLst>
              <a:ext uri="{FF2B5EF4-FFF2-40B4-BE49-F238E27FC236}">
                <a16:creationId xmlns:a16="http://schemas.microsoft.com/office/drawing/2014/main" id="{02150AF0-0A2D-BACE-8C41-944F2807B32E}"/>
              </a:ext>
            </a:extLst>
          </p:cNvPr>
          <p:cNvSpPr/>
          <p:nvPr/>
        </p:nvSpPr>
        <p:spPr>
          <a:xfrm>
            <a:off x="5391432" y="4375150"/>
            <a:ext cx="970280" cy="970280"/>
          </a:xfrm>
          <a:custGeom>
            <a:avLst/>
            <a:gdLst>
              <a:gd name="connsiteX0" fmla="*/ 352425 w 704850"/>
              <a:gd name="connsiteY0" fmla="*/ 0 h 704850"/>
              <a:gd name="connsiteX1" fmla="*/ 0 w 704850"/>
              <a:gd name="connsiteY1" fmla="*/ 352425 h 704850"/>
              <a:gd name="connsiteX2" fmla="*/ 352425 w 704850"/>
              <a:gd name="connsiteY2" fmla="*/ 704850 h 704850"/>
              <a:gd name="connsiteX3" fmla="*/ 704850 w 704850"/>
              <a:gd name="connsiteY3" fmla="*/ 352425 h 704850"/>
              <a:gd name="connsiteX4" fmla="*/ 352425 w 704850"/>
              <a:gd name="connsiteY4" fmla="*/ 0 h 704850"/>
              <a:gd name="connsiteX5" fmla="*/ 469582 w 704850"/>
              <a:gd name="connsiteY5" fmla="*/ 235268 h 704850"/>
              <a:gd name="connsiteX6" fmla="*/ 518160 w 704850"/>
              <a:gd name="connsiteY6" fmla="*/ 283845 h 704850"/>
              <a:gd name="connsiteX7" fmla="*/ 469582 w 704850"/>
              <a:gd name="connsiteY7" fmla="*/ 332422 h 704850"/>
              <a:gd name="connsiteX8" fmla="*/ 421005 w 704850"/>
              <a:gd name="connsiteY8" fmla="*/ 283845 h 704850"/>
              <a:gd name="connsiteX9" fmla="*/ 469582 w 704850"/>
              <a:gd name="connsiteY9" fmla="*/ 235268 h 704850"/>
              <a:gd name="connsiteX10" fmla="*/ 238125 w 704850"/>
              <a:gd name="connsiteY10" fmla="*/ 235268 h 704850"/>
              <a:gd name="connsiteX11" fmla="*/ 282893 w 704850"/>
              <a:gd name="connsiteY11" fmla="*/ 280035 h 704850"/>
              <a:gd name="connsiteX12" fmla="*/ 238125 w 704850"/>
              <a:gd name="connsiteY12" fmla="*/ 324803 h 704850"/>
              <a:gd name="connsiteX13" fmla="*/ 193357 w 704850"/>
              <a:gd name="connsiteY13" fmla="*/ 280035 h 704850"/>
              <a:gd name="connsiteX14" fmla="*/ 238125 w 704850"/>
              <a:gd name="connsiteY14" fmla="*/ 235268 h 704850"/>
              <a:gd name="connsiteX15" fmla="*/ 130493 w 704850"/>
              <a:gd name="connsiteY15" fmla="*/ 309563 h 704850"/>
              <a:gd name="connsiteX16" fmla="*/ 75247 w 704850"/>
              <a:gd name="connsiteY16" fmla="*/ 280035 h 704850"/>
              <a:gd name="connsiteX17" fmla="*/ 75247 w 704850"/>
              <a:gd name="connsiteY17" fmla="*/ 253365 h 704850"/>
              <a:gd name="connsiteX18" fmla="*/ 118110 w 704850"/>
              <a:gd name="connsiteY18" fmla="*/ 117158 h 704850"/>
              <a:gd name="connsiteX19" fmla="*/ 160972 w 704850"/>
              <a:gd name="connsiteY19" fmla="*/ 253365 h 704850"/>
              <a:gd name="connsiteX20" fmla="*/ 130493 w 704850"/>
              <a:gd name="connsiteY20" fmla="*/ 309563 h 704850"/>
              <a:gd name="connsiteX21" fmla="*/ 518160 w 704850"/>
              <a:gd name="connsiteY21" fmla="*/ 532447 h 704850"/>
              <a:gd name="connsiteX22" fmla="*/ 186690 w 704850"/>
              <a:gd name="connsiteY22" fmla="*/ 532447 h 704850"/>
              <a:gd name="connsiteX23" fmla="*/ 159068 w 704850"/>
              <a:gd name="connsiteY23" fmla="*/ 504825 h 704850"/>
              <a:gd name="connsiteX24" fmla="*/ 186690 w 704850"/>
              <a:gd name="connsiteY24" fmla="*/ 477203 h 704850"/>
              <a:gd name="connsiteX25" fmla="*/ 518160 w 704850"/>
              <a:gd name="connsiteY25" fmla="*/ 477203 h 704850"/>
              <a:gd name="connsiteX26" fmla="*/ 545782 w 704850"/>
              <a:gd name="connsiteY26" fmla="*/ 504825 h 704850"/>
              <a:gd name="connsiteX27" fmla="*/ 518160 w 704850"/>
              <a:gd name="connsiteY27" fmla="*/ 532447 h 704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704850" h="704850">
                <a:moveTo>
                  <a:pt x="352425" y="0"/>
                </a:moveTo>
                <a:cubicBezTo>
                  <a:pt x="158115" y="0"/>
                  <a:pt x="0" y="158115"/>
                  <a:pt x="0" y="352425"/>
                </a:cubicBezTo>
                <a:cubicBezTo>
                  <a:pt x="0" y="546735"/>
                  <a:pt x="158115" y="704850"/>
                  <a:pt x="352425" y="704850"/>
                </a:cubicBezTo>
                <a:cubicBezTo>
                  <a:pt x="546735" y="704850"/>
                  <a:pt x="704850" y="546735"/>
                  <a:pt x="704850" y="352425"/>
                </a:cubicBezTo>
                <a:cubicBezTo>
                  <a:pt x="704850" y="158115"/>
                  <a:pt x="546735" y="0"/>
                  <a:pt x="352425" y="0"/>
                </a:cubicBezTo>
                <a:close/>
                <a:moveTo>
                  <a:pt x="469582" y="235268"/>
                </a:moveTo>
                <a:cubicBezTo>
                  <a:pt x="496253" y="235268"/>
                  <a:pt x="518160" y="257175"/>
                  <a:pt x="518160" y="283845"/>
                </a:cubicBezTo>
                <a:cubicBezTo>
                  <a:pt x="518160" y="310515"/>
                  <a:pt x="496253" y="332422"/>
                  <a:pt x="469582" y="332422"/>
                </a:cubicBezTo>
                <a:cubicBezTo>
                  <a:pt x="442913" y="332422"/>
                  <a:pt x="421005" y="310515"/>
                  <a:pt x="421005" y="283845"/>
                </a:cubicBezTo>
                <a:cubicBezTo>
                  <a:pt x="421005" y="257175"/>
                  <a:pt x="442913" y="235268"/>
                  <a:pt x="469582" y="235268"/>
                </a:cubicBezTo>
                <a:close/>
                <a:moveTo>
                  <a:pt x="238125" y="235268"/>
                </a:moveTo>
                <a:cubicBezTo>
                  <a:pt x="262890" y="235268"/>
                  <a:pt x="282893" y="255270"/>
                  <a:pt x="282893" y="280035"/>
                </a:cubicBezTo>
                <a:cubicBezTo>
                  <a:pt x="282893" y="304800"/>
                  <a:pt x="262890" y="324803"/>
                  <a:pt x="238125" y="324803"/>
                </a:cubicBezTo>
                <a:cubicBezTo>
                  <a:pt x="213360" y="324803"/>
                  <a:pt x="193357" y="304800"/>
                  <a:pt x="193357" y="280035"/>
                </a:cubicBezTo>
                <a:cubicBezTo>
                  <a:pt x="193357" y="255270"/>
                  <a:pt x="213360" y="235268"/>
                  <a:pt x="238125" y="235268"/>
                </a:cubicBezTo>
                <a:close/>
                <a:moveTo>
                  <a:pt x="130493" y="309563"/>
                </a:moveTo>
                <a:cubicBezTo>
                  <a:pt x="106680" y="317183"/>
                  <a:pt x="81915" y="303847"/>
                  <a:pt x="75247" y="280035"/>
                </a:cubicBezTo>
                <a:cubicBezTo>
                  <a:pt x="72390" y="271463"/>
                  <a:pt x="72390" y="261938"/>
                  <a:pt x="75247" y="253365"/>
                </a:cubicBezTo>
                <a:lnTo>
                  <a:pt x="118110" y="117158"/>
                </a:lnTo>
                <a:lnTo>
                  <a:pt x="160972" y="253365"/>
                </a:lnTo>
                <a:cubicBezTo>
                  <a:pt x="167640" y="277178"/>
                  <a:pt x="154305" y="301943"/>
                  <a:pt x="130493" y="309563"/>
                </a:cubicBezTo>
                <a:close/>
                <a:moveTo>
                  <a:pt x="518160" y="532447"/>
                </a:moveTo>
                <a:lnTo>
                  <a:pt x="186690" y="532447"/>
                </a:lnTo>
                <a:cubicBezTo>
                  <a:pt x="171450" y="532447"/>
                  <a:pt x="159068" y="520065"/>
                  <a:pt x="159068" y="504825"/>
                </a:cubicBezTo>
                <a:cubicBezTo>
                  <a:pt x="159068" y="489585"/>
                  <a:pt x="171450" y="477203"/>
                  <a:pt x="186690" y="477203"/>
                </a:cubicBezTo>
                <a:lnTo>
                  <a:pt x="518160" y="477203"/>
                </a:lnTo>
                <a:cubicBezTo>
                  <a:pt x="533400" y="477203"/>
                  <a:pt x="545782" y="489585"/>
                  <a:pt x="545782" y="504825"/>
                </a:cubicBezTo>
                <a:cubicBezTo>
                  <a:pt x="545782" y="520065"/>
                  <a:pt x="533400" y="532447"/>
                  <a:pt x="518160" y="532447"/>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62" name="TextBox 62">
            <a:extLst>
              <a:ext uri="{FF2B5EF4-FFF2-40B4-BE49-F238E27FC236}">
                <a16:creationId xmlns:a16="http://schemas.microsoft.com/office/drawing/2014/main" id="{4B024336-6736-7D1C-A519-42EA63EB5694}"/>
              </a:ext>
            </a:extLst>
          </p:cNvPr>
          <p:cNvSpPr txBox="1"/>
          <p:nvPr/>
        </p:nvSpPr>
        <p:spPr>
          <a:xfrm>
            <a:off x="9875477" y="3524885"/>
            <a:ext cx="501015" cy="47244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475"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sym typeface="Arial" panose="020B0604020202020204"/>
                <a:rtl val="0"/>
              </a:rPr>
              <a:t>=</a:t>
            </a:r>
          </a:p>
        </p:txBody>
      </p:sp>
      <p:sp>
        <p:nvSpPr>
          <p:cNvPr id="63" name="Text Box 76">
            <a:extLst>
              <a:ext uri="{FF2B5EF4-FFF2-40B4-BE49-F238E27FC236}">
                <a16:creationId xmlns:a16="http://schemas.microsoft.com/office/drawing/2014/main" id="{965FBD87-A774-817A-CEA6-8B65097D3FEF}"/>
              </a:ext>
            </a:extLst>
          </p:cNvPr>
          <p:cNvSpPr txBox="1"/>
          <p:nvPr/>
        </p:nvSpPr>
        <p:spPr>
          <a:xfrm>
            <a:off x="2538687" y="2172970"/>
            <a:ext cx="2071370" cy="7683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Dream</a:t>
            </a:r>
            <a:r>
              <a:rPr kumimoji="0" lang="en-US" sz="22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 </a:t>
            </a:r>
            <a:r>
              <a:rPr kumimoji="0" lang="en-US" sz="2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Outcome?</a:t>
            </a:r>
          </a:p>
        </p:txBody>
      </p:sp>
      <p:sp>
        <p:nvSpPr>
          <p:cNvPr id="64" name="Text Box 77">
            <a:extLst>
              <a:ext uri="{FF2B5EF4-FFF2-40B4-BE49-F238E27FC236}">
                <a16:creationId xmlns:a16="http://schemas.microsoft.com/office/drawing/2014/main" id="{2E0EEA98-0B06-0309-ED09-4A2F8B653A6C}"/>
              </a:ext>
            </a:extLst>
          </p:cNvPr>
          <p:cNvSpPr txBox="1"/>
          <p:nvPr/>
        </p:nvSpPr>
        <p:spPr>
          <a:xfrm>
            <a:off x="6963867" y="2172970"/>
            <a:ext cx="2741930" cy="7683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Perceived likelihood</a:t>
            </a:r>
            <a:r>
              <a:rPr kumimoji="0" lang="en-US" sz="22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 </a:t>
            </a:r>
            <a:r>
              <a:rPr kumimoji="0" lang="en-US" sz="2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of achievement</a:t>
            </a:r>
          </a:p>
        </p:txBody>
      </p:sp>
      <p:sp>
        <p:nvSpPr>
          <p:cNvPr id="65" name="Text Box 78">
            <a:extLst>
              <a:ext uri="{FF2B5EF4-FFF2-40B4-BE49-F238E27FC236}">
                <a16:creationId xmlns:a16="http://schemas.microsoft.com/office/drawing/2014/main" id="{89C75CF1-1633-E821-C6A1-1401B96AC4C8}"/>
              </a:ext>
            </a:extLst>
          </p:cNvPr>
          <p:cNvSpPr txBox="1"/>
          <p:nvPr/>
        </p:nvSpPr>
        <p:spPr>
          <a:xfrm>
            <a:off x="3001678" y="4464540"/>
            <a:ext cx="2071370" cy="7683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Time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Delay</a:t>
            </a:r>
          </a:p>
        </p:txBody>
      </p:sp>
      <p:sp>
        <p:nvSpPr>
          <p:cNvPr id="66" name="Text Box 79">
            <a:extLst>
              <a:ext uri="{FF2B5EF4-FFF2-40B4-BE49-F238E27FC236}">
                <a16:creationId xmlns:a16="http://schemas.microsoft.com/office/drawing/2014/main" id="{DB8C841A-24B2-A433-9C6B-D3F104E5CA0B}"/>
              </a:ext>
            </a:extLst>
          </p:cNvPr>
          <p:cNvSpPr txBox="1"/>
          <p:nvPr/>
        </p:nvSpPr>
        <p:spPr>
          <a:xfrm>
            <a:off x="6697647" y="4476115"/>
            <a:ext cx="2071370" cy="7683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Cost, Effort &amp;</a:t>
            </a:r>
            <a:r>
              <a:rPr kumimoji="0" lang="en-US" sz="22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 </a:t>
            </a:r>
            <a:r>
              <a:rPr kumimoji="0" lang="en-US" sz="2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Sacrifice</a:t>
            </a:r>
          </a:p>
        </p:txBody>
      </p:sp>
      <p:sp>
        <p:nvSpPr>
          <p:cNvPr id="67" name="Text Box 80">
            <a:extLst>
              <a:ext uri="{FF2B5EF4-FFF2-40B4-BE49-F238E27FC236}">
                <a16:creationId xmlns:a16="http://schemas.microsoft.com/office/drawing/2014/main" id="{29806440-EF34-E9B6-52E8-76C263749848}"/>
              </a:ext>
            </a:extLst>
          </p:cNvPr>
          <p:cNvSpPr txBox="1"/>
          <p:nvPr/>
        </p:nvSpPr>
        <p:spPr>
          <a:xfrm>
            <a:off x="10376492" y="3474105"/>
            <a:ext cx="1546506"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VALUE</a:t>
            </a:r>
            <a:endParaRPr kumimoji="0" lang="en-US" sz="2800" b="1" i="1"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endParaRPr>
          </a:p>
        </p:txBody>
      </p:sp>
      <p:sp>
        <p:nvSpPr>
          <p:cNvPr id="68" name="TextBox 67">
            <a:extLst>
              <a:ext uri="{FF2B5EF4-FFF2-40B4-BE49-F238E27FC236}">
                <a16:creationId xmlns:a16="http://schemas.microsoft.com/office/drawing/2014/main" id="{29857536-B318-6C7A-41E9-1B02DCE7B509}"/>
              </a:ext>
            </a:extLst>
          </p:cNvPr>
          <p:cNvSpPr txBox="1"/>
          <p:nvPr/>
        </p:nvSpPr>
        <p:spPr>
          <a:xfrm>
            <a:off x="4391981" y="2412281"/>
            <a:ext cx="464796"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sym typeface="Arial" panose="020B0604020202020204"/>
                <a:rtl val="0"/>
              </a:rPr>
              <a:t>+</a:t>
            </a:r>
          </a:p>
        </p:txBody>
      </p:sp>
      <p:sp>
        <p:nvSpPr>
          <p:cNvPr id="69" name="TextBox 68">
            <a:extLst>
              <a:ext uri="{FF2B5EF4-FFF2-40B4-BE49-F238E27FC236}">
                <a16:creationId xmlns:a16="http://schemas.microsoft.com/office/drawing/2014/main" id="{021A10F1-02BB-9BF8-FC82-5536E78F395A}"/>
              </a:ext>
            </a:extLst>
          </p:cNvPr>
          <p:cNvSpPr txBox="1"/>
          <p:nvPr/>
        </p:nvSpPr>
        <p:spPr>
          <a:xfrm>
            <a:off x="4391775" y="4618544"/>
            <a:ext cx="828650"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sym typeface="Arial" panose="020B0604020202020204"/>
                <a:rtl val="0"/>
              </a:rPr>
              <a:t>+</a:t>
            </a:r>
          </a:p>
        </p:txBody>
      </p:sp>
    </p:spTree>
    <p:extLst>
      <p:ext uri="{BB962C8B-B14F-4D97-AF65-F5344CB8AC3E}">
        <p14:creationId xmlns:p14="http://schemas.microsoft.com/office/powerpoint/2010/main" val="476314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2C97713-9682-308F-5CE3-B344577D183E}"/>
              </a:ext>
            </a:extLst>
          </p:cNvPr>
          <p:cNvGrpSpPr/>
          <p:nvPr/>
        </p:nvGrpSpPr>
        <p:grpSpPr>
          <a:xfrm>
            <a:off x="391795" y="996003"/>
            <a:ext cx="382905" cy="382905"/>
            <a:chOff x="494" y="730"/>
            <a:chExt cx="603" cy="603"/>
          </a:xfrm>
        </p:grpSpPr>
        <p:sp>
          <p:nvSpPr>
            <p:cNvPr id="3" name="Flowchart: Connector 10">
              <a:extLst>
                <a:ext uri="{FF2B5EF4-FFF2-40B4-BE49-F238E27FC236}">
                  <a16:creationId xmlns:a16="http://schemas.microsoft.com/office/drawing/2014/main" id="{B86E731A-FA92-8892-1048-6C7D3D75DB3F}"/>
                </a:ext>
              </a:extLst>
            </p:cNvPr>
            <p:cNvSpPr/>
            <p:nvPr/>
          </p:nvSpPr>
          <p:spPr>
            <a:xfrm>
              <a:off x="494" y="730"/>
              <a:ext cx="603" cy="603"/>
            </a:xfrm>
            <a:prstGeom prst="flowChartConnector">
              <a:avLst/>
            </a:prstGeom>
            <a:solidFill>
              <a:srgbClr val="EBF0F9"/>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Text Box 9">
              <a:extLst>
                <a:ext uri="{FF2B5EF4-FFF2-40B4-BE49-F238E27FC236}">
                  <a16:creationId xmlns:a16="http://schemas.microsoft.com/office/drawing/2014/main" id="{A3FB9A0F-5127-FCA5-E689-83552CD2A282}"/>
                </a:ext>
              </a:extLst>
            </p:cNvPr>
            <p:cNvSpPr txBox="1"/>
            <p:nvPr/>
          </p:nvSpPr>
          <p:spPr>
            <a:xfrm>
              <a:off x="549" y="745"/>
              <a:ext cx="425" cy="580"/>
            </a:xfrm>
            <a:prstGeom prst="rect">
              <a:avLst/>
            </a:prstGeom>
            <a:noFill/>
          </p:spPr>
          <p:txBody>
            <a:bodyPr wrap="square"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Avenir Medium" panose="02000603020000020003" charset="0"/>
                  <a:ea typeface="+mn-ea"/>
                  <a:cs typeface="Avenir Medium" panose="02000603020000020003" charset="0"/>
                </a:rPr>
                <a:t>1</a:t>
              </a:r>
            </a:p>
          </p:txBody>
        </p:sp>
      </p:grpSp>
      <p:sp>
        <p:nvSpPr>
          <p:cNvPr id="5" name="Text Box 22">
            <a:extLst>
              <a:ext uri="{FF2B5EF4-FFF2-40B4-BE49-F238E27FC236}">
                <a16:creationId xmlns:a16="http://schemas.microsoft.com/office/drawing/2014/main" id="{C2C023A4-D79A-4D49-E6D4-E77EB87AD4C2}"/>
              </a:ext>
            </a:extLst>
          </p:cNvPr>
          <p:cNvSpPr txBox="1"/>
          <p:nvPr/>
        </p:nvSpPr>
        <p:spPr>
          <a:xfrm>
            <a:off x="847725" y="984255"/>
            <a:ext cx="2743835" cy="39878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Dream</a:t>
            </a:r>
            <a:r>
              <a:rPr kumimoji="0" lang="en-US" sz="2000" b="0" i="0" u="none" strike="noStrike" kern="1200" cap="none" spc="0" normalizeH="0" baseline="0" noProof="0" dirty="0">
                <a:ln>
                  <a:noFill/>
                </a:ln>
                <a:solidFill>
                  <a:prstClr val="black"/>
                </a:solidFill>
                <a:effectLst/>
                <a:uLnTx/>
                <a:uFillTx/>
                <a:latin typeface="Avenir" panose="020B0503020203020204" charset="0"/>
                <a:ea typeface="+mn-ea"/>
                <a:cs typeface="Avenir" panose="020B0503020203020204" charset="0"/>
              </a:rPr>
              <a:t> </a:t>
            </a:r>
            <a:r>
              <a:rPr kumimoji="0" lang="en-US" sz="20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Outcome?</a:t>
            </a:r>
          </a:p>
        </p:txBody>
      </p:sp>
      <p:grpSp>
        <p:nvGrpSpPr>
          <p:cNvPr id="6" name="Group 5">
            <a:extLst>
              <a:ext uri="{FF2B5EF4-FFF2-40B4-BE49-F238E27FC236}">
                <a16:creationId xmlns:a16="http://schemas.microsoft.com/office/drawing/2014/main" id="{1F7FD68F-38E3-E2A2-9529-918F839D150F}"/>
              </a:ext>
            </a:extLst>
          </p:cNvPr>
          <p:cNvGrpSpPr/>
          <p:nvPr/>
        </p:nvGrpSpPr>
        <p:grpSpPr>
          <a:xfrm>
            <a:off x="4450080" y="996003"/>
            <a:ext cx="382905" cy="382905"/>
            <a:chOff x="494" y="730"/>
            <a:chExt cx="603" cy="603"/>
          </a:xfrm>
        </p:grpSpPr>
        <p:sp>
          <p:nvSpPr>
            <p:cNvPr id="7" name="Flowchart: Connector 25">
              <a:extLst>
                <a:ext uri="{FF2B5EF4-FFF2-40B4-BE49-F238E27FC236}">
                  <a16:creationId xmlns:a16="http://schemas.microsoft.com/office/drawing/2014/main" id="{2C21E283-8494-429E-9BE8-4FB93895567C}"/>
                </a:ext>
              </a:extLst>
            </p:cNvPr>
            <p:cNvSpPr/>
            <p:nvPr/>
          </p:nvSpPr>
          <p:spPr>
            <a:xfrm>
              <a:off x="494" y="730"/>
              <a:ext cx="603" cy="603"/>
            </a:xfrm>
            <a:prstGeom prst="flowChartConnector">
              <a:avLst/>
            </a:prstGeom>
            <a:solidFill>
              <a:srgbClr val="EBF0F9"/>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Box 26">
              <a:extLst>
                <a:ext uri="{FF2B5EF4-FFF2-40B4-BE49-F238E27FC236}">
                  <a16:creationId xmlns:a16="http://schemas.microsoft.com/office/drawing/2014/main" id="{CC2C4B23-5957-9391-7C24-A0080B52923F}"/>
                </a:ext>
              </a:extLst>
            </p:cNvPr>
            <p:cNvSpPr txBox="1"/>
            <p:nvPr/>
          </p:nvSpPr>
          <p:spPr>
            <a:xfrm>
              <a:off x="549" y="745"/>
              <a:ext cx="425" cy="580"/>
            </a:xfrm>
            <a:prstGeom prst="rect">
              <a:avLst/>
            </a:prstGeom>
            <a:noFill/>
          </p:spPr>
          <p:txBody>
            <a:bodyPr wrap="square"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Avenir Medium" panose="02000603020000020003" charset="0"/>
                  <a:ea typeface="+mn-ea"/>
                  <a:cs typeface="Avenir Medium" panose="02000603020000020003" charset="0"/>
                </a:rPr>
                <a:t>2</a:t>
              </a:r>
            </a:p>
          </p:txBody>
        </p:sp>
      </p:grpSp>
      <p:sp>
        <p:nvSpPr>
          <p:cNvPr id="9" name="Text Box 27">
            <a:extLst>
              <a:ext uri="{FF2B5EF4-FFF2-40B4-BE49-F238E27FC236}">
                <a16:creationId xmlns:a16="http://schemas.microsoft.com/office/drawing/2014/main" id="{6FCF61F9-FCF4-6C5E-1439-4A5017D7C73E}"/>
              </a:ext>
            </a:extLst>
          </p:cNvPr>
          <p:cNvSpPr txBox="1"/>
          <p:nvPr/>
        </p:nvSpPr>
        <p:spPr>
          <a:xfrm>
            <a:off x="4906010" y="984255"/>
            <a:ext cx="2959735" cy="39878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Problems/</a:t>
            </a:r>
            <a:r>
              <a:rPr kumimoji="0" lang="en-US" sz="20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Obstacles</a:t>
            </a:r>
          </a:p>
        </p:txBody>
      </p:sp>
      <p:grpSp>
        <p:nvGrpSpPr>
          <p:cNvPr id="10" name="Group 9">
            <a:extLst>
              <a:ext uri="{FF2B5EF4-FFF2-40B4-BE49-F238E27FC236}">
                <a16:creationId xmlns:a16="http://schemas.microsoft.com/office/drawing/2014/main" id="{86F24291-BB26-2F84-9B10-B93D6D08C7C8}"/>
              </a:ext>
            </a:extLst>
          </p:cNvPr>
          <p:cNvGrpSpPr/>
          <p:nvPr/>
        </p:nvGrpSpPr>
        <p:grpSpPr>
          <a:xfrm>
            <a:off x="8523605" y="996003"/>
            <a:ext cx="382905" cy="382905"/>
            <a:chOff x="494" y="730"/>
            <a:chExt cx="603" cy="603"/>
          </a:xfrm>
        </p:grpSpPr>
        <p:sp>
          <p:nvSpPr>
            <p:cNvPr id="11" name="Flowchart: Connector 29">
              <a:extLst>
                <a:ext uri="{FF2B5EF4-FFF2-40B4-BE49-F238E27FC236}">
                  <a16:creationId xmlns:a16="http://schemas.microsoft.com/office/drawing/2014/main" id="{DFF5148C-4DAC-8477-F8E4-B5D46961D6D0}"/>
                </a:ext>
              </a:extLst>
            </p:cNvPr>
            <p:cNvSpPr/>
            <p:nvPr/>
          </p:nvSpPr>
          <p:spPr>
            <a:xfrm>
              <a:off x="494" y="730"/>
              <a:ext cx="603" cy="603"/>
            </a:xfrm>
            <a:prstGeom prst="flowChartConnector">
              <a:avLst/>
            </a:prstGeom>
            <a:solidFill>
              <a:srgbClr val="EBF0F9"/>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Text Box 30">
              <a:extLst>
                <a:ext uri="{FF2B5EF4-FFF2-40B4-BE49-F238E27FC236}">
                  <a16:creationId xmlns:a16="http://schemas.microsoft.com/office/drawing/2014/main" id="{3EFEF0D6-0BD7-A916-6727-6A8FE8377C2E}"/>
                </a:ext>
              </a:extLst>
            </p:cNvPr>
            <p:cNvSpPr txBox="1"/>
            <p:nvPr/>
          </p:nvSpPr>
          <p:spPr>
            <a:xfrm>
              <a:off x="549" y="745"/>
              <a:ext cx="425" cy="580"/>
            </a:xfrm>
            <a:prstGeom prst="rect">
              <a:avLst/>
            </a:prstGeom>
            <a:noFill/>
          </p:spPr>
          <p:txBody>
            <a:bodyPr wrap="square"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Avenir Medium" panose="02000603020000020003" charset="0"/>
                  <a:ea typeface="+mn-ea"/>
                  <a:cs typeface="Avenir Medium" panose="02000603020000020003" charset="0"/>
                </a:rPr>
                <a:t>3</a:t>
              </a:r>
            </a:p>
          </p:txBody>
        </p:sp>
      </p:grpSp>
      <p:sp>
        <p:nvSpPr>
          <p:cNvPr id="13" name="Text Box 31">
            <a:extLst>
              <a:ext uri="{FF2B5EF4-FFF2-40B4-BE49-F238E27FC236}">
                <a16:creationId xmlns:a16="http://schemas.microsoft.com/office/drawing/2014/main" id="{89016E09-A2D2-DB3B-C3E8-27F2D90B538F}"/>
              </a:ext>
            </a:extLst>
          </p:cNvPr>
          <p:cNvSpPr txBox="1"/>
          <p:nvPr/>
        </p:nvSpPr>
        <p:spPr>
          <a:xfrm>
            <a:off x="8979535" y="984255"/>
            <a:ext cx="2959735" cy="7067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List</a:t>
            </a:r>
            <a:r>
              <a:rPr kumimoji="0" lang="en-US" sz="2000" b="0" i="0" u="none" strike="noStrike" kern="1200" cap="none" spc="0" normalizeH="0" baseline="0" noProof="0" dirty="0">
                <a:ln>
                  <a:noFill/>
                </a:ln>
                <a:solidFill>
                  <a:prstClr val="black"/>
                </a:solidFill>
                <a:effectLst/>
                <a:uLnTx/>
                <a:uFillTx/>
                <a:latin typeface="Avenir Medium" panose="02000603020000020003" charset="0"/>
                <a:ea typeface="+mn-ea"/>
                <a:cs typeface="Avenir Medium" panose="02000603020000020003" charset="0"/>
              </a:rPr>
              <a:t> </a:t>
            </a:r>
            <a:r>
              <a:rPr kumimoji="0" lang="en-US" sz="20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All Problems </a:t>
            </a:r>
            <a:r>
              <a:rPr kumimoji="0" lang="en-US" sz="20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sym typeface="+mn-ea"/>
              </a:rPr>
              <a:t>&amp; Solutions </a:t>
            </a:r>
          </a:p>
        </p:txBody>
      </p:sp>
      <p:grpSp>
        <p:nvGrpSpPr>
          <p:cNvPr id="14" name="Group 13">
            <a:extLst>
              <a:ext uri="{FF2B5EF4-FFF2-40B4-BE49-F238E27FC236}">
                <a16:creationId xmlns:a16="http://schemas.microsoft.com/office/drawing/2014/main" id="{F25C3D27-FF5A-2E68-409D-364015295A37}"/>
              </a:ext>
            </a:extLst>
          </p:cNvPr>
          <p:cNvGrpSpPr/>
          <p:nvPr/>
        </p:nvGrpSpPr>
        <p:grpSpPr>
          <a:xfrm>
            <a:off x="391795" y="3154998"/>
            <a:ext cx="382905" cy="382905"/>
            <a:chOff x="494" y="730"/>
            <a:chExt cx="603" cy="603"/>
          </a:xfrm>
        </p:grpSpPr>
        <p:sp>
          <p:nvSpPr>
            <p:cNvPr id="15" name="Flowchart: Connector 33">
              <a:extLst>
                <a:ext uri="{FF2B5EF4-FFF2-40B4-BE49-F238E27FC236}">
                  <a16:creationId xmlns:a16="http://schemas.microsoft.com/office/drawing/2014/main" id="{B7765E3F-68E7-AD37-5BB9-14A7731FD5AB}"/>
                </a:ext>
              </a:extLst>
            </p:cNvPr>
            <p:cNvSpPr/>
            <p:nvPr/>
          </p:nvSpPr>
          <p:spPr>
            <a:xfrm>
              <a:off x="494" y="730"/>
              <a:ext cx="603" cy="603"/>
            </a:xfrm>
            <a:prstGeom prst="flowChartConnector">
              <a:avLst/>
            </a:prstGeom>
            <a:solidFill>
              <a:srgbClr val="EBF0F9"/>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Text Box 34">
              <a:extLst>
                <a:ext uri="{FF2B5EF4-FFF2-40B4-BE49-F238E27FC236}">
                  <a16:creationId xmlns:a16="http://schemas.microsoft.com/office/drawing/2014/main" id="{0D10A020-A721-D665-E18F-66B2CBE45BCE}"/>
                </a:ext>
              </a:extLst>
            </p:cNvPr>
            <p:cNvSpPr txBox="1"/>
            <p:nvPr/>
          </p:nvSpPr>
          <p:spPr>
            <a:xfrm>
              <a:off x="549" y="745"/>
              <a:ext cx="425" cy="580"/>
            </a:xfrm>
            <a:prstGeom prst="rect">
              <a:avLst/>
            </a:prstGeom>
            <a:noFill/>
          </p:spPr>
          <p:txBody>
            <a:bodyPr wrap="square"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Avenir Medium" panose="02000603020000020003" charset="0"/>
                  <a:ea typeface="+mn-ea"/>
                  <a:cs typeface="Avenir Medium" panose="02000603020000020003" charset="0"/>
                </a:rPr>
                <a:t>4</a:t>
              </a:r>
            </a:p>
          </p:txBody>
        </p:sp>
      </p:grpSp>
      <p:sp>
        <p:nvSpPr>
          <p:cNvPr id="17" name="Text Box 35">
            <a:extLst>
              <a:ext uri="{FF2B5EF4-FFF2-40B4-BE49-F238E27FC236}">
                <a16:creationId xmlns:a16="http://schemas.microsoft.com/office/drawing/2014/main" id="{AF893DFC-B0BF-2C51-EC26-0736781BF02F}"/>
              </a:ext>
            </a:extLst>
          </p:cNvPr>
          <p:cNvSpPr txBox="1"/>
          <p:nvPr/>
        </p:nvSpPr>
        <p:spPr>
          <a:xfrm>
            <a:off x="847725" y="3147060"/>
            <a:ext cx="3123565" cy="39878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sym typeface="+mn-ea"/>
              </a:rPr>
              <a:t>Maximize</a:t>
            </a:r>
            <a:r>
              <a:rPr kumimoji="0" lang="en-US" sz="2000" b="0" i="0" u="none" strike="noStrike" kern="1200" cap="none" spc="0" normalizeH="0" baseline="0" noProof="0" dirty="0">
                <a:ln>
                  <a:noFill/>
                </a:ln>
                <a:solidFill>
                  <a:prstClr val="black"/>
                </a:solidFill>
                <a:effectLst/>
                <a:uLnTx/>
                <a:uFillTx/>
                <a:latin typeface="Avenir" panose="020B0503020203020204" charset="0"/>
                <a:ea typeface="+mn-ea"/>
                <a:cs typeface="Avenir" panose="020B0503020203020204" charset="0"/>
              </a:rPr>
              <a:t> </a:t>
            </a:r>
            <a:r>
              <a:rPr kumimoji="0" lang="en-US" sz="20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Profit/Value</a:t>
            </a:r>
          </a:p>
        </p:txBody>
      </p:sp>
      <p:grpSp>
        <p:nvGrpSpPr>
          <p:cNvPr id="18" name="Group 17">
            <a:extLst>
              <a:ext uri="{FF2B5EF4-FFF2-40B4-BE49-F238E27FC236}">
                <a16:creationId xmlns:a16="http://schemas.microsoft.com/office/drawing/2014/main" id="{1C08FD49-7C76-7303-D5FB-2A31FF405501}"/>
              </a:ext>
            </a:extLst>
          </p:cNvPr>
          <p:cNvGrpSpPr/>
          <p:nvPr/>
        </p:nvGrpSpPr>
        <p:grpSpPr>
          <a:xfrm>
            <a:off x="4450080" y="3154998"/>
            <a:ext cx="382905" cy="382905"/>
            <a:chOff x="494" y="730"/>
            <a:chExt cx="603" cy="603"/>
          </a:xfrm>
        </p:grpSpPr>
        <p:sp>
          <p:nvSpPr>
            <p:cNvPr id="19" name="Flowchart: Connector 37">
              <a:extLst>
                <a:ext uri="{FF2B5EF4-FFF2-40B4-BE49-F238E27FC236}">
                  <a16:creationId xmlns:a16="http://schemas.microsoft.com/office/drawing/2014/main" id="{AF1441DF-9B88-F15C-4F0F-0AD6BD4354F5}"/>
                </a:ext>
              </a:extLst>
            </p:cNvPr>
            <p:cNvSpPr/>
            <p:nvPr/>
          </p:nvSpPr>
          <p:spPr>
            <a:xfrm>
              <a:off x="494" y="730"/>
              <a:ext cx="603" cy="603"/>
            </a:xfrm>
            <a:prstGeom prst="flowChartConnector">
              <a:avLst/>
            </a:prstGeom>
            <a:solidFill>
              <a:srgbClr val="EBF0F9"/>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 name="Text Box 38">
              <a:extLst>
                <a:ext uri="{FF2B5EF4-FFF2-40B4-BE49-F238E27FC236}">
                  <a16:creationId xmlns:a16="http://schemas.microsoft.com/office/drawing/2014/main" id="{7F6EE851-7A82-2597-7C76-AC1C0A41C3F8}"/>
                </a:ext>
              </a:extLst>
            </p:cNvPr>
            <p:cNvSpPr txBox="1"/>
            <p:nvPr/>
          </p:nvSpPr>
          <p:spPr>
            <a:xfrm>
              <a:off x="549" y="745"/>
              <a:ext cx="425" cy="580"/>
            </a:xfrm>
            <a:prstGeom prst="rect">
              <a:avLst/>
            </a:prstGeom>
            <a:noFill/>
          </p:spPr>
          <p:txBody>
            <a:bodyPr wrap="square"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Avenir Medium" panose="02000603020000020003" charset="0"/>
                  <a:ea typeface="+mn-ea"/>
                  <a:cs typeface="Avenir Medium" panose="02000603020000020003" charset="0"/>
                </a:rPr>
                <a:t>5</a:t>
              </a:r>
            </a:p>
          </p:txBody>
        </p:sp>
      </p:grpSp>
      <p:sp>
        <p:nvSpPr>
          <p:cNvPr id="21" name="Text Box 39">
            <a:extLst>
              <a:ext uri="{FF2B5EF4-FFF2-40B4-BE49-F238E27FC236}">
                <a16:creationId xmlns:a16="http://schemas.microsoft.com/office/drawing/2014/main" id="{51A3DF7E-EA1E-5182-B577-E10494191C0E}"/>
              </a:ext>
            </a:extLst>
          </p:cNvPr>
          <p:cNvSpPr txBox="1"/>
          <p:nvPr/>
        </p:nvSpPr>
        <p:spPr>
          <a:xfrm>
            <a:off x="4906010" y="3147060"/>
            <a:ext cx="6009640" cy="39878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sym typeface="+mn-ea"/>
              </a:rPr>
              <a:t>Final High </a:t>
            </a:r>
            <a:r>
              <a:rPr kumimoji="0" lang="en-US" sz="2000" b="0" i="0" u="none" strike="noStrike" kern="1200" cap="none" spc="0" normalizeH="0" baseline="0" noProof="0" dirty="0">
                <a:ln>
                  <a:noFill/>
                </a:ln>
                <a:solidFill>
                  <a:srgbClr val="FB6526"/>
                </a:solidFill>
                <a:effectLst/>
                <a:uLnTx/>
                <a:uFillTx/>
                <a:latin typeface="Avenir Black" panose="020B0803020203020204" charset="0"/>
                <a:ea typeface="+mn-ea"/>
                <a:cs typeface="+mn-cs"/>
              </a:rPr>
              <a:t>Value High </a:t>
            </a:r>
            <a:r>
              <a:rPr kumimoji="0" lang="en-US" sz="20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Profit </a:t>
            </a:r>
            <a:r>
              <a:rPr kumimoji="0" lang="en-US" sz="20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sym typeface="+mn-ea"/>
              </a:rPr>
              <a:t>Offer Stack</a:t>
            </a:r>
            <a:r>
              <a:rPr kumimoji="0" lang="en-US" sz="20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sym typeface="+mn-ea"/>
              </a:rPr>
              <a:t> </a:t>
            </a:r>
          </a:p>
        </p:txBody>
      </p:sp>
      <p:grpSp>
        <p:nvGrpSpPr>
          <p:cNvPr id="22" name="Group 21">
            <a:extLst>
              <a:ext uri="{FF2B5EF4-FFF2-40B4-BE49-F238E27FC236}">
                <a16:creationId xmlns:a16="http://schemas.microsoft.com/office/drawing/2014/main" id="{C2F76C7C-46A0-2E00-268B-27B773A50252}"/>
              </a:ext>
            </a:extLst>
          </p:cNvPr>
          <p:cNvGrpSpPr/>
          <p:nvPr/>
        </p:nvGrpSpPr>
        <p:grpSpPr>
          <a:xfrm>
            <a:off x="981075" y="1705615"/>
            <a:ext cx="1537335" cy="1253490"/>
            <a:chOff x="1676" y="1544"/>
            <a:chExt cx="2163" cy="1763"/>
          </a:xfrm>
        </p:grpSpPr>
        <p:grpSp>
          <p:nvGrpSpPr>
            <p:cNvPr id="23" name="Graphic 2">
              <a:extLst>
                <a:ext uri="{FF2B5EF4-FFF2-40B4-BE49-F238E27FC236}">
                  <a16:creationId xmlns:a16="http://schemas.microsoft.com/office/drawing/2014/main" id="{14B5B523-15EB-FBF3-A615-ED0C8699A9A8}"/>
                </a:ext>
              </a:extLst>
            </p:cNvPr>
            <p:cNvGrpSpPr/>
            <p:nvPr/>
          </p:nvGrpSpPr>
          <p:grpSpPr>
            <a:xfrm>
              <a:off x="1676" y="2001"/>
              <a:ext cx="513" cy="1306"/>
              <a:chOff x="1064361" y="1270371"/>
              <a:chExt cx="325526" cy="829053"/>
            </a:xfrm>
            <a:solidFill>
              <a:srgbClr val="FB6526"/>
            </a:solidFill>
          </p:grpSpPr>
          <p:sp>
            <p:nvSpPr>
              <p:cNvPr id="45" name="Freeform: Shape 154">
                <a:extLst>
                  <a:ext uri="{FF2B5EF4-FFF2-40B4-BE49-F238E27FC236}">
                    <a16:creationId xmlns:a16="http://schemas.microsoft.com/office/drawing/2014/main" id="{03012D0B-DE64-B09B-4A08-635285A6F021}"/>
                  </a:ext>
                </a:extLst>
              </p:cNvPr>
              <p:cNvSpPr/>
              <p:nvPr/>
            </p:nvSpPr>
            <p:spPr>
              <a:xfrm>
                <a:off x="1064361" y="1421587"/>
                <a:ext cx="325526" cy="677837"/>
              </a:xfrm>
              <a:custGeom>
                <a:avLst/>
                <a:gdLst>
                  <a:gd name="connsiteX0" fmla="*/ 75590 w 325526"/>
                  <a:gd name="connsiteY0" fmla="*/ 108509 h 677837"/>
                  <a:gd name="connsiteX1" fmla="*/ 59741 w 325526"/>
                  <a:gd name="connsiteY1" fmla="*/ 108509 h 677837"/>
                  <a:gd name="connsiteX2" fmla="*/ 59741 w 325526"/>
                  <a:gd name="connsiteY2" fmla="*/ 114605 h 677837"/>
                  <a:gd name="connsiteX3" fmla="*/ 59741 w 325526"/>
                  <a:gd name="connsiteY3" fmla="*/ 295046 h 677837"/>
                  <a:gd name="connsiteX4" fmla="*/ 52426 w 325526"/>
                  <a:gd name="connsiteY4" fmla="*/ 316992 h 677837"/>
                  <a:gd name="connsiteX5" fmla="*/ 19507 w 325526"/>
                  <a:gd name="connsiteY5" fmla="*/ 325526 h 677837"/>
                  <a:gd name="connsiteX6" fmla="*/ 0 w 325526"/>
                  <a:gd name="connsiteY6" fmla="*/ 297485 h 677837"/>
                  <a:gd name="connsiteX7" fmla="*/ 0 w 325526"/>
                  <a:gd name="connsiteY7" fmla="*/ 151181 h 677837"/>
                  <a:gd name="connsiteX8" fmla="*/ 0 w 325526"/>
                  <a:gd name="connsiteY8" fmla="*/ 87782 h 677837"/>
                  <a:gd name="connsiteX9" fmla="*/ 76810 w 325526"/>
                  <a:gd name="connsiteY9" fmla="*/ 0 h 677837"/>
                  <a:gd name="connsiteX10" fmla="*/ 89002 w 325526"/>
                  <a:gd name="connsiteY10" fmla="*/ 0 h 677837"/>
                  <a:gd name="connsiteX11" fmla="*/ 236525 w 325526"/>
                  <a:gd name="connsiteY11" fmla="*/ 0 h 677837"/>
                  <a:gd name="connsiteX12" fmla="*/ 323088 w 325526"/>
                  <a:gd name="connsiteY12" fmla="*/ 68275 h 677837"/>
                  <a:gd name="connsiteX13" fmla="*/ 325526 w 325526"/>
                  <a:gd name="connsiteY13" fmla="*/ 89002 h 677837"/>
                  <a:gd name="connsiteX14" fmla="*/ 325526 w 325526"/>
                  <a:gd name="connsiteY14" fmla="*/ 295046 h 677837"/>
                  <a:gd name="connsiteX15" fmla="*/ 299923 w 325526"/>
                  <a:gd name="connsiteY15" fmla="*/ 326746 h 677837"/>
                  <a:gd name="connsiteX16" fmla="*/ 267005 w 325526"/>
                  <a:gd name="connsiteY16" fmla="*/ 296266 h 677837"/>
                  <a:gd name="connsiteX17" fmla="*/ 267005 w 325526"/>
                  <a:gd name="connsiteY17" fmla="*/ 157277 h 677837"/>
                  <a:gd name="connsiteX18" fmla="*/ 267005 w 325526"/>
                  <a:gd name="connsiteY18" fmla="*/ 113386 h 677837"/>
                  <a:gd name="connsiteX19" fmla="*/ 267005 w 325526"/>
                  <a:gd name="connsiteY19" fmla="*/ 108509 h 677837"/>
                  <a:gd name="connsiteX20" fmla="*/ 251155 w 325526"/>
                  <a:gd name="connsiteY20" fmla="*/ 108509 h 677837"/>
                  <a:gd name="connsiteX21" fmla="*/ 251155 w 325526"/>
                  <a:gd name="connsiteY21" fmla="*/ 115824 h 677837"/>
                  <a:gd name="connsiteX22" fmla="*/ 251155 w 325526"/>
                  <a:gd name="connsiteY22" fmla="*/ 632765 h 677837"/>
                  <a:gd name="connsiteX23" fmla="*/ 242621 w 325526"/>
                  <a:gd name="connsiteY23" fmla="*/ 662026 h 677837"/>
                  <a:gd name="connsiteX24" fmla="*/ 199949 w 325526"/>
                  <a:gd name="connsiteY24" fmla="*/ 675437 h 677837"/>
                  <a:gd name="connsiteX25" fmla="*/ 171907 w 325526"/>
                  <a:gd name="connsiteY25" fmla="*/ 640080 h 677837"/>
                  <a:gd name="connsiteX26" fmla="*/ 171907 w 325526"/>
                  <a:gd name="connsiteY26" fmla="*/ 631546 h 677837"/>
                  <a:gd name="connsiteX27" fmla="*/ 171907 w 325526"/>
                  <a:gd name="connsiteY27" fmla="*/ 337718 h 677837"/>
                  <a:gd name="connsiteX28" fmla="*/ 171907 w 325526"/>
                  <a:gd name="connsiteY28" fmla="*/ 331622 h 677837"/>
                  <a:gd name="connsiteX29" fmla="*/ 156058 w 325526"/>
                  <a:gd name="connsiteY29" fmla="*/ 331622 h 677837"/>
                  <a:gd name="connsiteX30" fmla="*/ 156058 w 325526"/>
                  <a:gd name="connsiteY30" fmla="*/ 337718 h 677837"/>
                  <a:gd name="connsiteX31" fmla="*/ 156058 w 325526"/>
                  <a:gd name="connsiteY31" fmla="*/ 636422 h 677837"/>
                  <a:gd name="connsiteX32" fmla="*/ 125578 w 325526"/>
                  <a:gd name="connsiteY32" fmla="*/ 676656 h 677837"/>
                  <a:gd name="connsiteX33" fmla="*/ 76810 w 325526"/>
                  <a:gd name="connsiteY33" fmla="*/ 640080 h 677837"/>
                  <a:gd name="connsiteX34" fmla="*/ 76810 w 325526"/>
                  <a:gd name="connsiteY34" fmla="*/ 632765 h 677837"/>
                  <a:gd name="connsiteX35" fmla="*/ 76810 w 325526"/>
                  <a:gd name="connsiteY35" fmla="*/ 117043 h 677837"/>
                  <a:gd name="connsiteX36" fmla="*/ 75590 w 325526"/>
                  <a:gd name="connsiteY36" fmla="*/ 108509 h 677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25526" h="677837">
                    <a:moveTo>
                      <a:pt x="75590" y="108509"/>
                    </a:moveTo>
                    <a:cubicBezTo>
                      <a:pt x="70714" y="108509"/>
                      <a:pt x="65837" y="108509"/>
                      <a:pt x="59741" y="108509"/>
                    </a:cubicBezTo>
                    <a:cubicBezTo>
                      <a:pt x="59741" y="110947"/>
                      <a:pt x="59741" y="112166"/>
                      <a:pt x="59741" y="114605"/>
                    </a:cubicBezTo>
                    <a:cubicBezTo>
                      <a:pt x="59741" y="174346"/>
                      <a:pt x="59741" y="235306"/>
                      <a:pt x="59741" y="295046"/>
                    </a:cubicBezTo>
                    <a:cubicBezTo>
                      <a:pt x="59741" y="303581"/>
                      <a:pt x="58522" y="310896"/>
                      <a:pt x="52426" y="316992"/>
                    </a:cubicBezTo>
                    <a:cubicBezTo>
                      <a:pt x="43891" y="326746"/>
                      <a:pt x="31699" y="330403"/>
                      <a:pt x="19507" y="325526"/>
                    </a:cubicBezTo>
                    <a:cubicBezTo>
                      <a:pt x="7315" y="321869"/>
                      <a:pt x="0" y="310896"/>
                      <a:pt x="0" y="297485"/>
                    </a:cubicBezTo>
                    <a:cubicBezTo>
                      <a:pt x="0" y="248717"/>
                      <a:pt x="0" y="199949"/>
                      <a:pt x="0" y="151181"/>
                    </a:cubicBezTo>
                    <a:cubicBezTo>
                      <a:pt x="0" y="130454"/>
                      <a:pt x="0" y="108509"/>
                      <a:pt x="0" y="87782"/>
                    </a:cubicBezTo>
                    <a:cubicBezTo>
                      <a:pt x="0" y="42672"/>
                      <a:pt x="31699" y="6096"/>
                      <a:pt x="76810" y="0"/>
                    </a:cubicBezTo>
                    <a:cubicBezTo>
                      <a:pt x="80467" y="0"/>
                      <a:pt x="84125" y="0"/>
                      <a:pt x="89002" y="0"/>
                    </a:cubicBezTo>
                    <a:cubicBezTo>
                      <a:pt x="137770" y="0"/>
                      <a:pt x="187757" y="0"/>
                      <a:pt x="236525" y="0"/>
                    </a:cubicBezTo>
                    <a:cubicBezTo>
                      <a:pt x="279197" y="0"/>
                      <a:pt x="314554" y="28042"/>
                      <a:pt x="323088" y="68275"/>
                    </a:cubicBezTo>
                    <a:cubicBezTo>
                      <a:pt x="324307" y="74371"/>
                      <a:pt x="325526" y="81686"/>
                      <a:pt x="325526" y="89002"/>
                    </a:cubicBezTo>
                    <a:cubicBezTo>
                      <a:pt x="325526" y="157277"/>
                      <a:pt x="325526" y="225552"/>
                      <a:pt x="325526" y="295046"/>
                    </a:cubicBezTo>
                    <a:cubicBezTo>
                      <a:pt x="325526" y="312115"/>
                      <a:pt x="315773" y="325526"/>
                      <a:pt x="299923" y="326746"/>
                    </a:cubicBezTo>
                    <a:cubicBezTo>
                      <a:pt x="282854" y="329184"/>
                      <a:pt x="267005" y="314554"/>
                      <a:pt x="267005" y="296266"/>
                    </a:cubicBezTo>
                    <a:cubicBezTo>
                      <a:pt x="267005" y="249936"/>
                      <a:pt x="267005" y="203606"/>
                      <a:pt x="267005" y="157277"/>
                    </a:cubicBezTo>
                    <a:cubicBezTo>
                      <a:pt x="267005" y="142646"/>
                      <a:pt x="267005" y="128016"/>
                      <a:pt x="267005" y="113386"/>
                    </a:cubicBezTo>
                    <a:cubicBezTo>
                      <a:pt x="267005" y="112166"/>
                      <a:pt x="267005" y="109728"/>
                      <a:pt x="267005" y="108509"/>
                    </a:cubicBezTo>
                    <a:cubicBezTo>
                      <a:pt x="262128" y="108509"/>
                      <a:pt x="257251" y="108509"/>
                      <a:pt x="251155" y="108509"/>
                    </a:cubicBezTo>
                    <a:cubicBezTo>
                      <a:pt x="251155" y="110947"/>
                      <a:pt x="251155" y="113386"/>
                      <a:pt x="251155" y="115824"/>
                    </a:cubicBezTo>
                    <a:cubicBezTo>
                      <a:pt x="251155" y="287731"/>
                      <a:pt x="251155" y="460858"/>
                      <a:pt x="251155" y="632765"/>
                    </a:cubicBezTo>
                    <a:cubicBezTo>
                      <a:pt x="251155" y="643738"/>
                      <a:pt x="248717" y="653491"/>
                      <a:pt x="242621" y="662026"/>
                    </a:cubicBezTo>
                    <a:cubicBezTo>
                      <a:pt x="232867" y="674218"/>
                      <a:pt x="214579" y="680314"/>
                      <a:pt x="199949" y="675437"/>
                    </a:cubicBezTo>
                    <a:cubicBezTo>
                      <a:pt x="184099" y="670560"/>
                      <a:pt x="173126" y="657149"/>
                      <a:pt x="171907" y="640080"/>
                    </a:cubicBezTo>
                    <a:cubicBezTo>
                      <a:pt x="171907" y="637642"/>
                      <a:pt x="171907" y="633984"/>
                      <a:pt x="171907" y="631546"/>
                    </a:cubicBezTo>
                    <a:cubicBezTo>
                      <a:pt x="171907" y="534010"/>
                      <a:pt x="171907" y="435254"/>
                      <a:pt x="171907" y="337718"/>
                    </a:cubicBezTo>
                    <a:cubicBezTo>
                      <a:pt x="171907" y="335280"/>
                      <a:pt x="171907" y="332842"/>
                      <a:pt x="171907" y="331622"/>
                    </a:cubicBezTo>
                    <a:cubicBezTo>
                      <a:pt x="165811" y="331622"/>
                      <a:pt x="160934" y="331622"/>
                      <a:pt x="156058" y="331622"/>
                    </a:cubicBezTo>
                    <a:cubicBezTo>
                      <a:pt x="156058" y="334061"/>
                      <a:pt x="156058" y="335280"/>
                      <a:pt x="156058" y="337718"/>
                    </a:cubicBezTo>
                    <a:cubicBezTo>
                      <a:pt x="156058" y="437693"/>
                      <a:pt x="156058" y="536448"/>
                      <a:pt x="156058" y="636422"/>
                    </a:cubicBezTo>
                    <a:cubicBezTo>
                      <a:pt x="156058" y="655930"/>
                      <a:pt x="143866" y="672998"/>
                      <a:pt x="125578" y="676656"/>
                    </a:cubicBezTo>
                    <a:cubicBezTo>
                      <a:pt x="101194" y="682752"/>
                      <a:pt x="78029" y="664464"/>
                      <a:pt x="76810" y="640080"/>
                    </a:cubicBezTo>
                    <a:cubicBezTo>
                      <a:pt x="76810" y="637642"/>
                      <a:pt x="76810" y="635203"/>
                      <a:pt x="76810" y="632765"/>
                    </a:cubicBezTo>
                    <a:cubicBezTo>
                      <a:pt x="76810" y="460858"/>
                      <a:pt x="76810" y="288950"/>
                      <a:pt x="76810" y="117043"/>
                    </a:cubicBezTo>
                    <a:cubicBezTo>
                      <a:pt x="75590" y="113386"/>
                      <a:pt x="75590" y="110947"/>
                      <a:pt x="75590" y="108509"/>
                    </a:cubicBezTo>
                    <a:close/>
                  </a:path>
                </a:pathLst>
              </a:custGeom>
              <a:solidFill>
                <a:srgbClr val="FB6526"/>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6" name="Freeform: Shape 155">
                <a:extLst>
                  <a:ext uri="{FF2B5EF4-FFF2-40B4-BE49-F238E27FC236}">
                    <a16:creationId xmlns:a16="http://schemas.microsoft.com/office/drawing/2014/main" id="{FBD2AFBE-D7C8-3E75-CE12-5C6DDB474313}"/>
                  </a:ext>
                </a:extLst>
              </p:cNvPr>
              <p:cNvSpPr/>
              <p:nvPr/>
            </p:nvSpPr>
            <p:spPr>
              <a:xfrm>
                <a:off x="1160678" y="1270371"/>
                <a:ext cx="135366" cy="135401"/>
              </a:xfrm>
              <a:custGeom>
                <a:avLst/>
                <a:gdLst>
                  <a:gd name="connsiteX0" fmla="*/ 0 w 135366"/>
                  <a:gd name="connsiteY0" fmla="*/ 67091 h 135401"/>
                  <a:gd name="connsiteX1" fmla="*/ 68275 w 135366"/>
                  <a:gd name="connsiteY1" fmla="*/ 35 h 135401"/>
                  <a:gd name="connsiteX2" fmla="*/ 135331 w 135366"/>
                  <a:gd name="connsiteY2" fmla="*/ 68311 h 135401"/>
                  <a:gd name="connsiteX3" fmla="*/ 67056 w 135366"/>
                  <a:gd name="connsiteY3" fmla="*/ 135367 h 135401"/>
                  <a:gd name="connsiteX4" fmla="*/ 0 w 135366"/>
                  <a:gd name="connsiteY4" fmla="*/ 67091 h 1354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366" h="135401">
                    <a:moveTo>
                      <a:pt x="0" y="67091"/>
                    </a:moveTo>
                    <a:cubicBezTo>
                      <a:pt x="0" y="29296"/>
                      <a:pt x="30480" y="-1184"/>
                      <a:pt x="68275" y="35"/>
                    </a:cubicBezTo>
                    <a:cubicBezTo>
                      <a:pt x="106070" y="35"/>
                      <a:pt x="136550" y="30515"/>
                      <a:pt x="135331" y="68311"/>
                    </a:cubicBezTo>
                    <a:cubicBezTo>
                      <a:pt x="135331" y="106106"/>
                      <a:pt x="104851" y="136586"/>
                      <a:pt x="67056" y="135367"/>
                    </a:cubicBezTo>
                    <a:cubicBezTo>
                      <a:pt x="29261" y="135367"/>
                      <a:pt x="0" y="103667"/>
                      <a:pt x="0" y="67091"/>
                    </a:cubicBezTo>
                    <a:close/>
                  </a:path>
                </a:pathLst>
              </a:custGeom>
              <a:solidFill>
                <a:srgbClr val="FB6526"/>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4" name="Freeform: Shape 156">
              <a:extLst>
                <a:ext uri="{FF2B5EF4-FFF2-40B4-BE49-F238E27FC236}">
                  <a16:creationId xmlns:a16="http://schemas.microsoft.com/office/drawing/2014/main" id="{C64F2CF1-5E64-60C5-5285-9628EB212A58}"/>
                </a:ext>
              </a:extLst>
            </p:cNvPr>
            <p:cNvSpPr/>
            <p:nvPr/>
          </p:nvSpPr>
          <p:spPr>
            <a:xfrm>
              <a:off x="2986" y="1676"/>
              <a:ext cx="127" cy="19"/>
            </a:xfrm>
            <a:custGeom>
              <a:avLst/>
              <a:gdLst>
                <a:gd name="connsiteX0" fmla="*/ 80467 w 80467"/>
                <a:gd name="connsiteY0" fmla="*/ 0 h 12192"/>
                <a:gd name="connsiteX1" fmla="*/ 0 w 80467"/>
                <a:gd name="connsiteY1" fmla="*/ 0 h 12192"/>
              </a:gdLst>
              <a:ahLst/>
              <a:cxnLst>
                <a:cxn ang="0">
                  <a:pos x="connsiteX0" y="connsiteY0"/>
                </a:cxn>
                <a:cxn ang="0">
                  <a:pos x="connsiteX1" y="connsiteY1"/>
                </a:cxn>
              </a:cxnLst>
              <a:rect l="l" t="t" r="r" b="b"/>
              <a:pathLst>
                <a:path w="80467" h="12192">
                  <a:moveTo>
                    <a:pt x="80467" y="0"/>
                  </a:moveTo>
                  <a:lnTo>
                    <a:pt x="0"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Freeform: Shape 157">
              <a:extLst>
                <a:ext uri="{FF2B5EF4-FFF2-40B4-BE49-F238E27FC236}">
                  <a16:creationId xmlns:a16="http://schemas.microsoft.com/office/drawing/2014/main" id="{C11BA458-62AC-2FA2-73DA-6699B1E11B59}"/>
                </a:ext>
              </a:extLst>
            </p:cNvPr>
            <p:cNvSpPr/>
            <p:nvPr/>
          </p:nvSpPr>
          <p:spPr>
            <a:xfrm>
              <a:off x="3037" y="1788"/>
              <a:ext cx="113" cy="61"/>
            </a:xfrm>
            <a:custGeom>
              <a:avLst/>
              <a:gdLst>
                <a:gd name="connsiteX0" fmla="*/ 71933 w 71932"/>
                <a:gd name="connsiteY0" fmla="*/ 0 h 39014"/>
                <a:gd name="connsiteX1" fmla="*/ 0 w 71932"/>
                <a:gd name="connsiteY1" fmla="*/ 39014 h 39014"/>
              </a:gdLst>
              <a:ahLst/>
              <a:cxnLst>
                <a:cxn ang="0">
                  <a:pos x="connsiteX0" y="connsiteY0"/>
                </a:cxn>
                <a:cxn ang="0">
                  <a:pos x="connsiteX1" y="connsiteY1"/>
                </a:cxn>
              </a:cxnLst>
              <a:rect l="l" t="t" r="r" b="b"/>
              <a:pathLst>
                <a:path w="71932" h="39014">
                  <a:moveTo>
                    <a:pt x="71933" y="0"/>
                  </a:moveTo>
                  <a:lnTo>
                    <a:pt x="0" y="39014"/>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6" name="Freeform: Shape 158">
              <a:extLst>
                <a:ext uri="{FF2B5EF4-FFF2-40B4-BE49-F238E27FC236}">
                  <a16:creationId xmlns:a16="http://schemas.microsoft.com/office/drawing/2014/main" id="{D6939F66-E55A-F608-5FBE-311EA48A05D9}"/>
                </a:ext>
              </a:extLst>
            </p:cNvPr>
            <p:cNvSpPr/>
            <p:nvPr/>
          </p:nvSpPr>
          <p:spPr>
            <a:xfrm>
              <a:off x="3162" y="1870"/>
              <a:ext cx="65" cy="111"/>
            </a:xfrm>
            <a:custGeom>
              <a:avLst/>
              <a:gdLst>
                <a:gd name="connsiteX0" fmla="*/ 41453 w 41452"/>
                <a:gd name="connsiteY0" fmla="*/ 0 h 70713"/>
                <a:gd name="connsiteX1" fmla="*/ 0 w 41452"/>
                <a:gd name="connsiteY1" fmla="*/ 70714 h 70713"/>
              </a:gdLst>
              <a:ahLst/>
              <a:cxnLst>
                <a:cxn ang="0">
                  <a:pos x="connsiteX0" y="connsiteY0"/>
                </a:cxn>
                <a:cxn ang="0">
                  <a:pos x="connsiteX1" y="connsiteY1"/>
                </a:cxn>
              </a:cxnLst>
              <a:rect l="l" t="t" r="r" b="b"/>
              <a:pathLst>
                <a:path w="41452" h="70713">
                  <a:moveTo>
                    <a:pt x="41453" y="0"/>
                  </a:moveTo>
                  <a:lnTo>
                    <a:pt x="0" y="70714"/>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Freeform: Shape 159">
              <a:extLst>
                <a:ext uri="{FF2B5EF4-FFF2-40B4-BE49-F238E27FC236}">
                  <a16:creationId xmlns:a16="http://schemas.microsoft.com/office/drawing/2014/main" id="{BDBB92AE-2910-6281-951B-95F67B07A94C}"/>
                </a:ext>
              </a:extLst>
            </p:cNvPr>
            <p:cNvSpPr/>
            <p:nvPr/>
          </p:nvSpPr>
          <p:spPr>
            <a:xfrm>
              <a:off x="3345" y="1907"/>
              <a:ext cx="19" cy="129"/>
            </a:xfrm>
            <a:custGeom>
              <a:avLst/>
              <a:gdLst>
                <a:gd name="connsiteX0" fmla="*/ 0 w 12192"/>
                <a:gd name="connsiteY0" fmla="*/ 0 h 81686"/>
                <a:gd name="connsiteX1" fmla="*/ 0 w 12192"/>
                <a:gd name="connsiteY1" fmla="*/ 81686 h 81686"/>
              </a:gdLst>
              <a:ahLst/>
              <a:cxnLst>
                <a:cxn ang="0">
                  <a:pos x="connsiteX0" y="connsiteY0"/>
                </a:cxn>
                <a:cxn ang="0">
                  <a:pos x="connsiteX1" y="connsiteY1"/>
                </a:cxn>
              </a:cxnLst>
              <a:rect l="l" t="t" r="r" b="b"/>
              <a:pathLst>
                <a:path w="12192" h="81686">
                  <a:moveTo>
                    <a:pt x="0" y="0"/>
                  </a:moveTo>
                  <a:lnTo>
                    <a:pt x="0" y="81686"/>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8" name="Freeform: Shape 160">
              <a:extLst>
                <a:ext uri="{FF2B5EF4-FFF2-40B4-BE49-F238E27FC236}">
                  <a16:creationId xmlns:a16="http://schemas.microsoft.com/office/drawing/2014/main" id="{DBBD2EA5-CD3E-A061-94C0-8F588272408C}"/>
                </a:ext>
              </a:extLst>
            </p:cNvPr>
            <p:cNvSpPr/>
            <p:nvPr/>
          </p:nvSpPr>
          <p:spPr>
            <a:xfrm>
              <a:off x="3460" y="1870"/>
              <a:ext cx="61" cy="113"/>
            </a:xfrm>
            <a:custGeom>
              <a:avLst/>
              <a:gdLst>
                <a:gd name="connsiteX0" fmla="*/ 0 w 39014"/>
                <a:gd name="connsiteY0" fmla="*/ 0 h 71932"/>
                <a:gd name="connsiteX1" fmla="*/ 39014 w 39014"/>
                <a:gd name="connsiteY1" fmla="*/ 71933 h 71932"/>
              </a:gdLst>
              <a:ahLst/>
              <a:cxnLst>
                <a:cxn ang="0">
                  <a:pos x="connsiteX0" y="connsiteY0"/>
                </a:cxn>
                <a:cxn ang="0">
                  <a:pos x="connsiteX1" y="connsiteY1"/>
                </a:cxn>
              </a:cxnLst>
              <a:rect l="l" t="t" r="r" b="b"/>
              <a:pathLst>
                <a:path w="39014" h="71932">
                  <a:moveTo>
                    <a:pt x="0" y="0"/>
                  </a:moveTo>
                  <a:lnTo>
                    <a:pt x="39014" y="71933"/>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9" name="Freeform: Shape 161">
              <a:extLst>
                <a:ext uri="{FF2B5EF4-FFF2-40B4-BE49-F238E27FC236}">
                  <a16:creationId xmlns:a16="http://schemas.microsoft.com/office/drawing/2014/main" id="{B52E8A43-E3BA-742F-9CB0-0A6664EF9318}"/>
                </a:ext>
              </a:extLst>
            </p:cNvPr>
            <p:cNvSpPr/>
            <p:nvPr/>
          </p:nvSpPr>
          <p:spPr>
            <a:xfrm>
              <a:off x="2638" y="1970"/>
              <a:ext cx="222" cy="682"/>
            </a:xfrm>
            <a:custGeom>
              <a:avLst/>
              <a:gdLst>
                <a:gd name="connsiteX0" fmla="*/ 7094 w 141205"/>
                <a:gd name="connsiteY0" fmla="*/ 432816 h 432816"/>
                <a:gd name="connsiteX1" fmla="*/ 141206 w 141205"/>
                <a:gd name="connsiteY1" fmla="*/ 0 h 432816"/>
              </a:gdLst>
              <a:ahLst/>
              <a:cxnLst>
                <a:cxn ang="0">
                  <a:pos x="connsiteX0" y="connsiteY0"/>
                </a:cxn>
                <a:cxn ang="0">
                  <a:pos x="connsiteX1" y="connsiteY1"/>
                </a:cxn>
              </a:cxnLst>
              <a:rect l="l" t="t" r="r" b="b"/>
              <a:pathLst>
                <a:path w="141205" h="432816">
                  <a:moveTo>
                    <a:pt x="7094" y="432816"/>
                  </a:moveTo>
                  <a:cubicBezTo>
                    <a:pt x="7094" y="432816"/>
                    <a:pt x="-46551" y="170688"/>
                    <a:pt x="141206" y="0"/>
                  </a:cubicBezTo>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0" name="Freeform: Shape 162">
              <a:extLst>
                <a:ext uri="{FF2B5EF4-FFF2-40B4-BE49-F238E27FC236}">
                  <a16:creationId xmlns:a16="http://schemas.microsoft.com/office/drawing/2014/main" id="{0B66F178-B38A-3DEC-AF81-25B48973C1A6}"/>
                </a:ext>
              </a:extLst>
            </p:cNvPr>
            <p:cNvSpPr/>
            <p:nvPr/>
          </p:nvSpPr>
          <p:spPr>
            <a:xfrm>
              <a:off x="2492" y="1965"/>
              <a:ext cx="523" cy="358"/>
            </a:xfrm>
            <a:custGeom>
              <a:avLst/>
              <a:gdLst>
                <a:gd name="connsiteX0" fmla="*/ 0 w 331915"/>
                <a:gd name="connsiteY0" fmla="*/ 116534 h 227480"/>
                <a:gd name="connsiteX1" fmla="*/ 234086 w 331915"/>
                <a:gd name="connsiteY1" fmla="*/ 3148 h 227480"/>
                <a:gd name="connsiteX2" fmla="*/ 320650 w 331915"/>
                <a:gd name="connsiteY2" fmla="*/ 227481 h 227480"/>
              </a:gdLst>
              <a:ahLst/>
              <a:cxnLst>
                <a:cxn ang="0">
                  <a:pos x="connsiteX0" y="connsiteY0"/>
                </a:cxn>
                <a:cxn ang="0">
                  <a:pos x="connsiteX1" y="connsiteY1"/>
                </a:cxn>
                <a:cxn ang="0">
                  <a:pos x="connsiteX2" y="connsiteY2"/>
                </a:cxn>
              </a:cxnLst>
              <a:rect l="l" t="t" r="r" b="b"/>
              <a:pathLst>
                <a:path w="331915" h="227480">
                  <a:moveTo>
                    <a:pt x="0" y="116534"/>
                  </a:moveTo>
                  <a:cubicBezTo>
                    <a:pt x="0" y="116534"/>
                    <a:pt x="90221" y="-22455"/>
                    <a:pt x="234086" y="3148"/>
                  </a:cubicBezTo>
                  <a:cubicBezTo>
                    <a:pt x="377952" y="28751"/>
                    <a:pt x="320650" y="227481"/>
                    <a:pt x="320650" y="227481"/>
                  </a:cubicBezTo>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Freeform: Shape 163">
              <a:extLst>
                <a:ext uri="{FF2B5EF4-FFF2-40B4-BE49-F238E27FC236}">
                  <a16:creationId xmlns:a16="http://schemas.microsoft.com/office/drawing/2014/main" id="{62830003-DE1D-2276-83B4-1E64133E27D0}"/>
                </a:ext>
              </a:extLst>
            </p:cNvPr>
            <p:cNvSpPr/>
            <p:nvPr/>
          </p:nvSpPr>
          <p:spPr>
            <a:xfrm>
              <a:off x="2546" y="1862"/>
              <a:ext cx="357" cy="434"/>
            </a:xfrm>
            <a:custGeom>
              <a:avLst/>
              <a:gdLst>
                <a:gd name="connsiteX0" fmla="*/ 0 w 226771"/>
                <a:gd name="connsiteY0" fmla="*/ 29596 h 275874"/>
                <a:gd name="connsiteX1" fmla="*/ 199949 w 226771"/>
                <a:gd name="connsiteY1" fmla="*/ 68610 h 275874"/>
                <a:gd name="connsiteX2" fmla="*/ 160934 w 226771"/>
                <a:gd name="connsiteY2" fmla="*/ 275874 h 275874"/>
              </a:gdLst>
              <a:ahLst/>
              <a:cxnLst>
                <a:cxn ang="0">
                  <a:pos x="connsiteX0" y="connsiteY0"/>
                </a:cxn>
                <a:cxn ang="0">
                  <a:pos x="connsiteX1" y="connsiteY1"/>
                </a:cxn>
                <a:cxn ang="0">
                  <a:pos x="connsiteX2" y="connsiteY2"/>
                </a:cxn>
              </a:cxnLst>
              <a:rect l="l" t="t" r="r" b="b"/>
              <a:pathLst>
                <a:path w="226771" h="275874">
                  <a:moveTo>
                    <a:pt x="0" y="29596"/>
                  </a:moveTo>
                  <a:cubicBezTo>
                    <a:pt x="0" y="29596"/>
                    <a:pt x="121920" y="-58187"/>
                    <a:pt x="199949" y="68610"/>
                  </a:cubicBezTo>
                  <a:cubicBezTo>
                    <a:pt x="277977" y="195407"/>
                    <a:pt x="160934" y="275874"/>
                    <a:pt x="160934" y="275874"/>
                  </a:cubicBezTo>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2" name="Freeform: Shape 164">
              <a:extLst>
                <a:ext uri="{FF2B5EF4-FFF2-40B4-BE49-F238E27FC236}">
                  <a16:creationId xmlns:a16="http://schemas.microsoft.com/office/drawing/2014/main" id="{0D21CCC0-333F-B718-D805-0A91A74464B9}"/>
                </a:ext>
              </a:extLst>
            </p:cNvPr>
            <p:cNvSpPr/>
            <p:nvPr/>
          </p:nvSpPr>
          <p:spPr>
            <a:xfrm>
              <a:off x="2861" y="1918"/>
              <a:ext cx="234" cy="77"/>
            </a:xfrm>
            <a:custGeom>
              <a:avLst/>
              <a:gdLst>
                <a:gd name="connsiteX0" fmla="*/ 0 w 148742"/>
                <a:gd name="connsiteY0" fmla="*/ 33101 h 48950"/>
                <a:gd name="connsiteX1" fmla="*/ 148742 w 148742"/>
                <a:gd name="connsiteY1" fmla="*/ 48950 h 48950"/>
              </a:gdLst>
              <a:ahLst/>
              <a:cxnLst>
                <a:cxn ang="0">
                  <a:pos x="connsiteX0" y="connsiteY0"/>
                </a:cxn>
                <a:cxn ang="0">
                  <a:pos x="connsiteX1" y="connsiteY1"/>
                </a:cxn>
              </a:cxnLst>
              <a:rect l="l" t="t" r="r" b="b"/>
              <a:pathLst>
                <a:path w="148742" h="48950">
                  <a:moveTo>
                    <a:pt x="0" y="33101"/>
                  </a:moveTo>
                  <a:cubicBezTo>
                    <a:pt x="0" y="33101"/>
                    <a:pt x="80467" y="-51024"/>
                    <a:pt x="148742" y="48950"/>
                  </a:cubicBezTo>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Freeform: Shape 165">
              <a:extLst>
                <a:ext uri="{FF2B5EF4-FFF2-40B4-BE49-F238E27FC236}">
                  <a16:creationId xmlns:a16="http://schemas.microsoft.com/office/drawing/2014/main" id="{64F25B65-867F-15E4-5789-A688C755079C}"/>
                </a:ext>
              </a:extLst>
            </p:cNvPr>
            <p:cNvSpPr/>
            <p:nvPr/>
          </p:nvSpPr>
          <p:spPr>
            <a:xfrm>
              <a:off x="2828" y="2508"/>
              <a:ext cx="966" cy="19"/>
            </a:xfrm>
            <a:custGeom>
              <a:avLst/>
              <a:gdLst>
                <a:gd name="connsiteX0" fmla="*/ 0 w 613257"/>
                <a:gd name="connsiteY0" fmla="*/ 0 h 12192"/>
                <a:gd name="connsiteX1" fmla="*/ 613258 w 613257"/>
                <a:gd name="connsiteY1" fmla="*/ 0 h 12192"/>
              </a:gdLst>
              <a:ahLst/>
              <a:cxnLst>
                <a:cxn ang="0">
                  <a:pos x="connsiteX0" y="connsiteY0"/>
                </a:cxn>
                <a:cxn ang="0">
                  <a:pos x="connsiteX1" y="connsiteY1"/>
                </a:cxn>
              </a:cxnLst>
              <a:rect l="l" t="t" r="r" b="b"/>
              <a:pathLst>
                <a:path w="613257" h="12192">
                  <a:moveTo>
                    <a:pt x="0" y="0"/>
                  </a:moveTo>
                  <a:lnTo>
                    <a:pt x="613258"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4" name="Freeform: Shape 166">
              <a:extLst>
                <a:ext uri="{FF2B5EF4-FFF2-40B4-BE49-F238E27FC236}">
                  <a16:creationId xmlns:a16="http://schemas.microsoft.com/office/drawing/2014/main" id="{DC78D28A-D103-97BD-4294-935D8A2B8017}"/>
                </a:ext>
              </a:extLst>
            </p:cNvPr>
            <p:cNvSpPr/>
            <p:nvPr/>
          </p:nvSpPr>
          <p:spPr>
            <a:xfrm>
              <a:off x="3212" y="2594"/>
              <a:ext cx="217" cy="19"/>
            </a:xfrm>
            <a:custGeom>
              <a:avLst/>
              <a:gdLst>
                <a:gd name="connsiteX0" fmla="*/ 0 w 137769"/>
                <a:gd name="connsiteY0" fmla="*/ 0 h 12192"/>
                <a:gd name="connsiteX1" fmla="*/ 137770 w 137769"/>
                <a:gd name="connsiteY1" fmla="*/ 0 h 12192"/>
              </a:gdLst>
              <a:ahLst/>
              <a:cxnLst>
                <a:cxn ang="0">
                  <a:pos x="connsiteX0" y="connsiteY0"/>
                </a:cxn>
                <a:cxn ang="0">
                  <a:pos x="connsiteX1" y="connsiteY1"/>
                </a:cxn>
              </a:cxnLst>
              <a:rect l="l" t="t" r="r" b="b"/>
              <a:pathLst>
                <a:path w="137769" h="12192">
                  <a:moveTo>
                    <a:pt x="0" y="0"/>
                  </a:moveTo>
                  <a:lnTo>
                    <a:pt x="137770"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5" name="Freeform: Shape 167">
              <a:extLst>
                <a:ext uri="{FF2B5EF4-FFF2-40B4-BE49-F238E27FC236}">
                  <a16:creationId xmlns:a16="http://schemas.microsoft.com/office/drawing/2014/main" id="{0E90DF82-A596-2092-03BC-A7B2DBA5A2FE}"/>
                </a:ext>
              </a:extLst>
            </p:cNvPr>
            <p:cNvSpPr/>
            <p:nvPr/>
          </p:nvSpPr>
          <p:spPr>
            <a:xfrm>
              <a:off x="3481" y="2594"/>
              <a:ext cx="111" cy="19"/>
            </a:xfrm>
            <a:custGeom>
              <a:avLst/>
              <a:gdLst>
                <a:gd name="connsiteX0" fmla="*/ 0 w 70713"/>
                <a:gd name="connsiteY0" fmla="*/ 0 h 12192"/>
                <a:gd name="connsiteX1" fmla="*/ 70714 w 70713"/>
                <a:gd name="connsiteY1" fmla="*/ 0 h 12192"/>
              </a:gdLst>
              <a:ahLst/>
              <a:cxnLst>
                <a:cxn ang="0">
                  <a:pos x="connsiteX0" y="connsiteY0"/>
                </a:cxn>
                <a:cxn ang="0">
                  <a:pos x="connsiteX1" y="connsiteY1"/>
                </a:cxn>
              </a:cxnLst>
              <a:rect l="l" t="t" r="r" b="b"/>
              <a:pathLst>
                <a:path w="70713" h="12192">
                  <a:moveTo>
                    <a:pt x="0" y="0"/>
                  </a:moveTo>
                  <a:lnTo>
                    <a:pt x="70714"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6" name="Freeform: Shape 168">
              <a:extLst>
                <a:ext uri="{FF2B5EF4-FFF2-40B4-BE49-F238E27FC236}">
                  <a16:creationId xmlns:a16="http://schemas.microsoft.com/office/drawing/2014/main" id="{9A73F6F7-29B4-4439-FEBB-306144007A49}"/>
                </a:ext>
              </a:extLst>
            </p:cNvPr>
            <p:cNvSpPr/>
            <p:nvPr/>
          </p:nvSpPr>
          <p:spPr>
            <a:xfrm>
              <a:off x="3302" y="2682"/>
              <a:ext cx="217" cy="19"/>
            </a:xfrm>
            <a:custGeom>
              <a:avLst/>
              <a:gdLst>
                <a:gd name="connsiteX0" fmla="*/ 0 w 137769"/>
                <a:gd name="connsiteY0" fmla="*/ 0 h 12192"/>
                <a:gd name="connsiteX1" fmla="*/ 137770 w 137769"/>
                <a:gd name="connsiteY1" fmla="*/ 0 h 12192"/>
              </a:gdLst>
              <a:ahLst/>
              <a:cxnLst>
                <a:cxn ang="0">
                  <a:pos x="connsiteX0" y="connsiteY0"/>
                </a:cxn>
                <a:cxn ang="0">
                  <a:pos x="connsiteX1" y="connsiteY1"/>
                </a:cxn>
              </a:cxnLst>
              <a:rect l="l" t="t" r="r" b="b"/>
              <a:pathLst>
                <a:path w="137769" h="12192">
                  <a:moveTo>
                    <a:pt x="0" y="0"/>
                  </a:moveTo>
                  <a:lnTo>
                    <a:pt x="137770"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7" name="Freeform: Shape 169">
              <a:extLst>
                <a:ext uri="{FF2B5EF4-FFF2-40B4-BE49-F238E27FC236}">
                  <a16:creationId xmlns:a16="http://schemas.microsoft.com/office/drawing/2014/main" id="{88740E69-DE4B-3EDB-5B5A-8D3E1D24BBA9}"/>
                </a:ext>
              </a:extLst>
            </p:cNvPr>
            <p:cNvSpPr/>
            <p:nvPr/>
          </p:nvSpPr>
          <p:spPr>
            <a:xfrm>
              <a:off x="3212" y="2774"/>
              <a:ext cx="217" cy="19"/>
            </a:xfrm>
            <a:custGeom>
              <a:avLst/>
              <a:gdLst>
                <a:gd name="connsiteX0" fmla="*/ 0 w 137769"/>
                <a:gd name="connsiteY0" fmla="*/ 0 h 12192"/>
                <a:gd name="connsiteX1" fmla="*/ 137770 w 137769"/>
                <a:gd name="connsiteY1" fmla="*/ 0 h 12192"/>
              </a:gdLst>
              <a:ahLst/>
              <a:cxnLst>
                <a:cxn ang="0">
                  <a:pos x="connsiteX0" y="connsiteY0"/>
                </a:cxn>
                <a:cxn ang="0">
                  <a:pos x="connsiteX1" y="connsiteY1"/>
                </a:cxn>
              </a:cxnLst>
              <a:rect l="l" t="t" r="r" b="b"/>
              <a:pathLst>
                <a:path w="137769" h="12192">
                  <a:moveTo>
                    <a:pt x="0" y="0"/>
                  </a:moveTo>
                  <a:lnTo>
                    <a:pt x="137770"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8" name="Freeform: Shape 170">
              <a:extLst>
                <a:ext uri="{FF2B5EF4-FFF2-40B4-BE49-F238E27FC236}">
                  <a16:creationId xmlns:a16="http://schemas.microsoft.com/office/drawing/2014/main" id="{32FF8B0A-13E0-B5DF-B273-BE017D0FB9B9}"/>
                </a:ext>
              </a:extLst>
            </p:cNvPr>
            <p:cNvSpPr/>
            <p:nvPr/>
          </p:nvSpPr>
          <p:spPr>
            <a:xfrm>
              <a:off x="2988" y="2865"/>
              <a:ext cx="86" cy="19"/>
            </a:xfrm>
            <a:custGeom>
              <a:avLst/>
              <a:gdLst>
                <a:gd name="connsiteX0" fmla="*/ 0 w 54864"/>
                <a:gd name="connsiteY0" fmla="*/ 0 h 12192"/>
                <a:gd name="connsiteX1" fmla="*/ 54864 w 54864"/>
                <a:gd name="connsiteY1" fmla="*/ 0 h 12192"/>
              </a:gdLst>
              <a:ahLst/>
              <a:cxnLst>
                <a:cxn ang="0">
                  <a:pos x="connsiteX0" y="connsiteY0"/>
                </a:cxn>
                <a:cxn ang="0">
                  <a:pos x="connsiteX1" y="connsiteY1"/>
                </a:cxn>
              </a:cxnLst>
              <a:rect l="l" t="t" r="r" b="b"/>
              <a:pathLst>
                <a:path w="54864" h="12192">
                  <a:moveTo>
                    <a:pt x="0" y="0"/>
                  </a:moveTo>
                  <a:lnTo>
                    <a:pt x="54864"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9" name="Freeform: Shape 171">
              <a:extLst>
                <a:ext uri="{FF2B5EF4-FFF2-40B4-BE49-F238E27FC236}">
                  <a16:creationId xmlns:a16="http://schemas.microsoft.com/office/drawing/2014/main" id="{64BC5680-9B4E-D92B-50D8-55DA6677A4DD}"/>
                </a:ext>
              </a:extLst>
            </p:cNvPr>
            <p:cNvSpPr/>
            <p:nvPr/>
          </p:nvSpPr>
          <p:spPr>
            <a:xfrm>
              <a:off x="3122" y="2865"/>
              <a:ext cx="150" cy="19"/>
            </a:xfrm>
            <a:custGeom>
              <a:avLst/>
              <a:gdLst>
                <a:gd name="connsiteX0" fmla="*/ 0 w 95097"/>
                <a:gd name="connsiteY0" fmla="*/ 0 h 12192"/>
                <a:gd name="connsiteX1" fmla="*/ 95098 w 95097"/>
                <a:gd name="connsiteY1" fmla="*/ 0 h 12192"/>
              </a:gdLst>
              <a:ahLst/>
              <a:cxnLst>
                <a:cxn ang="0">
                  <a:pos x="connsiteX0" y="connsiteY0"/>
                </a:cxn>
                <a:cxn ang="0">
                  <a:pos x="connsiteX1" y="connsiteY1"/>
                </a:cxn>
              </a:cxnLst>
              <a:rect l="l" t="t" r="r" b="b"/>
              <a:pathLst>
                <a:path w="95097" h="12192">
                  <a:moveTo>
                    <a:pt x="0" y="0"/>
                  </a:moveTo>
                  <a:lnTo>
                    <a:pt x="95098"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0" name="Freeform: Shape 172">
              <a:extLst>
                <a:ext uri="{FF2B5EF4-FFF2-40B4-BE49-F238E27FC236}">
                  <a16:creationId xmlns:a16="http://schemas.microsoft.com/office/drawing/2014/main" id="{E57AB7D1-BCD1-EB5F-0A16-10D6BCBEED22}"/>
                </a:ext>
              </a:extLst>
            </p:cNvPr>
            <p:cNvSpPr/>
            <p:nvPr/>
          </p:nvSpPr>
          <p:spPr>
            <a:xfrm>
              <a:off x="2415" y="1544"/>
              <a:ext cx="1425" cy="1425"/>
            </a:xfrm>
            <a:custGeom>
              <a:avLst/>
              <a:gdLst>
                <a:gd name="connsiteX0" fmla="*/ 904646 w 904646"/>
                <a:gd name="connsiteY0" fmla="*/ 452323 h 904646"/>
                <a:gd name="connsiteX1" fmla="*/ 452323 w 904646"/>
                <a:gd name="connsiteY1" fmla="*/ 904647 h 904646"/>
                <a:gd name="connsiteX2" fmla="*/ 0 w 904646"/>
                <a:gd name="connsiteY2" fmla="*/ 452323 h 904646"/>
                <a:gd name="connsiteX3" fmla="*/ 452323 w 904646"/>
                <a:gd name="connsiteY3" fmla="*/ 0 h 904646"/>
                <a:gd name="connsiteX4" fmla="*/ 904646 w 904646"/>
                <a:gd name="connsiteY4" fmla="*/ 452323 h 904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4646" h="904646">
                  <a:moveTo>
                    <a:pt x="904646" y="452323"/>
                  </a:moveTo>
                  <a:cubicBezTo>
                    <a:pt x="904646" y="702134"/>
                    <a:pt x="702135" y="904647"/>
                    <a:pt x="452323" y="904647"/>
                  </a:cubicBezTo>
                  <a:cubicBezTo>
                    <a:pt x="202512" y="904647"/>
                    <a:pt x="0" y="702135"/>
                    <a:pt x="0" y="452323"/>
                  </a:cubicBezTo>
                  <a:cubicBezTo>
                    <a:pt x="0" y="202512"/>
                    <a:pt x="202512" y="0"/>
                    <a:pt x="452323" y="0"/>
                  </a:cubicBezTo>
                  <a:cubicBezTo>
                    <a:pt x="702134" y="0"/>
                    <a:pt x="904646" y="202512"/>
                    <a:pt x="904646" y="452323"/>
                  </a:cubicBezTo>
                  <a:close/>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1" name="Freeform: Shape 173">
              <a:extLst>
                <a:ext uri="{FF2B5EF4-FFF2-40B4-BE49-F238E27FC236}">
                  <a16:creationId xmlns:a16="http://schemas.microsoft.com/office/drawing/2014/main" id="{D8FED623-AA7C-6976-F727-56EA2C6DFA70}"/>
                </a:ext>
              </a:extLst>
            </p:cNvPr>
            <p:cNvSpPr/>
            <p:nvPr/>
          </p:nvSpPr>
          <p:spPr>
            <a:xfrm>
              <a:off x="2465" y="2500"/>
              <a:ext cx="728" cy="330"/>
            </a:xfrm>
            <a:custGeom>
              <a:avLst/>
              <a:gdLst>
                <a:gd name="connsiteX0" fmla="*/ 0 w 462076"/>
                <a:gd name="connsiteY0" fmla="*/ 12105 h 209615"/>
                <a:gd name="connsiteX1" fmla="*/ 245059 w 462076"/>
                <a:gd name="connsiteY1" fmla="*/ 6009 h 209615"/>
                <a:gd name="connsiteX2" fmla="*/ 462077 w 462076"/>
                <a:gd name="connsiteY2" fmla="*/ 120614 h 209615"/>
                <a:gd name="connsiteX3" fmla="*/ 153619 w 462076"/>
                <a:gd name="connsiteY3" fmla="*/ 209616 h 209615"/>
              </a:gdLst>
              <a:ahLst/>
              <a:cxnLst>
                <a:cxn ang="0">
                  <a:pos x="connsiteX0" y="connsiteY0"/>
                </a:cxn>
                <a:cxn ang="0">
                  <a:pos x="connsiteX1" y="connsiteY1"/>
                </a:cxn>
                <a:cxn ang="0">
                  <a:pos x="connsiteX2" y="connsiteY2"/>
                </a:cxn>
                <a:cxn ang="0">
                  <a:pos x="connsiteX3" y="connsiteY3"/>
                </a:cxn>
              </a:cxnLst>
              <a:rect l="l" t="t" r="r" b="b"/>
              <a:pathLst>
                <a:path w="462076" h="209615">
                  <a:moveTo>
                    <a:pt x="0" y="12105"/>
                  </a:moveTo>
                  <a:cubicBezTo>
                    <a:pt x="40234" y="4790"/>
                    <a:pt x="131674" y="-7402"/>
                    <a:pt x="245059" y="6009"/>
                  </a:cubicBezTo>
                  <a:cubicBezTo>
                    <a:pt x="399898" y="24297"/>
                    <a:pt x="462077" y="120614"/>
                    <a:pt x="462077" y="120614"/>
                  </a:cubicBezTo>
                  <a:cubicBezTo>
                    <a:pt x="462077" y="120614"/>
                    <a:pt x="293827" y="209616"/>
                    <a:pt x="153619" y="209616"/>
                  </a:cubicBezTo>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2" name="Freeform: Shape 174">
              <a:extLst>
                <a:ext uri="{FF2B5EF4-FFF2-40B4-BE49-F238E27FC236}">
                  <a16:creationId xmlns:a16="http://schemas.microsoft.com/office/drawing/2014/main" id="{4BB49FBD-9A9D-315B-2DFC-0BF442C0B6E6}"/>
                </a:ext>
              </a:extLst>
            </p:cNvPr>
            <p:cNvSpPr/>
            <p:nvPr/>
          </p:nvSpPr>
          <p:spPr>
            <a:xfrm>
              <a:off x="3174" y="1549"/>
              <a:ext cx="346" cy="298"/>
            </a:xfrm>
            <a:custGeom>
              <a:avLst/>
              <a:gdLst>
                <a:gd name="connsiteX0" fmla="*/ 219456 w 219456"/>
                <a:gd name="connsiteY0" fmla="*/ 70714 h 188976"/>
                <a:gd name="connsiteX1" fmla="*/ 219456 w 219456"/>
                <a:gd name="connsiteY1" fmla="*/ 79248 h 188976"/>
                <a:gd name="connsiteX2" fmla="*/ 109728 w 219456"/>
                <a:gd name="connsiteY2" fmla="*/ 188976 h 188976"/>
                <a:gd name="connsiteX3" fmla="*/ 0 w 219456"/>
                <a:gd name="connsiteY3" fmla="*/ 79248 h 188976"/>
                <a:gd name="connsiteX4" fmla="*/ 34138 w 219456"/>
                <a:gd name="connsiteY4" fmla="*/ 0 h 1889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456" h="188976">
                  <a:moveTo>
                    <a:pt x="219456" y="70714"/>
                  </a:moveTo>
                  <a:cubicBezTo>
                    <a:pt x="219456" y="73152"/>
                    <a:pt x="219456" y="76810"/>
                    <a:pt x="219456" y="79248"/>
                  </a:cubicBezTo>
                  <a:cubicBezTo>
                    <a:pt x="219456" y="140208"/>
                    <a:pt x="170688" y="188976"/>
                    <a:pt x="109728" y="188976"/>
                  </a:cubicBezTo>
                  <a:cubicBezTo>
                    <a:pt x="48768" y="188976"/>
                    <a:pt x="0" y="140208"/>
                    <a:pt x="0" y="79248"/>
                  </a:cubicBezTo>
                  <a:cubicBezTo>
                    <a:pt x="0" y="47549"/>
                    <a:pt x="13411" y="19507"/>
                    <a:pt x="34138" y="0"/>
                  </a:cubicBezTo>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3" name="Freeform: Shape 175">
              <a:extLst>
                <a:ext uri="{FF2B5EF4-FFF2-40B4-BE49-F238E27FC236}">
                  <a16:creationId xmlns:a16="http://schemas.microsoft.com/office/drawing/2014/main" id="{044F342F-84E1-0435-122E-7EAB4464F2E6}"/>
                </a:ext>
              </a:extLst>
            </p:cNvPr>
            <p:cNvSpPr/>
            <p:nvPr/>
          </p:nvSpPr>
          <p:spPr>
            <a:xfrm>
              <a:off x="2091" y="2068"/>
              <a:ext cx="61" cy="61"/>
            </a:xfrm>
            <a:custGeom>
              <a:avLst/>
              <a:gdLst>
                <a:gd name="connsiteX0" fmla="*/ 39014 w 39014"/>
                <a:gd name="connsiteY0" fmla="*/ 19507 h 39014"/>
                <a:gd name="connsiteX1" fmla="*/ 19507 w 39014"/>
                <a:gd name="connsiteY1" fmla="*/ 39014 h 39014"/>
                <a:gd name="connsiteX2" fmla="*/ 0 w 39014"/>
                <a:gd name="connsiteY2" fmla="*/ 19507 h 39014"/>
                <a:gd name="connsiteX3" fmla="*/ 19507 w 39014"/>
                <a:gd name="connsiteY3" fmla="*/ 0 h 39014"/>
                <a:gd name="connsiteX4" fmla="*/ 39014 w 39014"/>
                <a:gd name="connsiteY4" fmla="*/ 19507 h 390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014" h="39014">
                  <a:moveTo>
                    <a:pt x="39014" y="19507"/>
                  </a:moveTo>
                  <a:cubicBezTo>
                    <a:pt x="39014" y="30281"/>
                    <a:pt x="30281" y="39014"/>
                    <a:pt x="19507" y="39014"/>
                  </a:cubicBezTo>
                  <a:cubicBezTo>
                    <a:pt x="8734" y="39014"/>
                    <a:pt x="0" y="30281"/>
                    <a:pt x="0" y="19507"/>
                  </a:cubicBezTo>
                  <a:cubicBezTo>
                    <a:pt x="0" y="8734"/>
                    <a:pt x="8734" y="0"/>
                    <a:pt x="19507" y="0"/>
                  </a:cubicBezTo>
                  <a:cubicBezTo>
                    <a:pt x="30281" y="0"/>
                    <a:pt x="39014" y="8734"/>
                    <a:pt x="39014" y="19507"/>
                  </a:cubicBezTo>
                  <a:close/>
                </a:path>
              </a:pathLst>
            </a:custGeom>
            <a:solidFill>
              <a:srgbClr val="FB6526"/>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4" name="Freeform: Shape 176">
              <a:extLst>
                <a:ext uri="{FF2B5EF4-FFF2-40B4-BE49-F238E27FC236}">
                  <a16:creationId xmlns:a16="http://schemas.microsoft.com/office/drawing/2014/main" id="{4C17EEDB-97B5-EC3E-F74F-8451D7485FFC}"/>
                </a:ext>
              </a:extLst>
            </p:cNvPr>
            <p:cNvSpPr/>
            <p:nvPr/>
          </p:nvSpPr>
          <p:spPr>
            <a:xfrm>
              <a:off x="2204" y="1981"/>
              <a:ext cx="127" cy="127"/>
            </a:xfrm>
            <a:custGeom>
              <a:avLst/>
              <a:gdLst>
                <a:gd name="connsiteX0" fmla="*/ 80467 w 80467"/>
                <a:gd name="connsiteY0" fmla="*/ 40234 h 80467"/>
                <a:gd name="connsiteX1" fmla="*/ 40234 w 80467"/>
                <a:gd name="connsiteY1" fmla="*/ 80467 h 80467"/>
                <a:gd name="connsiteX2" fmla="*/ 0 w 80467"/>
                <a:gd name="connsiteY2" fmla="*/ 40234 h 80467"/>
                <a:gd name="connsiteX3" fmla="*/ 40234 w 80467"/>
                <a:gd name="connsiteY3" fmla="*/ 0 h 80467"/>
                <a:gd name="connsiteX4" fmla="*/ 80467 w 80467"/>
                <a:gd name="connsiteY4" fmla="*/ 40234 h 80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467" h="80467">
                  <a:moveTo>
                    <a:pt x="80467" y="40234"/>
                  </a:moveTo>
                  <a:cubicBezTo>
                    <a:pt x="80467" y="62454"/>
                    <a:pt x="62454" y="80467"/>
                    <a:pt x="40234" y="80467"/>
                  </a:cubicBezTo>
                  <a:cubicBezTo>
                    <a:pt x="18013" y="80467"/>
                    <a:pt x="0" y="62454"/>
                    <a:pt x="0" y="40234"/>
                  </a:cubicBezTo>
                  <a:cubicBezTo>
                    <a:pt x="0" y="18013"/>
                    <a:pt x="18013" y="0"/>
                    <a:pt x="40234" y="0"/>
                  </a:cubicBezTo>
                  <a:cubicBezTo>
                    <a:pt x="62454" y="0"/>
                    <a:pt x="80467" y="18013"/>
                    <a:pt x="80467" y="40234"/>
                  </a:cubicBezTo>
                  <a:close/>
                </a:path>
              </a:pathLst>
            </a:custGeom>
            <a:solidFill>
              <a:srgbClr val="FB6526"/>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47" name="Group 46">
            <a:extLst>
              <a:ext uri="{FF2B5EF4-FFF2-40B4-BE49-F238E27FC236}">
                <a16:creationId xmlns:a16="http://schemas.microsoft.com/office/drawing/2014/main" id="{CE59464F-1100-6F7C-B1C9-828E7520CCA3}"/>
              </a:ext>
            </a:extLst>
          </p:cNvPr>
          <p:cNvGrpSpPr/>
          <p:nvPr/>
        </p:nvGrpSpPr>
        <p:grpSpPr>
          <a:xfrm>
            <a:off x="3559175" y="2282830"/>
            <a:ext cx="572770" cy="99060"/>
            <a:chOff x="5469" y="2715"/>
            <a:chExt cx="902" cy="156"/>
          </a:xfrm>
        </p:grpSpPr>
        <p:sp>
          <p:nvSpPr>
            <p:cNvPr id="48" name="Freeform: Shape 6">
              <a:extLst>
                <a:ext uri="{FF2B5EF4-FFF2-40B4-BE49-F238E27FC236}">
                  <a16:creationId xmlns:a16="http://schemas.microsoft.com/office/drawing/2014/main" id="{866F45F1-C6F3-A1A6-26C6-D09F4E3A4750}"/>
                </a:ext>
              </a:extLst>
            </p:cNvPr>
            <p:cNvSpPr/>
            <p:nvPr/>
          </p:nvSpPr>
          <p:spPr>
            <a:xfrm>
              <a:off x="5469" y="2794"/>
              <a:ext cx="766" cy="19"/>
            </a:xfrm>
            <a:custGeom>
              <a:avLst/>
              <a:gdLst>
                <a:gd name="connsiteX0" fmla="*/ 0 w 486460"/>
                <a:gd name="connsiteY0" fmla="*/ 0 h 12192"/>
                <a:gd name="connsiteX1" fmla="*/ 486461 w 486460"/>
                <a:gd name="connsiteY1" fmla="*/ 0 h 12192"/>
              </a:gdLst>
              <a:ahLst/>
              <a:cxnLst>
                <a:cxn ang="0">
                  <a:pos x="connsiteX0" y="connsiteY0"/>
                </a:cxn>
                <a:cxn ang="0">
                  <a:pos x="connsiteX1" y="connsiteY1"/>
                </a:cxn>
              </a:cxnLst>
              <a:rect l="l" t="t" r="r" b="b"/>
              <a:pathLst>
                <a:path w="486460" h="12192">
                  <a:moveTo>
                    <a:pt x="0" y="0"/>
                  </a:moveTo>
                  <a:lnTo>
                    <a:pt x="486461" y="0"/>
                  </a:lnTo>
                </a:path>
              </a:pathLst>
            </a:custGeom>
            <a:ln w="12700" cap="flat" cmpd="sng">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9" name="Freeform: Shape 7">
              <a:extLst>
                <a:ext uri="{FF2B5EF4-FFF2-40B4-BE49-F238E27FC236}">
                  <a16:creationId xmlns:a16="http://schemas.microsoft.com/office/drawing/2014/main" id="{992B6766-64D5-C7F3-E52B-8689BC3E9241}"/>
                </a:ext>
              </a:extLst>
            </p:cNvPr>
            <p:cNvSpPr/>
            <p:nvPr/>
          </p:nvSpPr>
          <p:spPr>
            <a:xfrm>
              <a:off x="6179" y="2715"/>
              <a:ext cx="192" cy="156"/>
            </a:xfrm>
            <a:custGeom>
              <a:avLst/>
              <a:gdLst>
                <a:gd name="connsiteX0" fmla="*/ 121920 w 121920"/>
                <a:gd name="connsiteY0" fmla="*/ 49987 h 98755"/>
                <a:gd name="connsiteX1" fmla="*/ 0 w 121920"/>
                <a:gd name="connsiteY1" fmla="*/ 98755 h 98755"/>
                <a:gd name="connsiteX2" fmla="*/ 29261 w 121920"/>
                <a:gd name="connsiteY2" fmla="*/ 49987 h 98755"/>
                <a:gd name="connsiteX3" fmla="*/ 0 w 121920"/>
                <a:gd name="connsiteY3" fmla="*/ 0 h 98755"/>
              </a:gdLst>
              <a:ahLst/>
              <a:cxnLst>
                <a:cxn ang="0">
                  <a:pos x="connsiteX0" y="connsiteY0"/>
                </a:cxn>
                <a:cxn ang="0">
                  <a:pos x="connsiteX1" y="connsiteY1"/>
                </a:cxn>
                <a:cxn ang="0">
                  <a:pos x="connsiteX2" y="connsiteY2"/>
                </a:cxn>
                <a:cxn ang="0">
                  <a:pos x="connsiteX3" y="connsiteY3"/>
                </a:cxn>
              </a:cxnLst>
              <a:rect l="l" t="t" r="r" b="b"/>
              <a:pathLst>
                <a:path w="121920" h="98755">
                  <a:moveTo>
                    <a:pt x="121920" y="49987"/>
                  </a:moveTo>
                  <a:lnTo>
                    <a:pt x="0" y="98755"/>
                  </a:lnTo>
                  <a:lnTo>
                    <a:pt x="29261" y="49987"/>
                  </a:lnTo>
                  <a:lnTo>
                    <a:pt x="0"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50" name="Group 49">
            <a:extLst>
              <a:ext uri="{FF2B5EF4-FFF2-40B4-BE49-F238E27FC236}">
                <a16:creationId xmlns:a16="http://schemas.microsoft.com/office/drawing/2014/main" id="{CA3FF39A-B022-9303-35CA-7F59AA793C6F}"/>
              </a:ext>
            </a:extLst>
          </p:cNvPr>
          <p:cNvGrpSpPr/>
          <p:nvPr/>
        </p:nvGrpSpPr>
        <p:grpSpPr>
          <a:xfrm>
            <a:off x="4976495" y="1771655"/>
            <a:ext cx="1925320" cy="1121410"/>
            <a:chOff x="8189" y="1546"/>
            <a:chExt cx="3032" cy="1766"/>
          </a:xfrm>
        </p:grpSpPr>
        <p:sp>
          <p:nvSpPr>
            <p:cNvPr id="51" name="Freeform: Shape 177">
              <a:extLst>
                <a:ext uri="{FF2B5EF4-FFF2-40B4-BE49-F238E27FC236}">
                  <a16:creationId xmlns:a16="http://schemas.microsoft.com/office/drawing/2014/main" id="{93CA7689-2527-C1E2-F058-9EFFF613C570}"/>
                </a:ext>
              </a:extLst>
            </p:cNvPr>
            <p:cNvSpPr/>
            <p:nvPr/>
          </p:nvSpPr>
          <p:spPr>
            <a:xfrm>
              <a:off x="8189" y="2045"/>
              <a:ext cx="979" cy="979"/>
            </a:xfrm>
            <a:custGeom>
              <a:avLst/>
              <a:gdLst>
                <a:gd name="connsiteX0" fmla="*/ 310896 w 621792"/>
                <a:gd name="connsiteY0" fmla="*/ 0 h 621792"/>
                <a:gd name="connsiteX1" fmla="*/ 0 w 621792"/>
                <a:gd name="connsiteY1" fmla="*/ 310896 h 621792"/>
                <a:gd name="connsiteX2" fmla="*/ 310896 w 621792"/>
                <a:gd name="connsiteY2" fmla="*/ 621792 h 621792"/>
                <a:gd name="connsiteX3" fmla="*/ 621792 w 621792"/>
                <a:gd name="connsiteY3" fmla="*/ 310896 h 621792"/>
                <a:gd name="connsiteX4" fmla="*/ 310896 w 621792"/>
                <a:gd name="connsiteY4" fmla="*/ 0 h 621792"/>
                <a:gd name="connsiteX5" fmla="*/ 414528 w 621792"/>
                <a:gd name="connsiteY5" fmla="*/ 182880 h 621792"/>
                <a:gd name="connsiteX6" fmla="*/ 457200 w 621792"/>
                <a:gd name="connsiteY6" fmla="*/ 225552 h 621792"/>
                <a:gd name="connsiteX7" fmla="*/ 414528 w 621792"/>
                <a:gd name="connsiteY7" fmla="*/ 268224 h 621792"/>
                <a:gd name="connsiteX8" fmla="*/ 371856 w 621792"/>
                <a:gd name="connsiteY8" fmla="*/ 225552 h 621792"/>
                <a:gd name="connsiteX9" fmla="*/ 414528 w 621792"/>
                <a:gd name="connsiteY9" fmla="*/ 182880 h 621792"/>
                <a:gd name="connsiteX10" fmla="*/ 210921 w 621792"/>
                <a:gd name="connsiteY10" fmla="*/ 182880 h 621792"/>
                <a:gd name="connsiteX11" fmla="*/ 249936 w 621792"/>
                <a:gd name="connsiteY11" fmla="*/ 221894 h 621792"/>
                <a:gd name="connsiteX12" fmla="*/ 210921 w 621792"/>
                <a:gd name="connsiteY12" fmla="*/ 260909 h 621792"/>
                <a:gd name="connsiteX13" fmla="*/ 171907 w 621792"/>
                <a:gd name="connsiteY13" fmla="*/ 221894 h 621792"/>
                <a:gd name="connsiteX14" fmla="*/ 210921 w 621792"/>
                <a:gd name="connsiteY14" fmla="*/ 182880 h 621792"/>
                <a:gd name="connsiteX15" fmla="*/ 499872 w 621792"/>
                <a:gd name="connsiteY15" fmla="*/ 493776 h 621792"/>
                <a:gd name="connsiteX16" fmla="*/ 453543 w 621792"/>
                <a:gd name="connsiteY16" fmla="*/ 460858 h 621792"/>
                <a:gd name="connsiteX17" fmla="*/ 437693 w 621792"/>
                <a:gd name="connsiteY17" fmla="*/ 445008 h 621792"/>
                <a:gd name="connsiteX18" fmla="*/ 421843 w 621792"/>
                <a:gd name="connsiteY18" fmla="*/ 460858 h 621792"/>
                <a:gd name="connsiteX19" fmla="*/ 375513 w 621792"/>
                <a:gd name="connsiteY19" fmla="*/ 493776 h 621792"/>
                <a:gd name="connsiteX20" fmla="*/ 329184 w 621792"/>
                <a:gd name="connsiteY20" fmla="*/ 460858 h 621792"/>
                <a:gd name="connsiteX21" fmla="*/ 313335 w 621792"/>
                <a:gd name="connsiteY21" fmla="*/ 445008 h 621792"/>
                <a:gd name="connsiteX22" fmla="*/ 297485 w 621792"/>
                <a:gd name="connsiteY22" fmla="*/ 460858 h 621792"/>
                <a:gd name="connsiteX23" fmla="*/ 251155 w 621792"/>
                <a:gd name="connsiteY23" fmla="*/ 493776 h 621792"/>
                <a:gd name="connsiteX24" fmla="*/ 204825 w 621792"/>
                <a:gd name="connsiteY24" fmla="*/ 460858 h 621792"/>
                <a:gd name="connsiteX25" fmla="*/ 188976 w 621792"/>
                <a:gd name="connsiteY25" fmla="*/ 445008 h 621792"/>
                <a:gd name="connsiteX26" fmla="*/ 173127 w 621792"/>
                <a:gd name="connsiteY26" fmla="*/ 460858 h 621792"/>
                <a:gd name="connsiteX27" fmla="*/ 126797 w 621792"/>
                <a:gd name="connsiteY27" fmla="*/ 493776 h 621792"/>
                <a:gd name="connsiteX28" fmla="*/ 108509 w 621792"/>
                <a:gd name="connsiteY28" fmla="*/ 475488 h 621792"/>
                <a:gd name="connsiteX29" fmla="*/ 126797 w 621792"/>
                <a:gd name="connsiteY29" fmla="*/ 457200 h 621792"/>
                <a:gd name="connsiteX30" fmla="*/ 142647 w 621792"/>
                <a:gd name="connsiteY30" fmla="*/ 441350 h 621792"/>
                <a:gd name="connsiteX31" fmla="*/ 188976 w 621792"/>
                <a:gd name="connsiteY31" fmla="*/ 408432 h 621792"/>
                <a:gd name="connsiteX32" fmla="*/ 235305 w 621792"/>
                <a:gd name="connsiteY32" fmla="*/ 441350 h 621792"/>
                <a:gd name="connsiteX33" fmla="*/ 251155 w 621792"/>
                <a:gd name="connsiteY33" fmla="*/ 457200 h 621792"/>
                <a:gd name="connsiteX34" fmla="*/ 267005 w 621792"/>
                <a:gd name="connsiteY34" fmla="*/ 441350 h 621792"/>
                <a:gd name="connsiteX35" fmla="*/ 313335 w 621792"/>
                <a:gd name="connsiteY35" fmla="*/ 408432 h 621792"/>
                <a:gd name="connsiteX36" fmla="*/ 359664 w 621792"/>
                <a:gd name="connsiteY36" fmla="*/ 441350 h 621792"/>
                <a:gd name="connsiteX37" fmla="*/ 375513 w 621792"/>
                <a:gd name="connsiteY37" fmla="*/ 457200 h 621792"/>
                <a:gd name="connsiteX38" fmla="*/ 391363 w 621792"/>
                <a:gd name="connsiteY38" fmla="*/ 441350 h 621792"/>
                <a:gd name="connsiteX39" fmla="*/ 437693 w 621792"/>
                <a:gd name="connsiteY39" fmla="*/ 408432 h 621792"/>
                <a:gd name="connsiteX40" fmla="*/ 484023 w 621792"/>
                <a:gd name="connsiteY40" fmla="*/ 441350 h 621792"/>
                <a:gd name="connsiteX41" fmla="*/ 499872 w 621792"/>
                <a:gd name="connsiteY41" fmla="*/ 457200 h 621792"/>
                <a:gd name="connsiteX42" fmla="*/ 518160 w 621792"/>
                <a:gd name="connsiteY42" fmla="*/ 475488 h 621792"/>
                <a:gd name="connsiteX43" fmla="*/ 499872 w 621792"/>
                <a:gd name="connsiteY43" fmla="*/ 493776 h 621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21792" h="621792">
                  <a:moveTo>
                    <a:pt x="310896" y="0"/>
                  </a:moveTo>
                  <a:cubicBezTo>
                    <a:pt x="138989" y="0"/>
                    <a:pt x="0" y="138989"/>
                    <a:pt x="0" y="310896"/>
                  </a:cubicBezTo>
                  <a:cubicBezTo>
                    <a:pt x="0" y="482803"/>
                    <a:pt x="138989" y="621792"/>
                    <a:pt x="310896" y="621792"/>
                  </a:cubicBezTo>
                  <a:cubicBezTo>
                    <a:pt x="482803" y="621792"/>
                    <a:pt x="621792" y="482803"/>
                    <a:pt x="621792" y="310896"/>
                  </a:cubicBezTo>
                  <a:cubicBezTo>
                    <a:pt x="621792" y="138989"/>
                    <a:pt x="482803" y="0"/>
                    <a:pt x="310896" y="0"/>
                  </a:cubicBezTo>
                  <a:close/>
                  <a:moveTo>
                    <a:pt x="414528" y="182880"/>
                  </a:moveTo>
                  <a:cubicBezTo>
                    <a:pt x="437693" y="182880"/>
                    <a:pt x="457200" y="202387"/>
                    <a:pt x="457200" y="225552"/>
                  </a:cubicBezTo>
                  <a:cubicBezTo>
                    <a:pt x="457200" y="248717"/>
                    <a:pt x="437693" y="268224"/>
                    <a:pt x="414528" y="268224"/>
                  </a:cubicBezTo>
                  <a:cubicBezTo>
                    <a:pt x="391363" y="268224"/>
                    <a:pt x="371856" y="248717"/>
                    <a:pt x="371856" y="225552"/>
                  </a:cubicBezTo>
                  <a:cubicBezTo>
                    <a:pt x="371856" y="202387"/>
                    <a:pt x="391363" y="182880"/>
                    <a:pt x="414528" y="182880"/>
                  </a:cubicBezTo>
                  <a:close/>
                  <a:moveTo>
                    <a:pt x="210921" y="182880"/>
                  </a:moveTo>
                  <a:cubicBezTo>
                    <a:pt x="232867" y="182880"/>
                    <a:pt x="249936" y="201168"/>
                    <a:pt x="249936" y="221894"/>
                  </a:cubicBezTo>
                  <a:cubicBezTo>
                    <a:pt x="249936" y="242621"/>
                    <a:pt x="231648" y="260909"/>
                    <a:pt x="210921" y="260909"/>
                  </a:cubicBezTo>
                  <a:cubicBezTo>
                    <a:pt x="190195" y="260909"/>
                    <a:pt x="171907" y="242621"/>
                    <a:pt x="171907" y="221894"/>
                  </a:cubicBezTo>
                  <a:cubicBezTo>
                    <a:pt x="171907" y="201168"/>
                    <a:pt x="188976" y="182880"/>
                    <a:pt x="210921" y="182880"/>
                  </a:cubicBezTo>
                  <a:close/>
                  <a:moveTo>
                    <a:pt x="499872" y="493776"/>
                  </a:moveTo>
                  <a:cubicBezTo>
                    <a:pt x="474269" y="493776"/>
                    <a:pt x="460857" y="474269"/>
                    <a:pt x="453543" y="460858"/>
                  </a:cubicBezTo>
                  <a:cubicBezTo>
                    <a:pt x="446227" y="448666"/>
                    <a:pt x="442569" y="445008"/>
                    <a:pt x="437693" y="445008"/>
                  </a:cubicBezTo>
                  <a:cubicBezTo>
                    <a:pt x="432816" y="445008"/>
                    <a:pt x="429159" y="448666"/>
                    <a:pt x="421843" y="460858"/>
                  </a:cubicBezTo>
                  <a:cubicBezTo>
                    <a:pt x="413309" y="474269"/>
                    <a:pt x="401117" y="493776"/>
                    <a:pt x="375513" y="493776"/>
                  </a:cubicBezTo>
                  <a:cubicBezTo>
                    <a:pt x="349911" y="493776"/>
                    <a:pt x="336499" y="474269"/>
                    <a:pt x="329184" y="460858"/>
                  </a:cubicBezTo>
                  <a:cubicBezTo>
                    <a:pt x="321869" y="448666"/>
                    <a:pt x="318211" y="445008"/>
                    <a:pt x="313335" y="445008"/>
                  </a:cubicBezTo>
                  <a:cubicBezTo>
                    <a:pt x="308457" y="445008"/>
                    <a:pt x="304800" y="448666"/>
                    <a:pt x="297485" y="460858"/>
                  </a:cubicBezTo>
                  <a:cubicBezTo>
                    <a:pt x="288951" y="474269"/>
                    <a:pt x="276759" y="493776"/>
                    <a:pt x="251155" y="493776"/>
                  </a:cubicBezTo>
                  <a:cubicBezTo>
                    <a:pt x="225552" y="493776"/>
                    <a:pt x="212141" y="474269"/>
                    <a:pt x="204825" y="460858"/>
                  </a:cubicBezTo>
                  <a:cubicBezTo>
                    <a:pt x="197511" y="448666"/>
                    <a:pt x="193853" y="445008"/>
                    <a:pt x="188976" y="445008"/>
                  </a:cubicBezTo>
                  <a:cubicBezTo>
                    <a:pt x="184099" y="445008"/>
                    <a:pt x="180441" y="448666"/>
                    <a:pt x="173127" y="460858"/>
                  </a:cubicBezTo>
                  <a:cubicBezTo>
                    <a:pt x="164592" y="474269"/>
                    <a:pt x="152400" y="493776"/>
                    <a:pt x="126797" y="493776"/>
                  </a:cubicBezTo>
                  <a:cubicBezTo>
                    <a:pt x="117043" y="493776"/>
                    <a:pt x="108509" y="485242"/>
                    <a:pt x="108509" y="475488"/>
                  </a:cubicBezTo>
                  <a:cubicBezTo>
                    <a:pt x="108509" y="465734"/>
                    <a:pt x="117043" y="457200"/>
                    <a:pt x="126797" y="457200"/>
                  </a:cubicBezTo>
                  <a:cubicBezTo>
                    <a:pt x="131673" y="457200"/>
                    <a:pt x="135331" y="453542"/>
                    <a:pt x="142647" y="441350"/>
                  </a:cubicBezTo>
                  <a:cubicBezTo>
                    <a:pt x="151181" y="427939"/>
                    <a:pt x="163373" y="408432"/>
                    <a:pt x="188976" y="408432"/>
                  </a:cubicBezTo>
                  <a:cubicBezTo>
                    <a:pt x="214579" y="408432"/>
                    <a:pt x="227991" y="427939"/>
                    <a:pt x="235305" y="441350"/>
                  </a:cubicBezTo>
                  <a:cubicBezTo>
                    <a:pt x="242621" y="453542"/>
                    <a:pt x="246279" y="457200"/>
                    <a:pt x="251155" y="457200"/>
                  </a:cubicBezTo>
                  <a:cubicBezTo>
                    <a:pt x="256032" y="457200"/>
                    <a:pt x="259689" y="453542"/>
                    <a:pt x="267005" y="441350"/>
                  </a:cubicBezTo>
                  <a:cubicBezTo>
                    <a:pt x="275539" y="427939"/>
                    <a:pt x="287731" y="408432"/>
                    <a:pt x="313335" y="408432"/>
                  </a:cubicBezTo>
                  <a:cubicBezTo>
                    <a:pt x="338937" y="408432"/>
                    <a:pt x="352349" y="427939"/>
                    <a:pt x="359664" y="441350"/>
                  </a:cubicBezTo>
                  <a:cubicBezTo>
                    <a:pt x="366979" y="453542"/>
                    <a:pt x="370637" y="457200"/>
                    <a:pt x="375513" y="457200"/>
                  </a:cubicBezTo>
                  <a:cubicBezTo>
                    <a:pt x="380391" y="457200"/>
                    <a:pt x="384048" y="453542"/>
                    <a:pt x="391363" y="441350"/>
                  </a:cubicBezTo>
                  <a:cubicBezTo>
                    <a:pt x="399897" y="427939"/>
                    <a:pt x="412089" y="408432"/>
                    <a:pt x="437693" y="408432"/>
                  </a:cubicBezTo>
                  <a:cubicBezTo>
                    <a:pt x="463296" y="408432"/>
                    <a:pt x="476707" y="427939"/>
                    <a:pt x="484023" y="441350"/>
                  </a:cubicBezTo>
                  <a:cubicBezTo>
                    <a:pt x="491337" y="453542"/>
                    <a:pt x="494995" y="457200"/>
                    <a:pt x="499872" y="457200"/>
                  </a:cubicBezTo>
                  <a:cubicBezTo>
                    <a:pt x="509625" y="457200"/>
                    <a:pt x="518160" y="465734"/>
                    <a:pt x="518160" y="475488"/>
                  </a:cubicBezTo>
                  <a:cubicBezTo>
                    <a:pt x="518160" y="485242"/>
                    <a:pt x="509625" y="493776"/>
                    <a:pt x="499872" y="493776"/>
                  </a:cubicBezTo>
                  <a:close/>
                </a:path>
              </a:pathLst>
            </a:custGeom>
            <a:solidFill>
              <a:srgbClr val="FB6526"/>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2" name="Freeform: Shape 178">
              <a:extLst>
                <a:ext uri="{FF2B5EF4-FFF2-40B4-BE49-F238E27FC236}">
                  <a16:creationId xmlns:a16="http://schemas.microsoft.com/office/drawing/2014/main" id="{5EFE4538-D55A-A6F7-6099-8706026EFBC7}"/>
                </a:ext>
              </a:extLst>
            </p:cNvPr>
            <p:cNvSpPr/>
            <p:nvPr/>
          </p:nvSpPr>
          <p:spPr>
            <a:xfrm>
              <a:off x="9379" y="1546"/>
              <a:ext cx="1843" cy="1766"/>
            </a:xfrm>
            <a:custGeom>
              <a:avLst/>
              <a:gdLst>
                <a:gd name="connsiteX0" fmla="*/ 0 w 1170432"/>
                <a:gd name="connsiteY0" fmla="*/ 0 h 1121664"/>
                <a:gd name="connsiteX1" fmla="*/ 1170432 w 1170432"/>
                <a:gd name="connsiteY1" fmla="*/ 0 h 1121664"/>
                <a:gd name="connsiteX2" fmla="*/ 1170432 w 1170432"/>
                <a:gd name="connsiteY2" fmla="*/ 1121664 h 1121664"/>
                <a:gd name="connsiteX3" fmla="*/ 0 w 1170432"/>
                <a:gd name="connsiteY3" fmla="*/ 1121664 h 1121664"/>
              </a:gdLst>
              <a:ahLst/>
              <a:cxnLst>
                <a:cxn ang="0">
                  <a:pos x="connsiteX0" y="connsiteY0"/>
                </a:cxn>
                <a:cxn ang="0">
                  <a:pos x="connsiteX1" y="connsiteY1"/>
                </a:cxn>
                <a:cxn ang="0">
                  <a:pos x="connsiteX2" y="connsiteY2"/>
                </a:cxn>
                <a:cxn ang="0">
                  <a:pos x="connsiteX3" y="connsiteY3"/>
                </a:cxn>
              </a:cxnLst>
              <a:rect l="l" t="t" r="r" b="b"/>
              <a:pathLst>
                <a:path w="1170432" h="1121664">
                  <a:moveTo>
                    <a:pt x="0" y="0"/>
                  </a:moveTo>
                  <a:lnTo>
                    <a:pt x="1170432" y="0"/>
                  </a:lnTo>
                  <a:lnTo>
                    <a:pt x="1170432" y="1121664"/>
                  </a:lnTo>
                  <a:lnTo>
                    <a:pt x="0" y="1121664"/>
                  </a:lnTo>
                  <a:close/>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3" name="Freeform: Shape 179">
              <a:extLst>
                <a:ext uri="{FF2B5EF4-FFF2-40B4-BE49-F238E27FC236}">
                  <a16:creationId xmlns:a16="http://schemas.microsoft.com/office/drawing/2014/main" id="{BA2332C9-0A94-760C-B543-9FEC1ECA2C60}"/>
                </a:ext>
              </a:extLst>
            </p:cNvPr>
            <p:cNvSpPr/>
            <p:nvPr/>
          </p:nvSpPr>
          <p:spPr>
            <a:xfrm>
              <a:off x="9068" y="2100"/>
              <a:ext cx="73" cy="73"/>
            </a:xfrm>
            <a:custGeom>
              <a:avLst/>
              <a:gdLst>
                <a:gd name="connsiteX0" fmla="*/ 46330 w 46329"/>
                <a:gd name="connsiteY0" fmla="*/ 23165 h 46329"/>
                <a:gd name="connsiteX1" fmla="*/ 23165 w 46329"/>
                <a:gd name="connsiteY1" fmla="*/ 46330 h 46329"/>
                <a:gd name="connsiteX2" fmla="*/ 0 w 46329"/>
                <a:gd name="connsiteY2" fmla="*/ 23165 h 46329"/>
                <a:gd name="connsiteX3" fmla="*/ 23165 w 46329"/>
                <a:gd name="connsiteY3" fmla="*/ 0 h 46329"/>
                <a:gd name="connsiteX4" fmla="*/ 46330 w 46329"/>
                <a:gd name="connsiteY4" fmla="*/ 23165 h 46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29" h="46329">
                  <a:moveTo>
                    <a:pt x="46330" y="23165"/>
                  </a:moveTo>
                  <a:cubicBezTo>
                    <a:pt x="46330" y="35958"/>
                    <a:pt x="35959" y="46330"/>
                    <a:pt x="23165" y="46330"/>
                  </a:cubicBezTo>
                  <a:cubicBezTo>
                    <a:pt x="10371" y="46330"/>
                    <a:pt x="0" y="35958"/>
                    <a:pt x="0" y="23165"/>
                  </a:cubicBezTo>
                  <a:cubicBezTo>
                    <a:pt x="0" y="10371"/>
                    <a:pt x="10371" y="0"/>
                    <a:pt x="23165" y="0"/>
                  </a:cubicBezTo>
                  <a:cubicBezTo>
                    <a:pt x="35959" y="0"/>
                    <a:pt x="46330" y="10371"/>
                    <a:pt x="46330" y="23165"/>
                  </a:cubicBezTo>
                  <a:close/>
                </a:path>
              </a:pathLst>
            </a:custGeom>
            <a:solidFill>
              <a:srgbClr val="FB6526"/>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4" name="Freeform: Shape 180">
              <a:extLst>
                <a:ext uri="{FF2B5EF4-FFF2-40B4-BE49-F238E27FC236}">
                  <a16:creationId xmlns:a16="http://schemas.microsoft.com/office/drawing/2014/main" id="{07E8E8DB-19D0-804B-7A1A-522A58DCB601}"/>
                </a:ext>
              </a:extLst>
            </p:cNvPr>
            <p:cNvSpPr/>
            <p:nvPr/>
          </p:nvSpPr>
          <p:spPr>
            <a:xfrm>
              <a:off x="9153" y="1937"/>
              <a:ext cx="150" cy="150"/>
            </a:xfrm>
            <a:custGeom>
              <a:avLst/>
              <a:gdLst>
                <a:gd name="connsiteX0" fmla="*/ 95098 w 95097"/>
                <a:gd name="connsiteY0" fmla="*/ 47549 h 95097"/>
                <a:gd name="connsiteX1" fmla="*/ 47549 w 95097"/>
                <a:gd name="connsiteY1" fmla="*/ 95098 h 95097"/>
                <a:gd name="connsiteX2" fmla="*/ 0 w 95097"/>
                <a:gd name="connsiteY2" fmla="*/ 47549 h 95097"/>
                <a:gd name="connsiteX3" fmla="*/ 47549 w 95097"/>
                <a:gd name="connsiteY3" fmla="*/ 0 h 95097"/>
                <a:gd name="connsiteX4" fmla="*/ 95098 w 95097"/>
                <a:gd name="connsiteY4" fmla="*/ 47549 h 95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097" h="95097">
                  <a:moveTo>
                    <a:pt x="95098" y="47549"/>
                  </a:moveTo>
                  <a:cubicBezTo>
                    <a:pt x="95098" y="73809"/>
                    <a:pt x="73809" y="95098"/>
                    <a:pt x="47549" y="95098"/>
                  </a:cubicBezTo>
                  <a:cubicBezTo>
                    <a:pt x="21289" y="95098"/>
                    <a:pt x="0" y="73809"/>
                    <a:pt x="0" y="47549"/>
                  </a:cubicBezTo>
                  <a:cubicBezTo>
                    <a:pt x="0" y="21288"/>
                    <a:pt x="21289" y="0"/>
                    <a:pt x="47549" y="0"/>
                  </a:cubicBezTo>
                  <a:cubicBezTo>
                    <a:pt x="73809" y="0"/>
                    <a:pt x="95098" y="21288"/>
                    <a:pt x="95098" y="47549"/>
                  </a:cubicBezTo>
                  <a:close/>
                </a:path>
              </a:pathLst>
            </a:custGeom>
            <a:solidFill>
              <a:srgbClr val="FB6526"/>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5" name="Graphic 2">
              <a:extLst>
                <a:ext uri="{FF2B5EF4-FFF2-40B4-BE49-F238E27FC236}">
                  <a16:creationId xmlns:a16="http://schemas.microsoft.com/office/drawing/2014/main" id="{9544F5F9-2F7A-769A-9959-C92243850D1D}"/>
                </a:ext>
              </a:extLst>
            </p:cNvPr>
            <p:cNvGrpSpPr/>
            <p:nvPr/>
          </p:nvGrpSpPr>
          <p:grpSpPr>
            <a:xfrm>
              <a:off x="9585" y="1686"/>
              <a:ext cx="852" cy="378"/>
              <a:chOff x="6086246" y="1070410"/>
              <a:chExt cx="540912" cy="239972"/>
            </a:xfrm>
            <a:noFill/>
          </p:grpSpPr>
          <p:sp>
            <p:nvSpPr>
              <p:cNvPr id="79" name="Freeform: Shape 182">
                <a:extLst>
                  <a:ext uri="{FF2B5EF4-FFF2-40B4-BE49-F238E27FC236}">
                    <a16:creationId xmlns:a16="http://schemas.microsoft.com/office/drawing/2014/main" id="{58572CA8-BEE2-FBE1-FDFC-58F364AEBBCB}"/>
                  </a:ext>
                </a:extLst>
              </p:cNvPr>
              <p:cNvSpPr/>
              <p:nvPr/>
            </p:nvSpPr>
            <p:spPr>
              <a:xfrm>
                <a:off x="6086246" y="1088963"/>
                <a:ext cx="540912" cy="221419"/>
              </a:xfrm>
              <a:custGeom>
                <a:avLst/>
                <a:gdLst>
                  <a:gd name="connsiteX0" fmla="*/ 6096 w 540912"/>
                  <a:gd name="connsiteY0" fmla="*/ 131456 h 221419"/>
                  <a:gd name="connsiteX1" fmla="*/ 35357 w 540912"/>
                  <a:gd name="connsiteY1" fmla="*/ 129017 h 221419"/>
                  <a:gd name="connsiteX2" fmla="*/ 78029 w 540912"/>
                  <a:gd name="connsiteY2" fmla="*/ 115606 h 221419"/>
                  <a:gd name="connsiteX3" fmla="*/ 137769 w 540912"/>
                  <a:gd name="connsiteY3" fmla="*/ 141209 h 221419"/>
                  <a:gd name="connsiteX4" fmla="*/ 198729 w 540912"/>
                  <a:gd name="connsiteY4" fmla="*/ 141209 h 221419"/>
                  <a:gd name="connsiteX5" fmla="*/ 270663 w 540912"/>
                  <a:gd name="connsiteY5" fmla="*/ 141209 h 221419"/>
                  <a:gd name="connsiteX6" fmla="*/ 203607 w 540912"/>
                  <a:gd name="connsiteY6" fmla="*/ 219238 h 221419"/>
                  <a:gd name="connsiteX7" fmla="*/ 254812 w 540912"/>
                  <a:gd name="connsiteY7" fmla="*/ 214361 h 221419"/>
                  <a:gd name="connsiteX8" fmla="*/ 368199 w 540912"/>
                  <a:gd name="connsiteY8" fmla="*/ 150963 h 221419"/>
                  <a:gd name="connsiteX9" fmla="*/ 391363 w 540912"/>
                  <a:gd name="connsiteY9" fmla="*/ 144867 h 221419"/>
                  <a:gd name="connsiteX10" fmla="*/ 488899 w 540912"/>
                  <a:gd name="connsiteY10" fmla="*/ 143648 h 221419"/>
                  <a:gd name="connsiteX11" fmla="*/ 529132 w 540912"/>
                  <a:gd name="connsiteY11" fmla="*/ 135113 h 221419"/>
                  <a:gd name="connsiteX12" fmla="*/ 531571 w 540912"/>
                  <a:gd name="connsiteY12" fmla="*/ 107072 h 221419"/>
                  <a:gd name="connsiteX13" fmla="*/ 499872 w 540912"/>
                  <a:gd name="connsiteY13" fmla="*/ 82688 h 221419"/>
                  <a:gd name="connsiteX14" fmla="*/ 443788 w 540912"/>
                  <a:gd name="connsiteY14" fmla="*/ 66838 h 221419"/>
                  <a:gd name="connsiteX15" fmla="*/ 110947 w 540912"/>
                  <a:gd name="connsiteY15" fmla="*/ 66838 h 221419"/>
                  <a:gd name="connsiteX16" fmla="*/ 87782 w 540912"/>
                  <a:gd name="connsiteY16" fmla="*/ 58304 h 221419"/>
                  <a:gd name="connsiteX17" fmla="*/ 29261 w 540912"/>
                  <a:gd name="connsiteY17" fmla="*/ 8317 h 221419"/>
                  <a:gd name="connsiteX18" fmla="*/ 0 w 540912"/>
                  <a:gd name="connsiteY18" fmla="*/ 2221 h 221419"/>
                  <a:gd name="connsiteX19" fmla="*/ 23165 w 540912"/>
                  <a:gd name="connsiteY19" fmla="*/ 59523 h 221419"/>
                  <a:gd name="connsiteX20" fmla="*/ 23165 w 540912"/>
                  <a:gd name="connsiteY20" fmla="*/ 70496 h 221419"/>
                  <a:gd name="connsiteX21" fmla="*/ 30480 w 540912"/>
                  <a:gd name="connsiteY21" fmla="*/ 102195 h 221419"/>
                  <a:gd name="connsiteX22" fmla="*/ 6096 w 540912"/>
                  <a:gd name="connsiteY22" fmla="*/ 131456 h 221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0912" h="221419">
                    <a:moveTo>
                      <a:pt x="6096" y="131456"/>
                    </a:moveTo>
                    <a:cubicBezTo>
                      <a:pt x="15849" y="130237"/>
                      <a:pt x="26822" y="132675"/>
                      <a:pt x="35357" y="129017"/>
                    </a:cubicBezTo>
                    <a:lnTo>
                      <a:pt x="78029" y="115606"/>
                    </a:lnTo>
                    <a:lnTo>
                      <a:pt x="137769" y="141209"/>
                    </a:lnTo>
                    <a:lnTo>
                      <a:pt x="198729" y="141209"/>
                    </a:lnTo>
                    <a:cubicBezTo>
                      <a:pt x="221895" y="141209"/>
                      <a:pt x="243840" y="141209"/>
                      <a:pt x="270663" y="141209"/>
                    </a:cubicBezTo>
                    <a:cubicBezTo>
                      <a:pt x="247497" y="168032"/>
                      <a:pt x="225552" y="193635"/>
                      <a:pt x="203607" y="219238"/>
                    </a:cubicBezTo>
                    <a:cubicBezTo>
                      <a:pt x="221895" y="221677"/>
                      <a:pt x="238963" y="224115"/>
                      <a:pt x="254812" y="214361"/>
                    </a:cubicBezTo>
                    <a:cubicBezTo>
                      <a:pt x="292608" y="192416"/>
                      <a:pt x="330403" y="171689"/>
                      <a:pt x="368199" y="150963"/>
                    </a:cubicBezTo>
                    <a:cubicBezTo>
                      <a:pt x="375513" y="147305"/>
                      <a:pt x="384048" y="144867"/>
                      <a:pt x="391363" y="144867"/>
                    </a:cubicBezTo>
                    <a:cubicBezTo>
                      <a:pt x="436473" y="143648"/>
                      <a:pt x="443788" y="144867"/>
                      <a:pt x="488899" y="143648"/>
                    </a:cubicBezTo>
                    <a:cubicBezTo>
                      <a:pt x="502311" y="143648"/>
                      <a:pt x="516940" y="139990"/>
                      <a:pt x="529132" y="135113"/>
                    </a:cubicBezTo>
                    <a:cubicBezTo>
                      <a:pt x="543763" y="129017"/>
                      <a:pt x="544983" y="116825"/>
                      <a:pt x="531571" y="107072"/>
                    </a:cubicBezTo>
                    <a:cubicBezTo>
                      <a:pt x="520599" y="98537"/>
                      <a:pt x="509625" y="91222"/>
                      <a:pt x="499872" y="82688"/>
                    </a:cubicBezTo>
                    <a:cubicBezTo>
                      <a:pt x="482803" y="70496"/>
                      <a:pt x="464515" y="66838"/>
                      <a:pt x="443788" y="66838"/>
                    </a:cubicBezTo>
                    <a:cubicBezTo>
                      <a:pt x="320649" y="66838"/>
                      <a:pt x="234087" y="66838"/>
                      <a:pt x="110947" y="66838"/>
                    </a:cubicBezTo>
                    <a:cubicBezTo>
                      <a:pt x="101193" y="66838"/>
                      <a:pt x="95097" y="64400"/>
                      <a:pt x="87782" y="58304"/>
                    </a:cubicBezTo>
                    <a:cubicBezTo>
                      <a:pt x="68275" y="41235"/>
                      <a:pt x="48768" y="25385"/>
                      <a:pt x="29261" y="8317"/>
                    </a:cubicBezTo>
                    <a:cubicBezTo>
                      <a:pt x="20726" y="1001"/>
                      <a:pt x="12192" y="-2656"/>
                      <a:pt x="0" y="2221"/>
                    </a:cubicBezTo>
                    <a:cubicBezTo>
                      <a:pt x="7315" y="21728"/>
                      <a:pt x="15849" y="40016"/>
                      <a:pt x="23165" y="59523"/>
                    </a:cubicBezTo>
                    <a:cubicBezTo>
                      <a:pt x="24384" y="63181"/>
                      <a:pt x="25603" y="68057"/>
                      <a:pt x="23165" y="70496"/>
                    </a:cubicBezTo>
                    <a:cubicBezTo>
                      <a:pt x="13411" y="86345"/>
                      <a:pt x="14630" y="91222"/>
                      <a:pt x="30480" y="102195"/>
                    </a:cubicBezTo>
                    <a:lnTo>
                      <a:pt x="6096" y="131456"/>
                    </a:lnTo>
                    <a:close/>
                  </a:path>
                </a:pathLst>
              </a:custGeom>
              <a:noFill/>
              <a:ln w="12192" cap="flat">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80" name="Freeform: Shape 183">
                <a:extLst>
                  <a:ext uri="{FF2B5EF4-FFF2-40B4-BE49-F238E27FC236}">
                    <a16:creationId xmlns:a16="http://schemas.microsoft.com/office/drawing/2014/main" id="{5F45C910-959B-5B1B-7684-675FA2E7DC71}"/>
                  </a:ext>
                </a:extLst>
              </p:cNvPr>
              <p:cNvSpPr/>
              <p:nvPr/>
            </p:nvSpPr>
            <p:spPr>
              <a:xfrm>
                <a:off x="6298386" y="1070410"/>
                <a:ext cx="119482" cy="64664"/>
              </a:xfrm>
              <a:custGeom>
                <a:avLst/>
                <a:gdLst>
                  <a:gd name="connsiteX0" fmla="*/ 119482 w 119482"/>
                  <a:gd name="connsiteY0" fmla="*/ 64665 h 64664"/>
                  <a:gd name="connsiteX1" fmla="*/ 86564 w 119482"/>
                  <a:gd name="connsiteY1" fmla="*/ 42719 h 64664"/>
                  <a:gd name="connsiteX2" fmla="*/ 36576 w 119482"/>
                  <a:gd name="connsiteY2" fmla="*/ 8582 h 64664"/>
                  <a:gd name="connsiteX3" fmla="*/ 0 w 119482"/>
                  <a:gd name="connsiteY3" fmla="*/ 2486 h 64664"/>
                  <a:gd name="connsiteX4" fmla="*/ 35357 w 119482"/>
                  <a:gd name="connsiteY4" fmla="*/ 63446 h 64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82" h="64664">
                    <a:moveTo>
                      <a:pt x="119482" y="64665"/>
                    </a:moveTo>
                    <a:cubicBezTo>
                      <a:pt x="108509" y="57350"/>
                      <a:pt x="97536" y="50034"/>
                      <a:pt x="86564" y="42719"/>
                    </a:cubicBezTo>
                    <a:cubicBezTo>
                      <a:pt x="69495" y="31746"/>
                      <a:pt x="52426" y="20774"/>
                      <a:pt x="36576" y="8582"/>
                    </a:cubicBezTo>
                    <a:cubicBezTo>
                      <a:pt x="25604" y="47"/>
                      <a:pt x="14631" y="-2391"/>
                      <a:pt x="0" y="2486"/>
                    </a:cubicBezTo>
                    <a:cubicBezTo>
                      <a:pt x="12192" y="23212"/>
                      <a:pt x="23165" y="43938"/>
                      <a:pt x="35357" y="63446"/>
                    </a:cubicBezTo>
                  </a:path>
                </a:pathLst>
              </a:custGeom>
              <a:noFill/>
              <a:ln w="12192" cap="flat">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56" name="Graphic 2">
              <a:extLst>
                <a:ext uri="{FF2B5EF4-FFF2-40B4-BE49-F238E27FC236}">
                  <a16:creationId xmlns:a16="http://schemas.microsoft.com/office/drawing/2014/main" id="{1B314B71-472D-9669-7F21-FF6AE60C32B5}"/>
                </a:ext>
              </a:extLst>
            </p:cNvPr>
            <p:cNvGrpSpPr/>
            <p:nvPr/>
          </p:nvGrpSpPr>
          <p:grpSpPr>
            <a:xfrm>
              <a:off x="9677" y="2844"/>
              <a:ext cx="662" cy="349"/>
              <a:chOff x="6144768" y="1805635"/>
              <a:chExt cx="420624" cy="221894"/>
            </a:xfrm>
            <a:noFill/>
          </p:grpSpPr>
          <p:sp>
            <p:nvSpPr>
              <p:cNvPr id="75" name="Freeform: Shape 185">
                <a:extLst>
                  <a:ext uri="{FF2B5EF4-FFF2-40B4-BE49-F238E27FC236}">
                    <a16:creationId xmlns:a16="http://schemas.microsoft.com/office/drawing/2014/main" id="{78B40E28-3BA7-09F5-1700-310E700247BD}"/>
                  </a:ext>
                </a:extLst>
              </p:cNvPr>
              <p:cNvSpPr/>
              <p:nvPr/>
            </p:nvSpPr>
            <p:spPr>
              <a:xfrm>
                <a:off x="6144768" y="1805635"/>
                <a:ext cx="420624" cy="179222"/>
              </a:xfrm>
              <a:custGeom>
                <a:avLst/>
                <a:gdLst>
                  <a:gd name="connsiteX0" fmla="*/ 29261 w 420624"/>
                  <a:gd name="connsiteY0" fmla="*/ 178003 h 179222"/>
                  <a:gd name="connsiteX1" fmla="*/ 18288 w 420624"/>
                  <a:gd name="connsiteY1" fmla="*/ 178003 h 179222"/>
                  <a:gd name="connsiteX2" fmla="*/ 4877 w 420624"/>
                  <a:gd name="connsiteY2" fmla="*/ 165811 h 179222"/>
                  <a:gd name="connsiteX3" fmla="*/ 0 w 420624"/>
                  <a:gd name="connsiteY3" fmla="*/ 89001 h 179222"/>
                  <a:gd name="connsiteX4" fmla="*/ 4877 w 420624"/>
                  <a:gd name="connsiteY4" fmla="*/ 78029 h 179222"/>
                  <a:gd name="connsiteX5" fmla="*/ 87783 w 420624"/>
                  <a:gd name="connsiteY5" fmla="*/ 3657 h 179222"/>
                  <a:gd name="connsiteX6" fmla="*/ 96317 w 420624"/>
                  <a:gd name="connsiteY6" fmla="*/ 0 h 179222"/>
                  <a:gd name="connsiteX7" fmla="*/ 225552 w 420624"/>
                  <a:gd name="connsiteY7" fmla="*/ 0 h 179222"/>
                  <a:gd name="connsiteX8" fmla="*/ 234087 w 420624"/>
                  <a:gd name="connsiteY8" fmla="*/ 3657 h 179222"/>
                  <a:gd name="connsiteX9" fmla="*/ 309677 w 420624"/>
                  <a:gd name="connsiteY9" fmla="*/ 65837 h 179222"/>
                  <a:gd name="connsiteX10" fmla="*/ 314553 w 420624"/>
                  <a:gd name="connsiteY10" fmla="*/ 68275 h 179222"/>
                  <a:gd name="connsiteX11" fmla="*/ 410871 w 420624"/>
                  <a:gd name="connsiteY11" fmla="*/ 99974 h 179222"/>
                  <a:gd name="connsiteX12" fmla="*/ 420624 w 420624"/>
                  <a:gd name="connsiteY12" fmla="*/ 113385 h 179222"/>
                  <a:gd name="connsiteX13" fmla="*/ 420624 w 420624"/>
                  <a:gd name="connsiteY13" fmla="*/ 165811 h 179222"/>
                  <a:gd name="connsiteX14" fmla="*/ 407213 w 420624"/>
                  <a:gd name="connsiteY14" fmla="*/ 179222 h 179222"/>
                  <a:gd name="connsiteX15" fmla="*/ 390144 w 420624"/>
                  <a:gd name="connsiteY15" fmla="*/ 179222 h 179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0624" h="179222">
                    <a:moveTo>
                      <a:pt x="29261" y="178003"/>
                    </a:moveTo>
                    <a:lnTo>
                      <a:pt x="18288" y="178003"/>
                    </a:lnTo>
                    <a:cubicBezTo>
                      <a:pt x="10973" y="178003"/>
                      <a:pt x="4877" y="171907"/>
                      <a:pt x="4877" y="165811"/>
                    </a:cubicBezTo>
                    <a:lnTo>
                      <a:pt x="0" y="89001"/>
                    </a:lnTo>
                    <a:cubicBezTo>
                      <a:pt x="0" y="85344"/>
                      <a:pt x="1219" y="80467"/>
                      <a:pt x="4877" y="78029"/>
                    </a:cubicBezTo>
                    <a:lnTo>
                      <a:pt x="87783" y="3657"/>
                    </a:lnTo>
                    <a:cubicBezTo>
                      <a:pt x="90221" y="1219"/>
                      <a:pt x="93879" y="0"/>
                      <a:pt x="96317" y="0"/>
                    </a:cubicBezTo>
                    <a:lnTo>
                      <a:pt x="225552" y="0"/>
                    </a:lnTo>
                    <a:cubicBezTo>
                      <a:pt x="229209" y="0"/>
                      <a:pt x="231648" y="1219"/>
                      <a:pt x="234087" y="3657"/>
                    </a:cubicBezTo>
                    <a:lnTo>
                      <a:pt x="309677" y="65837"/>
                    </a:lnTo>
                    <a:cubicBezTo>
                      <a:pt x="310896" y="67056"/>
                      <a:pt x="312115" y="68275"/>
                      <a:pt x="314553" y="68275"/>
                    </a:cubicBezTo>
                    <a:lnTo>
                      <a:pt x="410871" y="99974"/>
                    </a:lnTo>
                    <a:cubicBezTo>
                      <a:pt x="416967" y="102413"/>
                      <a:pt x="420624" y="107289"/>
                      <a:pt x="420624" y="113385"/>
                    </a:cubicBezTo>
                    <a:lnTo>
                      <a:pt x="420624" y="165811"/>
                    </a:lnTo>
                    <a:cubicBezTo>
                      <a:pt x="420624" y="173126"/>
                      <a:pt x="414528" y="179222"/>
                      <a:pt x="407213" y="179222"/>
                    </a:cubicBezTo>
                    <a:lnTo>
                      <a:pt x="390144" y="179222"/>
                    </a:lnTo>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76" name="Freeform: Shape 186">
                <a:extLst>
                  <a:ext uri="{FF2B5EF4-FFF2-40B4-BE49-F238E27FC236}">
                    <a16:creationId xmlns:a16="http://schemas.microsoft.com/office/drawing/2014/main" id="{5B6FB4D8-B18B-652C-C049-5D1D30349D32}"/>
                  </a:ext>
                </a:extLst>
              </p:cNvPr>
              <p:cNvSpPr/>
              <p:nvPr/>
            </p:nvSpPr>
            <p:spPr>
              <a:xfrm>
                <a:off x="6199632" y="1939747"/>
                <a:ext cx="87782" cy="87782"/>
              </a:xfrm>
              <a:custGeom>
                <a:avLst/>
                <a:gdLst>
                  <a:gd name="connsiteX0" fmla="*/ 87783 w 87782"/>
                  <a:gd name="connsiteY0" fmla="*/ 43891 h 87782"/>
                  <a:gd name="connsiteX1" fmla="*/ 43892 w 87782"/>
                  <a:gd name="connsiteY1" fmla="*/ 87782 h 87782"/>
                  <a:gd name="connsiteX2" fmla="*/ 0 w 87782"/>
                  <a:gd name="connsiteY2" fmla="*/ 43891 h 87782"/>
                  <a:gd name="connsiteX3" fmla="*/ 43892 w 87782"/>
                  <a:gd name="connsiteY3" fmla="*/ 0 h 87782"/>
                  <a:gd name="connsiteX4" fmla="*/ 87783 w 87782"/>
                  <a:gd name="connsiteY4" fmla="*/ 43891 h 87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782" h="87782">
                    <a:moveTo>
                      <a:pt x="87783" y="43891"/>
                    </a:moveTo>
                    <a:cubicBezTo>
                      <a:pt x="87783" y="68132"/>
                      <a:pt x="68132" y="87782"/>
                      <a:pt x="43892" y="87782"/>
                    </a:cubicBezTo>
                    <a:cubicBezTo>
                      <a:pt x="19651" y="87782"/>
                      <a:pt x="0" y="68132"/>
                      <a:pt x="0" y="43891"/>
                    </a:cubicBezTo>
                    <a:cubicBezTo>
                      <a:pt x="0" y="19651"/>
                      <a:pt x="19651" y="0"/>
                      <a:pt x="43892" y="0"/>
                    </a:cubicBezTo>
                    <a:cubicBezTo>
                      <a:pt x="68132" y="0"/>
                      <a:pt x="87783" y="19651"/>
                      <a:pt x="87783" y="43891"/>
                    </a:cubicBezTo>
                    <a:close/>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77" name="Freeform: Shape 187">
                <a:extLst>
                  <a:ext uri="{FF2B5EF4-FFF2-40B4-BE49-F238E27FC236}">
                    <a16:creationId xmlns:a16="http://schemas.microsoft.com/office/drawing/2014/main" id="{8232C12F-C4F2-3BBF-AD64-7A09FD6A8E42}"/>
                  </a:ext>
                </a:extLst>
              </p:cNvPr>
              <p:cNvSpPr/>
              <p:nvPr/>
            </p:nvSpPr>
            <p:spPr>
              <a:xfrm>
                <a:off x="6422745" y="1939747"/>
                <a:ext cx="87782" cy="87782"/>
              </a:xfrm>
              <a:custGeom>
                <a:avLst/>
                <a:gdLst>
                  <a:gd name="connsiteX0" fmla="*/ 87782 w 87782"/>
                  <a:gd name="connsiteY0" fmla="*/ 43891 h 87782"/>
                  <a:gd name="connsiteX1" fmla="*/ 43891 w 87782"/>
                  <a:gd name="connsiteY1" fmla="*/ 87782 h 87782"/>
                  <a:gd name="connsiteX2" fmla="*/ 1 w 87782"/>
                  <a:gd name="connsiteY2" fmla="*/ 43891 h 87782"/>
                  <a:gd name="connsiteX3" fmla="*/ 43891 w 87782"/>
                  <a:gd name="connsiteY3" fmla="*/ 0 h 87782"/>
                  <a:gd name="connsiteX4" fmla="*/ 87782 w 87782"/>
                  <a:gd name="connsiteY4" fmla="*/ 43891 h 87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782" h="87782">
                    <a:moveTo>
                      <a:pt x="87782" y="43891"/>
                    </a:moveTo>
                    <a:cubicBezTo>
                      <a:pt x="87782" y="68132"/>
                      <a:pt x="68132" y="87782"/>
                      <a:pt x="43891" y="87782"/>
                    </a:cubicBezTo>
                    <a:cubicBezTo>
                      <a:pt x="19651" y="87782"/>
                      <a:pt x="1" y="68132"/>
                      <a:pt x="1" y="43891"/>
                    </a:cubicBezTo>
                    <a:cubicBezTo>
                      <a:pt x="1" y="19651"/>
                      <a:pt x="19651" y="0"/>
                      <a:pt x="43891" y="0"/>
                    </a:cubicBezTo>
                    <a:cubicBezTo>
                      <a:pt x="68132" y="0"/>
                      <a:pt x="87782" y="19651"/>
                      <a:pt x="87782" y="43891"/>
                    </a:cubicBezTo>
                    <a:close/>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78" name="Freeform: Shape 188">
                <a:extLst>
                  <a:ext uri="{FF2B5EF4-FFF2-40B4-BE49-F238E27FC236}">
                    <a16:creationId xmlns:a16="http://schemas.microsoft.com/office/drawing/2014/main" id="{EFD8F43E-4521-1052-840B-10105ED9329B}"/>
                  </a:ext>
                </a:extLst>
              </p:cNvPr>
              <p:cNvSpPr/>
              <p:nvPr/>
            </p:nvSpPr>
            <p:spPr>
              <a:xfrm>
                <a:off x="6303264" y="1983638"/>
                <a:ext cx="101193" cy="12192"/>
              </a:xfrm>
              <a:custGeom>
                <a:avLst/>
                <a:gdLst>
                  <a:gd name="connsiteX0" fmla="*/ 0 w 101193"/>
                  <a:gd name="connsiteY0" fmla="*/ 0 h 12192"/>
                  <a:gd name="connsiteX1" fmla="*/ 101193 w 101193"/>
                  <a:gd name="connsiteY1" fmla="*/ 0 h 12192"/>
                </a:gdLst>
                <a:ahLst/>
                <a:cxnLst>
                  <a:cxn ang="0">
                    <a:pos x="connsiteX0" y="connsiteY0"/>
                  </a:cxn>
                  <a:cxn ang="0">
                    <a:pos x="connsiteX1" y="connsiteY1"/>
                  </a:cxn>
                </a:cxnLst>
                <a:rect l="l" t="t" r="r" b="b"/>
                <a:pathLst>
                  <a:path w="101193" h="12192">
                    <a:moveTo>
                      <a:pt x="0" y="0"/>
                    </a:moveTo>
                    <a:lnTo>
                      <a:pt x="101193"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57" name="Graphic 2">
              <a:extLst>
                <a:ext uri="{FF2B5EF4-FFF2-40B4-BE49-F238E27FC236}">
                  <a16:creationId xmlns:a16="http://schemas.microsoft.com/office/drawing/2014/main" id="{CB7F8C4E-88DC-B658-B9C5-31BF470F7792}"/>
                </a:ext>
              </a:extLst>
            </p:cNvPr>
            <p:cNvGrpSpPr/>
            <p:nvPr/>
          </p:nvGrpSpPr>
          <p:grpSpPr>
            <a:xfrm>
              <a:off x="10643" y="1711"/>
              <a:ext cx="326" cy="326"/>
              <a:chOff x="6758025" y="1086307"/>
              <a:chExt cx="207264" cy="207264"/>
            </a:xfrm>
            <a:noFill/>
          </p:grpSpPr>
          <p:grpSp>
            <p:nvGrpSpPr>
              <p:cNvPr id="71" name="Graphic 2">
                <a:extLst>
                  <a:ext uri="{FF2B5EF4-FFF2-40B4-BE49-F238E27FC236}">
                    <a16:creationId xmlns:a16="http://schemas.microsoft.com/office/drawing/2014/main" id="{9AA47A9A-046C-B564-F4DD-F86E41501DB1}"/>
                  </a:ext>
                </a:extLst>
              </p:cNvPr>
              <p:cNvGrpSpPr/>
              <p:nvPr/>
            </p:nvGrpSpPr>
            <p:grpSpPr>
              <a:xfrm>
                <a:off x="6814108" y="1142390"/>
                <a:ext cx="93878" cy="95097"/>
                <a:chOff x="6814108" y="1142390"/>
                <a:chExt cx="93878" cy="95097"/>
              </a:xfrm>
            </p:grpSpPr>
            <p:sp>
              <p:nvSpPr>
                <p:cNvPr id="73" name="Freeform: Shape 191">
                  <a:extLst>
                    <a:ext uri="{FF2B5EF4-FFF2-40B4-BE49-F238E27FC236}">
                      <a16:creationId xmlns:a16="http://schemas.microsoft.com/office/drawing/2014/main" id="{1EA61D3B-DC28-2989-F64E-71B31BF83804}"/>
                    </a:ext>
                  </a:extLst>
                </p:cNvPr>
                <p:cNvSpPr/>
                <p:nvPr/>
              </p:nvSpPr>
              <p:spPr>
                <a:xfrm>
                  <a:off x="6814108" y="1142390"/>
                  <a:ext cx="93878" cy="95097"/>
                </a:xfrm>
                <a:custGeom>
                  <a:avLst/>
                  <a:gdLst>
                    <a:gd name="connsiteX0" fmla="*/ 93878 w 93878"/>
                    <a:gd name="connsiteY0" fmla="*/ 0 h 95097"/>
                    <a:gd name="connsiteX1" fmla="*/ 0 w 93878"/>
                    <a:gd name="connsiteY1" fmla="*/ 95098 h 95097"/>
                  </a:gdLst>
                  <a:ahLst/>
                  <a:cxnLst>
                    <a:cxn ang="0">
                      <a:pos x="connsiteX0" y="connsiteY0"/>
                    </a:cxn>
                    <a:cxn ang="0">
                      <a:pos x="connsiteX1" y="connsiteY1"/>
                    </a:cxn>
                  </a:cxnLst>
                  <a:rect l="l" t="t" r="r" b="b"/>
                  <a:pathLst>
                    <a:path w="93878" h="95097">
                      <a:moveTo>
                        <a:pt x="93878" y="0"/>
                      </a:moveTo>
                      <a:lnTo>
                        <a:pt x="0" y="95098"/>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74" name="Freeform: Shape 192">
                  <a:extLst>
                    <a:ext uri="{FF2B5EF4-FFF2-40B4-BE49-F238E27FC236}">
                      <a16:creationId xmlns:a16="http://schemas.microsoft.com/office/drawing/2014/main" id="{D4303987-1153-AFCA-38DB-40BCFAD5948B}"/>
                    </a:ext>
                  </a:extLst>
                </p:cNvPr>
                <p:cNvSpPr/>
                <p:nvPr/>
              </p:nvSpPr>
              <p:spPr>
                <a:xfrm>
                  <a:off x="6814108" y="1142390"/>
                  <a:ext cx="93878" cy="95097"/>
                </a:xfrm>
                <a:custGeom>
                  <a:avLst/>
                  <a:gdLst>
                    <a:gd name="connsiteX0" fmla="*/ 93878 w 93878"/>
                    <a:gd name="connsiteY0" fmla="*/ 95098 h 95097"/>
                    <a:gd name="connsiteX1" fmla="*/ 0 w 93878"/>
                    <a:gd name="connsiteY1" fmla="*/ 0 h 95097"/>
                  </a:gdLst>
                  <a:ahLst/>
                  <a:cxnLst>
                    <a:cxn ang="0">
                      <a:pos x="connsiteX0" y="connsiteY0"/>
                    </a:cxn>
                    <a:cxn ang="0">
                      <a:pos x="connsiteX1" y="connsiteY1"/>
                    </a:cxn>
                  </a:cxnLst>
                  <a:rect l="l" t="t" r="r" b="b"/>
                  <a:pathLst>
                    <a:path w="93878" h="95097">
                      <a:moveTo>
                        <a:pt x="93878" y="95098"/>
                      </a:moveTo>
                      <a:lnTo>
                        <a:pt x="0" y="0"/>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2" name="Freeform: Shape 193">
                <a:extLst>
                  <a:ext uri="{FF2B5EF4-FFF2-40B4-BE49-F238E27FC236}">
                    <a16:creationId xmlns:a16="http://schemas.microsoft.com/office/drawing/2014/main" id="{405EC028-F1A7-812E-D14F-B929F1E8EA9F}"/>
                  </a:ext>
                </a:extLst>
              </p:cNvPr>
              <p:cNvSpPr/>
              <p:nvPr/>
            </p:nvSpPr>
            <p:spPr>
              <a:xfrm>
                <a:off x="6758025" y="1086307"/>
                <a:ext cx="207264" cy="207264"/>
              </a:xfrm>
              <a:custGeom>
                <a:avLst/>
                <a:gdLst>
                  <a:gd name="connsiteX0" fmla="*/ 207264 w 207264"/>
                  <a:gd name="connsiteY0" fmla="*/ 103632 h 207264"/>
                  <a:gd name="connsiteX1" fmla="*/ 103632 w 207264"/>
                  <a:gd name="connsiteY1" fmla="*/ 207264 h 207264"/>
                  <a:gd name="connsiteX2" fmla="*/ 0 w 207264"/>
                  <a:gd name="connsiteY2" fmla="*/ 103632 h 207264"/>
                  <a:gd name="connsiteX3" fmla="*/ 103632 w 207264"/>
                  <a:gd name="connsiteY3" fmla="*/ 0 h 207264"/>
                  <a:gd name="connsiteX4" fmla="*/ 207264 w 207264"/>
                  <a:gd name="connsiteY4" fmla="*/ 103632 h 207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264" h="207264">
                    <a:moveTo>
                      <a:pt x="207264" y="103632"/>
                    </a:moveTo>
                    <a:cubicBezTo>
                      <a:pt x="207264" y="160866"/>
                      <a:pt x="160866" y="207264"/>
                      <a:pt x="103632" y="207264"/>
                    </a:cubicBezTo>
                    <a:cubicBezTo>
                      <a:pt x="46398" y="207264"/>
                      <a:pt x="0" y="160866"/>
                      <a:pt x="0" y="103632"/>
                    </a:cubicBezTo>
                    <a:cubicBezTo>
                      <a:pt x="0" y="46398"/>
                      <a:pt x="46398" y="0"/>
                      <a:pt x="103632" y="0"/>
                    </a:cubicBezTo>
                    <a:cubicBezTo>
                      <a:pt x="160866" y="0"/>
                      <a:pt x="207264" y="46398"/>
                      <a:pt x="207264" y="103632"/>
                    </a:cubicBezTo>
                    <a:close/>
                  </a:path>
                </a:pathLst>
              </a:custGeom>
              <a:noFill/>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58" name="Graphic 2">
              <a:extLst>
                <a:ext uri="{FF2B5EF4-FFF2-40B4-BE49-F238E27FC236}">
                  <a16:creationId xmlns:a16="http://schemas.microsoft.com/office/drawing/2014/main" id="{3178B260-DF40-605A-5BEF-00282ABF564B}"/>
                </a:ext>
              </a:extLst>
            </p:cNvPr>
            <p:cNvGrpSpPr/>
            <p:nvPr/>
          </p:nvGrpSpPr>
          <p:grpSpPr>
            <a:xfrm>
              <a:off x="10643" y="2285"/>
              <a:ext cx="326" cy="326"/>
              <a:chOff x="6758025" y="1450848"/>
              <a:chExt cx="207264" cy="207264"/>
            </a:xfrm>
            <a:noFill/>
          </p:grpSpPr>
          <p:grpSp>
            <p:nvGrpSpPr>
              <p:cNvPr id="67" name="Graphic 2">
                <a:extLst>
                  <a:ext uri="{FF2B5EF4-FFF2-40B4-BE49-F238E27FC236}">
                    <a16:creationId xmlns:a16="http://schemas.microsoft.com/office/drawing/2014/main" id="{F113B56F-94AE-D0D0-3A58-65370C6C8F13}"/>
                  </a:ext>
                </a:extLst>
              </p:cNvPr>
              <p:cNvGrpSpPr/>
              <p:nvPr/>
            </p:nvGrpSpPr>
            <p:grpSpPr>
              <a:xfrm>
                <a:off x="6814108" y="1506931"/>
                <a:ext cx="93878" cy="95097"/>
                <a:chOff x="6814108" y="1506931"/>
                <a:chExt cx="93878" cy="95097"/>
              </a:xfrm>
            </p:grpSpPr>
            <p:sp>
              <p:nvSpPr>
                <p:cNvPr id="69" name="Freeform: Shape 196">
                  <a:extLst>
                    <a:ext uri="{FF2B5EF4-FFF2-40B4-BE49-F238E27FC236}">
                      <a16:creationId xmlns:a16="http://schemas.microsoft.com/office/drawing/2014/main" id="{0D0E6C1E-2B32-EF51-1345-79633A28B4D0}"/>
                    </a:ext>
                  </a:extLst>
                </p:cNvPr>
                <p:cNvSpPr/>
                <p:nvPr/>
              </p:nvSpPr>
              <p:spPr>
                <a:xfrm>
                  <a:off x="6814108" y="1506931"/>
                  <a:ext cx="93878" cy="95097"/>
                </a:xfrm>
                <a:custGeom>
                  <a:avLst/>
                  <a:gdLst>
                    <a:gd name="connsiteX0" fmla="*/ 93878 w 93878"/>
                    <a:gd name="connsiteY0" fmla="*/ 0 h 95097"/>
                    <a:gd name="connsiteX1" fmla="*/ 0 w 93878"/>
                    <a:gd name="connsiteY1" fmla="*/ 95098 h 95097"/>
                  </a:gdLst>
                  <a:ahLst/>
                  <a:cxnLst>
                    <a:cxn ang="0">
                      <a:pos x="connsiteX0" y="connsiteY0"/>
                    </a:cxn>
                    <a:cxn ang="0">
                      <a:pos x="connsiteX1" y="connsiteY1"/>
                    </a:cxn>
                  </a:cxnLst>
                  <a:rect l="l" t="t" r="r" b="b"/>
                  <a:pathLst>
                    <a:path w="93878" h="95097">
                      <a:moveTo>
                        <a:pt x="93878" y="0"/>
                      </a:moveTo>
                      <a:lnTo>
                        <a:pt x="0" y="95098"/>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70" name="Freeform: Shape 197">
                  <a:extLst>
                    <a:ext uri="{FF2B5EF4-FFF2-40B4-BE49-F238E27FC236}">
                      <a16:creationId xmlns:a16="http://schemas.microsoft.com/office/drawing/2014/main" id="{70E4F906-E613-EA9E-3EE2-B981C24A248D}"/>
                    </a:ext>
                  </a:extLst>
                </p:cNvPr>
                <p:cNvSpPr/>
                <p:nvPr/>
              </p:nvSpPr>
              <p:spPr>
                <a:xfrm>
                  <a:off x="6814108" y="1506931"/>
                  <a:ext cx="93878" cy="95097"/>
                </a:xfrm>
                <a:custGeom>
                  <a:avLst/>
                  <a:gdLst>
                    <a:gd name="connsiteX0" fmla="*/ 93878 w 93878"/>
                    <a:gd name="connsiteY0" fmla="*/ 95098 h 95097"/>
                    <a:gd name="connsiteX1" fmla="*/ 0 w 93878"/>
                    <a:gd name="connsiteY1" fmla="*/ 0 h 95097"/>
                  </a:gdLst>
                  <a:ahLst/>
                  <a:cxnLst>
                    <a:cxn ang="0">
                      <a:pos x="connsiteX0" y="connsiteY0"/>
                    </a:cxn>
                    <a:cxn ang="0">
                      <a:pos x="connsiteX1" y="connsiteY1"/>
                    </a:cxn>
                  </a:cxnLst>
                  <a:rect l="l" t="t" r="r" b="b"/>
                  <a:pathLst>
                    <a:path w="93878" h="95097">
                      <a:moveTo>
                        <a:pt x="93878" y="95098"/>
                      </a:moveTo>
                      <a:lnTo>
                        <a:pt x="0" y="0"/>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8" name="Freeform: Shape 198">
                <a:extLst>
                  <a:ext uri="{FF2B5EF4-FFF2-40B4-BE49-F238E27FC236}">
                    <a16:creationId xmlns:a16="http://schemas.microsoft.com/office/drawing/2014/main" id="{008EA125-9C84-3479-161E-4B41DD10AAB4}"/>
                  </a:ext>
                </a:extLst>
              </p:cNvPr>
              <p:cNvSpPr/>
              <p:nvPr/>
            </p:nvSpPr>
            <p:spPr>
              <a:xfrm>
                <a:off x="6758025" y="1450848"/>
                <a:ext cx="207264" cy="207264"/>
              </a:xfrm>
              <a:custGeom>
                <a:avLst/>
                <a:gdLst>
                  <a:gd name="connsiteX0" fmla="*/ 207264 w 207264"/>
                  <a:gd name="connsiteY0" fmla="*/ 103632 h 207264"/>
                  <a:gd name="connsiteX1" fmla="*/ 103632 w 207264"/>
                  <a:gd name="connsiteY1" fmla="*/ 207264 h 207264"/>
                  <a:gd name="connsiteX2" fmla="*/ 0 w 207264"/>
                  <a:gd name="connsiteY2" fmla="*/ 103632 h 207264"/>
                  <a:gd name="connsiteX3" fmla="*/ 103632 w 207264"/>
                  <a:gd name="connsiteY3" fmla="*/ 0 h 207264"/>
                  <a:gd name="connsiteX4" fmla="*/ 207264 w 207264"/>
                  <a:gd name="connsiteY4" fmla="*/ 103632 h 207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264" h="207264">
                    <a:moveTo>
                      <a:pt x="207264" y="103632"/>
                    </a:moveTo>
                    <a:cubicBezTo>
                      <a:pt x="207264" y="160866"/>
                      <a:pt x="160866" y="207264"/>
                      <a:pt x="103632" y="207264"/>
                    </a:cubicBezTo>
                    <a:cubicBezTo>
                      <a:pt x="46398" y="207264"/>
                      <a:pt x="0" y="160866"/>
                      <a:pt x="0" y="103632"/>
                    </a:cubicBezTo>
                    <a:cubicBezTo>
                      <a:pt x="0" y="46398"/>
                      <a:pt x="46398" y="0"/>
                      <a:pt x="103632" y="0"/>
                    </a:cubicBezTo>
                    <a:cubicBezTo>
                      <a:pt x="160866" y="0"/>
                      <a:pt x="207264" y="46398"/>
                      <a:pt x="207264" y="103632"/>
                    </a:cubicBezTo>
                    <a:close/>
                  </a:path>
                </a:pathLst>
              </a:custGeom>
              <a:noFill/>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59" name="Graphic 2">
              <a:extLst>
                <a:ext uri="{FF2B5EF4-FFF2-40B4-BE49-F238E27FC236}">
                  <a16:creationId xmlns:a16="http://schemas.microsoft.com/office/drawing/2014/main" id="{59476D45-B778-5104-29FB-913AE1A557A2}"/>
                </a:ext>
              </a:extLst>
            </p:cNvPr>
            <p:cNvGrpSpPr/>
            <p:nvPr/>
          </p:nvGrpSpPr>
          <p:grpSpPr>
            <a:xfrm>
              <a:off x="10646" y="2855"/>
              <a:ext cx="326" cy="326"/>
              <a:chOff x="6760464" y="1812950"/>
              <a:chExt cx="207264" cy="207264"/>
            </a:xfrm>
            <a:noFill/>
          </p:grpSpPr>
          <p:grpSp>
            <p:nvGrpSpPr>
              <p:cNvPr id="63" name="Graphic 2">
                <a:extLst>
                  <a:ext uri="{FF2B5EF4-FFF2-40B4-BE49-F238E27FC236}">
                    <a16:creationId xmlns:a16="http://schemas.microsoft.com/office/drawing/2014/main" id="{6E4F1139-878B-BE39-96E0-02E759C8A9DF}"/>
                  </a:ext>
                </a:extLst>
              </p:cNvPr>
              <p:cNvGrpSpPr/>
              <p:nvPr/>
            </p:nvGrpSpPr>
            <p:grpSpPr>
              <a:xfrm>
                <a:off x="6816547" y="1869033"/>
                <a:ext cx="95097" cy="95097"/>
                <a:chOff x="6816547" y="1869033"/>
                <a:chExt cx="95097" cy="95097"/>
              </a:xfrm>
            </p:grpSpPr>
            <p:sp>
              <p:nvSpPr>
                <p:cNvPr id="65" name="Freeform: Shape 201">
                  <a:extLst>
                    <a:ext uri="{FF2B5EF4-FFF2-40B4-BE49-F238E27FC236}">
                      <a16:creationId xmlns:a16="http://schemas.microsoft.com/office/drawing/2014/main" id="{321021B5-66D6-49D9-9DD8-FD8732983F73}"/>
                    </a:ext>
                  </a:extLst>
                </p:cNvPr>
                <p:cNvSpPr/>
                <p:nvPr/>
              </p:nvSpPr>
              <p:spPr>
                <a:xfrm>
                  <a:off x="6816547" y="1869033"/>
                  <a:ext cx="95097" cy="95097"/>
                </a:xfrm>
                <a:custGeom>
                  <a:avLst/>
                  <a:gdLst>
                    <a:gd name="connsiteX0" fmla="*/ 95098 w 95097"/>
                    <a:gd name="connsiteY0" fmla="*/ 0 h 95097"/>
                    <a:gd name="connsiteX1" fmla="*/ 0 w 95097"/>
                    <a:gd name="connsiteY1" fmla="*/ 95098 h 95097"/>
                  </a:gdLst>
                  <a:ahLst/>
                  <a:cxnLst>
                    <a:cxn ang="0">
                      <a:pos x="connsiteX0" y="connsiteY0"/>
                    </a:cxn>
                    <a:cxn ang="0">
                      <a:pos x="connsiteX1" y="connsiteY1"/>
                    </a:cxn>
                  </a:cxnLst>
                  <a:rect l="l" t="t" r="r" b="b"/>
                  <a:pathLst>
                    <a:path w="95097" h="95097">
                      <a:moveTo>
                        <a:pt x="95098" y="0"/>
                      </a:moveTo>
                      <a:lnTo>
                        <a:pt x="0" y="95098"/>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66" name="Freeform: Shape 202">
                  <a:extLst>
                    <a:ext uri="{FF2B5EF4-FFF2-40B4-BE49-F238E27FC236}">
                      <a16:creationId xmlns:a16="http://schemas.microsoft.com/office/drawing/2014/main" id="{7E762B8A-8C6D-D9C7-C36C-DEA6E4502BEF}"/>
                    </a:ext>
                  </a:extLst>
                </p:cNvPr>
                <p:cNvSpPr/>
                <p:nvPr/>
              </p:nvSpPr>
              <p:spPr>
                <a:xfrm>
                  <a:off x="6816547" y="1869033"/>
                  <a:ext cx="95097" cy="95097"/>
                </a:xfrm>
                <a:custGeom>
                  <a:avLst/>
                  <a:gdLst>
                    <a:gd name="connsiteX0" fmla="*/ 95098 w 95097"/>
                    <a:gd name="connsiteY0" fmla="*/ 95098 h 95097"/>
                    <a:gd name="connsiteX1" fmla="*/ 0 w 95097"/>
                    <a:gd name="connsiteY1" fmla="*/ 0 h 95097"/>
                  </a:gdLst>
                  <a:ahLst/>
                  <a:cxnLst>
                    <a:cxn ang="0">
                      <a:pos x="connsiteX0" y="connsiteY0"/>
                    </a:cxn>
                    <a:cxn ang="0">
                      <a:pos x="connsiteX1" y="connsiteY1"/>
                    </a:cxn>
                  </a:cxnLst>
                  <a:rect l="l" t="t" r="r" b="b"/>
                  <a:pathLst>
                    <a:path w="95097" h="95097">
                      <a:moveTo>
                        <a:pt x="95098" y="95098"/>
                      </a:moveTo>
                      <a:lnTo>
                        <a:pt x="0" y="0"/>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4" name="Freeform: Shape 203">
                <a:extLst>
                  <a:ext uri="{FF2B5EF4-FFF2-40B4-BE49-F238E27FC236}">
                    <a16:creationId xmlns:a16="http://schemas.microsoft.com/office/drawing/2014/main" id="{731E5703-BAE6-4A13-AF30-1333A35C213C}"/>
                  </a:ext>
                </a:extLst>
              </p:cNvPr>
              <p:cNvSpPr/>
              <p:nvPr/>
            </p:nvSpPr>
            <p:spPr>
              <a:xfrm>
                <a:off x="6760464" y="1812950"/>
                <a:ext cx="207264" cy="207264"/>
              </a:xfrm>
              <a:custGeom>
                <a:avLst/>
                <a:gdLst>
                  <a:gd name="connsiteX0" fmla="*/ 207264 w 207264"/>
                  <a:gd name="connsiteY0" fmla="*/ 103632 h 207264"/>
                  <a:gd name="connsiteX1" fmla="*/ 103632 w 207264"/>
                  <a:gd name="connsiteY1" fmla="*/ 207264 h 207264"/>
                  <a:gd name="connsiteX2" fmla="*/ 0 w 207264"/>
                  <a:gd name="connsiteY2" fmla="*/ 103632 h 207264"/>
                  <a:gd name="connsiteX3" fmla="*/ 103632 w 207264"/>
                  <a:gd name="connsiteY3" fmla="*/ 0 h 207264"/>
                  <a:gd name="connsiteX4" fmla="*/ 207264 w 207264"/>
                  <a:gd name="connsiteY4" fmla="*/ 103632 h 207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264" h="207264">
                    <a:moveTo>
                      <a:pt x="207264" y="103632"/>
                    </a:moveTo>
                    <a:cubicBezTo>
                      <a:pt x="207264" y="160866"/>
                      <a:pt x="160866" y="207264"/>
                      <a:pt x="103632" y="207264"/>
                    </a:cubicBezTo>
                    <a:cubicBezTo>
                      <a:pt x="46398" y="207264"/>
                      <a:pt x="0" y="160866"/>
                      <a:pt x="0" y="103632"/>
                    </a:cubicBezTo>
                    <a:cubicBezTo>
                      <a:pt x="0" y="46398"/>
                      <a:pt x="46398" y="0"/>
                      <a:pt x="103632" y="0"/>
                    </a:cubicBezTo>
                    <a:cubicBezTo>
                      <a:pt x="160866" y="0"/>
                      <a:pt x="207264" y="46398"/>
                      <a:pt x="207264" y="103632"/>
                    </a:cubicBezTo>
                    <a:close/>
                  </a:path>
                </a:pathLst>
              </a:custGeom>
              <a:noFill/>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60" name="Graphic 2">
              <a:extLst>
                <a:ext uri="{FF2B5EF4-FFF2-40B4-BE49-F238E27FC236}">
                  <a16:creationId xmlns:a16="http://schemas.microsoft.com/office/drawing/2014/main" id="{24408AC7-E7BB-6C49-F9B3-F4EAFFC5962C}"/>
                </a:ext>
              </a:extLst>
            </p:cNvPr>
            <p:cNvGrpSpPr/>
            <p:nvPr/>
          </p:nvGrpSpPr>
          <p:grpSpPr>
            <a:xfrm>
              <a:off x="9744" y="2227"/>
              <a:ext cx="526" cy="453"/>
              <a:chOff x="6187440" y="1414272"/>
              <a:chExt cx="334061" cy="287731"/>
            </a:xfrm>
            <a:noFill/>
          </p:grpSpPr>
          <p:sp>
            <p:nvSpPr>
              <p:cNvPr id="61" name="Freeform: Shape 205">
                <a:extLst>
                  <a:ext uri="{FF2B5EF4-FFF2-40B4-BE49-F238E27FC236}">
                    <a16:creationId xmlns:a16="http://schemas.microsoft.com/office/drawing/2014/main" id="{87D22AD8-2932-F9EC-9358-16AF4E9F36D3}"/>
                  </a:ext>
                </a:extLst>
              </p:cNvPr>
              <p:cNvSpPr/>
              <p:nvPr/>
            </p:nvSpPr>
            <p:spPr>
              <a:xfrm>
                <a:off x="6187440" y="1469136"/>
                <a:ext cx="334061" cy="232867"/>
              </a:xfrm>
              <a:custGeom>
                <a:avLst/>
                <a:gdLst>
                  <a:gd name="connsiteX0" fmla="*/ 298704 w 334061"/>
                  <a:gd name="connsiteY0" fmla="*/ 232867 h 232867"/>
                  <a:gd name="connsiteX1" fmla="*/ 35357 w 334061"/>
                  <a:gd name="connsiteY1" fmla="*/ 232867 h 232867"/>
                  <a:gd name="connsiteX2" fmla="*/ 0 w 334061"/>
                  <a:gd name="connsiteY2" fmla="*/ 197510 h 232867"/>
                  <a:gd name="connsiteX3" fmla="*/ 0 w 334061"/>
                  <a:gd name="connsiteY3" fmla="*/ 35357 h 232867"/>
                  <a:gd name="connsiteX4" fmla="*/ 35357 w 334061"/>
                  <a:gd name="connsiteY4" fmla="*/ 0 h 232867"/>
                  <a:gd name="connsiteX5" fmla="*/ 298704 w 334061"/>
                  <a:gd name="connsiteY5" fmla="*/ 0 h 232867"/>
                  <a:gd name="connsiteX6" fmla="*/ 334061 w 334061"/>
                  <a:gd name="connsiteY6" fmla="*/ 35357 h 232867"/>
                  <a:gd name="connsiteX7" fmla="*/ 334061 w 334061"/>
                  <a:gd name="connsiteY7" fmla="*/ 197510 h 232867"/>
                  <a:gd name="connsiteX8" fmla="*/ 298704 w 334061"/>
                  <a:gd name="connsiteY8" fmla="*/ 232867 h 232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4061" h="232867">
                    <a:moveTo>
                      <a:pt x="298704" y="232867"/>
                    </a:moveTo>
                    <a:lnTo>
                      <a:pt x="35357" y="232867"/>
                    </a:lnTo>
                    <a:cubicBezTo>
                      <a:pt x="15849" y="232867"/>
                      <a:pt x="0" y="217018"/>
                      <a:pt x="0" y="197510"/>
                    </a:cubicBezTo>
                    <a:lnTo>
                      <a:pt x="0" y="35357"/>
                    </a:lnTo>
                    <a:cubicBezTo>
                      <a:pt x="0" y="15850"/>
                      <a:pt x="15849" y="0"/>
                      <a:pt x="35357" y="0"/>
                    </a:cubicBezTo>
                    <a:lnTo>
                      <a:pt x="298704" y="0"/>
                    </a:lnTo>
                    <a:cubicBezTo>
                      <a:pt x="318211" y="0"/>
                      <a:pt x="334061" y="15850"/>
                      <a:pt x="334061" y="35357"/>
                    </a:cubicBezTo>
                    <a:lnTo>
                      <a:pt x="334061" y="197510"/>
                    </a:lnTo>
                    <a:cubicBezTo>
                      <a:pt x="332841" y="217018"/>
                      <a:pt x="318211" y="232867"/>
                      <a:pt x="298704" y="232867"/>
                    </a:cubicBezTo>
                    <a:close/>
                  </a:path>
                </a:pathLst>
              </a:custGeom>
              <a:noFill/>
              <a:ln w="12192" cap="flat">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62" name="Freeform: Shape 206">
                <a:extLst>
                  <a:ext uri="{FF2B5EF4-FFF2-40B4-BE49-F238E27FC236}">
                    <a16:creationId xmlns:a16="http://schemas.microsoft.com/office/drawing/2014/main" id="{2542F7BF-BC4E-433C-4946-04F93A409E08}"/>
                  </a:ext>
                </a:extLst>
              </p:cNvPr>
              <p:cNvSpPr/>
              <p:nvPr/>
            </p:nvSpPr>
            <p:spPr>
              <a:xfrm>
                <a:off x="6292290" y="1414272"/>
                <a:ext cx="125578" cy="56083"/>
              </a:xfrm>
              <a:custGeom>
                <a:avLst/>
                <a:gdLst>
                  <a:gd name="connsiteX0" fmla="*/ 0 w 125578"/>
                  <a:gd name="connsiteY0" fmla="*/ 56083 h 56083"/>
                  <a:gd name="connsiteX1" fmla="*/ 0 w 125578"/>
                  <a:gd name="connsiteY1" fmla="*/ 39014 h 56083"/>
                  <a:gd name="connsiteX2" fmla="*/ 39015 w 125578"/>
                  <a:gd name="connsiteY2" fmla="*/ 0 h 56083"/>
                  <a:gd name="connsiteX3" fmla="*/ 86564 w 125578"/>
                  <a:gd name="connsiteY3" fmla="*/ 0 h 56083"/>
                  <a:gd name="connsiteX4" fmla="*/ 125578 w 125578"/>
                  <a:gd name="connsiteY4" fmla="*/ 39014 h 56083"/>
                  <a:gd name="connsiteX5" fmla="*/ 125578 w 125578"/>
                  <a:gd name="connsiteY5" fmla="*/ 56083 h 5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78" h="56083">
                    <a:moveTo>
                      <a:pt x="0" y="56083"/>
                    </a:moveTo>
                    <a:lnTo>
                      <a:pt x="0" y="39014"/>
                    </a:lnTo>
                    <a:cubicBezTo>
                      <a:pt x="0" y="17069"/>
                      <a:pt x="17069" y="0"/>
                      <a:pt x="39015" y="0"/>
                    </a:cubicBezTo>
                    <a:lnTo>
                      <a:pt x="86564" y="0"/>
                    </a:lnTo>
                    <a:cubicBezTo>
                      <a:pt x="108509" y="0"/>
                      <a:pt x="125578" y="17069"/>
                      <a:pt x="125578" y="39014"/>
                    </a:cubicBezTo>
                    <a:lnTo>
                      <a:pt x="125578" y="56083"/>
                    </a:lnTo>
                  </a:path>
                </a:pathLst>
              </a:custGeom>
              <a:noFill/>
              <a:ln w="12192" cap="flat">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grpSp>
        <p:nvGrpSpPr>
          <p:cNvPr id="81" name="Graphic 2">
            <a:extLst>
              <a:ext uri="{FF2B5EF4-FFF2-40B4-BE49-F238E27FC236}">
                <a16:creationId xmlns:a16="http://schemas.microsoft.com/office/drawing/2014/main" id="{DB16AE4D-79DF-CB5E-A51D-DEC34239EEED}"/>
              </a:ext>
            </a:extLst>
          </p:cNvPr>
          <p:cNvGrpSpPr/>
          <p:nvPr/>
        </p:nvGrpSpPr>
        <p:grpSpPr>
          <a:xfrm>
            <a:off x="7647940" y="2282983"/>
            <a:ext cx="572770" cy="98755"/>
            <a:chOff x="3645408" y="1561795"/>
            <a:chExt cx="573024" cy="98755"/>
          </a:xfrm>
          <a:solidFill>
            <a:srgbClr val="000000"/>
          </a:solidFill>
        </p:grpSpPr>
        <p:sp>
          <p:nvSpPr>
            <p:cNvPr id="82" name="Freeform: Shape 6">
              <a:extLst>
                <a:ext uri="{FF2B5EF4-FFF2-40B4-BE49-F238E27FC236}">
                  <a16:creationId xmlns:a16="http://schemas.microsoft.com/office/drawing/2014/main" id="{4A062671-28BD-7772-456C-09B380C35E71}"/>
                </a:ext>
              </a:extLst>
            </p:cNvPr>
            <p:cNvSpPr/>
            <p:nvPr/>
          </p:nvSpPr>
          <p:spPr>
            <a:xfrm>
              <a:off x="3645408" y="1611782"/>
              <a:ext cx="486460" cy="12192"/>
            </a:xfrm>
            <a:custGeom>
              <a:avLst/>
              <a:gdLst>
                <a:gd name="connsiteX0" fmla="*/ 0 w 486460"/>
                <a:gd name="connsiteY0" fmla="*/ 0 h 12192"/>
                <a:gd name="connsiteX1" fmla="*/ 486461 w 486460"/>
                <a:gd name="connsiteY1" fmla="*/ 0 h 12192"/>
              </a:gdLst>
              <a:ahLst/>
              <a:cxnLst>
                <a:cxn ang="0">
                  <a:pos x="connsiteX0" y="connsiteY0"/>
                </a:cxn>
                <a:cxn ang="0">
                  <a:pos x="connsiteX1" y="connsiteY1"/>
                </a:cxn>
              </a:cxnLst>
              <a:rect l="l" t="t" r="r" b="b"/>
              <a:pathLst>
                <a:path w="486460" h="12192">
                  <a:moveTo>
                    <a:pt x="0" y="0"/>
                  </a:moveTo>
                  <a:lnTo>
                    <a:pt x="486461" y="0"/>
                  </a:lnTo>
                </a:path>
              </a:pathLst>
            </a:custGeom>
            <a:ln w="12700" cap="flat" cmpd="sng">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83" name="Freeform: Shape 7">
              <a:extLst>
                <a:ext uri="{FF2B5EF4-FFF2-40B4-BE49-F238E27FC236}">
                  <a16:creationId xmlns:a16="http://schemas.microsoft.com/office/drawing/2014/main" id="{065A98F5-5370-068A-B3D5-C2F3B118B8E8}"/>
                </a:ext>
              </a:extLst>
            </p:cNvPr>
            <p:cNvSpPr/>
            <p:nvPr/>
          </p:nvSpPr>
          <p:spPr>
            <a:xfrm>
              <a:off x="4096512" y="1561795"/>
              <a:ext cx="121920" cy="98755"/>
            </a:xfrm>
            <a:custGeom>
              <a:avLst/>
              <a:gdLst>
                <a:gd name="connsiteX0" fmla="*/ 121920 w 121920"/>
                <a:gd name="connsiteY0" fmla="*/ 49987 h 98755"/>
                <a:gd name="connsiteX1" fmla="*/ 0 w 121920"/>
                <a:gd name="connsiteY1" fmla="*/ 98755 h 98755"/>
                <a:gd name="connsiteX2" fmla="*/ 29261 w 121920"/>
                <a:gd name="connsiteY2" fmla="*/ 49987 h 98755"/>
                <a:gd name="connsiteX3" fmla="*/ 0 w 121920"/>
                <a:gd name="connsiteY3" fmla="*/ 0 h 98755"/>
              </a:gdLst>
              <a:ahLst/>
              <a:cxnLst>
                <a:cxn ang="0">
                  <a:pos x="connsiteX0" y="connsiteY0"/>
                </a:cxn>
                <a:cxn ang="0">
                  <a:pos x="connsiteX1" y="connsiteY1"/>
                </a:cxn>
                <a:cxn ang="0">
                  <a:pos x="connsiteX2" y="connsiteY2"/>
                </a:cxn>
                <a:cxn ang="0">
                  <a:pos x="connsiteX3" y="connsiteY3"/>
                </a:cxn>
              </a:cxnLst>
              <a:rect l="l" t="t" r="r" b="b"/>
              <a:pathLst>
                <a:path w="121920" h="98755">
                  <a:moveTo>
                    <a:pt x="121920" y="49987"/>
                  </a:moveTo>
                  <a:lnTo>
                    <a:pt x="0" y="98755"/>
                  </a:lnTo>
                  <a:lnTo>
                    <a:pt x="29261" y="49987"/>
                  </a:lnTo>
                  <a:lnTo>
                    <a:pt x="0"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84" name="Group 83">
            <a:extLst>
              <a:ext uri="{FF2B5EF4-FFF2-40B4-BE49-F238E27FC236}">
                <a16:creationId xmlns:a16="http://schemas.microsoft.com/office/drawing/2014/main" id="{3187E0F9-06E8-01B5-7E27-961AF975DE91}"/>
              </a:ext>
            </a:extLst>
          </p:cNvPr>
          <p:cNvGrpSpPr/>
          <p:nvPr/>
        </p:nvGrpSpPr>
        <p:grpSpPr>
          <a:xfrm>
            <a:off x="8980805" y="2008510"/>
            <a:ext cx="1844675" cy="884555"/>
            <a:chOff x="14237" y="1920"/>
            <a:chExt cx="2905" cy="1393"/>
          </a:xfrm>
        </p:grpSpPr>
        <p:grpSp>
          <p:nvGrpSpPr>
            <p:cNvPr id="85" name="Graphic 2">
              <a:extLst>
                <a:ext uri="{FF2B5EF4-FFF2-40B4-BE49-F238E27FC236}">
                  <a16:creationId xmlns:a16="http://schemas.microsoft.com/office/drawing/2014/main" id="{15A5BE12-EBCB-239B-0652-945994B9AE45}"/>
                </a:ext>
              </a:extLst>
            </p:cNvPr>
            <p:cNvGrpSpPr/>
            <p:nvPr/>
          </p:nvGrpSpPr>
          <p:grpSpPr>
            <a:xfrm>
              <a:off x="14425" y="1920"/>
              <a:ext cx="422" cy="422"/>
              <a:chOff x="9159849" y="1219200"/>
              <a:chExt cx="268224" cy="268224"/>
            </a:xfrm>
            <a:noFill/>
          </p:grpSpPr>
          <p:grpSp>
            <p:nvGrpSpPr>
              <p:cNvPr id="94" name="Graphic 2">
                <a:extLst>
                  <a:ext uri="{FF2B5EF4-FFF2-40B4-BE49-F238E27FC236}">
                    <a16:creationId xmlns:a16="http://schemas.microsoft.com/office/drawing/2014/main" id="{1752C17D-AEBC-948B-5C14-1A41302970C1}"/>
                  </a:ext>
                </a:extLst>
              </p:cNvPr>
              <p:cNvGrpSpPr/>
              <p:nvPr/>
            </p:nvGrpSpPr>
            <p:grpSpPr>
              <a:xfrm>
                <a:off x="9233001" y="1292352"/>
                <a:ext cx="123139" cy="121920"/>
                <a:chOff x="9233001" y="1292352"/>
                <a:chExt cx="123139" cy="121920"/>
              </a:xfrm>
            </p:grpSpPr>
            <p:sp>
              <p:nvSpPr>
                <p:cNvPr id="96" name="Freeform: Shape 119">
                  <a:extLst>
                    <a:ext uri="{FF2B5EF4-FFF2-40B4-BE49-F238E27FC236}">
                      <a16:creationId xmlns:a16="http://schemas.microsoft.com/office/drawing/2014/main" id="{22230619-8A03-F8C8-0C0C-B9C4D9122025}"/>
                    </a:ext>
                  </a:extLst>
                </p:cNvPr>
                <p:cNvSpPr/>
                <p:nvPr/>
              </p:nvSpPr>
              <p:spPr>
                <a:xfrm>
                  <a:off x="9233001" y="1292352"/>
                  <a:ext cx="123139" cy="121920"/>
                </a:xfrm>
                <a:custGeom>
                  <a:avLst/>
                  <a:gdLst>
                    <a:gd name="connsiteX0" fmla="*/ 123140 w 123139"/>
                    <a:gd name="connsiteY0" fmla="*/ 0 h 121920"/>
                    <a:gd name="connsiteX1" fmla="*/ 0 w 123139"/>
                    <a:gd name="connsiteY1" fmla="*/ 121920 h 121920"/>
                  </a:gdLst>
                  <a:ahLst/>
                  <a:cxnLst>
                    <a:cxn ang="0">
                      <a:pos x="connsiteX0" y="connsiteY0"/>
                    </a:cxn>
                    <a:cxn ang="0">
                      <a:pos x="connsiteX1" y="connsiteY1"/>
                    </a:cxn>
                  </a:cxnLst>
                  <a:rect l="l" t="t" r="r" b="b"/>
                  <a:pathLst>
                    <a:path w="123139" h="121920">
                      <a:moveTo>
                        <a:pt x="123140" y="0"/>
                      </a:moveTo>
                      <a:lnTo>
                        <a:pt x="0" y="121920"/>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97" name="Freeform: Shape 120">
                  <a:extLst>
                    <a:ext uri="{FF2B5EF4-FFF2-40B4-BE49-F238E27FC236}">
                      <a16:creationId xmlns:a16="http://schemas.microsoft.com/office/drawing/2014/main" id="{199B35F1-812C-A3C4-FEF5-0413528F6C77}"/>
                    </a:ext>
                  </a:extLst>
                </p:cNvPr>
                <p:cNvSpPr/>
                <p:nvPr/>
              </p:nvSpPr>
              <p:spPr>
                <a:xfrm>
                  <a:off x="9233001" y="1292352"/>
                  <a:ext cx="123139" cy="121920"/>
                </a:xfrm>
                <a:custGeom>
                  <a:avLst/>
                  <a:gdLst>
                    <a:gd name="connsiteX0" fmla="*/ 123140 w 123139"/>
                    <a:gd name="connsiteY0" fmla="*/ 121920 h 121920"/>
                    <a:gd name="connsiteX1" fmla="*/ 0 w 123139"/>
                    <a:gd name="connsiteY1" fmla="*/ 0 h 121920"/>
                  </a:gdLst>
                  <a:ahLst/>
                  <a:cxnLst>
                    <a:cxn ang="0">
                      <a:pos x="connsiteX0" y="connsiteY0"/>
                    </a:cxn>
                    <a:cxn ang="0">
                      <a:pos x="connsiteX1" y="connsiteY1"/>
                    </a:cxn>
                  </a:cxnLst>
                  <a:rect l="l" t="t" r="r" b="b"/>
                  <a:pathLst>
                    <a:path w="123139" h="121920">
                      <a:moveTo>
                        <a:pt x="123140" y="121920"/>
                      </a:moveTo>
                      <a:lnTo>
                        <a:pt x="0" y="0"/>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95" name="Freeform: Shape 121">
                <a:extLst>
                  <a:ext uri="{FF2B5EF4-FFF2-40B4-BE49-F238E27FC236}">
                    <a16:creationId xmlns:a16="http://schemas.microsoft.com/office/drawing/2014/main" id="{6A2A6E1F-10FD-6273-DB95-C06D9B4A3E9A}"/>
                  </a:ext>
                </a:extLst>
              </p:cNvPr>
              <p:cNvSpPr/>
              <p:nvPr/>
            </p:nvSpPr>
            <p:spPr>
              <a:xfrm>
                <a:off x="9159849" y="1219200"/>
                <a:ext cx="268224" cy="268224"/>
              </a:xfrm>
              <a:custGeom>
                <a:avLst/>
                <a:gdLst>
                  <a:gd name="connsiteX0" fmla="*/ 268224 w 268224"/>
                  <a:gd name="connsiteY0" fmla="*/ 134112 h 268224"/>
                  <a:gd name="connsiteX1" fmla="*/ 134112 w 268224"/>
                  <a:gd name="connsiteY1" fmla="*/ 268224 h 268224"/>
                  <a:gd name="connsiteX2" fmla="*/ 0 w 268224"/>
                  <a:gd name="connsiteY2" fmla="*/ 134112 h 268224"/>
                  <a:gd name="connsiteX3" fmla="*/ 134112 w 268224"/>
                  <a:gd name="connsiteY3" fmla="*/ 0 h 268224"/>
                  <a:gd name="connsiteX4" fmla="*/ 268224 w 268224"/>
                  <a:gd name="connsiteY4" fmla="*/ 134112 h 268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224" h="268224">
                    <a:moveTo>
                      <a:pt x="268224" y="134112"/>
                    </a:moveTo>
                    <a:cubicBezTo>
                      <a:pt x="268224" y="208180"/>
                      <a:pt x="208180" y="268224"/>
                      <a:pt x="134112" y="268224"/>
                    </a:cubicBezTo>
                    <a:cubicBezTo>
                      <a:pt x="60044" y="268224"/>
                      <a:pt x="0" y="208180"/>
                      <a:pt x="0" y="134112"/>
                    </a:cubicBezTo>
                    <a:cubicBezTo>
                      <a:pt x="0" y="60044"/>
                      <a:pt x="60044" y="0"/>
                      <a:pt x="134112" y="0"/>
                    </a:cubicBezTo>
                    <a:cubicBezTo>
                      <a:pt x="208180" y="0"/>
                      <a:pt x="268224" y="60044"/>
                      <a:pt x="268224" y="134112"/>
                    </a:cubicBezTo>
                    <a:close/>
                  </a:path>
                </a:pathLst>
              </a:custGeom>
              <a:noFill/>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86" name="Graphic 2">
              <a:extLst>
                <a:ext uri="{FF2B5EF4-FFF2-40B4-BE49-F238E27FC236}">
                  <a16:creationId xmlns:a16="http://schemas.microsoft.com/office/drawing/2014/main" id="{193769B2-3F62-F5BD-6BF0-E52AE3DE1C5D}"/>
                </a:ext>
              </a:extLst>
            </p:cNvPr>
            <p:cNvGrpSpPr/>
            <p:nvPr/>
          </p:nvGrpSpPr>
          <p:grpSpPr>
            <a:xfrm>
              <a:off x="16543" y="1920"/>
              <a:ext cx="422" cy="422"/>
              <a:chOff x="10504627" y="1219200"/>
              <a:chExt cx="268224" cy="268224"/>
            </a:xfrm>
            <a:noFill/>
          </p:grpSpPr>
          <p:sp>
            <p:nvSpPr>
              <p:cNvPr id="92" name="Freeform: Shape 123">
                <a:extLst>
                  <a:ext uri="{FF2B5EF4-FFF2-40B4-BE49-F238E27FC236}">
                    <a16:creationId xmlns:a16="http://schemas.microsoft.com/office/drawing/2014/main" id="{49F9913D-342D-64E8-92CC-A58E9438C6A0}"/>
                  </a:ext>
                </a:extLst>
              </p:cNvPr>
              <p:cNvSpPr/>
              <p:nvPr/>
            </p:nvSpPr>
            <p:spPr>
              <a:xfrm>
                <a:off x="10504627" y="1219200"/>
                <a:ext cx="268224" cy="268224"/>
              </a:xfrm>
              <a:custGeom>
                <a:avLst/>
                <a:gdLst>
                  <a:gd name="connsiteX0" fmla="*/ 268224 w 268224"/>
                  <a:gd name="connsiteY0" fmla="*/ 134112 h 268224"/>
                  <a:gd name="connsiteX1" fmla="*/ 134112 w 268224"/>
                  <a:gd name="connsiteY1" fmla="*/ 268224 h 268224"/>
                  <a:gd name="connsiteX2" fmla="*/ 0 w 268224"/>
                  <a:gd name="connsiteY2" fmla="*/ 134112 h 268224"/>
                  <a:gd name="connsiteX3" fmla="*/ 134112 w 268224"/>
                  <a:gd name="connsiteY3" fmla="*/ 0 h 268224"/>
                  <a:gd name="connsiteX4" fmla="*/ 268224 w 268224"/>
                  <a:gd name="connsiteY4" fmla="*/ 134112 h 268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224" h="268224">
                    <a:moveTo>
                      <a:pt x="268224" y="134112"/>
                    </a:moveTo>
                    <a:cubicBezTo>
                      <a:pt x="268224" y="208180"/>
                      <a:pt x="208180" y="268224"/>
                      <a:pt x="134112" y="268224"/>
                    </a:cubicBezTo>
                    <a:cubicBezTo>
                      <a:pt x="60044" y="268224"/>
                      <a:pt x="0" y="208180"/>
                      <a:pt x="0" y="134112"/>
                    </a:cubicBezTo>
                    <a:cubicBezTo>
                      <a:pt x="0" y="60044"/>
                      <a:pt x="60044" y="0"/>
                      <a:pt x="134112" y="0"/>
                    </a:cubicBezTo>
                    <a:cubicBezTo>
                      <a:pt x="208180" y="0"/>
                      <a:pt x="268224" y="60044"/>
                      <a:pt x="268224" y="134112"/>
                    </a:cubicBezTo>
                    <a:close/>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93" name="Freeform: Shape 124">
                <a:extLst>
                  <a:ext uri="{FF2B5EF4-FFF2-40B4-BE49-F238E27FC236}">
                    <a16:creationId xmlns:a16="http://schemas.microsoft.com/office/drawing/2014/main" id="{9775B5A9-9D56-5E55-FE0B-51B876072C3C}"/>
                  </a:ext>
                </a:extLst>
              </p:cNvPr>
              <p:cNvSpPr/>
              <p:nvPr/>
            </p:nvSpPr>
            <p:spPr>
              <a:xfrm>
                <a:off x="10555833" y="1300886"/>
                <a:ext cx="165811" cy="104851"/>
              </a:xfrm>
              <a:custGeom>
                <a:avLst/>
                <a:gdLst>
                  <a:gd name="connsiteX0" fmla="*/ 0 w 165811"/>
                  <a:gd name="connsiteY0" fmla="*/ 41453 h 104851"/>
                  <a:gd name="connsiteX1" fmla="*/ 53645 w 165811"/>
                  <a:gd name="connsiteY1" fmla="*/ 104851 h 104851"/>
                  <a:gd name="connsiteX2" fmla="*/ 165812 w 165811"/>
                  <a:gd name="connsiteY2" fmla="*/ 0 h 104851"/>
                </a:gdLst>
                <a:ahLst/>
                <a:cxnLst>
                  <a:cxn ang="0">
                    <a:pos x="connsiteX0" y="connsiteY0"/>
                  </a:cxn>
                  <a:cxn ang="0">
                    <a:pos x="connsiteX1" y="connsiteY1"/>
                  </a:cxn>
                  <a:cxn ang="0">
                    <a:pos x="connsiteX2" y="connsiteY2"/>
                  </a:cxn>
                </a:cxnLst>
                <a:rect l="l" t="t" r="r" b="b"/>
                <a:pathLst>
                  <a:path w="165811" h="104851">
                    <a:moveTo>
                      <a:pt x="0" y="41453"/>
                    </a:moveTo>
                    <a:lnTo>
                      <a:pt x="53645" y="104851"/>
                    </a:lnTo>
                    <a:lnTo>
                      <a:pt x="165812" y="0"/>
                    </a:lnTo>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87" name="Freeform: Shape 125">
              <a:extLst>
                <a:ext uri="{FF2B5EF4-FFF2-40B4-BE49-F238E27FC236}">
                  <a16:creationId xmlns:a16="http://schemas.microsoft.com/office/drawing/2014/main" id="{50EBB5E7-324E-F8F5-421E-8FD56E81FC13}"/>
                </a:ext>
              </a:extLst>
            </p:cNvPr>
            <p:cNvSpPr/>
            <p:nvPr/>
          </p:nvSpPr>
          <p:spPr>
            <a:xfrm>
              <a:off x="14237" y="2515"/>
              <a:ext cx="799" cy="799"/>
            </a:xfrm>
            <a:custGeom>
              <a:avLst/>
              <a:gdLst>
                <a:gd name="connsiteX0" fmla="*/ 253593 w 507186"/>
                <a:gd name="connsiteY0" fmla="*/ 0 h 507187"/>
                <a:gd name="connsiteX1" fmla="*/ 0 w 507186"/>
                <a:gd name="connsiteY1" fmla="*/ 253594 h 507187"/>
                <a:gd name="connsiteX2" fmla="*/ 253593 w 507186"/>
                <a:gd name="connsiteY2" fmla="*/ 507187 h 507187"/>
                <a:gd name="connsiteX3" fmla="*/ 507187 w 507186"/>
                <a:gd name="connsiteY3" fmla="*/ 253594 h 507187"/>
                <a:gd name="connsiteX4" fmla="*/ 253593 w 507186"/>
                <a:gd name="connsiteY4" fmla="*/ 0 h 507187"/>
                <a:gd name="connsiteX5" fmla="*/ 337719 w 507186"/>
                <a:gd name="connsiteY5" fmla="*/ 148742 h 507187"/>
                <a:gd name="connsiteX6" fmla="*/ 371856 w 507186"/>
                <a:gd name="connsiteY6" fmla="*/ 182880 h 507187"/>
                <a:gd name="connsiteX7" fmla="*/ 337719 w 507186"/>
                <a:gd name="connsiteY7" fmla="*/ 217018 h 507187"/>
                <a:gd name="connsiteX8" fmla="*/ 303581 w 507186"/>
                <a:gd name="connsiteY8" fmla="*/ 182880 h 507187"/>
                <a:gd name="connsiteX9" fmla="*/ 337719 w 507186"/>
                <a:gd name="connsiteY9" fmla="*/ 148742 h 507187"/>
                <a:gd name="connsiteX10" fmla="*/ 169469 w 507186"/>
                <a:gd name="connsiteY10" fmla="*/ 148742 h 507187"/>
                <a:gd name="connsiteX11" fmla="*/ 203607 w 507186"/>
                <a:gd name="connsiteY11" fmla="*/ 182880 h 507187"/>
                <a:gd name="connsiteX12" fmla="*/ 169469 w 507186"/>
                <a:gd name="connsiteY12" fmla="*/ 217018 h 507187"/>
                <a:gd name="connsiteX13" fmla="*/ 135331 w 507186"/>
                <a:gd name="connsiteY13" fmla="*/ 182880 h 507187"/>
                <a:gd name="connsiteX14" fmla="*/ 169469 w 507186"/>
                <a:gd name="connsiteY14" fmla="*/ 148742 h 507187"/>
                <a:gd name="connsiteX15" fmla="*/ 374295 w 507186"/>
                <a:gd name="connsiteY15" fmla="*/ 426720 h 507187"/>
                <a:gd name="connsiteX16" fmla="*/ 370637 w 507186"/>
                <a:gd name="connsiteY16" fmla="*/ 426720 h 507187"/>
                <a:gd name="connsiteX17" fmla="*/ 352349 w 507186"/>
                <a:gd name="connsiteY17" fmla="*/ 412090 h 507187"/>
                <a:gd name="connsiteX18" fmla="*/ 254813 w 507186"/>
                <a:gd name="connsiteY18" fmla="*/ 334061 h 507187"/>
                <a:gd name="connsiteX19" fmla="*/ 157277 w 507186"/>
                <a:gd name="connsiteY19" fmla="*/ 409651 h 507187"/>
                <a:gd name="connsiteX20" fmla="*/ 135331 w 507186"/>
                <a:gd name="connsiteY20" fmla="*/ 423062 h 507187"/>
                <a:gd name="connsiteX21" fmla="*/ 121920 w 507186"/>
                <a:gd name="connsiteY21" fmla="*/ 401117 h 507187"/>
                <a:gd name="connsiteX22" fmla="*/ 254813 w 507186"/>
                <a:gd name="connsiteY22" fmla="*/ 298704 h 507187"/>
                <a:gd name="connsiteX23" fmla="*/ 388925 w 507186"/>
                <a:gd name="connsiteY23" fmla="*/ 404774 h 507187"/>
                <a:gd name="connsiteX24" fmla="*/ 374295 w 507186"/>
                <a:gd name="connsiteY24" fmla="*/ 426720 h 507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07186" h="507187">
                  <a:moveTo>
                    <a:pt x="253593" y="0"/>
                  </a:moveTo>
                  <a:cubicBezTo>
                    <a:pt x="113385" y="0"/>
                    <a:pt x="0" y="113386"/>
                    <a:pt x="0" y="253594"/>
                  </a:cubicBezTo>
                  <a:cubicBezTo>
                    <a:pt x="0" y="393802"/>
                    <a:pt x="113385" y="507187"/>
                    <a:pt x="253593" y="507187"/>
                  </a:cubicBezTo>
                  <a:cubicBezTo>
                    <a:pt x="393801" y="507187"/>
                    <a:pt x="507187" y="393802"/>
                    <a:pt x="507187" y="253594"/>
                  </a:cubicBezTo>
                  <a:cubicBezTo>
                    <a:pt x="507187" y="113386"/>
                    <a:pt x="393801" y="0"/>
                    <a:pt x="253593" y="0"/>
                  </a:cubicBezTo>
                  <a:close/>
                  <a:moveTo>
                    <a:pt x="337719" y="148742"/>
                  </a:moveTo>
                  <a:cubicBezTo>
                    <a:pt x="357225" y="148742"/>
                    <a:pt x="371856" y="164592"/>
                    <a:pt x="371856" y="182880"/>
                  </a:cubicBezTo>
                  <a:cubicBezTo>
                    <a:pt x="371856" y="201168"/>
                    <a:pt x="356007" y="217018"/>
                    <a:pt x="337719" y="217018"/>
                  </a:cubicBezTo>
                  <a:cubicBezTo>
                    <a:pt x="318211" y="217018"/>
                    <a:pt x="303581" y="201168"/>
                    <a:pt x="303581" y="182880"/>
                  </a:cubicBezTo>
                  <a:cubicBezTo>
                    <a:pt x="303581" y="164592"/>
                    <a:pt x="319431" y="148742"/>
                    <a:pt x="337719" y="148742"/>
                  </a:cubicBezTo>
                  <a:close/>
                  <a:moveTo>
                    <a:pt x="169469" y="148742"/>
                  </a:moveTo>
                  <a:cubicBezTo>
                    <a:pt x="188976" y="148742"/>
                    <a:pt x="203607" y="164592"/>
                    <a:pt x="203607" y="182880"/>
                  </a:cubicBezTo>
                  <a:cubicBezTo>
                    <a:pt x="203607" y="201168"/>
                    <a:pt x="187757" y="217018"/>
                    <a:pt x="169469" y="217018"/>
                  </a:cubicBezTo>
                  <a:cubicBezTo>
                    <a:pt x="151181" y="217018"/>
                    <a:pt x="135331" y="201168"/>
                    <a:pt x="135331" y="182880"/>
                  </a:cubicBezTo>
                  <a:cubicBezTo>
                    <a:pt x="135331" y="164592"/>
                    <a:pt x="149961" y="148742"/>
                    <a:pt x="169469" y="148742"/>
                  </a:cubicBezTo>
                  <a:close/>
                  <a:moveTo>
                    <a:pt x="374295" y="426720"/>
                  </a:moveTo>
                  <a:cubicBezTo>
                    <a:pt x="373075" y="426720"/>
                    <a:pt x="371856" y="426720"/>
                    <a:pt x="370637" y="426720"/>
                  </a:cubicBezTo>
                  <a:cubicBezTo>
                    <a:pt x="362103" y="426720"/>
                    <a:pt x="354787" y="420624"/>
                    <a:pt x="352349" y="412090"/>
                  </a:cubicBezTo>
                  <a:cubicBezTo>
                    <a:pt x="341376" y="366979"/>
                    <a:pt x="301143" y="334061"/>
                    <a:pt x="254813" y="334061"/>
                  </a:cubicBezTo>
                  <a:cubicBezTo>
                    <a:pt x="208483" y="334061"/>
                    <a:pt x="168249" y="364541"/>
                    <a:pt x="157277" y="409651"/>
                  </a:cubicBezTo>
                  <a:cubicBezTo>
                    <a:pt x="154839" y="419405"/>
                    <a:pt x="145085" y="425501"/>
                    <a:pt x="135331" y="423062"/>
                  </a:cubicBezTo>
                  <a:cubicBezTo>
                    <a:pt x="125577" y="420624"/>
                    <a:pt x="119481" y="410870"/>
                    <a:pt x="121920" y="401117"/>
                  </a:cubicBezTo>
                  <a:cubicBezTo>
                    <a:pt x="137769" y="340157"/>
                    <a:pt x="192633" y="298704"/>
                    <a:pt x="254813" y="298704"/>
                  </a:cubicBezTo>
                  <a:cubicBezTo>
                    <a:pt x="318211" y="298704"/>
                    <a:pt x="374295" y="342595"/>
                    <a:pt x="388925" y="404774"/>
                  </a:cubicBezTo>
                  <a:cubicBezTo>
                    <a:pt x="390144" y="414528"/>
                    <a:pt x="384048" y="424282"/>
                    <a:pt x="374295" y="426720"/>
                  </a:cubicBezTo>
                  <a:close/>
                </a:path>
              </a:pathLst>
            </a:custGeom>
            <a:solidFill>
              <a:srgbClr val="FB6526"/>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88" name="Freeform: Shape 126">
              <a:extLst>
                <a:ext uri="{FF2B5EF4-FFF2-40B4-BE49-F238E27FC236}">
                  <a16:creationId xmlns:a16="http://schemas.microsoft.com/office/drawing/2014/main" id="{6188C614-54D9-30A4-DF52-922B8A1E2DEE}"/>
                </a:ext>
              </a:extLst>
            </p:cNvPr>
            <p:cNvSpPr/>
            <p:nvPr/>
          </p:nvSpPr>
          <p:spPr>
            <a:xfrm>
              <a:off x="16366" y="2534"/>
              <a:ext cx="776" cy="776"/>
            </a:xfrm>
            <a:custGeom>
              <a:avLst/>
              <a:gdLst>
                <a:gd name="connsiteX0" fmla="*/ 246278 w 492556"/>
                <a:gd name="connsiteY0" fmla="*/ 0 h 492556"/>
                <a:gd name="connsiteX1" fmla="*/ 0 w 492556"/>
                <a:gd name="connsiteY1" fmla="*/ 246278 h 492556"/>
                <a:gd name="connsiteX2" fmla="*/ 246278 w 492556"/>
                <a:gd name="connsiteY2" fmla="*/ 492557 h 492556"/>
                <a:gd name="connsiteX3" fmla="*/ 492556 w 492556"/>
                <a:gd name="connsiteY3" fmla="*/ 246278 h 492556"/>
                <a:gd name="connsiteX4" fmla="*/ 246278 w 492556"/>
                <a:gd name="connsiteY4" fmla="*/ 0 h 492556"/>
                <a:gd name="connsiteX5" fmla="*/ 327964 w 492556"/>
                <a:gd name="connsiteY5" fmla="*/ 145085 h 492556"/>
                <a:gd name="connsiteX6" fmla="*/ 362102 w 492556"/>
                <a:gd name="connsiteY6" fmla="*/ 179222 h 492556"/>
                <a:gd name="connsiteX7" fmla="*/ 327964 w 492556"/>
                <a:gd name="connsiteY7" fmla="*/ 213360 h 492556"/>
                <a:gd name="connsiteX8" fmla="*/ 293827 w 492556"/>
                <a:gd name="connsiteY8" fmla="*/ 179222 h 492556"/>
                <a:gd name="connsiteX9" fmla="*/ 327964 w 492556"/>
                <a:gd name="connsiteY9" fmla="*/ 145085 h 492556"/>
                <a:gd name="connsiteX10" fmla="*/ 163372 w 492556"/>
                <a:gd name="connsiteY10" fmla="*/ 145085 h 492556"/>
                <a:gd name="connsiteX11" fmla="*/ 197510 w 492556"/>
                <a:gd name="connsiteY11" fmla="*/ 179222 h 492556"/>
                <a:gd name="connsiteX12" fmla="*/ 163372 w 492556"/>
                <a:gd name="connsiteY12" fmla="*/ 213360 h 492556"/>
                <a:gd name="connsiteX13" fmla="*/ 129235 w 492556"/>
                <a:gd name="connsiteY13" fmla="*/ 179222 h 492556"/>
                <a:gd name="connsiteX14" fmla="*/ 163372 w 492556"/>
                <a:gd name="connsiteY14" fmla="*/ 145085 h 492556"/>
                <a:gd name="connsiteX15" fmla="*/ 376732 w 492556"/>
                <a:gd name="connsiteY15" fmla="*/ 316992 h 492556"/>
                <a:gd name="connsiteX16" fmla="*/ 246278 w 492556"/>
                <a:gd name="connsiteY16" fmla="*/ 418186 h 492556"/>
                <a:gd name="connsiteX17" fmla="*/ 115824 w 492556"/>
                <a:gd name="connsiteY17" fmla="*/ 314554 h 492556"/>
                <a:gd name="connsiteX18" fmla="*/ 129235 w 492556"/>
                <a:gd name="connsiteY18" fmla="*/ 292608 h 492556"/>
                <a:gd name="connsiteX19" fmla="*/ 151180 w 492556"/>
                <a:gd name="connsiteY19" fmla="*/ 306019 h 492556"/>
                <a:gd name="connsiteX20" fmla="*/ 246278 w 492556"/>
                <a:gd name="connsiteY20" fmla="*/ 381610 h 492556"/>
                <a:gd name="connsiteX21" fmla="*/ 341376 w 492556"/>
                <a:gd name="connsiteY21" fmla="*/ 308458 h 492556"/>
                <a:gd name="connsiteX22" fmla="*/ 363321 w 492556"/>
                <a:gd name="connsiteY22" fmla="*/ 295046 h 492556"/>
                <a:gd name="connsiteX23" fmla="*/ 376732 w 492556"/>
                <a:gd name="connsiteY23" fmla="*/ 316992 h 492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2556" h="492556">
                  <a:moveTo>
                    <a:pt x="246278" y="0"/>
                  </a:moveTo>
                  <a:cubicBezTo>
                    <a:pt x="109728" y="0"/>
                    <a:pt x="0" y="110947"/>
                    <a:pt x="0" y="246278"/>
                  </a:cubicBezTo>
                  <a:cubicBezTo>
                    <a:pt x="0" y="381610"/>
                    <a:pt x="110947" y="492557"/>
                    <a:pt x="246278" y="492557"/>
                  </a:cubicBezTo>
                  <a:cubicBezTo>
                    <a:pt x="381609" y="492557"/>
                    <a:pt x="492556" y="381610"/>
                    <a:pt x="492556" y="246278"/>
                  </a:cubicBezTo>
                  <a:cubicBezTo>
                    <a:pt x="492556" y="110947"/>
                    <a:pt x="382828" y="0"/>
                    <a:pt x="246278" y="0"/>
                  </a:cubicBezTo>
                  <a:close/>
                  <a:moveTo>
                    <a:pt x="327964" y="145085"/>
                  </a:moveTo>
                  <a:cubicBezTo>
                    <a:pt x="346252" y="145085"/>
                    <a:pt x="362102" y="159715"/>
                    <a:pt x="362102" y="179222"/>
                  </a:cubicBezTo>
                  <a:cubicBezTo>
                    <a:pt x="362102" y="198730"/>
                    <a:pt x="347472" y="213360"/>
                    <a:pt x="327964" y="213360"/>
                  </a:cubicBezTo>
                  <a:cubicBezTo>
                    <a:pt x="308457" y="213360"/>
                    <a:pt x="293827" y="198730"/>
                    <a:pt x="293827" y="179222"/>
                  </a:cubicBezTo>
                  <a:cubicBezTo>
                    <a:pt x="293827" y="159715"/>
                    <a:pt x="309676" y="145085"/>
                    <a:pt x="327964" y="145085"/>
                  </a:cubicBezTo>
                  <a:close/>
                  <a:moveTo>
                    <a:pt x="163372" y="145085"/>
                  </a:moveTo>
                  <a:cubicBezTo>
                    <a:pt x="181660" y="145085"/>
                    <a:pt x="197510" y="159715"/>
                    <a:pt x="197510" y="179222"/>
                  </a:cubicBezTo>
                  <a:cubicBezTo>
                    <a:pt x="197510" y="198730"/>
                    <a:pt x="182880" y="213360"/>
                    <a:pt x="163372" y="213360"/>
                  </a:cubicBezTo>
                  <a:cubicBezTo>
                    <a:pt x="143865" y="213360"/>
                    <a:pt x="129235" y="198730"/>
                    <a:pt x="129235" y="179222"/>
                  </a:cubicBezTo>
                  <a:cubicBezTo>
                    <a:pt x="129235" y="159715"/>
                    <a:pt x="145084" y="145085"/>
                    <a:pt x="163372" y="145085"/>
                  </a:cubicBezTo>
                  <a:close/>
                  <a:moveTo>
                    <a:pt x="376732" y="316992"/>
                  </a:moveTo>
                  <a:cubicBezTo>
                    <a:pt x="360883" y="376733"/>
                    <a:pt x="308457" y="418186"/>
                    <a:pt x="246278" y="418186"/>
                  </a:cubicBezTo>
                  <a:cubicBezTo>
                    <a:pt x="184099" y="418186"/>
                    <a:pt x="129235" y="375514"/>
                    <a:pt x="115824" y="314554"/>
                  </a:cubicBezTo>
                  <a:cubicBezTo>
                    <a:pt x="113385" y="304800"/>
                    <a:pt x="119481" y="295046"/>
                    <a:pt x="129235" y="292608"/>
                  </a:cubicBezTo>
                  <a:cubicBezTo>
                    <a:pt x="138988" y="290170"/>
                    <a:pt x="148742" y="296266"/>
                    <a:pt x="151180" y="306019"/>
                  </a:cubicBezTo>
                  <a:cubicBezTo>
                    <a:pt x="162153" y="349910"/>
                    <a:pt x="201168" y="381610"/>
                    <a:pt x="246278" y="381610"/>
                  </a:cubicBezTo>
                  <a:cubicBezTo>
                    <a:pt x="291388" y="381610"/>
                    <a:pt x="330403" y="351130"/>
                    <a:pt x="341376" y="308458"/>
                  </a:cubicBezTo>
                  <a:cubicBezTo>
                    <a:pt x="343814" y="298704"/>
                    <a:pt x="353568" y="292608"/>
                    <a:pt x="363321" y="295046"/>
                  </a:cubicBezTo>
                  <a:cubicBezTo>
                    <a:pt x="373075" y="297485"/>
                    <a:pt x="379171" y="307238"/>
                    <a:pt x="376732" y="316992"/>
                  </a:cubicBezTo>
                  <a:close/>
                </a:path>
              </a:pathLst>
            </a:custGeom>
            <a:solidFill>
              <a:srgbClr val="FB6526"/>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89" name="Graphic 2">
              <a:extLst>
                <a:ext uri="{FF2B5EF4-FFF2-40B4-BE49-F238E27FC236}">
                  <a16:creationId xmlns:a16="http://schemas.microsoft.com/office/drawing/2014/main" id="{DABC9AD4-EB92-1E2E-2498-F5EF70C49093}"/>
                </a:ext>
              </a:extLst>
            </p:cNvPr>
            <p:cNvGrpSpPr/>
            <p:nvPr/>
          </p:nvGrpSpPr>
          <p:grpSpPr>
            <a:xfrm>
              <a:off x="15437" y="2056"/>
              <a:ext cx="518" cy="157"/>
              <a:chOff x="9802368" y="1305763"/>
              <a:chExt cx="329184" cy="99974"/>
            </a:xfrm>
            <a:solidFill>
              <a:srgbClr val="000000"/>
            </a:solidFill>
          </p:grpSpPr>
          <p:sp>
            <p:nvSpPr>
              <p:cNvPr id="90" name="Freeform: Shape 128">
                <a:extLst>
                  <a:ext uri="{FF2B5EF4-FFF2-40B4-BE49-F238E27FC236}">
                    <a16:creationId xmlns:a16="http://schemas.microsoft.com/office/drawing/2014/main" id="{3B14ED7E-DB33-6F97-02E4-65885BBBE849}"/>
                  </a:ext>
                </a:extLst>
              </p:cNvPr>
              <p:cNvSpPr/>
              <p:nvPr/>
            </p:nvSpPr>
            <p:spPr>
              <a:xfrm>
                <a:off x="9802368" y="1355750"/>
                <a:ext cx="315772" cy="12192"/>
              </a:xfrm>
              <a:custGeom>
                <a:avLst/>
                <a:gdLst>
                  <a:gd name="connsiteX0" fmla="*/ 0 w 315772"/>
                  <a:gd name="connsiteY0" fmla="*/ 0 h 12192"/>
                  <a:gd name="connsiteX1" fmla="*/ 315773 w 315772"/>
                  <a:gd name="connsiteY1" fmla="*/ 0 h 12192"/>
                </a:gdLst>
                <a:ahLst/>
                <a:cxnLst>
                  <a:cxn ang="0">
                    <a:pos x="connsiteX0" y="connsiteY0"/>
                  </a:cxn>
                  <a:cxn ang="0">
                    <a:pos x="connsiteX1" y="connsiteY1"/>
                  </a:cxn>
                </a:cxnLst>
                <a:rect l="l" t="t" r="r" b="b"/>
                <a:pathLst>
                  <a:path w="315772" h="12192">
                    <a:moveTo>
                      <a:pt x="0" y="0"/>
                    </a:moveTo>
                    <a:lnTo>
                      <a:pt x="315773"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1" name="Freeform: Shape 129">
                <a:extLst>
                  <a:ext uri="{FF2B5EF4-FFF2-40B4-BE49-F238E27FC236}">
                    <a16:creationId xmlns:a16="http://schemas.microsoft.com/office/drawing/2014/main" id="{59E69828-3A48-AEB6-D92A-21731E8AF5B2}"/>
                  </a:ext>
                </a:extLst>
              </p:cNvPr>
              <p:cNvSpPr/>
              <p:nvPr/>
            </p:nvSpPr>
            <p:spPr>
              <a:xfrm>
                <a:off x="10069373" y="1305763"/>
                <a:ext cx="62178" cy="99974"/>
              </a:xfrm>
              <a:custGeom>
                <a:avLst/>
                <a:gdLst>
                  <a:gd name="connsiteX0" fmla="*/ 8534 w 62178"/>
                  <a:gd name="connsiteY0" fmla="*/ 99974 h 99974"/>
                  <a:gd name="connsiteX1" fmla="*/ 0 w 62178"/>
                  <a:gd name="connsiteY1" fmla="*/ 90221 h 99974"/>
                  <a:gd name="connsiteX2" fmla="*/ 43891 w 62178"/>
                  <a:gd name="connsiteY2" fmla="*/ 49987 h 99974"/>
                  <a:gd name="connsiteX3" fmla="*/ 0 w 62178"/>
                  <a:gd name="connsiteY3" fmla="*/ 8534 h 99974"/>
                  <a:gd name="connsiteX4" fmla="*/ 8534 w 62178"/>
                  <a:gd name="connsiteY4" fmla="*/ 0 h 99974"/>
                  <a:gd name="connsiteX5" fmla="*/ 62179 w 62178"/>
                  <a:gd name="connsiteY5" fmla="*/ 49987 h 99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78" h="99974">
                    <a:moveTo>
                      <a:pt x="8534" y="99974"/>
                    </a:moveTo>
                    <a:lnTo>
                      <a:pt x="0" y="90221"/>
                    </a:lnTo>
                    <a:lnTo>
                      <a:pt x="43891" y="49987"/>
                    </a:lnTo>
                    <a:lnTo>
                      <a:pt x="0" y="8534"/>
                    </a:lnTo>
                    <a:lnTo>
                      <a:pt x="8534" y="0"/>
                    </a:lnTo>
                    <a:lnTo>
                      <a:pt x="62179" y="49987"/>
                    </a:lnTo>
                    <a:close/>
                  </a:path>
                </a:pathLst>
              </a:custGeom>
              <a:solidFill>
                <a:srgbClr val="000000"/>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sp>
        <p:nvSpPr>
          <p:cNvPr id="98" name="Freeform: Shape 4">
            <a:extLst>
              <a:ext uri="{FF2B5EF4-FFF2-40B4-BE49-F238E27FC236}">
                <a16:creationId xmlns:a16="http://schemas.microsoft.com/office/drawing/2014/main" id="{BC59D640-8C65-18FC-03FF-5DD6E496C05B}"/>
              </a:ext>
            </a:extLst>
          </p:cNvPr>
          <p:cNvSpPr/>
          <p:nvPr/>
        </p:nvSpPr>
        <p:spPr>
          <a:xfrm>
            <a:off x="948055" y="4709795"/>
            <a:ext cx="2292350" cy="1085215"/>
          </a:xfrm>
          <a:custGeom>
            <a:avLst/>
            <a:gdLst>
              <a:gd name="connsiteX0" fmla="*/ 0 w 2292096"/>
              <a:gd name="connsiteY0" fmla="*/ 0 h 1085088"/>
              <a:gd name="connsiteX1" fmla="*/ 2292096 w 2292096"/>
              <a:gd name="connsiteY1" fmla="*/ 0 h 1085088"/>
              <a:gd name="connsiteX2" fmla="*/ 2292096 w 2292096"/>
              <a:gd name="connsiteY2" fmla="*/ 1085088 h 1085088"/>
              <a:gd name="connsiteX3" fmla="*/ 0 w 2292096"/>
              <a:gd name="connsiteY3" fmla="*/ 1085088 h 1085088"/>
            </a:gdLst>
            <a:ahLst/>
            <a:cxnLst>
              <a:cxn ang="0">
                <a:pos x="connsiteX0" y="connsiteY0"/>
              </a:cxn>
              <a:cxn ang="0">
                <a:pos x="connsiteX1" y="connsiteY1"/>
              </a:cxn>
              <a:cxn ang="0">
                <a:pos x="connsiteX2" y="connsiteY2"/>
              </a:cxn>
              <a:cxn ang="0">
                <a:pos x="connsiteX3" y="connsiteY3"/>
              </a:cxn>
            </a:cxnLst>
            <a:rect l="l" t="t" r="r" b="b"/>
            <a:pathLst>
              <a:path w="2292096" h="1085088">
                <a:moveTo>
                  <a:pt x="0" y="0"/>
                </a:moveTo>
                <a:lnTo>
                  <a:pt x="2292096" y="0"/>
                </a:lnTo>
                <a:lnTo>
                  <a:pt x="2292096" y="1085088"/>
                </a:lnTo>
                <a:lnTo>
                  <a:pt x="0" y="1085088"/>
                </a:lnTo>
                <a:close/>
              </a:path>
            </a:pathLst>
          </a:custGeom>
          <a:solidFill>
            <a:srgbClr val="D9F1FD"/>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99" name="Graphic 2">
            <a:extLst>
              <a:ext uri="{FF2B5EF4-FFF2-40B4-BE49-F238E27FC236}">
                <a16:creationId xmlns:a16="http://schemas.microsoft.com/office/drawing/2014/main" id="{3E153CB7-1714-CAA7-2075-C6ABBDD2F345}"/>
              </a:ext>
            </a:extLst>
          </p:cNvPr>
          <p:cNvGrpSpPr/>
          <p:nvPr/>
        </p:nvGrpSpPr>
        <p:grpSpPr>
          <a:xfrm>
            <a:off x="3514725" y="5253355"/>
            <a:ext cx="572770" cy="99060"/>
            <a:chOff x="3645408" y="4719523"/>
            <a:chExt cx="573024" cy="98755"/>
          </a:xfrm>
          <a:solidFill>
            <a:srgbClr val="000000"/>
          </a:solidFill>
        </p:grpSpPr>
        <p:sp>
          <p:nvSpPr>
            <p:cNvPr id="100" name="Freeform: Shape 11">
              <a:extLst>
                <a:ext uri="{FF2B5EF4-FFF2-40B4-BE49-F238E27FC236}">
                  <a16:creationId xmlns:a16="http://schemas.microsoft.com/office/drawing/2014/main" id="{D5961149-DF4E-1DFD-9E71-08446374A73D}"/>
                </a:ext>
              </a:extLst>
            </p:cNvPr>
            <p:cNvSpPr/>
            <p:nvPr/>
          </p:nvSpPr>
          <p:spPr>
            <a:xfrm>
              <a:off x="3645408" y="4769510"/>
              <a:ext cx="486460" cy="12192"/>
            </a:xfrm>
            <a:custGeom>
              <a:avLst/>
              <a:gdLst>
                <a:gd name="connsiteX0" fmla="*/ 0 w 486460"/>
                <a:gd name="connsiteY0" fmla="*/ 0 h 12192"/>
                <a:gd name="connsiteX1" fmla="*/ 486461 w 486460"/>
                <a:gd name="connsiteY1" fmla="*/ 0 h 12192"/>
              </a:gdLst>
              <a:ahLst/>
              <a:cxnLst>
                <a:cxn ang="0">
                  <a:pos x="connsiteX0" y="connsiteY0"/>
                </a:cxn>
                <a:cxn ang="0">
                  <a:pos x="connsiteX1" y="connsiteY1"/>
                </a:cxn>
              </a:cxnLst>
              <a:rect l="l" t="t" r="r" b="b"/>
              <a:pathLst>
                <a:path w="486460" h="12192">
                  <a:moveTo>
                    <a:pt x="0" y="0"/>
                  </a:moveTo>
                  <a:lnTo>
                    <a:pt x="486461"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01" name="Freeform: Shape 12">
              <a:extLst>
                <a:ext uri="{FF2B5EF4-FFF2-40B4-BE49-F238E27FC236}">
                  <a16:creationId xmlns:a16="http://schemas.microsoft.com/office/drawing/2014/main" id="{394035DA-FF72-C44E-2742-5538CCC599D6}"/>
                </a:ext>
              </a:extLst>
            </p:cNvPr>
            <p:cNvSpPr/>
            <p:nvPr/>
          </p:nvSpPr>
          <p:spPr>
            <a:xfrm>
              <a:off x="4096512" y="4719523"/>
              <a:ext cx="121920" cy="98755"/>
            </a:xfrm>
            <a:custGeom>
              <a:avLst/>
              <a:gdLst>
                <a:gd name="connsiteX0" fmla="*/ 121920 w 121920"/>
                <a:gd name="connsiteY0" fmla="*/ 49987 h 98755"/>
                <a:gd name="connsiteX1" fmla="*/ 0 w 121920"/>
                <a:gd name="connsiteY1" fmla="*/ 98755 h 98755"/>
                <a:gd name="connsiteX2" fmla="*/ 29261 w 121920"/>
                <a:gd name="connsiteY2" fmla="*/ 49987 h 98755"/>
                <a:gd name="connsiteX3" fmla="*/ 0 w 121920"/>
                <a:gd name="connsiteY3" fmla="*/ 0 h 98755"/>
              </a:gdLst>
              <a:ahLst/>
              <a:cxnLst>
                <a:cxn ang="0">
                  <a:pos x="connsiteX0" y="connsiteY0"/>
                </a:cxn>
                <a:cxn ang="0">
                  <a:pos x="connsiteX1" y="connsiteY1"/>
                </a:cxn>
                <a:cxn ang="0">
                  <a:pos x="connsiteX2" y="connsiteY2"/>
                </a:cxn>
                <a:cxn ang="0">
                  <a:pos x="connsiteX3" y="connsiteY3"/>
                </a:cxn>
              </a:cxnLst>
              <a:rect l="l" t="t" r="r" b="b"/>
              <a:pathLst>
                <a:path w="121920" h="98755">
                  <a:moveTo>
                    <a:pt x="121920" y="49987"/>
                  </a:moveTo>
                  <a:lnTo>
                    <a:pt x="0" y="98755"/>
                  </a:lnTo>
                  <a:lnTo>
                    <a:pt x="29261" y="49987"/>
                  </a:lnTo>
                  <a:lnTo>
                    <a:pt x="0"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02" name="Graphic 2">
            <a:extLst>
              <a:ext uri="{FF2B5EF4-FFF2-40B4-BE49-F238E27FC236}">
                <a16:creationId xmlns:a16="http://schemas.microsoft.com/office/drawing/2014/main" id="{C6E8C4A5-EAB9-3BEB-A1F7-03FC31DB2ABA}"/>
              </a:ext>
            </a:extLst>
          </p:cNvPr>
          <p:cNvGrpSpPr/>
          <p:nvPr/>
        </p:nvGrpSpPr>
        <p:grpSpPr>
          <a:xfrm>
            <a:off x="2849880" y="3810318"/>
            <a:ext cx="207010" cy="207010"/>
            <a:chOff x="2980944" y="3285744"/>
            <a:chExt cx="207264" cy="207264"/>
          </a:xfrm>
          <a:noFill/>
        </p:grpSpPr>
        <p:grpSp>
          <p:nvGrpSpPr>
            <p:cNvPr id="103" name="Graphic 2">
              <a:extLst>
                <a:ext uri="{FF2B5EF4-FFF2-40B4-BE49-F238E27FC236}">
                  <a16:creationId xmlns:a16="http://schemas.microsoft.com/office/drawing/2014/main" id="{DD4E29AB-363B-29ED-ABFF-4C2EA647FDD2}"/>
                </a:ext>
              </a:extLst>
            </p:cNvPr>
            <p:cNvGrpSpPr/>
            <p:nvPr/>
          </p:nvGrpSpPr>
          <p:grpSpPr>
            <a:xfrm>
              <a:off x="3037027" y="3341827"/>
              <a:ext cx="95097" cy="95097"/>
              <a:chOff x="3037027" y="3341827"/>
              <a:chExt cx="95097" cy="95097"/>
            </a:xfrm>
          </p:grpSpPr>
          <p:sp>
            <p:nvSpPr>
              <p:cNvPr id="105" name="Freeform: Shape 15">
                <a:extLst>
                  <a:ext uri="{FF2B5EF4-FFF2-40B4-BE49-F238E27FC236}">
                    <a16:creationId xmlns:a16="http://schemas.microsoft.com/office/drawing/2014/main" id="{240892D8-A3EA-3752-EF45-294AA3C36F64}"/>
                  </a:ext>
                </a:extLst>
              </p:cNvPr>
              <p:cNvSpPr/>
              <p:nvPr/>
            </p:nvSpPr>
            <p:spPr>
              <a:xfrm>
                <a:off x="3037027" y="3341827"/>
                <a:ext cx="95097" cy="95097"/>
              </a:xfrm>
              <a:custGeom>
                <a:avLst/>
                <a:gdLst>
                  <a:gd name="connsiteX0" fmla="*/ 95098 w 95097"/>
                  <a:gd name="connsiteY0" fmla="*/ 0 h 95097"/>
                  <a:gd name="connsiteX1" fmla="*/ 0 w 95097"/>
                  <a:gd name="connsiteY1" fmla="*/ 95098 h 95097"/>
                </a:gdLst>
                <a:ahLst/>
                <a:cxnLst>
                  <a:cxn ang="0">
                    <a:pos x="connsiteX0" y="connsiteY0"/>
                  </a:cxn>
                  <a:cxn ang="0">
                    <a:pos x="connsiteX1" y="connsiteY1"/>
                  </a:cxn>
                </a:cxnLst>
                <a:rect l="l" t="t" r="r" b="b"/>
                <a:pathLst>
                  <a:path w="95097" h="95097">
                    <a:moveTo>
                      <a:pt x="95098" y="0"/>
                    </a:moveTo>
                    <a:lnTo>
                      <a:pt x="0" y="95098"/>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06" name="Freeform: Shape 16">
                <a:extLst>
                  <a:ext uri="{FF2B5EF4-FFF2-40B4-BE49-F238E27FC236}">
                    <a16:creationId xmlns:a16="http://schemas.microsoft.com/office/drawing/2014/main" id="{25B1FE2E-A25B-B04D-A38D-949E23AA9340}"/>
                  </a:ext>
                </a:extLst>
              </p:cNvPr>
              <p:cNvSpPr/>
              <p:nvPr/>
            </p:nvSpPr>
            <p:spPr>
              <a:xfrm>
                <a:off x="3037027" y="3341827"/>
                <a:ext cx="95097" cy="95097"/>
              </a:xfrm>
              <a:custGeom>
                <a:avLst/>
                <a:gdLst>
                  <a:gd name="connsiteX0" fmla="*/ 95098 w 95097"/>
                  <a:gd name="connsiteY0" fmla="*/ 95098 h 95097"/>
                  <a:gd name="connsiteX1" fmla="*/ 0 w 95097"/>
                  <a:gd name="connsiteY1" fmla="*/ 0 h 95097"/>
                </a:gdLst>
                <a:ahLst/>
                <a:cxnLst>
                  <a:cxn ang="0">
                    <a:pos x="connsiteX0" y="connsiteY0"/>
                  </a:cxn>
                  <a:cxn ang="0">
                    <a:pos x="connsiteX1" y="connsiteY1"/>
                  </a:cxn>
                </a:cxnLst>
                <a:rect l="l" t="t" r="r" b="b"/>
                <a:pathLst>
                  <a:path w="95097" h="95097">
                    <a:moveTo>
                      <a:pt x="95098" y="95098"/>
                    </a:moveTo>
                    <a:lnTo>
                      <a:pt x="0" y="0"/>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04" name="Freeform: Shape 17">
              <a:extLst>
                <a:ext uri="{FF2B5EF4-FFF2-40B4-BE49-F238E27FC236}">
                  <a16:creationId xmlns:a16="http://schemas.microsoft.com/office/drawing/2014/main" id="{04EF82CC-5A9A-927C-9E50-80D06B14C3C7}"/>
                </a:ext>
              </a:extLst>
            </p:cNvPr>
            <p:cNvSpPr/>
            <p:nvPr/>
          </p:nvSpPr>
          <p:spPr>
            <a:xfrm>
              <a:off x="2980944" y="3285744"/>
              <a:ext cx="207264" cy="207264"/>
            </a:xfrm>
            <a:custGeom>
              <a:avLst/>
              <a:gdLst>
                <a:gd name="connsiteX0" fmla="*/ 207264 w 207264"/>
                <a:gd name="connsiteY0" fmla="*/ 103632 h 207264"/>
                <a:gd name="connsiteX1" fmla="*/ 103632 w 207264"/>
                <a:gd name="connsiteY1" fmla="*/ 207264 h 207264"/>
                <a:gd name="connsiteX2" fmla="*/ 0 w 207264"/>
                <a:gd name="connsiteY2" fmla="*/ 103632 h 207264"/>
                <a:gd name="connsiteX3" fmla="*/ 103632 w 207264"/>
                <a:gd name="connsiteY3" fmla="*/ 0 h 207264"/>
                <a:gd name="connsiteX4" fmla="*/ 207264 w 207264"/>
                <a:gd name="connsiteY4" fmla="*/ 103632 h 207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264" h="207264">
                  <a:moveTo>
                    <a:pt x="207264" y="103632"/>
                  </a:moveTo>
                  <a:cubicBezTo>
                    <a:pt x="207264" y="160866"/>
                    <a:pt x="160866" y="207264"/>
                    <a:pt x="103632" y="207264"/>
                  </a:cubicBezTo>
                  <a:cubicBezTo>
                    <a:pt x="46398" y="207264"/>
                    <a:pt x="0" y="160866"/>
                    <a:pt x="0" y="103632"/>
                  </a:cubicBezTo>
                  <a:cubicBezTo>
                    <a:pt x="0" y="46398"/>
                    <a:pt x="46398" y="0"/>
                    <a:pt x="103632" y="0"/>
                  </a:cubicBezTo>
                  <a:cubicBezTo>
                    <a:pt x="160866" y="0"/>
                    <a:pt x="207264" y="46398"/>
                    <a:pt x="207264" y="103632"/>
                  </a:cubicBezTo>
                  <a:close/>
                </a:path>
              </a:pathLst>
            </a:custGeom>
            <a:noFill/>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07" name="Graphic 2">
            <a:extLst>
              <a:ext uri="{FF2B5EF4-FFF2-40B4-BE49-F238E27FC236}">
                <a16:creationId xmlns:a16="http://schemas.microsoft.com/office/drawing/2014/main" id="{B4D3A48A-F568-2A5B-76AF-BEDC96197787}"/>
              </a:ext>
            </a:extLst>
          </p:cNvPr>
          <p:cNvGrpSpPr/>
          <p:nvPr/>
        </p:nvGrpSpPr>
        <p:grpSpPr>
          <a:xfrm>
            <a:off x="1105535" y="3810318"/>
            <a:ext cx="99695" cy="207010"/>
            <a:chOff x="1236268" y="3263798"/>
            <a:chExt cx="99974" cy="207264"/>
          </a:xfrm>
          <a:solidFill>
            <a:srgbClr val="000000"/>
          </a:solidFill>
        </p:grpSpPr>
        <p:sp>
          <p:nvSpPr>
            <p:cNvPr id="108" name="Freeform: Shape 19">
              <a:extLst>
                <a:ext uri="{FF2B5EF4-FFF2-40B4-BE49-F238E27FC236}">
                  <a16:creationId xmlns:a16="http://schemas.microsoft.com/office/drawing/2014/main" id="{C754D5DF-5712-1DDA-126A-4AEA21B41DEE}"/>
                </a:ext>
              </a:extLst>
            </p:cNvPr>
            <p:cNvSpPr/>
            <p:nvPr/>
          </p:nvSpPr>
          <p:spPr>
            <a:xfrm>
              <a:off x="1286256" y="3263798"/>
              <a:ext cx="12192" cy="193852"/>
            </a:xfrm>
            <a:custGeom>
              <a:avLst/>
              <a:gdLst>
                <a:gd name="connsiteX0" fmla="*/ 0 w 12192"/>
                <a:gd name="connsiteY0" fmla="*/ 0 h 193852"/>
                <a:gd name="connsiteX1" fmla="*/ 0 w 12192"/>
                <a:gd name="connsiteY1" fmla="*/ 193853 h 193852"/>
              </a:gdLst>
              <a:ahLst/>
              <a:cxnLst>
                <a:cxn ang="0">
                  <a:pos x="connsiteX0" y="connsiteY0"/>
                </a:cxn>
                <a:cxn ang="0">
                  <a:pos x="connsiteX1" y="connsiteY1"/>
                </a:cxn>
              </a:cxnLst>
              <a:rect l="l" t="t" r="r" b="b"/>
              <a:pathLst>
                <a:path w="12192" h="193852">
                  <a:moveTo>
                    <a:pt x="0" y="0"/>
                  </a:moveTo>
                  <a:lnTo>
                    <a:pt x="0" y="193853"/>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09" name="Freeform: Shape 20">
              <a:extLst>
                <a:ext uri="{FF2B5EF4-FFF2-40B4-BE49-F238E27FC236}">
                  <a16:creationId xmlns:a16="http://schemas.microsoft.com/office/drawing/2014/main" id="{C961ED22-ED40-72BA-E46B-2FF77215F14D}"/>
                </a:ext>
              </a:extLst>
            </p:cNvPr>
            <p:cNvSpPr/>
            <p:nvPr/>
          </p:nvSpPr>
          <p:spPr>
            <a:xfrm>
              <a:off x="1236268" y="3408883"/>
              <a:ext cx="99974" cy="62179"/>
            </a:xfrm>
            <a:custGeom>
              <a:avLst/>
              <a:gdLst>
                <a:gd name="connsiteX0" fmla="*/ 0 w 99974"/>
                <a:gd name="connsiteY0" fmla="*/ 8534 h 62179"/>
                <a:gd name="connsiteX1" fmla="*/ 8534 w 99974"/>
                <a:gd name="connsiteY1" fmla="*/ 0 h 62179"/>
                <a:gd name="connsiteX2" fmla="*/ 49987 w 99974"/>
                <a:gd name="connsiteY2" fmla="*/ 43891 h 62179"/>
                <a:gd name="connsiteX3" fmla="*/ 91440 w 99974"/>
                <a:gd name="connsiteY3" fmla="*/ 0 h 62179"/>
                <a:gd name="connsiteX4" fmla="*/ 99974 w 99974"/>
                <a:gd name="connsiteY4" fmla="*/ 8534 h 62179"/>
                <a:gd name="connsiteX5" fmla="*/ 49987 w 99974"/>
                <a:gd name="connsiteY5" fmla="*/ 62179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4" h="62179">
                  <a:moveTo>
                    <a:pt x="0" y="8534"/>
                  </a:moveTo>
                  <a:lnTo>
                    <a:pt x="8534" y="0"/>
                  </a:lnTo>
                  <a:lnTo>
                    <a:pt x="49987" y="43891"/>
                  </a:lnTo>
                  <a:lnTo>
                    <a:pt x="91440" y="0"/>
                  </a:lnTo>
                  <a:lnTo>
                    <a:pt x="99974" y="8534"/>
                  </a:lnTo>
                  <a:lnTo>
                    <a:pt x="49987" y="62179"/>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10" name="Group 109">
            <a:extLst>
              <a:ext uri="{FF2B5EF4-FFF2-40B4-BE49-F238E27FC236}">
                <a16:creationId xmlns:a16="http://schemas.microsoft.com/office/drawing/2014/main" id="{80D1FBC9-AF6A-AB42-0E0C-F4A25678E621}"/>
              </a:ext>
            </a:extLst>
          </p:cNvPr>
          <p:cNvGrpSpPr/>
          <p:nvPr/>
        </p:nvGrpSpPr>
        <p:grpSpPr>
          <a:xfrm>
            <a:off x="2105025" y="3810635"/>
            <a:ext cx="99060" cy="206375"/>
            <a:chOff x="3385" y="6180"/>
            <a:chExt cx="156" cy="325"/>
          </a:xfrm>
        </p:grpSpPr>
        <p:sp>
          <p:nvSpPr>
            <p:cNvPr id="111" name="Freeform: Shape 40">
              <a:extLst>
                <a:ext uri="{FF2B5EF4-FFF2-40B4-BE49-F238E27FC236}">
                  <a16:creationId xmlns:a16="http://schemas.microsoft.com/office/drawing/2014/main" id="{2F30EED0-C50C-2113-254B-DF13ED46BC56}"/>
                </a:ext>
              </a:extLst>
            </p:cNvPr>
            <p:cNvSpPr/>
            <p:nvPr/>
          </p:nvSpPr>
          <p:spPr>
            <a:xfrm>
              <a:off x="3464" y="6201"/>
              <a:ext cx="19" cy="305"/>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12" name="Freeform: Shape 41">
              <a:extLst>
                <a:ext uri="{FF2B5EF4-FFF2-40B4-BE49-F238E27FC236}">
                  <a16:creationId xmlns:a16="http://schemas.microsoft.com/office/drawing/2014/main" id="{24F07A3E-EFA9-195A-A7D8-BA53E5E902D7}"/>
                </a:ext>
              </a:extLst>
            </p:cNvPr>
            <p:cNvSpPr/>
            <p:nvPr/>
          </p:nvSpPr>
          <p:spPr>
            <a:xfrm>
              <a:off x="3385" y="6180"/>
              <a:ext cx="157" cy="98"/>
            </a:xfrm>
            <a:custGeom>
              <a:avLst/>
              <a:gdLst>
                <a:gd name="connsiteX0" fmla="*/ 99975 w 99974"/>
                <a:gd name="connsiteY0" fmla="*/ 53645 h 62178"/>
                <a:gd name="connsiteX1" fmla="*/ 91440 w 99974"/>
                <a:gd name="connsiteY1" fmla="*/ 62179 h 62178"/>
                <a:gd name="connsiteX2" fmla="*/ 49987 w 99974"/>
                <a:gd name="connsiteY2" fmla="*/ 18288 h 62178"/>
                <a:gd name="connsiteX3" fmla="*/ 8535 w 99974"/>
                <a:gd name="connsiteY3" fmla="*/ 62179 h 62178"/>
                <a:gd name="connsiteX4" fmla="*/ 0 w 99974"/>
                <a:gd name="connsiteY4" fmla="*/ 53645 h 62178"/>
                <a:gd name="connsiteX5" fmla="*/ 49987 w 99974"/>
                <a:gd name="connsiteY5" fmla="*/ 0 h 62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4" h="62178">
                  <a:moveTo>
                    <a:pt x="99975" y="53645"/>
                  </a:moveTo>
                  <a:lnTo>
                    <a:pt x="91440" y="62179"/>
                  </a:lnTo>
                  <a:lnTo>
                    <a:pt x="49987" y="18288"/>
                  </a:lnTo>
                  <a:lnTo>
                    <a:pt x="8535"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13" name="Graphic 2">
            <a:extLst>
              <a:ext uri="{FF2B5EF4-FFF2-40B4-BE49-F238E27FC236}">
                <a16:creationId xmlns:a16="http://schemas.microsoft.com/office/drawing/2014/main" id="{6CFE2709-8A83-4899-870A-AE532D781633}"/>
              </a:ext>
            </a:extLst>
          </p:cNvPr>
          <p:cNvGrpSpPr/>
          <p:nvPr/>
        </p:nvGrpSpPr>
        <p:grpSpPr>
          <a:xfrm>
            <a:off x="2844165" y="4884738"/>
            <a:ext cx="214630" cy="214630"/>
            <a:chOff x="2974848" y="4367174"/>
            <a:chExt cx="214579" cy="214579"/>
          </a:xfrm>
          <a:noFill/>
        </p:grpSpPr>
        <p:sp>
          <p:nvSpPr>
            <p:cNvPr id="114" name="Freeform: Shape 43">
              <a:extLst>
                <a:ext uri="{FF2B5EF4-FFF2-40B4-BE49-F238E27FC236}">
                  <a16:creationId xmlns:a16="http://schemas.microsoft.com/office/drawing/2014/main" id="{4C8BEB4F-661F-6E34-5ECC-4E2B8C2AB00B}"/>
                </a:ext>
              </a:extLst>
            </p:cNvPr>
            <p:cNvSpPr/>
            <p:nvPr/>
          </p:nvSpPr>
          <p:spPr>
            <a:xfrm>
              <a:off x="2974848" y="4367174"/>
              <a:ext cx="214579" cy="214579"/>
            </a:xfrm>
            <a:custGeom>
              <a:avLst/>
              <a:gdLst>
                <a:gd name="connsiteX0" fmla="*/ 214579 w 214579"/>
                <a:gd name="connsiteY0" fmla="*/ 107290 h 214579"/>
                <a:gd name="connsiteX1" fmla="*/ 107290 w 214579"/>
                <a:gd name="connsiteY1" fmla="*/ 214579 h 214579"/>
                <a:gd name="connsiteX2" fmla="*/ 0 w 214579"/>
                <a:gd name="connsiteY2" fmla="*/ 107290 h 214579"/>
                <a:gd name="connsiteX3" fmla="*/ 107290 w 214579"/>
                <a:gd name="connsiteY3" fmla="*/ 0 h 214579"/>
                <a:gd name="connsiteX4" fmla="*/ 214579 w 214579"/>
                <a:gd name="connsiteY4" fmla="*/ 107290 h 214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579" h="214579">
                  <a:moveTo>
                    <a:pt x="214579" y="107290"/>
                  </a:moveTo>
                  <a:cubicBezTo>
                    <a:pt x="214579" y="166544"/>
                    <a:pt x="166544" y="214579"/>
                    <a:pt x="107290" y="214579"/>
                  </a:cubicBezTo>
                  <a:cubicBezTo>
                    <a:pt x="48035" y="214579"/>
                    <a:pt x="0" y="166544"/>
                    <a:pt x="0" y="107290"/>
                  </a:cubicBezTo>
                  <a:cubicBezTo>
                    <a:pt x="0" y="48035"/>
                    <a:pt x="48035" y="0"/>
                    <a:pt x="107290" y="0"/>
                  </a:cubicBezTo>
                  <a:cubicBezTo>
                    <a:pt x="166544" y="0"/>
                    <a:pt x="214579" y="48035"/>
                    <a:pt x="214579" y="107290"/>
                  </a:cubicBezTo>
                  <a:close/>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15" name="Freeform: Shape 44">
              <a:extLst>
                <a:ext uri="{FF2B5EF4-FFF2-40B4-BE49-F238E27FC236}">
                  <a16:creationId xmlns:a16="http://schemas.microsoft.com/office/drawing/2014/main" id="{185199C4-419C-7E53-A5C9-AA3873EB8FC4}"/>
                </a:ext>
              </a:extLst>
            </p:cNvPr>
            <p:cNvSpPr/>
            <p:nvPr/>
          </p:nvSpPr>
          <p:spPr>
            <a:xfrm>
              <a:off x="3016300" y="4433011"/>
              <a:ext cx="131673" cy="82905"/>
            </a:xfrm>
            <a:custGeom>
              <a:avLst/>
              <a:gdLst>
                <a:gd name="connsiteX0" fmla="*/ 0 w 131673"/>
                <a:gd name="connsiteY0" fmla="*/ 32918 h 82905"/>
                <a:gd name="connsiteX1" fmla="*/ 42672 w 131673"/>
                <a:gd name="connsiteY1" fmla="*/ 82905 h 82905"/>
                <a:gd name="connsiteX2" fmla="*/ 131674 w 131673"/>
                <a:gd name="connsiteY2" fmla="*/ 0 h 82905"/>
              </a:gdLst>
              <a:ahLst/>
              <a:cxnLst>
                <a:cxn ang="0">
                  <a:pos x="connsiteX0" y="connsiteY0"/>
                </a:cxn>
                <a:cxn ang="0">
                  <a:pos x="connsiteX1" y="connsiteY1"/>
                </a:cxn>
                <a:cxn ang="0">
                  <a:pos x="connsiteX2" y="connsiteY2"/>
                </a:cxn>
              </a:cxnLst>
              <a:rect l="l" t="t" r="r" b="b"/>
              <a:pathLst>
                <a:path w="131673" h="82905">
                  <a:moveTo>
                    <a:pt x="0" y="32918"/>
                  </a:moveTo>
                  <a:lnTo>
                    <a:pt x="42672" y="82905"/>
                  </a:lnTo>
                  <a:lnTo>
                    <a:pt x="131674" y="0"/>
                  </a:lnTo>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16" name="Graphic 2">
            <a:extLst>
              <a:ext uri="{FF2B5EF4-FFF2-40B4-BE49-F238E27FC236}">
                <a16:creationId xmlns:a16="http://schemas.microsoft.com/office/drawing/2014/main" id="{9DDDF4FB-1025-775C-F086-3D54E2A4278E}"/>
              </a:ext>
            </a:extLst>
          </p:cNvPr>
          <p:cNvGrpSpPr/>
          <p:nvPr/>
        </p:nvGrpSpPr>
        <p:grpSpPr>
          <a:xfrm>
            <a:off x="1105535" y="4888548"/>
            <a:ext cx="99695" cy="207010"/>
            <a:chOff x="1236268" y="4348886"/>
            <a:chExt cx="99974" cy="207263"/>
          </a:xfrm>
          <a:solidFill>
            <a:srgbClr val="000000"/>
          </a:solidFill>
        </p:grpSpPr>
        <p:sp>
          <p:nvSpPr>
            <p:cNvPr id="117" name="Freeform: Shape 46">
              <a:extLst>
                <a:ext uri="{FF2B5EF4-FFF2-40B4-BE49-F238E27FC236}">
                  <a16:creationId xmlns:a16="http://schemas.microsoft.com/office/drawing/2014/main" id="{0802903C-E1D7-41EF-2CF5-BBBAECBF41D7}"/>
                </a:ext>
              </a:extLst>
            </p:cNvPr>
            <p:cNvSpPr/>
            <p:nvPr/>
          </p:nvSpPr>
          <p:spPr>
            <a:xfrm>
              <a:off x="1286256" y="4362297"/>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rgbClr val="00000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18" name="Freeform: Shape 47">
              <a:extLst>
                <a:ext uri="{FF2B5EF4-FFF2-40B4-BE49-F238E27FC236}">
                  <a16:creationId xmlns:a16="http://schemas.microsoft.com/office/drawing/2014/main" id="{AC20A6CC-15D5-F680-6A57-E25DA62D1372}"/>
                </a:ext>
              </a:extLst>
            </p:cNvPr>
            <p:cNvSpPr/>
            <p:nvPr/>
          </p:nvSpPr>
          <p:spPr>
            <a:xfrm>
              <a:off x="1236268" y="4348886"/>
              <a:ext cx="99974" cy="62178"/>
            </a:xfrm>
            <a:custGeom>
              <a:avLst/>
              <a:gdLst>
                <a:gd name="connsiteX0" fmla="*/ 99974 w 99974"/>
                <a:gd name="connsiteY0" fmla="*/ 53645 h 62178"/>
                <a:gd name="connsiteX1" fmla="*/ 91440 w 99974"/>
                <a:gd name="connsiteY1" fmla="*/ 62179 h 62178"/>
                <a:gd name="connsiteX2" fmla="*/ 49987 w 99974"/>
                <a:gd name="connsiteY2" fmla="*/ 18288 h 62178"/>
                <a:gd name="connsiteX3" fmla="*/ 8534 w 99974"/>
                <a:gd name="connsiteY3" fmla="*/ 62179 h 62178"/>
                <a:gd name="connsiteX4" fmla="*/ 0 w 99974"/>
                <a:gd name="connsiteY4" fmla="*/ 53645 h 62178"/>
                <a:gd name="connsiteX5" fmla="*/ 49987 w 99974"/>
                <a:gd name="connsiteY5" fmla="*/ 0 h 62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4" h="62178">
                  <a:moveTo>
                    <a:pt x="99974" y="53645"/>
                  </a:moveTo>
                  <a:lnTo>
                    <a:pt x="91440" y="62179"/>
                  </a:lnTo>
                  <a:lnTo>
                    <a:pt x="49987" y="18288"/>
                  </a:lnTo>
                  <a:lnTo>
                    <a:pt x="8534" y="62179"/>
                  </a:lnTo>
                  <a:lnTo>
                    <a:pt x="0" y="53645"/>
                  </a:lnTo>
                  <a:lnTo>
                    <a:pt x="49987" y="0"/>
                  </a:lnTo>
                  <a:close/>
                </a:path>
              </a:pathLst>
            </a:custGeom>
            <a:solidFill>
              <a:srgbClr val="000000"/>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19" name="Group 118">
            <a:extLst>
              <a:ext uri="{FF2B5EF4-FFF2-40B4-BE49-F238E27FC236}">
                <a16:creationId xmlns:a16="http://schemas.microsoft.com/office/drawing/2014/main" id="{45B661B2-2321-E7DB-58ED-296B3A26CADE}"/>
              </a:ext>
            </a:extLst>
          </p:cNvPr>
          <p:cNvGrpSpPr/>
          <p:nvPr/>
        </p:nvGrpSpPr>
        <p:grpSpPr>
          <a:xfrm>
            <a:off x="2105025" y="4888548"/>
            <a:ext cx="99060" cy="207010"/>
            <a:chOff x="3385" y="7889"/>
            <a:chExt cx="156" cy="326"/>
          </a:xfrm>
        </p:grpSpPr>
        <p:sp>
          <p:nvSpPr>
            <p:cNvPr id="120" name="Freeform: Shape 49">
              <a:extLst>
                <a:ext uri="{FF2B5EF4-FFF2-40B4-BE49-F238E27FC236}">
                  <a16:creationId xmlns:a16="http://schemas.microsoft.com/office/drawing/2014/main" id="{B82FD97C-345A-F524-CD5A-B5F90B14F465}"/>
                </a:ext>
              </a:extLst>
            </p:cNvPr>
            <p:cNvSpPr/>
            <p:nvPr/>
          </p:nvSpPr>
          <p:spPr>
            <a:xfrm>
              <a:off x="3464" y="7889"/>
              <a:ext cx="19" cy="305"/>
            </a:xfrm>
            <a:custGeom>
              <a:avLst/>
              <a:gdLst>
                <a:gd name="connsiteX0" fmla="*/ 0 w 12192"/>
                <a:gd name="connsiteY0" fmla="*/ 0 h 193852"/>
                <a:gd name="connsiteX1" fmla="*/ 0 w 12192"/>
                <a:gd name="connsiteY1" fmla="*/ 193853 h 193852"/>
              </a:gdLst>
              <a:ahLst/>
              <a:cxnLst>
                <a:cxn ang="0">
                  <a:pos x="connsiteX0" y="connsiteY0"/>
                </a:cxn>
                <a:cxn ang="0">
                  <a:pos x="connsiteX1" y="connsiteY1"/>
                </a:cxn>
              </a:cxnLst>
              <a:rect l="l" t="t" r="r" b="b"/>
              <a:pathLst>
                <a:path w="12192" h="193852">
                  <a:moveTo>
                    <a:pt x="0" y="0"/>
                  </a:moveTo>
                  <a:lnTo>
                    <a:pt x="0" y="193853"/>
                  </a:lnTo>
                </a:path>
              </a:pathLst>
            </a:custGeom>
            <a:ln w="12192" cap="flat">
              <a:solidFill>
                <a:srgbClr val="00000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21" name="Freeform: Shape 50">
              <a:extLst>
                <a:ext uri="{FF2B5EF4-FFF2-40B4-BE49-F238E27FC236}">
                  <a16:creationId xmlns:a16="http://schemas.microsoft.com/office/drawing/2014/main" id="{EC26BD6C-8DC2-B973-AD79-E3E0A7CCE0FB}"/>
                </a:ext>
              </a:extLst>
            </p:cNvPr>
            <p:cNvSpPr/>
            <p:nvPr/>
          </p:nvSpPr>
          <p:spPr>
            <a:xfrm>
              <a:off x="3385" y="8117"/>
              <a:ext cx="157" cy="98"/>
            </a:xfrm>
            <a:custGeom>
              <a:avLst/>
              <a:gdLst>
                <a:gd name="connsiteX0" fmla="*/ 0 w 99974"/>
                <a:gd name="connsiteY0" fmla="*/ 8534 h 62179"/>
                <a:gd name="connsiteX1" fmla="*/ 8535 w 99974"/>
                <a:gd name="connsiteY1" fmla="*/ 0 h 62179"/>
                <a:gd name="connsiteX2" fmla="*/ 49987 w 99974"/>
                <a:gd name="connsiteY2" fmla="*/ 43891 h 62179"/>
                <a:gd name="connsiteX3" fmla="*/ 91440 w 99974"/>
                <a:gd name="connsiteY3" fmla="*/ 0 h 62179"/>
                <a:gd name="connsiteX4" fmla="*/ 99975 w 99974"/>
                <a:gd name="connsiteY4" fmla="*/ 8534 h 62179"/>
                <a:gd name="connsiteX5" fmla="*/ 49987 w 99974"/>
                <a:gd name="connsiteY5" fmla="*/ 62179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4" h="62179">
                  <a:moveTo>
                    <a:pt x="0" y="8534"/>
                  </a:moveTo>
                  <a:lnTo>
                    <a:pt x="8535" y="0"/>
                  </a:lnTo>
                  <a:lnTo>
                    <a:pt x="49987" y="43891"/>
                  </a:lnTo>
                  <a:lnTo>
                    <a:pt x="91440" y="0"/>
                  </a:lnTo>
                  <a:lnTo>
                    <a:pt x="99975" y="8534"/>
                  </a:lnTo>
                  <a:lnTo>
                    <a:pt x="49987" y="62179"/>
                  </a:lnTo>
                  <a:close/>
                </a:path>
              </a:pathLst>
            </a:custGeom>
            <a:solidFill>
              <a:srgbClr val="000000"/>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22" name="Graphic 2">
            <a:extLst>
              <a:ext uri="{FF2B5EF4-FFF2-40B4-BE49-F238E27FC236}">
                <a16:creationId xmlns:a16="http://schemas.microsoft.com/office/drawing/2014/main" id="{D168079D-D0C9-CEDE-9390-E2DC1203FA26}"/>
              </a:ext>
            </a:extLst>
          </p:cNvPr>
          <p:cNvGrpSpPr/>
          <p:nvPr/>
        </p:nvGrpSpPr>
        <p:grpSpPr>
          <a:xfrm>
            <a:off x="2844165" y="5378133"/>
            <a:ext cx="214630" cy="214630"/>
            <a:chOff x="2974848" y="4879238"/>
            <a:chExt cx="214579" cy="214579"/>
          </a:xfrm>
          <a:noFill/>
        </p:grpSpPr>
        <p:sp>
          <p:nvSpPr>
            <p:cNvPr id="123" name="Freeform: Shape 52">
              <a:extLst>
                <a:ext uri="{FF2B5EF4-FFF2-40B4-BE49-F238E27FC236}">
                  <a16:creationId xmlns:a16="http://schemas.microsoft.com/office/drawing/2014/main" id="{4590A446-30F7-5AAF-951E-38A01FA31308}"/>
                </a:ext>
              </a:extLst>
            </p:cNvPr>
            <p:cNvSpPr/>
            <p:nvPr/>
          </p:nvSpPr>
          <p:spPr>
            <a:xfrm>
              <a:off x="2974848" y="4879238"/>
              <a:ext cx="214579" cy="214579"/>
            </a:xfrm>
            <a:custGeom>
              <a:avLst/>
              <a:gdLst>
                <a:gd name="connsiteX0" fmla="*/ 214579 w 214579"/>
                <a:gd name="connsiteY0" fmla="*/ 107290 h 214579"/>
                <a:gd name="connsiteX1" fmla="*/ 107290 w 214579"/>
                <a:gd name="connsiteY1" fmla="*/ 214579 h 214579"/>
                <a:gd name="connsiteX2" fmla="*/ 0 w 214579"/>
                <a:gd name="connsiteY2" fmla="*/ 107290 h 214579"/>
                <a:gd name="connsiteX3" fmla="*/ 107290 w 214579"/>
                <a:gd name="connsiteY3" fmla="*/ 0 h 214579"/>
                <a:gd name="connsiteX4" fmla="*/ 214579 w 214579"/>
                <a:gd name="connsiteY4" fmla="*/ 107290 h 214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579" h="214579">
                  <a:moveTo>
                    <a:pt x="214579" y="107290"/>
                  </a:moveTo>
                  <a:cubicBezTo>
                    <a:pt x="214579" y="166544"/>
                    <a:pt x="166544" y="214579"/>
                    <a:pt x="107290" y="214579"/>
                  </a:cubicBezTo>
                  <a:cubicBezTo>
                    <a:pt x="48035" y="214579"/>
                    <a:pt x="0" y="166544"/>
                    <a:pt x="0" y="107290"/>
                  </a:cubicBezTo>
                  <a:cubicBezTo>
                    <a:pt x="0" y="48035"/>
                    <a:pt x="48035" y="0"/>
                    <a:pt x="107290" y="0"/>
                  </a:cubicBezTo>
                  <a:cubicBezTo>
                    <a:pt x="166544" y="0"/>
                    <a:pt x="214579" y="48035"/>
                    <a:pt x="214579" y="107290"/>
                  </a:cubicBezTo>
                  <a:close/>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24" name="Freeform: Shape 53">
              <a:extLst>
                <a:ext uri="{FF2B5EF4-FFF2-40B4-BE49-F238E27FC236}">
                  <a16:creationId xmlns:a16="http://schemas.microsoft.com/office/drawing/2014/main" id="{6E7A8749-1922-9FFF-3DCA-9B065EB8ACBB}"/>
                </a:ext>
              </a:extLst>
            </p:cNvPr>
            <p:cNvSpPr/>
            <p:nvPr/>
          </p:nvSpPr>
          <p:spPr>
            <a:xfrm>
              <a:off x="3016300" y="4945075"/>
              <a:ext cx="131673" cy="82905"/>
            </a:xfrm>
            <a:custGeom>
              <a:avLst/>
              <a:gdLst>
                <a:gd name="connsiteX0" fmla="*/ 0 w 131673"/>
                <a:gd name="connsiteY0" fmla="*/ 32918 h 82905"/>
                <a:gd name="connsiteX1" fmla="*/ 42672 w 131673"/>
                <a:gd name="connsiteY1" fmla="*/ 82905 h 82905"/>
                <a:gd name="connsiteX2" fmla="*/ 131674 w 131673"/>
                <a:gd name="connsiteY2" fmla="*/ 0 h 82905"/>
              </a:gdLst>
              <a:ahLst/>
              <a:cxnLst>
                <a:cxn ang="0">
                  <a:pos x="connsiteX0" y="connsiteY0"/>
                </a:cxn>
                <a:cxn ang="0">
                  <a:pos x="connsiteX1" y="connsiteY1"/>
                </a:cxn>
                <a:cxn ang="0">
                  <a:pos x="connsiteX2" y="connsiteY2"/>
                </a:cxn>
              </a:cxnLst>
              <a:rect l="l" t="t" r="r" b="b"/>
              <a:pathLst>
                <a:path w="131673" h="82905">
                  <a:moveTo>
                    <a:pt x="0" y="32918"/>
                  </a:moveTo>
                  <a:lnTo>
                    <a:pt x="42672" y="82905"/>
                  </a:lnTo>
                  <a:lnTo>
                    <a:pt x="131674" y="0"/>
                  </a:lnTo>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25" name="Graphic 2">
            <a:extLst>
              <a:ext uri="{FF2B5EF4-FFF2-40B4-BE49-F238E27FC236}">
                <a16:creationId xmlns:a16="http://schemas.microsoft.com/office/drawing/2014/main" id="{03A9CC85-DDB2-C8DF-7AEA-83044E87004E}"/>
              </a:ext>
            </a:extLst>
          </p:cNvPr>
          <p:cNvGrpSpPr/>
          <p:nvPr/>
        </p:nvGrpSpPr>
        <p:grpSpPr>
          <a:xfrm>
            <a:off x="1105535" y="5381943"/>
            <a:ext cx="99695" cy="207010"/>
            <a:chOff x="1236268" y="4848758"/>
            <a:chExt cx="99974" cy="207263"/>
          </a:xfrm>
          <a:solidFill>
            <a:srgbClr val="000000"/>
          </a:solidFill>
        </p:grpSpPr>
        <p:sp>
          <p:nvSpPr>
            <p:cNvPr id="126" name="Freeform: Shape 55">
              <a:extLst>
                <a:ext uri="{FF2B5EF4-FFF2-40B4-BE49-F238E27FC236}">
                  <a16:creationId xmlns:a16="http://schemas.microsoft.com/office/drawing/2014/main" id="{3DD02B47-2CB9-C21E-C454-2F901362765F}"/>
                </a:ext>
              </a:extLst>
            </p:cNvPr>
            <p:cNvSpPr/>
            <p:nvPr/>
          </p:nvSpPr>
          <p:spPr>
            <a:xfrm>
              <a:off x="1286256" y="4862169"/>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rgbClr val="00000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27" name="Freeform: Shape 56">
              <a:extLst>
                <a:ext uri="{FF2B5EF4-FFF2-40B4-BE49-F238E27FC236}">
                  <a16:creationId xmlns:a16="http://schemas.microsoft.com/office/drawing/2014/main" id="{429B0ED8-269A-CAAD-82D5-BD21AF2FCE34}"/>
                </a:ext>
              </a:extLst>
            </p:cNvPr>
            <p:cNvSpPr/>
            <p:nvPr/>
          </p:nvSpPr>
          <p:spPr>
            <a:xfrm>
              <a:off x="1236268" y="4848758"/>
              <a:ext cx="99974" cy="62178"/>
            </a:xfrm>
            <a:custGeom>
              <a:avLst/>
              <a:gdLst>
                <a:gd name="connsiteX0" fmla="*/ 99974 w 99974"/>
                <a:gd name="connsiteY0" fmla="*/ 53645 h 62178"/>
                <a:gd name="connsiteX1" fmla="*/ 91440 w 99974"/>
                <a:gd name="connsiteY1" fmla="*/ 62179 h 62178"/>
                <a:gd name="connsiteX2" fmla="*/ 49987 w 99974"/>
                <a:gd name="connsiteY2" fmla="*/ 18288 h 62178"/>
                <a:gd name="connsiteX3" fmla="*/ 8534 w 99974"/>
                <a:gd name="connsiteY3" fmla="*/ 62179 h 62178"/>
                <a:gd name="connsiteX4" fmla="*/ 0 w 99974"/>
                <a:gd name="connsiteY4" fmla="*/ 53645 h 62178"/>
                <a:gd name="connsiteX5" fmla="*/ 49987 w 99974"/>
                <a:gd name="connsiteY5" fmla="*/ 0 h 62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4" h="62178">
                  <a:moveTo>
                    <a:pt x="99974" y="53645"/>
                  </a:moveTo>
                  <a:lnTo>
                    <a:pt x="91440" y="62179"/>
                  </a:lnTo>
                  <a:lnTo>
                    <a:pt x="49987" y="18288"/>
                  </a:lnTo>
                  <a:lnTo>
                    <a:pt x="8534" y="62179"/>
                  </a:lnTo>
                  <a:lnTo>
                    <a:pt x="0" y="53645"/>
                  </a:lnTo>
                  <a:lnTo>
                    <a:pt x="49987" y="0"/>
                  </a:lnTo>
                  <a:close/>
                </a:path>
              </a:pathLst>
            </a:custGeom>
            <a:solidFill>
              <a:srgbClr val="000000"/>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28" name="Group 127">
            <a:extLst>
              <a:ext uri="{FF2B5EF4-FFF2-40B4-BE49-F238E27FC236}">
                <a16:creationId xmlns:a16="http://schemas.microsoft.com/office/drawing/2014/main" id="{E26BEEB1-754C-0C8B-A556-F89592152607}"/>
              </a:ext>
            </a:extLst>
          </p:cNvPr>
          <p:cNvGrpSpPr/>
          <p:nvPr/>
        </p:nvGrpSpPr>
        <p:grpSpPr>
          <a:xfrm>
            <a:off x="2105025" y="5382260"/>
            <a:ext cx="99060" cy="206375"/>
            <a:chOff x="3385" y="8676"/>
            <a:chExt cx="156" cy="325"/>
          </a:xfrm>
        </p:grpSpPr>
        <p:sp>
          <p:nvSpPr>
            <p:cNvPr id="129" name="Freeform: Shape 58">
              <a:extLst>
                <a:ext uri="{FF2B5EF4-FFF2-40B4-BE49-F238E27FC236}">
                  <a16:creationId xmlns:a16="http://schemas.microsoft.com/office/drawing/2014/main" id="{4536ED97-C709-8E52-F6A6-B4B7F1330B6C}"/>
                </a:ext>
              </a:extLst>
            </p:cNvPr>
            <p:cNvSpPr/>
            <p:nvPr/>
          </p:nvSpPr>
          <p:spPr>
            <a:xfrm>
              <a:off x="3464" y="8697"/>
              <a:ext cx="19" cy="305"/>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rgbClr val="00000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30" name="Freeform: Shape 59">
              <a:extLst>
                <a:ext uri="{FF2B5EF4-FFF2-40B4-BE49-F238E27FC236}">
                  <a16:creationId xmlns:a16="http://schemas.microsoft.com/office/drawing/2014/main" id="{81509AEC-23C2-E8EB-E4CA-EE1FB20E02CD}"/>
                </a:ext>
              </a:extLst>
            </p:cNvPr>
            <p:cNvSpPr/>
            <p:nvPr/>
          </p:nvSpPr>
          <p:spPr>
            <a:xfrm>
              <a:off x="3385" y="8676"/>
              <a:ext cx="157" cy="98"/>
            </a:xfrm>
            <a:custGeom>
              <a:avLst/>
              <a:gdLst>
                <a:gd name="connsiteX0" fmla="*/ 99975 w 99974"/>
                <a:gd name="connsiteY0" fmla="*/ 53645 h 62178"/>
                <a:gd name="connsiteX1" fmla="*/ 91440 w 99974"/>
                <a:gd name="connsiteY1" fmla="*/ 62179 h 62178"/>
                <a:gd name="connsiteX2" fmla="*/ 49987 w 99974"/>
                <a:gd name="connsiteY2" fmla="*/ 18288 h 62178"/>
                <a:gd name="connsiteX3" fmla="*/ 8535 w 99974"/>
                <a:gd name="connsiteY3" fmla="*/ 62179 h 62178"/>
                <a:gd name="connsiteX4" fmla="*/ 0 w 99974"/>
                <a:gd name="connsiteY4" fmla="*/ 53645 h 62178"/>
                <a:gd name="connsiteX5" fmla="*/ 49987 w 99974"/>
                <a:gd name="connsiteY5" fmla="*/ 0 h 62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4" h="62178">
                  <a:moveTo>
                    <a:pt x="99975" y="53645"/>
                  </a:moveTo>
                  <a:lnTo>
                    <a:pt x="91440" y="62179"/>
                  </a:lnTo>
                  <a:lnTo>
                    <a:pt x="49987" y="18288"/>
                  </a:lnTo>
                  <a:lnTo>
                    <a:pt x="8535" y="62179"/>
                  </a:lnTo>
                  <a:lnTo>
                    <a:pt x="0" y="53645"/>
                  </a:lnTo>
                  <a:lnTo>
                    <a:pt x="49987" y="0"/>
                  </a:lnTo>
                  <a:close/>
                </a:path>
              </a:pathLst>
            </a:custGeom>
            <a:solidFill>
              <a:srgbClr val="000000"/>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31" name="Graphic 2">
            <a:extLst>
              <a:ext uri="{FF2B5EF4-FFF2-40B4-BE49-F238E27FC236}">
                <a16:creationId xmlns:a16="http://schemas.microsoft.com/office/drawing/2014/main" id="{E62F0BF5-EB9C-CC16-39C9-D89F0750FCEB}"/>
              </a:ext>
            </a:extLst>
          </p:cNvPr>
          <p:cNvGrpSpPr/>
          <p:nvPr/>
        </p:nvGrpSpPr>
        <p:grpSpPr>
          <a:xfrm>
            <a:off x="2849880" y="4296728"/>
            <a:ext cx="207010" cy="207010"/>
            <a:chOff x="2980944" y="3761232"/>
            <a:chExt cx="207264" cy="207264"/>
          </a:xfrm>
          <a:noFill/>
        </p:grpSpPr>
        <p:grpSp>
          <p:nvGrpSpPr>
            <p:cNvPr id="132" name="Graphic 2">
              <a:extLst>
                <a:ext uri="{FF2B5EF4-FFF2-40B4-BE49-F238E27FC236}">
                  <a16:creationId xmlns:a16="http://schemas.microsoft.com/office/drawing/2014/main" id="{18F4CC22-DA78-7AB5-6E1D-A5D86204CEA4}"/>
                </a:ext>
              </a:extLst>
            </p:cNvPr>
            <p:cNvGrpSpPr/>
            <p:nvPr/>
          </p:nvGrpSpPr>
          <p:grpSpPr>
            <a:xfrm>
              <a:off x="3037027" y="3817315"/>
              <a:ext cx="95097" cy="95097"/>
              <a:chOff x="3037027" y="3817315"/>
              <a:chExt cx="95097" cy="95097"/>
            </a:xfrm>
          </p:grpSpPr>
          <p:sp>
            <p:nvSpPr>
              <p:cNvPr id="134" name="Freeform: Shape 107">
                <a:extLst>
                  <a:ext uri="{FF2B5EF4-FFF2-40B4-BE49-F238E27FC236}">
                    <a16:creationId xmlns:a16="http://schemas.microsoft.com/office/drawing/2014/main" id="{7303CDA7-AC95-A362-587B-45BAF048617E}"/>
                  </a:ext>
                </a:extLst>
              </p:cNvPr>
              <p:cNvSpPr/>
              <p:nvPr/>
            </p:nvSpPr>
            <p:spPr>
              <a:xfrm>
                <a:off x="3037027" y="3817315"/>
                <a:ext cx="95097" cy="95097"/>
              </a:xfrm>
              <a:custGeom>
                <a:avLst/>
                <a:gdLst>
                  <a:gd name="connsiteX0" fmla="*/ 95098 w 95097"/>
                  <a:gd name="connsiteY0" fmla="*/ 0 h 95097"/>
                  <a:gd name="connsiteX1" fmla="*/ 0 w 95097"/>
                  <a:gd name="connsiteY1" fmla="*/ 95098 h 95097"/>
                </a:gdLst>
                <a:ahLst/>
                <a:cxnLst>
                  <a:cxn ang="0">
                    <a:pos x="connsiteX0" y="connsiteY0"/>
                  </a:cxn>
                  <a:cxn ang="0">
                    <a:pos x="connsiteX1" y="connsiteY1"/>
                  </a:cxn>
                </a:cxnLst>
                <a:rect l="l" t="t" r="r" b="b"/>
                <a:pathLst>
                  <a:path w="95097" h="95097">
                    <a:moveTo>
                      <a:pt x="95098" y="0"/>
                    </a:moveTo>
                    <a:lnTo>
                      <a:pt x="0" y="95098"/>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35" name="Freeform: Shape 108">
                <a:extLst>
                  <a:ext uri="{FF2B5EF4-FFF2-40B4-BE49-F238E27FC236}">
                    <a16:creationId xmlns:a16="http://schemas.microsoft.com/office/drawing/2014/main" id="{7C3D2D98-0198-1CB5-4308-4059DD2C4AFA}"/>
                  </a:ext>
                </a:extLst>
              </p:cNvPr>
              <p:cNvSpPr/>
              <p:nvPr/>
            </p:nvSpPr>
            <p:spPr>
              <a:xfrm>
                <a:off x="3037027" y="3817315"/>
                <a:ext cx="95097" cy="95097"/>
              </a:xfrm>
              <a:custGeom>
                <a:avLst/>
                <a:gdLst>
                  <a:gd name="connsiteX0" fmla="*/ 95098 w 95097"/>
                  <a:gd name="connsiteY0" fmla="*/ 95098 h 95097"/>
                  <a:gd name="connsiteX1" fmla="*/ 0 w 95097"/>
                  <a:gd name="connsiteY1" fmla="*/ 0 h 95097"/>
                </a:gdLst>
                <a:ahLst/>
                <a:cxnLst>
                  <a:cxn ang="0">
                    <a:pos x="connsiteX0" y="connsiteY0"/>
                  </a:cxn>
                  <a:cxn ang="0">
                    <a:pos x="connsiteX1" y="connsiteY1"/>
                  </a:cxn>
                </a:cxnLst>
                <a:rect l="l" t="t" r="r" b="b"/>
                <a:pathLst>
                  <a:path w="95097" h="95097">
                    <a:moveTo>
                      <a:pt x="95098" y="95098"/>
                    </a:moveTo>
                    <a:lnTo>
                      <a:pt x="0" y="0"/>
                    </a:lnTo>
                  </a:path>
                </a:pathLst>
              </a:custGeom>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33" name="Freeform: Shape 109">
              <a:extLst>
                <a:ext uri="{FF2B5EF4-FFF2-40B4-BE49-F238E27FC236}">
                  <a16:creationId xmlns:a16="http://schemas.microsoft.com/office/drawing/2014/main" id="{87F99B9F-78AF-40A2-B082-26CFEAD2694C}"/>
                </a:ext>
              </a:extLst>
            </p:cNvPr>
            <p:cNvSpPr/>
            <p:nvPr/>
          </p:nvSpPr>
          <p:spPr>
            <a:xfrm>
              <a:off x="2980944" y="3761232"/>
              <a:ext cx="207264" cy="207264"/>
            </a:xfrm>
            <a:custGeom>
              <a:avLst/>
              <a:gdLst>
                <a:gd name="connsiteX0" fmla="*/ 207264 w 207264"/>
                <a:gd name="connsiteY0" fmla="*/ 103632 h 207264"/>
                <a:gd name="connsiteX1" fmla="*/ 103632 w 207264"/>
                <a:gd name="connsiteY1" fmla="*/ 207264 h 207264"/>
                <a:gd name="connsiteX2" fmla="*/ 0 w 207264"/>
                <a:gd name="connsiteY2" fmla="*/ 103632 h 207264"/>
                <a:gd name="connsiteX3" fmla="*/ 103632 w 207264"/>
                <a:gd name="connsiteY3" fmla="*/ 0 h 207264"/>
                <a:gd name="connsiteX4" fmla="*/ 207264 w 207264"/>
                <a:gd name="connsiteY4" fmla="*/ 103632 h 207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264" h="207264">
                  <a:moveTo>
                    <a:pt x="207264" y="103632"/>
                  </a:moveTo>
                  <a:cubicBezTo>
                    <a:pt x="207264" y="160866"/>
                    <a:pt x="160866" y="207264"/>
                    <a:pt x="103632" y="207264"/>
                  </a:cubicBezTo>
                  <a:cubicBezTo>
                    <a:pt x="46398" y="207264"/>
                    <a:pt x="0" y="160866"/>
                    <a:pt x="0" y="103632"/>
                  </a:cubicBezTo>
                  <a:cubicBezTo>
                    <a:pt x="0" y="46398"/>
                    <a:pt x="46398" y="0"/>
                    <a:pt x="103632" y="0"/>
                  </a:cubicBezTo>
                  <a:cubicBezTo>
                    <a:pt x="160866" y="0"/>
                    <a:pt x="207264" y="46398"/>
                    <a:pt x="207264" y="103632"/>
                  </a:cubicBezTo>
                  <a:close/>
                </a:path>
              </a:pathLst>
            </a:custGeom>
            <a:noFill/>
            <a:ln w="12192" cap="flat">
              <a:solidFill>
                <a:srgbClr val="EF0C0C"/>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36" name="Freeform: Shape 110">
            <a:extLst>
              <a:ext uri="{FF2B5EF4-FFF2-40B4-BE49-F238E27FC236}">
                <a16:creationId xmlns:a16="http://schemas.microsoft.com/office/drawing/2014/main" id="{923C512F-FC6D-2958-BEBF-7FC48A80428E}"/>
              </a:ext>
            </a:extLst>
          </p:cNvPr>
          <p:cNvSpPr/>
          <p:nvPr/>
        </p:nvSpPr>
        <p:spPr>
          <a:xfrm>
            <a:off x="1100455" y="4394200"/>
            <a:ext cx="121920" cy="12065"/>
          </a:xfrm>
          <a:custGeom>
            <a:avLst/>
            <a:gdLst>
              <a:gd name="connsiteX0" fmla="*/ 0 w 121920"/>
              <a:gd name="connsiteY0" fmla="*/ 0 h 12192"/>
              <a:gd name="connsiteX1" fmla="*/ 121920 w 121920"/>
              <a:gd name="connsiteY1" fmla="*/ 0 h 12192"/>
            </a:gdLst>
            <a:ahLst/>
            <a:cxnLst>
              <a:cxn ang="0">
                <a:pos x="connsiteX0" y="connsiteY0"/>
              </a:cxn>
              <a:cxn ang="0">
                <a:pos x="connsiteX1" y="connsiteY1"/>
              </a:cxn>
            </a:cxnLst>
            <a:rect l="l" t="t" r="r" b="b"/>
            <a:pathLst>
              <a:path w="121920" h="12192">
                <a:moveTo>
                  <a:pt x="0" y="0"/>
                </a:moveTo>
                <a:lnTo>
                  <a:pt x="12192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137" name="Group 136">
            <a:extLst>
              <a:ext uri="{FF2B5EF4-FFF2-40B4-BE49-F238E27FC236}">
                <a16:creationId xmlns:a16="http://schemas.microsoft.com/office/drawing/2014/main" id="{32128C7D-196B-EC7D-6280-542028EDF490}"/>
              </a:ext>
            </a:extLst>
          </p:cNvPr>
          <p:cNvGrpSpPr/>
          <p:nvPr/>
        </p:nvGrpSpPr>
        <p:grpSpPr>
          <a:xfrm>
            <a:off x="2105025" y="4296728"/>
            <a:ext cx="99060" cy="207010"/>
            <a:chOff x="3385" y="6929"/>
            <a:chExt cx="156" cy="326"/>
          </a:xfrm>
        </p:grpSpPr>
        <p:sp>
          <p:nvSpPr>
            <p:cNvPr id="138" name="Freeform: Shape 112">
              <a:extLst>
                <a:ext uri="{FF2B5EF4-FFF2-40B4-BE49-F238E27FC236}">
                  <a16:creationId xmlns:a16="http://schemas.microsoft.com/office/drawing/2014/main" id="{671A7657-123B-120B-740A-E91BBBF1CE1F}"/>
                </a:ext>
              </a:extLst>
            </p:cNvPr>
            <p:cNvSpPr/>
            <p:nvPr/>
          </p:nvSpPr>
          <p:spPr>
            <a:xfrm>
              <a:off x="3464" y="6929"/>
              <a:ext cx="19" cy="305"/>
            </a:xfrm>
            <a:custGeom>
              <a:avLst/>
              <a:gdLst>
                <a:gd name="connsiteX0" fmla="*/ 0 w 12192"/>
                <a:gd name="connsiteY0" fmla="*/ 0 h 193852"/>
                <a:gd name="connsiteX1" fmla="*/ 0 w 12192"/>
                <a:gd name="connsiteY1" fmla="*/ 193853 h 193852"/>
              </a:gdLst>
              <a:ahLst/>
              <a:cxnLst>
                <a:cxn ang="0">
                  <a:pos x="connsiteX0" y="connsiteY0"/>
                </a:cxn>
                <a:cxn ang="0">
                  <a:pos x="connsiteX1" y="connsiteY1"/>
                </a:cxn>
              </a:cxnLst>
              <a:rect l="l" t="t" r="r" b="b"/>
              <a:pathLst>
                <a:path w="12192" h="193852">
                  <a:moveTo>
                    <a:pt x="0" y="0"/>
                  </a:moveTo>
                  <a:lnTo>
                    <a:pt x="0" y="193853"/>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39" name="Freeform: Shape 113">
              <a:extLst>
                <a:ext uri="{FF2B5EF4-FFF2-40B4-BE49-F238E27FC236}">
                  <a16:creationId xmlns:a16="http://schemas.microsoft.com/office/drawing/2014/main" id="{373E9A33-9B56-37D2-DB91-062045DA0E13}"/>
                </a:ext>
              </a:extLst>
            </p:cNvPr>
            <p:cNvSpPr/>
            <p:nvPr/>
          </p:nvSpPr>
          <p:spPr>
            <a:xfrm>
              <a:off x="3385" y="7157"/>
              <a:ext cx="157" cy="98"/>
            </a:xfrm>
            <a:custGeom>
              <a:avLst/>
              <a:gdLst>
                <a:gd name="connsiteX0" fmla="*/ 0 w 99974"/>
                <a:gd name="connsiteY0" fmla="*/ 8534 h 62179"/>
                <a:gd name="connsiteX1" fmla="*/ 8535 w 99974"/>
                <a:gd name="connsiteY1" fmla="*/ 0 h 62179"/>
                <a:gd name="connsiteX2" fmla="*/ 49987 w 99974"/>
                <a:gd name="connsiteY2" fmla="*/ 43891 h 62179"/>
                <a:gd name="connsiteX3" fmla="*/ 91440 w 99974"/>
                <a:gd name="connsiteY3" fmla="*/ 0 h 62179"/>
                <a:gd name="connsiteX4" fmla="*/ 99975 w 99974"/>
                <a:gd name="connsiteY4" fmla="*/ 8534 h 62179"/>
                <a:gd name="connsiteX5" fmla="*/ 49987 w 99974"/>
                <a:gd name="connsiteY5" fmla="*/ 62179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4" h="62179">
                  <a:moveTo>
                    <a:pt x="0" y="8534"/>
                  </a:moveTo>
                  <a:lnTo>
                    <a:pt x="8535" y="0"/>
                  </a:lnTo>
                  <a:lnTo>
                    <a:pt x="49987" y="43891"/>
                  </a:lnTo>
                  <a:lnTo>
                    <a:pt x="91440" y="0"/>
                  </a:lnTo>
                  <a:lnTo>
                    <a:pt x="99975" y="8534"/>
                  </a:lnTo>
                  <a:lnTo>
                    <a:pt x="49987" y="62179"/>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40" name="Text Box 73">
            <a:extLst>
              <a:ext uri="{FF2B5EF4-FFF2-40B4-BE49-F238E27FC236}">
                <a16:creationId xmlns:a16="http://schemas.microsoft.com/office/drawing/2014/main" id="{09076D9C-A2EE-C20E-B179-DB8183765784}"/>
              </a:ext>
            </a:extLst>
          </p:cNvPr>
          <p:cNvSpPr txBox="1"/>
          <p:nvPr/>
        </p:nvSpPr>
        <p:spPr>
          <a:xfrm>
            <a:off x="1216025" y="3745230"/>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Value</a:t>
            </a:r>
          </a:p>
        </p:txBody>
      </p:sp>
      <p:sp>
        <p:nvSpPr>
          <p:cNvPr id="141" name="Text Box 74">
            <a:extLst>
              <a:ext uri="{FF2B5EF4-FFF2-40B4-BE49-F238E27FC236}">
                <a16:creationId xmlns:a16="http://schemas.microsoft.com/office/drawing/2014/main" id="{26D8CD4E-317B-8A72-240D-61510352F1BF}"/>
              </a:ext>
            </a:extLst>
          </p:cNvPr>
          <p:cNvSpPr txBox="1"/>
          <p:nvPr/>
        </p:nvSpPr>
        <p:spPr>
          <a:xfrm>
            <a:off x="2217420" y="3745230"/>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Cost</a:t>
            </a:r>
          </a:p>
        </p:txBody>
      </p:sp>
      <p:sp>
        <p:nvSpPr>
          <p:cNvPr id="142" name="Text Box 75">
            <a:extLst>
              <a:ext uri="{FF2B5EF4-FFF2-40B4-BE49-F238E27FC236}">
                <a16:creationId xmlns:a16="http://schemas.microsoft.com/office/drawing/2014/main" id="{8435CF73-477E-2590-9CA5-736BC11F3C1B}"/>
              </a:ext>
            </a:extLst>
          </p:cNvPr>
          <p:cNvSpPr txBox="1"/>
          <p:nvPr/>
        </p:nvSpPr>
        <p:spPr>
          <a:xfrm>
            <a:off x="1216025" y="4231640"/>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Value</a:t>
            </a:r>
          </a:p>
        </p:txBody>
      </p:sp>
      <p:sp>
        <p:nvSpPr>
          <p:cNvPr id="143" name="Text Box 76">
            <a:extLst>
              <a:ext uri="{FF2B5EF4-FFF2-40B4-BE49-F238E27FC236}">
                <a16:creationId xmlns:a16="http://schemas.microsoft.com/office/drawing/2014/main" id="{B65109CF-EA35-B281-0F51-2372B78AD124}"/>
              </a:ext>
            </a:extLst>
          </p:cNvPr>
          <p:cNvSpPr txBox="1"/>
          <p:nvPr/>
        </p:nvSpPr>
        <p:spPr>
          <a:xfrm>
            <a:off x="2217420" y="4231640"/>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Cost</a:t>
            </a:r>
          </a:p>
        </p:txBody>
      </p:sp>
      <p:sp>
        <p:nvSpPr>
          <p:cNvPr id="144" name="Text Box 77">
            <a:extLst>
              <a:ext uri="{FF2B5EF4-FFF2-40B4-BE49-F238E27FC236}">
                <a16:creationId xmlns:a16="http://schemas.microsoft.com/office/drawing/2014/main" id="{56594C47-076B-DD0C-5DDA-D521044F7768}"/>
              </a:ext>
            </a:extLst>
          </p:cNvPr>
          <p:cNvSpPr txBox="1"/>
          <p:nvPr/>
        </p:nvSpPr>
        <p:spPr>
          <a:xfrm>
            <a:off x="1216025" y="4823460"/>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Avenir" panose="020B0503020203020204" charset="0"/>
                <a:ea typeface="+mn-ea"/>
                <a:cs typeface="Avenir" panose="020B0503020203020204" charset="0"/>
              </a:rPr>
              <a:t>Value</a:t>
            </a:r>
          </a:p>
        </p:txBody>
      </p:sp>
      <p:sp>
        <p:nvSpPr>
          <p:cNvPr id="145" name="Text Box 78">
            <a:extLst>
              <a:ext uri="{FF2B5EF4-FFF2-40B4-BE49-F238E27FC236}">
                <a16:creationId xmlns:a16="http://schemas.microsoft.com/office/drawing/2014/main" id="{D9E413CB-C3B9-8EA7-CD4B-EF99571C9F35}"/>
              </a:ext>
            </a:extLst>
          </p:cNvPr>
          <p:cNvSpPr txBox="1"/>
          <p:nvPr/>
        </p:nvSpPr>
        <p:spPr>
          <a:xfrm>
            <a:off x="2217420" y="4823460"/>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Avenir" panose="020B0503020203020204" charset="0"/>
                <a:ea typeface="+mn-ea"/>
                <a:cs typeface="Avenir" panose="020B0503020203020204" charset="0"/>
              </a:rPr>
              <a:t>Cost</a:t>
            </a:r>
          </a:p>
        </p:txBody>
      </p:sp>
      <p:sp>
        <p:nvSpPr>
          <p:cNvPr id="146" name="Text Box 79">
            <a:extLst>
              <a:ext uri="{FF2B5EF4-FFF2-40B4-BE49-F238E27FC236}">
                <a16:creationId xmlns:a16="http://schemas.microsoft.com/office/drawing/2014/main" id="{7D87C4D0-D75B-6E1A-0AD3-99D25764A276}"/>
              </a:ext>
            </a:extLst>
          </p:cNvPr>
          <p:cNvSpPr txBox="1"/>
          <p:nvPr/>
        </p:nvSpPr>
        <p:spPr>
          <a:xfrm>
            <a:off x="1216025" y="5316855"/>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Avenir" panose="020B0503020203020204" charset="0"/>
                <a:ea typeface="+mn-ea"/>
                <a:cs typeface="Avenir" panose="020B0503020203020204" charset="0"/>
              </a:rPr>
              <a:t>Value</a:t>
            </a:r>
          </a:p>
        </p:txBody>
      </p:sp>
      <p:sp>
        <p:nvSpPr>
          <p:cNvPr id="147" name="Text Box 80">
            <a:extLst>
              <a:ext uri="{FF2B5EF4-FFF2-40B4-BE49-F238E27FC236}">
                <a16:creationId xmlns:a16="http://schemas.microsoft.com/office/drawing/2014/main" id="{CBF19FAE-956A-5E1D-60B9-BB3F88D1B835}"/>
              </a:ext>
            </a:extLst>
          </p:cNvPr>
          <p:cNvSpPr txBox="1"/>
          <p:nvPr/>
        </p:nvSpPr>
        <p:spPr>
          <a:xfrm>
            <a:off x="2217420" y="5316855"/>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Avenir" panose="020B0503020203020204" charset="0"/>
                <a:ea typeface="+mn-ea"/>
                <a:cs typeface="Avenir" panose="020B0503020203020204" charset="0"/>
              </a:rPr>
              <a:t>Cost</a:t>
            </a:r>
          </a:p>
        </p:txBody>
      </p:sp>
      <p:grpSp>
        <p:nvGrpSpPr>
          <p:cNvPr id="148" name="Graphic 2">
            <a:extLst>
              <a:ext uri="{FF2B5EF4-FFF2-40B4-BE49-F238E27FC236}">
                <a16:creationId xmlns:a16="http://schemas.microsoft.com/office/drawing/2014/main" id="{F82B7DB4-0CE3-1D3E-DFAB-0A579B6DBDD1}"/>
              </a:ext>
            </a:extLst>
          </p:cNvPr>
          <p:cNvGrpSpPr/>
          <p:nvPr/>
        </p:nvGrpSpPr>
        <p:grpSpPr>
          <a:xfrm>
            <a:off x="8006080" y="4244340"/>
            <a:ext cx="214630" cy="214630"/>
            <a:chOff x="8241792" y="3723436"/>
            <a:chExt cx="214579" cy="214579"/>
          </a:xfrm>
          <a:noFill/>
        </p:grpSpPr>
        <p:sp>
          <p:nvSpPr>
            <p:cNvPr id="149" name="Freeform: Shape 61">
              <a:extLst>
                <a:ext uri="{FF2B5EF4-FFF2-40B4-BE49-F238E27FC236}">
                  <a16:creationId xmlns:a16="http://schemas.microsoft.com/office/drawing/2014/main" id="{EA7B08B1-95AA-1374-0D4A-C79F20C57866}"/>
                </a:ext>
              </a:extLst>
            </p:cNvPr>
            <p:cNvSpPr/>
            <p:nvPr/>
          </p:nvSpPr>
          <p:spPr>
            <a:xfrm>
              <a:off x="8241792" y="3723436"/>
              <a:ext cx="214579" cy="214579"/>
            </a:xfrm>
            <a:custGeom>
              <a:avLst/>
              <a:gdLst>
                <a:gd name="connsiteX0" fmla="*/ 214579 w 214579"/>
                <a:gd name="connsiteY0" fmla="*/ 107290 h 214579"/>
                <a:gd name="connsiteX1" fmla="*/ 107289 w 214579"/>
                <a:gd name="connsiteY1" fmla="*/ 214579 h 214579"/>
                <a:gd name="connsiteX2" fmla="*/ 0 w 214579"/>
                <a:gd name="connsiteY2" fmla="*/ 107290 h 214579"/>
                <a:gd name="connsiteX3" fmla="*/ 107289 w 214579"/>
                <a:gd name="connsiteY3" fmla="*/ 0 h 214579"/>
                <a:gd name="connsiteX4" fmla="*/ 214579 w 214579"/>
                <a:gd name="connsiteY4" fmla="*/ 107290 h 214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579" h="214579">
                  <a:moveTo>
                    <a:pt x="214579" y="107290"/>
                  </a:moveTo>
                  <a:cubicBezTo>
                    <a:pt x="214579" y="166544"/>
                    <a:pt x="166544" y="214579"/>
                    <a:pt x="107289" y="214579"/>
                  </a:cubicBezTo>
                  <a:cubicBezTo>
                    <a:pt x="48035" y="214579"/>
                    <a:pt x="0" y="166544"/>
                    <a:pt x="0" y="107290"/>
                  </a:cubicBezTo>
                  <a:cubicBezTo>
                    <a:pt x="0" y="48035"/>
                    <a:pt x="48035" y="0"/>
                    <a:pt x="107289" y="0"/>
                  </a:cubicBezTo>
                  <a:cubicBezTo>
                    <a:pt x="166544" y="0"/>
                    <a:pt x="214579" y="48035"/>
                    <a:pt x="214579" y="107290"/>
                  </a:cubicBezTo>
                  <a:close/>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50" name="Freeform: Shape 62">
              <a:extLst>
                <a:ext uri="{FF2B5EF4-FFF2-40B4-BE49-F238E27FC236}">
                  <a16:creationId xmlns:a16="http://schemas.microsoft.com/office/drawing/2014/main" id="{CD5EA556-0151-196E-AC68-EF232F18EBB4}"/>
                </a:ext>
              </a:extLst>
            </p:cNvPr>
            <p:cNvSpPr/>
            <p:nvPr/>
          </p:nvSpPr>
          <p:spPr>
            <a:xfrm>
              <a:off x="8283245" y="3789273"/>
              <a:ext cx="131673" cy="82905"/>
            </a:xfrm>
            <a:custGeom>
              <a:avLst/>
              <a:gdLst>
                <a:gd name="connsiteX0" fmla="*/ 0 w 131673"/>
                <a:gd name="connsiteY0" fmla="*/ 32919 h 82905"/>
                <a:gd name="connsiteX1" fmla="*/ 42672 w 131673"/>
                <a:gd name="connsiteY1" fmla="*/ 82906 h 82905"/>
                <a:gd name="connsiteX2" fmla="*/ 131673 w 131673"/>
                <a:gd name="connsiteY2" fmla="*/ 0 h 82905"/>
              </a:gdLst>
              <a:ahLst/>
              <a:cxnLst>
                <a:cxn ang="0">
                  <a:pos x="connsiteX0" y="connsiteY0"/>
                </a:cxn>
                <a:cxn ang="0">
                  <a:pos x="connsiteX1" y="connsiteY1"/>
                </a:cxn>
                <a:cxn ang="0">
                  <a:pos x="connsiteX2" y="connsiteY2"/>
                </a:cxn>
              </a:cxnLst>
              <a:rect l="l" t="t" r="r" b="b"/>
              <a:pathLst>
                <a:path w="131673" h="82905">
                  <a:moveTo>
                    <a:pt x="0" y="32919"/>
                  </a:moveTo>
                  <a:lnTo>
                    <a:pt x="42672" y="82906"/>
                  </a:lnTo>
                  <a:lnTo>
                    <a:pt x="131673" y="0"/>
                  </a:lnTo>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51" name="Graphic 2">
            <a:extLst>
              <a:ext uri="{FF2B5EF4-FFF2-40B4-BE49-F238E27FC236}">
                <a16:creationId xmlns:a16="http://schemas.microsoft.com/office/drawing/2014/main" id="{ECA34799-57A0-B4FE-A452-07FEFDBE8B9A}"/>
              </a:ext>
            </a:extLst>
          </p:cNvPr>
          <p:cNvGrpSpPr/>
          <p:nvPr/>
        </p:nvGrpSpPr>
        <p:grpSpPr>
          <a:xfrm>
            <a:off x="6267450" y="4248150"/>
            <a:ext cx="99695" cy="207010"/>
            <a:chOff x="6503213" y="3705148"/>
            <a:chExt cx="99973" cy="207264"/>
          </a:xfrm>
          <a:solidFill>
            <a:srgbClr val="000000"/>
          </a:solidFill>
        </p:grpSpPr>
        <p:sp>
          <p:nvSpPr>
            <p:cNvPr id="152" name="Freeform: Shape 64">
              <a:extLst>
                <a:ext uri="{FF2B5EF4-FFF2-40B4-BE49-F238E27FC236}">
                  <a16:creationId xmlns:a16="http://schemas.microsoft.com/office/drawing/2014/main" id="{C132FF38-3F8E-DA51-AC62-77395DDF7BBA}"/>
                </a:ext>
              </a:extLst>
            </p:cNvPr>
            <p:cNvSpPr/>
            <p:nvPr/>
          </p:nvSpPr>
          <p:spPr>
            <a:xfrm>
              <a:off x="6553200" y="3718560"/>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53" name="Freeform: Shape 65">
              <a:extLst>
                <a:ext uri="{FF2B5EF4-FFF2-40B4-BE49-F238E27FC236}">
                  <a16:creationId xmlns:a16="http://schemas.microsoft.com/office/drawing/2014/main" id="{E0B72FD1-DDB0-606A-1156-941D9F69053F}"/>
                </a:ext>
              </a:extLst>
            </p:cNvPr>
            <p:cNvSpPr/>
            <p:nvPr/>
          </p:nvSpPr>
          <p:spPr>
            <a:xfrm>
              <a:off x="6503213" y="3705148"/>
              <a:ext cx="99973" cy="62179"/>
            </a:xfrm>
            <a:custGeom>
              <a:avLst/>
              <a:gdLst>
                <a:gd name="connsiteX0" fmla="*/ 99974 w 99973"/>
                <a:gd name="connsiteY0" fmla="*/ 53645 h 62179"/>
                <a:gd name="connsiteX1" fmla="*/ 91440 w 99973"/>
                <a:gd name="connsiteY1" fmla="*/ 62179 h 62179"/>
                <a:gd name="connsiteX2" fmla="*/ 49987 w 99973"/>
                <a:gd name="connsiteY2" fmla="*/ 18288 h 62179"/>
                <a:gd name="connsiteX3" fmla="*/ 8534 w 99973"/>
                <a:gd name="connsiteY3" fmla="*/ 62179 h 62179"/>
                <a:gd name="connsiteX4" fmla="*/ 0 w 99973"/>
                <a:gd name="connsiteY4" fmla="*/ 53645 h 62179"/>
                <a:gd name="connsiteX5" fmla="*/ 49987 w 99973"/>
                <a:gd name="connsiteY5" fmla="*/ 0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9">
                  <a:moveTo>
                    <a:pt x="99974" y="53645"/>
                  </a:moveTo>
                  <a:lnTo>
                    <a:pt x="91440" y="62179"/>
                  </a:lnTo>
                  <a:lnTo>
                    <a:pt x="49987" y="18288"/>
                  </a:lnTo>
                  <a:lnTo>
                    <a:pt x="8534"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54" name="Graphic 2">
            <a:extLst>
              <a:ext uri="{FF2B5EF4-FFF2-40B4-BE49-F238E27FC236}">
                <a16:creationId xmlns:a16="http://schemas.microsoft.com/office/drawing/2014/main" id="{D544BD73-098B-60D3-49FD-CC32A9291423}"/>
              </a:ext>
            </a:extLst>
          </p:cNvPr>
          <p:cNvGrpSpPr/>
          <p:nvPr/>
        </p:nvGrpSpPr>
        <p:grpSpPr>
          <a:xfrm>
            <a:off x="7267575" y="4248150"/>
            <a:ext cx="99695" cy="207010"/>
            <a:chOff x="7502957" y="3717340"/>
            <a:chExt cx="99973" cy="207264"/>
          </a:xfrm>
          <a:solidFill>
            <a:srgbClr val="000000"/>
          </a:solidFill>
        </p:grpSpPr>
        <p:sp>
          <p:nvSpPr>
            <p:cNvPr id="155" name="Freeform: Shape 67">
              <a:extLst>
                <a:ext uri="{FF2B5EF4-FFF2-40B4-BE49-F238E27FC236}">
                  <a16:creationId xmlns:a16="http://schemas.microsoft.com/office/drawing/2014/main" id="{F76E01F2-64FA-AA56-9F2A-684F2B72FD7E}"/>
                </a:ext>
              </a:extLst>
            </p:cNvPr>
            <p:cNvSpPr/>
            <p:nvPr/>
          </p:nvSpPr>
          <p:spPr>
            <a:xfrm>
              <a:off x="7552944" y="3730752"/>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56" name="Freeform: Shape 68">
              <a:extLst>
                <a:ext uri="{FF2B5EF4-FFF2-40B4-BE49-F238E27FC236}">
                  <a16:creationId xmlns:a16="http://schemas.microsoft.com/office/drawing/2014/main" id="{E72C11E9-9666-866A-EA4F-2D63CAF2CD81}"/>
                </a:ext>
              </a:extLst>
            </p:cNvPr>
            <p:cNvSpPr/>
            <p:nvPr/>
          </p:nvSpPr>
          <p:spPr>
            <a:xfrm>
              <a:off x="7502957" y="3717340"/>
              <a:ext cx="99973" cy="62179"/>
            </a:xfrm>
            <a:custGeom>
              <a:avLst/>
              <a:gdLst>
                <a:gd name="connsiteX0" fmla="*/ 99974 w 99973"/>
                <a:gd name="connsiteY0" fmla="*/ 53645 h 62179"/>
                <a:gd name="connsiteX1" fmla="*/ 91440 w 99973"/>
                <a:gd name="connsiteY1" fmla="*/ 62179 h 62179"/>
                <a:gd name="connsiteX2" fmla="*/ 49987 w 99973"/>
                <a:gd name="connsiteY2" fmla="*/ 18288 h 62179"/>
                <a:gd name="connsiteX3" fmla="*/ 8534 w 99973"/>
                <a:gd name="connsiteY3" fmla="*/ 62179 h 62179"/>
                <a:gd name="connsiteX4" fmla="*/ 0 w 99973"/>
                <a:gd name="connsiteY4" fmla="*/ 53645 h 62179"/>
                <a:gd name="connsiteX5" fmla="*/ 49987 w 99973"/>
                <a:gd name="connsiteY5" fmla="*/ 0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9">
                  <a:moveTo>
                    <a:pt x="99974" y="53645"/>
                  </a:moveTo>
                  <a:lnTo>
                    <a:pt x="91440" y="62179"/>
                  </a:lnTo>
                  <a:lnTo>
                    <a:pt x="49987" y="18288"/>
                  </a:lnTo>
                  <a:lnTo>
                    <a:pt x="8534"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57" name="Graphic 2">
            <a:extLst>
              <a:ext uri="{FF2B5EF4-FFF2-40B4-BE49-F238E27FC236}">
                <a16:creationId xmlns:a16="http://schemas.microsoft.com/office/drawing/2014/main" id="{E4D4E3CB-C5A3-5D2B-C70C-AE68314025D9}"/>
              </a:ext>
            </a:extLst>
          </p:cNvPr>
          <p:cNvGrpSpPr/>
          <p:nvPr/>
        </p:nvGrpSpPr>
        <p:grpSpPr>
          <a:xfrm>
            <a:off x="8006080" y="4699000"/>
            <a:ext cx="214630" cy="214630"/>
            <a:chOff x="8241792" y="4176979"/>
            <a:chExt cx="214579" cy="214579"/>
          </a:xfrm>
          <a:noFill/>
        </p:grpSpPr>
        <p:sp>
          <p:nvSpPr>
            <p:cNvPr id="158" name="Freeform: Shape 70">
              <a:extLst>
                <a:ext uri="{FF2B5EF4-FFF2-40B4-BE49-F238E27FC236}">
                  <a16:creationId xmlns:a16="http://schemas.microsoft.com/office/drawing/2014/main" id="{A3FE5B8C-FF2F-7370-44A0-90554F591E7E}"/>
                </a:ext>
              </a:extLst>
            </p:cNvPr>
            <p:cNvSpPr/>
            <p:nvPr/>
          </p:nvSpPr>
          <p:spPr>
            <a:xfrm>
              <a:off x="8241792" y="4176979"/>
              <a:ext cx="214579" cy="214579"/>
            </a:xfrm>
            <a:custGeom>
              <a:avLst/>
              <a:gdLst>
                <a:gd name="connsiteX0" fmla="*/ 214579 w 214579"/>
                <a:gd name="connsiteY0" fmla="*/ 107290 h 214579"/>
                <a:gd name="connsiteX1" fmla="*/ 107289 w 214579"/>
                <a:gd name="connsiteY1" fmla="*/ 214579 h 214579"/>
                <a:gd name="connsiteX2" fmla="*/ 0 w 214579"/>
                <a:gd name="connsiteY2" fmla="*/ 107290 h 214579"/>
                <a:gd name="connsiteX3" fmla="*/ 107289 w 214579"/>
                <a:gd name="connsiteY3" fmla="*/ 0 h 214579"/>
                <a:gd name="connsiteX4" fmla="*/ 214579 w 214579"/>
                <a:gd name="connsiteY4" fmla="*/ 107290 h 214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579" h="214579">
                  <a:moveTo>
                    <a:pt x="214579" y="107290"/>
                  </a:moveTo>
                  <a:cubicBezTo>
                    <a:pt x="214579" y="166544"/>
                    <a:pt x="166544" y="214579"/>
                    <a:pt x="107289" y="214579"/>
                  </a:cubicBezTo>
                  <a:cubicBezTo>
                    <a:pt x="48035" y="214579"/>
                    <a:pt x="0" y="166544"/>
                    <a:pt x="0" y="107290"/>
                  </a:cubicBezTo>
                  <a:cubicBezTo>
                    <a:pt x="0" y="48035"/>
                    <a:pt x="48035" y="0"/>
                    <a:pt x="107289" y="0"/>
                  </a:cubicBezTo>
                  <a:cubicBezTo>
                    <a:pt x="166544" y="0"/>
                    <a:pt x="214579" y="48035"/>
                    <a:pt x="214579" y="107290"/>
                  </a:cubicBezTo>
                  <a:close/>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59" name="Freeform: Shape 71">
              <a:extLst>
                <a:ext uri="{FF2B5EF4-FFF2-40B4-BE49-F238E27FC236}">
                  <a16:creationId xmlns:a16="http://schemas.microsoft.com/office/drawing/2014/main" id="{7AE72D9C-EEE9-5BCB-EB08-EDBA3C0F888F}"/>
                </a:ext>
              </a:extLst>
            </p:cNvPr>
            <p:cNvSpPr/>
            <p:nvPr/>
          </p:nvSpPr>
          <p:spPr>
            <a:xfrm>
              <a:off x="8283245" y="4242816"/>
              <a:ext cx="131673" cy="82905"/>
            </a:xfrm>
            <a:custGeom>
              <a:avLst/>
              <a:gdLst>
                <a:gd name="connsiteX0" fmla="*/ 0 w 131673"/>
                <a:gd name="connsiteY0" fmla="*/ 32919 h 82905"/>
                <a:gd name="connsiteX1" fmla="*/ 42672 w 131673"/>
                <a:gd name="connsiteY1" fmla="*/ 82905 h 82905"/>
                <a:gd name="connsiteX2" fmla="*/ 131673 w 131673"/>
                <a:gd name="connsiteY2" fmla="*/ 0 h 82905"/>
              </a:gdLst>
              <a:ahLst/>
              <a:cxnLst>
                <a:cxn ang="0">
                  <a:pos x="connsiteX0" y="connsiteY0"/>
                </a:cxn>
                <a:cxn ang="0">
                  <a:pos x="connsiteX1" y="connsiteY1"/>
                </a:cxn>
                <a:cxn ang="0">
                  <a:pos x="connsiteX2" y="connsiteY2"/>
                </a:cxn>
              </a:cxnLst>
              <a:rect l="l" t="t" r="r" b="b"/>
              <a:pathLst>
                <a:path w="131673" h="82905">
                  <a:moveTo>
                    <a:pt x="0" y="32919"/>
                  </a:moveTo>
                  <a:lnTo>
                    <a:pt x="42672" y="82905"/>
                  </a:lnTo>
                  <a:lnTo>
                    <a:pt x="131673" y="0"/>
                  </a:lnTo>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60" name="Graphic 2">
            <a:extLst>
              <a:ext uri="{FF2B5EF4-FFF2-40B4-BE49-F238E27FC236}">
                <a16:creationId xmlns:a16="http://schemas.microsoft.com/office/drawing/2014/main" id="{9B0D6C32-6E77-08D7-34D4-D58F701EBF75}"/>
              </a:ext>
            </a:extLst>
          </p:cNvPr>
          <p:cNvGrpSpPr/>
          <p:nvPr/>
        </p:nvGrpSpPr>
        <p:grpSpPr>
          <a:xfrm>
            <a:off x="6267450" y="4702810"/>
            <a:ext cx="99695" cy="207010"/>
            <a:chOff x="6503213" y="4158691"/>
            <a:chExt cx="99973" cy="207263"/>
          </a:xfrm>
          <a:solidFill>
            <a:srgbClr val="000000"/>
          </a:solidFill>
        </p:grpSpPr>
        <p:sp>
          <p:nvSpPr>
            <p:cNvPr id="161" name="Freeform: Shape 73">
              <a:extLst>
                <a:ext uri="{FF2B5EF4-FFF2-40B4-BE49-F238E27FC236}">
                  <a16:creationId xmlns:a16="http://schemas.microsoft.com/office/drawing/2014/main" id="{A473593D-35FB-530C-04EF-8CA90BEEB485}"/>
                </a:ext>
              </a:extLst>
            </p:cNvPr>
            <p:cNvSpPr/>
            <p:nvPr/>
          </p:nvSpPr>
          <p:spPr>
            <a:xfrm>
              <a:off x="6553200" y="4172102"/>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62" name="Freeform: Shape 74">
              <a:extLst>
                <a:ext uri="{FF2B5EF4-FFF2-40B4-BE49-F238E27FC236}">
                  <a16:creationId xmlns:a16="http://schemas.microsoft.com/office/drawing/2014/main" id="{7B1F777B-F536-9056-0BB8-D7E3186D86E6}"/>
                </a:ext>
              </a:extLst>
            </p:cNvPr>
            <p:cNvSpPr/>
            <p:nvPr/>
          </p:nvSpPr>
          <p:spPr>
            <a:xfrm>
              <a:off x="6503213" y="4158691"/>
              <a:ext cx="99973" cy="62179"/>
            </a:xfrm>
            <a:custGeom>
              <a:avLst/>
              <a:gdLst>
                <a:gd name="connsiteX0" fmla="*/ 99974 w 99973"/>
                <a:gd name="connsiteY0" fmla="*/ 53645 h 62179"/>
                <a:gd name="connsiteX1" fmla="*/ 91440 w 99973"/>
                <a:gd name="connsiteY1" fmla="*/ 62179 h 62179"/>
                <a:gd name="connsiteX2" fmla="*/ 49987 w 99973"/>
                <a:gd name="connsiteY2" fmla="*/ 18288 h 62179"/>
                <a:gd name="connsiteX3" fmla="*/ 8534 w 99973"/>
                <a:gd name="connsiteY3" fmla="*/ 62179 h 62179"/>
                <a:gd name="connsiteX4" fmla="*/ 0 w 99973"/>
                <a:gd name="connsiteY4" fmla="*/ 53645 h 62179"/>
                <a:gd name="connsiteX5" fmla="*/ 49987 w 99973"/>
                <a:gd name="connsiteY5" fmla="*/ 0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9">
                  <a:moveTo>
                    <a:pt x="99974" y="53645"/>
                  </a:moveTo>
                  <a:lnTo>
                    <a:pt x="91440" y="62179"/>
                  </a:lnTo>
                  <a:lnTo>
                    <a:pt x="49987" y="18288"/>
                  </a:lnTo>
                  <a:lnTo>
                    <a:pt x="8534"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63" name="Graphic 2">
            <a:extLst>
              <a:ext uri="{FF2B5EF4-FFF2-40B4-BE49-F238E27FC236}">
                <a16:creationId xmlns:a16="http://schemas.microsoft.com/office/drawing/2014/main" id="{956C9B53-579B-B602-D9BF-7669AAC1911F}"/>
              </a:ext>
            </a:extLst>
          </p:cNvPr>
          <p:cNvGrpSpPr/>
          <p:nvPr/>
        </p:nvGrpSpPr>
        <p:grpSpPr>
          <a:xfrm>
            <a:off x="7267575" y="4702810"/>
            <a:ext cx="99695" cy="207010"/>
            <a:chOff x="7502957" y="4170883"/>
            <a:chExt cx="99973" cy="207264"/>
          </a:xfrm>
          <a:solidFill>
            <a:srgbClr val="000000"/>
          </a:solidFill>
        </p:grpSpPr>
        <p:sp>
          <p:nvSpPr>
            <p:cNvPr id="164" name="Freeform: Shape 76">
              <a:extLst>
                <a:ext uri="{FF2B5EF4-FFF2-40B4-BE49-F238E27FC236}">
                  <a16:creationId xmlns:a16="http://schemas.microsoft.com/office/drawing/2014/main" id="{AEABD270-E083-AEF0-8A15-1BF7C7DC0A7F}"/>
                </a:ext>
              </a:extLst>
            </p:cNvPr>
            <p:cNvSpPr/>
            <p:nvPr/>
          </p:nvSpPr>
          <p:spPr>
            <a:xfrm>
              <a:off x="7552944" y="4170883"/>
              <a:ext cx="12192" cy="193852"/>
            </a:xfrm>
            <a:custGeom>
              <a:avLst/>
              <a:gdLst>
                <a:gd name="connsiteX0" fmla="*/ 0 w 12192"/>
                <a:gd name="connsiteY0" fmla="*/ 0 h 193852"/>
                <a:gd name="connsiteX1" fmla="*/ 0 w 12192"/>
                <a:gd name="connsiteY1" fmla="*/ 193853 h 193852"/>
              </a:gdLst>
              <a:ahLst/>
              <a:cxnLst>
                <a:cxn ang="0">
                  <a:pos x="connsiteX0" y="connsiteY0"/>
                </a:cxn>
                <a:cxn ang="0">
                  <a:pos x="connsiteX1" y="connsiteY1"/>
                </a:cxn>
              </a:cxnLst>
              <a:rect l="l" t="t" r="r" b="b"/>
              <a:pathLst>
                <a:path w="12192" h="193852">
                  <a:moveTo>
                    <a:pt x="0" y="0"/>
                  </a:moveTo>
                  <a:lnTo>
                    <a:pt x="0" y="193853"/>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65" name="Freeform: Shape 77">
              <a:extLst>
                <a:ext uri="{FF2B5EF4-FFF2-40B4-BE49-F238E27FC236}">
                  <a16:creationId xmlns:a16="http://schemas.microsoft.com/office/drawing/2014/main" id="{81852EF6-176E-BFC1-0A5D-070185D78F44}"/>
                </a:ext>
              </a:extLst>
            </p:cNvPr>
            <p:cNvSpPr/>
            <p:nvPr/>
          </p:nvSpPr>
          <p:spPr>
            <a:xfrm>
              <a:off x="7502957" y="4315968"/>
              <a:ext cx="99973" cy="62179"/>
            </a:xfrm>
            <a:custGeom>
              <a:avLst/>
              <a:gdLst>
                <a:gd name="connsiteX0" fmla="*/ 0 w 99973"/>
                <a:gd name="connsiteY0" fmla="*/ 8535 h 62179"/>
                <a:gd name="connsiteX1" fmla="*/ 8534 w 99973"/>
                <a:gd name="connsiteY1" fmla="*/ 0 h 62179"/>
                <a:gd name="connsiteX2" fmla="*/ 49987 w 99973"/>
                <a:gd name="connsiteY2" fmla="*/ 43891 h 62179"/>
                <a:gd name="connsiteX3" fmla="*/ 91440 w 99973"/>
                <a:gd name="connsiteY3" fmla="*/ 0 h 62179"/>
                <a:gd name="connsiteX4" fmla="*/ 99974 w 99973"/>
                <a:gd name="connsiteY4" fmla="*/ 8535 h 62179"/>
                <a:gd name="connsiteX5" fmla="*/ 49987 w 99973"/>
                <a:gd name="connsiteY5" fmla="*/ 62179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9">
                  <a:moveTo>
                    <a:pt x="0" y="8535"/>
                  </a:moveTo>
                  <a:lnTo>
                    <a:pt x="8534" y="0"/>
                  </a:lnTo>
                  <a:lnTo>
                    <a:pt x="49987" y="43891"/>
                  </a:lnTo>
                  <a:lnTo>
                    <a:pt x="91440" y="0"/>
                  </a:lnTo>
                  <a:lnTo>
                    <a:pt x="99974" y="8535"/>
                  </a:lnTo>
                  <a:lnTo>
                    <a:pt x="49987" y="62179"/>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66" name="Graphic 2">
            <a:extLst>
              <a:ext uri="{FF2B5EF4-FFF2-40B4-BE49-F238E27FC236}">
                <a16:creationId xmlns:a16="http://schemas.microsoft.com/office/drawing/2014/main" id="{FC08478B-8F7B-A904-18DD-023B0D15775A}"/>
              </a:ext>
            </a:extLst>
          </p:cNvPr>
          <p:cNvGrpSpPr/>
          <p:nvPr/>
        </p:nvGrpSpPr>
        <p:grpSpPr>
          <a:xfrm>
            <a:off x="8006080" y="5144135"/>
            <a:ext cx="214630" cy="214630"/>
            <a:chOff x="8241792" y="4618329"/>
            <a:chExt cx="214579" cy="214579"/>
          </a:xfrm>
          <a:noFill/>
        </p:grpSpPr>
        <p:sp>
          <p:nvSpPr>
            <p:cNvPr id="167" name="Freeform: Shape 79">
              <a:extLst>
                <a:ext uri="{FF2B5EF4-FFF2-40B4-BE49-F238E27FC236}">
                  <a16:creationId xmlns:a16="http://schemas.microsoft.com/office/drawing/2014/main" id="{97F214CD-22BE-286D-65B9-017B81032248}"/>
                </a:ext>
              </a:extLst>
            </p:cNvPr>
            <p:cNvSpPr/>
            <p:nvPr/>
          </p:nvSpPr>
          <p:spPr>
            <a:xfrm>
              <a:off x="8241792" y="4618329"/>
              <a:ext cx="214579" cy="214579"/>
            </a:xfrm>
            <a:custGeom>
              <a:avLst/>
              <a:gdLst>
                <a:gd name="connsiteX0" fmla="*/ 214579 w 214579"/>
                <a:gd name="connsiteY0" fmla="*/ 107290 h 214579"/>
                <a:gd name="connsiteX1" fmla="*/ 107289 w 214579"/>
                <a:gd name="connsiteY1" fmla="*/ 214579 h 214579"/>
                <a:gd name="connsiteX2" fmla="*/ 0 w 214579"/>
                <a:gd name="connsiteY2" fmla="*/ 107290 h 214579"/>
                <a:gd name="connsiteX3" fmla="*/ 107289 w 214579"/>
                <a:gd name="connsiteY3" fmla="*/ 0 h 214579"/>
                <a:gd name="connsiteX4" fmla="*/ 214579 w 214579"/>
                <a:gd name="connsiteY4" fmla="*/ 107290 h 214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579" h="214579">
                  <a:moveTo>
                    <a:pt x="214579" y="107290"/>
                  </a:moveTo>
                  <a:cubicBezTo>
                    <a:pt x="214579" y="166544"/>
                    <a:pt x="166544" y="214579"/>
                    <a:pt x="107289" y="214579"/>
                  </a:cubicBezTo>
                  <a:cubicBezTo>
                    <a:pt x="48035" y="214579"/>
                    <a:pt x="0" y="166544"/>
                    <a:pt x="0" y="107290"/>
                  </a:cubicBezTo>
                  <a:cubicBezTo>
                    <a:pt x="0" y="48035"/>
                    <a:pt x="48035" y="0"/>
                    <a:pt x="107289" y="0"/>
                  </a:cubicBezTo>
                  <a:cubicBezTo>
                    <a:pt x="166544" y="0"/>
                    <a:pt x="214579" y="48035"/>
                    <a:pt x="214579" y="107290"/>
                  </a:cubicBezTo>
                  <a:close/>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68" name="Freeform: Shape 80">
              <a:extLst>
                <a:ext uri="{FF2B5EF4-FFF2-40B4-BE49-F238E27FC236}">
                  <a16:creationId xmlns:a16="http://schemas.microsoft.com/office/drawing/2014/main" id="{07679A52-F3BA-F0B8-26AD-15720B48B043}"/>
                </a:ext>
              </a:extLst>
            </p:cNvPr>
            <p:cNvSpPr/>
            <p:nvPr/>
          </p:nvSpPr>
          <p:spPr>
            <a:xfrm>
              <a:off x="8283245" y="4684166"/>
              <a:ext cx="131673" cy="82905"/>
            </a:xfrm>
            <a:custGeom>
              <a:avLst/>
              <a:gdLst>
                <a:gd name="connsiteX0" fmla="*/ 0 w 131673"/>
                <a:gd name="connsiteY0" fmla="*/ 32918 h 82905"/>
                <a:gd name="connsiteX1" fmla="*/ 42672 w 131673"/>
                <a:gd name="connsiteY1" fmla="*/ 82905 h 82905"/>
                <a:gd name="connsiteX2" fmla="*/ 131673 w 131673"/>
                <a:gd name="connsiteY2" fmla="*/ 0 h 82905"/>
              </a:gdLst>
              <a:ahLst/>
              <a:cxnLst>
                <a:cxn ang="0">
                  <a:pos x="connsiteX0" y="connsiteY0"/>
                </a:cxn>
                <a:cxn ang="0">
                  <a:pos x="connsiteX1" y="connsiteY1"/>
                </a:cxn>
                <a:cxn ang="0">
                  <a:pos x="connsiteX2" y="connsiteY2"/>
                </a:cxn>
              </a:cxnLst>
              <a:rect l="l" t="t" r="r" b="b"/>
              <a:pathLst>
                <a:path w="131673" h="82905">
                  <a:moveTo>
                    <a:pt x="0" y="32918"/>
                  </a:moveTo>
                  <a:lnTo>
                    <a:pt x="42672" y="82905"/>
                  </a:lnTo>
                  <a:lnTo>
                    <a:pt x="131673" y="0"/>
                  </a:lnTo>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69" name="Graphic 2">
            <a:extLst>
              <a:ext uri="{FF2B5EF4-FFF2-40B4-BE49-F238E27FC236}">
                <a16:creationId xmlns:a16="http://schemas.microsoft.com/office/drawing/2014/main" id="{91C63A1C-A1BD-4853-DC65-098D66E5354F}"/>
              </a:ext>
            </a:extLst>
          </p:cNvPr>
          <p:cNvGrpSpPr/>
          <p:nvPr/>
        </p:nvGrpSpPr>
        <p:grpSpPr>
          <a:xfrm>
            <a:off x="6267450" y="5147945"/>
            <a:ext cx="99695" cy="207010"/>
            <a:chOff x="6503213" y="4600041"/>
            <a:chExt cx="99973" cy="207264"/>
          </a:xfrm>
          <a:solidFill>
            <a:srgbClr val="000000"/>
          </a:solidFill>
        </p:grpSpPr>
        <p:sp>
          <p:nvSpPr>
            <p:cNvPr id="170" name="Freeform: Shape 82">
              <a:extLst>
                <a:ext uri="{FF2B5EF4-FFF2-40B4-BE49-F238E27FC236}">
                  <a16:creationId xmlns:a16="http://schemas.microsoft.com/office/drawing/2014/main" id="{F0F5E1C8-21CD-B6BB-11A9-29717ECA35E1}"/>
                </a:ext>
              </a:extLst>
            </p:cNvPr>
            <p:cNvSpPr/>
            <p:nvPr/>
          </p:nvSpPr>
          <p:spPr>
            <a:xfrm>
              <a:off x="6553200" y="4613452"/>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71" name="Freeform: Shape 83">
              <a:extLst>
                <a:ext uri="{FF2B5EF4-FFF2-40B4-BE49-F238E27FC236}">
                  <a16:creationId xmlns:a16="http://schemas.microsoft.com/office/drawing/2014/main" id="{48C0B30F-3B16-9175-C754-409DF4DD90F6}"/>
                </a:ext>
              </a:extLst>
            </p:cNvPr>
            <p:cNvSpPr/>
            <p:nvPr/>
          </p:nvSpPr>
          <p:spPr>
            <a:xfrm>
              <a:off x="6503213" y="4600041"/>
              <a:ext cx="99973" cy="62179"/>
            </a:xfrm>
            <a:custGeom>
              <a:avLst/>
              <a:gdLst>
                <a:gd name="connsiteX0" fmla="*/ 99974 w 99973"/>
                <a:gd name="connsiteY0" fmla="*/ 53645 h 62179"/>
                <a:gd name="connsiteX1" fmla="*/ 91440 w 99973"/>
                <a:gd name="connsiteY1" fmla="*/ 62179 h 62179"/>
                <a:gd name="connsiteX2" fmla="*/ 49987 w 99973"/>
                <a:gd name="connsiteY2" fmla="*/ 18288 h 62179"/>
                <a:gd name="connsiteX3" fmla="*/ 8534 w 99973"/>
                <a:gd name="connsiteY3" fmla="*/ 62179 h 62179"/>
                <a:gd name="connsiteX4" fmla="*/ 0 w 99973"/>
                <a:gd name="connsiteY4" fmla="*/ 53645 h 62179"/>
                <a:gd name="connsiteX5" fmla="*/ 49987 w 99973"/>
                <a:gd name="connsiteY5" fmla="*/ 0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9">
                  <a:moveTo>
                    <a:pt x="99974" y="53645"/>
                  </a:moveTo>
                  <a:lnTo>
                    <a:pt x="91440" y="62179"/>
                  </a:lnTo>
                  <a:lnTo>
                    <a:pt x="49987" y="18288"/>
                  </a:lnTo>
                  <a:lnTo>
                    <a:pt x="8534"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72" name="Graphic 2">
            <a:extLst>
              <a:ext uri="{FF2B5EF4-FFF2-40B4-BE49-F238E27FC236}">
                <a16:creationId xmlns:a16="http://schemas.microsoft.com/office/drawing/2014/main" id="{51E137AD-B8A1-26C4-A34B-FEE55258EF64}"/>
              </a:ext>
            </a:extLst>
          </p:cNvPr>
          <p:cNvGrpSpPr/>
          <p:nvPr/>
        </p:nvGrpSpPr>
        <p:grpSpPr>
          <a:xfrm>
            <a:off x="7267575" y="5147945"/>
            <a:ext cx="99695" cy="207010"/>
            <a:chOff x="7502957" y="4612233"/>
            <a:chExt cx="99973" cy="207264"/>
          </a:xfrm>
          <a:solidFill>
            <a:srgbClr val="000000"/>
          </a:solidFill>
        </p:grpSpPr>
        <p:sp>
          <p:nvSpPr>
            <p:cNvPr id="173" name="Freeform: Shape 85">
              <a:extLst>
                <a:ext uri="{FF2B5EF4-FFF2-40B4-BE49-F238E27FC236}">
                  <a16:creationId xmlns:a16="http://schemas.microsoft.com/office/drawing/2014/main" id="{8C187A76-1901-0CC8-792C-ACD25D530753}"/>
                </a:ext>
              </a:extLst>
            </p:cNvPr>
            <p:cNvSpPr/>
            <p:nvPr/>
          </p:nvSpPr>
          <p:spPr>
            <a:xfrm>
              <a:off x="7552944" y="4625644"/>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74" name="Freeform: Shape 86">
              <a:extLst>
                <a:ext uri="{FF2B5EF4-FFF2-40B4-BE49-F238E27FC236}">
                  <a16:creationId xmlns:a16="http://schemas.microsoft.com/office/drawing/2014/main" id="{02B6EC4D-E018-5823-559A-831A46CDAD87}"/>
                </a:ext>
              </a:extLst>
            </p:cNvPr>
            <p:cNvSpPr/>
            <p:nvPr/>
          </p:nvSpPr>
          <p:spPr>
            <a:xfrm>
              <a:off x="7502957" y="4612233"/>
              <a:ext cx="99973" cy="62179"/>
            </a:xfrm>
            <a:custGeom>
              <a:avLst/>
              <a:gdLst>
                <a:gd name="connsiteX0" fmla="*/ 99974 w 99973"/>
                <a:gd name="connsiteY0" fmla="*/ 53645 h 62179"/>
                <a:gd name="connsiteX1" fmla="*/ 91440 w 99973"/>
                <a:gd name="connsiteY1" fmla="*/ 62179 h 62179"/>
                <a:gd name="connsiteX2" fmla="*/ 49987 w 99973"/>
                <a:gd name="connsiteY2" fmla="*/ 18288 h 62179"/>
                <a:gd name="connsiteX3" fmla="*/ 8534 w 99973"/>
                <a:gd name="connsiteY3" fmla="*/ 62179 h 62179"/>
                <a:gd name="connsiteX4" fmla="*/ 0 w 99973"/>
                <a:gd name="connsiteY4" fmla="*/ 53645 h 62179"/>
                <a:gd name="connsiteX5" fmla="*/ 49987 w 99973"/>
                <a:gd name="connsiteY5" fmla="*/ 0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9">
                  <a:moveTo>
                    <a:pt x="99974" y="53645"/>
                  </a:moveTo>
                  <a:lnTo>
                    <a:pt x="91440" y="62179"/>
                  </a:lnTo>
                  <a:lnTo>
                    <a:pt x="49987" y="18288"/>
                  </a:lnTo>
                  <a:lnTo>
                    <a:pt x="8534"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75" name="Graphic 2">
            <a:extLst>
              <a:ext uri="{FF2B5EF4-FFF2-40B4-BE49-F238E27FC236}">
                <a16:creationId xmlns:a16="http://schemas.microsoft.com/office/drawing/2014/main" id="{4C724EA9-EE4D-D2FF-61AD-D0C5D8B3E6D5}"/>
              </a:ext>
            </a:extLst>
          </p:cNvPr>
          <p:cNvGrpSpPr/>
          <p:nvPr/>
        </p:nvGrpSpPr>
        <p:grpSpPr>
          <a:xfrm>
            <a:off x="8006080" y="5575300"/>
            <a:ext cx="214630" cy="214630"/>
            <a:chOff x="8241792" y="5059680"/>
            <a:chExt cx="214579" cy="214579"/>
          </a:xfrm>
          <a:noFill/>
        </p:grpSpPr>
        <p:sp>
          <p:nvSpPr>
            <p:cNvPr id="176" name="Freeform: Shape 88">
              <a:extLst>
                <a:ext uri="{FF2B5EF4-FFF2-40B4-BE49-F238E27FC236}">
                  <a16:creationId xmlns:a16="http://schemas.microsoft.com/office/drawing/2014/main" id="{0597E1C8-DE21-9BEE-A9E9-FB2A610E8C94}"/>
                </a:ext>
              </a:extLst>
            </p:cNvPr>
            <p:cNvSpPr/>
            <p:nvPr/>
          </p:nvSpPr>
          <p:spPr>
            <a:xfrm>
              <a:off x="8241792" y="5059680"/>
              <a:ext cx="214579" cy="214579"/>
            </a:xfrm>
            <a:custGeom>
              <a:avLst/>
              <a:gdLst>
                <a:gd name="connsiteX0" fmla="*/ 214579 w 214579"/>
                <a:gd name="connsiteY0" fmla="*/ 107289 h 214579"/>
                <a:gd name="connsiteX1" fmla="*/ 107289 w 214579"/>
                <a:gd name="connsiteY1" fmla="*/ 214579 h 214579"/>
                <a:gd name="connsiteX2" fmla="*/ 0 w 214579"/>
                <a:gd name="connsiteY2" fmla="*/ 107289 h 214579"/>
                <a:gd name="connsiteX3" fmla="*/ 107289 w 214579"/>
                <a:gd name="connsiteY3" fmla="*/ 0 h 214579"/>
                <a:gd name="connsiteX4" fmla="*/ 214579 w 214579"/>
                <a:gd name="connsiteY4" fmla="*/ 107289 h 214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579" h="214579">
                  <a:moveTo>
                    <a:pt x="214579" y="107289"/>
                  </a:moveTo>
                  <a:cubicBezTo>
                    <a:pt x="214579" y="166544"/>
                    <a:pt x="166544" y="214579"/>
                    <a:pt x="107289" y="214579"/>
                  </a:cubicBezTo>
                  <a:cubicBezTo>
                    <a:pt x="48035" y="214579"/>
                    <a:pt x="0" y="166544"/>
                    <a:pt x="0" y="107289"/>
                  </a:cubicBezTo>
                  <a:cubicBezTo>
                    <a:pt x="0" y="48035"/>
                    <a:pt x="48035" y="0"/>
                    <a:pt x="107289" y="0"/>
                  </a:cubicBezTo>
                  <a:cubicBezTo>
                    <a:pt x="166544" y="0"/>
                    <a:pt x="214579" y="48035"/>
                    <a:pt x="214579" y="107289"/>
                  </a:cubicBezTo>
                  <a:close/>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77" name="Freeform: Shape 89">
              <a:extLst>
                <a:ext uri="{FF2B5EF4-FFF2-40B4-BE49-F238E27FC236}">
                  <a16:creationId xmlns:a16="http://schemas.microsoft.com/office/drawing/2014/main" id="{8A4A8FBA-5E7C-0037-79E6-B89532BF0978}"/>
                </a:ext>
              </a:extLst>
            </p:cNvPr>
            <p:cNvSpPr/>
            <p:nvPr/>
          </p:nvSpPr>
          <p:spPr>
            <a:xfrm>
              <a:off x="8283245" y="5125516"/>
              <a:ext cx="131673" cy="82905"/>
            </a:xfrm>
            <a:custGeom>
              <a:avLst/>
              <a:gdLst>
                <a:gd name="connsiteX0" fmla="*/ 0 w 131673"/>
                <a:gd name="connsiteY0" fmla="*/ 32919 h 82905"/>
                <a:gd name="connsiteX1" fmla="*/ 42672 w 131673"/>
                <a:gd name="connsiteY1" fmla="*/ 82906 h 82905"/>
                <a:gd name="connsiteX2" fmla="*/ 131673 w 131673"/>
                <a:gd name="connsiteY2" fmla="*/ 0 h 82905"/>
              </a:gdLst>
              <a:ahLst/>
              <a:cxnLst>
                <a:cxn ang="0">
                  <a:pos x="connsiteX0" y="connsiteY0"/>
                </a:cxn>
                <a:cxn ang="0">
                  <a:pos x="connsiteX1" y="connsiteY1"/>
                </a:cxn>
                <a:cxn ang="0">
                  <a:pos x="connsiteX2" y="connsiteY2"/>
                </a:cxn>
              </a:cxnLst>
              <a:rect l="l" t="t" r="r" b="b"/>
              <a:pathLst>
                <a:path w="131673" h="82905">
                  <a:moveTo>
                    <a:pt x="0" y="32919"/>
                  </a:moveTo>
                  <a:lnTo>
                    <a:pt x="42672" y="82906"/>
                  </a:lnTo>
                  <a:lnTo>
                    <a:pt x="131673" y="0"/>
                  </a:lnTo>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78" name="Graphic 2">
            <a:extLst>
              <a:ext uri="{FF2B5EF4-FFF2-40B4-BE49-F238E27FC236}">
                <a16:creationId xmlns:a16="http://schemas.microsoft.com/office/drawing/2014/main" id="{29B6AF89-927F-31BA-61DA-7CD647EBF778}"/>
              </a:ext>
            </a:extLst>
          </p:cNvPr>
          <p:cNvGrpSpPr/>
          <p:nvPr/>
        </p:nvGrpSpPr>
        <p:grpSpPr>
          <a:xfrm>
            <a:off x="6267450" y="5579110"/>
            <a:ext cx="99695" cy="207010"/>
            <a:chOff x="6503213" y="5041392"/>
            <a:chExt cx="99973" cy="207264"/>
          </a:xfrm>
          <a:solidFill>
            <a:srgbClr val="000000"/>
          </a:solidFill>
        </p:grpSpPr>
        <p:sp>
          <p:nvSpPr>
            <p:cNvPr id="179" name="Freeform: Shape 91">
              <a:extLst>
                <a:ext uri="{FF2B5EF4-FFF2-40B4-BE49-F238E27FC236}">
                  <a16:creationId xmlns:a16="http://schemas.microsoft.com/office/drawing/2014/main" id="{CA46B13F-A5F2-A398-992E-E01978101FF6}"/>
                </a:ext>
              </a:extLst>
            </p:cNvPr>
            <p:cNvSpPr/>
            <p:nvPr/>
          </p:nvSpPr>
          <p:spPr>
            <a:xfrm>
              <a:off x="6553200" y="5054803"/>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80" name="Freeform: Shape 92">
              <a:extLst>
                <a:ext uri="{FF2B5EF4-FFF2-40B4-BE49-F238E27FC236}">
                  <a16:creationId xmlns:a16="http://schemas.microsoft.com/office/drawing/2014/main" id="{C346673D-3C2E-B955-2B71-865876DE4151}"/>
                </a:ext>
              </a:extLst>
            </p:cNvPr>
            <p:cNvSpPr/>
            <p:nvPr/>
          </p:nvSpPr>
          <p:spPr>
            <a:xfrm>
              <a:off x="6503213" y="5041392"/>
              <a:ext cx="99973" cy="62179"/>
            </a:xfrm>
            <a:custGeom>
              <a:avLst/>
              <a:gdLst>
                <a:gd name="connsiteX0" fmla="*/ 99974 w 99973"/>
                <a:gd name="connsiteY0" fmla="*/ 53645 h 62179"/>
                <a:gd name="connsiteX1" fmla="*/ 91440 w 99973"/>
                <a:gd name="connsiteY1" fmla="*/ 62179 h 62179"/>
                <a:gd name="connsiteX2" fmla="*/ 49987 w 99973"/>
                <a:gd name="connsiteY2" fmla="*/ 18288 h 62179"/>
                <a:gd name="connsiteX3" fmla="*/ 8534 w 99973"/>
                <a:gd name="connsiteY3" fmla="*/ 62179 h 62179"/>
                <a:gd name="connsiteX4" fmla="*/ 0 w 99973"/>
                <a:gd name="connsiteY4" fmla="*/ 53645 h 62179"/>
                <a:gd name="connsiteX5" fmla="*/ 49987 w 99973"/>
                <a:gd name="connsiteY5" fmla="*/ 0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9">
                  <a:moveTo>
                    <a:pt x="99974" y="53645"/>
                  </a:moveTo>
                  <a:lnTo>
                    <a:pt x="91440" y="62179"/>
                  </a:lnTo>
                  <a:lnTo>
                    <a:pt x="49987" y="18288"/>
                  </a:lnTo>
                  <a:lnTo>
                    <a:pt x="8534"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81" name="Graphic 2">
            <a:extLst>
              <a:ext uri="{FF2B5EF4-FFF2-40B4-BE49-F238E27FC236}">
                <a16:creationId xmlns:a16="http://schemas.microsoft.com/office/drawing/2014/main" id="{8FA1F865-4FCB-B7BC-E406-5923860DE0DA}"/>
              </a:ext>
            </a:extLst>
          </p:cNvPr>
          <p:cNvGrpSpPr/>
          <p:nvPr/>
        </p:nvGrpSpPr>
        <p:grpSpPr>
          <a:xfrm>
            <a:off x="7267575" y="5579110"/>
            <a:ext cx="99695" cy="207010"/>
            <a:chOff x="7502957" y="5053584"/>
            <a:chExt cx="99973" cy="207264"/>
          </a:xfrm>
          <a:solidFill>
            <a:srgbClr val="000000"/>
          </a:solidFill>
        </p:grpSpPr>
        <p:sp>
          <p:nvSpPr>
            <p:cNvPr id="182" name="Freeform: Shape 94">
              <a:extLst>
                <a:ext uri="{FF2B5EF4-FFF2-40B4-BE49-F238E27FC236}">
                  <a16:creationId xmlns:a16="http://schemas.microsoft.com/office/drawing/2014/main" id="{B288E93B-2357-3FA9-8704-57B5641C0043}"/>
                </a:ext>
              </a:extLst>
            </p:cNvPr>
            <p:cNvSpPr/>
            <p:nvPr/>
          </p:nvSpPr>
          <p:spPr>
            <a:xfrm>
              <a:off x="7552944" y="5053584"/>
              <a:ext cx="12192" cy="193852"/>
            </a:xfrm>
            <a:custGeom>
              <a:avLst/>
              <a:gdLst>
                <a:gd name="connsiteX0" fmla="*/ 0 w 12192"/>
                <a:gd name="connsiteY0" fmla="*/ 0 h 193852"/>
                <a:gd name="connsiteX1" fmla="*/ 0 w 12192"/>
                <a:gd name="connsiteY1" fmla="*/ 193853 h 193852"/>
              </a:gdLst>
              <a:ahLst/>
              <a:cxnLst>
                <a:cxn ang="0">
                  <a:pos x="connsiteX0" y="connsiteY0"/>
                </a:cxn>
                <a:cxn ang="0">
                  <a:pos x="connsiteX1" y="connsiteY1"/>
                </a:cxn>
              </a:cxnLst>
              <a:rect l="l" t="t" r="r" b="b"/>
              <a:pathLst>
                <a:path w="12192" h="193852">
                  <a:moveTo>
                    <a:pt x="0" y="0"/>
                  </a:moveTo>
                  <a:lnTo>
                    <a:pt x="0" y="193853"/>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83" name="Freeform: Shape 95">
              <a:extLst>
                <a:ext uri="{FF2B5EF4-FFF2-40B4-BE49-F238E27FC236}">
                  <a16:creationId xmlns:a16="http://schemas.microsoft.com/office/drawing/2014/main" id="{43D81125-2F16-3EB9-0140-CC9EC2C9168B}"/>
                </a:ext>
              </a:extLst>
            </p:cNvPr>
            <p:cNvSpPr/>
            <p:nvPr/>
          </p:nvSpPr>
          <p:spPr>
            <a:xfrm>
              <a:off x="7502957" y="5198668"/>
              <a:ext cx="99973" cy="62179"/>
            </a:xfrm>
            <a:custGeom>
              <a:avLst/>
              <a:gdLst>
                <a:gd name="connsiteX0" fmla="*/ 0 w 99973"/>
                <a:gd name="connsiteY0" fmla="*/ 8535 h 62179"/>
                <a:gd name="connsiteX1" fmla="*/ 8534 w 99973"/>
                <a:gd name="connsiteY1" fmla="*/ 0 h 62179"/>
                <a:gd name="connsiteX2" fmla="*/ 49987 w 99973"/>
                <a:gd name="connsiteY2" fmla="*/ 43891 h 62179"/>
                <a:gd name="connsiteX3" fmla="*/ 91440 w 99973"/>
                <a:gd name="connsiteY3" fmla="*/ 0 h 62179"/>
                <a:gd name="connsiteX4" fmla="*/ 99974 w 99973"/>
                <a:gd name="connsiteY4" fmla="*/ 8535 h 62179"/>
                <a:gd name="connsiteX5" fmla="*/ 49987 w 99973"/>
                <a:gd name="connsiteY5" fmla="*/ 62179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9">
                  <a:moveTo>
                    <a:pt x="0" y="8535"/>
                  </a:moveTo>
                  <a:lnTo>
                    <a:pt x="8534" y="0"/>
                  </a:lnTo>
                  <a:lnTo>
                    <a:pt x="49987" y="43891"/>
                  </a:lnTo>
                  <a:lnTo>
                    <a:pt x="91440" y="0"/>
                  </a:lnTo>
                  <a:lnTo>
                    <a:pt x="99974" y="8535"/>
                  </a:lnTo>
                  <a:lnTo>
                    <a:pt x="49987" y="62179"/>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84" name="Graphic 2">
            <a:extLst>
              <a:ext uri="{FF2B5EF4-FFF2-40B4-BE49-F238E27FC236}">
                <a16:creationId xmlns:a16="http://schemas.microsoft.com/office/drawing/2014/main" id="{21CC8855-6C2D-52F3-1AF2-1A5A08617723}"/>
              </a:ext>
            </a:extLst>
          </p:cNvPr>
          <p:cNvGrpSpPr/>
          <p:nvPr/>
        </p:nvGrpSpPr>
        <p:grpSpPr>
          <a:xfrm>
            <a:off x="8006080" y="6017895"/>
            <a:ext cx="214630" cy="214630"/>
            <a:chOff x="8241792" y="5501030"/>
            <a:chExt cx="214579" cy="214579"/>
          </a:xfrm>
          <a:noFill/>
        </p:grpSpPr>
        <p:sp>
          <p:nvSpPr>
            <p:cNvPr id="185" name="Freeform: Shape 97">
              <a:extLst>
                <a:ext uri="{FF2B5EF4-FFF2-40B4-BE49-F238E27FC236}">
                  <a16:creationId xmlns:a16="http://schemas.microsoft.com/office/drawing/2014/main" id="{F621E7B3-A178-60E2-D40A-4F9551DFD1EA}"/>
                </a:ext>
              </a:extLst>
            </p:cNvPr>
            <p:cNvSpPr/>
            <p:nvPr/>
          </p:nvSpPr>
          <p:spPr>
            <a:xfrm>
              <a:off x="8241792" y="5501030"/>
              <a:ext cx="214579" cy="214579"/>
            </a:xfrm>
            <a:custGeom>
              <a:avLst/>
              <a:gdLst>
                <a:gd name="connsiteX0" fmla="*/ 214579 w 214579"/>
                <a:gd name="connsiteY0" fmla="*/ 107290 h 214579"/>
                <a:gd name="connsiteX1" fmla="*/ 107289 w 214579"/>
                <a:gd name="connsiteY1" fmla="*/ 214579 h 214579"/>
                <a:gd name="connsiteX2" fmla="*/ 0 w 214579"/>
                <a:gd name="connsiteY2" fmla="*/ 107290 h 214579"/>
                <a:gd name="connsiteX3" fmla="*/ 107289 w 214579"/>
                <a:gd name="connsiteY3" fmla="*/ 0 h 214579"/>
                <a:gd name="connsiteX4" fmla="*/ 214579 w 214579"/>
                <a:gd name="connsiteY4" fmla="*/ 107290 h 214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579" h="214579">
                  <a:moveTo>
                    <a:pt x="214579" y="107290"/>
                  </a:moveTo>
                  <a:cubicBezTo>
                    <a:pt x="214579" y="166544"/>
                    <a:pt x="166544" y="214579"/>
                    <a:pt x="107289" y="214579"/>
                  </a:cubicBezTo>
                  <a:cubicBezTo>
                    <a:pt x="48035" y="214579"/>
                    <a:pt x="0" y="166544"/>
                    <a:pt x="0" y="107290"/>
                  </a:cubicBezTo>
                  <a:cubicBezTo>
                    <a:pt x="0" y="48035"/>
                    <a:pt x="48035" y="0"/>
                    <a:pt x="107289" y="0"/>
                  </a:cubicBezTo>
                  <a:cubicBezTo>
                    <a:pt x="166544" y="0"/>
                    <a:pt x="214579" y="48035"/>
                    <a:pt x="214579" y="107290"/>
                  </a:cubicBezTo>
                  <a:close/>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86" name="Freeform: Shape 98">
              <a:extLst>
                <a:ext uri="{FF2B5EF4-FFF2-40B4-BE49-F238E27FC236}">
                  <a16:creationId xmlns:a16="http://schemas.microsoft.com/office/drawing/2014/main" id="{580B96E2-4E69-15A6-8BC0-55AF8FCF1536}"/>
                </a:ext>
              </a:extLst>
            </p:cNvPr>
            <p:cNvSpPr/>
            <p:nvPr/>
          </p:nvSpPr>
          <p:spPr>
            <a:xfrm>
              <a:off x="8283245" y="5566867"/>
              <a:ext cx="131673" cy="82905"/>
            </a:xfrm>
            <a:custGeom>
              <a:avLst/>
              <a:gdLst>
                <a:gd name="connsiteX0" fmla="*/ 0 w 131673"/>
                <a:gd name="connsiteY0" fmla="*/ 32918 h 82905"/>
                <a:gd name="connsiteX1" fmla="*/ 42672 w 131673"/>
                <a:gd name="connsiteY1" fmla="*/ 82905 h 82905"/>
                <a:gd name="connsiteX2" fmla="*/ 131673 w 131673"/>
                <a:gd name="connsiteY2" fmla="*/ 0 h 82905"/>
              </a:gdLst>
              <a:ahLst/>
              <a:cxnLst>
                <a:cxn ang="0">
                  <a:pos x="connsiteX0" y="connsiteY0"/>
                </a:cxn>
                <a:cxn ang="0">
                  <a:pos x="connsiteX1" y="connsiteY1"/>
                </a:cxn>
                <a:cxn ang="0">
                  <a:pos x="connsiteX2" y="connsiteY2"/>
                </a:cxn>
              </a:cxnLst>
              <a:rect l="l" t="t" r="r" b="b"/>
              <a:pathLst>
                <a:path w="131673" h="82905">
                  <a:moveTo>
                    <a:pt x="0" y="32918"/>
                  </a:moveTo>
                  <a:lnTo>
                    <a:pt x="42672" y="82905"/>
                  </a:lnTo>
                  <a:lnTo>
                    <a:pt x="131673" y="0"/>
                  </a:lnTo>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87" name="Graphic 2">
            <a:extLst>
              <a:ext uri="{FF2B5EF4-FFF2-40B4-BE49-F238E27FC236}">
                <a16:creationId xmlns:a16="http://schemas.microsoft.com/office/drawing/2014/main" id="{813FFA8C-A015-69FA-B1D1-24FC10EEAB04}"/>
              </a:ext>
            </a:extLst>
          </p:cNvPr>
          <p:cNvGrpSpPr/>
          <p:nvPr/>
        </p:nvGrpSpPr>
        <p:grpSpPr>
          <a:xfrm>
            <a:off x="6267450" y="6021705"/>
            <a:ext cx="99695" cy="207010"/>
            <a:chOff x="6503213" y="5482742"/>
            <a:chExt cx="99973" cy="207263"/>
          </a:xfrm>
          <a:solidFill>
            <a:srgbClr val="000000"/>
          </a:solidFill>
        </p:grpSpPr>
        <p:sp>
          <p:nvSpPr>
            <p:cNvPr id="188" name="Freeform: Shape 100">
              <a:extLst>
                <a:ext uri="{FF2B5EF4-FFF2-40B4-BE49-F238E27FC236}">
                  <a16:creationId xmlns:a16="http://schemas.microsoft.com/office/drawing/2014/main" id="{0B6DAA03-3E9B-D461-046C-4E056B38C295}"/>
                </a:ext>
              </a:extLst>
            </p:cNvPr>
            <p:cNvSpPr/>
            <p:nvPr/>
          </p:nvSpPr>
          <p:spPr>
            <a:xfrm>
              <a:off x="6553200" y="5496153"/>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89" name="Freeform: Shape 101">
              <a:extLst>
                <a:ext uri="{FF2B5EF4-FFF2-40B4-BE49-F238E27FC236}">
                  <a16:creationId xmlns:a16="http://schemas.microsoft.com/office/drawing/2014/main" id="{A6A7FAD4-1561-ABD6-7772-3E6725B094CB}"/>
                </a:ext>
              </a:extLst>
            </p:cNvPr>
            <p:cNvSpPr/>
            <p:nvPr/>
          </p:nvSpPr>
          <p:spPr>
            <a:xfrm>
              <a:off x="6503213" y="5482742"/>
              <a:ext cx="99973" cy="62178"/>
            </a:xfrm>
            <a:custGeom>
              <a:avLst/>
              <a:gdLst>
                <a:gd name="connsiteX0" fmla="*/ 99974 w 99973"/>
                <a:gd name="connsiteY0" fmla="*/ 53645 h 62178"/>
                <a:gd name="connsiteX1" fmla="*/ 91440 w 99973"/>
                <a:gd name="connsiteY1" fmla="*/ 62179 h 62178"/>
                <a:gd name="connsiteX2" fmla="*/ 49987 w 99973"/>
                <a:gd name="connsiteY2" fmla="*/ 18288 h 62178"/>
                <a:gd name="connsiteX3" fmla="*/ 8534 w 99973"/>
                <a:gd name="connsiteY3" fmla="*/ 62179 h 62178"/>
                <a:gd name="connsiteX4" fmla="*/ 0 w 99973"/>
                <a:gd name="connsiteY4" fmla="*/ 53645 h 62178"/>
                <a:gd name="connsiteX5" fmla="*/ 49987 w 99973"/>
                <a:gd name="connsiteY5" fmla="*/ 0 h 62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8">
                  <a:moveTo>
                    <a:pt x="99974" y="53645"/>
                  </a:moveTo>
                  <a:lnTo>
                    <a:pt x="91440" y="62179"/>
                  </a:lnTo>
                  <a:lnTo>
                    <a:pt x="49987" y="18288"/>
                  </a:lnTo>
                  <a:lnTo>
                    <a:pt x="8534"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90" name="Graphic 2">
            <a:extLst>
              <a:ext uri="{FF2B5EF4-FFF2-40B4-BE49-F238E27FC236}">
                <a16:creationId xmlns:a16="http://schemas.microsoft.com/office/drawing/2014/main" id="{425D9C3B-6C0B-1BF1-9AB2-53D5ADF65E85}"/>
              </a:ext>
            </a:extLst>
          </p:cNvPr>
          <p:cNvGrpSpPr/>
          <p:nvPr/>
        </p:nvGrpSpPr>
        <p:grpSpPr>
          <a:xfrm>
            <a:off x="7267575" y="6021705"/>
            <a:ext cx="99695" cy="207010"/>
            <a:chOff x="7502957" y="5494934"/>
            <a:chExt cx="99973" cy="207263"/>
          </a:xfrm>
          <a:solidFill>
            <a:srgbClr val="000000"/>
          </a:solidFill>
        </p:grpSpPr>
        <p:sp>
          <p:nvSpPr>
            <p:cNvPr id="191" name="Freeform: Shape 103">
              <a:extLst>
                <a:ext uri="{FF2B5EF4-FFF2-40B4-BE49-F238E27FC236}">
                  <a16:creationId xmlns:a16="http://schemas.microsoft.com/office/drawing/2014/main" id="{153EC2A1-70D0-F4E6-D515-003563EF48F1}"/>
                </a:ext>
              </a:extLst>
            </p:cNvPr>
            <p:cNvSpPr/>
            <p:nvPr/>
          </p:nvSpPr>
          <p:spPr>
            <a:xfrm>
              <a:off x="7552944" y="5508345"/>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92" name="Freeform: Shape 104">
              <a:extLst>
                <a:ext uri="{FF2B5EF4-FFF2-40B4-BE49-F238E27FC236}">
                  <a16:creationId xmlns:a16="http://schemas.microsoft.com/office/drawing/2014/main" id="{6ADEA614-1F05-8684-4B8E-DA77BA11D64B}"/>
                </a:ext>
              </a:extLst>
            </p:cNvPr>
            <p:cNvSpPr/>
            <p:nvPr/>
          </p:nvSpPr>
          <p:spPr>
            <a:xfrm>
              <a:off x="7502957" y="5494934"/>
              <a:ext cx="99973" cy="62178"/>
            </a:xfrm>
            <a:custGeom>
              <a:avLst/>
              <a:gdLst>
                <a:gd name="connsiteX0" fmla="*/ 99974 w 99973"/>
                <a:gd name="connsiteY0" fmla="*/ 53645 h 62178"/>
                <a:gd name="connsiteX1" fmla="*/ 91440 w 99973"/>
                <a:gd name="connsiteY1" fmla="*/ 62179 h 62178"/>
                <a:gd name="connsiteX2" fmla="*/ 49987 w 99973"/>
                <a:gd name="connsiteY2" fmla="*/ 18288 h 62178"/>
                <a:gd name="connsiteX3" fmla="*/ 8534 w 99973"/>
                <a:gd name="connsiteY3" fmla="*/ 62179 h 62178"/>
                <a:gd name="connsiteX4" fmla="*/ 0 w 99973"/>
                <a:gd name="connsiteY4" fmla="*/ 53645 h 62178"/>
                <a:gd name="connsiteX5" fmla="*/ 49987 w 99973"/>
                <a:gd name="connsiteY5" fmla="*/ 0 h 62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8">
                  <a:moveTo>
                    <a:pt x="99974" y="53645"/>
                  </a:moveTo>
                  <a:lnTo>
                    <a:pt x="91440" y="62179"/>
                  </a:lnTo>
                  <a:lnTo>
                    <a:pt x="49987" y="18288"/>
                  </a:lnTo>
                  <a:lnTo>
                    <a:pt x="8534"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93" name="Graphic 2">
            <a:extLst>
              <a:ext uri="{FF2B5EF4-FFF2-40B4-BE49-F238E27FC236}">
                <a16:creationId xmlns:a16="http://schemas.microsoft.com/office/drawing/2014/main" id="{C12A2936-5347-816A-B320-6612C4AE5FB7}"/>
              </a:ext>
            </a:extLst>
          </p:cNvPr>
          <p:cNvGrpSpPr/>
          <p:nvPr/>
        </p:nvGrpSpPr>
        <p:grpSpPr>
          <a:xfrm>
            <a:off x="5014595" y="3794125"/>
            <a:ext cx="541020" cy="240030"/>
            <a:chOff x="5249875" y="3256435"/>
            <a:chExt cx="540912" cy="239972"/>
          </a:xfrm>
          <a:noFill/>
        </p:grpSpPr>
        <p:sp>
          <p:nvSpPr>
            <p:cNvPr id="194" name="Freeform: Shape 131">
              <a:extLst>
                <a:ext uri="{FF2B5EF4-FFF2-40B4-BE49-F238E27FC236}">
                  <a16:creationId xmlns:a16="http://schemas.microsoft.com/office/drawing/2014/main" id="{43B5B1AD-4BD5-8FD5-2861-872AE5AB31AC}"/>
                </a:ext>
              </a:extLst>
            </p:cNvPr>
            <p:cNvSpPr/>
            <p:nvPr/>
          </p:nvSpPr>
          <p:spPr>
            <a:xfrm>
              <a:off x="5249875" y="3274988"/>
              <a:ext cx="540912" cy="221419"/>
            </a:xfrm>
            <a:custGeom>
              <a:avLst/>
              <a:gdLst>
                <a:gd name="connsiteX0" fmla="*/ 6096 w 540912"/>
                <a:gd name="connsiteY0" fmla="*/ 131456 h 221419"/>
                <a:gd name="connsiteX1" fmla="*/ 35357 w 540912"/>
                <a:gd name="connsiteY1" fmla="*/ 129018 h 221419"/>
                <a:gd name="connsiteX2" fmla="*/ 78029 w 540912"/>
                <a:gd name="connsiteY2" fmla="*/ 115606 h 221419"/>
                <a:gd name="connsiteX3" fmla="*/ 137769 w 540912"/>
                <a:gd name="connsiteY3" fmla="*/ 141210 h 221419"/>
                <a:gd name="connsiteX4" fmla="*/ 198729 w 540912"/>
                <a:gd name="connsiteY4" fmla="*/ 141210 h 221419"/>
                <a:gd name="connsiteX5" fmla="*/ 270662 w 540912"/>
                <a:gd name="connsiteY5" fmla="*/ 141210 h 221419"/>
                <a:gd name="connsiteX6" fmla="*/ 203606 w 540912"/>
                <a:gd name="connsiteY6" fmla="*/ 219238 h 221419"/>
                <a:gd name="connsiteX7" fmla="*/ 254813 w 540912"/>
                <a:gd name="connsiteY7" fmla="*/ 214362 h 221419"/>
                <a:gd name="connsiteX8" fmla="*/ 368198 w 540912"/>
                <a:gd name="connsiteY8" fmla="*/ 150963 h 221419"/>
                <a:gd name="connsiteX9" fmla="*/ 391363 w 540912"/>
                <a:gd name="connsiteY9" fmla="*/ 144867 h 221419"/>
                <a:gd name="connsiteX10" fmla="*/ 488899 w 540912"/>
                <a:gd name="connsiteY10" fmla="*/ 143648 h 221419"/>
                <a:gd name="connsiteX11" fmla="*/ 529133 w 540912"/>
                <a:gd name="connsiteY11" fmla="*/ 135114 h 221419"/>
                <a:gd name="connsiteX12" fmla="*/ 531571 w 540912"/>
                <a:gd name="connsiteY12" fmla="*/ 107072 h 221419"/>
                <a:gd name="connsiteX13" fmla="*/ 499872 w 540912"/>
                <a:gd name="connsiteY13" fmla="*/ 82688 h 221419"/>
                <a:gd name="connsiteX14" fmla="*/ 443789 w 540912"/>
                <a:gd name="connsiteY14" fmla="*/ 66838 h 221419"/>
                <a:gd name="connsiteX15" fmla="*/ 110947 w 540912"/>
                <a:gd name="connsiteY15" fmla="*/ 66838 h 221419"/>
                <a:gd name="connsiteX16" fmla="*/ 87782 w 540912"/>
                <a:gd name="connsiteY16" fmla="*/ 58304 h 221419"/>
                <a:gd name="connsiteX17" fmla="*/ 29261 w 540912"/>
                <a:gd name="connsiteY17" fmla="*/ 8316 h 221419"/>
                <a:gd name="connsiteX18" fmla="*/ 0 w 540912"/>
                <a:gd name="connsiteY18" fmla="*/ 2220 h 221419"/>
                <a:gd name="connsiteX19" fmla="*/ 23165 w 540912"/>
                <a:gd name="connsiteY19" fmla="*/ 59523 h 221419"/>
                <a:gd name="connsiteX20" fmla="*/ 23165 w 540912"/>
                <a:gd name="connsiteY20" fmla="*/ 70496 h 221419"/>
                <a:gd name="connsiteX21" fmla="*/ 30480 w 540912"/>
                <a:gd name="connsiteY21" fmla="*/ 102195 h 221419"/>
                <a:gd name="connsiteX22" fmla="*/ 6096 w 540912"/>
                <a:gd name="connsiteY22" fmla="*/ 131456 h 221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0912" h="221419">
                  <a:moveTo>
                    <a:pt x="6096" y="131456"/>
                  </a:moveTo>
                  <a:cubicBezTo>
                    <a:pt x="15849" y="130236"/>
                    <a:pt x="26822" y="132675"/>
                    <a:pt x="35357" y="129018"/>
                  </a:cubicBezTo>
                  <a:lnTo>
                    <a:pt x="78029" y="115606"/>
                  </a:lnTo>
                  <a:lnTo>
                    <a:pt x="137769" y="141210"/>
                  </a:lnTo>
                  <a:lnTo>
                    <a:pt x="198729" y="141210"/>
                  </a:lnTo>
                  <a:cubicBezTo>
                    <a:pt x="221894" y="141210"/>
                    <a:pt x="243840" y="141210"/>
                    <a:pt x="270662" y="141210"/>
                  </a:cubicBezTo>
                  <a:cubicBezTo>
                    <a:pt x="247497" y="168032"/>
                    <a:pt x="225552" y="193635"/>
                    <a:pt x="203606" y="219238"/>
                  </a:cubicBezTo>
                  <a:cubicBezTo>
                    <a:pt x="221894" y="221676"/>
                    <a:pt x="238963" y="224115"/>
                    <a:pt x="254813" y="214362"/>
                  </a:cubicBezTo>
                  <a:cubicBezTo>
                    <a:pt x="292608" y="192416"/>
                    <a:pt x="330403" y="171690"/>
                    <a:pt x="368198" y="150963"/>
                  </a:cubicBezTo>
                  <a:cubicBezTo>
                    <a:pt x="375513" y="147306"/>
                    <a:pt x="384048" y="144867"/>
                    <a:pt x="391363" y="144867"/>
                  </a:cubicBezTo>
                  <a:cubicBezTo>
                    <a:pt x="436473" y="143648"/>
                    <a:pt x="443789" y="144867"/>
                    <a:pt x="488899" y="143648"/>
                  </a:cubicBezTo>
                  <a:cubicBezTo>
                    <a:pt x="502310" y="143648"/>
                    <a:pt x="516941" y="139990"/>
                    <a:pt x="529133" y="135114"/>
                  </a:cubicBezTo>
                  <a:cubicBezTo>
                    <a:pt x="543763" y="129018"/>
                    <a:pt x="544982" y="116826"/>
                    <a:pt x="531571" y="107072"/>
                  </a:cubicBezTo>
                  <a:cubicBezTo>
                    <a:pt x="520598" y="98538"/>
                    <a:pt x="509625" y="91222"/>
                    <a:pt x="499872" y="82688"/>
                  </a:cubicBezTo>
                  <a:cubicBezTo>
                    <a:pt x="482803" y="70496"/>
                    <a:pt x="464515" y="66838"/>
                    <a:pt x="443789" y="66838"/>
                  </a:cubicBezTo>
                  <a:cubicBezTo>
                    <a:pt x="320649" y="66838"/>
                    <a:pt x="234086" y="66838"/>
                    <a:pt x="110947" y="66838"/>
                  </a:cubicBezTo>
                  <a:cubicBezTo>
                    <a:pt x="101193" y="66838"/>
                    <a:pt x="95097" y="64400"/>
                    <a:pt x="87782" y="58304"/>
                  </a:cubicBezTo>
                  <a:cubicBezTo>
                    <a:pt x="68275" y="41235"/>
                    <a:pt x="48768" y="25386"/>
                    <a:pt x="29261" y="8316"/>
                  </a:cubicBezTo>
                  <a:cubicBezTo>
                    <a:pt x="20726" y="1002"/>
                    <a:pt x="12192" y="-2656"/>
                    <a:pt x="0" y="2220"/>
                  </a:cubicBezTo>
                  <a:cubicBezTo>
                    <a:pt x="7315" y="21728"/>
                    <a:pt x="15849" y="40016"/>
                    <a:pt x="23165" y="59523"/>
                  </a:cubicBezTo>
                  <a:cubicBezTo>
                    <a:pt x="24384" y="63180"/>
                    <a:pt x="25603" y="68058"/>
                    <a:pt x="23165" y="70496"/>
                  </a:cubicBezTo>
                  <a:cubicBezTo>
                    <a:pt x="13411" y="86346"/>
                    <a:pt x="14630" y="91222"/>
                    <a:pt x="30480" y="102195"/>
                  </a:cubicBezTo>
                  <a:lnTo>
                    <a:pt x="6096" y="131456"/>
                  </a:lnTo>
                  <a:close/>
                </a:path>
              </a:pathLst>
            </a:custGeom>
            <a:noFill/>
            <a:ln w="12192" cap="flat">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95" name="Freeform: Shape 132">
              <a:extLst>
                <a:ext uri="{FF2B5EF4-FFF2-40B4-BE49-F238E27FC236}">
                  <a16:creationId xmlns:a16="http://schemas.microsoft.com/office/drawing/2014/main" id="{63D12FAE-D032-D1E8-246E-F2ED45554067}"/>
                </a:ext>
              </a:extLst>
            </p:cNvPr>
            <p:cNvSpPr/>
            <p:nvPr/>
          </p:nvSpPr>
          <p:spPr>
            <a:xfrm>
              <a:off x="5462016" y="3256435"/>
              <a:ext cx="119481" cy="64664"/>
            </a:xfrm>
            <a:custGeom>
              <a:avLst/>
              <a:gdLst>
                <a:gd name="connsiteX0" fmla="*/ 119481 w 119481"/>
                <a:gd name="connsiteY0" fmla="*/ 64665 h 64664"/>
                <a:gd name="connsiteX1" fmla="*/ 86563 w 119481"/>
                <a:gd name="connsiteY1" fmla="*/ 42719 h 64664"/>
                <a:gd name="connsiteX2" fmla="*/ 36576 w 119481"/>
                <a:gd name="connsiteY2" fmla="*/ 8581 h 64664"/>
                <a:gd name="connsiteX3" fmla="*/ 0 w 119481"/>
                <a:gd name="connsiteY3" fmla="*/ 2485 h 64664"/>
                <a:gd name="connsiteX4" fmla="*/ 35357 w 119481"/>
                <a:gd name="connsiteY4" fmla="*/ 63445 h 64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81" h="64664">
                  <a:moveTo>
                    <a:pt x="119481" y="64665"/>
                  </a:moveTo>
                  <a:cubicBezTo>
                    <a:pt x="108509" y="57349"/>
                    <a:pt x="97536" y="50035"/>
                    <a:pt x="86563" y="42719"/>
                  </a:cubicBezTo>
                  <a:cubicBezTo>
                    <a:pt x="69495" y="31747"/>
                    <a:pt x="52425" y="20773"/>
                    <a:pt x="36576" y="8581"/>
                  </a:cubicBezTo>
                  <a:cubicBezTo>
                    <a:pt x="25603" y="47"/>
                    <a:pt x="14631" y="-2391"/>
                    <a:pt x="0" y="2485"/>
                  </a:cubicBezTo>
                  <a:cubicBezTo>
                    <a:pt x="12192" y="23212"/>
                    <a:pt x="23165" y="43939"/>
                    <a:pt x="35357" y="63445"/>
                  </a:cubicBezTo>
                </a:path>
              </a:pathLst>
            </a:custGeom>
            <a:noFill/>
            <a:ln w="12192" cap="flat">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96" name="Graphic 2">
            <a:extLst>
              <a:ext uri="{FF2B5EF4-FFF2-40B4-BE49-F238E27FC236}">
                <a16:creationId xmlns:a16="http://schemas.microsoft.com/office/drawing/2014/main" id="{F10B8938-E3C5-FE73-2620-5F59106BD6E3}"/>
              </a:ext>
            </a:extLst>
          </p:cNvPr>
          <p:cNvGrpSpPr/>
          <p:nvPr/>
        </p:nvGrpSpPr>
        <p:grpSpPr>
          <a:xfrm>
            <a:off x="8006080" y="3806825"/>
            <a:ext cx="214630" cy="214630"/>
            <a:chOff x="8241792" y="3282086"/>
            <a:chExt cx="214579" cy="214579"/>
          </a:xfrm>
          <a:noFill/>
        </p:grpSpPr>
        <p:sp>
          <p:nvSpPr>
            <p:cNvPr id="197" name="Freeform: Shape 134">
              <a:extLst>
                <a:ext uri="{FF2B5EF4-FFF2-40B4-BE49-F238E27FC236}">
                  <a16:creationId xmlns:a16="http://schemas.microsoft.com/office/drawing/2014/main" id="{F1D93949-6C21-C0DC-462E-53C940963B96}"/>
                </a:ext>
              </a:extLst>
            </p:cNvPr>
            <p:cNvSpPr/>
            <p:nvPr/>
          </p:nvSpPr>
          <p:spPr>
            <a:xfrm>
              <a:off x="8241792" y="3282086"/>
              <a:ext cx="214579" cy="214579"/>
            </a:xfrm>
            <a:custGeom>
              <a:avLst/>
              <a:gdLst>
                <a:gd name="connsiteX0" fmla="*/ 214579 w 214579"/>
                <a:gd name="connsiteY0" fmla="*/ 107290 h 214579"/>
                <a:gd name="connsiteX1" fmla="*/ 107289 w 214579"/>
                <a:gd name="connsiteY1" fmla="*/ 214579 h 214579"/>
                <a:gd name="connsiteX2" fmla="*/ 0 w 214579"/>
                <a:gd name="connsiteY2" fmla="*/ 107290 h 214579"/>
                <a:gd name="connsiteX3" fmla="*/ 107289 w 214579"/>
                <a:gd name="connsiteY3" fmla="*/ 0 h 214579"/>
                <a:gd name="connsiteX4" fmla="*/ 214579 w 214579"/>
                <a:gd name="connsiteY4" fmla="*/ 107290 h 214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579" h="214579">
                  <a:moveTo>
                    <a:pt x="214579" y="107290"/>
                  </a:moveTo>
                  <a:cubicBezTo>
                    <a:pt x="214579" y="166544"/>
                    <a:pt x="166544" y="214579"/>
                    <a:pt x="107289" y="214579"/>
                  </a:cubicBezTo>
                  <a:cubicBezTo>
                    <a:pt x="48035" y="214579"/>
                    <a:pt x="0" y="166544"/>
                    <a:pt x="0" y="107290"/>
                  </a:cubicBezTo>
                  <a:cubicBezTo>
                    <a:pt x="0" y="48035"/>
                    <a:pt x="48035" y="0"/>
                    <a:pt x="107289" y="0"/>
                  </a:cubicBezTo>
                  <a:cubicBezTo>
                    <a:pt x="166544" y="0"/>
                    <a:pt x="214579" y="48035"/>
                    <a:pt x="214579" y="107290"/>
                  </a:cubicBezTo>
                  <a:close/>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98" name="Freeform: Shape 135">
              <a:extLst>
                <a:ext uri="{FF2B5EF4-FFF2-40B4-BE49-F238E27FC236}">
                  <a16:creationId xmlns:a16="http://schemas.microsoft.com/office/drawing/2014/main" id="{8DCE8C66-615A-87F1-5A55-8B3FCDCBB4E7}"/>
                </a:ext>
              </a:extLst>
            </p:cNvPr>
            <p:cNvSpPr/>
            <p:nvPr/>
          </p:nvSpPr>
          <p:spPr>
            <a:xfrm>
              <a:off x="8283245" y="3347923"/>
              <a:ext cx="131673" cy="82905"/>
            </a:xfrm>
            <a:custGeom>
              <a:avLst/>
              <a:gdLst>
                <a:gd name="connsiteX0" fmla="*/ 0 w 131673"/>
                <a:gd name="connsiteY0" fmla="*/ 32918 h 82905"/>
                <a:gd name="connsiteX1" fmla="*/ 42672 w 131673"/>
                <a:gd name="connsiteY1" fmla="*/ 82905 h 82905"/>
                <a:gd name="connsiteX2" fmla="*/ 131673 w 131673"/>
                <a:gd name="connsiteY2" fmla="*/ 0 h 82905"/>
              </a:gdLst>
              <a:ahLst/>
              <a:cxnLst>
                <a:cxn ang="0">
                  <a:pos x="connsiteX0" y="connsiteY0"/>
                </a:cxn>
                <a:cxn ang="0">
                  <a:pos x="connsiteX1" y="connsiteY1"/>
                </a:cxn>
                <a:cxn ang="0">
                  <a:pos x="connsiteX2" y="connsiteY2"/>
                </a:cxn>
              </a:cxnLst>
              <a:rect l="l" t="t" r="r" b="b"/>
              <a:pathLst>
                <a:path w="131673" h="82905">
                  <a:moveTo>
                    <a:pt x="0" y="32918"/>
                  </a:moveTo>
                  <a:lnTo>
                    <a:pt x="42672" y="82905"/>
                  </a:lnTo>
                  <a:lnTo>
                    <a:pt x="131673" y="0"/>
                  </a:lnTo>
                </a:path>
              </a:pathLst>
            </a:custGeom>
            <a:noFill/>
            <a:ln w="12192" cap="flat">
              <a:solidFill>
                <a:srgbClr val="25AF28"/>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199" name="Graphic 2">
            <a:extLst>
              <a:ext uri="{FF2B5EF4-FFF2-40B4-BE49-F238E27FC236}">
                <a16:creationId xmlns:a16="http://schemas.microsoft.com/office/drawing/2014/main" id="{C4C32ECF-3A28-B1EE-49F8-F0F355678BD8}"/>
              </a:ext>
            </a:extLst>
          </p:cNvPr>
          <p:cNvGrpSpPr/>
          <p:nvPr/>
        </p:nvGrpSpPr>
        <p:grpSpPr>
          <a:xfrm>
            <a:off x="6267450" y="3810635"/>
            <a:ext cx="99695" cy="207010"/>
            <a:chOff x="6503213" y="3263798"/>
            <a:chExt cx="99973" cy="207263"/>
          </a:xfrm>
          <a:solidFill>
            <a:srgbClr val="000000"/>
          </a:solidFill>
        </p:grpSpPr>
        <p:sp>
          <p:nvSpPr>
            <p:cNvPr id="200" name="Freeform: Shape 137">
              <a:extLst>
                <a:ext uri="{FF2B5EF4-FFF2-40B4-BE49-F238E27FC236}">
                  <a16:creationId xmlns:a16="http://schemas.microsoft.com/office/drawing/2014/main" id="{08471B6A-33BE-9819-091F-3622F8EDEEC0}"/>
                </a:ext>
              </a:extLst>
            </p:cNvPr>
            <p:cNvSpPr/>
            <p:nvPr/>
          </p:nvSpPr>
          <p:spPr>
            <a:xfrm>
              <a:off x="6553200" y="3277209"/>
              <a:ext cx="12192" cy="193852"/>
            </a:xfrm>
            <a:custGeom>
              <a:avLst/>
              <a:gdLst>
                <a:gd name="connsiteX0" fmla="*/ 0 w 12192"/>
                <a:gd name="connsiteY0" fmla="*/ 193853 h 193852"/>
                <a:gd name="connsiteX1" fmla="*/ 0 w 12192"/>
                <a:gd name="connsiteY1" fmla="*/ 0 h 193852"/>
              </a:gdLst>
              <a:ahLst/>
              <a:cxnLst>
                <a:cxn ang="0">
                  <a:pos x="connsiteX0" y="connsiteY0"/>
                </a:cxn>
                <a:cxn ang="0">
                  <a:pos x="connsiteX1" y="connsiteY1"/>
                </a:cxn>
              </a:cxnLst>
              <a:rect l="l" t="t" r="r" b="b"/>
              <a:pathLst>
                <a:path w="12192" h="193852">
                  <a:moveTo>
                    <a:pt x="0" y="193853"/>
                  </a:moveTo>
                  <a:lnTo>
                    <a:pt x="0" y="0"/>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01" name="Freeform: Shape 138">
              <a:extLst>
                <a:ext uri="{FF2B5EF4-FFF2-40B4-BE49-F238E27FC236}">
                  <a16:creationId xmlns:a16="http://schemas.microsoft.com/office/drawing/2014/main" id="{42A2E421-F72A-102F-1AF6-AE53B371DFCE}"/>
                </a:ext>
              </a:extLst>
            </p:cNvPr>
            <p:cNvSpPr/>
            <p:nvPr/>
          </p:nvSpPr>
          <p:spPr>
            <a:xfrm>
              <a:off x="6503213" y="3263798"/>
              <a:ext cx="99973" cy="62178"/>
            </a:xfrm>
            <a:custGeom>
              <a:avLst/>
              <a:gdLst>
                <a:gd name="connsiteX0" fmla="*/ 99974 w 99973"/>
                <a:gd name="connsiteY0" fmla="*/ 53645 h 62178"/>
                <a:gd name="connsiteX1" fmla="*/ 91440 w 99973"/>
                <a:gd name="connsiteY1" fmla="*/ 62179 h 62178"/>
                <a:gd name="connsiteX2" fmla="*/ 49987 w 99973"/>
                <a:gd name="connsiteY2" fmla="*/ 18288 h 62178"/>
                <a:gd name="connsiteX3" fmla="*/ 8534 w 99973"/>
                <a:gd name="connsiteY3" fmla="*/ 62179 h 62178"/>
                <a:gd name="connsiteX4" fmla="*/ 0 w 99973"/>
                <a:gd name="connsiteY4" fmla="*/ 53645 h 62178"/>
                <a:gd name="connsiteX5" fmla="*/ 49987 w 99973"/>
                <a:gd name="connsiteY5" fmla="*/ 0 h 62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8">
                  <a:moveTo>
                    <a:pt x="99974" y="53645"/>
                  </a:moveTo>
                  <a:lnTo>
                    <a:pt x="91440" y="62179"/>
                  </a:lnTo>
                  <a:lnTo>
                    <a:pt x="49987" y="18288"/>
                  </a:lnTo>
                  <a:lnTo>
                    <a:pt x="8534" y="62179"/>
                  </a:lnTo>
                  <a:lnTo>
                    <a:pt x="0" y="53645"/>
                  </a:lnTo>
                  <a:lnTo>
                    <a:pt x="49987" y="0"/>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02" name="Graphic 2">
            <a:extLst>
              <a:ext uri="{FF2B5EF4-FFF2-40B4-BE49-F238E27FC236}">
                <a16:creationId xmlns:a16="http://schemas.microsoft.com/office/drawing/2014/main" id="{24952469-E012-1303-1CC5-868A76E24FAA}"/>
              </a:ext>
            </a:extLst>
          </p:cNvPr>
          <p:cNvGrpSpPr/>
          <p:nvPr/>
        </p:nvGrpSpPr>
        <p:grpSpPr>
          <a:xfrm>
            <a:off x="7267575" y="3810635"/>
            <a:ext cx="99695" cy="207010"/>
            <a:chOff x="7502957" y="3275990"/>
            <a:chExt cx="99973" cy="207264"/>
          </a:xfrm>
          <a:solidFill>
            <a:srgbClr val="000000"/>
          </a:solidFill>
        </p:grpSpPr>
        <p:sp>
          <p:nvSpPr>
            <p:cNvPr id="203" name="Freeform: Shape 140">
              <a:extLst>
                <a:ext uri="{FF2B5EF4-FFF2-40B4-BE49-F238E27FC236}">
                  <a16:creationId xmlns:a16="http://schemas.microsoft.com/office/drawing/2014/main" id="{0E2E085F-BED3-D89B-4BDF-ED5A35E447F4}"/>
                </a:ext>
              </a:extLst>
            </p:cNvPr>
            <p:cNvSpPr/>
            <p:nvPr/>
          </p:nvSpPr>
          <p:spPr>
            <a:xfrm>
              <a:off x="7552944" y="3275990"/>
              <a:ext cx="12192" cy="193852"/>
            </a:xfrm>
            <a:custGeom>
              <a:avLst/>
              <a:gdLst>
                <a:gd name="connsiteX0" fmla="*/ 0 w 12192"/>
                <a:gd name="connsiteY0" fmla="*/ 0 h 193852"/>
                <a:gd name="connsiteX1" fmla="*/ 0 w 12192"/>
                <a:gd name="connsiteY1" fmla="*/ 193853 h 193852"/>
              </a:gdLst>
              <a:ahLst/>
              <a:cxnLst>
                <a:cxn ang="0">
                  <a:pos x="connsiteX0" y="connsiteY0"/>
                </a:cxn>
                <a:cxn ang="0">
                  <a:pos x="connsiteX1" y="connsiteY1"/>
                </a:cxn>
              </a:cxnLst>
              <a:rect l="l" t="t" r="r" b="b"/>
              <a:pathLst>
                <a:path w="12192" h="193852">
                  <a:moveTo>
                    <a:pt x="0" y="0"/>
                  </a:moveTo>
                  <a:lnTo>
                    <a:pt x="0" y="193853"/>
                  </a:lnTo>
                </a:path>
              </a:pathLst>
            </a:custGeom>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04" name="Freeform: Shape 141">
              <a:extLst>
                <a:ext uri="{FF2B5EF4-FFF2-40B4-BE49-F238E27FC236}">
                  <a16:creationId xmlns:a16="http://schemas.microsoft.com/office/drawing/2014/main" id="{7684A8F6-4830-EF78-6981-B007411E3BCB}"/>
                </a:ext>
              </a:extLst>
            </p:cNvPr>
            <p:cNvSpPr/>
            <p:nvPr/>
          </p:nvSpPr>
          <p:spPr>
            <a:xfrm>
              <a:off x="7502957" y="3421075"/>
              <a:ext cx="99973" cy="62179"/>
            </a:xfrm>
            <a:custGeom>
              <a:avLst/>
              <a:gdLst>
                <a:gd name="connsiteX0" fmla="*/ 0 w 99973"/>
                <a:gd name="connsiteY0" fmla="*/ 8534 h 62179"/>
                <a:gd name="connsiteX1" fmla="*/ 8534 w 99973"/>
                <a:gd name="connsiteY1" fmla="*/ 0 h 62179"/>
                <a:gd name="connsiteX2" fmla="*/ 49987 w 99973"/>
                <a:gd name="connsiteY2" fmla="*/ 43891 h 62179"/>
                <a:gd name="connsiteX3" fmla="*/ 91440 w 99973"/>
                <a:gd name="connsiteY3" fmla="*/ 0 h 62179"/>
                <a:gd name="connsiteX4" fmla="*/ 99974 w 99973"/>
                <a:gd name="connsiteY4" fmla="*/ 8534 h 62179"/>
                <a:gd name="connsiteX5" fmla="*/ 49987 w 99973"/>
                <a:gd name="connsiteY5" fmla="*/ 62179 h 6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73" h="62179">
                  <a:moveTo>
                    <a:pt x="0" y="8534"/>
                  </a:moveTo>
                  <a:lnTo>
                    <a:pt x="8534" y="0"/>
                  </a:lnTo>
                  <a:lnTo>
                    <a:pt x="49987" y="43891"/>
                  </a:lnTo>
                  <a:lnTo>
                    <a:pt x="91440" y="0"/>
                  </a:lnTo>
                  <a:lnTo>
                    <a:pt x="99974" y="8534"/>
                  </a:lnTo>
                  <a:lnTo>
                    <a:pt x="49987" y="62179"/>
                  </a:lnTo>
                  <a:close/>
                </a:path>
              </a:pathLst>
            </a:custGeom>
            <a:solidFill>
              <a:srgbClr val="000000"/>
            </a:solidFill>
            <a:ln w="12192" cap="flat">
              <a:solidFill>
                <a:schemeClr val="tx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05" name="Graphic 2">
            <a:extLst>
              <a:ext uri="{FF2B5EF4-FFF2-40B4-BE49-F238E27FC236}">
                <a16:creationId xmlns:a16="http://schemas.microsoft.com/office/drawing/2014/main" id="{202A4F4F-477B-BD95-833E-6F159BE8ED41}"/>
              </a:ext>
            </a:extLst>
          </p:cNvPr>
          <p:cNvGrpSpPr/>
          <p:nvPr/>
        </p:nvGrpSpPr>
        <p:grpSpPr>
          <a:xfrm>
            <a:off x="5689600" y="3863975"/>
            <a:ext cx="328930" cy="99695"/>
            <a:chOff x="5925312" y="3325977"/>
            <a:chExt cx="329184" cy="99974"/>
          </a:xfrm>
          <a:solidFill>
            <a:srgbClr val="000000"/>
          </a:solidFill>
        </p:grpSpPr>
        <p:sp>
          <p:nvSpPr>
            <p:cNvPr id="206" name="Freeform: Shape 143">
              <a:extLst>
                <a:ext uri="{FF2B5EF4-FFF2-40B4-BE49-F238E27FC236}">
                  <a16:creationId xmlns:a16="http://schemas.microsoft.com/office/drawing/2014/main" id="{59A5439E-5F99-9908-CA43-7D2067894ADC}"/>
                </a:ext>
              </a:extLst>
            </p:cNvPr>
            <p:cNvSpPr/>
            <p:nvPr/>
          </p:nvSpPr>
          <p:spPr>
            <a:xfrm>
              <a:off x="5925312" y="3375964"/>
              <a:ext cx="315772" cy="12192"/>
            </a:xfrm>
            <a:custGeom>
              <a:avLst/>
              <a:gdLst>
                <a:gd name="connsiteX0" fmla="*/ 0 w 315772"/>
                <a:gd name="connsiteY0" fmla="*/ 0 h 12192"/>
                <a:gd name="connsiteX1" fmla="*/ 315773 w 315772"/>
                <a:gd name="connsiteY1" fmla="*/ 0 h 12192"/>
              </a:gdLst>
              <a:ahLst/>
              <a:cxnLst>
                <a:cxn ang="0">
                  <a:pos x="connsiteX0" y="connsiteY0"/>
                </a:cxn>
                <a:cxn ang="0">
                  <a:pos x="connsiteX1" y="connsiteY1"/>
                </a:cxn>
              </a:cxnLst>
              <a:rect l="l" t="t" r="r" b="b"/>
              <a:pathLst>
                <a:path w="315772" h="12192">
                  <a:moveTo>
                    <a:pt x="0" y="0"/>
                  </a:moveTo>
                  <a:lnTo>
                    <a:pt x="315773" y="0"/>
                  </a:lnTo>
                </a:path>
              </a:pathLst>
            </a:custGeom>
            <a:ln w="12192" cap="flat">
              <a:solidFill>
                <a:srgbClr val="00000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07" name="Freeform: Shape 144">
              <a:extLst>
                <a:ext uri="{FF2B5EF4-FFF2-40B4-BE49-F238E27FC236}">
                  <a16:creationId xmlns:a16="http://schemas.microsoft.com/office/drawing/2014/main" id="{16973829-2A07-31A4-F6AF-2099B06863E3}"/>
                </a:ext>
              </a:extLst>
            </p:cNvPr>
            <p:cNvSpPr/>
            <p:nvPr/>
          </p:nvSpPr>
          <p:spPr>
            <a:xfrm>
              <a:off x="6192316" y="3325977"/>
              <a:ext cx="62179" cy="99974"/>
            </a:xfrm>
            <a:custGeom>
              <a:avLst/>
              <a:gdLst>
                <a:gd name="connsiteX0" fmla="*/ 8535 w 62179"/>
                <a:gd name="connsiteY0" fmla="*/ 99975 h 99974"/>
                <a:gd name="connsiteX1" fmla="*/ 0 w 62179"/>
                <a:gd name="connsiteY1" fmla="*/ 90221 h 99974"/>
                <a:gd name="connsiteX2" fmla="*/ 43891 w 62179"/>
                <a:gd name="connsiteY2" fmla="*/ 49987 h 99974"/>
                <a:gd name="connsiteX3" fmla="*/ 0 w 62179"/>
                <a:gd name="connsiteY3" fmla="*/ 8535 h 99974"/>
                <a:gd name="connsiteX4" fmla="*/ 8535 w 62179"/>
                <a:gd name="connsiteY4" fmla="*/ 0 h 99974"/>
                <a:gd name="connsiteX5" fmla="*/ 62179 w 62179"/>
                <a:gd name="connsiteY5" fmla="*/ 49987 h 99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79" h="99974">
                  <a:moveTo>
                    <a:pt x="8535" y="99975"/>
                  </a:moveTo>
                  <a:lnTo>
                    <a:pt x="0" y="90221"/>
                  </a:lnTo>
                  <a:lnTo>
                    <a:pt x="43891" y="49987"/>
                  </a:lnTo>
                  <a:lnTo>
                    <a:pt x="0" y="8535"/>
                  </a:lnTo>
                  <a:lnTo>
                    <a:pt x="8535" y="0"/>
                  </a:lnTo>
                  <a:lnTo>
                    <a:pt x="62179" y="49987"/>
                  </a:lnTo>
                  <a:close/>
                </a:path>
              </a:pathLst>
            </a:custGeom>
            <a:solidFill>
              <a:srgbClr val="000000"/>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08" name="Graphic 2">
            <a:extLst>
              <a:ext uri="{FF2B5EF4-FFF2-40B4-BE49-F238E27FC236}">
                <a16:creationId xmlns:a16="http://schemas.microsoft.com/office/drawing/2014/main" id="{79F568AE-4876-F8A6-074D-505E19E4C5D8}"/>
              </a:ext>
            </a:extLst>
          </p:cNvPr>
          <p:cNvGrpSpPr/>
          <p:nvPr/>
        </p:nvGrpSpPr>
        <p:grpSpPr>
          <a:xfrm>
            <a:off x="5102394" y="5502401"/>
            <a:ext cx="420370" cy="221615"/>
            <a:chOff x="5309616" y="4615891"/>
            <a:chExt cx="420624" cy="221894"/>
          </a:xfrm>
          <a:noFill/>
        </p:grpSpPr>
        <p:sp>
          <p:nvSpPr>
            <p:cNvPr id="209" name="Freeform: Shape 146">
              <a:extLst>
                <a:ext uri="{FF2B5EF4-FFF2-40B4-BE49-F238E27FC236}">
                  <a16:creationId xmlns:a16="http://schemas.microsoft.com/office/drawing/2014/main" id="{9E3E449F-87FF-EF16-C0EC-1AA2FBD32ADE}"/>
                </a:ext>
              </a:extLst>
            </p:cNvPr>
            <p:cNvSpPr/>
            <p:nvPr/>
          </p:nvSpPr>
          <p:spPr>
            <a:xfrm>
              <a:off x="5309616" y="4615891"/>
              <a:ext cx="420624" cy="178003"/>
            </a:xfrm>
            <a:custGeom>
              <a:avLst/>
              <a:gdLst>
                <a:gd name="connsiteX0" fmla="*/ 29261 w 420624"/>
                <a:gd name="connsiteY0" fmla="*/ 178003 h 178003"/>
                <a:gd name="connsiteX1" fmla="*/ 18288 w 420624"/>
                <a:gd name="connsiteY1" fmla="*/ 178003 h 178003"/>
                <a:gd name="connsiteX2" fmla="*/ 4877 w 420624"/>
                <a:gd name="connsiteY2" fmla="*/ 165811 h 178003"/>
                <a:gd name="connsiteX3" fmla="*/ 0 w 420624"/>
                <a:gd name="connsiteY3" fmla="*/ 89001 h 178003"/>
                <a:gd name="connsiteX4" fmla="*/ 4877 w 420624"/>
                <a:gd name="connsiteY4" fmla="*/ 78029 h 178003"/>
                <a:gd name="connsiteX5" fmla="*/ 87783 w 420624"/>
                <a:gd name="connsiteY5" fmla="*/ 3657 h 178003"/>
                <a:gd name="connsiteX6" fmla="*/ 96317 w 420624"/>
                <a:gd name="connsiteY6" fmla="*/ 0 h 178003"/>
                <a:gd name="connsiteX7" fmla="*/ 225552 w 420624"/>
                <a:gd name="connsiteY7" fmla="*/ 0 h 178003"/>
                <a:gd name="connsiteX8" fmla="*/ 234087 w 420624"/>
                <a:gd name="connsiteY8" fmla="*/ 2438 h 178003"/>
                <a:gd name="connsiteX9" fmla="*/ 309677 w 420624"/>
                <a:gd name="connsiteY9" fmla="*/ 64617 h 178003"/>
                <a:gd name="connsiteX10" fmla="*/ 314553 w 420624"/>
                <a:gd name="connsiteY10" fmla="*/ 67056 h 178003"/>
                <a:gd name="connsiteX11" fmla="*/ 410871 w 420624"/>
                <a:gd name="connsiteY11" fmla="*/ 98755 h 178003"/>
                <a:gd name="connsiteX12" fmla="*/ 420624 w 420624"/>
                <a:gd name="connsiteY12" fmla="*/ 112166 h 178003"/>
                <a:gd name="connsiteX13" fmla="*/ 420624 w 420624"/>
                <a:gd name="connsiteY13" fmla="*/ 164592 h 178003"/>
                <a:gd name="connsiteX14" fmla="*/ 407213 w 420624"/>
                <a:gd name="connsiteY14" fmla="*/ 178003 h 178003"/>
                <a:gd name="connsiteX15" fmla="*/ 391363 w 420624"/>
                <a:gd name="connsiteY15" fmla="*/ 178003 h 178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0624" h="178003">
                  <a:moveTo>
                    <a:pt x="29261" y="178003"/>
                  </a:moveTo>
                  <a:lnTo>
                    <a:pt x="18288" y="178003"/>
                  </a:lnTo>
                  <a:cubicBezTo>
                    <a:pt x="10973" y="178003"/>
                    <a:pt x="4877" y="171907"/>
                    <a:pt x="4877" y="165811"/>
                  </a:cubicBezTo>
                  <a:lnTo>
                    <a:pt x="0" y="89001"/>
                  </a:lnTo>
                  <a:cubicBezTo>
                    <a:pt x="0" y="85344"/>
                    <a:pt x="1219" y="80467"/>
                    <a:pt x="4877" y="78029"/>
                  </a:cubicBezTo>
                  <a:lnTo>
                    <a:pt x="87783" y="3657"/>
                  </a:lnTo>
                  <a:cubicBezTo>
                    <a:pt x="90221" y="1219"/>
                    <a:pt x="93879" y="0"/>
                    <a:pt x="96317" y="0"/>
                  </a:cubicBezTo>
                  <a:lnTo>
                    <a:pt x="225552" y="0"/>
                  </a:lnTo>
                  <a:cubicBezTo>
                    <a:pt x="229209" y="0"/>
                    <a:pt x="231648" y="1219"/>
                    <a:pt x="234087" y="2438"/>
                  </a:cubicBezTo>
                  <a:lnTo>
                    <a:pt x="309677" y="64617"/>
                  </a:lnTo>
                  <a:cubicBezTo>
                    <a:pt x="310896" y="65837"/>
                    <a:pt x="312115" y="67056"/>
                    <a:pt x="314553" y="67056"/>
                  </a:cubicBezTo>
                  <a:lnTo>
                    <a:pt x="410871" y="98755"/>
                  </a:lnTo>
                  <a:cubicBezTo>
                    <a:pt x="416967" y="101193"/>
                    <a:pt x="420624" y="106070"/>
                    <a:pt x="420624" y="112166"/>
                  </a:cubicBezTo>
                  <a:lnTo>
                    <a:pt x="420624" y="164592"/>
                  </a:lnTo>
                  <a:cubicBezTo>
                    <a:pt x="420624" y="171907"/>
                    <a:pt x="414528" y="178003"/>
                    <a:pt x="407213" y="178003"/>
                  </a:cubicBezTo>
                  <a:lnTo>
                    <a:pt x="391363" y="178003"/>
                  </a:lnTo>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10" name="Freeform: Shape 147">
              <a:extLst>
                <a:ext uri="{FF2B5EF4-FFF2-40B4-BE49-F238E27FC236}">
                  <a16:creationId xmlns:a16="http://schemas.microsoft.com/office/drawing/2014/main" id="{ABC94E32-15DA-F085-AD07-3649C03936F6}"/>
                </a:ext>
              </a:extLst>
            </p:cNvPr>
            <p:cNvSpPr/>
            <p:nvPr/>
          </p:nvSpPr>
          <p:spPr>
            <a:xfrm>
              <a:off x="5363260" y="4750003"/>
              <a:ext cx="87782" cy="87782"/>
            </a:xfrm>
            <a:custGeom>
              <a:avLst/>
              <a:gdLst>
                <a:gd name="connsiteX0" fmla="*/ 87782 w 87782"/>
                <a:gd name="connsiteY0" fmla="*/ 43891 h 87782"/>
                <a:gd name="connsiteX1" fmla="*/ 43891 w 87782"/>
                <a:gd name="connsiteY1" fmla="*/ 87783 h 87782"/>
                <a:gd name="connsiteX2" fmla="*/ 0 w 87782"/>
                <a:gd name="connsiteY2" fmla="*/ 43891 h 87782"/>
                <a:gd name="connsiteX3" fmla="*/ 43891 w 87782"/>
                <a:gd name="connsiteY3" fmla="*/ 0 h 87782"/>
                <a:gd name="connsiteX4" fmla="*/ 87782 w 87782"/>
                <a:gd name="connsiteY4" fmla="*/ 43891 h 87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782" h="87782">
                  <a:moveTo>
                    <a:pt x="87782" y="43891"/>
                  </a:moveTo>
                  <a:cubicBezTo>
                    <a:pt x="87782" y="68132"/>
                    <a:pt x="68132" y="87783"/>
                    <a:pt x="43891" y="87783"/>
                  </a:cubicBezTo>
                  <a:cubicBezTo>
                    <a:pt x="19651" y="87783"/>
                    <a:pt x="0" y="68132"/>
                    <a:pt x="0" y="43891"/>
                  </a:cubicBezTo>
                  <a:cubicBezTo>
                    <a:pt x="0" y="19651"/>
                    <a:pt x="19651" y="0"/>
                    <a:pt x="43891" y="0"/>
                  </a:cubicBezTo>
                  <a:cubicBezTo>
                    <a:pt x="68132" y="0"/>
                    <a:pt x="87782" y="19651"/>
                    <a:pt x="87782" y="43891"/>
                  </a:cubicBezTo>
                  <a:close/>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11" name="Freeform: Shape 148">
              <a:extLst>
                <a:ext uri="{FF2B5EF4-FFF2-40B4-BE49-F238E27FC236}">
                  <a16:creationId xmlns:a16="http://schemas.microsoft.com/office/drawing/2014/main" id="{63C9B461-4DA8-0845-8A3E-901CDD8F3ADB}"/>
                </a:ext>
              </a:extLst>
            </p:cNvPr>
            <p:cNvSpPr/>
            <p:nvPr/>
          </p:nvSpPr>
          <p:spPr>
            <a:xfrm>
              <a:off x="5586374" y="4750003"/>
              <a:ext cx="87782" cy="87782"/>
            </a:xfrm>
            <a:custGeom>
              <a:avLst/>
              <a:gdLst>
                <a:gd name="connsiteX0" fmla="*/ 87782 w 87782"/>
                <a:gd name="connsiteY0" fmla="*/ 43891 h 87782"/>
                <a:gd name="connsiteX1" fmla="*/ 43891 w 87782"/>
                <a:gd name="connsiteY1" fmla="*/ 87783 h 87782"/>
                <a:gd name="connsiteX2" fmla="*/ 0 w 87782"/>
                <a:gd name="connsiteY2" fmla="*/ 43891 h 87782"/>
                <a:gd name="connsiteX3" fmla="*/ 43891 w 87782"/>
                <a:gd name="connsiteY3" fmla="*/ 0 h 87782"/>
                <a:gd name="connsiteX4" fmla="*/ 87782 w 87782"/>
                <a:gd name="connsiteY4" fmla="*/ 43891 h 87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782" h="87782">
                  <a:moveTo>
                    <a:pt x="87782" y="43891"/>
                  </a:moveTo>
                  <a:cubicBezTo>
                    <a:pt x="87782" y="68132"/>
                    <a:pt x="68131" y="87783"/>
                    <a:pt x="43891" y="87783"/>
                  </a:cubicBezTo>
                  <a:cubicBezTo>
                    <a:pt x="19651" y="87783"/>
                    <a:pt x="0" y="68132"/>
                    <a:pt x="0" y="43891"/>
                  </a:cubicBezTo>
                  <a:cubicBezTo>
                    <a:pt x="0" y="19651"/>
                    <a:pt x="19651" y="0"/>
                    <a:pt x="43891" y="0"/>
                  </a:cubicBezTo>
                  <a:cubicBezTo>
                    <a:pt x="68131" y="0"/>
                    <a:pt x="87782" y="19651"/>
                    <a:pt x="87782" y="43891"/>
                  </a:cubicBezTo>
                  <a:close/>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12" name="Freeform: Shape 149">
              <a:extLst>
                <a:ext uri="{FF2B5EF4-FFF2-40B4-BE49-F238E27FC236}">
                  <a16:creationId xmlns:a16="http://schemas.microsoft.com/office/drawing/2014/main" id="{6BE36BC8-3C00-CF37-C2BA-F01A753648F0}"/>
                </a:ext>
              </a:extLst>
            </p:cNvPr>
            <p:cNvSpPr/>
            <p:nvPr/>
          </p:nvSpPr>
          <p:spPr>
            <a:xfrm>
              <a:off x="5466892" y="4793894"/>
              <a:ext cx="101193" cy="12192"/>
            </a:xfrm>
            <a:custGeom>
              <a:avLst/>
              <a:gdLst>
                <a:gd name="connsiteX0" fmla="*/ 0 w 101193"/>
                <a:gd name="connsiteY0" fmla="*/ 0 h 12192"/>
                <a:gd name="connsiteX1" fmla="*/ 101194 w 101193"/>
                <a:gd name="connsiteY1" fmla="*/ 0 h 12192"/>
              </a:gdLst>
              <a:ahLst/>
              <a:cxnLst>
                <a:cxn ang="0">
                  <a:pos x="connsiteX0" y="connsiteY0"/>
                </a:cxn>
                <a:cxn ang="0">
                  <a:pos x="connsiteX1" y="connsiteY1"/>
                </a:cxn>
              </a:cxnLst>
              <a:rect l="l" t="t" r="r" b="b"/>
              <a:pathLst>
                <a:path w="101193" h="12192">
                  <a:moveTo>
                    <a:pt x="0" y="0"/>
                  </a:moveTo>
                  <a:lnTo>
                    <a:pt x="101194" y="0"/>
                  </a:lnTo>
                </a:path>
              </a:pathLst>
            </a:custGeom>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13" name="Graphic 2">
            <a:extLst>
              <a:ext uri="{FF2B5EF4-FFF2-40B4-BE49-F238E27FC236}">
                <a16:creationId xmlns:a16="http://schemas.microsoft.com/office/drawing/2014/main" id="{FDF3EEB2-9EFE-D241-A104-9D1F29D58FBE}"/>
              </a:ext>
            </a:extLst>
          </p:cNvPr>
          <p:cNvGrpSpPr/>
          <p:nvPr/>
        </p:nvGrpSpPr>
        <p:grpSpPr>
          <a:xfrm>
            <a:off x="5717709" y="5563361"/>
            <a:ext cx="328930" cy="99695"/>
            <a:chOff x="5925312" y="4676851"/>
            <a:chExt cx="329184" cy="99974"/>
          </a:xfrm>
          <a:solidFill>
            <a:srgbClr val="000000"/>
          </a:solidFill>
        </p:grpSpPr>
        <p:sp>
          <p:nvSpPr>
            <p:cNvPr id="214" name="Freeform: Shape 151">
              <a:extLst>
                <a:ext uri="{FF2B5EF4-FFF2-40B4-BE49-F238E27FC236}">
                  <a16:creationId xmlns:a16="http://schemas.microsoft.com/office/drawing/2014/main" id="{5A5A3ABE-2687-8ACA-3DE5-C635BDF55C2A}"/>
                </a:ext>
              </a:extLst>
            </p:cNvPr>
            <p:cNvSpPr/>
            <p:nvPr/>
          </p:nvSpPr>
          <p:spPr>
            <a:xfrm>
              <a:off x="5925312" y="4726838"/>
              <a:ext cx="315772" cy="12192"/>
            </a:xfrm>
            <a:custGeom>
              <a:avLst/>
              <a:gdLst>
                <a:gd name="connsiteX0" fmla="*/ 0 w 315772"/>
                <a:gd name="connsiteY0" fmla="*/ 0 h 12192"/>
                <a:gd name="connsiteX1" fmla="*/ 315773 w 315772"/>
                <a:gd name="connsiteY1" fmla="*/ 0 h 12192"/>
              </a:gdLst>
              <a:ahLst/>
              <a:cxnLst>
                <a:cxn ang="0">
                  <a:pos x="connsiteX0" y="connsiteY0"/>
                </a:cxn>
                <a:cxn ang="0">
                  <a:pos x="connsiteX1" y="connsiteY1"/>
                </a:cxn>
              </a:cxnLst>
              <a:rect l="l" t="t" r="r" b="b"/>
              <a:pathLst>
                <a:path w="315772" h="12192">
                  <a:moveTo>
                    <a:pt x="0" y="0"/>
                  </a:moveTo>
                  <a:lnTo>
                    <a:pt x="315773" y="0"/>
                  </a:lnTo>
                </a:path>
              </a:pathLst>
            </a:custGeom>
            <a:ln w="12192" cap="flat">
              <a:solidFill>
                <a:srgbClr val="00000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15" name="Freeform: Shape 152">
              <a:extLst>
                <a:ext uri="{FF2B5EF4-FFF2-40B4-BE49-F238E27FC236}">
                  <a16:creationId xmlns:a16="http://schemas.microsoft.com/office/drawing/2014/main" id="{7E6FCAD3-B93D-24B5-E75C-8292A3EC1250}"/>
                </a:ext>
              </a:extLst>
            </p:cNvPr>
            <p:cNvSpPr/>
            <p:nvPr/>
          </p:nvSpPr>
          <p:spPr>
            <a:xfrm>
              <a:off x="6192316" y="4676851"/>
              <a:ext cx="62179" cy="99974"/>
            </a:xfrm>
            <a:custGeom>
              <a:avLst/>
              <a:gdLst>
                <a:gd name="connsiteX0" fmla="*/ 8535 w 62179"/>
                <a:gd name="connsiteY0" fmla="*/ 99974 h 99974"/>
                <a:gd name="connsiteX1" fmla="*/ 0 w 62179"/>
                <a:gd name="connsiteY1" fmla="*/ 90221 h 99974"/>
                <a:gd name="connsiteX2" fmla="*/ 43891 w 62179"/>
                <a:gd name="connsiteY2" fmla="*/ 49987 h 99974"/>
                <a:gd name="connsiteX3" fmla="*/ 0 w 62179"/>
                <a:gd name="connsiteY3" fmla="*/ 8534 h 99974"/>
                <a:gd name="connsiteX4" fmla="*/ 8535 w 62179"/>
                <a:gd name="connsiteY4" fmla="*/ 0 h 99974"/>
                <a:gd name="connsiteX5" fmla="*/ 62179 w 62179"/>
                <a:gd name="connsiteY5" fmla="*/ 49987 h 99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79" h="99974">
                  <a:moveTo>
                    <a:pt x="8535" y="99974"/>
                  </a:moveTo>
                  <a:lnTo>
                    <a:pt x="0" y="90221"/>
                  </a:lnTo>
                  <a:lnTo>
                    <a:pt x="43891" y="49987"/>
                  </a:lnTo>
                  <a:lnTo>
                    <a:pt x="0" y="8534"/>
                  </a:lnTo>
                  <a:lnTo>
                    <a:pt x="8535" y="0"/>
                  </a:lnTo>
                  <a:lnTo>
                    <a:pt x="62179" y="49987"/>
                  </a:lnTo>
                  <a:close/>
                </a:path>
              </a:pathLst>
            </a:custGeom>
            <a:solidFill>
              <a:srgbClr val="000000"/>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16" name="Graphic 2">
            <a:extLst>
              <a:ext uri="{FF2B5EF4-FFF2-40B4-BE49-F238E27FC236}">
                <a16:creationId xmlns:a16="http://schemas.microsoft.com/office/drawing/2014/main" id="{E7A6A692-E527-1FEA-BC35-6C05B5AB71C3}"/>
              </a:ext>
            </a:extLst>
          </p:cNvPr>
          <p:cNvGrpSpPr/>
          <p:nvPr/>
        </p:nvGrpSpPr>
        <p:grpSpPr>
          <a:xfrm>
            <a:off x="5653874" y="4766590"/>
            <a:ext cx="328930" cy="99695"/>
            <a:chOff x="5925312" y="3988003"/>
            <a:chExt cx="329184" cy="99974"/>
          </a:xfrm>
          <a:solidFill>
            <a:srgbClr val="000000"/>
          </a:solidFill>
        </p:grpSpPr>
        <p:sp>
          <p:nvSpPr>
            <p:cNvPr id="217" name="Freeform: Shape 208">
              <a:extLst>
                <a:ext uri="{FF2B5EF4-FFF2-40B4-BE49-F238E27FC236}">
                  <a16:creationId xmlns:a16="http://schemas.microsoft.com/office/drawing/2014/main" id="{5408150B-3EE5-0A55-595C-5BCBF79B9E8B}"/>
                </a:ext>
              </a:extLst>
            </p:cNvPr>
            <p:cNvSpPr/>
            <p:nvPr/>
          </p:nvSpPr>
          <p:spPr>
            <a:xfrm>
              <a:off x="5925312" y="4037990"/>
              <a:ext cx="315772" cy="12192"/>
            </a:xfrm>
            <a:custGeom>
              <a:avLst/>
              <a:gdLst>
                <a:gd name="connsiteX0" fmla="*/ 0 w 315772"/>
                <a:gd name="connsiteY0" fmla="*/ 0 h 12192"/>
                <a:gd name="connsiteX1" fmla="*/ 315773 w 315772"/>
                <a:gd name="connsiteY1" fmla="*/ 0 h 12192"/>
              </a:gdLst>
              <a:ahLst/>
              <a:cxnLst>
                <a:cxn ang="0">
                  <a:pos x="connsiteX0" y="connsiteY0"/>
                </a:cxn>
                <a:cxn ang="0">
                  <a:pos x="connsiteX1" y="connsiteY1"/>
                </a:cxn>
              </a:cxnLst>
              <a:rect l="l" t="t" r="r" b="b"/>
              <a:pathLst>
                <a:path w="315772" h="12192">
                  <a:moveTo>
                    <a:pt x="0" y="0"/>
                  </a:moveTo>
                  <a:lnTo>
                    <a:pt x="315773" y="0"/>
                  </a:lnTo>
                </a:path>
              </a:pathLst>
            </a:custGeom>
            <a:ln w="12192" cap="flat">
              <a:solidFill>
                <a:srgbClr val="00000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18" name="Freeform: Shape 209">
              <a:extLst>
                <a:ext uri="{FF2B5EF4-FFF2-40B4-BE49-F238E27FC236}">
                  <a16:creationId xmlns:a16="http://schemas.microsoft.com/office/drawing/2014/main" id="{E48F3512-1819-E43F-CAFF-11D8CB82E53D}"/>
                </a:ext>
              </a:extLst>
            </p:cNvPr>
            <p:cNvSpPr/>
            <p:nvPr/>
          </p:nvSpPr>
          <p:spPr>
            <a:xfrm>
              <a:off x="6192316" y="3988003"/>
              <a:ext cx="62179" cy="99974"/>
            </a:xfrm>
            <a:custGeom>
              <a:avLst/>
              <a:gdLst>
                <a:gd name="connsiteX0" fmla="*/ 8535 w 62179"/>
                <a:gd name="connsiteY0" fmla="*/ 99974 h 99974"/>
                <a:gd name="connsiteX1" fmla="*/ 0 w 62179"/>
                <a:gd name="connsiteY1" fmla="*/ 91440 h 99974"/>
                <a:gd name="connsiteX2" fmla="*/ 43891 w 62179"/>
                <a:gd name="connsiteY2" fmla="*/ 49987 h 99974"/>
                <a:gd name="connsiteX3" fmla="*/ 0 w 62179"/>
                <a:gd name="connsiteY3" fmla="*/ 9753 h 99974"/>
                <a:gd name="connsiteX4" fmla="*/ 8535 w 62179"/>
                <a:gd name="connsiteY4" fmla="*/ 0 h 99974"/>
                <a:gd name="connsiteX5" fmla="*/ 62179 w 62179"/>
                <a:gd name="connsiteY5" fmla="*/ 49987 h 99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79" h="99974">
                  <a:moveTo>
                    <a:pt x="8535" y="99974"/>
                  </a:moveTo>
                  <a:lnTo>
                    <a:pt x="0" y="91440"/>
                  </a:lnTo>
                  <a:lnTo>
                    <a:pt x="43891" y="49987"/>
                  </a:lnTo>
                  <a:lnTo>
                    <a:pt x="0" y="9753"/>
                  </a:lnTo>
                  <a:lnTo>
                    <a:pt x="8535" y="0"/>
                  </a:lnTo>
                  <a:lnTo>
                    <a:pt x="62179" y="49987"/>
                  </a:lnTo>
                  <a:close/>
                </a:path>
              </a:pathLst>
            </a:custGeom>
            <a:solidFill>
              <a:srgbClr val="000000"/>
            </a:solidFill>
            <a:ln w="1219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19" name="Graphic 2">
            <a:extLst>
              <a:ext uri="{FF2B5EF4-FFF2-40B4-BE49-F238E27FC236}">
                <a16:creationId xmlns:a16="http://schemas.microsoft.com/office/drawing/2014/main" id="{85B00A26-2C73-F161-41C9-498E9D91041C}"/>
              </a:ext>
            </a:extLst>
          </p:cNvPr>
          <p:cNvGrpSpPr/>
          <p:nvPr/>
        </p:nvGrpSpPr>
        <p:grpSpPr>
          <a:xfrm>
            <a:off x="5074754" y="4672610"/>
            <a:ext cx="334010" cy="288925"/>
            <a:chOff x="5346192" y="3894124"/>
            <a:chExt cx="334060" cy="288950"/>
          </a:xfrm>
          <a:noFill/>
        </p:grpSpPr>
        <p:sp>
          <p:nvSpPr>
            <p:cNvPr id="220" name="Freeform: Shape 214">
              <a:extLst>
                <a:ext uri="{FF2B5EF4-FFF2-40B4-BE49-F238E27FC236}">
                  <a16:creationId xmlns:a16="http://schemas.microsoft.com/office/drawing/2014/main" id="{F1D22627-B538-E13A-1A53-4C92BC25F930}"/>
                </a:ext>
              </a:extLst>
            </p:cNvPr>
            <p:cNvSpPr/>
            <p:nvPr/>
          </p:nvSpPr>
          <p:spPr>
            <a:xfrm>
              <a:off x="5346192" y="3950208"/>
              <a:ext cx="334060" cy="232867"/>
            </a:xfrm>
            <a:custGeom>
              <a:avLst/>
              <a:gdLst>
                <a:gd name="connsiteX0" fmla="*/ 298704 w 334060"/>
                <a:gd name="connsiteY0" fmla="*/ 232867 h 232867"/>
                <a:gd name="connsiteX1" fmla="*/ 35357 w 334060"/>
                <a:gd name="connsiteY1" fmla="*/ 232867 h 232867"/>
                <a:gd name="connsiteX2" fmla="*/ 0 w 334060"/>
                <a:gd name="connsiteY2" fmla="*/ 197511 h 232867"/>
                <a:gd name="connsiteX3" fmla="*/ 0 w 334060"/>
                <a:gd name="connsiteY3" fmla="*/ 35357 h 232867"/>
                <a:gd name="connsiteX4" fmla="*/ 35357 w 334060"/>
                <a:gd name="connsiteY4" fmla="*/ 0 h 232867"/>
                <a:gd name="connsiteX5" fmla="*/ 298704 w 334060"/>
                <a:gd name="connsiteY5" fmla="*/ 0 h 232867"/>
                <a:gd name="connsiteX6" fmla="*/ 334061 w 334060"/>
                <a:gd name="connsiteY6" fmla="*/ 35357 h 232867"/>
                <a:gd name="connsiteX7" fmla="*/ 334061 w 334060"/>
                <a:gd name="connsiteY7" fmla="*/ 197511 h 232867"/>
                <a:gd name="connsiteX8" fmla="*/ 298704 w 334060"/>
                <a:gd name="connsiteY8" fmla="*/ 232867 h 232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4060" h="232867">
                  <a:moveTo>
                    <a:pt x="298704" y="232867"/>
                  </a:moveTo>
                  <a:lnTo>
                    <a:pt x="35357" y="232867"/>
                  </a:lnTo>
                  <a:cubicBezTo>
                    <a:pt x="15849" y="232867"/>
                    <a:pt x="0" y="217017"/>
                    <a:pt x="0" y="197511"/>
                  </a:cubicBezTo>
                  <a:lnTo>
                    <a:pt x="0" y="35357"/>
                  </a:lnTo>
                  <a:cubicBezTo>
                    <a:pt x="0" y="15849"/>
                    <a:pt x="15849" y="0"/>
                    <a:pt x="35357" y="0"/>
                  </a:cubicBezTo>
                  <a:lnTo>
                    <a:pt x="298704" y="0"/>
                  </a:lnTo>
                  <a:cubicBezTo>
                    <a:pt x="318211" y="0"/>
                    <a:pt x="334061" y="15849"/>
                    <a:pt x="334061" y="35357"/>
                  </a:cubicBezTo>
                  <a:lnTo>
                    <a:pt x="334061" y="197511"/>
                  </a:lnTo>
                  <a:cubicBezTo>
                    <a:pt x="332841" y="217017"/>
                    <a:pt x="318211" y="232867"/>
                    <a:pt x="298704" y="232867"/>
                  </a:cubicBezTo>
                  <a:close/>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21" name="Freeform: Shape 215">
              <a:extLst>
                <a:ext uri="{FF2B5EF4-FFF2-40B4-BE49-F238E27FC236}">
                  <a16:creationId xmlns:a16="http://schemas.microsoft.com/office/drawing/2014/main" id="{1B90545F-A5B0-309E-A4AD-A98D18F1B44A}"/>
                </a:ext>
              </a:extLst>
            </p:cNvPr>
            <p:cNvSpPr/>
            <p:nvPr/>
          </p:nvSpPr>
          <p:spPr>
            <a:xfrm>
              <a:off x="5451043" y="3894124"/>
              <a:ext cx="125577" cy="56083"/>
            </a:xfrm>
            <a:custGeom>
              <a:avLst/>
              <a:gdLst>
                <a:gd name="connsiteX0" fmla="*/ 0 w 125577"/>
                <a:gd name="connsiteY0" fmla="*/ 56083 h 56083"/>
                <a:gd name="connsiteX1" fmla="*/ 0 w 125577"/>
                <a:gd name="connsiteY1" fmla="*/ 39015 h 56083"/>
                <a:gd name="connsiteX2" fmla="*/ 39014 w 125577"/>
                <a:gd name="connsiteY2" fmla="*/ 0 h 56083"/>
                <a:gd name="connsiteX3" fmla="*/ 86563 w 125577"/>
                <a:gd name="connsiteY3" fmla="*/ 0 h 56083"/>
                <a:gd name="connsiteX4" fmla="*/ 125577 w 125577"/>
                <a:gd name="connsiteY4" fmla="*/ 39015 h 56083"/>
                <a:gd name="connsiteX5" fmla="*/ 125577 w 125577"/>
                <a:gd name="connsiteY5" fmla="*/ 56083 h 5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77" h="56083">
                  <a:moveTo>
                    <a:pt x="0" y="56083"/>
                  </a:moveTo>
                  <a:lnTo>
                    <a:pt x="0" y="39015"/>
                  </a:lnTo>
                  <a:cubicBezTo>
                    <a:pt x="0" y="17069"/>
                    <a:pt x="17069" y="0"/>
                    <a:pt x="39014" y="0"/>
                  </a:cubicBezTo>
                  <a:lnTo>
                    <a:pt x="86563" y="0"/>
                  </a:lnTo>
                  <a:cubicBezTo>
                    <a:pt x="108509" y="0"/>
                    <a:pt x="125577" y="17069"/>
                    <a:pt x="125577" y="39015"/>
                  </a:cubicBezTo>
                  <a:lnTo>
                    <a:pt x="125577" y="56083"/>
                  </a:lnTo>
                </a:path>
              </a:pathLst>
            </a:custGeom>
            <a:noFill/>
            <a:ln w="12192"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22" name="Text Box 236">
            <a:extLst>
              <a:ext uri="{FF2B5EF4-FFF2-40B4-BE49-F238E27FC236}">
                <a16:creationId xmlns:a16="http://schemas.microsoft.com/office/drawing/2014/main" id="{5BADEFB6-7B5E-23FE-4D85-AEDFA32A4F3D}"/>
              </a:ext>
            </a:extLst>
          </p:cNvPr>
          <p:cNvSpPr txBox="1"/>
          <p:nvPr/>
        </p:nvSpPr>
        <p:spPr>
          <a:xfrm>
            <a:off x="6344920" y="3745230"/>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Value</a:t>
            </a:r>
          </a:p>
        </p:txBody>
      </p:sp>
      <p:sp>
        <p:nvSpPr>
          <p:cNvPr id="223" name="Text Box 237">
            <a:extLst>
              <a:ext uri="{FF2B5EF4-FFF2-40B4-BE49-F238E27FC236}">
                <a16:creationId xmlns:a16="http://schemas.microsoft.com/office/drawing/2014/main" id="{9C0E1CF5-B38D-C049-0D75-DC3326A29C51}"/>
              </a:ext>
            </a:extLst>
          </p:cNvPr>
          <p:cNvSpPr txBox="1"/>
          <p:nvPr/>
        </p:nvSpPr>
        <p:spPr>
          <a:xfrm>
            <a:off x="7371715" y="3745230"/>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Cost</a:t>
            </a:r>
          </a:p>
        </p:txBody>
      </p:sp>
      <p:sp>
        <p:nvSpPr>
          <p:cNvPr id="224" name="Text Box 238">
            <a:extLst>
              <a:ext uri="{FF2B5EF4-FFF2-40B4-BE49-F238E27FC236}">
                <a16:creationId xmlns:a16="http://schemas.microsoft.com/office/drawing/2014/main" id="{B4415F85-CADF-7C0A-7796-9CF036022540}"/>
              </a:ext>
            </a:extLst>
          </p:cNvPr>
          <p:cNvSpPr txBox="1"/>
          <p:nvPr/>
        </p:nvSpPr>
        <p:spPr>
          <a:xfrm>
            <a:off x="6344920" y="4182745"/>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Value</a:t>
            </a:r>
          </a:p>
        </p:txBody>
      </p:sp>
      <p:sp>
        <p:nvSpPr>
          <p:cNvPr id="225" name="Text Box 239">
            <a:extLst>
              <a:ext uri="{FF2B5EF4-FFF2-40B4-BE49-F238E27FC236}">
                <a16:creationId xmlns:a16="http://schemas.microsoft.com/office/drawing/2014/main" id="{D8F990C8-70C2-268B-DD40-C46320B30B35}"/>
              </a:ext>
            </a:extLst>
          </p:cNvPr>
          <p:cNvSpPr txBox="1"/>
          <p:nvPr/>
        </p:nvSpPr>
        <p:spPr>
          <a:xfrm>
            <a:off x="7371715" y="4182745"/>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Cost</a:t>
            </a:r>
          </a:p>
        </p:txBody>
      </p:sp>
      <p:sp>
        <p:nvSpPr>
          <p:cNvPr id="226" name="Text Box 240">
            <a:extLst>
              <a:ext uri="{FF2B5EF4-FFF2-40B4-BE49-F238E27FC236}">
                <a16:creationId xmlns:a16="http://schemas.microsoft.com/office/drawing/2014/main" id="{4E85A6D9-5D1C-E4BD-0F5D-3DDC6E6670DE}"/>
              </a:ext>
            </a:extLst>
          </p:cNvPr>
          <p:cNvSpPr txBox="1"/>
          <p:nvPr/>
        </p:nvSpPr>
        <p:spPr>
          <a:xfrm>
            <a:off x="6344920" y="4637405"/>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Value</a:t>
            </a:r>
          </a:p>
        </p:txBody>
      </p:sp>
      <p:sp>
        <p:nvSpPr>
          <p:cNvPr id="227" name="Text Box 241">
            <a:extLst>
              <a:ext uri="{FF2B5EF4-FFF2-40B4-BE49-F238E27FC236}">
                <a16:creationId xmlns:a16="http://schemas.microsoft.com/office/drawing/2014/main" id="{BF91E7D2-397E-DD96-1F73-8B4D5E1AC0A9}"/>
              </a:ext>
            </a:extLst>
          </p:cNvPr>
          <p:cNvSpPr txBox="1"/>
          <p:nvPr/>
        </p:nvSpPr>
        <p:spPr>
          <a:xfrm>
            <a:off x="7371715" y="4637405"/>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Cost</a:t>
            </a:r>
          </a:p>
        </p:txBody>
      </p:sp>
      <p:sp>
        <p:nvSpPr>
          <p:cNvPr id="228" name="Text Box 242">
            <a:extLst>
              <a:ext uri="{FF2B5EF4-FFF2-40B4-BE49-F238E27FC236}">
                <a16:creationId xmlns:a16="http://schemas.microsoft.com/office/drawing/2014/main" id="{64FE5AC3-9F05-8AF5-4732-45332160AFDE}"/>
              </a:ext>
            </a:extLst>
          </p:cNvPr>
          <p:cNvSpPr txBox="1"/>
          <p:nvPr/>
        </p:nvSpPr>
        <p:spPr>
          <a:xfrm>
            <a:off x="6344920" y="5082540"/>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Value</a:t>
            </a:r>
          </a:p>
        </p:txBody>
      </p:sp>
      <p:sp>
        <p:nvSpPr>
          <p:cNvPr id="229" name="Text Box 243">
            <a:extLst>
              <a:ext uri="{FF2B5EF4-FFF2-40B4-BE49-F238E27FC236}">
                <a16:creationId xmlns:a16="http://schemas.microsoft.com/office/drawing/2014/main" id="{2D39F06B-01C6-292E-FFDB-E0E15FE92E8A}"/>
              </a:ext>
            </a:extLst>
          </p:cNvPr>
          <p:cNvSpPr txBox="1"/>
          <p:nvPr/>
        </p:nvSpPr>
        <p:spPr>
          <a:xfrm>
            <a:off x="7371715" y="5082540"/>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Cost</a:t>
            </a:r>
          </a:p>
        </p:txBody>
      </p:sp>
      <p:sp>
        <p:nvSpPr>
          <p:cNvPr id="230" name="Text Box 244">
            <a:extLst>
              <a:ext uri="{FF2B5EF4-FFF2-40B4-BE49-F238E27FC236}">
                <a16:creationId xmlns:a16="http://schemas.microsoft.com/office/drawing/2014/main" id="{680B11A6-91B8-10B5-9C06-947F79FC89E4}"/>
              </a:ext>
            </a:extLst>
          </p:cNvPr>
          <p:cNvSpPr txBox="1"/>
          <p:nvPr/>
        </p:nvSpPr>
        <p:spPr>
          <a:xfrm>
            <a:off x="6344920" y="5513705"/>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Value</a:t>
            </a:r>
          </a:p>
        </p:txBody>
      </p:sp>
      <p:sp>
        <p:nvSpPr>
          <p:cNvPr id="231" name="Text Box 245">
            <a:extLst>
              <a:ext uri="{FF2B5EF4-FFF2-40B4-BE49-F238E27FC236}">
                <a16:creationId xmlns:a16="http://schemas.microsoft.com/office/drawing/2014/main" id="{86B7C5F5-98A1-1409-3FC1-4A039DFB52AB}"/>
              </a:ext>
            </a:extLst>
          </p:cNvPr>
          <p:cNvSpPr txBox="1"/>
          <p:nvPr/>
        </p:nvSpPr>
        <p:spPr>
          <a:xfrm>
            <a:off x="7371715" y="5513705"/>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Cost</a:t>
            </a:r>
          </a:p>
        </p:txBody>
      </p:sp>
      <p:sp>
        <p:nvSpPr>
          <p:cNvPr id="232" name="Text Box 246">
            <a:extLst>
              <a:ext uri="{FF2B5EF4-FFF2-40B4-BE49-F238E27FC236}">
                <a16:creationId xmlns:a16="http://schemas.microsoft.com/office/drawing/2014/main" id="{17221BAB-BAD7-DD61-5089-571E8C405916}"/>
              </a:ext>
            </a:extLst>
          </p:cNvPr>
          <p:cNvSpPr txBox="1"/>
          <p:nvPr/>
        </p:nvSpPr>
        <p:spPr>
          <a:xfrm>
            <a:off x="6344920" y="5956300"/>
            <a:ext cx="6978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Value</a:t>
            </a:r>
          </a:p>
        </p:txBody>
      </p:sp>
      <p:sp>
        <p:nvSpPr>
          <p:cNvPr id="233" name="Text Box 247">
            <a:extLst>
              <a:ext uri="{FF2B5EF4-FFF2-40B4-BE49-F238E27FC236}">
                <a16:creationId xmlns:a16="http://schemas.microsoft.com/office/drawing/2014/main" id="{91D7FF4B-633A-B805-DAD5-0056822269AC}"/>
              </a:ext>
            </a:extLst>
          </p:cNvPr>
          <p:cNvSpPr txBox="1"/>
          <p:nvPr/>
        </p:nvSpPr>
        <p:spPr>
          <a:xfrm>
            <a:off x="7371715" y="5956300"/>
            <a:ext cx="608965" cy="3371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44546A"/>
                </a:solidFill>
                <a:effectLst/>
                <a:uLnTx/>
                <a:uFillTx/>
                <a:latin typeface="Avenir" panose="020B0503020203020204" charset="0"/>
                <a:ea typeface="+mn-ea"/>
                <a:cs typeface="Avenir" panose="020B0503020203020204" charset="0"/>
              </a:rPr>
              <a:t>Cost</a:t>
            </a:r>
          </a:p>
        </p:txBody>
      </p:sp>
      <p:sp>
        <p:nvSpPr>
          <p:cNvPr id="234" name="Text Box 2">
            <a:extLst>
              <a:ext uri="{FF2B5EF4-FFF2-40B4-BE49-F238E27FC236}">
                <a16:creationId xmlns:a16="http://schemas.microsoft.com/office/drawing/2014/main" id="{D71A4293-3A1A-DBDC-236F-8D55980DAC1D}"/>
              </a:ext>
            </a:extLst>
          </p:cNvPr>
          <p:cNvSpPr txBox="1"/>
          <p:nvPr/>
        </p:nvSpPr>
        <p:spPr>
          <a:xfrm>
            <a:off x="359244" y="318965"/>
            <a:ext cx="4715510" cy="49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rPr>
              <a:t>Creating a Grand Slam Offer</a:t>
            </a:r>
          </a:p>
        </p:txBody>
      </p:sp>
    </p:spTree>
    <p:extLst>
      <p:ext uri="{BB962C8B-B14F-4D97-AF65-F5344CB8AC3E}">
        <p14:creationId xmlns:p14="http://schemas.microsoft.com/office/powerpoint/2010/main" val="1709353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518543FA-19F3-ACCD-1B4B-E80BFF097368}"/>
              </a:ext>
            </a:extLst>
          </p:cNvPr>
          <p:cNvGrpSpPr/>
          <p:nvPr/>
        </p:nvGrpSpPr>
        <p:grpSpPr>
          <a:xfrm>
            <a:off x="3867785" y="3431505"/>
            <a:ext cx="1894205" cy="580390"/>
            <a:chOff x="6131" y="5658"/>
            <a:chExt cx="3142" cy="914"/>
          </a:xfrm>
        </p:grpSpPr>
        <p:sp>
          <p:nvSpPr>
            <p:cNvPr id="4" name="Freeform: Shape 9">
              <a:extLst>
                <a:ext uri="{FF2B5EF4-FFF2-40B4-BE49-F238E27FC236}">
                  <a16:creationId xmlns:a16="http://schemas.microsoft.com/office/drawing/2014/main" id="{43E029D4-231C-6FD9-793D-6566832CAFA8}"/>
                </a:ext>
              </a:extLst>
            </p:cNvPr>
            <p:cNvSpPr/>
            <p:nvPr/>
          </p:nvSpPr>
          <p:spPr>
            <a:xfrm>
              <a:off x="6131" y="6113"/>
              <a:ext cx="3106" cy="24"/>
            </a:xfrm>
            <a:custGeom>
              <a:avLst/>
              <a:gdLst>
                <a:gd name="connsiteX0" fmla="*/ 0 w 1243012"/>
                <a:gd name="connsiteY0" fmla="*/ 0 h 9525"/>
                <a:gd name="connsiteX1" fmla="*/ 1243013 w 1243012"/>
                <a:gd name="connsiteY1" fmla="*/ 0 h 9525"/>
              </a:gdLst>
              <a:ahLst/>
              <a:cxnLst>
                <a:cxn ang="0">
                  <a:pos x="connsiteX0" y="connsiteY0"/>
                </a:cxn>
                <a:cxn ang="0">
                  <a:pos x="connsiteX1" y="connsiteY1"/>
                </a:cxn>
              </a:cxnLst>
              <a:rect l="l" t="t" r="r" b="b"/>
              <a:pathLst>
                <a:path w="1243012" h="9525">
                  <a:moveTo>
                    <a:pt x="0" y="0"/>
                  </a:moveTo>
                  <a:lnTo>
                    <a:pt x="1243013" y="0"/>
                  </a:lnTo>
                </a:path>
              </a:pathLst>
            </a:custGeom>
            <a:ln w="50800" cap="rnd">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Freeform: Shape 10">
              <a:extLst>
                <a:ext uri="{FF2B5EF4-FFF2-40B4-BE49-F238E27FC236}">
                  <a16:creationId xmlns:a16="http://schemas.microsoft.com/office/drawing/2014/main" id="{9BBF3A6C-FE49-7815-A316-43CDEBBEAF0D}"/>
                </a:ext>
              </a:extLst>
            </p:cNvPr>
            <p:cNvSpPr/>
            <p:nvPr/>
          </p:nvSpPr>
          <p:spPr>
            <a:xfrm>
              <a:off x="8817" y="5658"/>
              <a:ext cx="457" cy="914"/>
            </a:xfrm>
            <a:custGeom>
              <a:avLst/>
              <a:gdLst>
                <a:gd name="connsiteX0" fmla="*/ 0 w 182879"/>
                <a:gd name="connsiteY0" fmla="*/ 0 h 365760"/>
                <a:gd name="connsiteX1" fmla="*/ 182880 w 182879"/>
                <a:gd name="connsiteY1" fmla="*/ 182880 h 365760"/>
                <a:gd name="connsiteX2" fmla="*/ 0 w 182879"/>
                <a:gd name="connsiteY2" fmla="*/ 365760 h 365760"/>
              </a:gdLst>
              <a:ahLst/>
              <a:cxnLst>
                <a:cxn ang="0">
                  <a:pos x="connsiteX0" y="connsiteY0"/>
                </a:cxn>
                <a:cxn ang="0">
                  <a:pos x="connsiteX1" y="connsiteY1"/>
                </a:cxn>
                <a:cxn ang="0">
                  <a:pos x="connsiteX2" y="connsiteY2"/>
                </a:cxn>
              </a:cxnLst>
              <a:rect l="l" t="t" r="r" b="b"/>
              <a:pathLst>
                <a:path w="182879" h="365760">
                  <a:moveTo>
                    <a:pt x="0" y="0"/>
                  </a:moveTo>
                  <a:lnTo>
                    <a:pt x="182880" y="182880"/>
                  </a:lnTo>
                  <a:lnTo>
                    <a:pt x="0" y="365760"/>
                  </a:lnTo>
                </a:path>
              </a:pathLst>
            </a:custGeom>
            <a:noFill/>
            <a:ln w="50800" cap="rnd">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 Box 45">
            <a:extLst>
              <a:ext uri="{FF2B5EF4-FFF2-40B4-BE49-F238E27FC236}">
                <a16:creationId xmlns:a16="http://schemas.microsoft.com/office/drawing/2014/main" id="{7F324304-574A-CE9A-7C2B-A658F8613F4B}"/>
              </a:ext>
            </a:extLst>
          </p:cNvPr>
          <p:cNvSpPr txBox="1"/>
          <p:nvPr/>
        </p:nvSpPr>
        <p:spPr>
          <a:xfrm>
            <a:off x="397509" y="410175"/>
            <a:ext cx="629265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mn-cs"/>
              </a:rPr>
              <a:t>M-A-G-I-C</a:t>
            </a:r>
            <a:r>
              <a:rPr kumimoji="0" lang="en-US" sz="26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rPr>
              <a:t> Headline Formula</a:t>
            </a:r>
          </a:p>
        </p:txBody>
      </p:sp>
      <p:grpSp>
        <p:nvGrpSpPr>
          <p:cNvPr id="7" name="Group 6">
            <a:extLst>
              <a:ext uri="{FF2B5EF4-FFF2-40B4-BE49-F238E27FC236}">
                <a16:creationId xmlns:a16="http://schemas.microsoft.com/office/drawing/2014/main" id="{F041D620-4809-3BE9-ACF3-BB7E04EADB67}"/>
              </a:ext>
            </a:extLst>
          </p:cNvPr>
          <p:cNvGrpSpPr/>
          <p:nvPr/>
        </p:nvGrpSpPr>
        <p:grpSpPr>
          <a:xfrm>
            <a:off x="633730" y="1293460"/>
            <a:ext cx="751840" cy="751840"/>
            <a:chOff x="907" y="1734"/>
            <a:chExt cx="1366" cy="1366"/>
          </a:xfrm>
        </p:grpSpPr>
        <p:sp>
          <p:nvSpPr>
            <p:cNvPr id="8" name="Freeform: Shape 4">
              <a:extLst>
                <a:ext uri="{FF2B5EF4-FFF2-40B4-BE49-F238E27FC236}">
                  <a16:creationId xmlns:a16="http://schemas.microsoft.com/office/drawing/2014/main" id="{11F50118-2916-94B7-B9F9-9BF3B17824A9}"/>
                </a:ext>
              </a:extLst>
            </p:cNvPr>
            <p:cNvSpPr/>
            <p:nvPr/>
          </p:nvSpPr>
          <p:spPr>
            <a:xfrm>
              <a:off x="907" y="1734"/>
              <a:ext cx="1366" cy="1366"/>
            </a:xfrm>
            <a:custGeom>
              <a:avLst/>
              <a:gdLst>
                <a:gd name="connsiteX0" fmla="*/ 546735 w 546735"/>
                <a:gd name="connsiteY0" fmla="*/ 273367 h 546734"/>
                <a:gd name="connsiteX1" fmla="*/ 273368 w 546735"/>
                <a:gd name="connsiteY1" fmla="*/ 546735 h 546734"/>
                <a:gd name="connsiteX2" fmla="*/ 0 w 546735"/>
                <a:gd name="connsiteY2" fmla="*/ 273367 h 546734"/>
                <a:gd name="connsiteX3" fmla="*/ 273368 w 546735"/>
                <a:gd name="connsiteY3" fmla="*/ 0 h 546734"/>
                <a:gd name="connsiteX4" fmla="*/ 546735 w 546735"/>
                <a:gd name="connsiteY4" fmla="*/ 273367 h 546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6735" h="546734">
                  <a:moveTo>
                    <a:pt x="546735" y="273367"/>
                  </a:moveTo>
                  <a:cubicBezTo>
                    <a:pt x="546735" y="424344"/>
                    <a:pt x="424344" y="546735"/>
                    <a:pt x="273368" y="546735"/>
                  </a:cubicBezTo>
                  <a:cubicBezTo>
                    <a:pt x="122391" y="546735"/>
                    <a:pt x="0" y="424344"/>
                    <a:pt x="0" y="273367"/>
                  </a:cubicBezTo>
                  <a:cubicBezTo>
                    <a:pt x="0" y="122391"/>
                    <a:pt x="122391" y="0"/>
                    <a:pt x="273368" y="0"/>
                  </a:cubicBezTo>
                  <a:cubicBezTo>
                    <a:pt x="424344" y="0"/>
                    <a:pt x="546735" y="122391"/>
                    <a:pt x="546735" y="273367"/>
                  </a:cubicBezTo>
                  <a:close/>
                </a:path>
              </a:pathLst>
            </a:custGeom>
            <a:solidFill>
              <a:srgbClr val="FB6526">
                <a:alpha val="10000"/>
              </a:srgb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9" name="Graphic 2">
              <a:extLst>
                <a:ext uri="{FF2B5EF4-FFF2-40B4-BE49-F238E27FC236}">
                  <a16:creationId xmlns:a16="http://schemas.microsoft.com/office/drawing/2014/main" id="{AE12C597-BD4F-9DC8-7C9C-3DD340693DCE}"/>
                </a:ext>
              </a:extLst>
            </p:cNvPr>
            <p:cNvGrpSpPr/>
            <p:nvPr/>
          </p:nvGrpSpPr>
          <p:grpSpPr>
            <a:xfrm>
              <a:off x="1170" y="2001"/>
              <a:ext cx="819" cy="817"/>
              <a:chOff x="1912302" y="2192654"/>
              <a:chExt cx="327977" cy="326883"/>
            </a:xfrm>
            <a:noFill/>
          </p:grpSpPr>
          <p:grpSp>
            <p:nvGrpSpPr>
              <p:cNvPr id="10" name="Graphic 2">
                <a:extLst>
                  <a:ext uri="{FF2B5EF4-FFF2-40B4-BE49-F238E27FC236}">
                    <a16:creationId xmlns:a16="http://schemas.microsoft.com/office/drawing/2014/main" id="{90BE60C6-B8E2-10A0-4FE9-2A360D8B0AAD}"/>
                  </a:ext>
                </a:extLst>
              </p:cNvPr>
              <p:cNvGrpSpPr/>
              <p:nvPr/>
            </p:nvGrpSpPr>
            <p:grpSpPr>
              <a:xfrm>
                <a:off x="1912302" y="2192654"/>
                <a:ext cx="327977" cy="326883"/>
                <a:chOff x="1912302" y="2192654"/>
                <a:chExt cx="327977" cy="326883"/>
              </a:xfrm>
              <a:noFill/>
            </p:grpSpPr>
            <p:sp>
              <p:nvSpPr>
                <p:cNvPr id="12" name="Freeform: Shape 13">
                  <a:extLst>
                    <a:ext uri="{FF2B5EF4-FFF2-40B4-BE49-F238E27FC236}">
                      <a16:creationId xmlns:a16="http://schemas.microsoft.com/office/drawing/2014/main" id="{B36AAB92-43DB-03A2-CBEA-DB7A059A0BDB}"/>
                    </a:ext>
                  </a:extLst>
                </p:cNvPr>
                <p:cNvSpPr/>
                <p:nvPr/>
              </p:nvSpPr>
              <p:spPr>
                <a:xfrm>
                  <a:off x="2021204" y="2192654"/>
                  <a:ext cx="80962" cy="80010"/>
                </a:xfrm>
                <a:custGeom>
                  <a:avLst/>
                  <a:gdLst>
                    <a:gd name="connsiteX0" fmla="*/ 41910 w 80962"/>
                    <a:gd name="connsiteY0" fmla="*/ 0 h 80010"/>
                    <a:gd name="connsiteX1" fmla="*/ 43815 w 80962"/>
                    <a:gd name="connsiteY1" fmla="*/ 2858 h 80010"/>
                    <a:gd name="connsiteX2" fmla="*/ 79058 w 80962"/>
                    <a:gd name="connsiteY2" fmla="*/ 38100 h 80010"/>
                    <a:gd name="connsiteX3" fmla="*/ 80963 w 80962"/>
                    <a:gd name="connsiteY3" fmla="*/ 40005 h 80010"/>
                    <a:gd name="connsiteX4" fmla="*/ 40958 w 80962"/>
                    <a:gd name="connsiteY4" fmla="*/ 80010 h 80010"/>
                    <a:gd name="connsiteX5" fmla="*/ 0 w 80962"/>
                    <a:gd name="connsiteY5" fmla="*/ 39053 h 80010"/>
                    <a:gd name="connsiteX6" fmla="*/ 41910 w 80962"/>
                    <a:gd name="connsiteY6" fmla="*/ 0 h 80010"/>
                    <a:gd name="connsiteX7" fmla="*/ 41910 w 80962"/>
                    <a:gd name="connsiteY7" fmla="*/ 0 h 80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962" h="80010">
                      <a:moveTo>
                        <a:pt x="41910" y="0"/>
                      </a:moveTo>
                      <a:cubicBezTo>
                        <a:pt x="42863" y="953"/>
                        <a:pt x="42863" y="1905"/>
                        <a:pt x="43815" y="2858"/>
                      </a:cubicBezTo>
                      <a:cubicBezTo>
                        <a:pt x="55245" y="14288"/>
                        <a:pt x="67628" y="26670"/>
                        <a:pt x="79058" y="38100"/>
                      </a:cubicBezTo>
                      <a:cubicBezTo>
                        <a:pt x="80010" y="39053"/>
                        <a:pt x="80963" y="40005"/>
                        <a:pt x="80963" y="40005"/>
                      </a:cubicBezTo>
                      <a:cubicBezTo>
                        <a:pt x="67628" y="53340"/>
                        <a:pt x="54293" y="66675"/>
                        <a:pt x="40958" y="80010"/>
                      </a:cubicBezTo>
                      <a:cubicBezTo>
                        <a:pt x="27623" y="66675"/>
                        <a:pt x="14288" y="53340"/>
                        <a:pt x="0" y="39053"/>
                      </a:cubicBezTo>
                      <a:cubicBezTo>
                        <a:pt x="14288" y="26670"/>
                        <a:pt x="28575" y="13335"/>
                        <a:pt x="41910" y="0"/>
                      </a:cubicBezTo>
                      <a:lnTo>
                        <a:pt x="41910" y="0"/>
                      </a:ln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Freeform: Shape 14">
                  <a:extLst>
                    <a:ext uri="{FF2B5EF4-FFF2-40B4-BE49-F238E27FC236}">
                      <a16:creationId xmlns:a16="http://schemas.microsoft.com/office/drawing/2014/main" id="{D9D3FB47-15F7-801F-5F5F-35A3471C6AE8}"/>
                    </a:ext>
                  </a:extLst>
                </p:cNvPr>
                <p:cNvSpPr/>
                <p:nvPr/>
              </p:nvSpPr>
              <p:spPr>
                <a:xfrm>
                  <a:off x="2159317" y="2327909"/>
                  <a:ext cx="80962" cy="80962"/>
                </a:xfrm>
                <a:custGeom>
                  <a:avLst/>
                  <a:gdLst>
                    <a:gd name="connsiteX0" fmla="*/ 79058 w 80962"/>
                    <a:gd name="connsiteY0" fmla="*/ 40958 h 80962"/>
                    <a:gd name="connsiteX1" fmla="*/ 40005 w 80962"/>
                    <a:gd name="connsiteY1" fmla="*/ 80963 h 80962"/>
                    <a:gd name="connsiteX2" fmla="*/ 0 w 80962"/>
                    <a:gd name="connsiteY2" fmla="*/ 40958 h 80962"/>
                    <a:gd name="connsiteX3" fmla="*/ 40958 w 80962"/>
                    <a:gd name="connsiteY3" fmla="*/ 0 h 80962"/>
                    <a:gd name="connsiteX4" fmla="*/ 42863 w 80962"/>
                    <a:gd name="connsiteY4" fmla="*/ 2858 h 80962"/>
                    <a:gd name="connsiteX5" fmla="*/ 78105 w 80962"/>
                    <a:gd name="connsiteY5" fmla="*/ 38100 h 80962"/>
                    <a:gd name="connsiteX6" fmla="*/ 80963 w 80962"/>
                    <a:gd name="connsiteY6" fmla="*/ 40005 h 80962"/>
                    <a:gd name="connsiteX7" fmla="*/ 79058 w 80962"/>
                    <a:gd name="connsiteY7" fmla="*/ 40958 h 8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962" h="80962">
                      <a:moveTo>
                        <a:pt x="79058" y="40958"/>
                      </a:moveTo>
                      <a:cubicBezTo>
                        <a:pt x="65723" y="54293"/>
                        <a:pt x="52388" y="67628"/>
                        <a:pt x="40005" y="80963"/>
                      </a:cubicBezTo>
                      <a:cubicBezTo>
                        <a:pt x="25718" y="66675"/>
                        <a:pt x="12383" y="53340"/>
                        <a:pt x="0" y="40958"/>
                      </a:cubicBezTo>
                      <a:cubicBezTo>
                        <a:pt x="13335" y="27623"/>
                        <a:pt x="26670" y="14288"/>
                        <a:pt x="40958" y="0"/>
                      </a:cubicBezTo>
                      <a:cubicBezTo>
                        <a:pt x="40958" y="0"/>
                        <a:pt x="41910" y="1905"/>
                        <a:pt x="42863" y="2858"/>
                      </a:cubicBezTo>
                      <a:cubicBezTo>
                        <a:pt x="54293" y="14288"/>
                        <a:pt x="65723" y="26670"/>
                        <a:pt x="78105" y="38100"/>
                      </a:cubicBezTo>
                      <a:cubicBezTo>
                        <a:pt x="79058" y="39053"/>
                        <a:pt x="80010" y="40005"/>
                        <a:pt x="80963" y="40005"/>
                      </a:cubicBezTo>
                      <a:cubicBezTo>
                        <a:pt x="79058" y="40005"/>
                        <a:pt x="79058" y="40958"/>
                        <a:pt x="79058" y="40958"/>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Freeform: Shape 15">
                  <a:extLst>
                    <a:ext uri="{FF2B5EF4-FFF2-40B4-BE49-F238E27FC236}">
                      <a16:creationId xmlns:a16="http://schemas.microsoft.com/office/drawing/2014/main" id="{3248C56D-C1C6-2089-CFB8-09FB04224A6E}"/>
                    </a:ext>
                  </a:extLst>
                </p:cNvPr>
                <p:cNvSpPr/>
                <p:nvPr/>
              </p:nvSpPr>
              <p:spPr>
                <a:xfrm>
                  <a:off x="1912302" y="2246947"/>
                  <a:ext cx="270827" cy="272590"/>
                </a:xfrm>
                <a:custGeom>
                  <a:avLst/>
                  <a:gdLst>
                    <a:gd name="connsiteX0" fmla="*/ 270827 w 270827"/>
                    <a:gd name="connsiteY0" fmla="*/ 177165 h 272590"/>
                    <a:gd name="connsiteX1" fmla="*/ 208915 w 270827"/>
                    <a:gd name="connsiteY1" fmla="*/ 239077 h 272590"/>
                    <a:gd name="connsiteX2" fmla="*/ 140335 w 270827"/>
                    <a:gd name="connsiteY2" fmla="*/ 271462 h 272590"/>
                    <a:gd name="connsiteX3" fmla="*/ 56515 w 270827"/>
                    <a:gd name="connsiteY3" fmla="*/ 252412 h 272590"/>
                    <a:gd name="connsiteX4" fmla="*/ 7937 w 270827"/>
                    <a:gd name="connsiteY4" fmla="*/ 191452 h 272590"/>
                    <a:gd name="connsiteX5" fmla="*/ 5080 w 270827"/>
                    <a:gd name="connsiteY5" fmla="*/ 113348 h 272590"/>
                    <a:gd name="connsiteX6" fmla="*/ 35560 w 270827"/>
                    <a:gd name="connsiteY6" fmla="*/ 60960 h 272590"/>
                    <a:gd name="connsiteX7" fmla="*/ 94615 w 270827"/>
                    <a:gd name="connsiteY7" fmla="*/ 952 h 272590"/>
                    <a:gd name="connsiteX8" fmla="*/ 95568 w 270827"/>
                    <a:gd name="connsiteY8" fmla="*/ 0 h 272590"/>
                    <a:gd name="connsiteX9" fmla="*/ 136525 w 270827"/>
                    <a:gd name="connsiteY9" fmla="*/ 40957 h 272590"/>
                    <a:gd name="connsiteX10" fmla="*/ 133668 w 270827"/>
                    <a:gd name="connsiteY10" fmla="*/ 42862 h 272590"/>
                    <a:gd name="connsiteX11" fmla="*/ 77470 w 270827"/>
                    <a:gd name="connsiteY11" fmla="*/ 98107 h 272590"/>
                    <a:gd name="connsiteX12" fmla="*/ 56515 w 270827"/>
                    <a:gd name="connsiteY12" fmla="*/ 139065 h 272590"/>
                    <a:gd name="connsiteX13" fmla="*/ 76518 w 270827"/>
                    <a:gd name="connsiteY13" fmla="*/ 196215 h 272590"/>
                    <a:gd name="connsiteX14" fmla="*/ 163195 w 270827"/>
                    <a:gd name="connsiteY14" fmla="*/ 200977 h 272590"/>
                    <a:gd name="connsiteX15" fmla="*/ 171768 w 270827"/>
                    <a:gd name="connsiteY15" fmla="*/ 193357 h 272590"/>
                    <a:gd name="connsiteX16" fmla="*/ 227013 w 270827"/>
                    <a:gd name="connsiteY16" fmla="*/ 138112 h 272590"/>
                    <a:gd name="connsiteX17" fmla="*/ 228918 w 270827"/>
                    <a:gd name="connsiteY17" fmla="*/ 136207 h 272590"/>
                    <a:gd name="connsiteX18" fmla="*/ 270827 w 270827"/>
                    <a:gd name="connsiteY18" fmla="*/ 177165 h 272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70827" h="272590">
                      <a:moveTo>
                        <a:pt x="270827" y="177165"/>
                      </a:moveTo>
                      <a:cubicBezTo>
                        <a:pt x="249873" y="198120"/>
                        <a:pt x="229870" y="219075"/>
                        <a:pt x="208915" y="239077"/>
                      </a:cubicBezTo>
                      <a:cubicBezTo>
                        <a:pt x="189865" y="257175"/>
                        <a:pt x="167005" y="267653"/>
                        <a:pt x="140335" y="271462"/>
                      </a:cubicBezTo>
                      <a:cubicBezTo>
                        <a:pt x="109855" y="275273"/>
                        <a:pt x="81280" y="269557"/>
                        <a:pt x="56515" y="252412"/>
                      </a:cubicBezTo>
                      <a:cubicBezTo>
                        <a:pt x="33655" y="237173"/>
                        <a:pt x="17462" y="217170"/>
                        <a:pt x="7937" y="191452"/>
                      </a:cubicBezTo>
                      <a:cubicBezTo>
                        <a:pt x="-1588" y="165735"/>
                        <a:pt x="-2540" y="140018"/>
                        <a:pt x="5080" y="113348"/>
                      </a:cubicBezTo>
                      <a:cubicBezTo>
                        <a:pt x="10795" y="93345"/>
                        <a:pt x="21273" y="76200"/>
                        <a:pt x="35560" y="60960"/>
                      </a:cubicBezTo>
                      <a:cubicBezTo>
                        <a:pt x="55562" y="40957"/>
                        <a:pt x="75565" y="20955"/>
                        <a:pt x="94615" y="952"/>
                      </a:cubicBezTo>
                      <a:lnTo>
                        <a:pt x="95568" y="0"/>
                      </a:lnTo>
                      <a:cubicBezTo>
                        <a:pt x="108902" y="13335"/>
                        <a:pt x="122237" y="26670"/>
                        <a:pt x="136525" y="40957"/>
                      </a:cubicBezTo>
                      <a:cubicBezTo>
                        <a:pt x="135573" y="40957"/>
                        <a:pt x="134620" y="41910"/>
                        <a:pt x="133668" y="42862"/>
                      </a:cubicBezTo>
                      <a:cubicBezTo>
                        <a:pt x="114618" y="60960"/>
                        <a:pt x="96520" y="80010"/>
                        <a:pt x="77470" y="98107"/>
                      </a:cubicBezTo>
                      <a:cubicBezTo>
                        <a:pt x="66040" y="109537"/>
                        <a:pt x="58420" y="122873"/>
                        <a:pt x="56515" y="139065"/>
                      </a:cubicBezTo>
                      <a:cubicBezTo>
                        <a:pt x="53658" y="160973"/>
                        <a:pt x="60325" y="180975"/>
                        <a:pt x="76518" y="196215"/>
                      </a:cubicBezTo>
                      <a:cubicBezTo>
                        <a:pt x="101283" y="219075"/>
                        <a:pt x="136525" y="220980"/>
                        <a:pt x="163195" y="200977"/>
                      </a:cubicBezTo>
                      <a:cubicBezTo>
                        <a:pt x="166052" y="199073"/>
                        <a:pt x="168910" y="196215"/>
                        <a:pt x="171768" y="193357"/>
                      </a:cubicBezTo>
                      <a:cubicBezTo>
                        <a:pt x="189865" y="175260"/>
                        <a:pt x="208915" y="156210"/>
                        <a:pt x="227013" y="138112"/>
                      </a:cubicBezTo>
                      <a:cubicBezTo>
                        <a:pt x="227965" y="137160"/>
                        <a:pt x="228918" y="136207"/>
                        <a:pt x="228918" y="136207"/>
                      </a:cubicBezTo>
                      <a:lnTo>
                        <a:pt x="270827" y="177165"/>
                      </a:ln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1" name="Freeform: Shape 16">
                <a:extLst>
                  <a:ext uri="{FF2B5EF4-FFF2-40B4-BE49-F238E27FC236}">
                    <a16:creationId xmlns:a16="http://schemas.microsoft.com/office/drawing/2014/main" id="{415BFC72-86AF-D2C5-CF7B-C14478C9C319}"/>
                  </a:ext>
                </a:extLst>
              </p:cNvPr>
              <p:cNvSpPr/>
              <p:nvPr/>
            </p:nvSpPr>
            <p:spPr>
              <a:xfrm>
                <a:off x="2128837" y="2219325"/>
                <a:ext cx="79057" cy="78104"/>
              </a:xfrm>
              <a:custGeom>
                <a:avLst/>
                <a:gdLst>
                  <a:gd name="connsiteX0" fmla="*/ 0 w 79057"/>
                  <a:gd name="connsiteY0" fmla="*/ 78105 h 78104"/>
                  <a:gd name="connsiteX1" fmla="*/ 55245 w 79057"/>
                  <a:gd name="connsiteY1" fmla="*/ 53340 h 78104"/>
                  <a:gd name="connsiteX2" fmla="*/ 29527 w 79057"/>
                  <a:gd name="connsiteY2" fmla="*/ 24765 h 78104"/>
                  <a:gd name="connsiteX3" fmla="*/ 79058 w 79057"/>
                  <a:gd name="connsiteY3" fmla="*/ 0 h 78104"/>
                </a:gdLst>
                <a:ahLst/>
                <a:cxnLst>
                  <a:cxn ang="0">
                    <a:pos x="connsiteX0" y="connsiteY0"/>
                  </a:cxn>
                  <a:cxn ang="0">
                    <a:pos x="connsiteX1" y="connsiteY1"/>
                  </a:cxn>
                  <a:cxn ang="0">
                    <a:pos x="connsiteX2" y="connsiteY2"/>
                  </a:cxn>
                  <a:cxn ang="0">
                    <a:pos x="connsiteX3" y="connsiteY3"/>
                  </a:cxn>
                </a:cxnLst>
                <a:rect l="l" t="t" r="r" b="b"/>
                <a:pathLst>
                  <a:path w="79057" h="78104">
                    <a:moveTo>
                      <a:pt x="0" y="78105"/>
                    </a:moveTo>
                    <a:lnTo>
                      <a:pt x="55245" y="53340"/>
                    </a:lnTo>
                    <a:lnTo>
                      <a:pt x="29527" y="24765"/>
                    </a:lnTo>
                    <a:lnTo>
                      <a:pt x="79058" y="0"/>
                    </a:ln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grpSp>
        <p:nvGrpSpPr>
          <p:cNvPr id="15" name="Group 14">
            <a:extLst>
              <a:ext uri="{FF2B5EF4-FFF2-40B4-BE49-F238E27FC236}">
                <a16:creationId xmlns:a16="http://schemas.microsoft.com/office/drawing/2014/main" id="{4DAB3127-3F00-8B42-7E01-DAD6DB2FE1D7}"/>
              </a:ext>
            </a:extLst>
          </p:cNvPr>
          <p:cNvGrpSpPr/>
          <p:nvPr/>
        </p:nvGrpSpPr>
        <p:grpSpPr>
          <a:xfrm>
            <a:off x="633730" y="2319620"/>
            <a:ext cx="751840" cy="751840"/>
            <a:chOff x="907" y="3469"/>
            <a:chExt cx="1366" cy="1366"/>
          </a:xfrm>
        </p:grpSpPr>
        <p:sp>
          <p:nvSpPr>
            <p:cNvPr id="16" name="Freeform: Shape 5">
              <a:extLst>
                <a:ext uri="{FF2B5EF4-FFF2-40B4-BE49-F238E27FC236}">
                  <a16:creationId xmlns:a16="http://schemas.microsoft.com/office/drawing/2014/main" id="{63F68725-DE75-3542-6832-9146603BCDCD}"/>
                </a:ext>
              </a:extLst>
            </p:cNvPr>
            <p:cNvSpPr/>
            <p:nvPr/>
          </p:nvSpPr>
          <p:spPr>
            <a:xfrm>
              <a:off x="907" y="3469"/>
              <a:ext cx="1366" cy="1366"/>
            </a:xfrm>
            <a:custGeom>
              <a:avLst/>
              <a:gdLst>
                <a:gd name="connsiteX0" fmla="*/ 546735 w 546735"/>
                <a:gd name="connsiteY0" fmla="*/ 273368 h 546734"/>
                <a:gd name="connsiteX1" fmla="*/ 273368 w 546735"/>
                <a:gd name="connsiteY1" fmla="*/ 546735 h 546734"/>
                <a:gd name="connsiteX2" fmla="*/ 0 w 546735"/>
                <a:gd name="connsiteY2" fmla="*/ 273368 h 546734"/>
                <a:gd name="connsiteX3" fmla="*/ 273368 w 546735"/>
                <a:gd name="connsiteY3" fmla="*/ 0 h 546734"/>
                <a:gd name="connsiteX4" fmla="*/ 546735 w 546735"/>
                <a:gd name="connsiteY4" fmla="*/ 273368 h 546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6735" h="546734">
                  <a:moveTo>
                    <a:pt x="546735" y="273368"/>
                  </a:moveTo>
                  <a:cubicBezTo>
                    <a:pt x="546735" y="424344"/>
                    <a:pt x="424344" y="546735"/>
                    <a:pt x="273368" y="546735"/>
                  </a:cubicBezTo>
                  <a:cubicBezTo>
                    <a:pt x="122391" y="546735"/>
                    <a:pt x="0" y="424344"/>
                    <a:pt x="0" y="273368"/>
                  </a:cubicBezTo>
                  <a:cubicBezTo>
                    <a:pt x="0" y="122391"/>
                    <a:pt x="122391" y="0"/>
                    <a:pt x="273368" y="0"/>
                  </a:cubicBezTo>
                  <a:cubicBezTo>
                    <a:pt x="424344" y="0"/>
                    <a:pt x="546735" y="122391"/>
                    <a:pt x="546735" y="273368"/>
                  </a:cubicBezTo>
                  <a:close/>
                </a:path>
              </a:pathLst>
            </a:custGeom>
            <a:solidFill>
              <a:srgbClr val="FB6526">
                <a:alpha val="10000"/>
              </a:srgb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Freeform: Shape 17">
              <a:extLst>
                <a:ext uri="{FF2B5EF4-FFF2-40B4-BE49-F238E27FC236}">
                  <a16:creationId xmlns:a16="http://schemas.microsoft.com/office/drawing/2014/main" id="{79643BB9-E8CD-E576-966F-7475B25E8B93}"/>
                </a:ext>
              </a:extLst>
            </p:cNvPr>
            <p:cNvSpPr/>
            <p:nvPr/>
          </p:nvSpPr>
          <p:spPr>
            <a:xfrm>
              <a:off x="1088" y="3662"/>
              <a:ext cx="976" cy="976"/>
            </a:xfrm>
            <a:custGeom>
              <a:avLst/>
              <a:gdLst>
                <a:gd name="connsiteX0" fmla="*/ 390525 w 390525"/>
                <a:gd name="connsiteY0" fmla="*/ 195263 h 390525"/>
                <a:gd name="connsiteX1" fmla="*/ 195263 w 390525"/>
                <a:gd name="connsiteY1" fmla="*/ 390525 h 390525"/>
                <a:gd name="connsiteX2" fmla="*/ 0 w 390525"/>
                <a:gd name="connsiteY2" fmla="*/ 195263 h 390525"/>
                <a:gd name="connsiteX3" fmla="*/ 195263 w 390525"/>
                <a:gd name="connsiteY3" fmla="*/ 0 h 390525"/>
                <a:gd name="connsiteX4" fmla="*/ 390525 w 390525"/>
                <a:gd name="connsiteY4" fmla="*/ 195263 h 390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0525" h="390525">
                  <a:moveTo>
                    <a:pt x="390525" y="195263"/>
                  </a:moveTo>
                  <a:cubicBezTo>
                    <a:pt x="390525" y="303103"/>
                    <a:pt x="303103" y="390525"/>
                    <a:pt x="195263" y="390525"/>
                  </a:cubicBezTo>
                  <a:cubicBezTo>
                    <a:pt x="87422" y="390525"/>
                    <a:pt x="0" y="303103"/>
                    <a:pt x="0" y="195263"/>
                  </a:cubicBezTo>
                  <a:cubicBezTo>
                    <a:pt x="0" y="87422"/>
                    <a:pt x="87422" y="0"/>
                    <a:pt x="195263" y="0"/>
                  </a:cubicBezTo>
                  <a:cubicBezTo>
                    <a:pt x="303103" y="0"/>
                    <a:pt x="390525" y="87422"/>
                    <a:pt x="390525" y="195263"/>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Freeform: Shape 18">
              <a:extLst>
                <a:ext uri="{FF2B5EF4-FFF2-40B4-BE49-F238E27FC236}">
                  <a16:creationId xmlns:a16="http://schemas.microsoft.com/office/drawing/2014/main" id="{50FCF787-B49B-6535-663F-F8725E9DDFAE}"/>
                </a:ext>
              </a:extLst>
            </p:cNvPr>
            <p:cNvSpPr/>
            <p:nvPr/>
          </p:nvSpPr>
          <p:spPr>
            <a:xfrm>
              <a:off x="1383" y="3823"/>
              <a:ext cx="386" cy="386"/>
            </a:xfrm>
            <a:custGeom>
              <a:avLst/>
              <a:gdLst>
                <a:gd name="connsiteX0" fmla="*/ 154305 w 154304"/>
                <a:gd name="connsiteY0" fmla="*/ 77152 h 154304"/>
                <a:gd name="connsiteX1" fmla="*/ 77153 w 154304"/>
                <a:gd name="connsiteY1" fmla="*/ 154305 h 154304"/>
                <a:gd name="connsiteX2" fmla="*/ 0 w 154304"/>
                <a:gd name="connsiteY2" fmla="*/ 77152 h 154304"/>
                <a:gd name="connsiteX3" fmla="*/ 77153 w 154304"/>
                <a:gd name="connsiteY3" fmla="*/ 0 h 154304"/>
                <a:gd name="connsiteX4" fmla="*/ 154305 w 154304"/>
                <a:gd name="connsiteY4" fmla="*/ 77152 h 1543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304" h="154304">
                  <a:moveTo>
                    <a:pt x="154305" y="77152"/>
                  </a:moveTo>
                  <a:cubicBezTo>
                    <a:pt x="154305" y="119763"/>
                    <a:pt x="119763" y="154305"/>
                    <a:pt x="77153" y="154305"/>
                  </a:cubicBezTo>
                  <a:cubicBezTo>
                    <a:pt x="34542" y="154305"/>
                    <a:pt x="0" y="119763"/>
                    <a:pt x="0" y="77152"/>
                  </a:cubicBezTo>
                  <a:cubicBezTo>
                    <a:pt x="0" y="34542"/>
                    <a:pt x="34542" y="0"/>
                    <a:pt x="77153" y="0"/>
                  </a:cubicBezTo>
                  <a:cubicBezTo>
                    <a:pt x="119763" y="0"/>
                    <a:pt x="154305" y="34542"/>
                    <a:pt x="154305" y="77152"/>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Freeform: Shape 19">
              <a:extLst>
                <a:ext uri="{FF2B5EF4-FFF2-40B4-BE49-F238E27FC236}">
                  <a16:creationId xmlns:a16="http://schemas.microsoft.com/office/drawing/2014/main" id="{5E05E594-1EDA-F27F-B02B-326E5C5506DB}"/>
                </a:ext>
              </a:extLst>
            </p:cNvPr>
            <p:cNvSpPr/>
            <p:nvPr/>
          </p:nvSpPr>
          <p:spPr>
            <a:xfrm>
              <a:off x="1299" y="4283"/>
              <a:ext cx="554" cy="271"/>
            </a:xfrm>
            <a:custGeom>
              <a:avLst/>
              <a:gdLst>
                <a:gd name="connsiteX0" fmla="*/ 0 w 221932"/>
                <a:gd name="connsiteY0" fmla="*/ 108585 h 108584"/>
                <a:gd name="connsiteX1" fmla="*/ 0 w 221932"/>
                <a:gd name="connsiteY1" fmla="*/ 108585 h 108584"/>
                <a:gd name="connsiteX2" fmla="*/ 108585 w 221932"/>
                <a:gd name="connsiteY2" fmla="*/ 0 h 108584"/>
                <a:gd name="connsiteX3" fmla="*/ 113348 w 221932"/>
                <a:gd name="connsiteY3" fmla="*/ 0 h 108584"/>
                <a:gd name="connsiteX4" fmla="*/ 221933 w 221932"/>
                <a:gd name="connsiteY4" fmla="*/ 108585 h 108584"/>
                <a:gd name="connsiteX5" fmla="*/ 221933 w 221932"/>
                <a:gd name="connsiteY5" fmla="*/ 108585 h 108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1932" h="108584">
                  <a:moveTo>
                    <a:pt x="0" y="108585"/>
                  </a:moveTo>
                  <a:lnTo>
                    <a:pt x="0" y="108585"/>
                  </a:lnTo>
                  <a:cubicBezTo>
                    <a:pt x="0" y="48577"/>
                    <a:pt x="48578" y="0"/>
                    <a:pt x="108585" y="0"/>
                  </a:cubicBezTo>
                  <a:lnTo>
                    <a:pt x="113348" y="0"/>
                  </a:lnTo>
                  <a:cubicBezTo>
                    <a:pt x="173355" y="0"/>
                    <a:pt x="221933" y="48577"/>
                    <a:pt x="221933" y="108585"/>
                  </a:cubicBezTo>
                  <a:lnTo>
                    <a:pt x="221933" y="108585"/>
                  </a:ln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0" name="Group 19">
            <a:extLst>
              <a:ext uri="{FF2B5EF4-FFF2-40B4-BE49-F238E27FC236}">
                <a16:creationId xmlns:a16="http://schemas.microsoft.com/office/drawing/2014/main" id="{9133EF67-6324-F936-8DEB-9B7898B6E259}"/>
              </a:ext>
            </a:extLst>
          </p:cNvPr>
          <p:cNvGrpSpPr/>
          <p:nvPr/>
        </p:nvGrpSpPr>
        <p:grpSpPr>
          <a:xfrm>
            <a:off x="633730" y="3345780"/>
            <a:ext cx="751840" cy="751840"/>
            <a:chOff x="907" y="5204"/>
            <a:chExt cx="1366" cy="1366"/>
          </a:xfrm>
        </p:grpSpPr>
        <p:sp>
          <p:nvSpPr>
            <p:cNvPr id="21" name="Freeform: Shape 6">
              <a:extLst>
                <a:ext uri="{FF2B5EF4-FFF2-40B4-BE49-F238E27FC236}">
                  <a16:creationId xmlns:a16="http://schemas.microsoft.com/office/drawing/2014/main" id="{02201AE2-7AA1-FEE4-5ED8-2283B9B2F508}"/>
                </a:ext>
              </a:extLst>
            </p:cNvPr>
            <p:cNvSpPr/>
            <p:nvPr/>
          </p:nvSpPr>
          <p:spPr>
            <a:xfrm>
              <a:off x="907" y="5204"/>
              <a:ext cx="1366" cy="1366"/>
            </a:xfrm>
            <a:custGeom>
              <a:avLst/>
              <a:gdLst>
                <a:gd name="connsiteX0" fmla="*/ 546735 w 546735"/>
                <a:gd name="connsiteY0" fmla="*/ 273368 h 546734"/>
                <a:gd name="connsiteX1" fmla="*/ 273368 w 546735"/>
                <a:gd name="connsiteY1" fmla="*/ 546735 h 546734"/>
                <a:gd name="connsiteX2" fmla="*/ 0 w 546735"/>
                <a:gd name="connsiteY2" fmla="*/ 273368 h 546734"/>
                <a:gd name="connsiteX3" fmla="*/ 273368 w 546735"/>
                <a:gd name="connsiteY3" fmla="*/ 0 h 546734"/>
                <a:gd name="connsiteX4" fmla="*/ 546735 w 546735"/>
                <a:gd name="connsiteY4" fmla="*/ 273368 h 546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6735" h="546734">
                  <a:moveTo>
                    <a:pt x="546735" y="273368"/>
                  </a:moveTo>
                  <a:cubicBezTo>
                    <a:pt x="546735" y="424344"/>
                    <a:pt x="424344" y="546735"/>
                    <a:pt x="273368" y="546735"/>
                  </a:cubicBezTo>
                  <a:cubicBezTo>
                    <a:pt x="122391" y="546735"/>
                    <a:pt x="0" y="424344"/>
                    <a:pt x="0" y="273368"/>
                  </a:cubicBezTo>
                  <a:cubicBezTo>
                    <a:pt x="0" y="122391"/>
                    <a:pt x="122391" y="0"/>
                    <a:pt x="273368" y="0"/>
                  </a:cubicBezTo>
                  <a:cubicBezTo>
                    <a:pt x="424344" y="0"/>
                    <a:pt x="546735" y="122391"/>
                    <a:pt x="546735" y="273368"/>
                  </a:cubicBezTo>
                  <a:close/>
                </a:path>
              </a:pathLst>
            </a:custGeom>
            <a:solidFill>
              <a:srgbClr val="FB6526">
                <a:alpha val="10000"/>
              </a:srgb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22" name="Graphic 2">
              <a:extLst>
                <a:ext uri="{FF2B5EF4-FFF2-40B4-BE49-F238E27FC236}">
                  <a16:creationId xmlns:a16="http://schemas.microsoft.com/office/drawing/2014/main" id="{D192DECD-E86E-C950-BD61-739C15803261}"/>
                </a:ext>
              </a:extLst>
            </p:cNvPr>
            <p:cNvGrpSpPr/>
            <p:nvPr/>
          </p:nvGrpSpPr>
          <p:grpSpPr>
            <a:xfrm>
              <a:off x="1140" y="5435"/>
              <a:ext cx="885" cy="892"/>
              <a:chOff x="1900237" y="3567112"/>
              <a:chExt cx="354329" cy="357187"/>
            </a:xfrm>
            <a:noFill/>
          </p:grpSpPr>
          <p:sp>
            <p:nvSpPr>
              <p:cNvPr id="23" name="Freeform: Shape 21">
                <a:extLst>
                  <a:ext uri="{FF2B5EF4-FFF2-40B4-BE49-F238E27FC236}">
                    <a16:creationId xmlns:a16="http://schemas.microsoft.com/office/drawing/2014/main" id="{E45B432A-E7BA-D7DC-0790-857BCE4E92BD}"/>
                  </a:ext>
                </a:extLst>
              </p:cNvPr>
              <p:cNvSpPr/>
              <p:nvPr/>
            </p:nvSpPr>
            <p:spPr>
              <a:xfrm>
                <a:off x="2024062" y="3709035"/>
                <a:ext cx="91439" cy="91440"/>
              </a:xfrm>
              <a:custGeom>
                <a:avLst/>
                <a:gdLst>
                  <a:gd name="connsiteX0" fmla="*/ 91440 w 91439"/>
                  <a:gd name="connsiteY0" fmla="*/ 45720 h 91440"/>
                  <a:gd name="connsiteX1" fmla="*/ 45720 w 91439"/>
                  <a:gd name="connsiteY1" fmla="*/ 91440 h 91440"/>
                  <a:gd name="connsiteX2" fmla="*/ 0 w 91439"/>
                  <a:gd name="connsiteY2" fmla="*/ 45720 h 91440"/>
                  <a:gd name="connsiteX3" fmla="*/ 45720 w 91439"/>
                  <a:gd name="connsiteY3" fmla="*/ 0 h 91440"/>
                  <a:gd name="connsiteX4" fmla="*/ 91440 w 91439"/>
                  <a:gd name="connsiteY4" fmla="*/ 45720 h 91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39" h="91440">
                    <a:moveTo>
                      <a:pt x="91440" y="45720"/>
                    </a:moveTo>
                    <a:cubicBezTo>
                      <a:pt x="91440" y="70971"/>
                      <a:pt x="70970" y="91440"/>
                      <a:pt x="45720" y="91440"/>
                    </a:cubicBezTo>
                    <a:cubicBezTo>
                      <a:pt x="20469" y="91440"/>
                      <a:pt x="0" y="70970"/>
                      <a:pt x="0" y="45720"/>
                    </a:cubicBezTo>
                    <a:cubicBezTo>
                      <a:pt x="0" y="20470"/>
                      <a:pt x="20469" y="0"/>
                      <a:pt x="45720" y="0"/>
                    </a:cubicBezTo>
                    <a:cubicBezTo>
                      <a:pt x="70970" y="0"/>
                      <a:pt x="91440" y="20470"/>
                      <a:pt x="91440" y="45720"/>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Freeform: Shape 22">
                <a:extLst>
                  <a:ext uri="{FF2B5EF4-FFF2-40B4-BE49-F238E27FC236}">
                    <a16:creationId xmlns:a16="http://schemas.microsoft.com/office/drawing/2014/main" id="{612128D5-2F47-285F-D2BE-FA923EA3A768}"/>
                  </a:ext>
                </a:extLst>
              </p:cNvPr>
              <p:cNvSpPr/>
              <p:nvPr/>
            </p:nvSpPr>
            <p:spPr>
              <a:xfrm>
                <a:off x="1957387" y="3642360"/>
                <a:ext cx="224789" cy="224790"/>
              </a:xfrm>
              <a:custGeom>
                <a:avLst/>
                <a:gdLst>
                  <a:gd name="connsiteX0" fmla="*/ 224790 w 224789"/>
                  <a:gd name="connsiteY0" fmla="*/ 112395 h 224790"/>
                  <a:gd name="connsiteX1" fmla="*/ 112395 w 224789"/>
                  <a:gd name="connsiteY1" fmla="*/ 224790 h 224790"/>
                  <a:gd name="connsiteX2" fmla="*/ 0 w 224789"/>
                  <a:gd name="connsiteY2" fmla="*/ 112395 h 224790"/>
                  <a:gd name="connsiteX3" fmla="*/ 112395 w 224789"/>
                  <a:gd name="connsiteY3" fmla="*/ 0 h 224790"/>
                  <a:gd name="connsiteX4" fmla="*/ 224790 w 224789"/>
                  <a:gd name="connsiteY4" fmla="*/ 112395 h 2247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789" h="224790">
                    <a:moveTo>
                      <a:pt x="224790" y="112395"/>
                    </a:moveTo>
                    <a:cubicBezTo>
                      <a:pt x="224790" y="174469"/>
                      <a:pt x="174469" y="224790"/>
                      <a:pt x="112395" y="224790"/>
                    </a:cubicBezTo>
                    <a:cubicBezTo>
                      <a:pt x="50321" y="224790"/>
                      <a:pt x="0" y="174469"/>
                      <a:pt x="0" y="112395"/>
                    </a:cubicBezTo>
                    <a:cubicBezTo>
                      <a:pt x="0" y="50321"/>
                      <a:pt x="50321" y="0"/>
                      <a:pt x="112395" y="0"/>
                    </a:cubicBezTo>
                    <a:cubicBezTo>
                      <a:pt x="174469" y="0"/>
                      <a:pt x="224790" y="50321"/>
                      <a:pt x="224790" y="112395"/>
                    </a:cubicBez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Freeform: Shape 23">
                <a:extLst>
                  <a:ext uri="{FF2B5EF4-FFF2-40B4-BE49-F238E27FC236}">
                    <a16:creationId xmlns:a16="http://schemas.microsoft.com/office/drawing/2014/main" id="{AC44B6D7-B5B2-F2D7-4C7A-4732C0C8BE9B}"/>
                  </a:ext>
                </a:extLst>
              </p:cNvPr>
              <p:cNvSpPr/>
              <p:nvPr/>
            </p:nvSpPr>
            <p:spPr>
              <a:xfrm>
                <a:off x="1900237" y="3585209"/>
                <a:ext cx="339089" cy="339090"/>
              </a:xfrm>
              <a:custGeom>
                <a:avLst/>
                <a:gdLst>
                  <a:gd name="connsiteX0" fmla="*/ 316230 w 339089"/>
                  <a:gd name="connsiteY0" fmla="*/ 83820 h 339090"/>
                  <a:gd name="connsiteX1" fmla="*/ 339090 w 339089"/>
                  <a:gd name="connsiteY1" fmla="*/ 169545 h 339090"/>
                  <a:gd name="connsiteX2" fmla="*/ 169545 w 339089"/>
                  <a:gd name="connsiteY2" fmla="*/ 339090 h 339090"/>
                  <a:gd name="connsiteX3" fmla="*/ 0 w 339089"/>
                  <a:gd name="connsiteY3" fmla="*/ 169545 h 339090"/>
                  <a:gd name="connsiteX4" fmla="*/ 169545 w 339089"/>
                  <a:gd name="connsiteY4" fmla="*/ 0 h 339090"/>
                  <a:gd name="connsiteX5" fmla="*/ 250508 w 339089"/>
                  <a:gd name="connsiteY5" fmla="*/ 20955 h 339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9089" h="339090">
                    <a:moveTo>
                      <a:pt x="316230" y="83820"/>
                    </a:moveTo>
                    <a:cubicBezTo>
                      <a:pt x="331470" y="108585"/>
                      <a:pt x="339090" y="138113"/>
                      <a:pt x="339090" y="169545"/>
                    </a:cubicBezTo>
                    <a:cubicBezTo>
                      <a:pt x="339090" y="262890"/>
                      <a:pt x="262890" y="339090"/>
                      <a:pt x="169545" y="339090"/>
                    </a:cubicBezTo>
                    <a:cubicBezTo>
                      <a:pt x="76200" y="339090"/>
                      <a:pt x="0" y="262890"/>
                      <a:pt x="0" y="169545"/>
                    </a:cubicBezTo>
                    <a:cubicBezTo>
                      <a:pt x="0" y="76200"/>
                      <a:pt x="76200" y="0"/>
                      <a:pt x="169545" y="0"/>
                    </a:cubicBezTo>
                    <a:cubicBezTo>
                      <a:pt x="199073" y="0"/>
                      <a:pt x="226695" y="7620"/>
                      <a:pt x="250508" y="20955"/>
                    </a:cubicBez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6" name="Freeform: Shape 24">
                <a:extLst>
                  <a:ext uri="{FF2B5EF4-FFF2-40B4-BE49-F238E27FC236}">
                    <a16:creationId xmlns:a16="http://schemas.microsoft.com/office/drawing/2014/main" id="{A1598016-2EB8-765E-FFEC-031FD3F60060}"/>
                  </a:ext>
                </a:extLst>
              </p:cNvPr>
              <p:cNvSpPr/>
              <p:nvPr/>
            </p:nvSpPr>
            <p:spPr>
              <a:xfrm>
                <a:off x="2156460" y="3567112"/>
                <a:ext cx="98107" cy="97155"/>
              </a:xfrm>
              <a:custGeom>
                <a:avLst/>
                <a:gdLst>
                  <a:gd name="connsiteX0" fmla="*/ 7620 w 98107"/>
                  <a:gd name="connsiteY0" fmla="*/ 89535 h 97155"/>
                  <a:gd name="connsiteX1" fmla="*/ 0 w 98107"/>
                  <a:gd name="connsiteY1" fmla="*/ 46672 h 97155"/>
                  <a:gd name="connsiteX2" fmla="*/ 45720 w 98107"/>
                  <a:gd name="connsiteY2" fmla="*/ 0 h 97155"/>
                  <a:gd name="connsiteX3" fmla="*/ 51435 w 98107"/>
                  <a:gd name="connsiteY3" fmla="*/ 44768 h 97155"/>
                  <a:gd name="connsiteX4" fmla="*/ 98107 w 98107"/>
                  <a:gd name="connsiteY4" fmla="*/ 54293 h 97155"/>
                  <a:gd name="connsiteX5" fmla="*/ 57150 w 98107"/>
                  <a:gd name="connsiteY5" fmla="*/ 97155 h 9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107" h="97155">
                    <a:moveTo>
                      <a:pt x="7620" y="89535"/>
                    </a:moveTo>
                    <a:lnTo>
                      <a:pt x="0" y="46672"/>
                    </a:lnTo>
                    <a:lnTo>
                      <a:pt x="45720" y="0"/>
                    </a:lnTo>
                    <a:lnTo>
                      <a:pt x="51435" y="44768"/>
                    </a:lnTo>
                    <a:lnTo>
                      <a:pt x="98107" y="54293"/>
                    </a:lnTo>
                    <a:lnTo>
                      <a:pt x="57150" y="97155"/>
                    </a:ln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Freeform: Shape 25">
                <a:extLst>
                  <a:ext uri="{FF2B5EF4-FFF2-40B4-BE49-F238E27FC236}">
                    <a16:creationId xmlns:a16="http://schemas.microsoft.com/office/drawing/2014/main" id="{224D843B-E601-830F-DB47-3042627CB6B2}"/>
                  </a:ext>
                </a:extLst>
              </p:cNvPr>
              <p:cNvSpPr/>
              <p:nvPr/>
            </p:nvSpPr>
            <p:spPr>
              <a:xfrm>
                <a:off x="2067877" y="3656647"/>
                <a:ext cx="96202" cy="98107"/>
              </a:xfrm>
              <a:custGeom>
                <a:avLst/>
                <a:gdLst>
                  <a:gd name="connsiteX0" fmla="*/ 0 w 96202"/>
                  <a:gd name="connsiteY0" fmla="*/ 98108 h 98107"/>
                  <a:gd name="connsiteX1" fmla="*/ 96202 w 96202"/>
                  <a:gd name="connsiteY1" fmla="*/ 0 h 98107"/>
                </a:gdLst>
                <a:ahLst/>
                <a:cxnLst>
                  <a:cxn ang="0">
                    <a:pos x="connsiteX0" y="connsiteY0"/>
                  </a:cxn>
                  <a:cxn ang="0">
                    <a:pos x="connsiteX1" y="connsiteY1"/>
                  </a:cxn>
                </a:cxnLst>
                <a:rect l="l" t="t" r="r" b="b"/>
                <a:pathLst>
                  <a:path w="96202" h="98107">
                    <a:moveTo>
                      <a:pt x="0" y="98108"/>
                    </a:moveTo>
                    <a:lnTo>
                      <a:pt x="96202"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grpSp>
        <p:nvGrpSpPr>
          <p:cNvPr id="28" name="Group 27">
            <a:extLst>
              <a:ext uri="{FF2B5EF4-FFF2-40B4-BE49-F238E27FC236}">
                <a16:creationId xmlns:a16="http://schemas.microsoft.com/office/drawing/2014/main" id="{8ADA2790-08BC-A01C-8F53-5C86E3146769}"/>
              </a:ext>
            </a:extLst>
          </p:cNvPr>
          <p:cNvGrpSpPr/>
          <p:nvPr/>
        </p:nvGrpSpPr>
        <p:grpSpPr>
          <a:xfrm>
            <a:off x="633730" y="4371940"/>
            <a:ext cx="751840" cy="751840"/>
            <a:chOff x="907" y="6939"/>
            <a:chExt cx="1366" cy="1366"/>
          </a:xfrm>
        </p:grpSpPr>
        <p:sp>
          <p:nvSpPr>
            <p:cNvPr id="29" name="Freeform: Shape 7">
              <a:extLst>
                <a:ext uri="{FF2B5EF4-FFF2-40B4-BE49-F238E27FC236}">
                  <a16:creationId xmlns:a16="http://schemas.microsoft.com/office/drawing/2014/main" id="{05D2D3D9-B285-3C79-779B-A9ABA28E8642}"/>
                </a:ext>
              </a:extLst>
            </p:cNvPr>
            <p:cNvSpPr/>
            <p:nvPr/>
          </p:nvSpPr>
          <p:spPr>
            <a:xfrm rot="21219702">
              <a:off x="907" y="6939"/>
              <a:ext cx="1366" cy="1366"/>
            </a:xfrm>
            <a:custGeom>
              <a:avLst/>
              <a:gdLst>
                <a:gd name="connsiteX0" fmla="*/ 546742 w 546741"/>
                <a:gd name="connsiteY0" fmla="*/ 273371 h 546741"/>
                <a:gd name="connsiteX1" fmla="*/ 273371 w 546741"/>
                <a:gd name="connsiteY1" fmla="*/ 546742 h 546741"/>
                <a:gd name="connsiteX2" fmla="*/ 0 w 546741"/>
                <a:gd name="connsiteY2" fmla="*/ 273371 h 546741"/>
                <a:gd name="connsiteX3" fmla="*/ 273371 w 546741"/>
                <a:gd name="connsiteY3" fmla="*/ 0 h 546741"/>
                <a:gd name="connsiteX4" fmla="*/ 546742 w 546741"/>
                <a:gd name="connsiteY4" fmla="*/ 273371 h 546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6741" h="546741">
                  <a:moveTo>
                    <a:pt x="546742" y="273371"/>
                  </a:moveTo>
                  <a:cubicBezTo>
                    <a:pt x="546742" y="424350"/>
                    <a:pt x="424350" y="546742"/>
                    <a:pt x="273371" y="546742"/>
                  </a:cubicBezTo>
                  <a:cubicBezTo>
                    <a:pt x="122392" y="546742"/>
                    <a:pt x="0" y="424350"/>
                    <a:pt x="0" y="273371"/>
                  </a:cubicBezTo>
                  <a:cubicBezTo>
                    <a:pt x="0" y="122392"/>
                    <a:pt x="122392" y="0"/>
                    <a:pt x="273371" y="0"/>
                  </a:cubicBezTo>
                  <a:cubicBezTo>
                    <a:pt x="424350" y="0"/>
                    <a:pt x="546742" y="122392"/>
                    <a:pt x="546742" y="273371"/>
                  </a:cubicBezTo>
                  <a:close/>
                </a:path>
              </a:pathLst>
            </a:custGeom>
            <a:solidFill>
              <a:srgbClr val="FB6526">
                <a:alpha val="10000"/>
              </a:srgb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30" name="Graphic 2">
              <a:extLst>
                <a:ext uri="{FF2B5EF4-FFF2-40B4-BE49-F238E27FC236}">
                  <a16:creationId xmlns:a16="http://schemas.microsoft.com/office/drawing/2014/main" id="{5CAAC3ED-9BC2-3D58-E9B0-825A22827635}"/>
                </a:ext>
              </a:extLst>
            </p:cNvPr>
            <p:cNvGrpSpPr/>
            <p:nvPr/>
          </p:nvGrpSpPr>
          <p:grpSpPr>
            <a:xfrm>
              <a:off x="1102" y="7260"/>
              <a:ext cx="957" cy="733"/>
              <a:chOff x="1884997" y="4297680"/>
              <a:chExt cx="382904" cy="293370"/>
            </a:xfrm>
            <a:noFill/>
          </p:grpSpPr>
          <p:sp>
            <p:nvSpPr>
              <p:cNvPr id="31" name="Freeform: Shape 27">
                <a:extLst>
                  <a:ext uri="{FF2B5EF4-FFF2-40B4-BE49-F238E27FC236}">
                    <a16:creationId xmlns:a16="http://schemas.microsoft.com/office/drawing/2014/main" id="{62F96CB8-EFA2-2F35-77FF-71830479E6A6}"/>
                  </a:ext>
                </a:extLst>
              </p:cNvPr>
              <p:cNvSpPr/>
              <p:nvPr/>
            </p:nvSpPr>
            <p:spPr>
              <a:xfrm>
                <a:off x="2028825" y="4331969"/>
                <a:ext cx="239077" cy="259080"/>
              </a:xfrm>
              <a:custGeom>
                <a:avLst/>
                <a:gdLst>
                  <a:gd name="connsiteX0" fmla="*/ 0 w 239077"/>
                  <a:gd name="connsiteY0" fmla="*/ 60008 h 259080"/>
                  <a:gd name="connsiteX1" fmla="*/ 109538 w 239077"/>
                  <a:gd name="connsiteY1" fmla="*/ 0 h 259080"/>
                  <a:gd name="connsiteX2" fmla="*/ 239077 w 239077"/>
                  <a:gd name="connsiteY2" fmla="*/ 129540 h 259080"/>
                  <a:gd name="connsiteX3" fmla="*/ 109538 w 239077"/>
                  <a:gd name="connsiteY3" fmla="*/ 259080 h 259080"/>
                  <a:gd name="connsiteX4" fmla="*/ 2858 w 239077"/>
                  <a:gd name="connsiteY4" fmla="*/ 202883 h 2590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077" h="259080">
                    <a:moveTo>
                      <a:pt x="0" y="60008"/>
                    </a:moveTo>
                    <a:cubicBezTo>
                      <a:pt x="22860" y="23813"/>
                      <a:pt x="63817" y="0"/>
                      <a:pt x="109538" y="0"/>
                    </a:cubicBezTo>
                    <a:cubicBezTo>
                      <a:pt x="180975" y="0"/>
                      <a:pt x="239077" y="58103"/>
                      <a:pt x="239077" y="129540"/>
                    </a:cubicBezTo>
                    <a:cubicBezTo>
                      <a:pt x="239077" y="200978"/>
                      <a:pt x="180975" y="259080"/>
                      <a:pt x="109538" y="259080"/>
                    </a:cubicBezTo>
                    <a:cubicBezTo>
                      <a:pt x="65723" y="259080"/>
                      <a:pt x="26670" y="237173"/>
                      <a:pt x="2858" y="202883"/>
                    </a:cubicBez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2" name="Freeform: Shape 28">
                <a:extLst>
                  <a:ext uri="{FF2B5EF4-FFF2-40B4-BE49-F238E27FC236}">
                    <a16:creationId xmlns:a16="http://schemas.microsoft.com/office/drawing/2014/main" id="{88B0045F-C8CB-11B1-9435-D702A9C0723D}"/>
                  </a:ext>
                </a:extLst>
              </p:cNvPr>
              <p:cNvSpPr/>
              <p:nvPr/>
            </p:nvSpPr>
            <p:spPr>
              <a:xfrm>
                <a:off x="2137410" y="4297680"/>
                <a:ext cx="9525" cy="33337"/>
              </a:xfrm>
              <a:custGeom>
                <a:avLst/>
                <a:gdLst>
                  <a:gd name="connsiteX0" fmla="*/ 0 w 9525"/>
                  <a:gd name="connsiteY0" fmla="*/ 33338 h 33337"/>
                  <a:gd name="connsiteX1" fmla="*/ 0 w 9525"/>
                  <a:gd name="connsiteY1" fmla="*/ 0 h 33337"/>
                </a:gdLst>
                <a:ahLst/>
                <a:cxnLst>
                  <a:cxn ang="0">
                    <a:pos x="connsiteX0" y="connsiteY0"/>
                  </a:cxn>
                  <a:cxn ang="0">
                    <a:pos x="connsiteX1" y="connsiteY1"/>
                  </a:cxn>
                </a:cxnLst>
                <a:rect l="l" t="t" r="r" b="b"/>
                <a:pathLst>
                  <a:path w="9525" h="33337">
                    <a:moveTo>
                      <a:pt x="0" y="33338"/>
                    </a:moveTo>
                    <a:lnTo>
                      <a:pt x="0"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Freeform: Shape 29">
                <a:extLst>
                  <a:ext uri="{FF2B5EF4-FFF2-40B4-BE49-F238E27FC236}">
                    <a16:creationId xmlns:a16="http://schemas.microsoft.com/office/drawing/2014/main" id="{CB22BDCF-4E2B-980A-2167-A4A8EBBA914B}"/>
                  </a:ext>
                </a:extLst>
              </p:cNvPr>
              <p:cNvSpPr/>
              <p:nvPr/>
            </p:nvSpPr>
            <p:spPr>
              <a:xfrm>
                <a:off x="2110740" y="4297680"/>
                <a:ext cx="58102" cy="9525"/>
              </a:xfrm>
              <a:custGeom>
                <a:avLst/>
                <a:gdLst>
                  <a:gd name="connsiteX0" fmla="*/ 0 w 58102"/>
                  <a:gd name="connsiteY0" fmla="*/ 0 h 9525"/>
                  <a:gd name="connsiteX1" fmla="*/ 58102 w 58102"/>
                  <a:gd name="connsiteY1" fmla="*/ 0 h 9525"/>
                </a:gdLst>
                <a:ahLst/>
                <a:cxnLst>
                  <a:cxn ang="0">
                    <a:pos x="connsiteX0" y="connsiteY0"/>
                  </a:cxn>
                  <a:cxn ang="0">
                    <a:pos x="connsiteX1" y="connsiteY1"/>
                  </a:cxn>
                </a:cxnLst>
                <a:rect l="l" t="t" r="r" b="b"/>
                <a:pathLst>
                  <a:path w="58102" h="9525">
                    <a:moveTo>
                      <a:pt x="0" y="0"/>
                    </a:moveTo>
                    <a:lnTo>
                      <a:pt x="58102"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4" name="Freeform: Shape 30">
                <a:extLst>
                  <a:ext uri="{FF2B5EF4-FFF2-40B4-BE49-F238E27FC236}">
                    <a16:creationId xmlns:a16="http://schemas.microsoft.com/office/drawing/2014/main" id="{F9B8C708-72FF-F03B-1B72-350D923470DA}"/>
                  </a:ext>
                </a:extLst>
              </p:cNvPr>
              <p:cNvSpPr/>
              <p:nvPr/>
            </p:nvSpPr>
            <p:spPr>
              <a:xfrm>
                <a:off x="2101214" y="4425315"/>
                <a:ext cx="103822" cy="54292"/>
              </a:xfrm>
              <a:custGeom>
                <a:avLst/>
                <a:gdLst>
                  <a:gd name="connsiteX0" fmla="*/ 0 w 103822"/>
                  <a:gd name="connsiteY0" fmla="*/ 15240 h 54292"/>
                  <a:gd name="connsiteX1" fmla="*/ 36195 w 103822"/>
                  <a:gd name="connsiteY1" fmla="*/ 54292 h 54292"/>
                  <a:gd name="connsiteX2" fmla="*/ 103823 w 103822"/>
                  <a:gd name="connsiteY2" fmla="*/ 0 h 54292"/>
                </a:gdLst>
                <a:ahLst/>
                <a:cxnLst>
                  <a:cxn ang="0">
                    <a:pos x="connsiteX0" y="connsiteY0"/>
                  </a:cxn>
                  <a:cxn ang="0">
                    <a:pos x="connsiteX1" y="connsiteY1"/>
                  </a:cxn>
                  <a:cxn ang="0">
                    <a:pos x="connsiteX2" y="connsiteY2"/>
                  </a:cxn>
                </a:cxnLst>
                <a:rect l="l" t="t" r="r" b="b"/>
                <a:pathLst>
                  <a:path w="103822" h="54292">
                    <a:moveTo>
                      <a:pt x="0" y="15240"/>
                    </a:moveTo>
                    <a:lnTo>
                      <a:pt x="36195" y="54292"/>
                    </a:lnTo>
                    <a:lnTo>
                      <a:pt x="103823" y="0"/>
                    </a:ln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5" name="Freeform: Shape 31">
                <a:extLst>
                  <a:ext uri="{FF2B5EF4-FFF2-40B4-BE49-F238E27FC236}">
                    <a16:creationId xmlns:a16="http://schemas.microsoft.com/office/drawing/2014/main" id="{C025A5B7-CC10-5FE2-C61C-D52E301D45AA}"/>
                  </a:ext>
                </a:extLst>
              </p:cNvPr>
              <p:cNvSpPr/>
              <p:nvPr/>
            </p:nvSpPr>
            <p:spPr>
              <a:xfrm>
                <a:off x="1962150" y="4419600"/>
                <a:ext cx="82867" cy="9525"/>
              </a:xfrm>
              <a:custGeom>
                <a:avLst/>
                <a:gdLst>
                  <a:gd name="connsiteX0" fmla="*/ 0 w 82867"/>
                  <a:gd name="connsiteY0" fmla="*/ 0 h 9525"/>
                  <a:gd name="connsiteX1" fmla="*/ 82867 w 82867"/>
                  <a:gd name="connsiteY1" fmla="*/ 0 h 9525"/>
                </a:gdLst>
                <a:ahLst/>
                <a:cxnLst>
                  <a:cxn ang="0">
                    <a:pos x="connsiteX0" y="connsiteY0"/>
                  </a:cxn>
                  <a:cxn ang="0">
                    <a:pos x="connsiteX1" y="connsiteY1"/>
                  </a:cxn>
                </a:cxnLst>
                <a:rect l="l" t="t" r="r" b="b"/>
                <a:pathLst>
                  <a:path w="82867" h="9525">
                    <a:moveTo>
                      <a:pt x="0" y="0"/>
                    </a:moveTo>
                    <a:lnTo>
                      <a:pt x="82867"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6" name="Freeform: Shape 32">
                <a:extLst>
                  <a:ext uri="{FF2B5EF4-FFF2-40B4-BE49-F238E27FC236}">
                    <a16:creationId xmlns:a16="http://schemas.microsoft.com/office/drawing/2014/main" id="{050ED4D4-0A22-3F1B-F2D1-0C98F8138FAC}"/>
                  </a:ext>
                </a:extLst>
              </p:cNvPr>
              <p:cNvSpPr/>
              <p:nvPr/>
            </p:nvSpPr>
            <p:spPr>
              <a:xfrm>
                <a:off x="1935480" y="4506277"/>
                <a:ext cx="110489" cy="9525"/>
              </a:xfrm>
              <a:custGeom>
                <a:avLst/>
                <a:gdLst>
                  <a:gd name="connsiteX0" fmla="*/ 0 w 110489"/>
                  <a:gd name="connsiteY0" fmla="*/ 0 h 9525"/>
                  <a:gd name="connsiteX1" fmla="*/ 110490 w 110489"/>
                  <a:gd name="connsiteY1" fmla="*/ 0 h 9525"/>
                </a:gdLst>
                <a:ahLst/>
                <a:cxnLst>
                  <a:cxn ang="0">
                    <a:pos x="connsiteX0" y="connsiteY0"/>
                  </a:cxn>
                  <a:cxn ang="0">
                    <a:pos x="connsiteX1" y="connsiteY1"/>
                  </a:cxn>
                </a:cxnLst>
                <a:rect l="l" t="t" r="r" b="b"/>
                <a:pathLst>
                  <a:path w="110489" h="9525">
                    <a:moveTo>
                      <a:pt x="0" y="0"/>
                    </a:moveTo>
                    <a:lnTo>
                      <a:pt x="110490"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37" name="Freeform: Shape 33">
                <a:extLst>
                  <a:ext uri="{FF2B5EF4-FFF2-40B4-BE49-F238E27FC236}">
                    <a16:creationId xmlns:a16="http://schemas.microsoft.com/office/drawing/2014/main" id="{A5AB67BC-460A-0116-3DD3-92B073E8F167}"/>
                  </a:ext>
                </a:extLst>
              </p:cNvPr>
              <p:cNvSpPr/>
              <p:nvPr/>
            </p:nvSpPr>
            <p:spPr>
              <a:xfrm>
                <a:off x="1884997" y="4462462"/>
                <a:ext cx="160972" cy="9525"/>
              </a:xfrm>
              <a:custGeom>
                <a:avLst/>
                <a:gdLst>
                  <a:gd name="connsiteX0" fmla="*/ 0 w 160972"/>
                  <a:gd name="connsiteY0" fmla="*/ 0 h 9525"/>
                  <a:gd name="connsiteX1" fmla="*/ 160973 w 160972"/>
                  <a:gd name="connsiteY1" fmla="*/ 0 h 9525"/>
                </a:gdLst>
                <a:ahLst/>
                <a:cxnLst>
                  <a:cxn ang="0">
                    <a:pos x="connsiteX0" y="connsiteY0"/>
                  </a:cxn>
                  <a:cxn ang="0">
                    <a:pos x="connsiteX1" y="connsiteY1"/>
                  </a:cxn>
                </a:cxnLst>
                <a:rect l="l" t="t" r="r" b="b"/>
                <a:pathLst>
                  <a:path w="160972" h="9525">
                    <a:moveTo>
                      <a:pt x="0" y="0"/>
                    </a:moveTo>
                    <a:lnTo>
                      <a:pt x="160973" y="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grpSp>
        <p:nvGrpSpPr>
          <p:cNvPr id="38" name="Group 37">
            <a:extLst>
              <a:ext uri="{FF2B5EF4-FFF2-40B4-BE49-F238E27FC236}">
                <a16:creationId xmlns:a16="http://schemas.microsoft.com/office/drawing/2014/main" id="{1619872E-80E4-BDA5-EFA0-798DD38DF200}"/>
              </a:ext>
            </a:extLst>
          </p:cNvPr>
          <p:cNvGrpSpPr/>
          <p:nvPr/>
        </p:nvGrpSpPr>
        <p:grpSpPr>
          <a:xfrm>
            <a:off x="633730" y="5398100"/>
            <a:ext cx="751840" cy="751840"/>
            <a:chOff x="906" y="8674"/>
            <a:chExt cx="1366" cy="1366"/>
          </a:xfrm>
        </p:grpSpPr>
        <p:sp>
          <p:nvSpPr>
            <p:cNvPr id="39" name="Freeform: Shape 8">
              <a:extLst>
                <a:ext uri="{FF2B5EF4-FFF2-40B4-BE49-F238E27FC236}">
                  <a16:creationId xmlns:a16="http://schemas.microsoft.com/office/drawing/2014/main" id="{B98599D5-0FB9-C667-87D4-D3F2F7D019CB}"/>
                </a:ext>
              </a:extLst>
            </p:cNvPr>
            <p:cNvSpPr/>
            <p:nvPr/>
          </p:nvSpPr>
          <p:spPr>
            <a:xfrm rot="21219702">
              <a:off x="906" y="8674"/>
              <a:ext cx="1366" cy="1366"/>
            </a:xfrm>
            <a:custGeom>
              <a:avLst/>
              <a:gdLst>
                <a:gd name="connsiteX0" fmla="*/ 546742 w 546741"/>
                <a:gd name="connsiteY0" fmla="*/ 273371 h 546741"/>
                <a:gd name="connsiteX1" fmla="*/ 273371 w 546741"/>
                <a:gd name="connsiteY1" fmla="*/ 546742 h 546741"/>
                <a:gd name="connsiteX2" fmla="*/ 0 w 546741"/>
                <a:gd name="connsiteY2" fmla="*/ 273371 h 546741"/>
                <a:gd name="connsiteX3" fmla="*/ 273371 w 546741"/>
                <a:gd name="connsiteY3" fmla="*/ 0 h 546741"/>
                <a:gd name="connsiteX4" fmla="*/ 546742 w 546741"/>
                <a:gd name="connsiteY4" fmla="*/ 273371 h 546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6741" h="546741">
                  <a:moveTo>
                    <a:pt x="546742" y="273371"/>
                  </a:moveTo>
                  <a:cubicBezTo>
                    <a:pt x="546742" y="424350"/>
                    <a:pt x="424350" y="546742"/>
                    <a:pt x="273371" y="546742"/>
                  </a:cubicBezTo>
                  <a:cubicBezTo>
                    <a:pt x="122392" y="546742"/>
                    <a:pt x="0" y="424350"/>
                    <a:pt x="0" y="273371"/>
                  </a:cubicBezTo>
                  <a:cubicBezTo>
                    <a:pt x="0" y="122392"/>
                    <a:pt x="122392" y="0"/>
                    <a:pt x="273371" y="0"/>
                  </a:cubicBezTo>
                  <a:cubicBezTo>
                    <a:pt x="424350" y="0"/>
                    <a:pt x="546742" y="122392"/>
                    <a:pt x="546742" y="273371"/>
                  </a:cubicBezTo>
                  <a:close/>
                </a:path>
              </a:pathLst>
            </a:custGeom>
            <a:solidFill>
              <a:srgbClr val="FB6526">
                <a:alpha val="10000"/>
              </a:srgb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40" name="Graphic 2">
              <a:extLst>
                <a:ext uri="{FF2B5EF4-FFF2-40B4-BE49-F238E27FC236}">
                  <a16:creationId xmlns:a16="http://schemas.microsoft.com/office/drawing/2014/main" id="{42454E0B-7ACF-E38A-7C9E-83324905BC9D}"/>
                </a:ext>
              </a:extLst>
            </p:cNvPr>
            <p:cNvGrpSpPr/>
            <p:nvPr/>
          </p:nvGrpSpPr>
          <p:grpSpPr>
            <a:xfrm>
              <a:off x="1152" y="9095"/>
              <a:ext cx="881" cy="521"/>
              <a:chOff x="1905000" y="5032057"/>
              <a:chExt cx="352425" cy="208597"/>
            </a:xfrm>
            <a:noFill/>
          </p:grpSpPr>
          <p:sp>
            <p:nvSpPr>
              <p:cNvPr id="41" name="Freeform: Shape 35">
                <a:extLst>
                  <a:ext uri="{FF2B5EF4-FFF2-40B4-BE49-F238E27FC236}">
                    <a16:creationId xmlns:a16="http://schemas.microsoft.com/office/drawing/2014/main" id="{C7F5898D-6B8E-D09F-49F7-5A4681B71291}"/>
                  </a:ext>
                </a:extLst>
              </p:cNvPr>
              <p:cNvSpPr/>
              <p:nvPr/>
            </p:nvSpPr>
            <p:spPr>
              <a:xfrm>
                <a:off x="1905000" y="5032057"/>
                <a:ext cx="125729" cy="208597"/>
              </a:xfrm>
              <a:custGeom>
                <a:avLst/>
                <a:gdLst>
                  <a:gd name="connsiteX0" fmla="*/ 0 w 125729"/>
                  <a:gd name="connsiteY0" fmla="*/ 11430 h 208597"/>
                  <a:gd name="connsiteX1" fmla="*/ 125730 w 125729"/>
                  <a:gd name="connsiteY1" fmla="*/ 0 h 208597"/>
                  <a:gd name="connsiteX2" fmla="*/ 125730 w 125729"/>
                  <a:gd name="connsiteY2" fmla="*/ 208598 h 208597"/>
                  <a:gd name="connsiteX3" fmla="*/ 0 w 125729"/>
                  <a:gd name="connsiteY3" fmla="*/ 188595 h 208597"/>
                </a:gdLst>
                <a:ahLst/>
                <a:cxnLst>
                  <a:cxn ang="0">
                    <a:pos x="connsiteX0" y="connsiteY0"/>
                  </a:cxn>
                  <a:cxn ang="0">
                    <a:pos x="connsiteX1" y="connsiteY1"/>
                  </a:cxn>
                  <a:cxn ang="0">
                    <a:pos x="connsiteX2" y="connsiteY2"/>
                  </a:cxn>
                  <a:cxn ang="0">
                    <a:pos x="connsiteX3" y="connsiteY3"/>
                  </a:cxn>
                </a:cxnLst>
                <a:rect l="l" t="t" r="r" b="b"/>
                <a:pathLst>
                  <a:path w="125729" h="208597">
                    <a:moveTo>
                      <a:pt x="0" y="11430"/>
                    </a:moveTo>
                    <a:lnTo>
                      <a:pt x="125730" y="0"/>
                    </a:lnTo>
                    <a:lnTo>
                      <a:pt x="125730" y="208598"/>
                    </a:lnTo>
                    <a:lnTo>
                      <a:pt x="0" y="188595"/>
                    </a:lnTo>
                    <a:close/>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2" name="Freeform: Shape 36">
                <a:extLst>
                  <a:ext uri="{FF2B5EF4-FFF2-40B4-BE49-F238E27FC236}">
                    <a16:creationId xmlns:a16="http://schemas.microsoft.com/office/drawing/2014/main" id="{5E05D6E1-D8CA-B7C6-928D-EAB6ACA37E98}"/>
                  </a:ext>
                </a:extLst>
              </p:cNvPr>
              <p:cNvSpPr/>
              <p:nvPr/>
            </p:nvSpPr>
            <p:spPr>
              <a:xfrm>
                <a:off x="2030729" y="5033009"/>
                <a:ext cx="226695" cy="207645"/>
              </a:xfrm>
              <a:custGeom>
                <a:avLst/>
                <a:gdLst>
                  <a:gd name="connsiteX0" fmla="*/ 0 w 226695"/>
                  <a:gd name="connsiteY0" fmla="*/ 0 h 207645"/>
                  <a:gd name="connsiteX1" fmla="*/ 226695 w 226695"/>
                  <a:gd name="connsiteY1" fmla="*/ 21908 h 207645"/>
                  <a:gd name="connsiteX2" fmla="*/ 226695 w 226695"/>
                  <a:gd name="connsiteY2" fmla="*/ 162878 h 207645"/>
                  <a:gd name="connsiteX3" fmla="*/ 0 w 226695"/>
                  <a:gd name="connsiteY3" fmla="*/ 207645 h 207645"/>
                </a:gdLst>
                <a:ahLst/>
                <a:cxnLst>
                  <a:cxn ang="0">
                    <a:pos x="connsiteX0" y="connsiteY0"/>
                  </a:cxn>
                  <a:cxn ang="0">
                    <a:pos x="connsiteX1" y="connsiteY1"/>
                  </a:cxn>
                  <a:cxn ang="0">
                    <a:pos x="connsiteX2" y="connsiteY2"/>
                  </a:cxn>
                  <a:cxn ang="0">
                    <a:pos x="connsiteX3" y="connsiteY3"/>
                  </a:cxn>
                </a:cxnLst>
                <a:rect l="l" t="t" r="r" b="b"/>
                <a:pathLst>
                  <a:path w="226695" h="207645">
                    <a:moveTo>
                      <a:pt x="0" y="0"/>
                    </a:moveTo>
                    <a:lnTo>
                      <a:pt x="226695" y="21908"/>
                    </a:lnTo>
                    <a:lnTo>
                      <a:pt x="226695" y="162878"/>
                    </a:lnTo>
                    <a:lnTo>
                      <a:pt x="0" y="207645"/>
                    </a:lnTo>
                  </a:path>
                </a:pathLst>
              </a:custGeom>
              <a:noFill/>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3" name="Freeform: Shape 37">
                <a:extLst>
                  <a:ext uri="{FF2B5EF4-FFF2-40B4-BE49-F238E27FC236}">
                    <a16:creationId xmlns:a16="http://schemas.microsoft.com/office/drawing/2014/main" id="{4666E361-ECED-814D-00A7-79C8B593975D}"/>
                  </a:ext>
                </a:extLst>
              </p:cNvPr>
              <p:cNvSpPr/>
              <p:nvPr/>
            </p:nvSpPr>
            <p:spPr>
              <a:xfrm>
                <a:off x="1966912" y="5037772"/>
                <a:ext cx="9525" cy="192405"/>
              </a:xfrm>
              <a:custGeom>
                <a:avLst/>
                <a:gdLst>
                  <a:gd name="connsiteX0" fmla="*/ 0 w 9525"/>
                  <a:gd name="connsiteY0" fmla="*/ 0 h 192405"/>
                  <a:gd name="connsiteX1" fmla="*/ 0 w 9525"/>
                  <a:gd name="connsiteY1" fmla="*/ 192405 h 192405"/>
                </a:gdLst>
                <a:ahLst/>
                <a:cxnLst>
                  <a:cxn ang="0">
                    <a:pos x="connsiteX0" y="connsiteY0"/>
                  </a:cxn>
                  <a:cxn ang="0">
                    <a:pos x="connsiteX1" y="connsiteY1"/>
                  </a:cxn>
                </a:cxnLst>
                <a:rect l="l" t="t" r="r" b="b"/>
                <a:pathLst>
                  <a:path w="9525" h="192405">
                    <a:moveTo>
                      <a:pt x="0" y="0"/>
                    </a:moveTo>
                    <a:lnTo>
                      <a:pt x="0" y="192405"/>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4" name="Freeform: Shape 38">
                <a:extLst>
                  <a:ext uri="{FF2B5EF4-FFF2-40B4-BE49-F238E27FC236}">
                    <a16:creationId xmlns:a16="http://schemas.microsoft.com/office/drawing/2014/main" id="{F2BAFDAB-6F3D-C75C-8939-DB196F4F891F}"/>
                  </a:ext>
                </a:extLst>
              </p:cNvPr>
              <p:cNvSpPr/>
              <p:nvPr/>
            </p:nvSpPr>
            <p:spPr>
              <a:xfrm>
                <a:off x="1943100" y="5113020"/>
                <a:ext cx="9525" cy="47625"/>
              </a:xfrm>
              <a:custGeom>
                <a:avLst/>
                <a:gdLst>
                  <a:gd name="connsiteX0" fmla="*/ 0 w 9525"/>
                  <a:gd name="connsiteY0" fmla="*/ 0 h 47625"/>
                  <a:gd name="connsiteX1" fmla="*/ 0 w 9525"/>
                  <a:gd name="connsiteY1" fmla="*/ 47625 h 47625"/>
                </a:gdLst>
                <a:ahLst/>
                <a:cxnLst>
                  <a:cxn ang="0">
                    <a:pos x="connsiteX0" y="connsiteY0"/>
                  </a:cxn>
                  <a:cxn ang="0">
                    <a:pos x="connsiteX1" y="connsiteY1"/>
                  </a:cxn>
                </a:cxnLst>
                <a:rect l="l" t="t" r="r" b="b"/>
                <a:pathLst>
                  <a:path w="9525" h="47625">
                    <a:moveTo>
                      <a:pt x="0" y="0"/>
                    </a:moveTo>
                    <a:lnTo>
                      <a:pt x="0" y="47625"/>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5" name="Freeform: Shape 39">
                <a:extLst>
                  <a:ext uri="{FF2B5EF4-FFF2-40B4-BE49-F238E27FC236}">
                    <a16:creationId xmlns:a16="http://schemas.microsoft.com/office/drawing/2014/main" id="{9E6B427E-9FBC-7DE8-0AD8-6833C45B047A}"/>
                  </a:ext>
                </a:extLst>
              </p:cNvPr>
              <p:cNvSpPr/>
              <p:nvPr/>
            </p:nvSpPr>
            <p:spPr>
              <a:xfrm>
                <a:off x="1992630" y="5113020"/>
                <a:ext cx="9525" cy="47625"/>
              </a:xfrm>
              <a:custGeom>
                <a:avLst/>
                <a:gdLst>
                  <a:gd name="connsiteX0" fmla="*/ 0 w 9525"/>
                  <a:gd name="connsiteY0" fmla="*/ 0 h 47625"/>
                  <a:gd name="connsiteX1" fmla="*/ 0 w 9525"/>
                  <a:gd name="connsiteY1" fmla="*/ 47625 h 47625"/>
                </a:gdLst>
                <a:ahLst/>
                <a:cxnLst>
                  <a:cxn ang="0">
                    <a:pos x="connsiteX0" y="connsiteY0"/>
                  </a:cxn>
                  <a:cxn ang="0">
                    <a:pos x="connsiteX1" y="connsiteY1"/>
                  </a:cxn>
                </a:cxnLst>
                <a:rect l="l" t="t" r="r" b="b"/>
                <a:pathLst>
                  <a:path w="9525" h="47625">
                    <a:moveTo>
                      <a:pt x="0" y="0"/>
                    </a:moveTo>
                    <a:lnTo>
                      <a:pt x="0" y="47625"/>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6" name="Freeform: Shape 40">
                <a:extLst>
                  <a:ext uri="{FF2B5EF4-FFF2-40B4-BE49-F238E27FC236}">
                    <a16:creationId xmlns:a16="http://schemas.microsoft.com/office/drawing/2014/main" id="{29950C5D-537E-B7B7-5662-93D7788BFC57}"/>
                  </a:ext>
                </a:extLst>
              </p:cNvPr>
              <p:cNvSpPr/>
              <p:nvPr/>
            </p:nvSpPr>
            <p:spPr>
              <a:xfrm>
                <a:off x="2077402" y="5053012"/>
                <a:ext cx="9525" cy="163829"/>
              </a:xfrm>
              <a:custGeom>
                <a:avLst/>
                <a:gdLst>
                  <a:gd name="connsiteX0" fmla="*/ 0 w 9525"/>
                  <a:gd name="connsiteY0" fmla="*/ 0 h 163829"/>
                  <a:gd name="connsiteX1" fmla="*/ 0 w 9525"/>
                  <a:gd name="connsiteY1" fmla="*/ 163830 h 163829"/>
                </a:gdLst>
                <a:ahLst/>
                <a:cxnLst>
                  <a:cxn ang="0">
                    <a:pos x="connsiteX0" y="connsiteY0"/>
                  </a:cxn>
                  <a:cxn ang="0">
                    <a:pos x="connsiteX1" y="connsiteY1"/>
                  </a:cxn>
                </a:cxnLst>
                <a:rect l="l" t="t" r="r" b="b"/>
                <a:pathLst>
                  <a:path w="9525" h="163829">
                    <a:moveTo>
                      <a:pt x="0" y="0"/>
                    </a:moveTo>
                    <a:lnTo>
                      <a:pt x="0" y="163830"/>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7" name="Freeform: Shape 41">
                <a:extLst>
                  <a:ext uri="{FF2B5EF4-FFF2-40B4-BE49-F238E27FC236}">
                    <a16:creationId xmlns:a16="http://schemas.microsoft.com/office/drawing/2014/main" id="{64C66D25-FDC6-2263-A5B9-C364C5CCDEA3}"/>
                  </a:ext>
                </a:extLst>
              </p:cNvPr>
              <p:cNvSpPr/>
              <p:nvPr/>
            </p:nvSpPr>
            <p:spPr>
              <a:xfrm>
                <a:off x="2124075" y="5059680"/>
                <a:ext cx="9525" cy="150495"/>
              </a:xfrm>
              <a:custGeom>
                <a:avLst/>
                <a:gdLst>
                  <a:gd name="connsiteX0" fmla="*/ 0 w 9525"/>
                  <a:gd name="connsiteY0" fmla="*/ 0 h 150495"/>
                  <a:gd name="connsiteX1" fmla="*/ 0 w 9525"/>
                  <a:gd name="connsiteY1" fmla="*/ 150495 h 150495"/>
                </a:gdLst>
                <a:ahLst/>
                <a:cxnLst>
                  <a:cxn ang="0">
                    <a:pos x="connsiteX0" y="connsiteY0"/>
                  </a:cxn>
                  <a:cxn ang="0">
                    <a:pos x="connsiteX1" y="connsiteY1"/>
                  </a:cxn>
                </a:cxnLst>
                <a:rect l="l" t="t" r="r" b="b"/>
                <a:pathLst>
                  <a:path w="9525" h="150495">
                    <a:moveTo>
                      <a:pt x="0" y="0"/>
                    </a:moveTo>
                    <a:lnTo>
                      <a:pt x="0" y="150495"/>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8" name="Freeform: Shape 42">
                <a:extLst>
                  <a:ext uri="{FF2B5EF4-FFF2-40B4-BE49-F238E27FC236}">
                    <a16:creationId xmlns:a16="http://schemas.microsoft.com/office/drawing/2014/main" id="{CB192809-CEA3-02D3-6F7D-E041C49393D7}"/>
                  </a:ext>
                </a:extLst>
              </p:cNvPr>
              <p:cNvSpPr/>
              <p:nvPr/>
            </p:nvSpPr>
            <p:spPr>
              <a:xfrm>
                <a:off x="2171700" y="5062537"/>
                <a:ext cx="9525" cy="135254"/>
              </a:xfrm>
              <a:custGeom>
                <a:avLst/>
                <a:gdLst>
                  <a:gd name="connsiteX0" fmla="*/ 0 w 9525"/>
                  <a:gd name="connsiteY0" fmla="*/ 0 h 135254"/>
                  <a:gd name="connsiteX1" fmla="*/ 0 w 9525"/>
                  <a:gd name="connsiteY1" fmla="*/ 135255 h 135254"/>
                </a:gdLst>
                <a:ahLst/>
                <a:cxnLst>
                  <a:cxn ang="0">
                    <a:pos x="connsiteX0" y="connsiteY0"/>
                  </a:cxn>
                  <a:cxn ang="0">
                    <a:pos x="connsiteX1" y="connsiteY1"/>
                  </a:cxn>
                </a:cxnLst>
                <a:rect l="l" t="t" r="r" b="b"/>
                <a:pathLst>
                  <a:path w="9525" h="135254">
                    <a:moveTo>
                      <a:pt x="0" y="0"/>
                    </a:moveTo>
                    <a:lnTo>
                      <a:pt x="0" y="135255"/>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49" name="Freeform: Shape 43">
                <a:extLst>
                  <a:ext uri="{FF2B5EF4-FFF2-40B4-BE49-F238E27FC236}">
                    <a16:creationId xmlns:a16="http://schemas.microsoft.com/office/drawing/2014/main" id="{7BA7B2EB-1EEC-53A9-08BE-87F20DF0F321}"/>
                  </a:ext>
                </a:extLst>
              </p:cNvPr>
              <p:cNvSpPr/>
              <p:nvPr/>
            </p:nvSpPr>
            <p:spPr>
              <a:xfrm>
                <a:off x="2218372" y="5067300"/>
                <a:ext cx="9525" cy="120015"/>
              </a:xfrm>
              <a:custGeom>
                <a:avLst/>
                <a:gdLst>
                  <a:gd name="connsiteX0" fmla="*/ 0 w 9525"/>
                  <a:gd name="connsiteY0" fmla="*/ 0 h 120015"/>
                  <a:gd name="connsiteX1" fmla="*/ 0 w 9525"/>
                  <a:gd name="connsiteY1" fmla="*/ 120015 h 120015"/>
                </a:gdLst>
                <a:ahLst/>
                <a:cxnLst>
                  <a:cxn ang="0">
                    <a:pos x="connsiteX0" y="connsiteY0"/>
                  </a:cxn>
                  <a:cxn ang="0">
                    <a:pos x="connsiteX1" y="connsiteY1"/>
                  </a:cxn>
                </a:cxnLst>
                <a:rect l="l" t="t" r="r" b="b"/>
                <a:pathLst>
                  <a:path w="9525" h="120015">
                    <a:moveTo>
                      <a:pt x="0" y="0"/>
                    </a:moveTo>
                    <a:lnTo>
                      <a:pt x="0" y="120015"/>
                    </a:lnTo>
                  </a:path>
                </a:pathLst>
              </a:custGeom>
              <a:ln w="9525" cap="flat">
                <a:solidFill>
                  <a:srgbClr val="FB652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grpSp>
      <p:sp>
        <p:nvSpPr>
          <p:cNvPr id="50" name="Text Box 52">
            <a:extLst>
              <a:ext uri="{FF2B5EF4-FFF2-40B4-BE49-F238E27FC236}">
                <a16:creationId xmlns:a16="http://schemas.microsoft.com/office/drawing/2014/main" id="{19C16592-7A19-9D4F-E1A7-35B1CCE452B8}"/>
              </a:ext>
            </a:extLst>
          </p:cNvPr>
          <p:cNvSpPr txBox="1"/>
          <p:nvPr/>
        </p:nvSpPr>
        <p:spPr>
          <a:xfrm>
            <a:off x="1483995" y="1366485"/>
            <a:ext cx="1741170"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M</a:t>
            </a:r>
            <a:r>
              <a:rPr kumimoji="0" lang="en-US" sz="24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rPr>
              <a:t>agnet</a:t>
            </a:r>
          </a:p>
        </p:txBody>
      </p:sp>
      <p:sp>
        <p:nvSpPr>
          <p:cNvPr id="51" name="Text Box 53">
            <a:extLst>
              <a:ext uri="{FF2B5EF4-FFF2-40B4-BE49-F238E27FC236}">
                <a16:creationId xmlns:a16="http://schemas.microsoft.com/office/drawing/2014/main" id="{3A5EF1AF-5EE8-25D7-D947-5D7CA17FE7CC}"/>
              </a:ext>
            </a:extLst>
          </p:cNvPr>
          <p:cNvSpPr txBox="1"/>
          <p:nvPr/>
        </p:nvSpPr>
        <p:spPr>
          <a:xfrm>
            <a:off x="1483995" y="2400265"/>
            <a:ext cx="1741170"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A</a:t>
            </a:r>
            <a:r>
              <a:rPr kumimoji="0" lang="en-US" sz="24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rPr>
              <a:t>vatar</a:t>
            </a:r>
          </a:p>
        </p:txBody>
      </p:sp>
      <p:sp>
        <p:nvSpPr>
          <p:cNvPr id="52" name="Text Box 54">
            <a:extLst>
              <a:ext uri="{FF2B5EF4-FFF2-40B4-BE49-F238E27FC236}">
                <a16:creationId xmlns:a16="http://schemas.microsoft.com/office/drawing/2014/main" id="{CD831763-67B7-E6B6-233B-699A45663BF8}"/>
              </a:ext>
            </a:extLst>
          </p:cNvPr>
          <p:cNvSpPr txBox="1"/>
          <p:nvPr/>
        </p:nvSpPr>
        <p:spPr>
          <a:xfrm>
            <a:off x="1483995" y="3426425"/>
            <a:ext cx="1741170"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G</a:t>
            </a:r>
            <a:r>
              <a:rPr kumimoji="0" lang="en-US" sz="24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rPr>
              <a:t>oal</a:t>
            </a:r>
          </a:p>
        </p:txBody>
      </p:sp>
      <p:sp>
        <p:nvSpPr>
          <p:cNvPr id="53" name="Text Box 55">
            <a:extLst>
              <a:ext uri="{FF2B5EF4-FFF2-40B4-BE49-F238E27FC236}">
                <a16:creationId xmlns:a16="http://schemas.microsoft.com/office/drawing/2014/main" id="{BFD83C95-BA76-2DC5-AB86-4FDC3555F65F}"/>
              </a:ext>
            </a:extLst>
          </p:cNvPr>
          <p:cNvSpPr txBox="1"/>
          <p:nvPr/>
        </p:nvSpPr>
        <p:spPr>
          <a:xfrm>
            <a:off x="1483995" y="4452585"/>
            <a:ext cx="1741170"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I</a:t>
            </a:r>
            <a:r>
              <a:rPr kumimoji="0" lang="en-US" sz="24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rPr>
              <a:t>nterval</a:t>
            </a:r>
          </a:p>
        </p:txBody>
      </p:sp>
      <p:sp>
        <p:nvSpPr>
          <p:cNvPr id="54" name="Text Box 56">
            <a:extLst>
              <a:ext uri="{FF2B5EF4-FFF2-40B4-BE49-F238E27FC236}">
                <a16:creationId xmlns:a16="http://schemas.microsoft.com/office/drawing/2014/main" id="{8063B5AA-C041-D398-8D32-2D2BCD4AE84F}"/>
              </a:ext>
            </a:extLst>
          </p:cNvPr>
          <p:cNvSpPr txBox="1"/>
          <p:nvPr/>
        </p:nvSpPr>
        <p:spPr>
          <a:xfrm>
            <a:off x="1483995" y="5478745"/>
            <a:ext cx="1741170"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sym typeface="+mn-ea"/>
              </a:rPr>
              <a:t>C</a:t>
            </a:r>
            <a:r>
              <a:rPr kumimoji="0" lang="en-US" sz="2400" b="0" i="0" u="none" strike="noStrike" kern="1200" cap="none" spc="0" normalizeH="0" baseline="0" noProof="0" dirty="0">
                <a:ln>
                  <a:noFill/>
                </a:ln>
                <a:solidFill>
                  <a:srgbClr val="44546A"/>
                </a:solidFill>
                <a:effectLst/>
                <a:uLnTx/>
                <a:uFillTx/>
                <a:latin typeface="Avenir Black" panose="020B0803020203020204" charset="0"/>
                <a:ea typeface="+mn-ea"/>
                <a:cs typeface="Avenir Black" panose="020B0803020203020204" charset="0"/>
              </a:rPr>
              <a:t>ontainer</a:t>
            </a:r>
          </a:p>
        </p:txBody>
      </p:sp>
      <p:sp>
        <p:nvSpPr>
          <p:cNvPr id="55" name="Text Box 58">
            <a:extLst>
              <a:ext uri="{FF2B5EF4-FFF2-40B4-BE49-F238E27FC236}">
                <a16:creationId xmlns:a16="http://schemas.microsoft.com/office/drawing/2014/main" id="{33AD192D-1D5D-2CED-8BB7-1E6CBC03EB62}"/>
              </a:ext>
            </a:extLst>
          </p:cNvPr>
          <p:cNvSpPr txBox="1"/>
          <p:nvPr/>
        </p:nvSpPr>
        <p:spPr>
          <a:xfrm>
            <a:off x="6513195" y="1366485"/>
            <a:ext cx="3900805"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M</a:t>
            </a:r>
            <a:r>
              <a:rPr kumimoji="0" lang="en-US" sz="24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ake a Magnetic Reason</a:t>
            </a:r>
          </a:p>
        </p:txBody>
      </p:sp>
      <p:sp>
        <p:nvSpPr>
          <p:cNvPr id="56" name="Text Box 59">
            <a:extLst>
              <a:ext uri="{FF2B5EF4-FFF2-40B4-BE49-F238E27FC236}">
                <a16:creationId xmlns:a16="http://schemas.microsoft.com/office/drawing/2014/main" id="{7168CFED-1C44-B124-41B7-902738BD88CB}"/>
              </a:ext>
            </a:extLst>
          </p:cNvPr>
          <p:cNvSpPr txBox="1"/>
          <p:nvPr/>
        </p:nvSpPr>
        <p:spPr>
          <a:xfrm>
            <a:off x="6513195" y="2385025"/>
            <a:ext cx="3900805"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A</a:t>
            </a:r>
            <a:r>
              <a:rPr kumimoji="0" lang="en-US" sz="24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nnounce the Avatar</a:t>
            </a:r>
          </a:p>
        </p:txBody>
      </p:sp>
      <p:sp>
        <p:nvSpPr>
          <p:cNvPr id="57" name="Text Box 60">
            <a:extLst>
              <a:ext uri="{FF2B5EF4-FFF2-40B4-BE49-F238E27FC236}">
                <a16:creationId xmlns:a16="http://schemas.microsoft.com/office/drawing/2014/main" id="{B2FE2B43-736C-1040-D8EA-EA7C540A1294}"/>
              </a:ext>
            </a:extLst>
          </p:cNvPr>
          <p:cNvSpPr txBox="1"/>
          <p:nvPr/>
        </p:nvSpPr>
        <p:spPr>
          <a:xfrm>
            <a:off x="6513195" y="3411185"/>
            <a:ext cx="2858135"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G</a:t>
            </a:r>
            <a:r>
              <a:rPr kumimoji="0" lang="en-US" sz="24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ive them a Goal</a:t>
            </a:r>
          </a:p>
        </p:txBody>
      </p:sp>
      <p:sp>
        <p:nvSpPr>
          <p:cNvPr id="58" name="Text Box 61">
            <a:extLst>
              <a:ext uri="{FF2B5EF4-FFF2-40B4-BE49-F238E27FC236}">
                <a16:creationId xmlns:a16="http://schemas.microsoft.com/office/drawing/2014/main" id="{4DEEAE4E-120E-15EA-312B-1B917E850FB7}"/>
              </a:ext>
            </a:extLst>
          </p:cNvPr>
          <p:cNvSpPr txBox="1"/>
          <p:nvPr/>
        </p:nvSpPr>
        <p:spPr>
          <a:xfrm>
            <a:off x="6547920" y="4437345"/>
            <a:ext cx="3659505"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rPr>
              <a:t>I</a:t>
            </a:r>
            <a:r>
              <a:rPr kumimoji="0" lang="en-US" sz="24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ndicate a Time Interval</a:t>
            </a:r>
          </a:p>
        </p:txBody>
      </p:sp>
      <p:sp>
        <p:nvSpPr>
          <p:cNvPr id="59" name="Text Box 62">
            <a:extLst>
              <a:ext uri="{FF2B5EF4-FFF2-40B4-BE49-F238E27FC236}">
                <a16:creationId xmlns:a16="http://schemas.microsoft.com/office/drawing/2014/main" id="{FB3AAF54-6A73-0D75-D3E6-33638178FB20}"/>
              </a:ext>
            </a:extLst>
          </p:cNvPr>
          <p:cNvSpPr txBox="1"/>
          <p:nvPr/>
        </p:nvSpPr>
        <p:spPr>
          <a:xfrm>
            <a:off x="6513195" y="5463505"/>
            <a:ext cx="5081905" cy="5835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B6526"/>
                </a:solidFill>
                <a:effectLst/>
                <a:uLnTx/>
                <a:uFillTx/>
                <a:latin typeface="Avenir Black" panose="020B0803020203020204" charset="0"/>
                <a:ea typeface="+mn-ea"/>
                <a:cs typeface="Avenir Black" panose="020B0803020203020204" charset="0"/>
                <a:sym typeface="+mn-ea"/>
              </a:rPr>
              <a:t>C</a:t>
            </a:r>
            <a:r>
              <a:rPr kumimoji="0" lang="en-US" sz="2400" b="0" i="0" u="none" strike="noStrike" kern="1200" cap="none" spc="0" normalizeH="0" baseline="0" noProof="0" dirty="0">
                <a:ln>
                  <a:noFill/>
                </a:ln>
                <a:solidFill>
                  <a:srgbClr val="44546A"/>
                </a:solidFill>
                <a:effectLst/>
                <a:uLnTx/>
                <a:uFillTx/>
                <a:latin typeface="Avenir" panose="020B0503020203020204" charset="0"/>
                <a:ea typeface="+mn-ea"/>
                <a:cs typeface="Avenir" panose="020B0503020203020204" charset="0"/>
              </a:rPr>
              <a:t>omplete with a Container Word</a:t>
            </a:r>
          </a:p>
        </p:txBody>
      </p:sp>
    </p:spTree>
    <p:extLst>
      <p:ext uri="{BB962C8B-B14F-4D97-AF65-F5344CB8AC3E}">
        <p14:creationId xmlns:p14="http://schemas.microsoft.com/office/powerpoint/2010/main" val="98864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81057819-DF94-CA1F-8F1D-D78565E55366}"/>
              </a:ext>
            </a:extLst>
          </p:cNvPr>
          <p:cNvSpPr txBox="1"/>
          <p:nvPr/>
        </p:nvSpPr>
        <p:spPr>
          <a:xfrm>
            <a:off x="397510" y="514350"/>
            <a:ext cx="6048375" cy="49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a:ln>
                  <a:noFill/>
                </a:ln>
                <a:solidFill>
                  <a:srgbClr val="44546A"/>
                </a:solidFill>
                <a:effectLst/>
                <a:uLnTx/>
                <a:uFillTx/>
                <a:latin typeface="Avenir Black" panose="020B0803020203020204" charset="0"/>
                <a:ea typeface="+mn-ea"/>
                <a:cs typeface="Avenir Black" panose="020B0803020203020204" charset="0"/>
              </a:rPr>
              <a:t>Sales to Fulfillment Continuum</a:t>
            </a:r>
          </a:p>
        </p:txBody>
      </p:sp>
      <p:grpSp>
        <p:nvGrpSpPr>
          <p:cNvPr id="3" name="Group 2">
            <a:extLst>
              <a:ext uri="{FF2B5EF4-FFF2-40B4-BE49-F238E27FC236}">
                <a16:creationId xmlns:a16="http://schemas.microsoft.com/office/drawing/2014/main" id="{045546BF-C9F6-BF0D-4A13-64EFD7984041}"/>
              </a:ext>
            </a:extLst>
          </p:cNvPr>
          <p:cNvGrpSpPr/>
          <p:nvPr/>
        </p:nvGrpSpPr>
        <p:grpSpPr>
          <a:xfrm>
            <a:off x="513716" y="2100580"/>
            <a:ext cx="10446384" cy="3207385"/>
            <a:chOff x="2844" y="3976"/>
            <a:chExt cx="12156" cy="3732"/>
          </a:xfrm>
        </p:grpSpPr>
        <p:sp>
          <p:nvSpPr>
            <p:cNvPr id="4" name="Freeform: Shape 6">
              <a:extLst>
                <a:ext uri="{FF2B5EF4-FFF2-40B4-BE49-F238E27FC236}">
                  <a16:creationId xmlns:a16="http://schemas.microsoft.com/office/drawing/2014/main" id="{5EF66B43-D6A7-DEBF-0596-D6DB70B8A603}"/>
                </a:ext>
              </a:extLst>
            </p:cNvPr>
            <p:cNvSpPr/>
            <p:nvPr/>
          </p:nvSpPr>
          <p:spPr>
            <a:xfrm>
              <a:off x="13941" y="4107"/>
              <a:ext cx="1059" cy="1059"/>
            </a:xfrm>
            <a:custGeom>
              <a:avLst/>
              <a:gdLst>
                <a:gd name="connsiteX0" fmla="*/ 336232 w 672464"/>
                <a:gd name="connsiteY0" fmla="*/ 0 h 672464"/>
                <a:gd name="connsiteX1" fmla="*/ 672465 w 672464"/>
                <a:gd name="connsiteY1" fmla="*/ 336233 h 672464"/>
                <a:gd name="connsiteX2" fmla="*/ 336232 w 672464"/>
                <a:gd name="connsiteY2" fmla="*/ 672465 h 672464"/>
                <a:gd name="connsiteX3" fmla="*/ 0 w 672464"/>
                <a:gd name="connsiteY3" fmla="*/ 336233 h 672464"/>
                <a:gd name="connsiteX4" fmla="*/ 336232 w 672464"/>
                <a:gd name="connsiteY4" fmla="*/ 0 h 672464"/>
                <a:gd name="connsiteX5" fmla="*/ 223838 w 672464"/>
                <a:gd name="connsiteY5" fmla="*/ 198120 h 672464"/>
                <a:gd name="connsiteX6" fmla="*/ 178117 w 672464"/>
                <a:gd name="connsiteY6" fmla="*/ 243840 h 672464"/>
                <a:gd name="connsiteX7" fmla="*/ 223838 w 672464"/>
                <a:gd name="connsiteY7" fmla="*/ 289560 h 672464"/>
                <a:gd name="connsiteX8" fmla="*/ 269557 w 672464"/>
                <a:gd name="connsiteY8" fmla="*/ 243840 h 672464"/>
                <a:gd name="connsiteX9" fmla="*/ 223838 w 672464"/>
                <a:gd name="connsiteY9" fmla="*/ 198120 h 672464"/>
                <a:gd name="connsiteX10" fmla="*/ 448627 w 672464"/>
                <a:gd name="connsiteY10" fmla="*/ 198120 h 672464"/>
                <a:gd name="connsiteX11" fmla="*/ 402907 w 672464"/>
                <a:gd name="connsiteY11" fmla="*/ 243840 h 672464"/>
                <a:gd name="connsiteX12" fmla="*/ 448627 w 672464"/>
                <a:gd name="connsiteY12" fmla="*/ 289560 h 672464"/>
                <a:gd name="connsiteX13" fmla="*/ 494347 w 672464"/>
                <a:gd name="connsiteY13" fmla="*/ 243840 h 672464"/>
                <a:gd name="connsiteX14" fmla="*/ 448627 w 672464"/>
                <a:gd name="connsiteY14" fmla="*/ 198120 h 672464"/>
                <a:gd name="connsiteX15" fmla="*/ 176213 w 672464"/>
                <a:gd name="connsiteY15" fmla="*/ 567690 h 672464"/>
                <a:gd name="connsiteX16" fmla="*/ 181927 w 672464"/>
                <a:gd name="connsiteY16" fmla="*/ 568643 h 672464"/>
                <a:gd name="connsiteX17" fmla="*/ 205740 w 672464"/>
                <a:gd name="connsiteY17" fmla="*/ 549593 h 672464"/>
                <a:gd name="connsiteX18" fmla="*/ 336232 w 672464"/>
                <a:gd name="connsiteY18" fmla="*/ 446722 h 672464"/>
                <a:gd name="connsiteX19" fmla="*/ 465772 w 672464"/>
                <a:gd name="connsiteY19" fmla="*/ 546735 h 672464"/>
                <a:gd name="connsiteX20" fmla="*/ 495300 w 672464"/>
                <a:gd name="connsiteY20" fmla="*/ 563880 h 672464"/>
                <a:gd name="connsiteX21" fmla="*/ 512445 w 672464"/>
                <a:gd name="connsiteY21" fmla="*/ 534352 h 672464"/>
                <a:gd name="connsiteX22" fmla="*/ 335280 w 672464"/>
                <a:gd name="connsiteY22" fmla="*/ 397192 h 672464"/>
                <a:gd name="connsiteX23" fmla="*/ 157163 w 672464"/>
                <a:gd name="connsiteY23" fmla="*/ 537210 h 672464"/>
                <a:gd name="connsiteX24" fmla="*/ 176213 w 672464"/>
                <a:gd name="connsiteY24" fmla="*/ 567690 h 672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72464" h="672464">
                  <a:moveTo>
                    <a:pt x="336232" y="0"/>
                  </a:moveTo>
                  <a:cubicBezTo>
                    <a:pt x="521970" y="0"/>
                    <a:pt x="672465" y="150495"/>
                    <a:pt x="672465" y="336233"/>
                  </a:cubicBezTo>
                  <a:cubicBezTo>
                    <a:pt x="672465" y="521970"/>
                    <a:pt x="521970" y="672465"/>
                    <a:pt x="336232" y="672465"/>
                  </a:cubicBezTo>
                  <a:cubicBezTo>
                    <a:pt x="150495" y="672465"/>
                    <a:pt x="0" y="521970"/>
                    <a:pt x="0" y="336233"/>
                  </a:cubicBezTo>
                  <a:cubicBezTo>
                    <a:pt x="0" y="150495"/>
                    <a:pt x="150495" y="0"/>
                    <a:pt x="336232" y="0"/>
                  </a:cubicBezTo>
                  <a:close/>
                  <a:moveTo>
                    <a:pt x="223838" y="198120"/>
                  </a:moveTo>
                  <a:cubicBezTo>
                    <a:pt x="198120" y="198120"/>
                    <a:pt x="178117" y="219075"/>
                    <a:pt x="178117" y="243840"/>
                  </a:cubicBezTo>
                  <a:cubicBezTo>
                    <a:pt x="178117" y="268605"/>
                    <a:pt x="199072" y="289560"/>
                    <a:pt x="223838" y="289560"/>
                  </a:cubicBezTo>
                  <a:cubicBezTo>
                    <a:pt x="249555" y="289560"/>
                    <a:pt x="269557" y="268605"/>
                    <a:pt x="269557" y="243840"/>
                  </a:cubicBezTo>
                  <a:cubicBezTo>
                    <a:pt x="269557" y="219075"/>
                    <a:pt x="249555" y="198120"/>
                    <a:pt x="223838" y="198120"/>
                  </a:cubicBezTo>
                  <a:close/>
                  <a:moveTo>
                    <a:pt x="448627" y="198120"/>
                  </a:moveTo>
                  <a:cubicBezTo>
                    <a:pt x="422910" y="198120"/>
                    <a:pt x="402907" y="219075"/>
                    <a:pt x="402907" y="243840"/>
                  </a:cubicBezTo>
                  <a:cubicBezTo>
                    <a:pt x="402907" y="268605"/>
                    <a:pt x="423863" y="289560"/>
                    <a:pt x="448627" y="289560"/>
                  </a:cubicBezTo>
                  <a:cubicBezTo>
                    <a:pt x="473392" y="289560"/>
                    <a:pt x="494347" y="268605"/>
                    <a:pt x="494347" y="243840"/>
                  </a:cubicBezTo>
                  <a:cubicBezTo>
                    <a:pt x="494347" y="219075"/>
                    <a:pt x="473392" y="198120"/>
                    <a:pt x="448627" y="198120"/>
                  </a:cubicBezTo>
                  <a:close/>
                  <a:moveTo>
                    <a:pt x="176213" y="567690"/>
                  </a:moveTo>
                  <a:cubicBezTo>
                    <a:pt x="178117" y="567690"/>
                    <a:pt x="180022" y="568643"/>
                    <a:pt x="181927" y="568643"/>
                  </a:cubicBezTo>
                  <a:cubicBezTo>
                    <a:pt x="193357" y="568643"/>
                    <a:pt x="202882" y="561022"/>
                    <a:pt x="205740" y="549593"/>
                  </a:cubicBezTo>
                  <a:cubicBezTo>
                    <a:pt x="220027" y="488633"/>
                    <a:pt x="273367" y="446722"/>
                    <a:pt x="336232" y="446722"/>
                  </a:cubicBezTo>
                  <a:cubicBezTo>
                    <a:pt x="397192" y="446722"/>
                    <a:pt x="450532" y="487680"/>
                    <a:pt x="465772" y="546735"/>
                  </a:cubicBezTo>
                  <a:cubicBezTo>
                    <a:pt x="469582" y="560070"/>
                    <a:pt x="481965" y="567690"/>
                    <a:pt x="495300" y="563880"/>
                  </a:cubicBezTo>
                  <a:cubicBezTo>
                    <a:pt x="508635" y="560070"/>
                    <a:pt x="516255" y="547688"/>
                    <a:pt x="512445" y="534352"/>
                  </a:cubicBezTo>
                  <a:cubicBezTo>
                    <a:pt x="491490" y="453390"/>
                    <a:pt x="419100" y="397192"/>
                    <a:pt x="335280" y="397192"/>
                  </a:cubicBezTo>
                  <a:cubicBezTo>
                    <a:pt x="250507" y="397192"/>
                    <a:pt x="177165" y="455295"/>
                    <a:pt x="157163" y="537210"/>
                  </a:cubicBezTo>
                  <a:cubicBezTo>
                    <a:pt x="155257" y="551497"/>
                    <a:pt x="163830" y="564833"/>
                    <a:pt x="176213" y="567690"/>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Freeform: Shape 7">
              <a:extLst>
                <a:ext uri="{FF2B5EF4-FFF2-40B4-BE49-F238E27FC236}">
                  <a16:creationId xmlns:a16="http://schemas.microsoft.com/office/drawing/2014/main" id="{E8BE8AEC-01FE-ED65-B308-073C82DC69B0}"/>
                </a:ext>
              </a:extLst>
            </p:cNvPr>
            <p:cNvSpPr/>
            <p:nvPr/>
          </p:nvSpPr>
          <p:spPr>
            <a:xfrm>
              <a:off x="2844" y="4120"/>
              <a:ext cx="1035" cy="1035"/>
            </a:xfrm>
            <a:custGeom>
              <a:avLst/>
              <a:gdLst>
                <a:gd name="connsiteX0" fmla="*/ 328613 w 657225"/>
                <a:gd name="connsiteY0" fmla="*/ 0 h 657225"/>
                <a:gd name="connsiteX1" fmla="*/ 657225 w 657225"/>
                <a:gd name="connsiteY1" fmla="*/ 328613 h 657225"/>
                <a:gd name="connsiteX2" fmla="*/ 328613 w 657225"/>
                <a:gd name="connsiteY2" fmla="*/ 657225 h 657225"/>
                <a:gd name="connsiteX3" fmla="*/ 0 w 657225"/>
                <a:gd name="connsiteY3" fmla="*/ 328613 h 657225"/>
                <a:gd name="connsiteX4" fmla="*/ 328613 w 657225"/>
                <a:gd name="connsiteY4" fmla="*/ 0 h 657225"/>
                <a:gd name="connsiteX5" fmla="*/ 219075 w 657225"/>
                <a:gd name="connsiteY5" fmla="*/ 193358 h 657225"/>
                <a:gd name="connsiteX6" fmla="*/ 174308 w 657225"/>
                <a:gd name="connsiteY6" fmla="*/ 238125 h 657225"/>
                <a:gd name="connsiteX7" fmla="*/ 219075 w 657225"/>
                <a:gd name="connsiteY7" fmla="*/ 282892 h 657225"/>
                <a:gd name="connsiteX8" fmla="*/ 263842 w 657225"/>
                <a:gd name="connsiteY8" fmla="*/ 238125 h 657225"/>
                <a:gd name="connsiteX9" fmla="*/ 219075 w 657225"/>
                <a:gd name="connsiteY9" fmla="*/ 193358 h 657225"/>
                <a:gd name="connsiteX10" fmla="*/ 438150 w 657225"/>
                <a:gd name="connsiteY10" fmla="*/ 193358 h 657225"/>
                <a:gd name="connsiteX11" fmla="*/ 393383 w 657225"/>
                <a:gd name="connsiteY11" fmla="*/ 238125 h 657225"/>
                <a:gd name="connsiteX12" fmla="*/ 438150 w 657225"/>
                <a:gd name="connsiteY12" fmla="*/ 282892 h 657225"/>
                <a:gd name="connsiteX13" fmla="*/ 482917 w 657225"/>
                <a:gd name="connsiteY13" fmla="*/ 238125 h 657225"/>
                <a:gd name="connsiteX14" fmla="*/ 438150 w 657225"/>
                <a:gd name="connsiteY14" fmla="*/ 193358 h 657225"/>
                <a:gd name="connsiteX15" fmla="*/ 155258 w 657225"/>
                <a:gd name="connsiteY15" fmla="*/ 421005 h 657225"/>
                <a:gd name="connsiteX16" fmla="*/ 328613 w 657225"/>
                <a:gd name="connsiteY16" fmla="*/ 555308 h 657225"/>
                <a:gd name="connsiteX17" fmla="*/ 502920 w 657225"/>
                <a:gd name="connsiteY17" fmla="*/ 418148 h 657225"/>
                <a:gd name="connsiteX18" fmla="*/ 484823 w 657225"/>
                <a:gd name="connsiteY18" fmla="*/ 388620 h 657225"/>
                <a:gd name="connsiteX19" fmla="*/ 455295 w 657225"/>
                <a:gd name="connsiteY19" fmla="*/ 406717 h 657225"/>
                <a:gd name="connsiteX20" fmla="*/ 328613 w 657225"/>
                <a:gd name="connsiteY20" fmla="*/ 506730 h 657225"/>
                <a:gd name="connsiteX21" fmla="*/ 202883 w 657225"/>
                <a:gd name="connsiteY21" fmla="*/ 409575 h 657225"/>
                <a:gd name="connsiteX22" fmla="*/ 173355 w 657225"/>
                <a:gd name="connsiteY22" fmla="*/ 392430 h 657225"/>
                <a:gd name="connsiteX23" fmla="*/ 155258 w 657225"/>
                <a:gd name="connsiteY23" fmla="*/ 421005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57225" h="657225">
                  <a:moveTo>
                    <a:pt x="328613" y="0"/>
                  </a:moveTo>
                  <a:cubicBezTo>
                    <a:pt x="509588" y="0"/>
                    <a:pt x="657225" y="146685"/>
                    <a:pt x="657225" y="328613"/>
                  </a:cubicBezTo>
                  <a:cubicBezTo>
                    <a:pt x="657225" y="510540"/>
                    <a:pt x="510540" y="657225"/>
                    <a:pt x="328613" y="657225"/>
                  </a:cubicBezTo>
                  <a:cubicBezTo>
                    <a:pt x="146685" y="657225"/>
                    <a:pt x="0" y="510540"/>
                    <a:pt x="0" y="328613"/>
                  </a:cubicBezTo>
                  <a:cubicBezTo>
                    <a:pt x="0" y="146685"/>
                    <a:pt x="147638" y="0"/>
                    <a:pt x="328613" y="0"/>
                  </a:cubicBezTo>
                  <a:close/>
                  <a:moveTo>
                    <a:pt x="219075" y="193358"/>
                  </a:moveTo>
                  <a:cubicBezTo>
                    <a:pt x="194310" y="193358"/>
                    <a:pt x="174308" y="213360"/>
                    <a:pt x="174308" y="238125"/>
                  </a:cubicBezTo>
                  <a:cubicBezTo>
                    <a:pt x="174308" y="262890"/>
                    <a:pt x="194310" y="282892"/>
                    <a:pt x="219075" y="282892"/>
                  </a:cubicBezTo>
                  <a:cubicBezTo>
                    <a:pt x="243840" y="282892"/>
                    <a:pt x="263842" y="262890"/>
                    <a:pt x="263842" y="238125"/>
                  </a:cubicBezTo>
                  <a:cubicBezTo>
                    <a:pt x="264795" y="213360"/>
                    <a:pt x="244792" y="193358"/>
                    <a:pt x="219075" y="193358"/>
                  </a:cubicBezTo>
                  <a:close/>
                  <a:moveTo>
                    <a:pt x="438150" y="193358"/>
                  </a:moveTo>
                  <a:cubicBezTo>
                    <a:pt x="413385" y="193358"/>
                    <a:pt x="393383" y="213360"/>
                    <a:pt x="393383" y="238125"/>
                  </a:cubicBezTo>
                  <a:cubicBezTo>
                    <a:pt x="393383" y="262890"/>
                    <a:pt x="413385" y="282892"/>
                    <a:pt x="438150" y="282892"/>
                  </a:cubicBezTo>
                  <a:cubicBezTo>
                    <a:pt x="462915" y="282892"/>
                    <a:pt x="482917" y="262890"/>
                    <a:pt x="482917" y="238125"/>
                  </a:cubicBezTo>
                  <a:cubicBezTo>
                    <a:pt x="483870" y="213360"/>
                    <a:pt x="462915" y="193358"/>
                    <a:pt x="438150" y="193358"/>
                  </a:cubicBezTo>
                  <a:close/>
                  <a:moveTo>
                    <a:pt x="155258" y="421005"/>
                  </a:moveTo>
                  <a:cubicBezTo>
                    <a:pt x="175260" y="500063"/>
                    <a:pt x="246698" y="555308"/>
                    <a:pt x="328613" y="555308"/>
                  </a:cubicBezTo>
                  <a:cubicBezTo>
                    <a:pt x="411480" y="555308"/>
                    <a:pt x="483870" y="499110"/>
                    <a:pt x="502920" y="418148"/>
                  </a:cubicBezTo>
                  <a:cubicBezTo>
                    <a:pt x="505778" y="404813"/>
                    <a:pt x="498158" y="392430"/>
                    <a:pt x="484823" y="388620"/>
                  </a:cubicBezTo>
                  <a:cubicBezTo>
                    <a:pt x="471488" y="385763"/>
                    <a:pt x="459105" y="393383"/>
                    <a:pt x="455295" y="406717"/>
                  </a:cubicBezTo>
                  <a:cubicBezTo>
                    <a:pt x="441008" y="465773"/>
                    <a:pt x="389573" y="506730"/>
                    <a:pt x="328613" y="506730"/>
                  </a:cubicBezTo>
                  <a:cubicBezTo>
                    <a:pt x="269558" y="506730"/>
                    <a:pt x="217170" y="466725"/>
                    <a:pt x="202883" y="409575"/>
                  </a:cubicBezTo>
                  <a:cubicBezTo>
                    <a:pt x="199073" y="396240"/>
                    <a:pt x="186690" y="388620"/>
                    <a:pt x="173355" y="392430"/>
                  </a:cubicBezTo>
                  <a:cubicBezTo>
                    <a:pt x="160020" y="394335"/>
                    <a:pt x="151448" y="407670"/>
                    <a:pt x="155258" y="421005"/>
                  </a:cubicBezTo>
                  <a:close/>
                </a:path>
              </a:pathLst>
            </a:custGeom>
            <a:solidFill>
              <a:srgbClr val="25AF28"/>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Freeform: Shape 8">
              <a:extLst>
                <a:ext uri="{FF2B5EF4-FFF2-40B4-BE49-F238E27FC236}">
                  <a16:creationId xmlns:a16="http://schemas.microsoft.com/office/drawing/2014/main" id="{F288DEEC-5101-63B8-C36B-7B3BC6A4E862}"/>
                </a:ext>
              </a:extLst>
            </p:cNvPr>
            <p:cNvSpPr/>
            <p:nvPr/>
          </p:nvSpPr>
          <p:spPr>
            <a:xfrm>
              <a:off x="2844" y="6519"/>
              <a:ext cx="1059" cy="1059"/>
            </a:xfrm>
            <a:custGeom>
              <a:avLst/>
              <a:gdLst>
                <a:gd name="connsiteX0" fmla="*/ 336233 w 672464"/>
                <a:gd name="connsiteY0" fmla="*/ 0 h 672465"/>
                <a:gd name="connsiteX1" fmla="*/ 0 w 672464"/>
                <a:gd name="connsiteY1" fmla="*/ 336232 h 672465"/>
                <a:gd name="connsiteX2" fmla="*/ 336233 w 672464"/>
                <a:gd name="connsiteY2" fmla="*/ 672465 h 672465"/>
                <a:gd name="connsiteX3" fmla="*/ 672465 w 672464"/>
                <a:gd name="connsiteY3" fmla="*/ 336232 h 672465"/>
                <a:gd name="connsiteX4" fmla="*/ 336233 w 672464"/>
                <a:gd name="connsiteY4" fmla="*/ 0 h 672465"/>
                <a:gd name="connsiteX5" fmla="*/ 448628 w 672464"/>
                <a:gd name="connsiteY5" fmla="*/ 197167 h 672465"/>
                <a:gd name="connsiteX6" fmla="*/ 494348 w 672464"/>
                <a:gd name="connsiteY6" fmla="*/ 242888 h 672465"/>
                <a:gd name="connsiteX7" fmla="*/ 448628 w 672464"/>
                <a:gd name="connsiteY7" fmla="*/ 288607 h 672465"/>
                <a:gd name="connsiteX8" fmla="*/ 402908 w 672464"/>
                <a:gd name="connsiteY8" fmla="*/ 242888 h 672465"/>
                <a:gd name="connsiteX9" fmla="*/ 448628 w 672464"/>
                <a:gd name="connsiteY9" fmla="*/ 197167 h 672465"/>
                <a:gd name="connsiteX10" fmla="*/ 223838 w 672464"/>
                <a:gd name="connsiteY10" fmla="*/ 197167 h 672465"/>
                <a:gd name="connsiteX11" fmla="*/ 269558 w 672464"/>
                <a:gd name="connsiteY11" fmla="*/ 242888 h 672465"/>
                <a:gd name="connsiteX12" fmla="*/ 223838 w 672464"/>
                <a:gd name="connsiteY12" fmla="*/ 288607 h 672465"/>
                <a:gd name="connsiteX13" fmla="*/ 178118 w 672464"/>
                <a:gd name="connsiteY13" fmla="*/ 242888 h 672465"/>
                <a:gd name="connsiteX14" fmla="*/ 223838 w 672464"/>
                <a:gd name="connsiteY14" fmla="*/ 197167 h 672465"/>
                <a:gd name="connsiteX15" fmla="*/ 495300 w 672464"/>
                <a:gd name="connsiteY15" fmla="*/ 566738 h 672465"/>
                <a:gd name="connsiteX16" fmla="*/ 489585 w 672464"/>
                <a:gd name="connsiteY16" fmla="*/ 567690 h 672465"/>
                <a:gd name="connsiteX17" fmla="*/ 465773 w 672464"/>
                <a:gd name="connsiteY17" fmla="*/ 548640 h 672465"/>
                <a:gd name="connsiteX18" fmla="*/ 335280 w 672464"/>
                <a:gd name="connsiteY18" fmla="*/ 445770 h 672465"/>
                <a:gd name="connsiteX19" fmla="*/ 205740 w 672464"/>
                <a:gd name="connsiteY19" fmla="*/ 545782 h 672465"/>
                <a:gd name="connsiteX20" fmla="*/ 176213 w 672464"/>
                <a:gd name="connsiteY20" fmla="*/ 562928 h 672465"/>
                <a:gd name="connsiteX21" fmla="*/ 159068 w 672464"/>
                <a:gd name="connsiteY21" fmla="*/ 533400 h 672465"/>
                <a:gd name="connsiteX22" fmla="*/ 336233 w 672464"/>
                <a:gd name="connsiteY22" fmla="*/ 396240 h 672465"/>
                <a:gd name="connsiteX23" fmla="*/ 514350 w 672464"/>
                <a:gd name="connsiteY23" fmla="*/ 536257 h 672465"/>
                <a:gd name="connsiteX24" fmla="*/ 495300 w 672464"/>
                <a:gd name="connsiteY24" fmla="*/ 566738 h 672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72464" h="672465">
                  <a:moveTo>
                    <a:pt x="336233" y="0"/>
                  </a:moveTo>
                  <a:cubicBezTo>
                    <a:pt x="150495" y="0"/>
                    <a:pt x="0" y="150495"/>
                    <a:pt x="0" y="336232"/>
                  </a:cubicBezTo>
                  <a:cubicBezTo>
                    <a:pt x="0" y="521970"/>
                    <a:pt x="150495" y="672465"/>
                    <a:pt x="336233" y="672465"/>
                  </a:cubicBezTo>
                  <a:cubicBezTo>
                    <a:pt x="521970" y="672465"/>
                    <a:pt x="672465" y="521970"/>
                    <a:pt x="672465" y="336232"/>
                  </a:cubicBezTo>
                  <a:cubicBezTo>
                    <a:pt x="672465" y="150495"/>
                    <a:pt x="521970" y="0"/>
                    <a:pt x="336233" y="0"/>
                  </a:cubicBezTo>
                  <a:close/>
                  <a:moveTo>
                    <a:pt x="448628" y="197167"/>
                  </a:moveTo>
                  <a:cubicBezTo>
                    <a:pt x="474345" y="197167"/>
                    <a:pt x="494348" y="218122"/>
                    <a:pt x="494348" y="242888"/>
                  </a:cubicBezTo>
                  <a:cubicBezTo>
                    <a:pt x="494348" y="267653"/>
                    <a:pt x="473393" y="288607"/>
                    <a:pt x="448628" y="288607"/>
                  </a:cubicBezTo>
                  <a:cubicBezTo>
                    <a:pt x="422910" y="288607"/>
                    <a:pt x="402908" y="267653"/>
                    <a:pt x="402908" y="242888"/>
                  </a:cubicBezTo>
                  <a:cubicBezTo>
                    <a:pt x="402908" y="218122"/>
                    <a:pt x="422910" y="197167"/>
                    <a:pt x="448628" y="197167"/>
                  </a:cubicBezTo>
                  <a:close/>
                  <a:moveTo>
                    <a:pt x="223838" y="197167"/>
                  </a:moveTo>
                  <a:cubicBezTo>
                    <a:pt x="249555" y="197167"/>
                    <a:pt x="269558" y="218122"/>
                    <a:pt x="269558" y="242888"/>
                  </a:cubicBezTo>
                  <a:cubicBezTo>
                    <a:pt x="269558" y="267653"/>
                    <a:pt x="248602" y="288607"/>
                    <a:pt x="223838" y="288607"/>
                  </a:cubicBezTo>
                  <a:cubicBezTo>
                    <a:pt x="198120" y="288607"/>
                    <a:pt x="178118" y="267653"/>
                    <a:pt x="178118" y="242888"/>
                  </a:cubicBezTo>
                  <a:cubicBezTo>
                    <a:pt x="178118" y="218122"/>
                    <a:pt x="198120" y="197167"/>
                    <a:pt x="223838" y="197167"/>
                  </a:cubicBezTo>
                  <a:close/>
                  <a:moveTo>
                    <a:pt x="495300" y="566738"/>
                  </a:moveTo>
                  <a:cubicBezTo>
                    <a:pt x="493395" y="566738"/>
                    <a:pt x="491490" y="567690"/>
                    <a:pt x="489585" y="567690"/>
                  </a:cubicBezTo>
                  <a:cubicBezTo>
                    <a:pt x="478155" y="567690"/>
                    <a:pt x="468630" y="560070"/>
                    <a:pt x="465773" y="548640"/>
                  </a:cubicBezTo>
                  <a:cubicBezTo>
                    <a:pt x="451485" y="487680"/>
                    <a:pt x="398145" y="445770"/>
                    <a:pt x="335280" y="445770"/>
                  </a:cubicBezTo>
                  <a:cubicBezTo>
                    <a:pt x="274320" y="445770"/>
                    <a:pt x="220980" y="486728"/>
                    <a:pt x="205740" y="545782"/>
                  </a:cubicBezTo>
                  <a:cubicBezTo>
                    <a:pt x="201930" y="559117"/>
                    <a:pt x="189548" y="566738"/>
                    <a:pt x="176213" y="562928"/>
                  </a:cubicBezTo>
                  <a:cubicBezTo>
                    <a:pt x="162877" y="559117"/>
                    <a:pt x="155258" y="546735"/>
                    <a:pt x="159068" y="533400"/>
                  </a:cubicBezTo>
                  <a:cubicBezTo>
                    <a:pt x="180023" y="452438"/>
                    <a:pt x="252413" y="396240"/>
                    <a:pt x="336233" y="396240"/>
                  </a:cubicBezTo>
                  <a:cubicBezTo>
                    <a:pt x="421005" y="396240"/>
                    <a:pt x="494348" y="454342"/>
                    <a:pt x="514350" y="536257"/>
                  </a:cubicBezTo>
                  <a:cubicBezTo>
                    <a:pt x="517208" y="550545"/>
                    <a:pt x="508635" y="563880"/>
                    <a:pt x="495300" y="566738"/>
                  </a:cubicBezTo>
                  <a:close/>
                </a:path>
              </a:pathLst>
            </a:custGeom>
            <a:solidFill>
              <a:srgbClr val="FB652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Freeform: Shape 9">
              <a:extLst>
                <a:ext uri="{FF2B5EF4-FFF2-40B4-BE49-F238E27FC236}">
                  <a16:creationId xmlns:a16="http://schemas.microsoft.com/office/drawing/2014/main" id="{E9901850-A3C7-E702-97C1-9B163519FABC}"/>
                </a:ext>
              </a:extLst>
            </p:cNvPr>
            <p:cNvSpPr/>
            <p:nvPr/>
          </p:nvSpPr>
          <p:spPr>
            <a:xfrm>
              <a:off x="13965" y="6531"/>
              <a:ext cx="1035" cy="1035"/>
            </a:xfrm>
            <a:custGeom>
              <a:avLst/>
              <a:gdLst>
                <a:gd name="connsiteX0" fmla="*/ 328613 w 657225"/>
                <a:gd name="connsiteY0" fmla="*/ 0 h 657225"/>
                <a:gd name="connsiteX1" fmla="*/ 0 w 657225"/>
                <a:gd name="connsiteY1" fmla="*/ 328613 h 657225"/>
                <a:gd name="connsiteX2" fmla="*/ 328613 w 657225"/>
                <a:gd name="connsiteY2" fmla="*/ 657225 h 657225"/>
                <a:gd name="connsiteX3" fmla="*/ 657225 w 657225"/>
                <a:gd name="connsiteY3" fmla="*/ 328613 h 657225"/>
                <a:gd name="connsiteX4" fmla="*/ 328613 w 657225"/>
                <a:gd name="connsiteY4" fmla="*/ 0 h 657225"/>
                <a:gd name="connsiteX5" fmla="*/ 438150 w 657225"/>
                <a:gd name="connsiteY5" fmla="*/ 193358 h 657225"/>
                <a:gd name="connsiteX6" fmla="*/ 482918 w 657225"/>
                <a:gd name="connsiteY6" fmla="*/ 238125 h 657225"/>
                <a:gd name="connsiteX7" fmla="*/ 438150 w 657225"/>
                <a:gd name="connsiteY7" fmla="*/ 282893 h 657225"/>
                <a:gd name="connsiteX8" fmla="*/ 393382 w 657225"/>
                <a:gd name="connsiteY8" fmla="*/ 238125 h 657225"/>
                <a:gd name="connsiteX9" fmla="*/ 438150 w 657225"/>
                <a:gd name="connsiteY9" fmla="*/ 193358 h 657225"/>
                <a:gd name="connsiteX10" fmla="*/ 220027 w 657225"/>
                <a:gd name="connsiteY10" fmla="*/ 193358 h 657225"/>
                <a:gd name="connsiteX11" fmla="*/ 264795 w 657225"/>
                <a:gd name="connsiteY11" fmla="*/ 238125 h 657225"/>
                <a:gd name="connsiteX12" fmla="*/ 220027 w 657225"/>
                <a:gd name="connsiteY12" fmla="*/ 282893 h 657225"/>
                <a:gd name="connsiteX13" fmla="*/ 175260 w 657225"/>
                <a:gd name="connsiteY13" fmla="*/ 238125 h 657225"/>
                <a:gd name="connsiteX14" fmla="*/ 220027 w 657225"/>
                <a:gd name="connsiteY14" fmla="*/ 193358 h 657225"/>
                <a:gd name="connsiteX15" fmla="*/ 502920 w 657225"/>
                <a:gd name="connsiteY15" fmla="*/ 421005 h 657225"/>
                <a:gd name="connsiteX16" fmla="*/ 329565 w 657225"/>
                <a:gd name="connsiteY16" fmla="*/ 555308 h 657225"/>
                <a:gd name="connsiteX17" fmla="*/ 155257 w 657225"/>
                <a:gd name="connsiteY17" fmla="*/ 418147 h 657225"/>
                <a:gd name="connsiteX18" fmla="*/ 173355 w 657225"/>
                <a:gd name="connsiteY18" fmla="*/ 388620 h 657225"/>
                <a:gd name="connsiteX19" fmla="*/ 202882 w 657225"/>
                <a:gd name="connsiteY19" fmla="*/ 406718 h 657225"/>
                <a:gd name="connsiteX20" fmla="*/ 329565 w 657225"/>
                <a:gd name="connsiteY20" fmla="*/ 506730 h 657225"/>
                <a:gd name="connsiteX21" fmla="*/ 455295 w 657225"/>
                <a:gd name="connsiteY21" fmla="*/ 409575 h 657225"/>
                <a:gd name="connsiteX22" fmla="*/ 484823 w 657225"/>
                <a:gd name="connsiteY22" fmla="*/ 392430 h 657225"/>
                <a:gd name="connsiteX23" fmla="*/ 502920 w 657225"/>
                <a:gd name="connsiteY23" fmla="*/ 421005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57225" h="657225">
                  <a:moveTo>
                    <a:pt x="328613" y="0"/>
                  </a:moveTo>
                  <a:cubicBezTo>
                    <a:pt x="147638" y="0"/>
                    <a:pt x="0" y="146685"/>
                    <a:pt x="0" y="328613"/>
                  </a:cubicBezTo>
                  <a:cubicBezTo>
                    <a:pt x="0" y="509588"/>
                    <a:pt x="146685" y="657225"/>
                    <a:pt x="328613" y="657225"/>
                  </a:cubicBezTo>
                  <a:cubicBezTo>
                    <a:pt x="510540" y="657225"/>
                    <a:pt x="657225" y="510540"/>
                    <a:pt x="657225" y="328613"/>
                  </a:cubicBezTo>
                  <a:cubicBezTo>
                    <a:pt x="657225" y="146685"/>
                    <a:pt x="510540" y="0"/>
                    <a:pt x="328613" y="0"/>
                  </a:cubicBezTo>
                  <a:close/>
                  <a:moveTo>
                    <a:pt x="438150" y="193358"/>
                  </a:moveTo>
                  <a:cubicBezTo>
                    <a:pt x="462915" y="193358"/>
                    <a:pt x="482918" y="213360"/>
                    <a:pt x="482918" y="238125"/>
                  </a:cubicBezTo>
                  <a:cubicBezTo>
                    <a:pt x="482918" y="262890"/>
                    <a:pt x="462915" y="282893"/>
                    <a:pt x="438150" y="282893"/>
                  </a:cubicBezTo>
                  <a:cubicBezTo>
                    <a:pt x="413385" y="282893"/>
                    <a:pt x="393382" y="262890"/>
                    <a:pt x="393382" y="238125"/>
                  </a:cubicBezTo>
                  <a:cubicBezTo>
                    <a:pt x="393382" y="213360"/>
                    <a:pt x="413385" y="193358"/>
                    <a:pt x="438150" y="193358"/>
                  </a:cubicBezTo>
                  <a:close/>
                  <a:moveTo>
                    <a:pt x="220027" y="193358"/>
                  </a:moveTo>
                  <a:cubicBezTo>
                    <a:pt x="244793" y="193358"/>
                    <a:pt x="264795" y="213360"/>
                    <a:pt x="264795" y="238125"/>
                  </a:cubicBezTo>
                  <a:cubicBezTo>
                    <a:pt x="264795" y="262890"/>
                    <a:pt x="244793" y="282893"/>
                    <a:pt x="220027" y="282893"/>
                  </a:cubicBezTo>
                  <a:cubicBezTo>
                    <a:pt x="195263" y="282893"/>
                    <a:pt x="175260" y="262890"/>
                    <a:pt x="175260" y="238125"/>
                  </a:cubicBezTo>
                  <a:cubicBezTo>
                    <a:pt x="174307" y="213360"/>
                    <a:pt x="194310" y="193358"/>
                    <a:pt x="220027" y="193358"/>
                  </a:cubicBezTo>
                  <a:close/>
                  <a:moveTo>
                    <a:pt x="502920" y="421005"/>
                  </a:moveTo>
                  <a:cubicBezTo>
                    <a:pt x="482918" y="500063"/>
                    <a:pt x="411480" y="555308"/>
                    <a:pt x="329565" y="555308"/>
                  </a:cubicBezTo>
                  <a:cubicBezTo>
                    <a:pt x="246698" y="555308"/>
                    <a:pt x="174307" y="499110"/>
                    <a:pt x="155257" y="418147"/>
                  </a:cubicBezTo>
                  <a:cubicBezTo>
                    <a:pt x="152400" y="404813"/>
                    <a:pt x="160020" y="392430"/>
                    <a:pt x="173355" y="388620"/>
                  </a:cubicBezTo>
                  <a:cubicBezTo>
                    <a:pt x="186690" y="385763"/>
                    <a:pt x="199073" y="393383"/>
                    <a:pt x="202882" y="406718"/>
                  </a:cubicBezTo>
                  <a:cubicBezTo>
                    <a:pt x="217170" y="465772"/>
                    <a:pt x="268605" y="506730"/>
                    <a:pt x="329565" y="506730"/>
                  </a:cubicBezTo>
                  <a:cubicBezTo>
                    <a:pt x="388620" y="506730"/>
                    <a:pt x="441007" y="466725"/>
                    <a:pt x="455295" y="409575"/>
                  </a:cubicBezTo>
                  <a:cubicBezTo>
                    <a:pt x="459105" y="396240"/>
                    <a:pt x="471488" y="388620"/>
                    <a:pt x="484823" y="392430"/>
                  </a:cubicBezTo>
                  <a:cubicBezTo>
                    <a:pt x="498157" y="395288"/>
                    <a:pt x="505777" y="408622"/>
                    <a:pt x="502920" y="421005"/>
                  </a:cubicBezTo>
                  <a:close/>
                </a:path>
              </a:pathLst>
            </a:custGeom>
            <a:solidFill>
              <a:srgbClr val="25AF28"/>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Freeform: Shape 10">
              <a:extLst>
                <a:ext uri="{FF2B5EF4-FFF2-40B4-BE49-F238E27FC236}">
                  <a16:creationId xmlns:a16="http://schemas.microsoft.com/office/drawing/2014/main" id="{54E68BE4-1DE8-A1E3-7B57-873A137E748C}"/>
                </a:ext>
              </a:extLst>
            </p:cNvPr>
            <p:cNvSpPr/>
            <p:nvPr/>
          </p:nvSpPr>
          <p:spPr>
            <a:xfrm>
              <a:off x="4378" y="4638"/>
              <a:ext cx="8955" cy="15"/>
            </a:xfrm>
            <a:custGeom>
              <a:avLst/>
              <a:gdLst>
                <a:gd name="connsiteX0" fmla="*/ 5686425 w 5686425"/>
                <a:gd name="connsiteY0" fmla="*/ 0 h 9525"/>
                <a:gd name="connsiteX1" fmla="*/ 0 w 5686425"/>
                <a:gd name="connsiteY1" fmla="*/ 0 h 9525"/>
              </a:gdLst>
              <a:ahLst/>
              <a:cxnLst>
                <a:cxn ang="0">
                  <a:pos x="connsiteX0" y="connsiteY0"/>
                </a:cxn>
                <a:cxn ang="0">
                  <a:pos x="connsiteX1" y="connsiteY1"/>
                </a:cxn>
              </a:cxnLst>
              <a:rect l="l" t="t" r="r" b="b"/>
              <a:pathLst>
                <a:path w="5686425" h="9525">
                  <a:moveTo>
                    <a:pt x="5686425" y="0"/>
                  </a:moveTo>
                  <a:lnTo>
                    <a:pt x="0" y="0"/>
                  </a:lnTo>
                </a:path>
              </a:pathLst>
            </a:custGeom>
            <a:ln w="47625" cap="rnd">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Freeform: Shape 11">
              <a:extLst>
                <a:ext uri="{FF2B5EF4-FFF2-40B4-BE49-F238E27FC236}">
                  <a16:creationId xmlns:a16="http://schemas.microsoft.com/office/drawing/2014/main" id="{7A11DEE4-34A5-8C1A-2983-275823508DAF}"/>
                </a:ext>
              </a:extLst>
            </p:cNvPr>
            <p:cNvSpPr/>
            <p:nvPr/>
          </p:nvSpPr>
          <p:spPr>
            <a:xfrm>
              <a:off x="4368" y="3976"/>
              <a:ext cx="660" cy="1321"/>
            </a:xfrm>
            <a:custGeom>
              <a:avLst/>
              <a:gdLst>
                <a:gd name="connsiteX0" fmla="*/ 419100 w 419100"/>
                <a:gd name="connsiteY0" fmla="*/ 839152 h 839152"/>
                <a:gd name="connsiteX1" fmla="*/ 0 w 419100"/>
                <a:gd name="connsiteY1" fmla="*/ 420052 h 839152"/>
                <a:gd name="connsiteX2" fmla="*/ 419100 w 419100"/>
                <a:gd name="connsiteY2" fmla="*/ 0 h 839152"/>
              </a:gdLst>
              <a:ahLst/>
              <a:cxnLst>
                <a:cxn ang="0">
                  <a:pos x="connsiteX0" y="connsiteY0"/>
                </a:cxn>
                <a:cxn ang="0">
                  <a:pos x="connsiteX1" y="connsiteY1"/>
                </a:cxn>
                <a:cxn ang="0">
                  <a:pos x="connsiteX2" y="connsiteY2"/>
                </a:cxn>
              </a:cxnLst>
              <a:rect l="l" t="t" r="r" b="b"/>
              <a:pathLst>
                <a:path w="419100" h="839152">
                  <a:moveTo>
                    <a:pt x="419100" y="839152"/>
                  </a:moveTo>
                  <a:lnTo>
                    <a:pt x="0" y="420052"/>
                  </a:lnTo>
                  <a:lnTo>
                    <a:pt x="419100" y="0"/>
                  </a:lnTo>
                </a:path>
              </a:pathLst>
            </a:custGeom>
            <a:noFill/>
            <a:ln w="47625" cap="rnd">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Freeform: Shape 12">
              <a:extLst>
                <a:ext uri="{FF2B5EF4-FFF2-40B4-BE49-F238E27FC236}">
                  <a16:creationId xmlns:a16="http://schemas.microsoft.com/office/drawing/2014/main" id="{3462B641-2D61-8598-D26D-788077EF3653}"/>
                </a:ext>
              </a:extLst>
            </p:cNvPr>
            <p:cNvSpPr/>
            <p:nvPr/>
          </p:nvSpPr>
          <p:spPr>
            <a:xfrm>
              <a:off x="4443" y="7048"/>
              <a:ext cx="8955" cy="15"/>
            </a:xfrm>
            <a:custGeom>
              <a:avLst/>
              <a:gdLst>
                <a:gd name="connsiteX0" fmla="*/ 0 w 5686425"/>
                <a:gd name="connsiteY0" fmla="*/ 0 h 9525"/>
                <a:gd name="connsiteX1" fmla="*/ 5686425 w 5686425"/>
                <a:gd name="connsiteY1" fmla="*/ 0 h 9525"/>
              </a:gdLst>
              <a:ahLst/>
              <a:cxnLst>
                <a:cxn ang="0">
                  <a:pos x="connsiteX0" y="connsiteY0"/>
                </a:cxn>
                <a:cxn ang="0">
                  <a:pos x="connsiteX1" y="connsiteY1"/>
                </a:cxn>
              </a:cxnLst>
              <a:rect l="l" t="t" r="r" b="b"/>
              <a:pathLst>
                <a:path w="5686425" h="9525">
                  <a:moveTo>
                    <a:pt x="0" y="0"/>
                  </a:moveTo>
                  <a:lnTo>
                    <a:pt x="5686425" y="0"/>
                  </a:lnTo>
                </a:path>
              </a:pathLst>
            </a:custGeom>
            <a:ln w="47625" cap="rnd">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Freeform: Shape 13">
              <a:extLst>
                <a:ext uri="{FF2B5EF4-FFF2-40B4-BE49-F238E27FC236}">
                  <a16:creationId xmlns:a16="http://schemas.microsoft.com/office/drawing/2014/main" id="{C2659844-5DE7-FA43-418C-ABF396DF816F}"/>
                </a:ext>
              </a:extLst>
            </p:cNvPr>
            <p:cNvSpPr/>
            <p:nvPr/>
          </p:nvSpPr>
          <p:spPr>
            <a:xfrm>
              <a:off x="12774" y="6388"/>
              <a:ext cx="660" cy="1320"/>
            </a:xfrm>
            <a:custGeom>
              <a:avLst/>
              <a:gdLst>
                <a:gd name="connsiteX0" fmla="*/ 0 w 419100"/>
                <a:gd name="connsiteY0" fmla="*/ 838200 h 838200"/>
                <a:gd name="connsiteX1" fmla="*/ 419100 w 419100"/>
                <a:gd name="connsiteY1" fmla="*/ 419100 h 838200"/>
                <a:gd name="connsiteX2" fmla="*/ 0 w 419100"/>
                <a:gd name="connsiteY2" fmla="*/ 0 h 838200"/>
              </a:gdLst>
              <a:ahLst/>
              <a:cxnLst>
                <a:cxn ang="0">
                  <a:pos x="connsiteX0" y="connsiteY0"/>
                </a:cxn>
                <a:cxn ang="0">
                  <a:pos x="connsiteX1" y="connsiteY1"/>
                </a:cxn>
                <a:cxn ang="0">
                  <a:pos x="connsiteX2" y="connsiteY2"/>
                </a:cxn>
              </a:cxnLst>
              <a:rect l="l" t="t" r="r" b="b"/>
              <a:pathLst>
                <a:path w="419100" h="838200">
                  <a:moveTo>
                    <a:pt x="0" y="838200"/>
                  </a:moveTo>
                  <a:lnTo>
                    <a:pt x="419100" y="419100"/>
                  </a:lnTo>
                  <a:lnTo>
                    <a:pt x="0" y="0"/>
                  </a:lnTo>
                </a:path>
              </a:pathLst>
            </a:custGeom>
            <a:noFill/>
            <a:ln w="47625" cap="rnd">
              <a:solidFill>
                <a:srgbClr val="FB6526"/>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2" name="Text Box 3">
            <a:extLst>
              <a:ext uri="{FF2B5EF4-FFF2-40B4-BE49-F238E27FC236}">
                <a16:creationId xmlns:a16="http://schemas.microsoft.com/office/drawing/2014/main" id="{042AFF9E-8588-CA0E-2BBD-2A1108C72795}"/>
              </a:ext>
            </a:extLst>
          </p:cNvPr>
          <p:cNvSpPr txBox="1"/>
          <p:nvPr/>
        </p:nvSpPr>
        <p:spPr>
          <a:xfrm>
            <a:off x="2756535" y="2087880"/>
            <a:ext cx="2195830" cy="49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Easy to Sell</a:t>
            </a:r>
          </a:p>
        </p:txBody>
      </p:sp>
      <p:sp>
        <p:nvSpPr>
          <p:cNvPr id="13" name="Text Box 9">
            <a:extLst>
              <a:ext uri="{FF2B5EF4-FFF2-40B4-BE49-F238E27FC236}">
                <a16:creationId xmlns:a16="http://schemas.microsoft.com/office/drawing/2014/main" id="{35E1DF17-5BA3-C7B1-1543-3658AE98BD10}"/>
              </a:ext>
            </a:extLst>
          </p:cNvPr>
          <p:cNvSpPr txBox="1"/>
          <p:nvPr/>
        </p:nvSpPr>
        <p:spPr>
          <a:xfrm>
            <a:off x="6969760" y="2087880"/>
            <a:ext cx="2195830" cy="49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a:ln>
                  <a:noFill/>
                </a:ln>
                <a:solidFill>
                  <a:srgbClr val="44546A"/>
                </a:solidFill>
                <a:effectLst/>
                <a:uLnTx/>
                <a:uFillTx/>
                <a:latin typeface="Avenir Medium" panose="02000603020000020003" charset="0"/>
                <a:ea typeface="+mn-ea"/>
                <a:cs typeface="Avenir Medium" panose="02000603020000020003" charset="0"/>
              </a:rPr>
              <a:t>Hard to Sell</a:t>
            </a:r>
          </a:p>
        </p:txBody>
      </p:sp>
      <p:sp>
        <p:nvSpPr>
          <p:cNvPr id="14" name="Text Box 10">
            <a:extLst>
              <a:ext uri="{FF2B5EF4-FFF2-40B4-BE49-F238E27FC236}">
                <a16:creationId xmlns:a16="http://schemas.microsoft.com/office/drawing/2014/main" id="{5FCB9E5F-F675-AA8A-59BB-284E87118D89}"/>
              </a:ext>
            </a:extLst>
          </p:cNvPr>
          <p:cNvSpPr txBox="1"/>
          <p:nvPr/>
        </p:nvSpPr>
        <p:spPr>
          <a:xfrm>
            <a:off x="2756535" y="4135120"/>
            <a:ext cx="2195830" cy="49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a:ln>
                  <a:noFill/>
                </a:ln>
                <a:solidFill>
                  <a:srgbClr val="44546A"/>
                </a:solidFill>
                <a:effectLst/>
                <a:uLnTx/>
                <a:uFillTx/>
                <a:latin typeface="Avenir Medium" panose="02000603020000020003" charset="0"/>
                <a:ea typeface="+mn-ea"/>
                <a:cs typeface="Avenir Medium" panose="02000603020000020003" charset="0"/>
              </a:rPr>
              <a:t>Hard to</a:t>
            </a:r>
          </a:p>
        </p:txBody>
      </p:sp>
      <p:sp>
        <p:nvSpPr>
          <p:cNvPr id="15" name="Text Box 14">
            <a:extLst>
              <a:ext uri="{FF2B5EF4-FFF2-40B4-BE49-F238E27FC236}">
                <a16:creationId xmlns:a16="http://schemas.microsoft.com/office/drawing/2014/main" id="{D4C5060C-3A38-6143-D88E-3F9AB8E9BCFC}"/>
              </a:ext>
            </a:extLst>
          </p:cNvPr>
          <p:cNvSpPr txBox="1"/>
          <p:nvPr/>
        </p:nvSpPr>
        <p:spPr>
          <a:xfrm>
            <a:off x="6969760" y="4135120"/>
            <a:ext cx="2195830" cy="49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dirty="0">
                <a:ln>
                  <a:noFill/>
                </a:ln>
                <a:solidFill>
                  <a:srgbClr val="44546A"/>
                </a:solidFill>
                <a:effectLst/>
                <a:uLnTx/>
                <a:uFillTx/>
                <a:latin typeface="Avenir Medium" panose="02000603020000020003" charset="0"/>
                <a:ea typeface="+mn-ea"/>
                <a:cs typeface="Avenir Medium" panose="02000603020000020003" charset="0"/>
              </a:rPr>
              <a:t>Easy to</a:t>
            </a:r>
          </a:p>
        </p:txBody>
      </p:sp>
      <p:sp>
        <p:nvSpPr>
          <p:cNvPr id="16" name="Text Box 15">
            <a:extLst>
              <a:ext uri="{FF2B5EF4-FFF2-40B4-BE49-F238E27FC236}">
                <a16:creationId xmlns:a16="http://schemas.microsoft.com/office/drawing/2014/main" id="{A10F04CD-C6B0-93ED-F503-2A20963E225B}"/>
              </a:ext>
            </a:extLst>
          </p:cNvPr>
          <p:cNvSpPr txBox="1"/>
          <p:nvPr/>
        </p:nvSpPr>
        <p:spPr>
          <a:xfrm>
            <a:off x="2756535" y="4855210"/>
            <a:ext cx="2195830" cy="49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a:ln>
                  <a:noFill/>
                </a:ln>
                <a:solidFill>
                  <a:srgbClr val="44546A"/>
                </a:solidFill>
                <a:effectLst/>
                <a:uLnTx/>
                <a:uFillTx/>
                <a:latin typeface="Avenir Medium" panose="02000603020000020003" charset="0"/>
                <a:ea typeface="+mn-ea"/>
                <a:cs typeface="Avenir Medium" panose="02000603020000020003" charset="0"/>
              </a:rPr>
              <a:t>Fulfill</a:t>
            </a:r>
          </a:p>
        </p:txBody>
      </p:sp>
      <p:sp>
        <p:nvSpPr>
          <p:cNvPr id="17" name="Text Box 16">
            <a:extLst>
              <a:ext uri="{FF2B5EF4-FFF2-40B4-BE49-F238E27FC236}">
                <a16:creationId xmlns:a16="http://schemas.microsoft.com/office/drawing/2014/main" id="{25426825-9CD2-9CBB-0366-999181DBAE47}"/>
              </a:ext>
            </a:extLst>
          </p:cNvPr>
          <p:cNvSpPr txBox="1"/>
          <p:nvPr/>
        </p:nvSpPr>
        <p:spPr>
          <a:xfrm>
            <a:off x="6969760" y="4855210"/>
            <a:ext cx="2195830" cy="49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a:ln>
                  <a:noFill/>
                </a:ln>
                <a:solidFill>
                  <a:srgbClr val="44546A"/>
                </a:solidFill>
                <a:effectLst/>
                <a:uLnTx/>
                <a:uFillTx/>
                <a:latin typeface="Avenir Medium" panose="02000603020000020003" charset="0"/>
                <a:ea typeface="+mn-ea"/>
                <a:cs typeface="Avenir Medium" panose="02000603020000020003" charset="0"/>
              </a:rPr>
              <a:t>Fulfill</a:t>
            </a:r>
          </a:p>
        </p:txBody>
      </p:sp>
    </p:spTree>
    <p:extLst>
      <p:ext uri="{BB962C8B-B14F-4D97-AF65-F5344CB8AC3E}">
        <p14:creationId xmlns:p14="http://schemas.microsoft.com/office/powerpoint/2010/main" val="3877381265"/>
      </p:ext>
    </p:extLst>
  </p:cSld>
  <p:clrMapOvr>
    <a:masterClrMapping/>
  </p:clrMapOvr>
</p:sld>
</file>

<file path=ppt/theme/theme1.xml><?xml version="1.0" encoding="utf-8"?>
<a:theme xmlns:a="http://schemas.openxmlformats.org/drawingml/2006/main" name="6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2757</TotalTime>
  <Words>782</Words>
  <Application>Microsoft Office PowerPoint</Application>
  <PresentationFormat>Widescreen</PresentationFormat>
  <Paragraphs>87</Paragraphs>
  <Slides>5</Slides>
  <Notes>4</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5</vt:i4>
      </vt:variant>
    </vt:vector>
  </HeadingPairs>
  <TitlesOfParts>
    <vt:vector size="19" baseType="lpstr">
      <vt:lpstr>Arial</vt:lpstr>
      <vt:lpstr>Avenir</vt:lpstr>
      <vt:lpstr>Avenir Black</vt:lpstr>
      <vt:lpstr>Avenir Heavy</vt:lpstr>
      <vt:lpstr>Avenir Light</vt:lpstr>
      <vt:lpstr>Avenir Medium</vt:lpstr>
      <vt:lpstr>Calibri</vt:lpstr>
      <vt:lpstr>LiberationSerif</vt:lpstr>
      <vt:lpstr>Raleway</vt:lpstr>
      <vt:lpstr>Raleway Black</vt:lpstr>
      <vt:lpstr>Raleway Medium</vt:lpstr>
      <vt:lpstr>Söhne</vt:lpstr>
      <vt:lpstr>Trade Gothic Next</vt:lpstr>
      <vt:lpstr>6_Office Theme</vt:lpstr>
      <vt:lpstr>Create The Ultimate Value Equation Fast</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 Fischer</dc:creator>
  <cp:lastModifiedBy>Mark Ferreira</cp:lastModifiedBy>
  <cp:revision>4</cp:revision>
  <dcterms:created xsi:type="dcterms:W3CDTF">2024-04-22T21:22:48Z</dcterms:created>
  <dcterms:modified xsi:type="dcterms:W3CDTF">2024-05-09T15:39:09Z</dcterms:modified>
</cp:coreProperties>
</file>