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76" r:id="rId3"/>
    <p:sldId id="448" r:id="rId4"/>
    <p:sldId id="442" r:id="rId5"/>
    <p:sldId id="445" r:id="rId6"/>
    <p:sldId id="44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F4701"/>
    <a:srgbClr val="FAFAFA"/>
    <a:srgbClr val="44536A"/>
    <a:srgbClr val="FF6700"/>
    <a:srgbClr val="FF5B1C"/>
    <a:srgbClr val="FD0111"/>
    <a:srgbClr val="FEFEFE"/>
    <a:srgbClr val="FF5953"/>
    <a:srgbClr val="20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8"/>
  </p:normalViewPr>
  <p:slideViewPr>
    <p:cSldViewPr snapToGrid="0" snapToObjects="1">
      <p:cViewPr>
        <p:scale>
          <a:sx n="100" d="100"/>
          <a:sy n="100" d="100"/>
        </p:scale>
        <p:origin x="90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78342362636114E-3"/>
          <c:y val="0"/>
          <c:w val="0.97610921560073349"/>
          <c:h val="0.95653401555534645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CF-8A41-B810-8D4A8CD62712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FCF-8A41-B810-8D4A8CD62712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CF-8A41-B810-8D4A8CD62712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CF-8A41-B810-8D4A8CD62712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CF-8A41-B810-8D4A8CD62712}"/>
              </c:ext>
            </c:extLst>
          </c:dPt>
          <c:dPt>
            <c:idx val="5"/>
            <c:bubble3D val="0"/>
            <c:spPr>
              <a:solidFill>
                <a:srgbClr val="F8F8F8"/>
              </a:solidFill>
              <a:ln w="28575">
                <a:solidFill>
                  <a:srgbClr val="FD011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CF-8A41-B810-8D4A8CD62712}"/>
              </c:ext>
            </c:extLst>
          </c:dPt>
          <c:dPt>
            <c:idx val="6"/>
            <c:bubble3D val="0"/>
            <c:spPr>
              <a:solidFill>
                <a:srgbClr val="FD011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CF-8A41-B810-8D4A8CD62712}"/>
              </c:ext>
            </c:extLst>
          </c:dPt>
          <c:cat>
            <c:strRef>
              <c:f>Sheet1!$A$2:$A$7</c:f>
              <c:strCache>
                <c:ptCount val="6"/>
                <c:pt idx="0">
                  <c:v>Context </c:v>
                </c:pt>
                <c:pt idx="1">
                  <c:v>3rd Qtr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F-8A41-B810-8D4A8CD62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1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0.03637</cdr:x>
      <cdr:y>0.36501</cdr:y>
    </cdr:from>
    <cdr:to>
      <cdr:x>0.06795</cdr:x>
      <cdr:y>0.56905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2307A6F-B87B-C94C-BAD1-C4A9A725883A}"/>
            </a:ext>
          </a:extLst>
        </cdr:cNvPr>
        <cdr:cNvSpPr/>
      </cdr:nvSpPr>
      <cdr:spPr>
        <a:xfrm xmlns:a="http://schemas.openxmlformats.org/drawingml/2006/main" rot="16200000">
          <a:off x="-45735" y="2817414"/>
          <a:ext cx="131157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>
                  <a:lumMod val="65000"/>
                  <a:lumOff val="35000"/>
                </a:schemeClr>
              </a:solidFill>
              <a:latin typeface="Raleway Black" pitchFamily="2" charset="77"/>
            </a:rPr>
            <a:t>Company 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0.28402</cdr:x>
      <cdr:y>0.94249</cdr:y>
    </cdr:from>
    <cdr:to>
      <cdr:x>0.29981</cdr:x>
      <cdr:y>0.99994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72307A6F-B87B-C94C-BAD1-C4A9A725883A}"/>
            </a:ext>
          </a:extLst>
        </cdr:cNvPr>
        <cdr:cNvSpPr/>
      </cdr:nvSpPr>
      <cdr:spPr>
        <a:xfrm xmlns:a="http://schemas.openxmlformats.org/drawingml/2006/main">
          <a:off x="3321532" y="6058319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C1E8-44DE-8447-8688-D5D35CAF3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64010-12EB-ED41-95EA-27DD3DC00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C459D-B312-9343-AA57-E1E7566A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DA04-3635-CB4B-B9F3-0E0B4213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9F80-76B7-5148-A1F2-C82CD9A2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FF99-2903-CD40-BC70-F72F963B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ED78F-95A8-F54F-B21A-29E2575A1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7D539-CF38-AE45-97A9-1D121092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5DA4-B565-584C-945A-DD5BB3CE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1894-35CC-2E4F-B038-70EF5334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832C4-BEC8-5648-93DA-53BA57B54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9AC6C-75A0-2E4A-90F7-8A8DDC8B5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6EC02-A368-C249-837B-27068AE7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377F-FF2E-7245-9CFF-1B5BE086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C2BD-C789-3B4A-8AB3-F9D72C31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12F5-B73A-40C5-BEF1-0E3383EF5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E2E36-A219-4A90-8ABE-615677686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83A64-69D1-4042-ACDF-43A72DE1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4AC9-8CCE-4DC0-863B-8FBE55C7020E}" type="datetime1">
              <a:rPr lang="en-US" smtClean="0"/>
              <a:t>8/23/22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E81A3-BDE4-48D3-9A8D-CBD7A73D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461A-BF85-432E-966C-08BB6BB5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1E18-9553-4FDF-B796-541D18E8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89F64-A55B-4211-B337-F08D73DA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C9521-08B0-4159-9333-FE0B6FC7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CAB2-7443-4719-91ED-51D0B360017E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B010-B1A1-4190-81A4-D9B0C77E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9F8C-99E2-40B9-8DB9-14DC6359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A1463E-A657-4491-8251-A9635B2E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713A-7FFE-4E5E-9C9B-B34D9448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52C3-8534-4F31-A592-000C0EC4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A98BB-62A5-4E20-8F24-BD6F8742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9FFB-471D-4525-8D81-B7F5EC8D1334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95A5-1B04-46EA-AF1A-295B5E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D439-4D79-4D00-8587-E5F7FDB7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7ED071-446D-43DF-AA26-D91CE2101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AC6368-8673-4013-A1CD-9661B35AB8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158178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A2608-4DC0-42E9-A523-065EE693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18B7-8733-476B-8131-71F5E49E7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178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8AC3A-4B79-451C-8892-9E7DF2E7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5978-237D-4B72-B74E-45C324392B8C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592F6-FF6E-4896-841C-197EEF32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C2408-BAFC-40C2-8239-9E40A172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395315-EAE6-45C0-83A7-36BD250B6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8225"/>
            <a:ext cx="537737" cy="53581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7149E8E-7214-4655-950D-2CE853930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175B2-3375-44AE-8D3C-5D34A9A5EA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506662"/>
            <a:ext cx="5181600" cy="368300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0C929E-3B56-4D59-8AA0-EEBDDD64C0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0612" y="2506662"/>
            <a:ext cx="5181600" cy="368300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63550" indent="-231775">
              <a:defRPr>
                <a:solidFill>
                  <a:schemeClr val="accent2"/>
                </a:solidFill>
              </a:defRPr>
            </a:lvl2pPr>
            <a:lvl3pPr marL="914400" indent="-231775">
              <a:defRPr>
                <a:solidFill>
                  <a:schemeClr val="accent2"/>
                </a:solidFill>
              </a:defRPr>
            </a:lvl3pPr>
            <a:lvl4pPr marL="1377950" indent="-231775">
              <a:defRPr>
                <a:solidFill>
                  <a:schemeClr val="accent2"/>
                </a:solidFill>
              </a:defRPr>
            </a:lvl4pPr>
            <a:lvl5pPr marL="1828800" indent="-231775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A4ECE-7AF1-47E5-8118-51FE9E5F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D2D08-E3BE-4591-BDE9-C00CBB6C4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529BD-A407-444A-9708-6EE003D29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C7C7F-E00F-4329-9B56-34B029B8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FED-BA94-40FC-A304-703358A5948C}" type="datetime1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AB856-1239-4066-9D21-90DCAB9F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51550-46FA-4DA3-A40A-B1E9432F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9C5DB65-7547-4156-93FB-6809EF9E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3A8-37D7-44AD-8506-5BF0A42F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43C75-7092-4CB6-8AA8-F6B116AD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7FD-4B19-4599-9474-F5C5D3D62483}" type="datetime1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2F3EC-5652-4239-94C4-628C45C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DD989-D395-4834-88F7-6419CFA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822CB8-21A5-4AD5-BDAD-E8FFE8416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0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4053-76C4-4875-8C42-42B5E137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4179-6B97-473B-ACDB-701B57C1B166}" type="datetime1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5551-D6BC-4BAB-A1B7-4F8377BC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1ED68-997F-428B-A13B-575E9595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72FB11-8B55-4B77-8637-0CC843909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5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D757-5FD9-451D-A185-E5D52893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9EAC-AA9A-4051-ABE8-77B83BE5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C12FF-AE01-4788-BB78-21858357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CE10F-644F-45C1-9F58-D5D48C33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B708-0332-4F16-BCC4-B3F3613C41F9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7B81C-502A-43DB-89B4-05707338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7F5F-87C1-474A-972B-7637BC3E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C185CD6-8521-4F3F-870F-F885DC846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3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B8C8-CEB1-CA4A-9075-4365CFCD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DA31-AD81-F74D-B190-D93C080D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5705-9423-5A43-8E4A-E205D27F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C89A-901F-9B47-898A-E6758C02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AEC0A-5897-9443-8AC2-7D8EA9CE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4C95-A2B8-40BF-AC9B-6E5E7B59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A5875-2742-4EA3-979B-573A8EA9C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F788-2447-43C0-8B29-463AE004C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CA7F-08B3-4194-ADBC-A307B4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201-23C0-4FE5-B268-0E7467B81067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3C7E-D882-4731-B7F0-B7FB638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13626-9710-401A-87BF-EF6D0FF8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56AC355-5B5B-4FC0-ADFC-5429A1ADD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9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4F74-5DC4-4420-8E0A-21DCF040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39175-87B8-42FC-A5CB-CCBE55651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17BCE-A53B-4A2E-9CFD-1471ADCA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E3A2-3C74-46E3-A76C-67762FF25BF8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63A8C-247E-47E5-BFA8-92B5DD4A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5AF4-DFAF-4D56-BBEA-8BA0FD54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58CFC2-4AC9-4059-ABD4-32477636E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1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F0752-51D7-47EC-9F2E-73CEAFFCA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0165-A6FC-4FA2-81F0-2DBF39A0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0292-E60C-4508-B766-A50FD884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D254-CF29-4401-916C-F50C1ACDA298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EA126-D878-4CD2-8649-47B19D5B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3618-4BA9-4025-A504-1874A964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20A418A-EE93-4B0C-9729-13E7C7D8F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1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DD95-F2ED-44CC-9F54-B114AC4C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000" cy="860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4CF9B-8918-4844-A05A-5ABC762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1DBF-04F2-4958-8B8B-4630F6BD5CE9}" type="datetime1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7C2E1-4856-4458-A693-BE2204C3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93829-403A-4F79-84F5-6904E14C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C65C-181C-8F4B-AAED-E0508C3E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89CA0-36FA-E04A-A53B-A6AFA82F8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3439-FA40-DB42-B042-9A4C19B7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C924-15FC-724C-AC53-103D2F1E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CAD20-90D4-F84A-B8A3-92E74CE2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1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78CA-2A56-094A-BFE3-5977B3AE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2278-1462-9D4E-9852-339898EBD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02277-F8D5-E04A-B5E7-9015E102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BCA0B-8EF2-194E-B393-0AF557BC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605A2-3FD4-A944-9469-754313BB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34F-638A-7141-A3E4-0971124A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0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FBA2-7559-A548-8072-3BDEDDF7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4180D-476B-424A-B886-CC2E14D7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514FF-970A-744F-958A-EB07BE655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79C75-E834-6F42-9600-7970C03E7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356B1-A726-5042-AB6D-7245F1CE6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E337D-7FC0-CF41-B5F3-941AEE79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54252-4A79-5142-986D-8163553E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0B90A-37BF-6D4C-BECB-BAC36509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87DC-C9A0-1F43-9511-4FF81661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76947-8D3E-2742-BCAC-BA305126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1EA59-5B59-2D43-A4D3-D3AC373D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A8705-D63E-FF42-B66B-3694766B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FFBD3-EB65-E04B-803A-C4731CCA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77110-64B8-8347-AE15-C663F2E8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18E9B-158D-CA41-BDD1-09F6B75C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3BA9-E972-0B4C-A715-8375487F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A738-342A-5047-ACB0-311BE878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EE818-7762-1B49-A5AA-ED3DBB755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47902-2960-B043-9361-8C95E8DE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F8278-A44F-BE4E-8C6B-184731E8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3B52D-113A-6E45-BEEB-E37A15BF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D02D-B01B-B946-85DF-7C5428B8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6EEA5-A462-BF4A-8139-2351A0368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98431-F6A0-3A4D-9525-19C7E389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058FE-86F6-3B4C-AD69-A729E21B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0C717-4F5A-6F40-AE33-9FD51685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33900-4194-154E-BD3F-FD51F018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CEC2D-17B4-3047-B51C-03C69B97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1078F-AD5B-8D40-A349-4C50A74B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EBCF-AA76-B34B-835E-2AAA37C2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4689-6103-FA42-9059-841843EF6783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28CA-D52B-4143-9D06-E11F7934F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FA411-46E8-6448-ACA1-6D4A9FAF4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047D464-091E-6248-8905-D4DA543294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026A4-C500-457C-8188-20829E33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1DDB0-7C89-429E-A019-D46E284D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F8AA-E9E9-40BE-A6DA-0D9D09C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CD1DBF-04F2-4958-8B8B-4630F6BD5CE9}" type="datetime1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61A15-2D1D-4E7C-83DF-F1BCE9A7B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0D94B-9747-436B-93DD-5AF54445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0D2F20-9983-41DD-AC29-4DF8F6835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Trade Gothic Next Heavy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4999E-6A68-47C7-A196-615EEF8F1936}"/>
              </a:ext>
            </a:extLst>
          </p:cNvPr>
          <p:cNvSpPr/>
          <p:nvPr/>
        </p:nvSpPr>
        <p:spPr>
          <a:xfrm>
            <a:off x="-116114" y="4189961"/>
            <a:ext cx="12192000" cy="2720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7D794-01F2-4F45-BCAA-0432C9A3D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53" y="492112"/>
            <a:ext cx="12826527" cy="2387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Raleway Black" pitchFamily="2" charset="77"/>
              </a:rPr>
              <a:t>5Cs Marketing Framework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Raleway Black" pitchFamily="2" charset="77"/>
              </a:rPr>
              <a:t>                 </a:t>
            </a:r>
            <a:br>
              <a:rPr lang="en-US" sz="2800" b="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</a:br>
            <a:r>
              <a:rPr lang="en-US" sz="2800" b="0" dirty="0">
                <a:solidFill>
                  <a:schemeClr val="accent3">
                    <a:lumMod val="75000"/>
                  </a:schemeClr>
                </a:solidFill>
                <a:latin typeface="Raleway" pitchFamily="2" charset="77"/>
              </a:rPr>
              <a:t>Tesla Examples &amp; Templates</a:t>
            </a:r>
            <a:endParaRPr lang="en-US" sz="5400" b="0" dirty="0">
              <a:solidFill>
                <a:schemeClr val="accent3">
                  <a:lumMod val="75000"/>
                </a:schemeClr>
              </a:solidFill>
              <a:latin typeface="Raleway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AA18E6-9490-1F44-ADE9-AD8BC6D24D07}"/>
              </a:ext>
            </a:extLst>
          </p:cNvPr>
          <p:cNvSpPr txBox="1">
            <a:spLocks/>
          </p:cNvSpPr>
          <p:nvPr/>
        </p:nvSpPr>
        <p:spPr>
          <a:xfrm>
            <a:off x="2163296" y="4999252"/>
            <a:ext cx="2782777" cy="987643"/>
          </a:xfrm>
          <a:prstGeom prst="rect">
            <a:avLst/>
          </a:prstGeom>
          <a:solidFill>
            <a:srgbClr val="525051"/>
          </a:solidFill>
          <a:ln>
            <a:solidFill>
              <a:srgbClr val="FFFFFF"/>
            </a:solidFill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Strategy Kiln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BAAFFA9-E297-5942-BCF0-A4B7CFAA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53" y="4753674"/>
            <a:ext cx="1493643" cy="148830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5BE628-9E59-1843-BCF0-A2A0B194AE86}"/>
              </a:ext>
            </a:extLst>
          </p:cNvPr>
          <p:cNvCxnSpPr>
            <a:cxnSpLocks/>
          </p:cNvCxnSpPr>
          <p:nvPr/>
        </p:nvCxnSpPr>
        <p:spPr>
          <a:xfrm>
            <a:off x="742" y="418996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625931-5925-5D4A-8330-05E1C60C6017}"/>
              </a:ext>
            </a:extLst>
          </p:cNvPr>
          <p:cNvCxnSpPr>
            <a:cxnSpLocks/>
          </p:cNvCxnSpPr>
          <p:nvPr/>
        </p:nvCxnSpPr>
        <p:spPr>
          <a:xfrm>
            <a:off x="0" y="687358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5B5E2-2EFE-D043-9D63-E784638278B8}"/>
              </a:ext>
            </a:extLst>
          </p:cNvPr>
          <p:cNvSpPr/>
          <p:nvPr/>
        </p:nvSpPr>
        <p:spPr>
          <a:xfrm>
            <a:off x="9798864" y="2032"/>
            <a:ext cx="2393136" cy="982195"/>
          </a:xfrm>
          <a:prstGeom prst="rect">
            <a:avLst/>
          </a:prstGeom>
          <a:solidFill>
            <a:srgbClr val="2022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B3A71D-2A07-6948-B24B-76B952CBA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17" r="27920"/>
          <a:stretch/>
        </p:blipFill>
        <p:spPr>
          <a:xfrm>
            <a:off x="9922755" y="13221"/>
            <a:ext cx="647601" cy="971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A0B939-FE52-9842-BF6F-403566AE8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67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8096" y="29867"/>
            <a:ext cx="1386733" cy="9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2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-5562" y="36424"/>
            <a:ext cx="7668004" cy="6821576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FD011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24AED7-74EA-124F-BD07-7434C3BB82C7}"/>
              </a:ext>
            </a:extLst>
          </p:cNvPr>
          <p:cNvGrpSpPr/>
          <p:nvPr/>
        </p:nvGrpSpPr>
        <p:grpSpPr>
          <a:xfrm>
            <a:off x="125202" y="4656472"/>
            <a:ext cx="3690987" cy="2099378"/>
            <a:chOff x="277859" y="4448044"/>
            <a:chExt cx="1976535" cy="2381999"/>
          </a:xfrm>
        </p:grpSpPr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338967EE-840E-A840-B6AD-CB2A0CC6BFA6}"/>
                </a:ext>
              </a:extLst>
            </p:cNvPr>
            <p:cNvSpPr/>
            <p:nvPr/>
          </p:nvSpPr>
          <p:spPr>
            <a:xfrm>
              <a:off x="277859" y="4448044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11AD1691-C336-E844-8EEC-225041FA0DE0}"/>
                </a:ext>
              </a:extLst>
            </p:cNvPr>
            <p:cNvSpPr txBox="1"/>
            <p:nvPr/>
          </p:nvSpPr>
          <p:spPr>
            <a:xfrm>
              <a:off x="394208" y="4554277"/>
              <a:ext cx="1860186" cy="2149823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298450" marR="5080" lvl="0" indent="-28575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Raleway" pitchFamily="34" charset="0"/>
                  <a:ea typeface="+mn-ea"/>
                  <a:cs typeface="Trebuchet MS"/>
                </a:rPr>
                <a:t>Although strategic battery supplier relationships, esp. Panasonic, are strong, Tesla should become more vertically integrated to reduce costs</a:t>
              </a:r>
            </a:p>
            <a:p>
              <a:pPr marL="298450" marR="5080" lvl="0" indent="-28575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Supply chain issues due to the pandemic continue to be an issue, but Tesla’s strong supplier relationships &amp; emphasis on in house software development have </a:t>
              </a:r>
            </a:p>
            <a:p>
              <a:pPr marL="12700" marR="0" lvl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        placed them in a good position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4BD0CA-3090-CD4F-B1F4-8C13DCB06806}"/>
              </a:ext>
            </a:extLst>
          </p:cNvPr>
          <p:cNvGrpSpPr/>
          <p:nvPr/>
        </p:nvGrpSpPr>
        <p:grpSpPr>
          <a:xfrm>
            <a:off x="4236644" y="1403615"/>
            <a:ext cx="2549062" cy="515123"/>
            <a:chOff x="1329658" y="770689"/>
            <a:chExt cx="2549062" cy="515123"/>
          </a:xfrm>
        </p:grpSpPr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0062E34B-B553-414B-81C4-CB65AD3DE1A8}"/>
                </a:ext>
              </a:extLst>
            </p:cNvPr>
            <p:cNvSpPr/>
            <p:nvPr/>
          </p:nvSpPr>
          <p:spPr>
            <a:xfrm>
              <a:off x="1329658" y="830635"/>
              <a:ext cx="2334470" cy="455177"/>
            </a:xfrm>
            <a:custGeom>
              <a:avLst/>
              <a:gdLst/>
              <a:ahLst/>
              <a:cxnLst/>
              <a:rect l="l" t="t" r="r" b="b"/>
              <a:pathLst>
                <a:path w="1944370" h="1630679">
                  <a:moveTo>
                    <a:pt x="1943950" y="0"/>
                  </a:moveTo>
                  <a:lnTo>
                    <a:pt x="0" y="0"/>
                  </a:lnTo>
                  <a:lnTo>
                    <a:pt x="0" y="1630324"/>
                  </a:lnTo>
                  <a:lnTo>
                    <a:pt x="1943950" y="1630324"/>
                  </a:lnTo>
                  <a:lnTo>
                    <a:pt x="1943950" y="0"/>
                  </a:lnTo>
                  <a:close/>
                </a:path>
              </a:pathLst>
            </a:custGeom>
            <a:solidFill>
              <a:srgbClr val="FD0111"/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1"/>
                  </a:solidFill>
                  <a:latin typeface="Calibri" panose="020F0502020204030204"/>
                </a:rPr>
                <a:t>  </a:t>
              </a:r>
              <a:r>
                <a:rPr lang="en-US" b="1" dirty="0">
                  <a:solidFill>
                    <a:schemeClr val="bg1"/>
                  </a:solidFill>
                  <a:latin typeface="Raleway Black" pitchFamily="2" charset="77"/>
                </a:rPr>
                <a:t>Competitors </a:t>
              </a:r>
              <a:endParaRPr kumimoji="0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itchFamily="2" charset="77"/>
              </a:endParaRPr>
            </a:p>
          </p:txBody>
        </p:sp>
        <p:sp>
          <p:nvSpPr>
            <p:cNvPr id="84" name="object 42">
              <a:extLst>
                <a:ext uri="{FF2B5EF4-FFF2-40B4-BE49-F238E27FC236}">
                  <a16:creationId xmlns:a16="http://schemas.microsoft.com/office/drawing/2014/main" id="{3F6DA8E3-C299-CF47-84E3-F172664B2645}"/>
                </a:ext>
              </a:extLst>
            </p:cNvPr>
            <p:cNvSpPr/>
            <p:nvPr/>
          </p:nvSpPr>
          <p:spPr>
            <a:xfrm>
              <a:off x="3449536" y="770689"/>
              <a:ext cx="429184" cy="417952"/>
            </a:xfrm>
            <a:custGeom>
              <a:avLst/>
              <a:gdLst/>
              <a:ahLst/>
              <a:cxnLst/>
              <a:rect l="l" t="t" r="r" b="b"/>
              <a:pathLst>
                <a:path w="567689" h="603250">
                  <a:moveTo>
                    <a:pt x="482854" y="266052"/>
                  </a:moveTo>
                  <a:lnTo>
                    <a:pt x="456120" y="271329"/>
                  </a:lnTo>
                  <a:lnTo>
                    <a:pt x="434265" y="285903"/>
                  </a:lnTo>
                  <a:lnTo>
                    <a:pt x="419508" y="307577"/>
                  </a:lnTo>
                  <a:lnTo>
                    <a:pt x="414130" y="333857"/>
                  </a:lnTo>
                  <a:lnTo>
                    <a:pt x="414178" y="334683"/>
                  </a:lnTo>
                  <a:lnTo>
                    <a:pt x="419432" y="360737"/>
                  </a:lnTo>
                  <a:lnTo>
                    <a:pt x="434098" y="382585"/>
                  </a:lnTo>
                  <a:lnTo>
                    <a:pt x="455822" y="397430"/>
                  </a:lnTo>
                  <a:lnTo>
                    <a:pt x="482358" y="403009"/>
                  </a:lnTo>
                  <a:lnTo>
                    <a:pt x="508788" y="397717"/>
                  </a:lnTo>
                  <a:lnTo>
                    <a:pt x="526007" y="386079"/>
                  </a:lnTo>
                  <a:lnTo>
                    <a:pt x="482015" y="386079"/>
                  </a:lnTo>
                  <a:lnTo>
                    <a:pt x="461905" y="381783"/>
                  </a:lnTo>
                  <a:lnTo>
                    <a:pt x="445666" y="370584"/>
                  </a:lnTo>
                  <a:lnTo>
                    <a:pt x="434886" y="354126"/>
                  </a:lnTo>
                  <a:lnTo>
                    <a:pt x="434808" y="353834"/>
                  </a:lnTo>
                  <a:lnTo>
                    <a:pt x="431025" y="333857"/>
                  </a:lnTo>
                  <a:lnTo>
                    <a:pt x="435204" y="313703"/>
                  </a:lnTo>
                  <a:lnTo>
                    <a:pt x="446320" y="297495"/>
                  </a:lnTo>
                  <a:lnTo>
                    <a:pt x="462816" y="286753"/>
                  </a:lnTo>
                  <a:lnTo>
                    <a:pt x="483133" y="282994"/>
                  </a:lnTo>
                  <a:lnTo>
                    <a:pt x="525929" y="282994"/>
                  </a:lnTo>
                  <a:lnTo>
                    <a:pt x="509233" y="271596"/>
                  </a:lnTo>
                  <a:lnTo>
                    <a:pt x="482854" y="266052"/>
                  </a:lnTo>
                  <a:close/>
                </a:path>
                <a:path w="567689" h="603250">
                  <a:moveTo>
                    <a:pt x="525929" y="282994"/>
                  </a:moveTo>
                  <a:lnTo>
                    <a:pt x="483133" y="282994"/>
                  </a:lnTo>
                  <a:lnTo>
                    <a:pt x="503041" y="287248"/>
                  </a:lnTo>
                  <a:lnTo>
                    <a:pt x="519277" y="298399"/>
                  </a:lnTo>
                  <a:lnTo>
                    <a:pt x="530189" y="314769"/>
                  </a:lnTo>
                  <a:lnTo>
                    <a:pt x="534123" y="334683"/>
                  </a:lnTo>
                  <a:lnTo>
                    <a:pt x="529871" y="354708"/>
                  </a:lnTo>
                  <a:lnTo>
                    <a:pt x="518556" y="371144"/>
                  </a:lnTo>
                  <a:lnTo>
                    <a:pt x="501998" y="382199"/>
                  </a:lnTo>
                  <a:lnTo>
                    <a:pt x="482015" y="386079"/>
                  </a:lnTo>
                  <a:lnTo>
                    <a:pt x="526007" y="386079"/>
                  </a:lnTo>
                  <a:lnTo>
                    <a:pt x="530575" y="382992"/>
                  </a:lnTo>
                  <a:lnTo>
                    <a:pt x="545421" y="361130"/>
                  </a:lnTo>
                  <a:lnTo>
                    <a:pt x="550974" y="334683"/>
                  </a:lnTo>
                  <a:lnTo>
                    <a:pt x="550912" y="333857"/>
                  </a:lnTo>
                  <a:lnTo>
                    <a:pt x="545722" y="308196"/>
                  </a:lnTo>
                  <a:lnTo>
                    <a:pt x="530990" y="286448"/>
                  </a:lnTo>
                  <a:lnTo>
                    <a:pt x="525929" y="282994"/>
                  </a:lnTo>
                  <a:close/>
                </a:path>
                <a:path w="567689" h="603250">
                  <a:moveTo>
                    <a:pt x="499374" y="349199"/>
                  </a:moveTo>
                  <a:lnTo>
                    <a:pt x="482523" y="349199"/>
                  </a:lnTo>
                  <a:lnTo>
                    <a:pt x="493507" y="356552"/>
                  </a:lnTo>
                  <a:lnTo>
                    <a:pt x="495744" y="358470"/>
                  </a:lnTo>
                  <a:lnTo>
                    <a:pt x="501332" y="354126"/>
                  </a:lnTo>
                  <a:lnTo>
                    <a:pt x="500053" y="351421"/>
                  </a:lnTo>
                  <a:lnTo>
                    <a:pt x="499965" y="351193"/>
                  </a:lnTo>
                  <a:lnTo>
                    <a:pt x="499374" y="349199"/>
                  </a:lnTo>
                  <a:close/>
                </a:path>
                <a:path w="567689" h="603250">
                  <a:moveTo>
                    <a:pt x="485406" y="306870"/>
                  </a:moveTo>
                  <a:lnTo>
                    <a:pt x="479437" y="306908"/>
                  </a:lnTo>
                  <a:lnTo>
                    <a:pt x="478281" y="309257"/>
                  </a:lnTo>
                  <a:lnTo>
                    <a:pt x="477050" y="312889"/>
                  </a:lnTo>
                  <a:lnTo>
                    <a:pt x="476542" y="313969"/>
                  </a:lnTo>
                  <a:lnTo>
                    <a:pt x="475373" y="319849"/>
                  </a:lnTo>
                  <a:lnTo>
                    <a:pt x="472744" y="322262"/>
                  </a:lnTo>
                  <a:lnTo>
                    <a:pt x="464223" y="322262"/>
                  </a:lnTo>
                  <a:lnTo>
                    <a:pt x="462470" y="322389"/>
                  </a:lnTo>
                  <a:lnTo>
                    <a:pt x="460095" y="322529"/>
                  </a:lnTo>
                  <a:lnTo>
                    <a:pt x="457528" y="322529"/>
                  </a:lnTo>
                  <a:lnTo>
                    <a:pt x="455485" y="328091"/>
                  </a:lnTo>
                  <a:lnTo>
                    <a:pt x="457009" y="330390"/>
                  </a:lnTo>
                  <a:lnTo>
                    <a:pt x="467093" y="335851"/>
                  </a:lnTo>
                  <a:lnTo>
                    <a:pt x="469912" y="341464"/>
                  </a:lnTo>
                  <a:lnTo>
                    <a:pt x="464908" y="350342"/>
                  </a:lnTo>
                  <a:lnTo>
                    <a:pt x="464858" y="351421"/>
                  </a:lnTo>
                  <a:lnTo>
                    <a:pt x="464629" y="353834"/>
                  </a:lnTo>
                  <a:lnTo>
                    <a:pt x="464997" y="355536"/>
                  </a:lnTo>
                  <a:lnTo>
                    <a:pt x="469480" y="358152"/>
                  </a:lnTo>
                  <a:lnTo>
                    <a:pt x="471576" y="356361"/>
                  </a:lnTo>
                  <a:lnTo>
                    <a:pt x="482536" y="349211"/>
                  </a:lnTo>
                  <a:lnTo>
                    <a:pt x="499374" y="349199"/>
                  </a:lnTo>
                  <a:lnTo>
                    <a:pt x="496310" y="338861"/>
                  </a:lnTo>
                  <a:lnTo>
                    <a:pt x="506348" y="330860"/>
                  </a:lnTo>
                  <a:lnTo>
                    <a:pt x="509409" y="329196"/>
                  </a:lnTo>
                  <a:lnTo>
                    <a:pt x="507546" y="322529"/>
                  </a:lnTo>
                  <a:lnTo>
                    <a:pt x="460095" y="322529"/>
                  </a:lnTo>
                  <a:lnTo>
                    <a:pt x="457542" y="322491"/>
                  </a:lnTo>
                  <a:lnTo>
                    <a:pt x="503567" y="322491"/>
                  </a:lnTo>
                  <a:lnTo>
                    <a:pt x="492529" y="322300"/>
                  </a:lnTo>
                  <a:lnTo>
                    <a:pt x="491058" y="322300"/>
                  </a:lnTo>
                  <a:lnTo>
                    <a:pt x="472744" y="322262"/>
                  </a:lnTo>
                  <a:lnTo>
                    <a:pt x="465975" y="321779"/>
                  </a:lnTo>
                  <a:lnTo>
                    <a:pt x="490873" y="321779"/>
                  </a:lnTo>
                  <a:lnTo>
                    <a:pt x="487603" y="312572"/>
                  </a:lnTo>
                  <a:lnTo>
                    <a:pt x="487438" y="312000"/>
                  </a:lnTo>
                  <a:lnTo>
                    <a:pt x="486308" y="309257"/>
                  </a:lnTo>
                  <a:lnTo>
                    <a:pt x="485406" y="306870"/>
                  </a:lnTo>
                  <a:close/>
                </a:path>
                <a:path w="567689" h="603250">
                  <a:moveTo>
                    <a:pt x="496335" y="338835"/>
                  </a:moveTo>
                  <a:close/>
                </a:path>
                <a:path w="567689" h="603250">
                  <a:moveTo>
                    <a:pt x="507301" y="321652"/>
                  </a:moveTo>
                  <a:lnTo>
                    <a:pt x="503567" y="322491"/>
                  </a:lnTo>
                  <a:lnTo>
                    <a:pt x="507535" y="322491"/>
                  </a:lnTo>
                  <a:lnTo>
                    <a:pt x="507301" y="321652"/>
                  </a:lnTo>
                  <a:close/>
                </a:path>
                <a:path w="567689" h="603250">
                  <a:moveTo>
                    <a:pt x="491058" y="322275"/>
                  </a:moveTo>
                  <a:lnTo>
                    <a:pt x="492529" y="322300"/>
                  </a:lnTo>
                  <a:lnTo>
                    <a:pt x="491058" y="322275"/>
                  </a:lnTo>
                  <a:close/>
                </a:path>
                <a:path w="567689" h="603250">
                  <a:moveTo>
                    <a:pt x="83591" y="266052"/>
                  </a:moveTo>
                  <a:lnTo>
                    <a:pt x="35059" y="285886"/>
                  </a:lnTo>
                  <a:lnTo>
                    <a:pt x="14997" y="333794"/>
                  </a:lnTo>
                  <a:lnTo>
                    <a:pt x="14963" y="334365"/>
                  </a:lnTo>
                  <a:lnTo>
                    <a:pt x="20303" y="360924"/>
                  </a:lnTo>
                  <a:lnTo>
                    <a:pt x="34988" y="382962"/>
                  </a:lnTo>
                  <a:lnTo>
                    <a:pt x="56674" y="397798"/>
                  </a:lnTo>
                  <a:lnTo>
                    <a:pt x="83057" y="402958"/>
                  </a:lnTo>
                  <a:lnTo>
                    <a:pt x="110112" y="397369"/>
                  </a:lnTo>
                  <a:lnTo>
                    <a:pt x="127131" y="385952"/>
                  </a:lnTo>
                  <a:lnTo>
                    <a:pt x="82943" y="385952"/>
                  </a:lnTo>
                  <a:lnTo>
                    <a:pt x="63029" y="382190"/>
                  </a:lnTo>
                  <a:lnTo>
                    <a:pt x="35977" y="354634"/>
                  </a:lnTo>
                  <a:lnTo>
                    <a:pt x="31942" y="333794"/>
                  </a:lnTo>
                  <a:lnTo>
                    <a:pt x="35853" y="314096"/>
                  </a:lnTo>
                  <a:lnTo>
                    <a:pt x="35901" y="313959"/>
                  </a:lnTo>
                  <a:lnTo>
                    <a:pt x="46753" y="297795"/>
                  </a:lnTo>
                  <a:lnTo>
                    <a:pt x="62995" y="286969"/>
                  </a:lnTo>
                  <a:lnTo>
                    <a:pt x="83057" y="283057"/>
                  </a:lnTo>
                  <a:lnTo>
                    <a:pt x="127122" y="283057"/>
                  </a:lnTo>
                  <a:lnTo>
                    <a:pt x="109991" y="271493"/>
                  </a:lnTo>
                  <a:lnTo>
                    <a:pt x="83591" y="266052"/>
                  </a:lnTo>
                  <a:close/>
                </a:path>
                <a:path w="567689" h="603250">
                  <a:moveTo>
                    <a:pt x="127122" y="283057"/>
                  </a:moveTo>
                  <a:lnTo>
                    <a:pt x="83057" y="283057"/>
                  </a:lnTo>
                  <a:lnTo>
                    <a:pt x="103239" y="287054"/>
                  </a:lnTo>
                  <a:lnTo>
                    <a:pt x="119743" y="297867"/>
                  </a:lnTo>
                  <a:lnTo>
                    <a:pt x="130830" y="313959"/>
                  </a:lnTo>
                  <a:lnTo>
                    <a:pt x="134759" y="333794"/>
                  </a:lnTo>
                  <a:lnTo>
                    <a:pt x="130746" y="354342"/>
                  </a:lnTo>
                  <a:lnTo>
                    <a:pt x="119967" y="370746"/>
                  </a:lnTo>
                  <a:lnTo>
                    <a:pt x="103634" y="381691"/>
                  </a:lnTo>
                  <a:lnTo>
                    <a:pt x="82943" y="385952"/>
                  </a:lnTo>
                  <a:lnTo>
                    <a:pt x="127131" y="385952"/>
                  </a:lnTo>
                  <a:lnTo>
                    <a:pt x="131751" y="382854"/>
                  </a:lnTo>
                  <a:lnTo>
                    <a:pt x="146181" y="361242"/>
                  </a:lnTo>
                  <a:lnTo>
                    <a:pt x="151612" y="334365"/>
                  </a:lnTo>
                  <a:lnTo>
                    <a:pt x="146408" y="307864"/>
                  </a:lnTo>
                  <a:lnTo>
                    <a:pt x="131732" y="286169"/>
                  </a:lnTo>
                  <a:lnTo>
                    <a:pt x="127122" y="283057"/>
                  </a:lnTo>
                  <a:close/>
                </a:path>
                <a:path w="567689" h="603250">
                  <a:moveTo>
                    <a:pt x="100077" y="348881"/>
                  </a:moveTo>
                  <a:lnTo>
                    <a:pt x="85293" y="348881"/>
                  </a:lnTo>
                  <a:lnTo>
                    <a:pt x="90794" y="354365"/>
                  </a:lnTo>
                  <a:lnTo>
                    <a:pt x="91808" y="354926"/>
                  </a:lnTo>
                  <a:lnTo>
                    <a:pt x="94805" y="356908"/>
                  </a:lnTo>
                  <a:lnTo>
                    <a:pt x="96926" y="358139"/>
                  </a:lnTo>
                  <a:lnTo>
                    <a:pt x="101549" y="354634"/>
                  </a:lnTo>
                  <a:lnTo>
                    <a:pt x="101066" y="352259"/>
                  </a:lnTo>
                  <a:lnTo>
                    <a:pt x="100077" y="348881"/>
                  </a:lnTo>
                  <a:close/>
                </a:path>
                <a:path w="567689" h="603250">
                  <a:moveTo>
                    <a:pt x="63347" y="322364"/>
                  </a:moveTo>
                  <a:lnTo>
                    <a:pt x="59664" y="322402"/>
                  </a:lnTo>
                  <a:lnTo>
                    <a:pt x="57937" y="323087"/>
                  </a:lnTo>
                  <a:lnTo>
                    <a:pt x="56248" y="327380"/>
                  </a:lnTo>
                  <a:lnTo>
                    <a:pt x="57010" y="329425"/>
                  </a:lnTo>
                  <a:lnTo>
                    <a:pt x="58737" y="330390"/>
                  </a:lnTo>
                  <a:lnTo>
                    <a:pt x="64255" y="334365"/>
                  </a:lnTo>
                  <a:lnTo>
                    <a:pt x="67467" y="339056"/>
                  </a:lnTo>
                  <a:lnTo>
                    <a:pt x="68079" y="344636"/>
                  </a:lnTo>
                  <a:lnTo>
                    <a:pt x="65786" y="351256"/>
                  </a:lnTo>
                  <a:lnTo>
                    <a:pt x="64909" y="352920"/>
                  </a:lnTo>
                  <a:lnTo>
                    <a:pt x="65455" y="355180"/>
                  </a:lnTo>
                  <a:lnTo>
                    <a:pt x="69316" y="357797"/>
                  </a:lnTo>
                  <a:lnTo>
                    <a:pt x="71132" y="357073"/>
                  </a:lnTo>
                  <a:lnTo>
                    <a:pt x="74015" y="355269"/>
                  </a:lnTo>
                  <a:lnTo>
                    <a:pt x="75247" y="354583"/>
                  </a:lnTo>
                  <a:lnTo>
                    <a:pt x="80784" y="349122"/>
                  </a:lnTo>
                  <a:lnTo>
                    <a:pt x="85293" y="348881"/>
                  </a:lnTo>
                  <a:lnTo>
                    <a:pt x="100077" y="348881"/>
                  </a:lnTo>
                  <a:lnTo>
                    <a:pt x="99999" y="348614"/>
                  </a:lnTo>
                  <a:lnTo>
                    <a:pt x="99695" y="347256"/>
                  </a:lnTo>
                  <a:lnTo>
                    <a:pt x="96761" y="340880"/>
                  </a:lnTo>
                  <a:lnTo>
                    <a:pt x="98120" y="337210"/>
                  </a:lnTo>
                  <a:lnTo>
                    <a:pt x="105867" y="332028"/>
                  </a:lnTo>
                  <a:lnTo>
                    <a:pt x="110718" y="330174"/>
                  </a:lnTo>
                  <a:lnTo>
                    <a:pt x="108349" y="323621"/>
                  </a:lnTo>
                  <a:lnTo>
                    <a:pt x="72809" y="323621"/>
                  </a:lnTo>
                  <a:lnTo>
                    <a:pt x="67246" y="322376"/>
                  </a:lnTo>
                  <a:lnTo>
                    <a:pt x="63347" y="322364"/>
                  </a:lnTo>
                  <a:close/>
                </a:path>
                <a:path w="567689" h="603250">
                  <a:moveTo>
                    <a:pt x="86194" y="306946"/>
                  </a:moveTo>
                  <a:lnTo>
                    <a:pt x="80162" y="306946"/>
                  </a:lnTo>
                  <a:lnTo>
                    <a:pt x="79082" y="309346"/>
                  </a:lnTo>
                  <a:lnTo>
                    <a:pt x="77952" y="312826"/>
                  </a:lnTo>
                  <a:lnTo>
                    <a:pt x="77520" y="313702"/>
                  </a:lnTo>
                  <a:lnTo>
                    <a:pt x="76161" y="320687"/>
                  </a:lnTo>
                  <a:lnTo>
                    <a:pt x="72809" y="323621"/>
                  </a:lnTo>
                  <a:lnTo>
                    <a:pt x="108349" y="323621"/>
                  </a:lnTo>
                  <a:lnTo>
                    <a:pt x="108000" y="322656"/>
                  </a:lnTo>
                  <a:lnTo>
                    <a:pt x="93725" y="322656"/>
                  </a:lnTo>
                  <a:lnTo>
                    <a:pt x="90424" y="320776"/>
                  </a:lnTo>
                  <a:lnTo>
                    <a:pt x="88988" y="314096"/>
                  </a:lnTo>
                  <a:lnTo>
                    <a:pt x="88420" y="312800"/>
                  </a:lnTo>
                  <a:lnTo>
                    <a:pt x="86194" y="306946"/>
                  </a:lnTo>
                  <a:close/>
                </a:path>
                <a:path w="567689" h="603250">
                  <a:moveTo>
                    <a:pt x="107302" y="320725"/>
                  </a:moveTo>
                  <a:lnTo>
                    <a:pt x="102514" y="322440"/>
                  </a:lnTo>
                  <a:lnTo>
                    <a:pt x="93725" y="322656"/>
                  </a:lnTo>
                  <a:lnTo>
                    <a:pt x="108000" y="322656"/>
                  </a:lnTo>
                  <a:lnTo>
                    <a:pt x="107302" y="320725"/>
                  </a:lnTo>
                  <a:close/>
                </a:path>
                <a:path w="567689" h="603250">
                  <a:moveTo>
                    <a:pt x="355701" y="28308"/>
                  </a:moveTo>
                  <a:lnTo>
                    <a:pt x="347433" y="35534"/>
                  </a:lnTo>
                  <a:lnTo>
                    <a:pt x="342671" y="40449"/>
                  </a:lnTo>
                  <a:lnTo>
                    <a:pt x="335762" y="47955"/>
                  </a:lnTo>
                  <a:lnTo>
                    <a:pt x="335762" y="51193"/>
                  </a:lnTo>
                  <a:lnTo>
                    <a:pt x="338924" y="57048"/>
                  </a:lnTo>
                  <a:lnTo>
                    <a:pt x="341376" y="58407"/>
                  </a:lnTo>
                  <a:lnTo>
                    <a:pt x="345160" y="58356"/>
                  </a:lnTo>
                  <a:lnTo>
                    <a:pt x="345757" y="58204"/>
                  </a:lnTo>
                  <a:lnTo>
                    <a:pt x="347166" y="58204"/>
                  </a:lnTo>
                  <a:lnTo>
                    <a:pt x="354228" y="52908"/>
                  </a:lnTo>
                  <a:lnTo>
                    <a:pt x="359918" y="47523"/>
                  </a:lnTo>
                  <a:lnTo>
                    <a:pt x="366560" y="38011"/>
                  </a:lnTo>
                  <a:lnTo>
                    <a:pt x="365696" y="34251"/>
                  </a:lnTo>
                  <a:lnTo>
                    <a:pt x="359562" y="28778"/>
                  </a:lnTo>
                  <a:lnTo>
                    <a:pt x="355701" y="28308"/>
                  </a:lnTo>
                  <a:close/>
                </a:path>
                <a:path w="567689" h="603250">
                  <a:moveTo>
                    <a:pt x="347166" y="58204"/>
                  </a:moveTo>
                  <a:lnTo>
                    <a:pt x="345757" y="58204"/>
                  </a:lnTo>
                  <a:lnTo>
                    <a:pt x="347116" y="58242"/>
                  </a:lnTo>
                  <a:close/>
                </a:path>
                <a:path w="567689" h="603250">
                  <a:moveTo>
                    <a:pt x="211899" y="31724"/>
                  </a:moveTo>
                  <a:lnTo>
                    <a:pt x="206184" y="31788"/>
                  </a:lnTo>
                  <a:lnTo>
                    <a:pt x="203631" y="33261"/>
                  </a:lnTo>
                  <a:lnTo>
                    <a:pt x="200431" y="39522"/>
                  </a:lnTo>
                  <a:lnTo>
                    <a:pt x="201053" y="42583"/>
                  </a:lnTo>
                  <a:lnTo>
                    <a:pt x="207175" y="49402"/>
                  </a:lnTo>
                  <a:lnTo>
                    <a:pt x="211239" y="53632"/>
                  </a:lnTo>
                  <a:lnTo>
                    <a:pt x="219417" y="61442"/>
                  </a:lnTo>
                  <a:lnTo>
                    <a:pt x="224180" y="61658"/>
                  </a:lnTo>
                  <a:lnTo>
                    <a:pt x="231101" y="55422"/>
                  </a:lnTo>
                  <a:lnTo>
                    <a:pt x="231279" y="50304"/>
                  </a:lnTo>
                  <a:lnTo>
                    <a:pt x="223697" y="41909"/>
                  </a:lnTo>
                  <a:lnTo>
                    <a:pt x="219544" y="38049"/>
                  </a:lnTo>
                  <a:lnTo>
                    <a:pt x="213868" y="32638"/>
                  </a:lnTo>
                  <a:lnTo>
                    <a:pt x="211899" y="31724"/>
                  </a:lnTo>
                  <a:close/>
                </a:path>
                <a:path w="567689" h="603250">
                  <a:moveTo>
                    <a:pt x="287134" y="0"/>
                  </a:moveTo>
                  <a:lnTo>
                    <a:pt x="277482" y="50"/>
                  </a:lnTo>
                  <a:lnTo>
                    <a:pt x="274243" y="2679"/>
                  </a:lnTo>
                  <a:lnTo>
                    <a:pt x="272453" y="13817"/>
                  </a:lnTo>
                  <a:lnTo>
                    <a:pt x="272378" y="20624"/>
                  </a:lnTo>
                  <a:lnTo>
                    <a:pt x="274472" y="31762"/>
                  </a:lnTo>
                  <a:lnTo>
                    <a:pt x="277939" y="34277"/>
                  </a:lnTo>
                  <a:lnTo>
                    <a:pt x="286981" y="34315"/>
                  </a:lnTo>
                  <a:lnTo>
                    <a:pt x="290182" y="31813"/>
                  </a:lnTo>
                  <a:lnTo>
                    <a:pt x="292417" y="23964"/>
                  </a:lnTo>
                  <a:lnTo>
                    <a:pt x="291947" y="20624"/>
                  </a:lnTo>
                  <a:lnTo>
                    <a:pt x="292201" y="15722"/>
                  </a:lnTo>
                  <a:lnTo>
                    <a:pt x="292061" y="13969"/>
                  </a:lnTo>
                  <a:lnTo>
                    <a:pt x="292087" y="10604"/>
                  </a:lnTo>
                  <a:lnTo>
                    <a:pt x="290550" y="2412"/>
                  </a:lnTo>
                  <a:lnTo>
                    <a:pt x="287134" y="0"/>
                  </a:lnTo>
                  <a:close/>
                </a:path>
                <a:path w="567689" h="603250">
                  <a:moveTo>
                    <a:pt x="396049" y="86626"/>
                  </a:moveTo>
                  <a:lnTo>
                    <a:pt x="387146" y="88214"/>
                  </a:lnTo>
                  <a:lnTo>
                    <a:pt x="384022" y="92786"/>
                  </a:lnTo>
                  <a:lnTo>
                    <a:pt x="386194" y="105282"/>
                  </a:lnTo>
                  <a:lnTo>
                    <a:pt x="387489" y="112407"/>
                  </a:lnTo>
                  <a:lnTo>
                    <a:pt x="387083" y="119799"/>
                  </a:lnTo>
                  <a:lnTo>
                    <a:pt x="387616" y="126618"/>
                  </a:lnTo>
                  <a:lnTo>
                    <a:pt x="386359" y="133400"/>
                  </a:lnTo>
                  <a:lnTo>
                    <a:pt x="385330" y="145300"/>
                  </a:lnTo>
                  <a:lnTo>
                    <a:pt x="386956" y="149250"/>
                  </a:lnTo>
                  <a:lnTo>
                    <a:pt x="397129" y="151295"/>
                  </a:lnTo>
                  <a:lnTo>
                    <a:pt x="400710" y="148170"/>
                  </a:lnTo>
                  <a:lnTo>
                    <a:pt x="401955" y="142239"/>
                  </a:lnTo>
                  <a:lnTo>
                    <a:pt x="403744" y="130396"/>
                  </a:lnTo>
                  <a:lnTo>
                    <a:pt x="404144" y="118565"/>
                  </a:lnTo>
                  <a:lnTo>
                    <a:pt x="403303" y="106751"/>
                  </a:lnTo>
                  <a:lnTo>
                    <a:pt x="401370" y="94957"/>
                  </a:lnTo>
                  <a:lnTo>
                    <a:pt x="400291" y="89738"/>
                  </a:lnTo>
                  <a:lnTo>
                    <a:pt x="396049" y="86626"/>
                  </a:lnTo>
                  <a:close/>
                </a:path>
                <a:path w="567689" h="603250">
                  <a:moveTo>
                    <a:pt x="169887" y="86728"/>
                  </a:moveTo>
                  <a:lnTo>
                    <a:pt x="162674" y="119934"/>
                  </a:lnTo>
                  <a:lnTo>
                    <a:pt x="163124" y="130715"/>
                  </a:lnTo>
                  <a:lnTo>
                    <a:pt x="164503" y="141503"/>
                  </a:lnTo>
                  <a:lnTo>
                    <a:pt x="165620" y="147980"/>
                  </a:lnTo>
                  <a:lnTo>
                    <a:pt x="169316" y="151295"/>
                  </a:lnTo>
                  <a:lnTo>
                    <a:pt x="179476" y="149440"/>
                  </a:lnTo>
                  <a:lnTo>
                    <a:pt x="181978" y="145148"/>
                  </a:lnTo>
                  <a:lnTo>
                    <a:pt x="180987" y="139001"/>
                  </a:lnTo>
                  <a:lnTo>
                    <a:pt x="180012" y="132168"/>
                  </a:lnTo>
                  <a:lnTo>
                    <a:pt x="179389" y="125322"/>
                  </a:lnTo>
                  <a:lnTo>
                    <a:pt x="179253" y="118454"/>
                  </a:lnTo>
                  <a:lnTo>
                    <a:pt x="179743" y="111556"/>
                  </a:lnTo>
                  <a:lnTo>
                    <a:pt x="180340" y="106718"/>
                  </a:lnTo>
                  <a:lnTo>
                    <a:pt x="181063" y="101892"/>
                  </a:lnTo>
                  <a:lnTo>
                    <a:pt x="181545" y="98374"/>
                  </a:lnTo>
                  <a:lnTo>
                    <a:pt x="181764" y="95694"/>
                  </a:lnTo>
                  <a:lnTo>
                    <a:pt x="182029" y="92049"/>
                  </a:lnTo>
                  <a:lnTo>
                    <a:pt x="180009" y="88430"/>
                  </a:lnTo>
                  <a:lnTo>
                    <a:pt x="169887" y="86728"/>
                  </a:lnTo>
                  <a:close/>
                </a:path>
                <a:path w="567689" h="603250">
                  <a:moveTo>
                    <a:pt x="184404" y="161670"/>
                  </a:moveTo>
                  <a:lnTo>
                    <a:pt x="177241" y="163474"/>
                  </a:lnTo>
                  <a:lnTo>
                    <a:pt x="175234" y="165582"/>
                  </a:lnTo>
                  <a:lnTo>
                    <a:pt x="173990" y="171678"/>
                  </a:lnTo>
                  <a:lnTo>
                    <a:pt x="175496" y="174256"/>
                  </a:lnTo>
                  <a:lnTo>
                    <a:pt x="176758" y="176504"/>
                  </a:lnTo>
                  <a:lnTo>
                    <a:pt x="196640" y="203763"/>
                  </a:lnTo>
                  <a:lnTo>
                    <a:pt x="221149" y="223305"/>
                  </a:lnTo>
                  <a:lnTo>
                    <a:pt x="250105" y="235420"/>
                  </a:lnTo>
                  <a:lnTo>
                    <a:pt x="283324" y="240398"/>
                  </a:lnTo>
                  <a:lnTo>
                    <a:pt x="285089" y="240398"/>
                  </a:lnTo>
                  <a:lnTo>
                    <a:pt x="286854" y="240487"/>
                  </a:lnTo>
                  <a:lnTo>
                    <a:pt x="290563" y="240258"/>
                  </a:lnTo>
                  <a:lnTo>
                    <a:pt x="292506" y="239928"/>
                  </a:lnTo>
                  <a:lnTo>
                    <a:pt x="294462" y="239712"/>
                  </a:lnTo>
                  <a:lnTo>
                    <a:pt x="323801" y="233305"/>
                  </a:lnTo>
                  <a:lnTo>
                    <a:pt x="343685" y="223685"/>
                  </a:lnTo>
                  <a:lnTo>
                    <a:pt x="276059" y="223685"/>
                  </a:lnTo>
                  <a:lnTo>
                    <a:pt x="254480" y="220275"/>
                  </a:lnTo>
                  <a:lnTo>
                    <a:pt x="217556" y="200978"/>
                  </a:lnTo>
                  <a:lnTo>
                    <a:pt x="194056" y="172834"/>
                  </a:lnTo>
                  <a:lnTo>
                    <a:pt x="187667" y="163131"/>
                  </a:lnTo>
                  <a:lnTo>
                    <a:pt x="184404" y="161670"/>
                  </a:lnTo>
                  <a:close/>
                </a:path>
                <a:path w="567689" h="603250">
                  <a:moveTo>
                    <a:pt x="383032" y="160629"/>
                  </a:moveTo>
                  <a:lnTo>
                    <a:pt x="378955" y="162801"/>
                  </a:lnTo>
                  <a:lnTo>
                    <a:pt x="374277" y="170649"/>
                  </a:lnTo>
                  <a:lnTo>
                    <a:pt x="355701" y="194960"/>
                  </a:lnTo>
                  <a:lnTo>
                    <a:pt x="333146" y="212036"/>
                  </a:lnTo>
                  <a:lnTo>
                    <a:pt x="306609" y="221668"/>
                  </a:lnTo>
                  <a:lnTo>
                    <a:pt x="276059" y="223685"/>
                  </a:lnTo>
                  <a:lnTo>
                    <a:pt x="343685" y="223685"/>
                  </a:lnTo>
                  <a:lnTo>
                    <a:pt x="349305" y="220965"/>
                  </a:lnTo>
                  <a:lnTo>
                    <a:pt x="370987" y="202727"/>
                  </a:lnTo>
                  <a:lnTo>
                    <a:pt x="388861" y="178625"/>
                  </a:lnTo>
                  <a:lnTo>
                    <a:pt x="393573" y="170649"/>
                  </a:lnTo>
                  <a:lnTo>
                    <a:pt x="393115" y="165988"/>
                  </a:lnTo>
                  <a:lnTo>
                    <a:pt x="383032" y="160629"/>
                  </a:lnTo>
                  <a:close/>
                </a:path>
                <a:path w="567689" h="603250">
                  <a:moveTo>
                    <a:pt x="227431" y="101231"/>
                  </a:moveTo>
                  <a:lnTo>
                    <a:pt x="223799" y="101879"/>
                  </a:lnTo>
                  <a:lnTo>
                    <a:pt x="221157" y="110515"/>
                  </a:lnTo>
                  <a:lnTo>
                    <a:pt x="223329" y="113360"/>
                  </a:lnTo>
                  <a:lnTo>
                    <a:pt x="226593" y="115760"/>
                  </a:lnTo>
                  <a:lnTo>
                    <a:pt x="231881" y="119748"/>
                  </a:lnTo>
                  <a:lnTo>
                    <a:pt x="237142" y="123775"/>
                  </a:lnTo>
                  <a:lnTo>
                    <a:pt x="242443" y="127738"/>
                  </a:lnTo>
                  <a:lnTo>
                    <a:pt x="247853" y="131533"/>
                  </a:lnTo>
                  <a:lnTo>
                    <a:pt x="253047" y="135026"/>
                  </a:lnTo>
                  <a:lnTo>
                    <a:pt x="253974" y="139115"/>
                  </a:lnTo>
                  <a:lnTo>
                    <a:pt x="252120" y="144640"/>
                  </a:lnTo>
                  <a:lnTo>
                    <a:pt x="250044" y="150929"/>
                  </a:lnTo>
                  <a:lnTo>
                    <a:pt x="242862" y="173367"/>
                  </a:lnTo>
                  <a:lnTo>
                    <a:pt x="242087" y="176885"/>
                  </a:lnTo>
                  <a:lnTo>
                    <a:pt x="249047" y="182041"/>
                  </a:lnTo>
                  <a:lnTo>
                    <a:pt x="252183" y="180517"/>
                  </a:lnTo>
                  <a:lnTo>
                    <a:pt x="262026" y="173278"/>
                  </a:lnTo>
                  <a:lnTo>
                    <a:pt x="268909" y="168389"/>
                  </a:lnTo>
                  <a:lnTo>
                    <a:pt x="282981" y="158165"/>
                  </a:lnTo>
                  <a:lnTo>
                    <a:pt x="283730" y="158153"/>
                  </a:lnTo>
                  <a:lnTo>
                    <a:pt x="318897" y="158153"/>
                  </a:lnTo>
                  <a:lnTo>
                    <a:pt x="312318" y="137820"/>
                  </a:lnTo>
                  <a:lnTo>
                    <a:pt x="312610" y="136778"/>
                  </a:lnTo>
                  <a:lnTo>
                    <a:pt x="342150" y="114172"/>
                  </a:lnTo>
                  <a:lnTo>
                    <a:pt x="346227" y="111798"/>
                  </a:lnTo>
                  <a:lnTo>
                    <a:pt x="342838" y="101472"/>
                  </a:lnTo>
                  <a:lnTo>
                    <a:pt x="302653" y="101472"/>
                  </a:lnTo>
                  <a:lnTo>
                    <a:pt x="302423" y="101320"/>
                  </a:lnTo>
                  <a:lnTo>
                    <a:pt x="236105" y="101320"/>
                  </a:lnTo>
                  <a:lnTo>
                    <a:pt x="227431" y="101231"/>
                  </a:lnTo>
                  <a:close/>
                </a:path>
                <a:path w="567689" h="603250">
                  <a:moveTo>
                    <a:pt x="318897" y="158153"/>
                  </a:moveTo>
                  <a:lnTo>
                    <a:pt x="283730" y="158153"/>
                  </a:lnTo>
                  <a:lnTo>
                    <a:pt x="304609" y="173367"/>
                  </a:lnTo>
                  <a:lnTo>
                    <a:pt x="315023" y="180898"/>
                  </a:lnTo>
                  <a:lnTo>
                    <a:pt x="318147" y="182029"/>
                  </a:lnTo>
                  <a:lnTo>
                    <a:pt x="324180" y="177291"/>
                  </a:lnTo>
                  <a:lnTo>
                    <a:pt x="324125" y="174129"/>
                  </a:lnTo>
                  <a:lnTo>
                    <a:pt x="320396" y="162801"/>
                  </a:lnTo>
                  <a:lnTo>
                    <a:pt x="318897" y="158153"/>
                  </a:lnTo>
                  <a:close/>
                </a:path>
                <a:path w="567689" h="603250">
                  <a:moveTo>
                    <a:pt x="320552" y="101225"/>
                  </a:moveTo>
                  <a:lnTo>
                    <a:pt x="313929" y="101232"/>
                  </a:lnTo>
                  <a:lnTo>
                    <a:pt x="307301" y="101345"/>
                  </a:lnTo>
                  <a:lnTo>
                    <a:pt x="302653" y="101472"/>
                  </a:lnTo>
                  <a:lnTo>
                    <a:pt x="342838" y="101472"/>
                  </a:lnTo>
                  <a:lnTo>
                    <a:pt x="342767" y="101257"/>
                  </a:lnTo>
                  <a:lnTo>
                    <a:pt x="320552" y="101225"/>
                  </a:lnTo>
                  <a:close/>
                </a:path>
                <a:path w="567689" h="603250">
                  <a:moveTo>
                    <a:pt x="245529" y="101282"/>
                  </a:moveTo>
                  <a:lnTo>
                    <a:pt x="240817" y="101282"/>
                  </a:lnTo>
                  <a:lnTo>
                    <a:pt x="236105" y="101320"/>
                  </a:lnTo>
                  <a:lnTo>
                    <a:pt x="302423" y="101320"/>
                  </a:lnTo>
                  <a:lnTo>
                    <a:pt x="258896" y="101310"/>
                  </a:lnTo>
                  <a:lnTo>
                    <a:pt x="245529" y="101282"/>
                  </a:lnTo>
                  <a:close/>
                </a:path>
                <a:path w="567689" h="603250">
                  <a:moveTo>
                    <a:pt x="279234" y="63144"/>
                  </a:moveTo>
                  <a:lnTo>
                    <a:pt x="277516" y="66154"/>
                  </a:lnTo>
                  <a:lnTo>
                    <a:pt x="273723" y="77952"/>
                  </a:lnTo>
                  <a:lnTo>
                    <a:pt x="272157" y="82372"/>
                  </a:lnTo>
                  <a:lnTo>
                    <a:pt x="268044" y="94754"/>
                  </a:lnTo>
                  <a:lnTo>
                    <a:pt x="264993" y="100160"/>
                  </a:lnTo>
                  <a:lnTo>
                    <a:pt x="258896" y="101310"/>
                  </a:lnTo>
                  <a:lnTo>
                    <a:pt x="302407" y="101310"/>
                  </a:lnTo>
                  <a:lnTo>
                    <a:pt x="300101" y="99783"/>
                  </a:lnTo>
                  <a:lnTo>
                    <a:pt x="298742" y="95249"/>
                  </a:lnTo>
                  <a:lnTo>
                    <a:pt x="296724" y="88795"/>
                  </a:lnTo>
                  <a:lnTo>
                    <a:pt x="294480" y="82016"/>
                  </a:lnTo>
                  <a:lnTo>
                    <a:pt x="292435" y="75958"/>
                  </a:lnTo>
                  <a:lnTo>
                    <a:pt x="289184" y="66141"/>
                  </a:lnTo>
                  <a:lnTo>
                    <a:pt x="287642" y="63284"/>
                  </a:lnTo>
                  <a:lnTo>
                    <a:pt x="279234" y="63144"/>
                  </a:lnTo>
                  <a:close/>
                </a:path>
                <a:path w="567689" h="603250">
                  <a:moveTo>
                    <a:pt x="342709" y="101079"/>
                  </a:moveTo>
                  <a:lnTo>
                    <a:pt x="338144" y="101232"/>
                  </a:lnTo>
                  <a:lnTo>
                    <a:pt x="333794" y="101257"/>
                  </a:lnTo>
                  <a:lnTo>
                    <a:pt x="342767" y="101257"/>
                  </a:lnTo>
                  <a:lnTo>
                    <a:pt x="342709" y="101079"/>
                  </a:lnTo>
                  <a:close/>
                </a:path>
                <a:path w="567689" h="603250">
                  <a:moveTo>
                    <a:pt x="215214" y="266090"/>
                  </a:moveTo>
                  <a:lnTo>
                    <a:pt x="201066" y="266090"/>
                  </a:lnTo>
                  <a:lnTo>
                    <a:pt x="197574" y="269557"/>
                  </a:lnTo>
                  <a:lnTo>
                    <a:pt x="197472" y="599503"/>
                  </a:lnTo>
                  <a:lnTo>
                    <a:pt x="200190" y="602284"/>
                  </a:lnTo>
                  <a:lnTo>
                    <a:pt x="351688" y="602297"/>
                  </a:lnTo>
                  <a:lnTo>
                    <a:pt x="364210" y="602284"/>
                  </a:lnTo>
                  <a:lnTo>
                    <a:pt x="366382" y="600125"/>
                  </a:lnTo>
                  <a:lnTo>
                    <a:pt x="366369" y="269557"/>
                  </a:lnTo>
                  <a:lnTo>
                    <a:pt x="363016" y="266179"/>
                  </a:lnTo>
                  <a:lnTo>
                    <a:pt x="215214" y="266090"/>
                  </a:lnTo>
                  <a:close/>
                </a:path>
                <a:path w="567689" h="603250">
                  <a:moveTo>
                    <a:pt x="541166" y="428614"/>
                  </a:moveTo>
                  <a:lnTo>
                    <a:pt x="401827" y="428688"/>
                  </a:lnTo>
                  <a:lnTo>
                    <a:pt x="398703" y="431799"/>
                  </a:lnTo>
                  <a:lnTo>
                    <a:pt x="398640" y="596645"/>
                  </a:lnTo>
                  <a:lnTo>
                    <a:pt x="399669" y="600506"/>
                  </a:lnTo>
                  <a:lnTo>
                    <a:pt x="403809" y="603072"/>
                  </a:lnTo>
                  <a:lnTo>
                    <a:pt x="561568" y="603072"/>
                  </a:lnTo>
                  <a:lnTo>
                    <a:pt x="566661" y="600328"/>
                  </a:lnTo>
                  <a:lnTo>
                    <a:pt x="567385" y="595464"/>
                  </a:lnTo>
                  <a:lnTo>
                    <a:pt x="567436" y="431977"/>
                  </a:lnTo>
                  <a:lnTo>
                    <a:pt x="563829" y="428688"/>
                  </a:lnTo>
                  <a:lnTo>
                    <a:pt x="541166" y="428614"/>
                  </a:lnTo>
                  <a:close/>
                </a:path>
                <a:path w="567689" h="603250">
                  <a:moveTo>
                    <a:pt x="28179" y="428553"/>
                  </a:moveTo>
                  <a:lnTo>
                    <a:pt x="19946" y="428588"/>
                  </a:lnTo>
                  <a:lnTo>
                    <a:pt x="4292" y="428828"/>
                  </a:lnTo>
                  <a:lnTo>
                    <a:pt x="1003" y="432028"/>
                  </a:lnTo>
                  <a:lnTo>
                    <a:pt x="0" y="441642"/>
                  </a:lnTo>
                  <a:lnTo>
                    <a:pt x="63" y="595045"/>
                  </a:lnTo>
                  <a:lnTo>
                    <a:pt x="596" y="600151"/>
                  </a:lnTo>
                  <a:lnTo>
                    <a:pt x="5892" y="603072"/>
                  </a:lnTo>
                  <a:lnTo>
                    <a:pt x="163639" y="603072"/>
                  </a:lnTo>
                  <a:lnTo>
                    <a:pt x="167220" y="600748"/>
                  </a:lnTo>
                  <a:lnTo>
                    <a:pt x="168833" y="597522"/>
                  </a:lnTo>
                  <a:lnTo>
                    <a:pt x="168945" y="574515"/>
                  </a:lnTo>
                  <a:lnTo>
                    <a:pt x="169126" y="555751"/>
                  </a:lnTo>
                  <a:lnTo>
                    <a:pt x="169110" y="499571"/>
                  </a:lnTo>
                  <a:lnTo>
                    <a:pt x="168822" y="441642"/>
                  </a:lnTo>
                  <a:lnTo>
                    <a:pt x="166204" y="428574"/>
                  </a:lnTo>
                  <a:lnTo>
                    <a:pt x="28179" y="428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object 5">
            <a:extLst>
              <a:ext uri="{FF2B5EF4-FFF2-40B4-BE49-F238E27FC236}">
                <a16:creationId xmlns:a16="http://schemas.microsoft.com/office/drawing/2014/main" id="{7709854D-52AB-ED40-AA53-CE3B177603F3}"/>
              </a:ext>
            </a:extLst>
          </p:cNvPr>
          <p:cNvSpPr/>
          <p:nvPr/>
        </p:nvSpPr>
        <p:spPr>
          <a:xfrm>
            <a:off x="596254" y="1477245"/>
            <a:ext cx="2334470" cy="455177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FD011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Customers</a:t>
            </a: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itchFamily="2" charset="77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F32892-5284-EF4B-A83F-14485D208ED9}"/>
              </a:ext>
            </a:extLst>
          </p:cNvPr>
          <p:cNvGrpSpPr/>
          <p:nvPr/>
        </p:nvGrpSpPr>
        <p:grpSpPr>
          <a:xfrm>
            <a:off x="3886889" y="4656472"/>
            <a:ext cx="3630922" cy="2138191"/>
            <a:chOff x="277859" y="4448044"/>
            <a:chExt cx="1944370" cy="2426038"/>
          </a:xfrm>
        </p:grpSpPr>
        <p:sp>
          <p:nvSpPr>
            <p:cNvPr id="92" name="object 13">
              <a:extLst>
                <a:ext uri="{FF2B5EF4-FFF2-40B4-BE49-F238E27FC236}">
                  <a16:creationId xmlns:a16="http://schemas.microsoft.com/office/drawing/2014/main" id="{8C0F0CCB-A5B6-0C48-999A-CE90AE6BE1C2}"/>
                </a:ext>
              </a:extLst>
            </p:cNvPr>
            <p:cNvSpPr/>
            <p:nvPr/>
          </p:nvSpPr>
          <p:spPr>
            <a:xfrm>
              <a:off x="277859" y="4448044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bject 22">
              <a:extLst>
                <a:ext uri="{FF2B5EF4-FFF2-40B4-BE49-F238E27FC236}">
                  <a16:creationId xmlns:a16="http://schemas.microsoft.com/office/drawing/2014/main" id="{298D736B-8062-E94A-B225-3B1741EC6F0A}"/>
                </a:ext>
              </a:extLst>
            </p:cNvPr>
            <p:cNvSpPr txBox="1"/>
            <p:nvPr/>
          </p:nvSpPr>
          <p:spPr>
            <a:xfrm>
              <a:off x="310024" y="4512695"/>
              <a:ext cx="1860186" cy="2361387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298450" marR="5080" lvl="0" indent="-28575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  <a:p>
              <a:pPr marL="298450" marR="5080" lvl="0" indent="-28575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Auto revenue increased +70% in 2021 vs. YA</a:t>
              </a:r>
            </a:p>
            <a:p>
              <a:pPr marL="298450" marR="5080" lvl="0" indent="-28575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  <a:p>
              <a:pPr marL="342900" lvl="0" indent="-342900">
                <a:buFont typeface="Wingdings" pitchFamily="2" charset="2"/>
                <a:buChar char="q"/>
                <a:defRPr/>
              </a:pPr>
              <a:r>
                <a:rPr lang="en-US" sz="1200" dirty="0">
                  <a:solidFill>
                    <a:prstClr val="black"/>
                  </a:solidFill>
                  <a:latin typeface="Raleway" pitchFamily="2" charset="77"/>
                </a:rPr>
                <a:t>Recent Elon media coverage (e.g. Twitter take over) is hurting the brand 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Raleway" pitchFamily="34" charset="0"/>
                  <a:ea typeface="+mn-ea"/>
                  <a:cs typeface="Trebuchet MS"/>
                </a:rPr>
                <a:t>Elon’s “Zero Marketing Budget” philosophy is working, but novel marketing &amp; PR approaches will be needed in order to expand </a:t>
              </a: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the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Raleway" pitchFamily="34" charset="0"/>
                  <a:ea typeface="+mn-ea"/>
                  <a:cs typeface="Trebuchet MS"/>
                </a:rPr>
                <a:t>customer base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5EAE9C62-F687-544F-9576-3E1FFA9E2FF5}"/>
              </a:ext>
            </a:extLst>
          </p:cNvPr>
          <p:cNvSpPr/>
          <p:nvPr/>
        </p:nvSpPr>
        <p:spPr>
          <a:xfrm>
            <a:off x="0" y="-4374"/>
            <a:ext cx="7662442" cy="1329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 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28CF43E-6997-A546-B95D-6145F8295B90}"/>
              </a:ext>
            </a:extLst>
          </p:cNvPr>
          <p:cNvGrpSpPr/>
          <p:nvPr/>
        </p:nvGrpSpPr>
        <p:grpSpPr>
          <a:xfrm>
            <a:off x="3886889" y="1926305"/>
            <a:ext cx="3630922" cy="2129007"/>
            <a:chOff x="277859" y="4448044"/>
            <a:chExt cx="1944370" cy="2415618"/>
          </a:xfrm>
        </p:grpSpPr>
        <p:sp>
          <p:nvSpPr>
            <p:cNvPr id="96" name="object 13">
              <a:extLst>
                <a:ext uri="{FF2B5EF4-FFF2-40B4-BE49-F238E27FC236}">
                  <a16:creationId xmlns:a16="http://schemas.microsoft.com/office/drawing/2014/main" id="{07B653DC-F1F1-E242-9B24-3553D2B82285}"/>
                </a:ext>
              </a:extLst>
            </p:cNvPr>
            <p:cNvSpPr/>
            <p:nvPr/>
          </p:nvSpPr>
          <p:spPr>
            <a:xfrm>
              <a:off x="277859" y="4448044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bject 22">
              <a:extLst>
                <a:ext uri="{FF2B5EF4-FFF2-40B4-BE49-F238E27FC236}">
                  <a16:creationId xmlns:a16="http://schemas.microsoft.com/office/drawing/2014/main" id="{54839119-D3F4-1A4E-A3BF-510E9EA6890D}"/>
                </a:ext>
              </a:extLst>
            </p:cNvPr>
            <p:cNvSpPr txBox="1"/>
            <p:nvPr/>
          </p:nvSpPr>
          <p:spPr>
            <a:xfrm>
              <a:off x="319228" y="4494417"/>
              <a:ext cx="1860186" cy="236924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342900" lvl="0" indent="-342900">
                <a:buFont typeface="Wingdings" pitchFamily="2" charset="2"/>
                <a:buChar char="q"/>
                <a:defRPr/>
              </a:pPr>
              <a:r>
                <a:rPr lang="en-US" sz="1200" dirty="0">
                  <a:solidFill>
                    <a:prstClr val="black"/>
                  </a:solidFill>
                  <a:latin typeface="Raleway" pitchFamily="2" charset="77"/>
                </a:rPr>
                <a:t>The blue ocean is now red, with luxury (Audi, BMW) and mass brands (Kia, Ford) offering EVs rivaling our technology from a range &amp; efficiency standpoint </a:t>
              </a:r>
            </a:p>
            <a:p>
              <a:pPr marL="298450" marR="5080" lvl="0" indent="-28575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Build quality is cited as weaker than luxury brands like Lexus &amp; Benz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Raleway" pitchFamily="34" charset="0"/>
                  <a:ea typeface="+mn-ea"/>
                  <a:cs typeface="Trebuchet MS"/>
                </a:rPr>
                <a:t>Technology such as self driving AI still industry leading 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</p:txBody>
        </p:sp>
      </p:grpSp>
      <p:sp>
        <p:nvSpPr>
          <p:cNvPr id="107" name="object 5">
            <a:extLst>
              <a:ext uri="{FF2B5EF4-FFF2-40B4-BE49-F238E27FC236}">
                <a16:creationId xmlns:a16="http://schemas.microsoft.com/office/drawing/2014/main" id="{A7E1BC67-CC1E-8646-8FA1-9829463D205B}"/>
              </a:ext>
            </a:extLst>
          </p:cNvPr>
          <p:cNvSpPr/>
          <p:nvPr/>
        </p:nvSpPr>
        <p:spPr>
          <a:xfrm>
            <a:off x="4393094" y="4200781"/>
            <a:ext cx="2334470" cy="455177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Company </a:t>
            </a: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itchFamily="2" charset="77"/>
            </a:endParaRPr>
          </a:p>
        </p:txBody>
      </p:sp>
      <p:sp>
        <p:nvSpPr>
          <p:cNvPr id="110" name="object 5">
            <a:extLst>
              <a:ext uri="{FF2B5EF4-FFF2-40B4-BE49-F238E27FC236}">
                <a16:creationId xmlns:a16="http://schemas.microsoft.com/office/drawing/2014/main" id="{56B4FF77-7A2E-604A-BCD5-DA8FA35E2A1F}"/>
              </a:ext>
            </a:extLst>
          </p:cNvPr>
          <p:cNvSpPr/>
          <p:nvPr/>
        </p:nvSpPr>
        <p:spPr>
          <a:xfrm>
            <a:off x="623886" y="4204461"/>
            <a:ext cx="2334470" cy="455177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Collaborators  </a:t>
            </a: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itchFamily="2" charset="77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9B55AB-E955-5E4C-A441-B15BFDB8E3F4}"/>
              </a:ext>
            </a:extLst>
          </p:cNvPr>
          <p:cNvGrpSpPr/>
          <p:nvPr/>
        </p:nvGrpSpPr>
        <p:grpSpPr>
          <a:xfrm>
            <a:off x="125202" y="1928017"/>
            <a:ext cx="3630922" cy="2137639"/>
            <a:chOff x="219685" y="4469307"/>
            <a:chExt cx="1944370" cy="2425412"/>
          </a:xfrm>
        </p:grpSpPr>
        <p:sp>
          <p:nvSpPr>
            <p:cNvPr id="113" name="object 13">
              <a:extLst>
                <a:ext uri="{FF2B5EF4-FFF2-40B4-BE49-F238E27FC236}">
                  <a16:creationId xmlns:a16="http://schemas.microsoft.com/office/drawing/2014/main" id="{6348DDDA-4B7F-0643-84ED-02A736B3A9B6}"/>
                </a:ext>
              </a:extLst>
            </p:cNvPr>
            <p:cNvSpPr/>
            <p:nvPr/>
          </p:nvSpPr>
          <p:spPr>
            <a:xfrm>
              <a:off x="219685" y="4469307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bject 22">
              <a:extLst>
                <a:ext uri="{FF2B5EF4-FFF2-40B4-BE49-F238E27FC236}">
                  <a16:creationId xmlns:a16="http://schemas.microsoft.com/office/drawing/2014/main" id="{038DDA7A-13D9-8842-A413-69F988B1A79B}"/>
                </a:ext>
              </a:extLst>
            </p:cNvPr>
            <p:cNvSpPr txBox="1"/>
            <p:nvPr/>
          </p:nvSpPr>
          <p:spPr>
            <a:xfrm>
              <a:off x="263414" y="4539589"/>
              <a:ext cx="1860186" cy="2355130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279400" lvl="0" indent="-266700">
                <a:spcBef>
                  <a:spcPts val="40"/>
                </a:spcBef>
                <a:buFont typeface="Wingdings" pitchFamily="2" charset="2"/>
                <a:buChar char="q"/>
                <a:defRPr/>
              </a:pP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Brand perception among older customers is high while younger customers view the brand less favorably, &amp; this is worsening</a:t>
              </a:r>
            </a:p>
            <a:p>
              <a:pPr marL="298450" lvl="0" indent="-285750">
                <a:spcBef>
                  <a:spcPts val="40"/>
                </a:spcBef>
                <a:buFont typeface="Wingdings" pitchFamily="2" charset="2"/>
                <a:buChar char="q"/>
                <a:defRPr/>
              </a:pPr>
              <a:endParaRPr lang="en-US" sz="1200" dirty="0">
                <a:solidFill>
                  <a:srgbClr val="3A3838"/>
                </a:solidFill>
                <a:latin typeface="Raleway" pitchFamily="34" charset="0"/>
                <a:cs typeface="Trebuchet MS"/>
              </a:endParaRPr>
            </a:p>
            <a:p>
              <a:pPr marL="298450" indent="-285750">
                <a:spcBef>
                  <a:spcPts val="40"/>
                </a:spcBef>
                <a:buFont typeface="Wingdings" pitchFamily="2" charset="2"/>
                <a:buChar char="q"/>
                <a:defRPr/>
              </a:pP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Tesla’s mono-segmentation (mainly affluent, environmentally conscious men) limits customer expansion </a:t>
              </a:r>
            </a:p>
            <a:p>
              <a:pPr marL="12700" lvl="0">
                <a:spcBef>
                  <a:spcPts val="40"/>
                </a:spcBef>
                <a:defRPr/>
              </a:pPr>
              <a:endParaRPr lang="en-US" sz="1200" dirty="0">
                <a:solidFill>
                  <a:srgbClr val="3A3838"/>
                </a:solidFill>
                <a:latin typeface="Raleway" pitchFamily="34" charset="0"/>
                <a:cs typeface="Trebuchet MS"/>
              </a:endParaRPr>
            </a:p>
            <a:p>
              <a:pPr marL="298450" marR="5080" lvl="0" indent="-28575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Raleway" pitchFamily="34" charset="0"/>
                  <a:ea typeface="+mn-ea"/>
                  <a:cs typeface="Trebuchet MS"/>
                </a:rPr>
                <a:t>China represents the greatest territory</a:t>
              </a:r>
            </a:p>
            <a:p>
              <a:pPr marL="12700" marR="5080" lvl="0" algn="l" defTabSz="914400" rtl="0" eaLnBrk="1" fontAlgn="auto" latinLnBrk="0" hangingPunct="1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200" dirty="0">
                  <a:solidFill>
                    <a:srgbClr val="3A3838"/>
                  </a:solidFill>
                  <a:latin typeface="Raleway" pitchFamily="34" charset="0"/>
                  <a:cs typeface="Trebuchet MS"/>
                </a:rPr>
                <a:t>    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Raleway" pitchFamily="34" charset="0"/>
                  <a:ea typeface="+mn-ea"/>
                  <a:cs typeface="Trebuchet MS"/>
                </a:rPr>
                <a:t> for customers growth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</p:txBody>
        </p:sp>
      </p:grpSp>
      <p:sp>
        <p:nvSpPr>
          <p:cNvPr id="115" name="Triangle 114">
            <a:extLst>
              <a:ext uri="{FF2B5EF4-FFF2-40B4-BE49-F238E27FC236}">
                <a16:creationId xmlns:a16="http://schemas.microsoft.com/office/drawing/2014/main" id="{0145CDDC-AD1D-B740-AB0F-67BF6F4C2C35}"/>
              </a:ext>
            </a:extLst>
          </p:cNvPr>
          <p:cNvSpPr/>
          <p:nvPr/>
        </p:nvSpPr>
        <p:spPr>
          <a:xfrm rot="5400000">
            <a:off x="5366152" y="3864890"/>
            <a:ext cx="5180053" cy="467745"/>
          </a:xfrm>
          <a:prstGeom prst="triangle">
            <a:avLst>
              <a:gd name="adj" fmla="val 49749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3D4F6F1-EA10-574A-BD01-F842FD602E4E}"/>
              </a:ext>
            </a:extLst>
          </p:cNvPr>
          <p:cNvSpPr/>
          <p:nvPr/>
        </p:nvSpPr>
        <p:spPr>
          <a:xfrm>
            <a:off x="8323479" y="1620456"/>
            <a:ext cx="3639288" cy="4535003"/>
          </a:xfrm>
          <a:prstGeom prst="rect">
            <a:avLst/>
          </a:prstGeom>
          <a:noFill/>
          <a:ln>
            <a:solidFill>
              <a:srgbClr val="FD0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aleway Black" pitchFamily="2" charset="77"/>
              </a:rPr>
              <a:t>Implications</a:t>
            </a:r>
          </a:p>
        </p:txBody>
      </p:sp>
      <p:sp>
        <p:nvSpPr>
          <p:cNvPr id="121" name="object 21">
            <a:extLst>
              <a:ext uri="{FF2B5EF4-FFF2-40B4-BE49-F238E27FC236}">
                <a16:creationId xmlns:a16="http://schemas.microsoft.com/office/drawing/2014/main" id="{9634D2D4-D9FC-5D45-AFE3-19513A16E158}"/>
              </a:ext>
            </a:extLst>
          </p:cNvPr>
          <p:cNvSpPr/>
          <p:nvPr/>
        </p:nvSpPr>
        <p:spPr>
          <a:xfrm>
            <a:off x="2760384" y="4171409"/>
            <a:ext cx="529277" cy="342913"/>
          </a:xfrm>
          <a:custGeom>
            <a:avLst/>
            <a:gdLst/>
            <a:ahLst/>
            <a:cxnLst/>
            <a:rect l="l" t="t" r="r" b="b"/>
            <a:pathLst>
              <a:path w="950595" h="601980">
                <a:moveTo>
                  <a:pt x="399910" y="497839"/>
                </a:moveTo>
                <a:lnTo>
                  <a:pt x="392417" y="497839"/>
                </a:lnTo>
                <a:lnTo>
                  <a:pt x="385552" y="501649"/>
                </a:lnTo>
                <a:lnTo>
                  <a:pt x="353511" y="541019"/>
                </a:lnTo>
                <a:lnTo>
                  <a:pt x="340702" y="566419"/>
                </a:lnTo>
                <a:lnTo>
                  <a:pt x="342861" y="574039"/>
                </a:lnTo>
                <a:lnTo>
                  <a:pt x="347532" y="584199"/>
                </a:lnTo>
                <a:lnTo>
                  <a:pt x="354349" y="593089"/>
                </a:lnTo>
                <a:lnTo>
                  <a:pt x="363260" y="598169"/>
                </a:lnTo>
                <a:lnTo>
                  <a:pt x="374218" y="601979"/>
                </a:lnTo>
                <a:lnTo>
                  <a:pt x="380047" y="601979"/>
                </a:lnTo>
                <a:lnTo>
                  <a:pt x="384721" y="600709"/>
                </a:lnTo>
                <a:lnTo>
                  <a:pt x="389445" y="600709"/>
                </a:lnTo>
                <a:lnTo>
                  <a:pt x="422855" y="558799"/>
                </a:lnTo>
                <a:lnTo>
                  <a:pt x="434644" y="535939"/>
                </a:lnTo>
                <a:lnTo>
                  <a:pt x="433946" y="532129"/>
                </a:lnTo>
                <a:lnTo>
                  <a:pt x="430937" y="520699"/>
                </a:lnTo>
                <a:lnTo>
                  <a:pt x="425532" y="511809"/>
                </a:lnTo>
                <a:lnTo>
                  <a:pt x="417851" y="504189"/>
                </a:lnTo>
                <a:lnTo>
                  <a:pt x="408012" y="499109"/>
                </a:lnTo>
                <a:lnTo>
                  <a:pt x="399910" y="497839"/>
                </a:lnTo>
                <a:close/>
              </a:path>
              <a:path w="950595" h="601980">
                <a:moveTo>
                  <a:pt x="658318" y="412749"/>
                </a:moveTo>
                <a:lnTo>
                  <a:pt x="347802" y="412749"/>
                </a:lnTo>
                <a:lnTo>
                  <a:pt x="366633" y="420369"/>
                </a:lnTo>
                <a:lnTo>
                  <a:pt x="381639" y="434339"/>
                </a:lnTo>
                <a:lnTo>
                  <a:pt x="391366" y="450849"/>
                </a:lnTo>
                <a:lnTo>
                  <a:pt x="394360" y="471169"/>
                </a:lnTo>
                <a:lnTo>
                  <a:pt x="394080" y="477519"/>
                </a:lnTo>
                <a:lnTo>
                  <a:pt x="394220" y="477519"/>
                </a:lnTo>
                <a:lnTo>
                  <a:pt x="433362" y="494029"/>
                </a:lnTo>
                <a:lnTo>
                  <a:pt x="451816" y="528319"/>
                </a:lnTo>
                <a:lnTo>
                  <a:pt x="451523" y="542289"/>
                </a:lnTo>
                <a:lnTo>
                  <a:pt x="450341" y="551179"/>
                </a:lnTo>
                <a:lnTo>
                  <a:pt x="446100" y="557529"/>
                </a:lnTo>
                <a:lnTo>
                  <a:pt x="437553" y="571499"/>
                </a:lnTo>
                <a:lnTo>
                  <a:pt x="437934" y="572769"/>
                </a:lnTo>
                <a:lnTo>
                  <a:pt x="445744" y="575309"/>
                </a:lnTo>
                <a:lnTo>
                  <a:pt x="463500" y="581659"/>
                </a:lnTo>
                <a:lnTo>
                  <a:pt x="499731" y="589279"/>
                </a:lnTo>
                <a:lnTo>
                  <a:pt x="518337" y="591819"/>
                </a:lnTo>
                <a:lnTo>
                  <a:pt x="533707" y="591819"/>
                </a:lnTo>
                <a:lnTo>
                  <a:pt x="547635" y="588009"/>
                </a:lnTo>
                <a:lnTo>
                  <a:pt x="560198" y="580389"/>
                </a:lnTo>
                <a:lnTo>
                  <a:pt x="571474" y="570229"/>
                </a:lnTo>
                <a:lnTo>
                  <a:pt x="579462" y="561339"/>
                </a:lnTo>
                <a:lnTo>
                  <a:pt x="568705" y="556259"/>
                </a:lnTo>
                <a:lnTo>
                  <a:pt x="548180" y="544829"/>
                </a:lnTo>
                <a:lnTo>
                  <a:pt x="486536" y="514349"/>
                </a:lnTo>
                <a:lnTo>
                  <a:pt x="481507" y="511809"/>
                </a:lnTo>
                <a:lnTo>
                  <a:pt x="480225" y="507999"/>
                </a:lnTo>
                <a:lnTo>
                  <a:pt x="484377" y="499109"/>
                </a:lnTo>
                <a:lnTo>
                  <a:pt x="487959" y="497839"/>
                </a:lnTo>
                <a:lnTo>
                  <a:pt x="632362" y="497839"/>
                </a:lnTo>
                <a:lnTo>
                  <a:pt x="625890" y="494029"/>
                </a:lnTo>
                <a:lnTo>
                  <a:pt x="601218" y="478789"/>
                </a:lnTo>
                <a:lnTo>
                  <a:pt x="564357" y="458469"/>
                </a:lnTo>
                <a:lnTo>
                  <a:pt x="527964" y="435609"/>
                </a:lnTo>
                <a:lnTo>
                  <a:pt x="520725" y="430529"/>
                </a:lnTo>
                <a:lnTo>
                  <a:pt x="521017" y="425449"/>
                </a:lnTo>
                <a:lnTo>
                  <a:pt x="531393" y="419099"/>
                </a:lnTo>
                <a:lnTo>
                  <a:pt x="669194" y="419099"/>
                </a:lnTo>
                <a:lnTo>
                  <a:pt x="658318" y="412749"/>
                </a:lnTo>
                <a:close/>
              </a:path>
              <a:path w="950595" h="601980">
                <a:moveTo>
                  <a:pt x="337121" y="430529"/>
                </a:moveTo>
                <a:lnTo>
                  <a:pt x="296868" y="472439"/>
                </a:lnTo>
                <a:lnTo>
                  <a:pt x="272059" y="507999"/>
                </a:lnTo>
                <a:lnTo>
                  <a:pt x="269709" y="510539"/>
                </a:lnTo>
                <a:lnTo>
                  <a:pt x="267817" y="514349"/>
                </a:lnTo>
                <a:lnTo>
                  <a:pt x="267427" y="518159"/>
                </a:lnTo>
                <a:lnTo>
                  <a:pt x="267314" y="520699"/>
                </a:lnTo>
                <a:lnTo>
                  <a:pt x="267439" y="529589"/>
                </a:lnTo>
                <a:lnTo>
                  <a:pt x="292967" y="558799"/>
                </a:lnTo>
                <a:lnTo>
                  <a:pt x="303129" y="560069"/>
                </a:lnTo>
                <a:lnTo>
                  <a:pt x="313053" y="557529"/>
                </a:lnTo>
                <a:lnTo>
                  <a:pt x="321817" y="551179"/>
                </a:lnTo>
                <a:lnTo>
                  <a:pt x="334921" y="533399"/>
                </a:lnTo>
                <a:lnTo>
                  <a:pt x="347584" y="516889"/>
                </a:lnTo>
                <a:lnTo>
                  <a:pt x="359845" y="499109"/>
                </a:lnTo>
                <a:lnTo>
                  <a:pt x="371741" y="482599"/>
                </a:lnTo>
                <a:lnTo>
                  <a:pt x="374497" y="477519"/>
                </a:lnTo>
                <a:lnTo>
                  <a:pt x="375881" y="473709"/>
                </a:lnTo>
                <a:lnTo>
                  <a:pt x="375462" y="468629"/>
                </a:lnTo>
                <a:lnTo>
                  <a:pt x="373252" y="455929"/>
                </a:lnTo>
                <a:lnTo>
                  <a:pt x="367155" y="444499"/>
                </a:lnTo>
                <a:lnTo>
                  <a:pt x="357798" y="436879"/>
                </a:lnTo>
                <a:lnTo>
                  <a:pt x="345808" y="431799"/>
                </a:lnTo>
                <a:lnTo>
                  <a:pt x="337121" y="430529"/>
                </a:lnTo>
                <a:close/>
              </a:path>
              <a:path w="950595" h="601980">
                <a:moveTo>
                  <a:pt x="632362" y="497839"/>
                </a:moveTo>
                <a:lnTo>
                  <a:pt x="487959" y="497839"/>
                </a:lnTo>
                <a:lnTo>
                  <a:pt x="495185" y="499109"/>
                </a:lnTo>
                <a:lnTo>
                  <a:pt x="497344" y="500379"/>
                </a:lnTo>
                <a:lnTo>
                  <a:pt x="514146" y="507999"/>
                </a:lnTo>
                <a:lnTo>
                  <a:pt x="543666" y="521969"/>
                </a:lnTo>
                <a:lnTo>
                  <a:pt x="568395" y="534669"/>
                </a:lnTo>
                <a:lnTo>
                  <a:pt x="578388" y="538479"/>
                </a:lnTo>
                <a:lnTo>
                  <a:pt x="588616" y="543559"/>
                </a:lnTo>
                <a:lnTo>
                  <a:pt x="599262" y="546099"/>
                </a:lnTo>
                <a:lnTo>
                  <a:pt x="615531" y="547369"/>
                </a:lnTo>
                <a:lnTo>
                  <a:pt x="628983" y="542289"/>
                </a:lnTo>
                <a:lnTo>
                  <a:pt x="639163" y="533399"/>
                </a:lnTo>
                <a:lnTo>
                  <a:pt x="645617" y="518159"/>
                </a:lnTo>
                <a:lnTo>
                  <a:pt x="646988" y="513079"/>
                </a:lnTo>
                <a:lnTo>
                  <a:pt x="646087" y="507999"/>
                </a:lnTo>
                <a:lnTo>
                  <a:pt x="641451" y="504189"/>
                </a:lnTo>
                <a:lnTo>
                  <a:pt x="639051" y="502919"/>
                </a:lnTo>
                <a:lnTo>
                  <a:pt x="636676" y="500379"/>
                </a:lnTo>
                <a:lnTo>
                  <a:pt x="632362" y="497839"/>
                </a:lnTo>
                <a:close/>
              </a:path>
              <a:path w="950595" h="601980">
                <a:moveTo>
                  <a:pt x="287343" y="364489"/>
                </a:moveTo>
                <a:lnTo>
                  <a:pt x="279523" y="364489"/>
                </a:lnTo>
                <a:lnTo>
                  <a:pt x="272489" y="367029"/>
                </a:lnTo>
                <a:lnTo>
                  <a:pt x="232321" y="416559"/>
                </a:lnTo>
                <a:lnTo>
                  <a:pt x="200177" y="462279"/>
                </a:lnTo>
                <a:lnTo>
                  <a:pt x="197929" y="464819"/>
                </a:lnTo>
                <a:lnTo>
                  <a:pt x="196634" y="468629"/>
                </a:lnTo>
                <a:lnTo>
                  <a:pt x="196418" y="472439"/>
                </a:lnTo>
                <a:lnTo>
                  <a:pt x="198755" y="487679"/>
                </a:lnTo>
                <a:lnTo>
                  <a:pt x="206565" y="500379"/>
                </a:lnTo>
                <a:lnTo>
                  <a:pt x="218556" y="507999"/>
                </a:lnTo>
                <a:lnTo>
                  <a:pt x="233438" y="511809"/>
                </a:lnTo>
                <a:lnTo>
                  <a:pt x="242252" y="511809"/>
                </a:lnTo>
                <a:lnTo>
                  <a:pt x="248284" y="506729"/>
                </a:lnTo>
                <a:lnTo>
                  <a:pt x="253644" y="499109"/>
                </a:lnTo>
                <a:lnTo>
                  <a:pt x="259065" y="492759"/>
                </a:lnTo>
                <a:lnTo>
                  <a:pt x="264401" y="486409"/>
                </a:lnTo>
                <a:lnTo>
                  <a:pt x="269660" y="478789"/>
                </a:lnTo>
                <a:lnTo>
                  <a:pt x="294746" y="444499"/>
                </a:lnTo>
                <a:lnTo>
                  <a:pt x="304555" y="431799"/>
                </a:lnTo>
                <a:lnTo>
                  <a:pt x="314096" y="417829"/>
                </a:lnTo>
                <a:lnTo>
                  <a:pt x="317309" y="412749"/>
                </a:lnTo>
                <a:lnTo>
                  <a:pt x="320205" y="407669"/>
                </a:lnTo>
                <a:lnTo>
                  <a:pt x="319862" y="402589"/>
                </a:lnTo>
                <a:lnTo>
                  <a:pt x="317830" y="391159"/>
                </a:lnTo>
                <a:lnTo>
                  <a:pt x="313175" y="380999"/>
                </a:lnTo>
                <a:lnTo>
                  <a:pt x="305881" y="373379"/>
                </a:lnTo>
                <a:lnTo>
                  <a:pt x="295935" y="367029"/>
                </a:lnTo>
                <a:lnTo>
                  <a:pt x="287343" y="364489"/>
                </a:lnTo>
                <a:close/>
              </a:path>
              <a:path w="950595" h="601980">
                <a:moveTo>
                  <a:pt x="669194" y="419099"/>
                </a:moveTo>
                <a:lnTo>
                  <a:pt x="531393" y="419099"/>
                </a:lnTo>
                <a:lnTo>
                  <a:pt x="534098" y="420369"/>
                </a:lnTo>
                <a:lnTo>
                  <a:pt x="569842" y="439419"/>
                </a:lnTo>
                <a:lnTo>
                  <a:pt x="633140" y="476249"/>
                </a:lnTo>
                <a:lnTo>
                  <a:pt x="650798" y="485139"/>
                </a:lnTo>
                <a:lnTo>
                  <a:pt x="657923" y="488949"/>
                </a:lnTo>
                <a:lnTo>
                  <a:pt x="665251" y="491489"/>
                </a:lnTo>
                <a:lnTo>
                  <a:pt x="673506" y="491489"/>
                </a:lnTo>
                <a:lnTo>
                  <a:pt x="709599" y="461009"/>
                </a:lnTo>
                <a:lnTo>
                  <a:pt x="710095" y="455929"/>
                </a:lnTo>
                <a:lnTo>
                  <a:pt x="709244" y="452119"/>
                </a:lnTo>
                <a:lnTo>
                  <a:pt x="709206" y="444499"/>
                </a:lnTo>
                <a:lnTo>
                  <a:pt x="707402" y="441959"/>
                </a:lnTo>
                <a:lnTo>
                  <a:pt x="675720" y="422909"/>
                </a:lnTo>
                <a:lnTo>
                  <a:pt x="669194" y="419099"/>
                </a:lnTo>
                <a:close/>
              </a:path>
              <a:path w="950595" h="601980">
                <a:moveTo>
                  <a:pt x="179527" y="355599"/>
                </a:moveTo>
                <a:lnTo>
                  <a:pt x="172554" y="356869"/>
                </a:lnTo>
                <a:lnTo>
                  <a:pt x="167258" y="363219"/>
                </a:lnTo>
                <a:lnTo>
                  <a:pt x="160425" y="370839"/>
                </a:lnTo>
                <a:lnTo>
                  <a:pt x="153995" y="379729"/>
                </a:lnTo>
                <a:lnTo>
                  <a:pt x="147986" y="388619"/>
                </a:lnTo>
                <a:lnTo>
                  <a:pt x="142417" y="397509"/>
                </a:lnTo>
                <a:lnTo>
                  <a:pt x="140423" y="400049"/>
                </a:lnTo>
                <a:lnTo>
                  <a:pt x="139242" y="403859"/>
                </a:lnTo>
                <a:lnTo>
                  <a:pt x="139268" y="407669"/>
                </a:lnTo>
                <a:lnTo>
                  <a:pt x="140619" y="417829"/>
                </a:lnTo>
                <a:lnTo>
                  <a:pt x="168066" y="444499"/>
                </a:lnTo>
                <a:lnTo>
                  <a:pt x="177366" y="445769"/>
                </a:lnTo>
                <a:lnTo>
                  <a:pt x="186044" y="443229"/>
                </a:lnTo>
                <a:lnTo>
                  <a:pt x="194271" y="435609"/>
                </a:lnTo>
                <a:lnTo>
                  <a:pt x="199880" y="429259"/>
                </a:lnTo>
                <a:lnTo>
                  <a:pt x="205168" y="422909"/>
                </a:lnTo>
                <a:lnTo>
                  <a:pt x="210198" y="415289"/>
                </a:lnTo>
                <a:lnTo>
                  <a:pt x="215036" y="408939"/>
                </a:lnTo>
                <a:lnTo>
                  <a:pt x="218046" y="403859"/>
                </a:lnTo>
                <a:lnTo>
                  <a:pt x="219913" y="398779"/>
                </a:lnTo>
                <a:lnTo>
                  <a:pt x="219354" y="393699"/>
                </a:lnTo>
                <a:lnTo>
                  <a:pt x="217032" y="379729"/>
                </a:lnTo>
                <a:lnTo>
                  <a:pt x="209672" y="368299"/>
                </a:lnTo>
                <a:lnTo>
                  <a:pt x="199085" y="360679"/>
                </a:lnTo>
                <a:lnTo>
                  <a:pt x="187083" y="356869"/>
                </a:lnTo>
                <a:lnTo>
                  <a:pt x="179527" y="355599"/>
                </a:lnTo>
                <a:close/>
              </a:path>
              <a:path w="950595" h="601980">
                <a:moveTo>
                  <a:pt x="725826" y="342899"/>
                </a:moveTo>
                <a:lnTo>
                  <a:pt x="570026" y="342899"/>
                </a:lnTo>
                <a:lnTo>
                  <a:pt x="578510" y="345439"/>
                </a:lnTo>
                <a:lnTo>
                  <a:pt x="615873" y="365759"/>
                </a:lnTo>
                <a:lnTo>
                  <a:pt x="642800" y="382269"/>
                </a:lnTo>
                <a:lnTo>
                  <a:pt x="726135" y="431799"/>
                </a:lnTo>
                <a:lnTo>
                  <a:pt x="728586" y="434339"/>
                </a:lnTo>
                <a:lnTo>
                  <a:pt x="737107" y="433069"/>
                </a:lnTo>
                <a:lnTo>
                  <a:pt x="747433" y="433069"/>
                </a:lnTo>
                <a:lnTo>
                  <a:pt x="756426" y="431799"/>
                </a:lnTo>
                <a:lnTo>
                  <a:pt x="763841" y="427989"/>
                </a:lnTo>
                <a:lnTo>
                  <a:pt x="769703" y="421639"/>
                </a:lnTo>
                <a:lnTo>
                  <a:pt x="774039" y="414019"/>
                </a:lnTo>
                <a:lnTo>
                  <a:pt x="776635" y="403859"/>
                </a:lnTo>
                <a:lnTo>
                  <a:pt x="776404" y="394969"/>
                </a:lnTo>
                <a:lnTo>
                  <a:pt x="752563" y="364489"/>
                </a:lnTo>
                <a:lnTo>
                  <a:pt x="735373" y="350519"/>
                </a:lnTo>
                <a:lnTo>
                  <a:pt x="725826" y="342899"/>
                </a:lnTo>
                <a:close/>
              </a:path>
              <a:path w="950595" h="601980">
                <a:moveTo>
                  <a:pt x="564870" y="346709"/>
                </a:moveTo>
                <a:lnTo>
                  <a:pt x="282042" y="346709"/>
                </a:lnTo>
                <a:lnTo>
                  <a:pt x="295706" y="347979"/>
                </a:lnTo>
                <a:lnTo>
                  <a:pt x="312963" y="354329"/>
                </a:lnTo>
                <a:lnTo>
                  <a:pt x="326272" y="367029"/>
                </a:lnTo>
                <a:lnTo>
                  <a:pt x="334890" y="382269"/>
                </a:lnTo>
                <a:lnTo>
                  <a:pt x="338073" y="401319"/>
                </a:lnTo>
                <a:lnTo>
                  <a:pt x="338112" y="405129"/>
                </a:lnTo>
                <a:lnTo>
                  <a:pt x="337451" y="407669"/>
                </a:lnTo>
                <a:lnTo>
                  <a:pt x="340271" y="415289"/>
                </a:lnTo>
                <a:lnTo>
                  <a:pt x="344677" y="412749"/>
                </a:lnTo>
                <a:lnTo>
                  <a:pt x="658318" y="412749"/>
                </a:lnTo>
                <a:lnTo>
                  <a:pt x="647442" y="406399"/>
                </a:lnTo>
                <a:lnTo>
                  <a:pt x="619188" y="388619"/>
                </a:lnTo>
                <a:lnTo>
                  <a:pt x="590956" y="372109"/>
                </a:lnTo>
                <a:lnTo>
                  <a:pt x="572934" y="360679"/>
                </a:lnTo>
                <a:lnTo>
                  <a:pt x="563346" y="354329"/>
                </a:lnTo>
                <a:lnTo>
                  <a:pt x="562825" y="350519"/>
                </a:lnTo>
                <a:lnTo>
                  <a:pt x="564870" y="346709"/>
                </a:lnTo>
                <a:close/>
              </a:path>
              <a:path w="950595" h="601980">
                <a:moveTo>
                  <a:pt x="719461" y="337819"/>
                </a:moveTo>
                <a:lnTo>
                  <a:pt x="185402" y="337819"/>
                </a:lnTo>
                <a:lnTo>
                  <a:pt x="200840" y="340359"/>
                </a:lnTo>
                <a:lnTo>
                  <a:pt x="215506" y="347979"/>
                </a:lnTo>
                <a:lnTo>
                  <a:pt x="237439" y="378459"/>
                </a:lnTo>
                <a:lnTo>
                  <a:pt x="244665" y="369569"/>
                </a:lnTo>
                <a:lnTo>
                  <a:pt x="246557" y="367029"/>
                </a:lnTo>
                <a:lnTo>
                  <a:pt x="248386" y="364489"/>
                </a:lnTo>
                <a:lnTo>
                  <a:pt x="258214" y="354329"/>
                </a:lnTo>
                <a:lnTo>
                  <a:pt x="269489" y="347979"/>
                </a:lnTo>
                <a:lnTo>
                  <a:pt x="282042" y="346709"/>
                </a:lnTo>
                <a:lnTo>
                  <a:pt x="564870" y="346709"/>
                </a:lnTo>
                <a:lnTo>
                  <a:pt x="566915" y="342899"/>
                </a:lnTo>
                <a:lnTo>
                  <a:pt x="725826" y="342899"/>
                </a:lnTo>
                <a:lnTo>
                  <a:pt x="719461" y="337819"/>
                </a:lnTo>
                <a:close/>
              </a:path>
              <a:path w="950595" h="601980">
                <a:moveTo>
                  <a:pt x="755741" y="154939"/>
                </a:moveTo>
                <a:lnTo>
                  <a:pt x="465150" y="154939"/>
                </a:lnTo>
                <a:lnTo>
                  <a:pt x="468998" y="157479"/>
                </a:lnTo>
                <a:lnTo>
                  <a:pt x="494083" y="168909"/>
                </a:lnTo>
                <a:lnTo>
                  <a:pt x="502335" y="173989"/>
                </a:lnTo>
                <a:lnTo>
                  <a:pt x="541382" y="195579"/>
                </a:lnTo>
                <a:lnTo>
                  <a:pt x="579701" y="217169"/>
                </a:lnTo>
                <a:lnTo>
                  <a:pt x="617243" y="241299"/>
                </a:lnTo>
                <a:lnTo>
                  <a:pt x="683384" y="287019"/>
                </a:lnTo>
                <a:lnTo>
                  <a:pt x="741291" y="331469"/>
                </a:lnTo>
                <a:lnTo>
                  <a:pt x="769493" y="354329"/>
                </a:lnTo>
                <a:lnTo>
                  <a:pt x="771791" y="355599"/>
                </a:lnTo>
                <a:lnTo>
                  <a:pt x="773696" y="355599"/>
                </a:lnTo>
                <a:lnTo>
                  <a:pt x="782129" y="351789"/>
                </a:lnTo>
                <a:lnTo>
                  <a:pt x="814919" y="325119"/>
                </a:lnTo>
                <a:lnTo>
                  <a:pt x="825141" y="314959"/>
                </a:lnTo>
                <a:lnTo>
                  <a:pt x="838187" y="302259"/>
                </a:lnTo>
                <a:lnTo>
                  <a:pt x="838111" y="299719"/>
                </a:lnTo>
                <a:lnTo>
                  <a:pt x="790843" y="217169"/>
                </a:lnTo>
                <a:lnTo>
                  <a:pt x="755741" y="154939"/>
                </a:lnTo>
                <a:close/>
              </a:path>
              <a:path w="950595" h="601980">
                <a:moveTo>
                  <a:pt x="147483" y="353569"/>
                </a:moveTo>
                <a:lnTo>
                  <a:pt x="146418" y="354329"/>
                </a:lnTo>
                <a:lnTo>
                  <a:pt x="148120" y="354329"/>
                </a:lnTo>
                <a:lnTo>
                  <a:pt x="147483" y="353569"/>
                </a:lnTo>
                <a:close/>
              </a:path>
              <a:path w="950595" h="601980">
                <a:moveTo>
                  <a:pt x="231927" y="90169"/>
                </a:moveTo>
                <a:lnTo>
                  <a:pt x="230263" y="91439"/>
                </a:lnTo>
                <a:lnTo>
                  <a:pt x="181591" y="177799"/>
                </a:lnTo>
                <a:lnTo>
                  <a:pt x="134799" y="261619"/>
                </a:lnTo>
                <a:lnTo>
                  <a:pt x="109321" y="306069"/>
                </a:lnTo>
                <a:lnTo>
                  <a:pt x="109766" y="308609"/>
                </a:lnTo>
                <a:lnTo>
                  <a:pt x="119616" y="320039"/>
                </a:lnTo>
                <a:lnTo>
                  <a:pt x="126861" y="328929"/>
                </a:lnTo>
                <a:lnTo>
                  <a:pt x="147483" y="353569"/>
                </a:lnTo>
                <a:lnTo>
                  <a:pt x="155308" y="347979"/>
                </a:lnTo>
                <a:lnTo>
                  <a:pt x="169966" y="340359"/>
                </a:lnTo>
                <a:lnTo>
                  <a:pt x="185402" y="337819"/>
                </a:lnTo>
                <a:lnTo>
                  <a:pt x="719461" y="337819"/>
                </a:lnTo>
                <a:lnTo>
                  <a:pt x="717870" y="336549"/>
                </a:lnTo>
                <a:lnTo>
                  <a:pt x="700182" y="323849"/>
                </a:lnTo>
                <a:lnTo>
                  <a:pt x="682434" y="309879"/>
                </a:lnTo>
                <a:lnTo>
                  <a:pt x="641240" y="280669"/>
                </a:lnTo>
                <a:lnTo>
                  <a:pt x="610114" y="259079"/>
                </a:lnTo>
                <a:lnTo>
                  <a:pt x="297929" y="259079"/>
                </a:lnTo>
                <a:lnTo>
                  <a:pt x="292823" y="257809"/>
                </a:lnTo>
                <a:lnTo>
                  <a:pt x="272598" y="227329"/>
                </a:lnTo>
                <a:lnTo>
                  <a:pt x="273667" y="217169"/>
                </a:lnTo>
                <a:lnTo>
                  <a:pt x="293220" y="176529"/>
                </a:lnTo>
                <a:lnTo>
                  <a:pt x="300392" y="166369"/>
                </a:lnTo>
                <a:lnTo>
                  <a:pt x="321666" y="134619"/>
                </a:lnTo>
                <a:lnTo>
                  <a:pt x="329539" y="123189"/>
                </a:lnTo>
                <a:lnTo>
                  <a:pt x="329234" y="121919"/>
                </a:lnTo>
                <a:lnTo>
                  <a:pt x="318998" y="120649"/>
                </a:lnTo>
                <a:lnTo>
                  <a:pt x="310095" y="118109"/>
                </a:lnTo>
                <a:lnTo>
                  <a:pt x="290412" y="115569"/>
                </a:lnTo>
                <a:lnTo>
                  <a:pt x="271313" y="110489"/>
                </a:lnTo>
                <a:lnTo>
                  <a:pt x="252999" y="102869"/>
                </a:lnTo>
                <a:lnTo>
                  <a:pt x="235673" y="92709"/>
                </a:lnTo>
                <a:lnTo>
                  <a:pt x="231927" y="90169"/>
                </a:lnTo>
                <a:close/>
              </a:path>
              <a:path w="950595" h="601980">
                <a:moveTo>
                  <a:pt x="157060" y="0"/>
                </a:moveTo>
                <a:lnTo>
                  <a:pt x="156095" y="0"/>
                </a:lnTo>
                <a:lnTo>
                  <a:pt x="150138" y="6349"/>
                </a:lnTo>
                <a:lnTo>
                  <a:pt x="145080" y="15239"/>
                </a:lnTo>
                <a:lnTo>
                  <a:pt x="140509" y="22859"/>
                </a:lnTo>
                <a:lnTo>
                  <a:pt x="136016" y="30479"/>
                </a:lnTo>
                <a:lnTo>
                  <a:pt x="111406" y="74929"/>
                </a:lnTo>
                <a:lnTo>
                  <a:pt x="62506" y="161289"/>
                </a:lnTo>
                <a:lnTo>
                  <a:pt x="38182" y="205739"/>
                </a:lnTo>
                <a:lnTo>
                  <a:pt x="13919" y="248919"/>
                </a:lnTo>
                <a:lnTo>
                  <a:pt x="10538" y="255269"/>
                </a:lnTo>
                <a:lnTo>
                  <a:pt x="7202" y="261619"/>
                </a:lnTo>
                <a:lnTo>
                  <a:pt x="3744" y="267969"/>
                </a:lnTo>
                <a:lnTo>
                  <a:pt x="0" y="274319"/>
                </a:lnTo>
                <a:lnTo>
                  <a:pt x="0" y="279399"/>
                </a:lnTo>
                <a:lnTo>
                  <a:pt x="5721" y="283209"/>
                </a:lnTo>
                <a:lnTo>
                  <a:pt x="11834" y="288289"/>
                </a:lnTo>
                <a:lnTo>
                  <a:pt x="35220" y="302259"/>
                </a:lnTo>
                <a:lnTo>
                  <a:pt x="56974" y="314959"/>
                </a:lnTo>
                <a:lnTo>
                  <a:pt x="68122" y="321309"/>
                </a:lnTo>
                <a:lnTo>
                  <a:pt x="74637" y="325119"/>
                </a:lnTo>
                <a:lnTo>
                  <a:pt x="75133" y="323849"/>
                </a:lnTo>
                <a:lnTo>
                  <a:pt x="82613" y="312419"/>
                </a:lnTo>
                <a:lnTo>
                  <a:pt x="86080" y="307339"/>
                </a:lnTo>
                <a:lnTo>
                  <a:pt x="89357" y="302259"/>
                </a:lnTo>
                <a:lnTo>
                  <a:pt x="112821" y="261619"/>
                </a:lnTo>
                <a:lnTo>
                  <a:pt x="135907" y="220979"/>
                </a:lnTo>
                <a:lnTo>
                  <a:pt x="193767" y="118109"/>
                </a:lnTo>
                <a:lnTo>
                  <a:pt x="205962" y="95249"/>
                </a:lnTo>
                <a:lnTo>
                  <a:pt x="218014" y="73659"/>
                </a:lnTo>
                <a:lnTo>
                  <a:pt x="231584" y="48259"/>
                </a:lnTo>
                <a:lnTo>
                  <a:pt x="232054" y="45719"/>
                </a:lnTo>
                <a:lnTo>
                  <a:pt x="228434" y="43179"/>
                </a:lnTo>
                <a:lnTo>
                  <a:pt x="193371" y="20319"/>
                </a:lnTo>
                <a:lnTo>
                  <a:pt x="175412" y="10159"/>
                </a:lnTo>
                <a:lnTo>
                  <a:pt x="157060" y="0"/>
                </a:lnTo>
                <a:close/>
              </a:path>
              <a:path w="950595" h="601980">
                <a:moveTo>
                  <a:pt x="794080" y="0"/>
                </a:moveTo>
                <a:lnTo>
                  <a:pt x="793496" y="0"/>
                </a:lnTo>
                <a:lnTo>
                  <a:pt x="788009" y="2539"/>
                </a:lnTo>
                <a:lnTo>
                  <a:pt x="756512" y="20319"/>
                </a:lnTo>
                <a:lnTo>
                  <a:pt x="741148" y="30479"/>
                </a:lnTo>
                <a:lnTo>
                  <a:pt x="726071" y="40639"/>
                </a:lnTo>
                <a:lnTo>
                  <a:pt x="718172" y="45719"/>
                </a:lnTo>
                <a:lnTo>
                  <a:pt x="718146" y="46989"/>
                </a:lnTo>
                <a:lnTo>
                  <a:pt x="722553" y="54609"/>
                </a:lnTo>
                <a:lnTo>
                  <a:pt x="739473" y="86359"/>
                </a:lnTo>
                <a:lnTo>
                  <a:pt x="756746" y="118109"/>
                </a:lnTo>
                <a:lnTo>
                  <a:pt x="774237" y="149859"/>
                </a:lnTo>
                <a:lnTo>
                  <a:pt x="811100" y="214629"/>
                </a:lnTo>
                <a:lnTo>
                  <a:pt x="830484" y="248919"/>
                </a:lnTo>
                <a:lnTo>
                  <a:pt x="850078" y="283209"/>
                </a:lnTo>
                <a:lnTo>
                  <a:pt x="870000" y="317499"/>
                </a:lnTo>
                <a:lnTo>
                  <a:pt x="874598" y="325119"/>
                </a:lnTo>
                <a:lnTo>
                  <a:pt x="874750" y="325119"/>
                </a:lnTo>
                <a:lnTo>
                  <a:pt x="882789" y="321309"/>
                </a:lnTo>
                <a:lnTo>
                  <a:pt x="900202" y="311149"/>
                </a:lnTo>
                <a:lnTo>
                  <a:pt x="917262" y="302259"/>
                </a:lnTo>
                <a:lnTo>
                  <a:pt x="933919" y="290829"/>
                </a:lnTo>
                <a:lnTo>
                  <a:pt x="950125" y="279399"/>
                </a:lnTo>
                <a:lnTo>
                  <a:pt x="950125" y="275589"/>
                </a:lnTo>
                <a:lnTo>
                  <a:pt x="947762" y="271779"/>
                </a:lnTo>
                <a:lnTo>
                  <a:pt x="945426" y="266699"/>
                </a:lnTo>
                <a:lnTo>
                  <a:pt x="921602" y="222249"/>
                </a:lnTo>
                <a:lnTo>
                  <a:pt x="899731" y="182879"/>
                </a:lnTo>
                <a:lnTo>
                  <a:pt x="841078" y="78739"/>
                </a:lnTo>
                <a:lnTo>
                  <a:pt x="826906" y="54609"/>
                </a:lnTo>
                <a:lnTo>
                  <a:pt x="812463" y="29209"/>
                </a:lnTo>
                <a:lnTo>
                  <a:pt x="797572" y="5079"/>
                </a:lnTo>
                <a:lnTo>
                  <a:pt x="794080" y="0"/>
                </a:lnTo>
                <a:close/>
              </a:path>
              <a:path w="950595" h="601980">
                <a:moveTo>
                  <a:pt x="463575" y="173989"/>
                </a:moveTo>
                <a:lnTo>
                  <a:pt x="460603" y="173989"/>
                </a:lnTo>
                <a:lnTo>
                  <a:pt x="448957" y="177799"/>
                </a:lnTo>
                <a:lnTo>
                  <a:pt x="440893" y="180339"/>
                </a:lnTo>
                <a:lnTo>
                  <a:pt x="428853" y="182879"/>
                </a:lnTo>
                <a:lnTo>
                  <a:pt x="425894" y="185419"/>
                </a:lnTo>
                <a:lnTo>
                  <a:pt x="423392" y="189229"/>
                </a:lnTo>
                <a:lnTo>
                  <a:pt x="413114" y="201929"/>
                </a:lnTo>
                <a:lnTo>
                  <a:pt x="377101" y="234949"/>
                </a:lnTo>
                <a:lnTo>
                  <a:pt x="326941" y="257809"/>
                </a:lnTo>
                <a:lnTo>
                  <a:pt x="308267" y="259079"/>
                </a:lnTo>
                <a:lnTo>
                  <a:pt x="610114" y="259079"/>
                </a:lnTo>
                <a:lnTo>
                  <a:pt x="599128" y="251459"/>
                </a:lnTo>
                <a:lnTo>
                  <a:pt x="556070" y="224789"/>
                </a:lnTo>
                <a:lnTo>
                  <a:pt x="512038" y="199389"/>
                </a:lnTo>
                <a:lnTo>
                  <a:pt x="467004" y="176529"/>
                </a:lnTo>
                <a:lnTo>
                  <a:pt x="463575" y="173989"/>
                </a:lnTo>
                <a:close/>
              </a:path>
              <a:path w="950595" h="601980">
                <a:moveTo>
                  <a:pt x="520001" y="73659"/>
                </a:moveTo>
                <a:lnTo>
                  <a:pt x="499554" y="74929"/>
                </a:lnTo>
                <a:lnTo>
                  <a:pt x="479124" y="74929"/>
                </a:lnTo>
                <a:lnTo>
                  <a:pt x="458731" y="76199"/>
                </a:lnTo>
                <a:lnTo>
                  <a:pt x="438391" y="78739"/>
                </a:lnTo>
                <a:lnTo>
                  <a:pt x="424982" y="81279"/>
                </a:lnTo>
                <a:lnTo>
                  <a:pt x="411641" y="82549"/>
                </a:lnTo>
                <a:lnTo>
                  <a:pt x="373354" y="96519"/>
                </a:lnTo>
                <a:lnTo>
                  <a:pt x="350409" y="126999"/>
                </a:lnTo>
                <a:lnTo>
                  <a:pt x="314671" y="177799"/>
                </a:lnTo>
                <a:lnTo>
                  <a:pt x="293484" y="212089"/>
                </a:lnTo>
                <a:lnTo>
                  <a:pt x="291591" y="219709"/>
                </a:lnTo>
                <a:lnTo>
                  <a:pt x="291807" y="237489"/>
                </a:lnTo>
                <a:lnTo>
                  <a:pt x="294843" y="241299"/>
                </a:lnTo>
                <a:lnTo>
                  <a:pt x="316930" y="241299"/>
                </a:lnTo>
                <a:lnTo>
                  <a:pt x="367424" y="219709"/>
                </a:lnTo>
                <a:lnTo>
                  <a:pt x="396972" y="191769"/>
                </a:lnTo>
                <a:lnTo>
                  <a:pt x="412470" y="170179"/>
                </a:lnTo>
                <a:lnTo>
                  <a:pt x="426456" y="165099"/>
                </a:lnTo>
                <a:lnTo>
                  <a:pt x="436752" y="162559"/>
                </a:lnTo>
                <a:lnTo>
                  <a:pt x="447039" y="158749"/>
                </a:lnTo>
                <a:lnTo>
                  <a:pt x="461454" y="154939"/>
                </a:lnTo>
                <a:lnTo>
                  <a:pt x="755741" y="154939"/>
                </a:lnTo>
                <a:lnTo>
                  <a:pt x="722071" y="95249"/>
                </a:lnTo>
                <a:lnTo>
                  <a:pt x="664794" y="95249"/>
                </a:lnTo>
                <a:lnTo>
                  <a:pt x="644466" y="92709"/>
                </a:lnTo>
                <a:lnTo>
                  <a:pt x="624357" y="87629"/>
                </a:lnTo>
                <a:lnTo>
                  <a:pt x="572636" y="77469"/>
                </a:lnTo>
                <a:lnTo>
                  <a:pt x="546476" y="74929"/>
                </a:lnTo>
                <a:lnTo>
                  <a:pt x="520001" y="73659"/>
                </a:lnTo>
                <a:close/>
              </a:path>
              <a:path w="950595" h="601980">
                <a:moveTo>
                  <a:pt x="718489" y="88899"/>
                </a:moveTo>
                <a:lnTo>
                  <a:pt x="709891" y="91439"/>
                </a:lnTo>
                <a:lnTo>
                  <a:pt x="698725" y="93979"/>
                </a:lnTo>
                <a:lnTo>
                  <a:pt x="687500" y="95249"/>
                </a:lnTo>
                <a:lnTo>
                  <a:pt x="722071" y="95249"/>
                </a:lnTo>
                <a:lnTo>
                  <a:pt x="718489" y="88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bject 34">
            <a:extLst>
              <a:ext uri="{FF2B5EF4-FFF2-40B4-BE49-F238E27FC236}">
                <a16:creationId xmlns:a16="http://schemas.microsoft.com/office/drawing/2014/main" id="{370C7B36-9385-B344-A0BD-9DEC0B3A9FBB}"/>
              </a:ext>
            </a:extLst>
          </p:cNvPr>
          <p:cNvSpPr/>
          <p:nvPr/>
        </p:nvSpPr>
        <p:spPr>
          <a:xfrm>
            <a:off x="2612993" y="1481882"/>
            <a:ext cx="506120" cy="343987"/>
          </a:xfrm>
          <a:custGeom>
            <a:avLst/>
            <a:gdLst/>
            <a:ahLst/>
            <a:cxnLst/>
            <a:rect l="l" t="t" r="r" b="b"/>
            <a:pathLst>
              <a:path w="793750" h="603250">
                <a:moveTo>
                  <a:pt x="426999" y="0"/>
                </a:moveTo>
                <a:lnTo>
                  <a:pt x="372123" y="6290"/>
                </a:lnTo>
                <a:lnTo>
                  <a:pt x="328147" y="23701"/>
                </a:lnTo>
                <a:lnTo>
                  <a:pt x="295141" y="50040"/>
                </a:lnTo>
                <a:lnTo>
                  <a:pt x="273177" y="83116"/>
                </a:lnTo>
                <a:lnTo>
                  <a:pt x="262441" y="120335"/>
                </a:lnTo>
                <a:lnTo>
                  <a:pt x="262419" y="132100"/>
                </a:lnTo>
                <a:lnTo>
                  <a:pt x="262657" y="160713"/>
                </a:lnTo>
                <a:lnTo>
                  <a:pt x="274243" y="200850"/>
                </a:lnTo>
                <a:lnTo>
                  <a:pt x="270104" y="204711"/>
                </a:lnTo>
                <a:lnTo>
                  <a:pt x="266026" y="211318"/>
                </a:lnTo>
                <a:lnTo>
                  <a:pt x="263206" y="220749"/>
                </a:lnTo>
                <a:lnTo>
                  <a:pt x="262839" y="233083"/>
                </a:lnTo>
                <a:lnTo>
                  <a:pt x="267259" y="253722"/>
                </a:lnTo>
                <a:lnTo>
                  <a:pt x="274345" y="266590"/>
                </a:lnTo>
                <a:lnTo>
                  <a:pt x="282373" y="273493"/>
                </a:lnTo>
                <a:lnTo>
                  <a:pt x="289623" y="276237"/>
                </a:lnTo>
                <a:lnTo>
                  <a:pt x="294881" y="300496"/>
                </a:lnTo>
                <a:lnTo>
                  <a:pt x="304082" y="323226"/>
                </a:lnTo>
                <a:lnTo>
                  <a:pt x="314855" y="340933"/>
                </a:lnTo>
                <a:lnTo>
                  <a:pt x="324698" y="350006"/>
                </a:lnTo>
                <a:lnTo>
                  <a:pt x="324754" y="365423"/>
                </a:lnTo>
                <a:lnTo>
                  <a:pt x="322859" y="413600"/>
                </a:lnTo>
                <a:lnTo>
                  <a:pt x="273527" y="456146"/>
                </a:lnTo>
                <a:lnTo>
                  <a:pt x="235751" y="471768"/>
                </a:lnTo>
                <a:lnTo>
                  <a:pt x="195798" y="488744"/>
                </a:lnTo>
                <a:lnTo>
                  <a:pt x="158587" y="510913"/>
                </a:lnTo>
                <a:lnTo>
                  <a:pt x="129039" y="542116"/>
                </a:lnTo>
                <a:lnTo>
                  <a:pt x="112077" y="586193"/>
                </a:lnTo>
                <a:lnTo>
                  <a:pt x="111163" y="591477"/>
                </a:lnTo>
                <a:lnTo>
                  <a:pt x="116598" y="603046"/>
                </a:lnTo>
                <a:lnTo>
                  <a:pt x="682650" y="603046"/>
                </a:lnTo>
                <a:lnTo>
                  <a:pt x="682358" y="591134"/>
                </a:lnTo>
                <a:lnTo>
                  <a:pt x="664326" y="541812"/>
                </a:lnTo>
                <a:lnTo>
                  <a:pt x="634730" y="510736"/>
                </a:lnTo>
                <a:lnTo>
                  <a:pt x="597523" y="488643"/>
                </a:lnTo>
                <a:lnTo>
                  <a:pt x="557607" y="471709"/>
                </a:lnTo>
                <a:lnTo>
                  <a:pt x="519885" y="456108"/>
                </a:lnTo>
                <a:lnTo>
                  <a:pt x="489260" y="438013"/>
                </a:lnTo>
                <a:lnTo>
                  <a:pt x="470636" y="413600"/>
                </a:lnTo>
                <a:lnTo>
                  <a:pt x="469655" y="396844"/>
                </a:lnTo>
                <a:lnTo>
                  <a:pt x="469022" y="380857"/>
                </a:lnTo>
                <a:lnTo>
                  <a:pt x="468731" y="365932"/>
                </a:lnTo>
                <a:lnTo>
                  <a:pt x="468778" y="350006"/>
                </a:lnTo>
                <a:lnTo>
                  <a:pt x="478401" y="340704"/>
                </a:lnTo>
                <a:lnTo>
                  <a:pt x="488662" y="322606"/>
                </a:lnTo>
                <a:lnTo>
                  <a:pt x="497350" y="299796"/>
                </a:lnTo>
                <a:lnTo>
                  <a:pt x="502373" y="276237"/>
                </a:lnTo>
                <a:lnTo>
                  <a:pt x="509375" y="274132"/>
                </a:lnTo>
                <a:lnTo>
                  <a:pt x="517009" y="266985"/>
                </a:lnTo>
                <a:lnTo>
                  <a:pt x="524021" y="253552"/>
                </a:lnTo>
                <a:lnTo>
                  <a:pt x="529158" y="232587"/>
                </a:lnTo>
                <a:lnTo>
                  <a:pt x="528940" y="220085"/>
                </a:lnTo>
                <a:lnTo>
                  <a:pt x="526337" y="210432"/>
                </a:lnTo>
                <a:lnTo>
                  <a:pt x="522169" y="203923"/>
                </a:lnTo>
                <a:lnTo>
                  <a:pt x="517258" y="200850"/>
                </a:lnTo>
                <a:lnTo>
                  <a:pt x="529036" y="170243"/>
                </a:lnTo>
                <a:lnTo>
                  <a:pt x="530233" y="126326"/>
                </a:lnTo>
                <a:lnTo>
                  <a:pt x="517853" y="80653"/>
                </a:lnTo>
                <a:lnTo>
                  <a:pt x="488902" y="44777"/>
                </a:lnTo>
                <a:lnTo>
                  <a:pt x="440385" y="30251"/>
                </a:lnTo>
                <a:lnTo>
                  <a:pt x="426999" y="0"/>
                </a:lnTo>
                <a:close/>
              </a:path>
              <a:path w="793750" h="603250">
                <a:moveTo>
                  <a:pt x="240525" y="79349"/>
                </a:moveTo>
                <a:lnTo>
                  <a:pt x="192597" y="86693"/>
                </a:lnTo>
                <a:lnTo>
                  <a:pt x="155114" y="105153"/>
                </a:lnTo>
                <a:lnTo>
                  <a:pt x="113561" y="164903"/>
                </a:lnTo>
                <a:lnTo>
                  <a:pt x="110528" y="200931"/>
                </a:lnTo>
                <a:lnTo>
                  <a:pt x="120014" y="237553"/>
                </a:lnTo>
                <a:lnTo>
                  <a:pt x="117032" y="240147"/>
                </a:lnTo>
                <a:lnTo>
                  <a:pt x="113893" y="245362"/>
                </a:lnTo>
                <a:lnTo>
                  <a:pt x="111706" y="253117"/>
                </a:lnTo>
                <a:lnTo>
                  <a:pt x="111582" y="263334"/>
                </a:lnTo>
                <a:lnTo>
                  <a:pt x="115241" y="280049"/>
                </a:lnTo>
                <a:lnTo>
                  <a:pt x="120481" y="290372"/>
                </a:lnTo>
                <a:lnTo>
                  <a:pt x="126355" y="295609"/>
                </a:lnTo>
                <a:lnTo>
                  <a:pt x="131914" y="297065"/>
                </a:lnTo>
                <a:lnTo>
                  <a:pt x="136330" y="316293"/>
                </a:lnTo>
                <a:lnTo>
                  <a:pt x="143397" y="334198"/>
                </a:lnTo>
                <a:lnTo>
                  <a:pt x="151419" y="348291"/>
                </a:lnTo>
                <a:lnTo>
                  <a:pt x="158699" y="356082"/>
                </a:lnTo>
                <a:lnTo>
                  <a:pt x="158597" y="372435"/>
                </a:lnTo>
                <a:lnTo>
                  <a:pt x="140783" y="411310"/>
                </a:lnTo>
                <a:lnTo>
                  <a:pt x="73439" y="442460"/>
                </a:lnTo>
                <a:lnTo>
                  <a:pt x="37696" y="463765"/>
                </a:lnTo>
                <a:lnTo>
                  <a:pt x="10688" y="494687"/>
                </a:lnTo>
                <a:lnTo>
                  <a:pt x="0" y="539572"/>
                </a:lnTo>
                <a:lnTo>
                  <a:pt x="0" y="555447"/>
                </a:lnTo>
                <a:lnTo>
                  <a:pt x="87782" y="555447"/>
                </a:lnTo>
                <a:lnTo>
                  <a:pt x="112876" y="511364"/>
                </a:lnTo>
                <a:lnTo>
                  <a:pt x="148173" y="479780"/>
                </a:lnTo>
                <a:lnTo>
                  <a:pt x="188239" y="457388"/>
                </a:lnTo>
                <a:lnTo>
                  <a:pt x="227634" y="440880"/>
                </a:lnTo>
                <a:lnTo>
                  <a:pt x="247983" y="432729"/>
                </a:lnTo>
                <a:lnTo>
                  <a:pt x="266701" y="424297"/>
                </a:lnTo>
                <a:lnTo>
                  <a:pt x="292208" y="394979"/>
                </a:lnTo>
                <a:lnTo>
                  <a:pt x="293090" y="364515"/>
                </a:lnTo>
                <a:lnTo>
                  <a:pt x="282532" y="350006"/>
                </a:lnTo>
                <a:lnTo>
                  <a:pt x="273607" y="333152"/>
                </a:lnTo>
                <a:lnTo>
                  <a:pt x="266489" y="315241"/>
                </a:lnTo>
                <a:lnTo>
                  <a:pt x="261353" y="297560"/>
                </a:lnTo>
                <a:lnTo>
                  <a:pt x="251643" y="288618"/>
                </a:lnTo>
                <a:lnTo>
                  <a:pt x="242670" y="275777"/>
                </a:lnTo>
                <a:lnTo>
                  <a:pt x="235455" y="258302"/>
                </a:lnTo>
                <a:lnTo>
                  <a:pt x="231101" y="235572"/>
                </a:lnTo>
                <a:lnTo>
                  <a:pt x="230864" y="223953"/>
                </a:lnTo>
                <a:lnTo>
                  <a:pt x="232194" y="213377"/>
                </a:lnTo>
                <a:lnTo>
                  <a:pt x="234838" y="203855"/>
                </a:lnTo>
                <a:lnTo>
                  <a:pt x="238544" y="195402"/>
                </a:lnTo>
                <a:lnTo>
                  <a:pt x="231617" y="165837"/>
                </a:lnTo>
                <a:lnTo>
                  <a:pt x="229666" y="136228"/>
                </a:lnTo>
                <a:lnTo>
                  <a:pt x="232650" y="107192"/>
                </a:lnTo>
                <a:lnTo>
                  <a:pt x="240525" y="79349"/>
                </a:lnTo>
                <a:close/>
              </a:path>
              <a:path w="793750" h="603250">
                <a:moveTo>
                  <a:pt x="603046" y="79349"/>
                </a:moveTo>
                <a:lnTo>
                  <a:pt x="591200" y="79590"/>
                </a:lnTo>
                <a:lnTo>
                  <a:pt x="578683" y="80321"/>
                </a:lnTo>
                <a:lnTo>
                  <a:pt x="565826" y="81557"/>
                </a:lnTo>
                <a:lnTo>
                  <a:pt x="552957" y="83311"/>
                </a:lnTo>
                <a:lnTo>
                  <a:pt x="560198" y="112304"/>
                </a:lnTo>
                <a:lnTo>
                  <a:pt x="562916" y="142152"/>
                </a:lnTo>
                <a:lnTo>
                  <a:pt x="561150" y="170974"/>
                </a:lnTo>
                <a:lnTo>
                  <a:pt x="554939" y="196888"/>
                </a:lnTo>
                <a:lnTo>
                  <a:pt x="558139" y="205500"/>
                </a:lnTo>
                <a:lnTo>
                  <a:pt x="560265" y="214887"/>
                </a:lnTo>
                <a:lnTo>
                  <a:pt x="561216" y="224945"/>
                </a:lnTo>
                <a:lnTo>
                  <a:pt x="560895" y="235572"/>
                </a:lnTo>
                <a:lnTo>
                  <a:pt x="560400" y="236562"/>
                </a:lnTo>
                <a:lnTo>
                  <a:pt x="560400" y="237553"/>
                </a:lnTo>
                <a:lnTo>
                  <a:pt x="555679" y="258699"/>
                </a:lnTo>
                <a:lnTo>
                  <a:pt x="548855" y="275610"/>
                </a:lnTo>
                <a:lnTo>
                  <a:pt x="540336" y="288646"/>
                </a:lnTo>
                <a:lnTo>
                  <a:pt x="530644" y="298056"/>
                </a:lnTo>
                <a:lnTo>
                  <a:pt x="525815" y="314953"/>
                </a:lnTo>
                <a:lnTo>
                  <a:pt x="519085" y="332533"/>
                </a:lnTo>
                <a:lnTo>
                  <a:pt x="510571" y="349366"/>
                </a:lnTo>
                <a:lnTo>
                  <a:pt x="500392" y="364020"/>
                </a:lnTo>
                <a:lnTo>
                  <a:pt x="500540" y="374725"/>
                </a:lnTo>
                <a:lnTo>
                  <a:pt x="511616" y="415357"/>
                </a:lnTo>
                <a:lnTo>
                  <a:pt x="565848" y="440880"/>
                </a:lnTo>
                <a:lnTo>
                  <a:pt x="605238" y="457393"/>
                </a:lnTo>
                <a:lnTo>
                  <a:pt x="645290" y="479785"/>
                </a:lnTo>
                <a:lnTo>
                  <a:pt x="680587" y="511366"/>
                </a:lnTo>
                <a:lnTo>
                  <a:pt x="705700" y="555447"/>
                </a:lnTo>
                <a:lnTo>
                  <a:pt x="793483" y="555447"/>
                </a:lnTo>
                <a:lnTo>
                  <a:pt x="783343" y="490246"/>
                </a:lnTo>
                <a:lnTo>
                  <a:pt x="757539" y="459150"/>
                </a:lnTo>
                <a:lnTo>
                  <a:pt x="723049" y="440193"/>
                </a:lnTo>
                <a:lnTo>
                  <a:pt x="686853" y="426789"/>
                </a:lnTo>
                <a:lnTo>
                  <a:pt x="655930" y="412352"/>
                </a:lnTo>
                <a:lnTo>
                  <a:pt x="636235" y="379449"/>
                </a:lnTo>
                <a:lnTo>
                  <a:pt x="635292" y="354583"/>
                </a:lnTo>
                <a:lnTo>
                  <a:pt x="642669" y="346795"/>
                </a:lnTo>
                <a:lnTo>
                  <a:pt x="650740" y="332849"/>
                </a:lnTo>
                <a:lnTo>
                  <a:pt x="657532" y="315391"/>
                </a:lnTo>
                <a:lnTo>
                  <a:pt x="661073" y="297065"/>
                </a:lnTo>
                <a:lnTo>
                  <a:pt x="666646" y="295541"/>
                </a:lnTo>
                <a:lnTo>
                  <a:pt x="672515" y="290148"/>
                </a:lnTo>
                <a:lnTo>
                  <a:pt x="677746" y="279658"/>
                </a:lnTo>
                <a:lnTo>
                  <a:pt x="681405" y="262839"/>
                </a:lnTo>
                <a:lnTo>
                  <a:pt x="681452" y="253117"/>
                </a:lnTo>
                <a:lnTo>
                  <a:pt x="679737" y="245733"/>
                </a:lnTo>
                <a:lnTo>
                  <a:pt x="676685" y="240309"/>
                </a:lnTo>
                <a:lnTo>
                  <a:pt x="672972" y="237553"/>
                </a:lnTo>
                <a:lnTo>
                  <a:pt x="683076" y="205078"/>
                </a:lnTo>
                <a:lnTo>
                  <a:pt x="679621" y="160156"/>
                </a:lnTo>
                <a:lnTo>
                  <a:pt x="657963" y="120335"/>
                </a:lnTo>
                <a:lnTo>
                  <a:pt x="613460" y="103162"/>
                </a:lnTo>
                <a:lnTo>
                  <a:pt x="603046" y="79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object 47">
            <a:extLst>
              <a:ext uri="{FF2B5EF4-FFF2-40B4-BE49-F238E27FC236}">
                <a16:creationId xmlns:a16="http://schemas.microsoft.com/office/drawing/2014/main" id="{B6AF3CB8-F530-FB4C-938E-0C90E81E5B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789" y="557235"/>
            <a:ext cx="479331" cy="478132"/>
          </a:xfrm>
          <a:prstGeom prst="rect">
            <a:avLst/>
          </a:prstGeom>
        </p:spPr>
      </p:pic>
      <p:sp>
        <p:nvSpPr>
          <p:cNvPr id="124" name="object 38">
            <a:extLst>
              <a:ext uri="{FF2B5EF4-FFF2-40B4-BE49-F238E27FC236}">
                <a16:creationId xmlns:a16="http://schemas.microsoft.com/office/drawing/2014/main" id="{5BCF11C6-F819-F147-AEDA-3F8BCDA2195F}"/>
              </a:ext>
            </a:extLst>
          </p:cNvPr>
          <p:cNvSpPr/>
          <p:nvPr/>
        </p:nvSpPr>
        <p:spPr>
          <a:xfrm>
            <a:off x="6309104" y="4191062"/>
            <a:ext cx="418460" cy="343981"/>
          </a:xfrm>
          <a:custGeom>
            <a:avLst/>
            <a:gdLst/>
            <a:ahLst/>
            <a:cxnLst/>
            <a:rect l="l" t="t" r="r" b="b"/>
            <a:pathLst>
              <a:path w="551180" h="603250">
                <a:moveTo>
                  <a:pt x="131102" y="170421"/>
                </a:moveTo>
                <a:lnTo>
                  <a:pt x="104876" y="170421"/>
                </a:lnTo>
                <a:lnTo>
                  <a:pt x="104876" y="222859"/>
                </a:lnTo>
                <a:lnTo>
                  <a:pt x="131102" y="222859"/>
                </a:lnTo>
                <a:lnTo>
                  <a:pt x="131102" y="170421"/>
                </a:lnTo>
                <a:close/>
              </a:path>
              <a:path w="551180" h="603250">
                <a:moveTo>
                  <a:pt x="183540" y="170421"/>
                </a:moveTo>
                <a:lnTo>
                  <a:pt x="157314" y="170421"/>
                </a:lnTo>
                <a:lnTo>
                  <a:pt x="157314" y="222859"/>
                </a:lnTo>
                <a:lnTo>
                  <a:pt x="183540" y="222859"/>
                </a:lnTo>
                <a:lnTo>
                  <a:pt x="183540" y="170421"/>
                </a:lnTo>
                <a:close/>
              </a:path>
              <a:path w="551180" h="603250">
                <a:moveTo>
                  <a:pt x="235978" y="170421"/>
                </a:moveTo>
                <a:lnTo>
                  <a:pt x="209753" y="170421"/>
                </a:lnTo>
                <a:lnTo>
                  <a:pt x="209753" y="222859"/>
                </a:lnTo>
                <a:lnTo>
                  <a:pt x="235978" y="222859"/>
                </a:lnTo>
                <a:lnTo>
                  <a:pt x="235978" y="170421"/>
                </a:lnTo>
                <a:close/>
              </a:path>
              <a:path w="551180" h="603250">
                <a:moveTo>
                  <a:pt x="340855" y="170421"/>
                </a:moveTo>
                <a:lnTo>
                  <a:pt x="262178" y="170421"/>
                </a:lnTo>
                <a:lnTo>
                  <a:pt x="262178" y="222859"/>
                </a:lnTo>
                <a:lnTo>
                  <a:pt x="340855" y="222859"/>
                </a:lnTo>
                <a:lnTo>
                  <a:pt x="340855" y="170421"/>
                </a:lnTo>
                <a:close/>
              </a:path>
              <a:path w="551180" h="603250">
                <a:moveTo>
                  <a:pt x="340855" y="52006"/>
                </a:moveTo>
                <a:lnTo>
                  <a:pt x="288417" y="52006"/>
                </a:lnTo>
                <a:lnTo>
                  <a:pt x="288417" y="0"/>
                </a:lnTo>
                <a:lnTo>
                  <a:pt x="262178" y="0"/>
                </a:lnTo>
                <a:lnTo>
                  <a:pt x="262178" y="105346"/>
                </a:lnTo>
                <a:lnTo>
                  <a:pt x="262178" y="130746"/>
                </a:lnTo>
                <a:lnTo>
                  <a:pt x="235978" y="130746"/>
                </a:lnTo>
                <a:lnTo>
                  <a:pt x="235978" y="105346"/>
                </a:lnTo>
                <a:lnTo>
                  <a:pt x="262178" y="105346"/>
                </a:lnTo>
                <a:lnTo>
                  <a:pt x="262178" y="0"/>
                </a:lnTo>
                <a:lnTo>
                  <a:pt x="209753" y="0"/>
                </a:lnTo>
                <a:lnTo>
                  <a:pt x="209753" y="105346"/>
                </a:lnTo>
                <a:lnTo>
                  <a:pt x="209753" y="130746"/>
                </a:lnTo>
                <a:lnTo>
                  <a:pt x="183540" y="130746"/>
                </a:lnTo>
                <a:lnTo>
                  <a:pt x="183540" y="105346"/>
                </a:lnTo>
                <a:lnTo>
                  <a:pt x="209753" y="105346"/>
                </a:lnTo>
                <a:lnTo>
                  <a:pt x="209753" y="0"/>
                </a:lnTo>
                <a:lnTo>
                  <a:pt x="157314" y="0"/>
                </a:lnTo>
                <a:lnTo>
                  <a:pt x="157314" y="105346"/>
                </a:lnTo>
                <a:lnTo>
                  <a:pt x="157314" y="130746"/>
                </a:lnTo>
                <a:lnTo>
                  <a:pt x="131102" y="130746"/>
                </a:lnTo>
                <a:lnTo>
                  <a:pt x="131102" y="105346"/>
                </a:lnTo>
                <a:lnTo>
                  <a:pt x="157314" y="105346"/>
                </a:lnTo>
                <a:lnTo>
                  <a:pt x="157314" y="0"/>
                </a:lnTo>
                <a:lnTo>
                  <a:pt x="104876" y="0"/>
                </a:lnTo>
                <a:lnTo>
                  <a:pt x="104876" y="105346"/>
                </a:lnTo>
                <a:lnTo>
                  <a:pt x="104876" y="130746"/>
                </a:lnTo>
                <a:lnTo>
                  <a:pt x="78651" y="130746"/>
                </a:lnTo>
                <a:lnTo>
                  <a:pt x="78651" y="105346"/>
                </a:lnTo>
                <a:lnTo>
                  <a:pt x="104876" y="105346"/>
                </a:lnTo>
                <a:lnTo>
                  <a:pt x="104876" y="0"/>
                </a:lnTo>
                <a:lnTo>
                  <a:pt x="52438" y="0"/>
                </a:lnTo>
                <a:lnTo>
                  <a:pt x="52438" y="52006"/>
                </a:lnTo>
                <a:lnTo>
                  <a:pt x="0" y="52006"/>
                </a:lnTo>
                <a:lnTo>
                  <a:pt x="0" y="603186"/>
                </a:lnTo>
                <a:lnTo>
                  <a:pt x="144208" y="603186"/>
                </a:lnTo>
                <a:lnTo>
                  <a:pt x="144208" y="551116"/>
                </a:lnTo>
                <a:lnTo>
                  <a:pt x="78651" y="551116"/>
                </a:lnTo>
                <a:lnTo>
                  <a:pt x="78651" y="485076"/>
                </a:lnTo>
                <a:lnTo>
                  <a:pt x="104876" y="485076"/>
                </a:lnTo>
                <a:lnTo>
                  <a:pt x="104876" y="550608"/>
                </a:lnTo>
                <a:lnTo>
                  <a:pt x="144208" y="550608"/>
                </a:lnTo>
                <a:lnTo>
                  <a:pt x="144208" y="485076"/>
                </a:lnTo>
                <a:lnTo>
                  <a:pt x="196646" y="485076"/>
                </a:lnTo>
                <a:lnTo>
                  <a:pt x="196646" y="551116"/>
                </a:lnTo>
                <a:lnTo>
                  <a:pt x="196646" y="603186"/>
                </a:lnTo>
                <a:lnTo>
                  <a:pt x="340855" y="603186"/>
                </a:lnTo>
                <a:lnTo>
                  <a:pt x="340855" y="551116"/>
                </a:lnTo>
                <a:lnTo>
                  <a:pt x="235978" y="551116"/>
                </a:lnTo>
                <a:lnTo>
                  <a:pt x="235978" y="485076"/>
                </a:lnTo>
                <a:lnTo>
                  <a:pt x="262178" y="485076"/>
                </a:lnTo>
                <a:lnTo>
                  <a:pt x="262178" y="550608"/>
                </a:lnTo>
                <a:lnTo>
                  <a:pt x="340855" y="550608"/>
                </a:lnTo>
                <a:lnTo>
                  <a:pt x="340855" y="406400"/>
                </a:lnTo>
                <a:lnTo>
                  <a:pt x="262178" y="406400"/>
                </a:lnTo>
                <a:lnTo>
                  <a:pt x="262178" y="458406"/>
                </a:lnTo>
                <a:lnTo>
                  <a:pt x="235978" y="458406"/>
                </a:lnTo>
                <a:lnTo>
                  <a:pt x="235978" y="406400"/>
                </a:lnTo>
                <a:lnTo>
                  <a:pt x="209753" y="406400"/>
                </a:lnTo>
                <a:lnTo>
                  <a:pt x="209753" y="458406"/>
                </a:lnTo>
                <a:lnTo>
                  <a:pt x="183540" y="458406"/>
                </a:lnTo>
                <a:lnTo>
                  <a:pt x="183540" y="406400"/>
                </a:lnTo>
                <a:lnTo>
                  <a:pt x="157314" y="406400"/>
                </a:lnTo>
                <a:lnTo>
                  <a:pt x="157314" y="458406"/>
                </a:lnTo>
                <a:lnTo>
                  <a:pt x="131102" y="458406"/>
                </a:lnTo>
                <a:lnTo>
                  <a:pt x="131102" y="406400"/>
                </a:lnTo>
                <a:lnTo>
                  <a:pt x="104876" y="406400"/>
                </a:lnTo>
                <a:lnTo>
                  <a:pt x="104876" y="458406"/>
                </a:lnTo>
                <a:lnTo>
                  <a:pt x="78651" y="458406"/>
                </a:lnTo>
                <a:lnTo>
                  <a:pt x="78651" y="406336"/>
                </a:lnTo>
                <a:lnTo>
                  <a:pt x="340855" y="406336"/>
                </a:lnTo>
                <a:lnTo>
                  <a:pt x="340855" y="380187"/>
                </a:lnTo>
                <a:lnTo>
                  <a:pt x="340855" y="379666"/>
                </a:lnTo>
                <a:lnTo>
                  <a:pt x="340855" y="327748"/>
                </a:lnTo>
                <a:lnTo>
                  <a:pt x="262178" y="327748"/>
                </a:lnTo>
                <a:lnTo>
                  <a:pt x="262178" y="379666"/>
                </a:lnTo>
                <a:lnTo>
                  <a:pt x="235978" y="379666"/>
                </a:lnTo>
                <a:lnTo>
                  <a:pt x="235978" y="327748"/>
                </a:lnTo>
                <a:lnTo>
                  <a:pt x="209753" y="327748"/>
                </a:lnTo>
                <a:lnTo>
                  <a:pt x="209753" y="379666"/>
                </a:lnTo>
                <a:lnTo>
                  <a:pt x="183540" y="379666"/>
                </a:lnTo>
                <a:lnTo>
                  <a:pt x="183540" y="327748"/>
                </a:lnTo>
                <a:lnTo>
                  <a:pt x="157314" y="327748"/>
                </a:lnTo>
                <a:lnTo>
                  <a:pt x="157314" y="379666"/>
                </a:lnTo>
                <a:lnTo>
                  <a:pt x="131102" y="379666"/>
                </a:lnTo>
                <a:lnTo>
                  <a:pt x="131102" y="327748"/>
                </a:lnTo>
                <a:lnTo>
                  <a:pt x="104876" y="327748"/>
                </a:lnTo>
                <a:lnTo>
                  <a:pt x="104876" y="379666"/>
                </a:lnTo>
                <a:lnTo>
                  <a:pt x="78651" y="379666"/>
                </a:lnTo>
                <a:lnTo>
                  <a:pt x="78651" y="327596"/>
                </a:lnTo>
                <a:lnTo>
                  <a:pt x="340855" y="327596"/>
                </a:lnTo>
                <a:lnTo>
                  <a:pt x="340855" y="301536"/>
                </a:lnTo>
                <a:lnTo>
                  <a:pt x="340855" y="300926"/>
                </a:lnTo>
                <a:lnTo>
                  <a:pt x="340855" y="249085"/>
                </a:lnTo>
                <a:lnTo>
                  <a:pt x="262178" y="249085"/>
                </a:lnTo>
                <a:lnTo>
                  <a:pt x="262178" y="300926"/>
                </a:lnTo>
                <a:lnTo>
                  <a:pt x="235978" y="300926"/>
                </a:lnTo>
                <a:lnTo>
                  <a:pt x="235978" y="249085"/>
                </a:lnTo>
                <a:lnTo>
                  <a:pt x="209753" y="249085"/>
                </a:lnTo>
                <a:lnTo>
                  <a:pt x="209753" y="300926"/>
                </a:lnTo>
                <a:lnTo>
                  <a:pt x="183540" y="300926"/>
                </a:lnTo>
                <a:lnTo>
                  <a:pt x="183540" y="249085"/>
                </a:lnTo>
                <a:lnTo>
                  <a:pt x="157314" y="249085"/>
                </a:lnTo>
                <a:lnTo>
                  <a:pt x="157314" y="300926"/>
                </a:lnTo>
                <a:lnTo>
                  <a:pt x="131102" y="300926"/>
                </a:lnTo>
                <a:lnTo>
                  <a:pt x="131102" y="249085"/>
                </a:lnTo>
                <a:lnTo>
                  <a:pt x="104876" y="249085"/>
                </a:lnTo>
                <a:lnTo>
                  <a:pt x="104876" y="300926"/>
                </a:lnTo>
                <a:lnTo>
                  <a:pt x="78651" y="300926"/>
                </a:lnTo>
                <a:lnTo>
                  <a:pt x="78651" y="248856"/>
                </a:lnTo>
                <a:lnTo>
                  <a:pt x="340855" y="248856"/>
                </a:lnTo>
                <a:lnTo>
                  <a:pt x="340855" y="223456"/>
                </a:lnTo>
                <a:lnTo>
                  <a:pt x="78651" y="223456"/>
                </a:lnTo>
                <a:lnTo>
                  <a:pt x="78651" y="170116"/>
                </a:lnTo>
                <a:lnTo>
                  <a:pt x="340855" y="170116"/>
                </a:lnTo>
                <a:lnTo>
                  <a:pt x="340855" y="131089"/>
                </a:lnTo>
                <a:lnTo>
                  <a:pt x="340855" y="130746"/>
                </a:lnTo>
                <a:lnTo>
                  <a:pt x="340855" y="105346"/>
                </a:lnTo>
                <a:lnTo>
                  <a:pt x="340855" y="104876"/>
                </a:lnTo>
                <a:lnTo>
                  <a:pt x="340855" y="52006"/>
                </a:lnTo>
                <a:close/>
              </a:path>
              <a:path w="551180" h="603250">
                <a:moveTo>
                  <a:pt x="419519" y="367080"/>
                </a:moveTo>
                <a:lnTo>
                  <a:pt x="393293" y="367080"/>
                </a:lnTo>
                <a:lnTo>
                  <a:pt x="393293" y="393306"/>
                </a:lnTo>
                <a:lnTo>
                  <a:pt x="419519" y="393306"/>
                </a:lnTo>
                <a:lnTo>
                  <a:pt x="419519" y="367080"/>
                </a:lnTo>
                <a:close/>
              </a:path>
              <a:path w="551180" h="603250">
                <a:moveTo>
                  <a:pt x="419519" y="209753"/>
                </a:moveTo>
                <a:lnTo>
                  <a:pt x="393293" y="209753"/>
                </a:lnTo>
                <a:lnTo>
                  <a:pt x="393293" y="235978"/>
                </a:lnTo>
                <a:lnTo>
                  <a:pt x="419519" y="235978"/>
                </a:lnTo>
                <a:lnTo>
                  <a:pt x="419519" y="209753"/>
                </a:lnTo>
                <a:close/>
              </a:path>
              <a:path w="551180" h="603250">
                <a:moveTo>
                  <a:pt x="471957" y="367080"/>
                </a:moveTo>
                <a:lnTo>
                  <a:pt x="445719" y="367080"/>
                </a:lnTo>
                <a:lnTo>
                  <a:pt x="445719" y="393306"/>
                </a:lnTo>
                <a:lnTo>
                  <a:pt x="471957" y="393306"/>
                </a:lnTo>
                <a:lnTo>
                  <a:pt x="471957" y="367080"/>
                </a:lnTo>
                <a:close/>
              </a:path>
              <a:path w="551180" h="603250">
                <a:moveTo>
                  <a:pt x="471957" y="209753"/>
                </a:moveTo>
                <a:lnTo>
                  <a:pt x="445719" y="209753"/>
                </a:lnTo>
                <a:lnTo>
                  <a:pt x="445719" y="235978"/>
                </a:lnTo>
                <a:lnTo>
                  <a:pt x="471957" y="235978"/>
                </a:lnTo>
                <a:lnTo>
                  <a:pt x="471957" y="209753"/>
                </a:lnTo>
                <a:close/>
              </a:path>
              <a:path w="551180" h="603250">
                <a:moveTo>
                  <a:pt x="550621" y="157416"/>
                </a:moveTo>
                <a:lnTo>
                  <a:pt x="367080" y="157416"/>
                </a:lnTo>
                <a:lnTo>
                  <a:pt x="367080" y="209486"/>
                </a:lnTo>
                <a:lnTo>
                  <a:pt x="498182" y="209486"/>
                </a:lnTo>
                <a:lnTo>
                  <a:pt x="498182" y="236156"/>
                </a:lnTo>
                <a:lnTo>
                  <a:pt x="498182" y="262826"/>
                </a:lnTo>
                <a:lnTo>
                  <a:pt x="498182" y="288226"/>
                </a:lnTo>
                <a:lnTo>
                  <a:pt x="498182" y="314896"/>
                </a:lnTo>
                <a:lnTo>
                  <a:pt x="498182" y="340296"/>
                </a:lnTo>
                <a:lnTo>
                  <a:pt x="471957" y="340296"/>
                </a:lnTo>
                <a:lnTo>
                  <a:pt x="471957" y="314896"/>
                </a:lnTo>
                <a:lnTo>
                  <a:pt x="498182" y="314896"/>
                </a:lnTo>
                <a:lnTo>
                  <a:pt x="498182" y="288226"/>
                </a:lnTo>
                <a:lnTo>
                  <a:pt x="471957" y="288226"/>
                </a:lnTo>
                <a:lnTo>
                  <a:pt x="471957" y="262826"/>
                </a:lnTo>
                <a:lnTo>
                  <a:pt x="498182" y="262826"/>
                </a:lnTo>
                <a:lnTo>
                  <a:pt x="498182" y="236156"/>
                </a:lnTo>
                <a:lnTo>
                  <a:pt x="445719" y="236156"/>
                </a:lnTo>
                <a:lnTo>
                  <a:pt x="445719" y="262826"/>
                </a:lnTo>
                <a:lnTo>
                  <a:pt x="445719" y="288226"/>
                </a:lnTo>
                <a:lnTo>
                  <a:pt x="445719" y="314896"/>
                </a:lnTo>
                <a:lnTo>
                  <a:pt x="445719" y="340296"/>
                </a:lnTo>
                <a:lnTo>
                  <a:pt x="419519" y="340296"/>
                </a:lnTo>
                <a:lnTo>
                  <a:pt x="419519" y="314896"/>
                </a:lnTo>
                <a:lnTo>
                  <a:pt x="445719" y="314896"/>
                </a:lnTo>
                <a:lnTo>
                  <a:pt x="445719" y="288226"/>
                </a:lnTo>
                <a:lnTo>
                  <a:pt x="419519" y="288226"/>
                </a:lnTo>
                <a:lnTo>
                  <a:pt x="419519" y="262826"/>
                </a:lnTo>
                <a:lnTo>
                  <a:pt x="445719" y="262826"/>
                </a:lnTo>
                <a:lnTo>
                  <a:pt x="445719" y="236156"/>
                </a:lnTo>
                <a:lnTo>
                  <a:pt x="367080" y="236156"/>
                </a:lnTo>
                <a:lnTo>
                  <a:pt x="367080" y="262826"/>
                </a:lnTo>
                <a:lnTo>
                  <a:pt x="393293" y="262826"/>
                </a:lnTo>
                <a:lnTo>
                  <a:pt x="393293" y="288226"/>
                </a:lnTo>
                <a:lnTo>
                  <a:pt x="367080" y="288226"/>
                </a:lnTo>
                <a:lnTo>
                  <a:pt x="367080" y="314896"/>
                </a:lnTo>
                <a:lnTo>
                  <a:pt x="393293" y="314896"/>
                </a:lnTo>
                <a:lnTo>
                  <a:pt x="393293" y="340296"/>
                </a:lnTo>
                <a:lnTo>
                  <a:pt x="367080" y="340296"/>
                </a:lnTo>
                <a:lnTo>
                  <a:pt x="367080" y="366966"/>
                </a:lnTo>
                <a:lnTo>
                  <a:pt x="498182" y="366966"/>
                </a:lnTo>
                <a:lnTo>
                  <a:pt x="498182" y="393636"/>
                </a:lnTo>
                <a:lnTo>
                  <a:pt x="367080" y="393636"/>
                </a:lnTo>
                <a:lnTo>
                  <a:pt x="367080" y="419036"/>
                </a:lnTo>
                <a:lnTo>
                  <a:pt x="498182" y="419036"/>
                </a:lnTo>
                <a:lnTo>
                  <a:pt x="498182" y="445706"/>
                </a:lnTo>
                <a:lnTo>
                  <a:pt x="498182" y="472376"/>
                </a:lnTo>
                <a:lnTo>
                  <a:pt x="498182" y="497776"/>
                </a:lnTo>
                <a:lnTo>
                  <a:pt x="471957" y="497776"/>
                </a:lnTo>
                <a:lnTo>
                  <a:pt x="471957" y="472376"/>
                </a:lnTo>
                <a:lnTo>
                  <a:pt x="498182" y="472376"/>
                </a:lnTo>
                <a:lnTo>
                  <a:pt x="498182" y="445706"/>
                </a:lnTo>
                <a:lnTo>
                  <a:pt x="471957" y="445706"/>
                </a:lnTo>
                <a:lnTo>
                  <a:pt x="471957" y="419519"/>
                </a:lnTo>
                <a:lnTo>
                  <a:pt x="445719" y="419519"/>
                </a:lnTo>
                <a:lnTo>
                  <a:pt x="445719" y="445706"/>
                </a:lnTo>
                <a:lnTo>
                  <a:pt x="445719" y="472376"/>
                </a:lnTo>
                <a:lnTo>
                  <a:pt x="445719" y="497776"/>
                </a:lnTo>
                <a:lnTo>
                  <a:pt x="419519" y="497776"/>
                </a:lnTo>
                <a:lnTo>
                  <a:pt x="419519" y="472376"/>
                </a:lnTo>
                <a:lnTo>
                  <a:pt x="445719" y="472376"/>
                </a:lnTo>
                <a:lnTo>
                  <a:pt x="445719" y="445706"/>
                </a:lnTo>
                <a:lnTo>
                  <a:pt x="419519" y="445706"/>
                </a:lnTo>
                <a:lnTo>
                  <a:pt x="419519" y="419519"/>
                </a:lnTo>
                <a:lnTo>
                  <a:pt x="393293" y="419519"/>
                </a:lnTo>
                <a:lnTo>
                  <a:pt x="393293" y="445706"/>
                </a:lnTo>
                <a:lnTo>
                  <a:pt x="367080" y="445706"/>
                </a:lnTo>
                <a:lnTo>
                  <a:pt x="367080" y="472376"/>
                </a:lnTo>
                <a:lnTo>
                  <a:pt x="393293" y="472376"/>
                </a:lnTo>
                <a:lnTo>
                  <a:pt x="393293" y="497776"/>
                </a:lnTo>
                <a:lnTo>
                  <a:pt x="367080" y="497776"/>
                </a:lnTo>
                <a:lnTo>
                  <a:pt x="367080" y="524446"/>
                </a:lnTo>
                <a:lnTo>
                  <a:pt x="393293" y="524446"/>
                </a:lnTo>
                <a:lnTo>
                  <a:pt x="393293" y="550621"/>
                </a:lnTo>
                <a:lnTo>
                  <a:pt x="419519" y="550621"/>
                </a:lnTo>
                <a:lnTo>
                  <a:pt x="419519" y="524446"/>
                </a:lnTo>
                <a:lnTo>
                  <a:pt x="445719" y="524446"/>
                </a:lnTo>
                <a:lnTo>
                  <a:pt x="445719" y="550621"/>
                </a:lnTo>
                <a:lnTo>
                  <a:pt x="471957" y="550621"/>
                </a:lnTo>
                <a:lnTo>
                  <a:pt x="471957" y="524446"/>
                </a:lnTo>
                <a:lnTo>
                  <a:pt x="498182" y="524446"/>
                </a:lnTo>
                <a:lnTo>
                  <a:pt x="498182" y="551116"/>
                </a:lnTo>
                <a:lnTo>
                  <a:pt x="367080" y="551116"/>
                </a:lnTo>
                <a:lnTo>
                  <a:pt x="367080" y="603186"/>
                </a:lnTo>
                <a:lnTo>
                  <a:pt x="550621" y="603186"/>
                </a:lnTo>
                <a:lnTo>
                  <a:pt x="550621" y="551116"/>
                </a:lnTo>
                <a:lnTo>
                  <a:pt x="550621" y="524446"/>
                </a:lnTo>
                <a:lnTo>
                  <a:pt x="550621" y="209486"/>
                </a:lnTo>
                <a:lnTo>
                  <a:pt x="550621" y="157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49FC0145-02BC-6E4A-8A49-1D8A532BEB56}"/>
              </a:ext>
            </a:extLst>
          </p:cNvPr>
          <p:cNvSpPr/>
          <p:nvPr/>
        </p:nvSpPr>
        <p:spPr>
          <a:xfrm>
            <a:off x="1276908" y="114265"/>
            <a:ext cx="6252478" cy="1091101"/>
          </a:xfrm>
          <a:custGeom>
            <a:avLst/>
            <a:gdLst/>
            <a:ahLst/>
            <a:cxnLst/>
            <a:rect l="l" t="t" r="r" b="b"/>
            <a:pathLst>
              <a:path w="1944370" h="2293620">
                <a:moveTo>
                  <a:pt x="0" y="2293454"/>
                </a:moveTo>
                <a:lnTo>
                  <a:pt x="1943950" y="2293454"/>
                </a:lnTo>
                <a:lnTo>
                  <a:pt x="1943950" y="0"/>
                </a:lnTo>
                <a:lnTo>
                  <a:pt x="0" y="0"/>
                </a:lnTo>
                <a:lnTo>
                  <a:pt x="0" y="2293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40" tIns="45720" rIns="91440" bIns="0" rtlCol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" pitchFamily="2" charset="77"/>
              </a:rPr>
              <a:t>The U.S. based Inflation Reduction Act of 2022 drives favorable tax structures Tesla can capitalize on in both Auto &amp; Solar Panel divisions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1200" dirty="0">
              <a:solidFill>
                <a:prstClr val="black"/>
              </a:solidFill>
              <a:latin typeface="Raleway" pitchFamily="2" charset="7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" pitchFamily="2" charset="77"/>
              </a:rPr>
              <a:t>High gas prices in 2022 have accelerated the adoption of EV;  increasing both Tesla and competitor sales, which further fuels the red ocean of competition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9DC44-54C9-2745-8E7E-78DB3C4D0D0A}"/>
              </a:ext>
            </a:extLst>
          </p:cNvPr>
          <p:cNvSpPr/>
          <p:nvPr/>
        </p:nvSpPr>
        <p:spPr>
          <a:xfrm>
            <a:off x="86363" y="176653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Context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A5EDE31-B16F-3542-B569-558A57591284}"/>
              </a:ext>
            </a:extLst>
          </p:cNvPr>
          <p:cNvCxnSpPr>
            <a:cxnSpLocks/>
          </p:cNvCxnSpPr>
          <p:nvPr/>
        </p:nvCxnSpPr>
        <p:spPr>
          <a:xfrm>
            <a:off x="0" y="1312221"/>
            <a:ext cx="7662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FD0B0B0-EC8F-B14B-A8DF-E7FA7D965922}"/>
              </a:ext>
            </a:extLst>
          </p:cNvPr>
          <p:cNvGrpSpPr/>
          <p:nvPr/>
        </p:nvGrpSpPr>
        <p:grpSpPr>
          <a:xfrm>
            <a:off x="6940342" y="6208319"/>
            <a:ext cx="562539" cy="565035"/>
            <a:chOff x="8911322" y="-565836"/>
            <a:chExt cx="527257" cy="565836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F64D95F-0EED-9647-B9A5-935A8F63EBB8}"/>
                </a:ext>
              </a:extLst>
            </p:cNvPr>
            <p:cNvSpPr/>
            <p:nvPr/>
          </p:nvSpPr>
          <p:spPr>
            <a:xfrm>
              <a:off x="8952701" y="-497366"/>
              <a:ext cx="444500" cy="421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ED59A645-4658-E644-8712-8E93134C9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1322" y="-565836"/>
              <a:ext cx="527257" cy="565836"/>
            </a:xfrm>
            <a:prstGeom prst="rect">
              <a:avLst/>
            </a:prstGeom>
          </p:spPr>
        </p:pic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2EC39304-7115-ED49-8CBC-8DD57A3B28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65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51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5757" y="3456536"/>
            <a:ext cx="491966" cy="491966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E290185-8A9D-0C48-8D53-82F85F7B4B26}"/>
              </a:ext>
            </a:extLst>
          </p:cNvPr>
          <p:cNvGrpSpPr/>
          <p:nvPr/>
        </p:nvGrpSpPr>
        <p:grpSpPr>
          <a:xfrm>
            <a:off x="3186933" y="6210270"/>
            <a:ext cx="562539" cy="565035"/>
            <a:chOff x="8911322" y="-565836"/>
            <a:chExt cx="527257" cy="565836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FDC0BB3-54D9-E943-B316-65A261FEA6B2}"/>
                </a:ext>
              </a:extLst>
            </p:cNvPr>
            <p:cNvSpPr/>
            <p:nvPr/>
          </p:nvSpPr>
          <p:spPr>
            <a:xfrm>
              <a:off x="8952701" y="-497366"/>
              <a:ext cx="444500" cy="421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D556AEF4-4B74-4048-97CF-B8F6D7C46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1322" y="-565836"/>
              <a:ext cx="527257" cy="565836"/>
            </a:xfrm>
            <a:prstGeom prst="rect">
              <a:avLst/>
            </a:prstGeom>
          </p:spPr>
        </p:pic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098CD5E2-B966-B04D-930E-92A25DE195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65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51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8545" y="3469467"/>
            <a:ext cx="491966" cy="4919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F9C4E41-73BF-E04C-BD39-1820FCDEAC32}"/>
              </a:ext>
            </a:extLst>
          </p:cNvPr>
          <p:cNvSpPr/>
          <p:nvPr/>
        </p:nvSpPr>
        <p:spPr>
          <a:xfrm>
            <a:off x="8335681" y="2051778"/>
            <a:ext cx="3475320" cy="404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3A3838"/>
                </a:solidFill>
                <a:latin typeface="Raleway" pitchFamily="34" charset="0"/>
              </a:rPr>
              <a:t>Tesla’s lead in brand differentiation &amp; technology are becoming  pressured by rival companies investing big in EV</a:t>
            </a:r>
          </a:p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q"/>
              <a:defRPr/>
            </a:pPr>
            <a:endParaRPr lang="en-US" sz="1400" dirty="0">
              <a:solidFill>
                <a:srgbClr val="3A3838"/>
              </a:solidFill>
              <a:latin typeface="Raleway" pitchFamily="34" charset="0"/>
            </a:endParaRPr>
          </a:p>
          <a:p>
            <a:pPr marL="298450" marR="508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3A3838"/>
                </a:solidFill>
                <a:latin typeface="Raleway" pitchFamily="34" charset="0"/>
              </a:rPr>
              <a:t>Previously deprioritized areas such as build quality &amp; marketing may need resource investment </a:t>
            </a:r>
          </a:p>
          <a:p>
            <a:pPr marL="12700" lvl="0">
              <a:spcBef>
                <a:spcPts val="40"/>
              </a:spcBef>
              <a:defRPr/>
            </a:pPr>
            <a:endParaRPr lang="en-US" sz="1400" dirty="0">
              <a:solidFill>
                <a:srgbClr val="3A3838"/>
              </a:solidFill>
              <a:latin typeface="Raleway" pitchFamily="34" charset="0"/>
              <a:cs typeface="Trebuchet MS"/>
            </a:endParaRP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3A3838"/>
                </a:solidFill>
                <a:latin typeface="Raleway" pitchFamily="34" charset="0"/>
                <a:cs typeface="Trebuchet MS"/>
              </a:rPr>
              <a:t>Dive deeper into Tesla’s brand metrics to uncover why younger consumers view the brand less favorably &amp; craft a strategy to improve brand image </a:t>
            </a: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q"/>
              <a:defRPr/>
            </a:pPr>
            <a:endParaRPr lang="en-US" sz="1400" dirty="0">
              <a:solidFill>
                <a:srgbClr val="3A3838"/>
              </a:solidFill>
              <a:latin typeface="Raleway" pitchFamily="34" charset="0"/>
              <a:cs typeface="Trebuchet MS"/>
            </a:endParaRP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srgbClr val="3A3838"/>
                </a:solidFill>
                <a:latin typeface="Raleway" pitchFamily="34" charset="0"/>
                <a:cs typeface="Trebuchet MS"/>
              </a:rPr>
              <a:t>Continue vertical integration &amp; investment in China to reduce costs &amp; drive growth, respectively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AE5124-3408-DF47-8B9B-D90D19109910}"/>
              </a:ext>
            </a:extLst>
          </p:cNvPr>
          <p:cNvSpPr/>
          <p:nvPr/>
        </p:nvSpPr>
        <p:spPr>
          <a:xfrm>
            <a:off x="7800427" y="6617984"/>
            <a:ext cx="33938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>
                <a:solidFill>
                  <a:srgbClr val="3A3838"/>
                </a:solidFill>
                <a:latin typeface="Raleway" pitchFamily="34" charset="0"/>
                <a:cs typeface="Trebuchet MS"/>
              </a:rPr>
              <a:t>*Information provided is for example purposes only </a:t>
            </a:r>
            <a:endParaRPr lang="en-US" sz="1050" i="1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CAE8BE0-A9D9-6845-96E0-D65737EB09FD}"/>
              </a:ext>
            </a:extLst>
          </p:cNvPr>
          <p:cNvSpPr/>
          <p:nvPr/>
        </p:nvSpPr>
        <p:spPr>
          <a:xfrm>
            <a:off x="7662442" y="2750"/>
            <a:ext cx="4529558" cy="1301772"/>
          </a:xfrm>
          <a:prstGeom prst="rect">
            <a:avLst/>
          </a:prstGeom>
          <a:solidFill>
            <a:srgbClr val="2022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E361D52B-0959-1A44-8011-05E8195A94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17" r="27920"/>
          <a:stretch/>
        </p:blipFill>
        <p:spPr>
          <a:xfrm>
            <a:off x="7826650" y="45037"/>
            <a:ext cx="774285" cy="116095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07A5FE7-52F9-1044-BF1B-A99267079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67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363" y="49200"/>
            <a:ext cx="1669341" cy="1112894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40A9F8BE-2DCE-F848-B29B-0EEF1DCE8C01}"/>
              </a:ext>
            </a:extLst>
          </p:cNvPr>
          <p:cNvSpPr/>
          <p:nvPr/>
        </p:nvSpPr>
        <p:spPr>
          <a:xfrm>
            <a:off x="10937738" y="-4602"/>
            <a:ext cx="1254262" cy="1309124"/>
          </a:xfrm>
          <a:prstGeom prst="rect">
            <a:avLst/>
          </a:prstGeom>
          <a:solidFill>
            <a:srgbClr val="FD0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Raleway Black" pitchFamily="2" charset="77"/>
              </a:rPr>
              <a:t>5Cs Template</a:t>
            </a:r>
          </a:p>
        </p:txBody>
      </p:sp>
    </p:spTree>
    <p:extLst>
      <p:ext uri="{BB962C8B-B14F-4D97-AF65-F5344CB8AC3E}">
        <p14:creationId xmlns:p14="http://schemas.microsoft.com/office/powerpoint/2010/main" val="109218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E20FAE-17F5-9746-B4A8-C85234065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318023"/>
              </p:ext>
            </p:extLst>
          </p:nvPr>
        </p:nvGraphicFramePr>
        <p:xfrm>
          <a:off x="39960" y="325320"/>
          <a:ext cx="11694886" cy="642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F204D49B-188C-7C4A-A101-5EEA42127DA6}"/>
              </a:ext>
            </a:extLst>
          </p:cNvPr>
          <p:cNvGrpSpPr/>
          <p:nvPr/>
        </p:nvGrpSpPr>
        <p:grpSpPr>
          <a:xfrm>
            <a:off x="5513973" y="236970"/>
            <a:ext cx="397810" cy="393192"/>
            <a:chOff x="8911322" y="-565836"/>
            <a:chExt cx="527257" cy="5658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B05192-55DD-6442-A4F1-1126AEF262E9}"/>
                </a:ext>
              </a:extLst>
            </p:cNvPr>
            <p:cNvSpPr/>
            <p:nvPr/>
          </p:nvSpPr>
          <p:spPr>
            <a:xfrm>
              <a:off x="8952701" y="-497366"/>
              <a:ext cx="444500" cy="421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56D3A8-B44A-BB49-9E07-4105B6FE1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1322" y="-565836"/>
              <a:ext cx="527257" cy="56583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F231C65-6431-9D45-AF58-8AF3F740F2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65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51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243" y="202245"/>
            <a:ext cx="546690" cy="5466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27C76D-8F57-114D-B5D1-65C00669C875}"/>
              </a:ext>
            </a:extLst>
          </p:cNvPr>
          <p:cNvSpPr/>
          <p:nvPr/>
        </p:nvSpPr>
        <p:spPr>
          <a:xfrm rot="19693043">
            <a:off x="1342522" y="475360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Black" pitchFamily="2" charset="77"/>
              </a:rPr>
              <a:t>Competition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F93F3B-2BB6-6340-B606-9D1EE0092270}"/>
              </a:ext>
            </a:extLst>
          </p:cNvPr>
          <p:cNvSpPr/>
          <p:nvPr/>
        </p:nvSpPr>
        <p:spPr>
          <a:xfrm rot="5400000">
            <a:off x="6403519" y="321893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Black" pitchFamily="2" charset="77"/>
              </a:rPr>
              <a:t>Customer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E1698D-39CD-AA42-9627-A0E5A44B21C3}"/>
              </a:ext>
            </a:extLst>
          </p:cNvPr>
          <p:cNvSpPr/>
          <p:nvPr/>
        </p:nvSpPr>
        <p:spPr>
          <a:xfrm rot="1832028">
            <a:off x="4626384" y="550273"/>
            <a:ext cx="195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Black" pitchFamily="2" charset="77"/>
              </a:rPr>
              <a:t>Collaborators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BD2182-DB5D-E342-ACA6-0BD01389171F}"/>
              </a:ext>
            </a:extLst>
          </p:cNvPr>
          <p:cNvSpPr/>
          <p:nvPr/>
        </p:nvSpPr>
        <p:spPr>
          <a:xfrm>
            <a:off x="2164602" y="766317"/>
            <a:ext cx="1701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0" indent="-1651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The blue ocean is now red, with luxury (Audi, BMW) and mass brands (Kia, Ford) offering EVs rivaling our technology from a range &amp; efficiency standpoint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2AE252-9FFD-DD46-B8E2-C0E2C07BCBE0}"/>
              </a:ext>
            </a:extLst>
          </p:cNvPr>
          <p:cNvSpPr/>
          <p:nvPr/>
        </p:nvSpPr>
        <p:spPr>
          <a:xfrm>
            <a:off x="3844256" y="766317"/>
            <a:ext cx="2036308" cy="160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34" charset="0"/>
                <a:cs typeface="Trebuchet MS"/>
              </a:rPr>
              <a:t>Although strategic battery supplier relationships, esp. Panasonic, are strong, Tesla should become more vertically integrated to reduce costs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67C1DA-74CD-734D-9E07-62EE9F59D497}"/>
              </a:ext>
            </a:extLst>
          </p:cNvPr>
          <p:cNvSpPr/>
          <p:nvPr/>
        </p:nvSpPr>
        <p:spPr>
          <a:xfrm>
            <a:off x="1065380" y="2851500"/>
            <a:ext cx="203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Recent Elon media coverage (e.g. Twitter take over) is hurting the brand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BD3479-5598-FE47-BDD7-C745C0FA6907}"/>
              </a:ext>
            </a:extLst>
          </p:cNvPr>
          <p:cNvSpPr/>
          <p:nvPr/>
        </p:nvSpPr>
        <p:spPr>
          <a:xfrm>
            <a:off x="4961831" y="2679701"/>
            <a:ext cx="18193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0" indent="-171450">
              <a:spcBef>
                <a:spcPts val="40"/>
              </a:spcBef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34" charset="0"/>
                <a:cs typeface="Trebuchet MS"/>
              </a:rPr>
              <a:t>Brand perception among older customers is high while younger customers view the brand less favorably, &amp; this is worsening</a:t>
            </a: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Raleway" pitchFamily="34" charset="0"/>
              <a:cs typeface="Trebuchet M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61FB6E-E5B5-0248-992E-2FDEDDAA58E0}"/>
              </a:ext>
            </a:extLst>
          </p:cNvPr>
          <p:cNvSpPr/>
          <p:nvPr/>
        </p:nvSpPr>
        <p:spPr>
          <a:xfrm>
            <a:off x="1926588" y="4497235"/>
            <a:ext cx="4415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0" indent="-1651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The U.S. based Inflation Reduction Act of 2022 </a:t>
            </a: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     drives favorable tax structures Tesla can capitalize on           </a:t>
            </a: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     in both Auto &amp; Solar Panel divisions </a:t>
            </a:r>
          </a:p>
          <a:p>
            <a:pPr marL="165100" lvl="0" indent="-165100">
              <a:buFont typeface="Wingdings" pitchFamily="2" charset="2"/>
              <a:buChar char="q"/>
              <a:defRPr/>
            </a:pPr>
            <a:endParaRPr lang="en-US" sz="1200" dirty="0">
              <a:solidFill>
                <a:schemeClr val="bg1"/>
              </a:solidFill>
              <a:latin typeface="Raleway" pitchFamily="2" charset="77"/>
            </a:endParaRPr>
          </a:p>
          <a:p>
            <a:pPr marL="165100" lvl="0" indent="-165100"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High gas prices in 2022 have accelerated the adoption </a:t>
            </a: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     of EV;  increasing both Tesla and competitor sales, </a:t>
            </a: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Raleway" pitchFamily="2" charset="77"/>
              </a:rPr>
              <a:t>     which further fuels the red ocean of competition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268F9D2-D15E-304E-A431-D65666AD16C1}"/>
              </a:ext>
            </a:extLst>
          </p:cNvPr>
          <p:cNvGrpSpPr/>
          <p:nvPr/>
        </p:nvGrpSpPr>
        <p:grpSpPr>
          <a:xfrm>
            <a:off x="7160118" y="3190602"/>
            <a:ext cx="397810" cy="390061"/>
            <a:chOff x="8911322" y="-565836"/>
            <a:chExt cx="527257" cy="56583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8678F27-1273-7147-98D6-792A24412B56}"/>
                </a:ext>
              </a:extLst>
            </p:cNvPr>
            <p:cNvSpPr/>
            <p:nvPr/>
          </p:nvSpPr>
          <p:spPr>
            <a:xfrm>
              <a:off x="8952701" y="-497366"/>
              <a:ext cx="444500" cy="421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E36AEC9-650F-7343-8467-055FEFBE8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1322" y="-565836"/>
              <a:ext cx="527257" cy="56583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B7F8EF4-997F-6441-BC2E-198C56095588}"/>
              </a:ext>
            </a:extLst>
          </p:cNvPr>
          <p:cNvGrpSpPr/>
          <p:nvPr/>
        </p:nvGrpSpPr>
        <p:grpSpPr>
          <a:xfrm>
            <a:off x="3021605" y="6409132"/>
            <a:ext cx="397810" cy="390061"/>
            <a:chOff x="8911322" y="-565836"/>
            <a:chExt cx="527257" cy="56583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DA9631C-DBBC-5E4D-B634-911DCA42CE9E}"/>
                </a:ext>
              </a:extLst>
            </p:cNvPr>
            <p:cNvSpPr/>
            <p:nvPr/>
          </p:nvSpPr>
          <p:spPr>
            <a:xfrm>
              <a:off x="8952701" y="-497366"/>
              <a:ext cx="444500" cy="421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DC12F15-3F8F-B44C-B298-86AF20367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1322" y="-565836"/>
              <a:ext cx="527257" cy="56583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70B3A57-CA8D-5049-AA19-39B3301A8A39}"/>
              </a:ext>
            </a:extLst>
          </p:cNvPr>
          <p:cNvGrpSpPr/>
          <p:nvPr/>
        </p:nvGrpSpPr>
        <p:grpSpPr>
          <a:xfrm>
            <a:off x="157401" y="3187937"/>
            <a:ext cx="397810" cy="390061"/>
            <a:chOff x="8911322" y="-565836"/>
            <a:chExt cx="527257" cy="56583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3AEC10D-44B8-A54F-A585-7188CECE5F6A}"/>
                </a:ext>
              </a:extLst>
            </p:cNvPr>
            <p:cNvSpPr/>
            <p:nvPr/>
          </p:nvSpPr>
          <p:spPr>
            <a:xfrm>
              <a:off x="8952701" y="-497366"/>
              <a:ext cx="444500" cy="421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35DE99A-7B42-3B46-B1F7-E6DCC4C5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1322" y="-565836"/>
              <a:ext cx="527257" cy="565836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8580AD3C-AB39-E847-B225-E7E9E10F66F8}"/>
              </a:ext>
            </a:extLst>
          </p:cNvPr>
          <p:cNvSpPr/>
          <p:nvPr/>
        </p:nvSpPr>
        <p:spPr>
          <a:xfrm>
            <a:off x="8580753" y="-1"/>
            <a:ext cx="1254262" cy="984227"/>
          </a:xfrm>
          <a:prstGeom prst="rect">
            <a:avLst/>
          </a:prstGeom>
          <a:solidFill>
            <a:srgbClr val="FD0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Raleway Black" pitchFamily="2" charset="77"/>
              </a:rPr>
              <a:t>5Cs Template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EAFAE51-979C-E54D-8B3C-49357FB7BB0B}"/>
              </a:ext>
            </a:extLst>
          </p:cNvPr>
          <p:cNvSpPr/>
          <p:nvPr/>
        </p:nvSpPr>
        <p:spPr>
          <a:xfrm>
            <a:off x="9798864" y="2032"/>
            <a:ext cx="2393136" cy="982195"/>
          </a:xfrm>
          <a:prstGeom prst="rect">
            <a:avLst/>
          </a:prstGeom>
          <a:solidFill>
            <a:srgbClr val="2022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870350A-D792-3E45-955A-CFC3A9AF55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17" r="27920"/>
          <a:stretch/>
        </p:blipFill>
        <p:spPr>
          <a:xfrm>
            <a:off x="9922755" y="13221"/>
            <a:ext cx="647601" cy="97100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F6E36B9-ED3F-E144-95CC-10FE3F227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67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0356" y="-95532"/>
            <a:ext cx="1574607" cy="1049738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7370AE4-B881-F446-BE78-9FC48207F138}"/>
              </a:ext>
            </a:extLst>
          </p:cNvPr>
          <p:cNvSpPr/>
          <p:nvPr/>
        </p:nvSpPr>
        <p:spPr>
          <a:xfrm>
            <a:off x="3361492" y="643895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Black" pitchFamily="2" charset="77"/>
              </a:rPr>
              <a:t>Context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6D33D2-2112-BD47-9996-8195E3C2ABE0}"/>
              </a:ext>
            </a:extLst>
          </p:cNvPr>
          <p:cNvSpPr/>
          <p:nvPr/>
        </p:nvSpPr>
        <p:spPr>
          <a:xfrm>
            <a:off x="8508608" y="1191642"/>
            <a:ext cx="2285357" cy="455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§"/>
              <a:defRPr/>
            </a:pPr>
            <a:r>
              <a:rPr lang="en-US" sz="1300" dirty="0">
                <a:solidFill>
                  <a:srgbClr val="3A3838"/>
                </a:solidFill>
                <a:latin typeface="Raleway" pitchFamily="34" charset="0"/>
              </a:rPr>
              <a:t>Tesla’s lead in brand differentiation &amp; technology are becoming  pressured by rival companies investing big in EV</a:t>
            </a:r>
          </a:p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§"/>
              <a:defRPr/>
            </a:pPr>
            <a:endParaRPr lang="en-US" sz="1300" dirty="0">
              <a:solidFill>
                <a:srgbClr val="3A3838"/>
              </a:solidFill>
              <a:latin typeface="Raleway" pitchFamily="34" charset="0"/>
            </a:endParaRP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§"/>
              <a:defRPr/>
            </a:pPr>
            <a:r>
              <a:rPr lang="en-US" sz="1300" dirty="0">
                <a:solidFill>
                  <a:srgbClr val="3A3838"/>
                </a:solidFill>
                <a:latin typeface="Raleway" pitchFamily="34" charset="0"/>
              </a:rPr>
              <a:t>Dive deeper into Tesla’s brand metrics to uncover why younger consumers view the brand less favorably &amp; craft a strategy to improve brand image </a:t>
            </a: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§"/>
              <a:defRPr/>
            </a:pPr>
            <a:endParaRPr lang="en-US" sz="1300" dirty="0">
              <a:solidFill>
                <a:srgbClr val="3A3838"/>
              </a:solidFill>
              <a:latin typeface="Raleway" pitchFamily="34" charset="0"/>
            </a:endParaRP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§"/>
              <a:defRPr/>
            </a:pPr>
            <a:r>
              <a:rPr lang="en-US" sz="1300" dirty="0">
                <a:solidFill>
                  <a:srgbClr val="3A3838"/>
                </a:solidFill>
                <a:latin typeface="Raleway" pitchFamily="34" charset="0"/>
              </a:rPr>
              <a:t>Continue vertical integration &amp; investment in China to reduce costs &amp; drive growth, respectively</a:t>
            </a:r>
          </a:p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§"/>
              <a:defRPr/>
            </a:pPr>
            <a:endParaRPr lang="en-US" sz="1300" dirty="0">
              <a:solidFill>
                <a:srgbClr val="3A3838"/>
              </a:solidFill>
              <a:latin typeface="Rale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9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10">
            <a:extLst>
              <a:ext uri="{FF2B5EF4-FFF2-40B4-BE49-F238E27FC236}">
                <a16:creationId xmlns:a16="http://schemas.microsoft.com/office/drawing/2014/main" id="{B945F094-44B5-504B-B57A-CF36B952B3F9}"/>
              </a:ext>
            </a:extLst>
          </p:cNvPr>
          <p:cNvSpPr/>
          <p:nvPr/>
        </p:nvSpPr>
        <p:spPr>
          <a:xfrm>
            <a:off x="3237563" y="2639702"/>
            <a:ext cx="1944370" cy="2381999"/>
          </a:xfrm>
          <a:custGeom>
            <a:avLst/>
            <a:gdLst/>
            <a:ahLst/>
            <a:cxnLst/>
            <a:rect l="l" t="t" r="r" b="b"/>
            <a:pathLst>
              <a:path w="1944370" h="2293620">
                <a:moveTo>
                  <a:pt x="0" y="2293454"/>
                </a:moveTo>
                <a:lnTo>
                  <a:pt x="1943950" y="2293454"/>
                </a:lnTo>
                <a:lnTo>
                  <a:pt x="1943950" y="0"/>
                </a:lnTo>
                <a:lnTo>
                  <a:pt x="0" y="0"/>
                </a:lnTo>
                <a:lnTo>
                  <a:pt x="0" y="2293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5175"/>
            <a:ext cx="110235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en-US" sz="2400" b="1" dirty="0">
                <a:latin typeface="Raleway Black" pitchFamily="2" charset="77"/>
              </a:rPr>
            </a:br>
            <a:r>
              <a:rPr lang="en-US" sz="2400" b="1" dirty="0">
                <a:latin typeface="Raleway Black" pitchFamily="2" charset="77"/>
              </a:rPr>
              <a:t>Marketing </a:t>
            </a:r>
            <a:r>
              <a:rPr sz="2400" b="1" dirty="0">
                <a:latin typeface="Raleway Black" pitchFamily="2" charset="77"/>
              </a:rPr>
              <a:t>5C</a:t>
            </a:r>
            <a:r>
              <a:rPr lang="en-US" sz="2400" b="1" dirty="0">
                <a:latin typeface="Raleway Black" pitchFamily="2" charset="77"/>
              </a:rPr>
              <a:t>s Framework</a:t>
            </a:r>
            <a:br>
              <a:rPr lang="en-US" sz="2400" b="1" dirty="0">
                <a:latin typeface="Raleway Black" pitchFamily="2" charset="77"/>
              </a:rPr>
            </a:br>
            <a:r>
              <a:rPr lang="en-US" sz="2400" b="1" dirty="0">
                <a:solidFill>
                  <a:srgbClr val="FF0000"/>
                </a:solidFill>
                <a:latin typeface="Raleway Black" pitchFamily="2" charset="77"/>
              </a:rPr>
              <a:t>Alternate Layout Option </a:t>
            </a:r>
            <a:endParaRPr sz="2400" b="1" dirty="0">
              <a:solidFill>
                <a:srgbClr val="FF0000"/>
              </a:solidFill>
              <a:latin typeface="Raleway Black" pitchFamily="2" charset="77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9206" y="1611880"/>
            <a:ext cx="1944370" cy="922161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FD011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58217" y="2626185"/>
            <a:ext cx="1944370" cy="2381999"/>
          </a:xfrm>
          <a:custGeom>
            <a:avLst/>
            <a:gdLst/>
            <a:ahLst/>
            <a:cxnLst/>
            <a:rect l="l" t="t" r="r" b="b"/>
            <a:pathLst>
              <a:path w="1944370" h="2293620">
                <a:moveTo>
                  <a:pt x="0" y="2293454"/>
                </a:moveTo>
                <a:lnTo>
                  <a:pt x="1943950" y="2293454"/>
                </a:lnTo>
                <a:lnTo>
                  <a:pt x="1943950" y="0"/>
                </a:lnTo>
                <a:lnTo>
                  <a:pt x="0" y="0"/>
                </a:lnTo>
                <a:lnTo>
                  <a:pt x="0" y="2293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6025" y="1611880"/>
            <a:ext cx="1944370" cy="922161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FD011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96623" y="2626185"/>
            <a:ext cx="1944370" cy="2381999"/>
          </a:xfrm>
          <a:custGeom>
            <a:avLst/>
            <a:gdLst/>
            <a:ahLst/>
            <a:cxnLst/>
            <a:rect l="l" t="t" r="r" b="b"/>
            <a:pathLst>
              <a:path w="1944370" h="2293620">
                <a:moveTo>
                  <a:pt x="0" y="2293454"/>
                </a:moveTo>
                <a:lnTo>
                  <a:pt x="1943950" y="2293454"/>
                </a:lnTo>
                <a:lnTo>
                  <a:pt x="1943950" y="0"/>
                </a:lnTo>
                <a:lnTo>
                  <a:pt x="0" y="0"/>
                </a:lnTo>
                <a:lnTo>
                  <a:pt x="0" y="2293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72856" y="1611880"/>
            <a:ext cx="1944370" cy="922161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FD011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1713" y="2626185"/>
            <a:ext cx="1944370" cy="2381999"/>
          </a:xfrm>
          <a:custGeom>
            <a:avLst/>
            <a:gdLst/>
            <a:ahLst/>
            <a:cxnLst/>
            <a:rect l="l" t="t" r="r" b="b"/>
            <a:pathLst>
              <a:path w="1944370" h="2293620">
                <a:moveTo>
                  <a:pt x="0" y="2293454"/>
                </a:moveTo>
                <a:lnTo>
                  <a:pt x="1943950" y="2293454"/>
                </a:lnTo>
                <a:lnTo>
                  <a:pt x="1943950" y="0"/>
                </a:lnTo>
                <a:lnTo>
                  <a:pt x="0" y="0"/>
                </a:lnTo>
                <a:lnTo>
                  <a:pt x="0" y="2293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1713" y="1611880"/>
            <a:ext cx="1944370" cy="922161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FD011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80016" y="2099542"/>
            <a:ext cx="529277" cy="342913"/>
          </a:xfrm>
          <a:custGeom>
            <a:avLst/>
            <a:gdLst/>
            <a:ahLst/>
            <a:cxnLst/>
            <a:rect l="l" t="t" r="r" b="b"/>
            <a:pathLst>
              <a:path w="950595" h="601980">
                <a:moveTo>
                  <a:pt x="399910" y="497839"/>
                </a:moveTo>
                <a:lnTo>
                  <a:pt x="392417" y="497839"/>
                </a:lnTo>
                <a:lnTo>
                  <a:pt x="385552" y="501649"/>
                </a:lnTo>
                <a:lnTo>
                  <a:pt x="353511" y="541019"/>
                </a:lnTo>
                <a:lnTo>
                  <a:pt x="340702" y="566419"/>
                </a:lnTo>
                <a:lnTo>
                  <a:pt x="342861" y="574039"/>
                </a:lnTo>
                <a:lnTo>
                  <a:pt x="347532" y="584199"/>
                </a:lnTo>
                <a:lnTo>
                  <a:pt x="354349" y="593089"/>
                </a:lnTo>
                <a:lnTo>
                  <a:pt x="363260" y="598169"/>
                </a:lnTo>
                <a:lnTo>
                  <a:pt x="374218" y="601979"/>
                </a:lnTo>
                <a:lnTo>
                  <a:pt x="380047" y="601979"/>
                </a:lnTo>
                <a:lnTo>
                  <a:pt x="384721" y="600709"/>
                </a:lnTo>
                <a:lnTo>
                  <a:pt x="389445" y="600709"/>
                </a:lnTo>
                <a:lnTo>
                  <a:pt x="422855" y="558799"/>
                </a:lnTo>
                <a:lnTo>
                  <a:pt x="434644" y="535939"/>
                </a:lnTo>
                <a:lnTo>
                  <a:pt x="433946" y="532129"/>
                </a:lnTo>
                <a:lnTo>
                  <a:pt x="430937" y="520699"/>
                </a:lnTo>
                <a:lnTo>
                  <a:pt x="425532" y="511809"/>
                </a:lnTo>
                <a:lnTo>
                  <a:pt x="417851" y="504189"/>
                </a:lnTo>
                <a:lnTo>
                  <a:pt x="408012" y="499109"/>
                </a:lnTo>
                <a:lnTo>
                  <a:pt x="399910" y="497839"/>
                </a:lnTo>
                <a:close/>
              </a:path>
              <a:path w="950595" h="601980">
                <a:moveTo>
                  <a:pt x="658318" y="412749"/>
                </a:moveTo>
                <a:lnTo>
                  <a:pt x="347802" y="412749"/>
                </a:lnTo>
                <a:lnTo>
                  <a:pt x="366633" y="420369"/>
                </a:lnTo>
                <a:lnTo>
                  <a:pt x="381639" y="434339"/>
                </a:lnTo>
                <a:lnTo>
                  <a:pt x="391366" y="450849"/>
                </a:lnTo>
                <a:lnTo>
                  <a:pt x="394360" y="471169"/>
                </a:lnTo>
                <a:lnTo>
                  <a:pt x="394080" y="477519"/>
                </a:lnTo>
                <a:lnTo>
                  <a:pt x="394220" y="477519"/>
                </a:lnTo>
                <a:lnTo>
                  <a:pt x="433362" y="494029"/>
                </a:lnTo>
                <a:lnTo>
                  <a:pt x="451816" y="528319"/>
                </a:lnTo>
                <a:lnTo>
                  <a:pt x="451523" y="542289"/>
                </a:lnTo>
                <a:lnTo>
                  <a:pt x="450341" y="551179"/>
                </a:lnTo>
                <a:lnTo>
                  <a:pt x="446100" y="557529"/>
                </a:lnTo>
                <a:lnTo>
                  <a:pt x="437553" y="571499"/>
                </a:lnTo>
                <a:lnTo>
                  <a:pt x="437934" y="572769"/>
                </a:lnTo>
                <a:lnTo>
                  <a:pt x="445744" y="575309"/>
                </a:lnTo>
                <a:lnTo>
                  <a:pt x="463500" y="581659"/>
                </a:lnTo>
                <a:lnTo>
                  <a:pt x="499731" y="589279"/>
                </a:lnTo>
                <a:lnTo>
                  <a:pt x="518337" y="591819"/>
                </a:lnTo>
                <a:lnTo>
                  <a:pt x="533707" y="591819"/>
                </a:lnTo>
                <a:lnTo>
                  <a:pt x="547635" y="588009"/>
                </a:lnTo>
                <a:lnTo>
                  <a:pt x="560198" y="580389"/>
                </a:lnTo>
                <a:lnTo>
                  <a:pt x="571474" y="570229"/>
                </a:lnTo>
                <a:lnTo>
                  <a:pt x="579462" y="561339"/>
                </a:lnTo>
                <a:lnTo>
                  <a:pt x="568705" y="556259"/>
                </a:lnTo>
                <a:lnTo>
                  <a:pt x="548180" y="544829"/>
                </a:lnTo>
                <a:lnTo>
                  <a:pt x="486536" y="514349"/>
                </a:lnTo>
                <a:lnTo>
                  <a:pt x="481507" y="511809"/>
                </a:lnTo>
                <a:lnTo>
                  <a:pt x="480225" y="507999"/>
                </a:lnTo>
                <a:lnTo>
                  <a:pt x="484377" y="499109"/>
                </a:lnTo>
                <a:lnTo>
                  <a:pt x="487959" y="497839"/>
                </a:lnTo>
                <a:lnTo>
                  <a:pt x="632362" y="497839"/>
                </a:lnTo>
                <a:lnTo>
                  <a:pt x="625890" y="494029"/>
                </a:lnTo>
                <a:lnTo>
                  <a:pt x="601218" y="478789"/>
                </a:lnTo>
                <a:lnTo>
                  <a:pt x="564357" y="458469"/>
                </a:lnTo>
                <a:lnTo>
                  <a:pt x="527964" y="435609"/>
                </a:lnTo>
                <a:lnTo>
                  <a:pt x="520725" y="430529"/>
                </a:lnTo>
                <a:lnTo>
                  <a:pt x="521017" y="425449"/>
                </a:lnTo>
                <a:lnTo>
                  <a:pt x="531393" y="419099"/>
                </a:lnTo>
                <a:lnTo>
                  <a:pt x="669194" y="419099"/>
                </a:lnTo>
                <a:lnTo>
                  <a:pt x="658318" y="412749"/>
                </a:lnTo>
                <a:close/>
              </a:path>
              <a:path w="950595" h="601980">
                <a:moveTo>
                  <a:pt x="337121" y="430529"/>
                </a:moveTo>
                <a:lnTo>
                  <a:pt x="296868" y="472439"/>
                </a:lnTo>
                <a:lnTo>
                  <a:pt x="272059" y="507999"/>
                </a:lnTo>
                <a:lnTo>
                  <a:pt x="269709" y="510539"/>
                </a:lnTo>
                <a:lnTo>
                  <a:pt x="267817" y="514349"/>
                </a:lnTo>
                <a:lnTo>
                  <a:pt x="267427" y="518159"/>
                </a:lnTo>
                <a:lnTo>
                  <a:pt x="267314" y="520699"/>
                </a:lnTo>
                <a:lnTo>
                  <a:pt x="267439" y="529589"/>
                </a:lnTo>
                <a:lnTo>
                  <a:pt x="292967" y="558799"/>
                </a:lnTo>
                <a:lnTo>
                  <a:pt x="303129" y="560069"/>
                </a:lnTo>
                <a:lnTo>
                  <a:pt x="313053" y="557529"/>
                </a:lnTo>
                <a:lnTo>
                  <a:pt x="321817" y="551179"/>
                </a:lnTo>
                <a:lnTo>
                  <a:pt x="334921" y="533399"/>
                </a:lnTo>
                <a:lnTo>
                  <a:pt x="347584" y="516889"/>
                </a:lnTo>
                <a:lnTo>
                  <a:pt x="359845" y="499109"/>
                </a:lnTo>
                <a:lnTo>
                  <a:pt x="371741" y="482599"/>
                </a:lnTo>
                <a:lnTo>
                  <a:pt x="374497" y="477519"/>
                </a:lnTo>
                <a:lnTo>
                  <a:pt x="375881" y="473709"/>
                </a:lnTo>
                <a:lnTo>
                  <a:pt x="375462" y="468629"/>
                </a:lnTo>
                <a:lnTo>
                  <a:pt x="373252" y="455929"/>
                </a:lnTo>
                <a:lnTo>
                  <a:pt x="367155" y="444499"/>
                </a:lnTo>
                <a:lnTo>
                  <a:pt x="357798" y="436879"/>
                </a:lnTo>
                <a:lnTo>
                  <a:pt x="345808" y="431799"/>
                </a:lnTo>
                <a:lnTo>
                  <a:pt x="337121" y="430529"/>
                </a:lnTo>
                <a:close/>
              </a:path>
              <a:path w="950595" h="601980">
                <a:moveTo>
                  <a:pt x="632362" y="497839"/>
                </a:moveTo>
                <a:lnTo>
                  <a:pt x="487959" y="497839"/>
                </a:lnTo>
                <a:lnTo>
                  <a:pt x="495185" y="499109"/>
                </a:lnTo>
                <a:lnTo>
                  <a:pt x="497344" y="500379"/>
                </a:lnTo>
                <a:lnTo>
                  <a:pt x="514146" y="507999"/>
                </a:lnTo>
                <a:lnTo>
                  <a:pt x="543666" y="521969"/>
                </a:lnTo>
                <a:lnTo>
                  <a:pt x="568395" y="534669"/>
                </a:lnTo>
                <a:lnTo>
                  <a:pt x="578388" y="538479"/>
                </a:lnTo>
                <a:lnTo>
                  <a:pt x="588616" y="543559"/>
                </a:lnTo>
                <a:lnTo>
                  <a:pt x="599262" y="546099"/>
                </a:lnTo>
                <a:lnTo>
                  <a:pt x="615531" y="547369"/>
                </a:lnTo>
                <a:lnTo>
                  <a:pt x="628983" y="542289"/>
                </a:lnTo>
                <a:lnTo>
                  <a:pt x="639163" y="533399"/>
                </a:lnTo>
                <a:lnTo>
                  <a:pt x="645617" y="518159"/>
                </a:lnTo>
                <a:lnTo>
                  <a:pt x="646988" y="513079"/>
                </a:lnTo>
                <a:lnTo>
                  <a:pt x="646087" y="507999"/>
                </a:lnTo>
                <a:lnTo>
                  <a:pt x="641451" y="504189"/>
                </a:lnTo>
                <a:lnTo>
                  <a:pt x="639051" y="502919"/>
                </a:lnTo>
                <a:lnTo>
                  <a:pt x="636676" y="500379"/>
                </a:lnTo>
                <a:lnTo>
                  <a:pt x="632362" y="497839"/>
                </a:lnTo>
                <a:close/>
              </a:path>
              <a:path w="950595" h="601980">
                <a:moveTo>
                  <a:pt x="287343" y="364489"/>
                </a:moveTo>
                <a:lnTo>
                  <a:pt x="279523" y="364489"/>
                </a:lnTo>
                <a:lnTo>
                  <a:pt x="272489" y="367029"/>
                </a:lnTo>
                <a:lnTo>
                  <a:pt x="232321" y="416559"/>
                </a:lnTo>
                <a:lnTo>
                  <a:pt x="200177" y="462279"/>
                </a:lnTo>
                <a:lnTo>
                  <a:pt x="197929" y="464819"/>
                </a:lnTo>
                <a:lnTo>
                  <a:pt x="196634" y="468629"/>
                </a:lnTo>
                <a:lnTo>
                  <a:pt x="196418" y="472439"/>
                </a:lnTo>
                <a:lnTo>
                  <a:pt x="198755" y="487679"/>
                </a:lnTo>
                <a:lnTo>
                  <a:pt x="206565" y="500379"/>
                </a:lnTo>
                <a:lnTo>
                  <a:pt x="218556" y="507999"/>
                </a:lnTo>
                <a:lnTo>
                  <a:pt x="233438" y="511809"/>
                </a:lnTo>
                <a:lnTo>
                  <a:pt x="242252" y="511809"/>
                </a:lnTo>
                <a:lnTo>
                  <a:pt x="248284" y="506729"/>
                </a:lnTo>
                <a:lnTo>
                  <a:pt x="253644" y="499109"/>
                </a:lnTo>
                <a:lnTo>
                  <a:pt x="259065" y="492759"/>
                </a:lnTo>
                <a:lnTo>
                  <a:pt x="264401" y="486409"/>
                </a:lnTo>
                <a:lnTo>
                  <a:pt x="269660" y="478789"/>
                </a:lnTo>
                <a:lnTo>
                  <a:pt x="294746" y="444499"/>
                </a:lnTo>
                <a:lnTo>
                  <a:pt x="304555" y="431799"/>
                </a:lnTo>
                <a:lnTo>
                  <a:pt x="314096" y="417829"/>
                </a:lnTo>
                <a:lnTo>
                  <a:pt x="317309" y="412749"/>
                </a:lnTo>
                <a:lnTo>
                  <a:pt x="320205" y="407669"/>
                </a:lnTo>
                <a:lnTo>
                  <a:pt x="319862" y="402589"/>
                </a:lnTo>
                <a:lnTo>
                  <a:pt x="317830" y="391159"/>
                </a:lnTo>
                <a:lnTo>
                  <a:pt x="313175" y="380999"/>
                </a:lnTo>
                <a:lnTo>
                  <a:pt x="305881" y="373379"/>
                </a:lnTo>
                <a:lnTo>
                  <a:pt x="295935" y="367029"/>
                </a:lnTo>
                <a:lnTo>
                  <a:pt x="287343" y="364489"/>
                </a:lnTo>
                <a:close/>
              </a:path>
              <a:path w="950595" h="601980">
                <a:moveTo>
                  <a:pt x="669194" y="419099"/>
                </a:moveTo>
                <a:lnTo>
                  <a:pt x="531393" y="419099"/>
                </a:lnTo>
                <a:lnTo>
                  <a:pt x="534098" y="420369"/>
                </a:lnTo>
                <a:lnTo>
                  <a:pt x="569842" y="439419"/>
                </a:lnTo>
                <a:lnTo>
                  <a:pt x="633140" y="476249"/>
                </a:lnTo>
                <a:lnTo>
                  <a:pt x="650798" y="485139"/>
                </a:lnTo>
                <a:lnTo>
                  <a:pt x="657923" y="488949"/>
                </a:lnTo>
                <a:lnTo>
                  <a:pt x="665251" y="491489"/>
                </a:lnTo>
                <a:lnTo>
                  <a:pt x="673506" y="491489"/>
                </a:lnTo>
                <a:lnTo>
                  <a:pt x="709599" y="461009"/>
                </a:lnTo>
                <a:lnTo>
                  <a:pt x="710095" y="455929"/>
                </a:lnTo>
                <a:lnTo>
                  <a:pt x="709244" y="452119"/>
                </a:lnTo>
                <a:lnTo>
                  <a:pt x="709206" y="444499"/>
                </a:lnTo>
                <a:lnTo>
                  <a:pt x="707402" y="441959"/>
                </a:lnTo>
                <a:lnTo>
                  <a:pt x="675720" y="422909"/>
                </a:lnTo>
                <a:lnTo>
                  <a:pt x="669194" y="419099"/>
                </a:lnTo>
                <a:close/>
              </a:path>
              <a:path w="950595" h="601980">
                <a:moveTo>
                  <a:pt x="179527" y="355599"/>
                </a:moveTo>
                <a:lnTo>
                  <a:pt x="172554" y="356869"/>
                </a:lnTo>
                <a:lnTo>
                  <a:pt x="167258" y="363219"/>
                </a:lnTo>
                <a:lnTo>
                  <a:pt x="160425" y="370839"/>
                </a:lnTo>
                <a:lnTo>
                  <a:pt x="153995" y="379729"/>
                </a:lnTo>
                <a:lnTo>
                  <a:pt x="147986" y="388619"/>
                </a:lnTo>
                <a:lnTo>
                  <a:pt x="142417" y="397509"/>
                </a:lnTo>
                <a:lnTo>
                  <a:pt x="140423" y="400049"/>
                </a:lnTo>
                <a:lnTo>
                  <a:pt x="139242" y="403859"/>
                </a:lnTo>
                <a:lnTo>
                  <a:pt x="139268" y="407669"/>
                </a:lnTo>
                <a:lnTo>
                  <a:pt x="140619" y="417829"/>
                </a:lnTo>
                <a:lnTo>
                  <a:pt x="168066" y="444499"/>
                </a:lnTo>
                <a:lnTo>
                  <a:pt x="177366" y="445769"/>
                </a:lnTo>
                <a:lnTo>
                  <a:pt x="186044" y="443229"/>
                </a:lnTo>
                <a:lnTo>
                  <a:pt x="194271" y="435609"/>
                </a:lnTo>
                <a:lnTo>
                  <a:pt x="199880" y="429259"/>
                </a:lnTo>
                <a:lnTo>
                  <a:pt x="205168" y="422909"/>
                </a:lnTo>
                <a:lnTo>
                  <a:pt x="210198" y="415289"/>
                </a:lnTo>
                <a:lnTo>
                  <a:pt x="215036" y="408939"/>
                </a:lnTo>
                <a:lnTo>
                  <a:pt x="218046" y="403859"/>
                </a:lnTo>
                <a:lnTo>
                  <a:pt x="219913" y="398779"/>
                </a:lnTo>
                <a:lnTo>
                  <a:pt x="219354" y="393699"/>
                </a:lnTo>
                <a:lnTo>
                  <a:pt x="217032" y="379729"/>
                </a:lnTo>
                <a:lnTo>
                  <a:pt x="209672" y="368299"/>
                </a:lnTo>
                <a:lnTo>
                  <a:pt x="199085" y="360679"/>
                </a:lnTo>
                <a:lnTo>
                  <a:pt x="187083" y="356869"/>
                </a:lnTo>
                <a:lnTo>
                  <a:pt x="179527" y="355599"/>
                </a:lnTo>
                <a:close/>
              </a:path>
              <a:path w="950595" h="601980">
                <a:moveTo>
                  <a:pt x="725826" y="342899"/>
                </a:moveTo>
                <a:lnTo>
                  <a:pt x="570026" y="342899"/>
                </a:lnTo>
                <a:lnTo>
                  <a:pt x="578510" y="345439"/>
                </a:lnTo>
                <a:lnTo>
                  <a:pt x="615873" y="365759"/>
                </a:lnTo>
                <a:lnTo>
                  <a:pt x="642800" y="382269"/>
                </a:lnTo>
                <a:lnTo>
                  <a:pt x="726135" y="431799"/>
                </a:lnTo>
                <a:lnTo>
                  <a:pt x="728586" y="434339"/>
                </a:lnTo>
                <a:lnTo>
                  <a:pt x="737107" y="433069"/>
                </a:lnTo>
                <a:lnTo>
                  <a:pt x="747433" y="433069"/>
                </a:lnTo>
                <a:lnTo>
                  <a:pt x="756426" y="431799"/>
                </a:lnTo>
                <a:lnTo>
                  <a:pt x="763841" y="427989"/>
                </a:lnTo>
                <a:lnTo>
                  <a:pt x="769703" y="421639"/>
                </a:lnTo>
                <a:lnTo>
                  <a:pt x="774039" y="414019"/>
                </a:lnTo>
                <a:lnTo>
                  <a:pt x="776635" y="403859"/>
                </a:lnTo>
                <a:lnTo>
                  <a:pt x="776404" y="394969"/>
                </a:lnTo>
                <a:lnTo>
                  <a:pt x="752563" y="364489"/>
                </a:lnTo>
                <a:lnTo>
                  <a:pt x="735373" y="350519"/>
                </a:lnTo>
                <a:lnTo>
                  <a:pt x="725826" y="342899"/>
                </a:lnTo>
                <a:close/>
              </a:path>
              <a:path w="950595" h="601980">
                <a:moveTo>
                  <a:pt x="564870" y="346709"/>
                </a:moveTo>
                <a:lnTo>
                  <a:pt x="282042" y="346709"/>
                </a:lnTo>
                <a:lnTo>
                  <a:pt x="295706" y="347979"/>
                </a:lnTo>
                <a:lnTo>
                  <a:pt x="312963" y="354329"/>
                </a:lnTo>
                <a:lnTo>
                  <a:pt x="326272" y="367029"/>
                </a:lnTo>
                <a:lnTo>
                  <a:pt x="334890" y="382269"/>
                </a:lnTo>
                <a:lnTo>
                  <a:pt x="338073" y="401319"/>
                </a:lnTo>
                <a:lnTo>
                  <a:pt x="338112" y="405129"/>
                </a:lnTo>
                <a:lnTo>
                  <a:pt x="337451" y="407669"/>
                </a:lnTo>
                <a:lnTo>
                  <a:pt x="340271" y="415289"/>
                </a:lnTo>
                <a:lnTo>
                  <a:pt x="344677" y="412749"/>
                </a:lnTo>
                <a:lnTo>
                  <a:pt x="658318" y="412749"/>
                </a:lnTo>
                <a:lnTo>
                  <a:pt x="647442" y="406399"/>
                </a:lnTo>
                <a:lnTo>
                  <a:pt x="619188" y="388619"/>
                </a:lnTo>
                <a:lnTo>
                  <a:pt x="590956" y="372109"/>
                </a:lnTo>
                <a:lnTo>
                  <a:pt x="572934" y="360679"/>
                </a:lnTo>
                <a:lnTo>
                  <a:pt x="563346" y="354329"/>
                </a:lnTo>
                <a:lnTo>
                  <a:pt x="562825" y="350519"/>
                </a:lnTo>
                <a:lnTo>
                  <a:pt x="564870" y="346709"/>
                </a:lnTo>
                <a:close/>
              </a:path>
              <a:path w="950595" h="601980">
                <a:moveTo>
                  <a:pt x="719461" y="337819"/>
                </a:moveTo>
                <a:lnTo>
                  <a:pt x="185402" y="337819"/>
                </a:lnTo>
                <a:lnTo>
                  <a:pt x="200840" y="340359"/>
                </a:lnTo>
                <a:lnTo>
                  <a:pt x="215506" y="347979"/>
                </a:lnTo>
                <a:lnTo>
                  <a:pt x="237439" y="378459"/>
                </a:lnTo>
                <a:lnTo>
                  <a:pt x="244665" y="369569"/>
                </a:lnTo>
                <a:lnTo>
                  <a:pt x="246557" y="367029"/>
                </a:lnTo>
                <a:lnTo>
                  <a:pt x="248386" y="364489"/>
                </a:lnTo>
                <a:lnTo>
                  <a:pt x="258214" y="354329"/>
                </a:lnTo>
                <a:lnTo>
                  <a:pt x="269489" y="347979"/>
                </a:lnTo>
                <a:lnTo>
                  <a:pt x="282042" y="346709"/>
                </a:lnTo>
                <a:lnTo>
                  <a:pt x="564870" y="346709"/>
                </a:lnTo>
                <a:lnTo>
                  <a:pt x="566915" y="342899"/>
                </a:lnTo>
                <a:lnTo>
                  <a:pt x="725826" y="342899"/>
                </a:lnTo>
                <a:lnTo>
                  <a:pt x="719461" y="337819"/>
                </a:lnTo>
                <a:close/>
              </a:path>
              <a:path w="950595" h="601980">
                <a:moveTo>
                  <a:pt x="755741" y="154939"/>
                </a:moveTo>
                <a:lnTo>
                  <a:pt x="465150" y="154939"/>
                </a:lnTo>
                <a:lnTo>
                  <a:pt x="468998" y="157479"/>
                </a:lnTo>
                <a:lnTo>
                  <a:pt x="494083" y="168909"/>
                </a:lnTo>
                <a:lnTo>
                  <a:pt x="502335" y="173989"/>
                </a:lnTo>
                <a:lnTo>
                  <a:pt x="541382" y="195579"/>
                </a:lnTo>
                <a:lnTo>
                  <a:pt x="579701" y="217169"/>
                </a:lnTo>
                <a:lnTo>
                  <a:pt x="617243" y="241299"/>
                </a:lnTo>
                <a:lnTo>
                  <a:pt x="683384" y="287019"/>
                </a:lnTo>
                <a:lnTo>
                  <a:pt x="741291" y="331469"/>
                </a:lnTo>
                <a:lnTo>
                  <a:pt x="769493" y="354329"/>
                </a:lnTo>
                <a:lnTo>
                  <a:pt x="771791" y="355599"/>
                </a:lnTo>
                <a:lnTo>
                  <a:pt x="773696" y="355599"/>
                </a:lnTo>
                <a:lnTo>
                  <a:pt x="782129" y="351789"/>
                </a:lnTo>
                <a:lnTo>
                  <a:pt x="814919" y="325119"/>
                </a:lnTo>
                <a:lnTo>
                  <a:pt x="825141" y="314959"/>
                </a:lnTo>
                <a:lnTo>
                  <a:pt x="838187" y="302259"/>
                </a:lnTo>
                <a:lnTo>
                  <a:pt x="838111" y="299719"/>
                </a:lnTo>
                <a:lnTo>
                  <a:pt x="790843" y="217169"/>
                </a:lnTo>
                <a:lnTo>
                  <a:pt x="755741" y="154939"/>
                </a:lnTo>
                <a:close/>
              </a:path>
              <a:path w="950595" h="601980">
                <a:moveTo>
                  <a:pt x="147483" y="353569"/>
                </a:moveTo>
                <a:lnTo>
                  <a:pt x="146418" y="354329"/>
                </a:lnTo>
                <a:lnTo>
                  <a:pt x="148120" y="354329"/>
                </a:lnTo>
                <a:lnTo>
                  <a:pt x="147483" y="353569"/>
                </a:lnTo>
                <a:close/>
              </a:path>
              <a:path w="950595" h="601980">
                <a:moveTo>
                  <a:pt x="231927" y="90169"/>
                </a:moveTo>
                <a:lnTo>
                  <a:pt x="230263" y="91439"/>
                </a:lnTo>
                <a:lnTo>
                  <a:pt x="181591" y="177799"/>
                </a:lnTo>
                <a:lnTo>
                  <a:pt x="134799" y="261619"/>
                </a:lnTo>
                <a:lnTo>
                  <a:pt x="109321" y="306069"/>
                </a:lnTo>
                <a:lnTo>
                  <a:pt x="109766" y="308609"/>
                </a:lnTo>
                <a:lnTo>
                  <a:pt x="119616" y="320039"/>
                </a:lnTo>
                <a:lnTo>
                  <a:pt x="126861" y="328929"/>
                </a:lnTo>
                <a:lnTo>
                  <a:pt x="147483" y="353569"/>
                </a:lnTo>
                <a:lnTo>
                  <a:pt x="155308" y="347979"/>
                </a:lnTo>
                <a:lnTo>
                  <a:pt x="169966" y="340359"/>
                </a:lnTo>
                <a:lnTo>
                  <a:pt x="185402" y="337819"/>
                </a:lnTo>
                <a:lnTo>
                  <a:pt x="719461" y="337819"/>
                </a:lnTo>
                <a:lnTo>
                  <a:pt x="717870" y="336549"/>
                </a:lnTo>
                <a:lnTo>
                  <a:pt x="700182" y="323849"/>
                </a:lnTo>
                <a:lnTo>
                  <a:pt x="682434" y="309879"/>
                </a:lnTo>
                <a:lnTo>
                  <a:pt x="641240" y="280669"/>
                </a:lnTo>
                <a:lnTo>
                  <a:pt x="610114" y="259079"/>
                </a:lnTo>
                <a:lnTo>
                  <a:pt x="297929" y="259079"/>
                </a:lnTo>
                <a:lnTo>
                  <a:pt x="292823" y="257809"/>
                </a:lnTo>
                <a:lnTo>
                  <a:pt x="272598" y="227329"/>
                </a:lnTo>
                <a:lnTo>
                  <a:pt x="273667" y="217169"/>
                </a:lnTo>
                <a:lnTo>
                  <a:pt x="293220" y="176529"/>
                </a:lnTo>
                <a:lnTo>
                  <a:pt x="300392" y="166369"/>
                </a:lnTo>
                <a:lnTo>
                  <a:pt x="321666" y="134619"/>
                </a:lnTo>
                <a:lnTo>
                  <a:pt x="329539" y="123189"/>
                </a:lnTo>
                <a:lnTo>
                  <a:pt x="329234" y="121919"/>
                </a:lnTo>
                <a:lnTo>
                  <a:pt x="318998" y="120649"/>
                </a:lnTo>
                <a:lnTo>
                  <a:pt x="310095" y="118109"/>
                </a:lnTo>
                <a:lnTo>
                  <a:pt x="290412" y="115569"/>
                </a:lnTo>
                <a:lnTo>
                  <a:pt x="271313" y="110489"/>
                </a:lnTo>
                <a:lnTo>
                  <a:pt x="252999" y="102869"/>
                </a:lnTo>
                <a:lnTo>
                  <a:pt x="235673" y="92709"/>
                </a:lnTo>
                <a:lnTo>
                  <a:pt x="231927" y="90169"/>
                </a:lnTo>
                <a:close/>
              </a:path>
              <a:path w="950595" h="601980">
                <a:moveTo>
                  <a:pt x="157060" y="0"/>
                </a:moveTo>
                <a:lnTo>
                  <a:pt x="156095" y="0"/>
                </a:lnTo>
                <a:lnTo>
                  <a:pt x="150138" y="6349"/>
                </a:lnTo>
                <a:lnTo>
                  <a:pt x="145080" y="15239"/>
                </a:lnTo>
                <a:lnTo>
                  <a:pt x="140509" y="22859"/>
                </a:lnTo>
                <a:lnTo>
                  <a:pt x="136016" y="30479"/>
                </a:lnTo>
                <a:lnTo>
                  <a:pt x="111406" y="74929"/>
                </a:lnTo>
                <a:lnTo>
                  <a:pt x="62506" y="161289"/>
                </a:lnTo>
                <a:lnTo>
                  <a:pt x="38182" y="205739"/>
                </a:lnTo>
                <a:lnTo>
                  <a:pt x="13919" y="248919"/>
                </a:lnTo>
                <a:lnTo>
                  <a:pt x="10538" y="255269"/>
                </a:lnTo>
                <a:lnTo>
                  <a:pt x="7202" y="261619"/>
                </a:lnTo>
                <a:lnTo>
                  <a:pt x="3744" y="267969"/>
                </a:lnTo>
                <a:lnTo>
                  <a:pt x="0" y="274319"/>
                </a:lnTo>
                <a:lnTo>
                  <a:pt x="0" y="279399"/>
                </a:lnTo>
                <a:lnTo>
                  <a:pt x="5721" y="283209"/>
                </a:lnTo>
                <a:lnTo>
                  <a:pt x="11834" y="288289"/>
                </a:lnTo>
                <a:lnTo>
                  <a:pt x="35220" y="302259"/>
                </a:lnTo>
                <a:lnTo>
                  <a:pt x="56974" y="314959"/>
                </a:lnTo>
                <a:lnTo>
                  <a:pt x="68122" y="321309"/>
                </a:lnTo>
                <a:lnTo>
                  <a:pt x="74637" y="325119"/>
                </a:lnTo>
                <a:lnTo>
                  <a:pt x="75133" y="323849"/>
                </a:lnTo>
                <a:lnTo>
                  <a:pt x="82613" y="312419"/>
                </a:lnTo>
                <a:lnTo>
                  <a:pt x="86080" y="307339"/>
                </a:lnTo>
                <a:lnTo>
                  <a:pt x="89357" y="302259"/>
                </a:lnTo>
                <a:lnTo>
                  <a:pt x="112821" y="261619"/>
                </a:lnTo>
                <a:lnTo>
                  <a:pt x="135907" y="220979"/>
                </a:lnTo>
                <a:lnTo>
                  <a:pt x="193767" y="118109"/>
                </a:lnTo>
                <a:lnTo>
                  <a:pt x="205962" y="95249"/>
                </a:lnTo>
                <a:lnTo>
                  <a:pt x="218014" y="73659"/>
                </a:lnTo>
                <a:lnTo>
                  <a:pt x="231584" y="48259"/>
                </a:lnTo>
                <a:lnTo>
                  <a:pt x="232054" y="45719"/>
                </a:lnTo>
                <a:lnTo>
                  <a:pt x="228434" y="43179"/>
                </a:lnTo>
                <a:lnTo>
                  <a:pt x="193371" y="20319"/>
                </a:lnTo>
                <a:lnTo>
                  <a:pt x="175412" y="10159"/>
                </a:lnTo>
                <a:lnTo>
                  <a:pt x="157060" y="0"/>
                </a:lnTo>
                <a:close/>
              </a:path>
              <a:path w="950595" h="601980">
                <a:moveTo>
                  <a:pt x="794080" y="0"/>
                </a:moveTo>
                <a:lnTo>
                  <a:pt x="793496" y="0"/>
                </a:lnTo>
                <a:lnTo>
                  <a:pt x="788009" y="2539"/>
                </a:lnTo>
                <a:lnTo>
                  <a:pt x="756512" y="20319"/>
                </a:lnTo>
                <a:lnTo>
                  <a:pt x="741148" y="30479"/>
                </a:lnTo>
                <a:lnTo>
                  <a:pt x="726071" y="40639"/>
                </a:lnTo>
                <a:lnTo>
                  <a:pt x="718172" y="45719"/>
                </a:lnTo>
                <a:lnTo>
                  <a:pt x="718146" y="46989"/>
                </a:lnTo>
                <a:lnTo>
                  <a:pt x="722553" y="54609"/>
                </a:lnTo>
                <a:lnTo>
                  <a:pt x="739473" y="86359"/>
                </a:lnTo>
                <a:lnTo>
                  <a:pt x="756746" y="118109"/>
                </a:lnTo>
                <a:lnTo>
                  <a:pt x="774237" y="149859"/>
                </a:lnTo>
                <a:lnTo>
                  <a:pt x="811100" y="214629"/>
                </a:lnTo>
                <a:lnTo>
                  <a:pt x="830484" y="248919"/>
                </a:lnTo>
                <a:lnTo>
                  <a:pt x="850078" y="283209"/>
                </a:lnTo>
                <a:lnTo>
                  <a:pt x="870000" y="317499"/>
                </a:lnTo>
                <a:lnTo>
                  <a:pt x="874598" y="325119"/>
                </a:lnTo>
                <a:lnTo>
                  <a:pt x="874750" y="325119"/>
                </a:lnTo>
                <a:lnTo>
                  <a:pt x="882789" y="321309"/>
                </a:lnTo>
                <a:lnTo>
                  <a:pt x="900202" y="311149"/>
                </a:lnTo>
                <a:lnTo>
                  <a:pt x="917262" y="302259"/>
                </a:lnTo>
                <a:lnTo>
                  <a:pt x="933919" y="290829"/>
                </a:lnTo>
                <a:lnTo>
                  <a:pt x="950125" y="279399"/>
                </a:lnTo>
                <a:lnTo>
                  <a:pt x="950125" y="275589"/>
                </a:lnTo>
                <a:lnTo>
                  <a:pt x="947762" y="271779"/>
                </a:lnTo>
                <a:lnTo>
                  <a:pt x="945426" y="266699"/>
                </a:lnTo>
                <a:lnTo>
                  <a:pt x="921602" y="222249"/>
                </a:lnTo>
                <a:lnTo>
                  <a:pt x="899731" y="182879"/>
                </a:lnTo>
                <a:lnTo>
                  <a:pt x="841078" y="78739"/>
                </a:lnTo>
                <a:lnTo>
                  <a:pt x="826906" y="54609"/>
                </a:lnTo>
                <a:lnTo>
                  <a:pt x="812463" y="29209"/>
                </a:lnTo>
                <a:lnTo>
                  <a:pt x="797572" y="5079"/>
                </a:lnTo>
                <a:lnTo>
                  <a:pt x="794080" y="0"/>
                </a:lnTo>
                <a:close/>
              </a:path>
              <a:path w="950595" h="601980">
                <a:moveTo>
                  <a:pt x="463575" y="173989"/>
                </a:moveTo>
                <a:lnTo>
                  <a:pt x="460603" y="173989"/>
                </a:lnTo>
                <a:lnTo>
                  <a:pt x="448957" y="177799"/>
                </a:lnTo>
                <a:lnTo>
                  <a:pt x="440893" y="180339"/>
                </a:lnTo>
                <a:lnTo>
                  <a:pt x="428853" y="182879"/>
                </a:lnTo>
                <a:lnTo>
                  <a:pt x="425894" y="185419"/>
                </a:lnTo>
                <a:lnTo>
                  <a:pt x="423392" y="189229"/>
                </a:lnTo>
                <a:lnTo>
                  <a:pt x="413114" y="201929"/>
                </a:lnTo>
                <a:lnTo>
                  <a:pt x="377101" y="234949"/>
                </a:lnTo>
                <a:lnTo>
                  <a:pt x="326941" y="257809"/>
                </a:lnTo>
                <a:lnTo>
                  <a:pt x="308267" y="259079"/>
                </a:lnTo>
                <a:lnTo>
                  <a:pt x="610114" y="259079"/>
                </a:lnTo>
                <a:lnTo>
                  <a:pt x="599128" y="251459"/>
                </a:lnTo>
                <a:lnTo>
                  <a:pt x="556070" y="224789"/>
                </a:lnTo>
                <a:lnTo>
                  <a:pt x="512038" y="199389"/>
                </a:lnTo>
                <a:lnTo>
                  <a:pt x="467004" y="176529"/>
                </a:lnTo>
                <a:lnTo>
                  <a:pt x="463575" y="173989"/>
                </a:lnTo>
                <a:close/>
              </a:path>
              <a:path w="950595" h="601980">
                <a:moveTo>
                  <a:pt x="520001" y="73659"/>
                </a:moveTo>
                <a:lnTo>
                  <a:pt x="499554" y="74929"/>
                </a:lnTo>
                <a:lnTo>
                  <a:pt x="479124" y="74929"/>
                </a:lnTo>
                <a:lnTo>
                  <a:pt x="458731" y="76199"/>
                </a:lnTo>
                <a:lnTo>
                  <a:pt x="438391" y="78739"/>
                </a:lnTo>
                <a:lnTo>
                  <a:pt x="424982" y="81279"/>
                </a:lnTo>
                <a:lnTo>
                  <a:pt x="411641" y="82549"/>
                </a:lnTo>
                <a:lnTo>
                  <a:pt x="373354" y="96519"/>
                </a:lnTo>
                <a:lnTo>
                  <a:pt x="350409" y="126999"/>
                </a:lnTo>
                <a:lnTo>
                  <a:pt x="314671" y="177799"/>
                </a:lnTo>
                <a:lnTo>
                  <a:pt x="293484" y="212089"/>
                </a:lnTo>
                <a:lnTo>
                  <a:pt x="291591" y="219709"/>
                </a:lnTo>
                <a:lnTo>
                  <a:pt x="291807" y="237489"/>
                </a:lnTo>
                <a:lnTo>
                  <a:pt x="294843" y="241299"/>
                </a:lnTo>
                <a:lnTo>
                  <a:pt x="316930" y="241299"/>
                </a:lnTo>
                <a:lnTo>
                  <a:pt x="367424" y="219709"/>
                </a:lnTo>
                <a:lnTo>
                  <a:pt x="396972" y="191769"/>
                </a:lnTo>
                <a:lnTo>
                  <a:pt x="412470" y="170179"/>
                </a:lnTo>
                <a:lnTo>
                  <a:pt x="426456" y="165099"/>
                </a:lnTo>
                <a:lnTo>
                  <a:pt x="436752" y="162559"/>
                </a:lnTo>
                <a:lnTo>
                  <a:pt x="447039" y="158749"/>
                </a:lnTo>
                <a:lnTo>
                  <a:pt x="461454" y="154939"/>
                </a:lnTo>
                <a:lnTo>
                  <a:pt x="755741" y="154939"/>
                </a:lnTo>
                <a:lnTo>
                  <a:pt x="722071" y="95249"/>
                </a:lnTo>
                <a:lnTo>
                  <a:pt x="664794" y="95249"/>
                </a:lnTo>
                <a:lnTo>
                  <a:pt x="644466" y="92709"/>
                </a:lnTo>
                <a:lnTo>
                  <a:pt x="624357" y="87629"/>
                </a:lnTo>
                <a:lnTo>
                  <a:pt x="572636" y="77469"/>
                </a:lnTo>
                <a:lnTo>
                  <a:pt x="546476" y="74929"/>
                </a:lnTo>
                <a:lnTo>
                  <a:pt x="520001" y="73659"/>
                </a:lnTo>
                <a:close/>
              </a:path>
              <a:path w="950595" h="601980">
                <a:moveTo>
                  <a:pt x="718489" y="88899"/>
                </a:moveTo>
                <a:lnTo>
                  <a:pt x="709891" y="91439"/>
                </a:lnTo>
                <a:lnTo>
                  <a:pt x="698725" y="93979"/>
                </a:lnTo>
                <a:lnTo>
                  <a:pt x="687500" y="95249"/>
                </a:lnTo>
                <a:lnTo>
                  <a:pt x="722071" y="95249"/>
                </a:lnTo>
                <a:lnTo>
                  <a:pt x="718489" y="88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3876" y="2672329"/>
            <a:ext cx="1860186" cy="166988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PESTEL Analysis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Political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Economic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Social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Technology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Legal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Environmental 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40942" y="1291467"/>
            <a:ext cx="6965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External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21728" y="1750190"/>
            <a:ext cx="939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SemiBold" pitchFamily="34" charset="0"/>
                <a:ea typeface="+mn-ea"/>
                <a:cs typeface="Trebuchet MS"/>
              </a:rPr>
              <a:t>Customers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SemiBold" pitchFamily="34" charset="0"/>
              <a:ea typeface="+mn-ea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3573" y="1750190"/>
            <a:ext cx="10687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SemiBold" pitchFamily="34" charset="0"/>
                <a:ea typeface="+mn-ea"/>
                <a:cs typeface="Trebuchet MS"/>
              </a:rPr>
              <a:t>Competitors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SemiBold" pitchFamily="34" charset="0"/>
              <a:ea typeface="+mn-ea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59820" y="1750190"/>
            <a:ext cx="1169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SemiBold" pitchFamily="34" charset="0"/>
                <a:ea typeface="+mn-ea"/>
                <a:cs typeface="Trebuchet MS"/>
              </a:rPr>
              <a:t>Collaborators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SemiBold" pitchFamily="34" charset="0"/>
              <a:ea typeface="+mn-ea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37824" y="1722185"/>
            <a:ext cx="831850" cy="43601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SemiBold" pitchFamily="34" charset="0"/>
                <a:ea typeface="+mn-ea"/>
                <a:cs typeface="Trebuchet MS"/>
              </a:rPr>
              <a:t>Context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SemiBold" pitchFamily="34" charset="0"/>
              <a:ea typeface="+mn-ea"/>
              <a:cs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34296" y="2626185"/>
            <a:ext cx="1914846" cy="2231316"/>
          </a:xfrm>
          <a:prstGeom prst="rect">
            <a:avLst/>
          </a:prstGeom>
          <a:noFill/>
        </p:spPr>
        <p:txBody>
          <a:bodyPr vert="horz" wrap="square" lIns="0" tIns="7620" rIns="0" bIns="0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rgbClr val="3A3838"/>
                </a:solidFill>
                <a:latin typeface="Raleway" pitchFamily="34" charset="0"/>
              </a:rPr>
              <a:t>The essential question: can you articulate what your relationship with your customers is like? 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1200" dirty="0">
              <a:solidFill>
                <a:srgbClr val="3A3838"/>
              </a:solidFill>
              <a:latin typeface="Raleway" pitchFamily="34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rgbClr val="3A3838"/>
                </a:solidFill>
                <a:latin typeface="Raleway" pitchFamily="34" charset="0"/>
              </a:rPr>
              <a:t>How are your customers changing, and how will you adapt to better solve their problems &amp; serve their needs vs the competition?  </a:t>
            </a:r>
          </a:p>
          <a:p>
            <a:pPr marL="403225" marR="5080" lvl="0" indent="-115888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38250" y="2078590"/>
            <a:ext cx="506120" cy="343987"/>
          </a:xfrm>
          <a:custGeom>
            <a:avLst/>
            <a:gdLst/>
            <a:ahLst/>
            <a:cxnLst/>
            <a:rect l="l" t="t" r="r" b="b"/>
            <a:pathLst>
              <a:path w="793750" h="603250">
                <a:moveTo>
                  <a:pt x="426999" y="0"/>
                </a:moveTo>
                <a:lnTo>
                  <a:pt x="372123" y="6290"/>
                </a:lnTo>
                <a:lnTo>
                  <a:pt x="328147" y="23701"/>
                </a:lnTo>
                <a:lnTo>
                  <a:pt x="295141" y="50040"/>
                </a:lnTo>
                <a:lnTo>
                  <a:pt x="273177" y="83116"/>
                </a:lnTo>
                <a:lnTo>
                  <a:pt x="262441" y="120335"/>
                </a:lnTo>
                <a:lnTo>
                  <a:pt x="262419" y="132100"/>
                </a:lnTo>
                <a:lnTo>
                  <a:pt x="262657" y="160713"/>
                </a:lnTo>
                <a:lnTo>
                  <a:pt x="274243" y="200850"/>
                </a:lnTo>
                <a:lnTo>
                  <a:pt x="270104" y="204711"/>
                </a:lnTo>
                <a:lnTo>
                  <a:pt x="266026" y="211318"/>
                </a:lnTo>
                <a:lnTo>
                  <a:pt x="263206" y="220749"/>
                </a:lnTo>
                <a:lnTo>
                  <a:pt x="262839" y="233083"/>
                </a:lnTo>
                <a:lnTo>
                  <a:pt x="267259" y="253722"/>
                </a:lnTo>
                <a:lnTo>
                  <a:pt x="274345" y="266590"/>
                </a:lnTo>
                <a:lnTo>
                  <a:pt x="282373" y="273493"/>
                </a:lnTo>
                <a:lnTo>
                  <a:pt x="289623" y="276237"/>
                </a:lnTo>
                <a:lnTo>
                  <a:pt x="294881" y="300496"/>
                </a:lnTo>
                <a:lnTo>
                  <a:pt x="304082" y="323226"/>
                </a:lnTo>
                <a:lnTo>
                  <a:pt x="314855" y="340933"/>
                </a:lnTo>
                <a:lnTo>
                  <a:pt x="324698" y="350006"/>
                </a:lnTo>
                <a:lnTo>
                  <a:pt x="324754" y="365423"/>
                </a:lnTo>
                <a:lnTo>
                  <a:pt x="322859" y="413600"/>
                </a:lnTo>
                <a:lnTo>
                  <a:pt x="273527" y="456146"/>
                </a:lnTo>
                <a:lnTo>
                  <a:pt x="235751" y="471768"/>
                </a:lnTo>
                <a:lnTo>
                  <a:pt x="195798" y="488744"/>
                </a:lnTo>
                <a:lnTo>
                  <a:pt x="158587" y="510913"/>
                </a:lnTo>
                <a:lnTo>
                  <a:pt x="129039" y="542116"/>
                </a:lnTo>
                <a:lnTo>
                  <a:pt x="112077" y="586193"/>
                </a:lnTo>
                <a:lnTo>
                  <a:pt x="111163" y="591477"/>
                </a:lnTo>
                <a:lnTo>
                  <a:pt x="116598" y="603046"/>
                </a:lnTo>
                <a:lnTo>
                  <a:pt x="682650" y="603046"/>
                </a:lnTo>
                <a:lnTo>
                  <a:pt x="682358" y="591134"/>
                </a:lnTo>
                <a:lnTo>
                  <a:pt x="664326" y="541812"/>
                </a:lnTo>
                <a:lnTo>
                  <a:pt x="634730" y="510736"/>
                </a:lnTo>
                <a:lnTo>
                  <a:pt x="597523" y="488643"/>
                </a:lnTo>
                <a:lnTo>
                  <a:pt x="557607" y="471709"/>
                </a:lnTo>
                <a:lnTo>
                  <a:pt x="519885" y="456108"/>
                </a:lnTo>
                <a:lnTo>
                  <a:pt x="489260" y="438013"/>
                </a:lnTo>
                <a:lnTo>
                  <a:pt x="470636" y="413600"/>
                </a:lnTo>
                <a:lnTo>
                  <a:pt x="469655" y="396844"/>
                </a:lnTo>
                <a:lnTo>
                  <a:pt x="469022" y="380857"/>
                </a:lnTo>
                <a:lnTo>
                  <a:pt x="468731" y="365932"/>
                </a:lnTo>
                <a:lnTo>
                  <a:pt x="468778" y="350006"/>
                </a:lnTo>
                <a:lnTo>
                  <a:pt x="478401" y="340704"/>
                </a:lnTo>
                <a:lnTo>
                  <a:pt x="488662" y="322606"/>
                </a:lnTo>
                <a:lnTo>
                  <a:pt x="497350" y="299796"/>
                </a:lnTo>
                <a:lnTo>
                  <a:pt x="502373" y="276237"/>
                </a:lnTo>
                <a:lnTo>
                  <a:pt x="509375" y="274132"/>
                </a:lnTo>
                <a:lnTo>
                  <a:pt x="517009" y="266985"/>
                </a:lnTo>
                <a:lnTo>
                  <a:pt x="524021" y="253552"/>
                </a:lnTo>
                <a:lnTo>
                  <a:pt x="529158" y="232587"/>
                </a:lnTo>
                <a:lnTo>
                  <a:pt x="528940" y="220085"/>
                </a:lnTo>
                <a:lnTo>
                  <a:pt x="526337" y="210432"/>
                </a:lnTo>
                <a:lnTo>
                  <a:pt x="522169" y="203923"/>
                </a:lnTo>
                <a:lnTo>
                  <a:pt x="517258" y="200850"/>
                </a:lnTo>
                <a:lnTo>
                  <a:pt x="529036" y="170243"/>
                </a:lnTo>
                <a:lnTo>
                  <a:pt x="530233" y="126326"/>
                </a:lnTo>
                <a:lnTo>
                  <a:pt x="517853" y="80653"/>
                </a:lnTo>
                <a:lnTo>
                  <a:pt x="488902" y="44777"/>
                </a:lnTo>
                <a:lnTo>
                  <a:pt x="440385" y="30251"/>
                </a:lnTo>
                <a:lnTo>
                  <a:pt x="426999" y="0"/>
                </a:lnTo>
                <a:close/>
              </a:path>
              <a:path w="793750" h="603250">
                <a:moveTo>
                  <a:pt x="240525" y="79349"/>
                </a:moveTo>
                <a:lnTo>
                  <a:pt x="192597" y="86693"/>
                </a:lnTo>
                <a:lnTo>
                  <a:pt x="155114" y="105153"/>
                </a:lnTo>
                <a:lnTo>
                  <a:pt x="113561" y="164903"/>
                </a:lnTo>
                <a:lnTo>
                  <a:pt x="110528" y="200931"/>
                </a:lnTo>
                <a:lnTo>
                  <a:pt x="120014" y="237553"/>
                </a:lnTo>
                <a:lnTo>
                  <a:pt x="117032" y="240147"/>
                </a:lnTo>
                <a:lnTo>
                  <a:pt x="113893" y="245362"/>
                </a:lnTo>
                <a:lnTo>
                  <a:pt x="111706" y="253117"/>
                </a:lnTo>
                <a:lnTo>
                  <a:pt x="111582" y="263334"/>
                </a:lnTo>
                <a:lnTo>
                  <a:pt x="115241" y="280049"/>
                </a:lnTo>
                <a:lnTo>
                  <a:pt x="120481" y="290372"/>
                </a:lnTo>
                <a:lnTo>
                  <a:pt x="126355" y="295609"/>
                </a:lnTo>
                <a:lnTo>
                  <a:pt x="131914" y="297065"/>
                </a:lnTo>
                <a:lnTo>
                  <a:pt x="136330" y="316293"/>
                </a:lnTo>
                <a:lnTo>
                  <a:pt x="143397" y="334198"/>
                </a:lnTo>
                <a:lnTo>
                  <a:pt x="151419" y="348291"/>
                </a:lnTo>
                <a:lnTo>
                  <a:pt x="158699" y="356082"/>
                </a:lnTo>
                <a:lnTo>
                  <a:pt x="158597" y="372435"/>
                </a:lnTo>
                <a:lnTo>
                  <a:pt x="140783" y="411310"/>
                </a:lnTo>
                <a:lnTo>
                  <a:pt x="73439" y="442460"/>
                </a:lnTo>
                <a:lnTo>
                  <a:pt x="37696" y="463765"/>
                </a:lnTo>
                <a:lnTo>
                  <a:pt x="10688" y="494687"/>
                </a:lnTo>
                <a:lnTo>
                  <a:pt x="0" y="539572"/>
                </a:lnTo>
                <a:lnTo>
                  <a:pt x="0" y="555447"/>
                </a:lnTo>
                <a:lnTo>
                  <a:pt x="87782" y="555447"/>
                </a:lnTo>
                <a:lnTo>
                  <a:pt x="112876" y="511364"/>
                </a:lnTo>
                <a:lnTo>
                  <a:pt x="148173" y="479780"/>
                </a:lnTo>
                <a:lnTo>
                  <a:pt x="188239" y="457388"/>
                </a:lnTo>
                <a:lnTo>
                  <a:pt x="227634" y="440880"/>
                </a:lnTo>
                <a:lnTo>
                  <a:pt x="247983" y="432729"/>
                </a:lnTo>
                <a:lnTo>
                  <a:pt x="266701" y="424297"/>
                </a:lnTo>
                <a:lnTo>
                  <a:pt x="292208" y="394979"/>
                </a:lnTo>
                <a:lnTo>
                  <a:pt x="293090" y="364515"/>
                </a:lnTo>
                <a:lnTo>
                  <a:pt x="282532" y="350006"/>
                </a:lnTo>
                <a:lnTo>
                  <a:pt x="273607" y="333152"/>
                </a:lnTo>
                <a:lnTo>
                  <a:pt x="266489" y="315241"/>
                </a:lnTo>
                <a:lnTo>
                  <a:pt x="261353" y="297560"/>
                </a:lnTo>
                <a:lnTo>
                  <a:pt x="251643" y="288618"/>
                </a:lnTo>
                <a:lnTo>
                  <a:pt x="242670" y="275777"/>
                </a:lnTo>
                <a:lnTo>
                  <a:pt x="235455" y="258302"/>
                </a:lnTo>
                <a:lnTo>
                  <a:pt x="231101" y="235572"/>
                </a:lnTo>
                <a:lnTo>
                  <a:pt x="230864" y="223953"/>
                </a:lnTo>
                <a:lnTo>
                  <a:pt x="232194" y="213377"/>
                </a:lnTo>
                <a:lnTo>
                  <a:pt x="234838" y="203855"/>
                </a:lnTo>
                <a:lnTo>
                  <a:pt x="238544" y="195402"/>
                </a:lnTo>
                <a:lnTo>
                  <a:pt x="231617" y="165837"/>
                </a:lnTo>
                <a:lnTo>
                  <a:pt x="229666" y="136228"/>
                </a:lnTo>
                <a:lnTo>
                  <a:pt x="232650" y="107192"/>
                </a:lnTo>
                <a:lnTo>
                  <a:pt x="240525" y="79349"/>
                </a:lnTo>
                <a:close/>
              </a:path>
              <a:path w="793750" h="603250">
                <a:moveTo>
                  <a:pt x="603046" y="79349"/>
                </a:moveTo>
                <a:lnTo>
                  <a:pt x="591200" y="79590"/>
                </a:lnTo>
                <a:lnTo>
                  <a:pt x="578683" y="80321"/>
                </a:lnTo>
                <a:lnTo>
                  <a:pt x="565826" y="81557"/>
                </a:lnTo>
                <a:lnTo>
                  <a:pt x="552957" y="83311"/>
                </a:lnTo>
                <a:lnTo>
                  <a:pt x="560198" y="112304"/>
                </a:lnTo>
                <a:lnTo>
                  <a:pt x="562916" y="142152"/>
                </a:lnTo>
                <a:lnTo>
                  <a:pt x="561150" y="170974"/>
                </a:lnTo>
                <a:lnTo>
                  <a:pt x="554939" y="196888"/>
                </a:lnTo>
                <a:lnTo>
                  <a:pt x="558139" y="205500"/>
                </a:lnTo>
                <a:lnTo>
                  <a:pt x="560265" y="214887"/>
                </a:lnTo>
                <a:lnTo>
                  <a:pt x="561216" y="224945"/>
                </a:lnTo>
                <a:lnTo>
                  <a:pt x="560895" y="235572"/>
                </a:lnTo>
                <a:lnTo>
                  <a:pt x="560400" y="236562"/>
                </a:lnTo>
                <a:lnTo>
                  <a:pt x="560400" y="237553"/>
                </a:lnTo>
                <a:lnTo>
                  <a:pt x="555679" y="258699"/>
                </a:lnTo>
                <a:lnTo>
                  <a:pt x="548855" y="275610"/>
                </a:lnTo>
                <a:lnTo>
                  <a:pt x="540336" y="288646"/>
                </a:lnTo>
                <a:lnTo>
                  <a:pt x="530644" y="298056"/>
                </a:lnTo>
                <a:lnTo>
                  <a:pt x="525815" y="314953"/>
                </a:lnTo>
                <a:lnTo>
                  <a:pt x="519085" y="332533"/>
                </a:lnTo>
                <a:lnTo>
                  <a:pt x="510571" y="349366"/>
                </a:lnTo>
                <a:lnTo>
                  <a:pt x="500392" y="364020"/>
                </a:lnTo>
                <a:lnTo>
                  <a:pt x="500540" y="374725"/>
                </a:lnTo>
                <a:lnTo>
                  <a:pt x="511616" y="415357"/>
                </a:lnTo>
                <a:lnTo>
                  <a:pt x="565848" y="440880"/>
                </a:lnTo>
                <a:lnTo>
                  <a:pt x="605238" y="457393"/>
                </a:lnTo>
                <a:lnTo>
                  <a:pt x="645290" y="479785"/>
                </a:lnTo>
                <a:lnTo>
                  <a:pt x="680587" y="511366"/>
                </a:lnTo>
                <a:lnTo>
                  <a:pt x="705700" y="555447"/>
                </a:lnTo>
                <a:lnTo>
                  <a:pt x="793483" y="555447"/>
                </a:lnTo>
                <a:lnTo>
                  <a:pt x="783343" y="490246"/>
                </a:lnTo>
                <a:lnTo>
                  <a:pt x="757539" y="459150"/>
                </a:lnTo>
                <a:lnTo>
                  <a:pt x="723049" y="440193"/>
                </a:lnTo>
                <a:lnTo>
                  <a:pt x="686853" y="426789"/>
                </a:lnTo>
                <a:lnTo>
                  <a:pt x="655930" y="412352"/>
                </a:lnTo>
                <a:lnTo>
                  <a:pt x="636235" y="379449"/>
                </a:lnTo>
                <a:lnTo>
                  <a:pt x="635292" y="354583"/>
                </a:lnTo>
                <a:lnTo>
                  <a:pt x="642669" y="346795"/>
                </a:lnTo>
                <a:lnTo>
                  <a:pt x="650740" y="332849"/>
                </a:lnTo>
                <a:lnTo>
                  <a:pt x="657532" y="315391"/>
                </a:lnTo>
                <a:lnTo>
                  <a:pt x="661073" y="297065"/>
                </a:lnTo>
                <a:lnTo>
                  <a:pt x="666646" y="295541"/>
                </a:lnTo>
                <a:lnTo>
                  <a:pt x="672515" y="290148"/>
                </a:lnTo>
                <a:lnTo>
                  <a:pt x="677746" y="279658"/>
                </a:lnTo>
                <a:lnTo>
                  <a:pt x="681405" y="262839"/>
                </a:lnTo>
                <a:lnTo>
                  <a:pt x="681452" y="253117"/>
                </a:lnTo>
                <a:lnTo>
                  <a:pt x="679737" y="245733"/>
                </a:lnTo>
                <a:lnTo>
                  <a:pt x="676685" y="240309"/>
                </a:lnTo>
                <a:lnTo>
                  <a:pt x="672972" y="237553"/>
                </a:lnTo>
                <a:lnTo>
                  <a:pt x="683076" y="205078"/>
                </a:lnTo>
                <a:lnTo>
                  <a:pt x="679621" y="160156"/>
                </a:lnTo>
                <a:lnTo>
                  <a:pt x="657963" y="120335"/>
                </a:lnTo>
                <a:lnTo>
                  <a:pt x="613460" y="103162"/>
                </a:lnTo>
                <a:lnTo>
                  <a:pt x="603046" y="79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90384" y="2672329"/>
            <a:ext cx="1762716" cy="222368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1200" dirty="0">
                <a:solidFill>
                  <a:srgbClr val="3A3838"/>
                </a:solidFill>
                <a:latin typeface="Raleway" pitchFamily="34" charset="0"/>
              </a:rPr>
              <a:t>Who are the market share leaders &amp; why?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n-US" sz="1200" dirty="0">
              <a:solidFill>
                <a:srgbClr val="3A3838"/>
              </a:solidFill>
              <a:latin typeface="Raleway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200" dirty="0">
                <a:solidFill>
                  <a:srgbClr val="3A3838"/>
                </a:solidFill>
                <a:latin typeface="Raleway" pitchFamily="34" charset="0"/>
              </a:rPr>
              <a:t>Who has gained/lost share &amp; why?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n-US" sz="1200" dirty="0">
              <a:solidFill>
                <a:srgbClr val="3A3838"/>
              </a:solidFill>
              <a:latin typeface="Raleway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solidFill>
                  <a:srgbClr val="3A3838"/>
                </a:solidFill>
                <a:latin typeface="Raleway" pitchFamily="34" charset="0"/>
              </a:rPr>
              <a:t>Any new business models introduced that are small now but growing fast?</a:t>
            </a:r>
          </a:p>
        </p:txBody>
      </p:sp>
      <p:sp>
        <p:nvSpPr>
          <p:cNvPr id="42" name="object 42"/>
          <p:cNvSpPr/>
          <p:nvPr/>
        </p:nvSpPr>
        <p:spPr>
          <a:xfrm>
            <a:off x="6061167" y="2034777"/>
            <a:ext cx="429184" cy="417952"/>
          </a:xfrm>
          <a:custGeom>
            <a:avLst/>
            <a:gdLst/>
            <a:ahLst/>
            <a:cxnLst/>
            <a:rect l="l" t="t" r="r" b="b"/>
            <a:pathLst>
              <a:path w="567689" h="603250">
                <a:moveTo>
                  <a:pt x="482854" y="266052"/>
                </a:moveTo>
                <a:lnTo>
                  <a:pt x="456120" y="271329"/>
                </a:lnTo>
                <a:lnTo>
                  <a:pt x="434265" y="285903"/>
                </a:lnTo>
                <a:lnTo>
                  <a:pt x="419508" y="307577"/>
                </a:lnTo>
                <a:lnTo>
                  <a:pt x="414130" y="333857"/>
                </a:lnTo>
                <a:lnTo>
                  <a:pt x="414178" y="334683"/>
                </a:lnTo>
                <a:lnTo>
                  <a:pt x="419432" y="360737"/>
                </a:lnTo>
                <a:lnTo>
                  <a:pt x="434098" y="382585"/>
                </a:lnTo>
                <a:lnTo>
                  <a:pt x="455822" y="397430"/>
                </a:lnTo>
                <a:lnTo>
                  <a:pt x="482358" y="403009"/>
                </a:lnTo>
                <a:lnTo>
                  <a:pt x="508788" y="397717"/>
                </a:lnTo>
                <a:lnTo>
                  <a:pt x="526007" y="386079"/>
                </a:lnTo>
                <a:lnTo>
                  <a:pt x="482015" y="386079"/>
                </a:lnTo>
                <a:lnTo>
                  <a:pt x="461905" y="381783"/>
                </a:lnTo>
                <a:lnTo>
                  <a:pt x="445666" y="370584"/>
                </a:lnTo>
                <a:lnTo>
                  <a:pt x="434886" y="354126"/>
                </a:lnTo>
                <a:lnTo>
                  <a:pt x="434808" y="353834"/>
                </a:lnTo>
                <a:lnTo>
                  <a:pt x="431025" y="333857"/>
                </a:lnTo>
                <a:lnTo>
                  <a:pt x="435204" y="313703"/>
                </a:lnTo>
                <a:lnTo>
                  <a:pt x="446320" y="297495"/>
                </a:lnTo>
                <a:lnTo>
                  <a:pt x="462816" y="286753"/>
                </a:lnTo>
                <a:lnTo>
                  <a:pt x="483133" y="282994"/>
                </a:lnTo>
                <a:lnTo>
                  <a:pt x="525929" y="282994"/>
                </a:lnTo>
                <a:lnTo>
                  <a:pt x="509233" y="271596"/>
                </a:lnTo>
                <a:lnTo>
                  <a:pt x="482854" y="266052"/>
                </a:lnTo>
                <a:close/>
              </a:path>
              <a:path w="567689" h="603250">
                <a:moveTo>
                  <a:pt x="525929" y="282994"/>
                </a:moveTo>
                <a:lnTo>
                  <a:pt x="483133" y="282994"/>
                </a:lnTo>
                <a:lnTo>
                  <a:pt x="503041" y="287248"/>
                </a:lnTo>
                <a:lnTo>
                  <a:pt x="519277" y="298399"/>
                </a:lnTo>
                <a:lnTo>
                  <a:pt x="530189" y="314769"/>
                </a:lnTo>
                <a:lnTo>
                  <a:pt x="534123" y="334683"/>
                </a:lnTo>
                <a:lnTo>
                  <a:pt x="529871" y="354708"/>
                </a:lnTo>
                <a:lnTo>
                  <a:pt x="518556" y="371144"/>
                </a:lnTo>
                <a:lnTo>
                  <a:pt x="501998" y="382199"/>
                </a:lnTo>
                <a:lnTo>
                  <a:pt x="482015" y="386079"/>
                </a:lnTo>
                <a:lnTo>
                  <a:pt x="526007" y="386079"/>
                </a:lnTo>
                <a:lnTo>
                  <a:pt x="530575" y="382992"/>
                </a:lnTo>
                <a:lnTo>
                  <a:pt x="545421" y="361130"/>
                </a:lnTo>
                <a:lnTo>
                  <a:pt x="550974" y="334683"/>
                </a:lnTo>
                <a:lnTo>
                  <a:pt x="550912" y="333857"/>
                </a:lnTo>
                <a:lnTo>
                  <a:pt x="545722" y="308196"/>
                </a:lnTo>
                <a:lnTo>
                  <a:pt x="530990" y="286448"/>
                </a:lnTo>
                <a:lnTo>
                  <a:pt x="525929" y="282994"/>
                </a:lnTo>
                <a:close/>
              </a:path>
              <a:path w="567689" h="603250">
                <a:moveTo>
                  <a:pt x="499374" y="349199"/>
                </a:moveTo>
                <a:lnTo>
                  <a:pt x="482523" y="349199"/>
                </a:lnTo>
                <a:lnTo>
                  <a:pt x="493507" y="356552"/>
                </a:lnTo>
                <a:lnTo>
                  <a:pt x="495744" y="358470"/>
                </a:lnTo>
                <a:lnTo>
                  <a:pt x="501332" y="354126"/>
                </a:lnTo>
                <a:lnTo>
                  <a:pt x="500053" y="351421"/>
                </a:lnTo>
                <a:lnTo>
                  <a:pt x="499965" y="351193"/>
                </a:lnTo>
                <a:lnTo>
                  <a:pt x="499374" y="349199"/>
                </a:lnTo>
                <a:close/>
              </a:path>
              <a:path w="567689" h="603250">
                <a:moveTo>
                  <a:pt x="485406" y="306870"/>
                </a:moveTo>
                <a:lnTo>
                  <a:pt x="479437" y="306908"/>
                </a:lnTo>
                <a:lnTo>
                  <a:pt x="478281" y="309257"/>
                </a:lnTo>
                <a:lnTo>
                  <a:pt x="477050" y="312889"/>
                </a:lnTo>
                <a:lnTo>
                  <a:pt x="476542" y="313969"/>
                </a:lnTo>
                <a:lnTo>
                  <a:pt x="475373" y="319849"/>
                </a:lnTo>
                <a:lnTo>
                  <a:pt x="472744" y="322262"/>
                </a:lnTo>
                <a:lnTo>
                  <a:pt x="464223" y="322262"/>
                </a:lnTo>
                <a:lnTo>
                  <a:pt x="462470" y="322389"/>
                </a:lnTo>
                <a:lnTo>
                  <a:pt x="460095" y="322529"/>
                </a:lnTo>
                <a:lnTo>
                  <a:pt x="457528" y="322529"/>
                </a:lnTo>
                <a:lnTo>
                  <a:pt x="455485" y="328091"/>
                </a:lnTo>
                <a:lnTo>
                  <a:pt x="457009" y="330390"/>
                </a:lnTo>
                <a:lnTo>
                  <a:pt x="467093" y="335851"/>
                </a:lnTo>
                <a:lnTo>
                  <a:pt x="469912" y="341464"/>
                </a:lnTo>
                <a:lnTo>
                  <a:pt x="464908" y="350342"/>
                </a:lnTo>
                <a:lnTo>
                  <a:pt x="464858" y="351421"/>
                </a:lnTo>
                <a:lnTo>
                  <a:pt x="464629" y="353834"/>
                </a:lnTo>
                <a:lnTo>
                  <a:pt x="464997" y="355536"/>
                </a:lnTo>
                <a:lnTo>
                  <a:pt x="469480" y="358152"/>
                </a:lnTo>
                <a:lnTo>
                  <a:pt x="471576" y="356361"/>
                </a:lnTo>
                <a:lnTo>
                  <a:pt x="482536" y="349211"/>
                </a:lnTo>
                <a:lnTo>
                  <a:pt x="499374" y="349199"/>
                </a:lnTo>
                <a:lnTo>
                  <a:pt x="496310" y="338861"/>
                </a:lnTo>
                <a:lnTo>
                  <a:pt x="506348" y="330860"/>
                </a:lnTo>
                <a:lnTo>
                  <a:pt x="509409" y="329196"/>
                </a:lnTo>
                <a:lnTo>
                  <a:pt x="507546" y="322529"/>
                </a:lnTo>
                <a:lnTo>
                  <a:pt x="460095" y="322529"/>
                </a:lnTo>
                <a:lnTo>
                  <a:pt x="457542" y="322491"/>
                </a:lnTo>
                <a:lnTo>
                  <a:pt x="503567" y="322491"/>
                </a:lnTo>
                <a:lnTo>
                  <a:pt x="492529" y="322300"/>
                </a:lnTo>
                <a:lnTo>
                  <a:pt x="491058" y="322300"/>
                </a:lnTo>
                <a:lnTo>
                  <a:pt x="472744" y="322262"/>
                </a:lnTo>
                <a:lnTo>
                  <a:pt x="465975" y="321779"/>
                </a:lnTo>
                <a:lnTo>
                  <a:pt x="490873" y="321779"/>
                </a:lnTo>
                <a:lnTo>
                  <a:pt x="487603" y="312572"/>
                </a:lnTo>
                <a:lnTo>
                  <a:pt x="487438" y="312000"/>
                </a:lnTo>
                <a:lnTo>
                  <a:pt x="486308" y="309257"/>
                </a:lnTo>
                <a:lnTo>
                  <a:pt x="485406" y="306870"/>
                </a:lnTo>
                <a:close/>
              </a:path>
              <a:path w="567689" h="603250">
                <a:moveTo>
                  <a:pt x="496335" y="338835"/>
                </a:moveTo>
                <a:close/>
              </a:path>
              <a:path w="567689" h="603250">
                <a:moveTo>
                  <a:pt x="507301" y="321652"/>
                </a:moveTo>
                <a:lnTo>
                  <a:pt x="503567" y="322491"/>
                </a:lnTo>
                <a:lnTo>
                  <a:pt x="507535" y="322491"/>
                </a:lnTo>
                <a:lnTo>
                  <a:pt x="507301" y="321652"/>
                </a:lnTo>
                <a:close/>
              </a:path>
              <a:path w="567689" h="603250">
                <a:moveTo>
                  <a:pt x="491058" y="322275"/>
                </a:moveTo>
                <a:lnTo>
                  <a:pt x="492529" y="322300"/>
                </a:lnTo>
                <a:lnTo>
                  <a:pt x="491058" y="322275"/>
                </a:lnTo>
                <a:close/>
              </a:path>
              <a:path w="567689" h="603250">
                <a:moveTo>
                  <a:pt x="83591" y="266052"/>
                </a:moveTo>
                <a:lnTo>
                  <a:pt x="35059" y="285886"/>
                </a:lnTo>
                <a:lnTo>
                  <a:pt x="14997" y="333794"/>
                </a:lnTo>
                <a:lnTo>
                  <a:pt x="14963" y="334365"/>
                </a:lnTo>
                <a:lnTo>
                  <a:pt x="20303" y="360924"/>
                </a:lnTo>
                <a:lnTo>
                  <a:pt x="34988" y="382962"/>
                </a:lnTo>
                <a:lnTo>
                  <a:pt x="56674" y="397798"/>
                </a:lnTo>
                <a:lnTo>
                  <a:pt x="83057" y="402958"/>
                </a:lnTo>
                <a:lnTo>
                  <a:pt x="110112" y="397369"/>
                </a:lnTo>
                <a:lnTo>
                  <a:pt x="127131" y="385952"/>
                </a:lnTo>
                <a:lnTo>
                  <a:pt x="82943" y="385952"/>
                </a:lnTo>
                <a:lnTo>
                  <a:pt x="63029" y="382190"/>
                </a:lnTo>
                <a:lnTo>
                  <a:pt x="35977" y="354634"/>
                </a:lnTo>
                <a:lnTo>
                  <a:pt x="31942" y="333794"/>
                </a:lnTo>
                <a:lnTo>
                  <a:pt x="35853" y="314096"/>
                </a:lnTo>
                <a:lnTo>
                  <a:pt x="35901" y="313959"/>
                </a:lnTo>
                <a:lnTo>
                  <a:pt x="46753" y="297795"/>
                </a:lnTo>
                <a:lnTo>
                  <a:pt x="62995" y="286969"/>
                </a:lnTo>
                <a:lnTo>
                  <a:pt x="83057" y="283057"/>
                </a:lnTo>
                <a:lnTo>
                  <a:pt x="127122" y="283057"/>
                </a:lnTo>
                <a:lnTo>
                  <a:pt x="109991" y="271493"/>
                </a:lnTo>
                <a:lnTo>
                  <a:pt x="83591" y="266052"/>
                </a:lnTo>
                <a:close/>
              </a:path>
              <a:path w="567689" h="603250">
                <a:moveTo>
                  <a:pt x="127122" y="283057"/>
                </a:moveTo>
                <a:lnTo>
                  <a:pt x="83057" y="283057"/>
                </a:lnTo>
                <a:lnTo>
                  <a:pt x="103239" y="287054"/>
                </a:lnTo>
                <a:lnTo>
                  <a:pt x="119743" y="297867"/>
                </a:lnTo>
                <a:lnTo>
                  <a:pt x="130830" y="313959"/>
                </a:lnTo>
                <a:lnTo>
                  <a:pt x="134759" y="333794"/>
                </a:lnTo>
                <a:lnTo>
                  <a:pt x="130746" y="354342"/>
                </a:lnTo>
                <a:lnTo>
                  <a:pt x="119967" y="370746"/>
                </a:lnTo>
                <a:lnTo>
                  <a:pt x="103634" y="381691"/>
                </a:lnTo>
                <a:lnTo>
                  <a:pt x="82943" y="385952"/>
                </a:lnTo>
                <a:lnTo>
                  <a:pt x="127131" y="385952"/>
                </a:lnTo>
                <a:lnTo>
                  <a:pt x="131751" y="382854"/>
                </a:lnTo>
                <a:lnTo>
                  <a:pt x="146181" y="361242"/>
                </a:lnTo>
                <a:lnTo>
                  <a:pt x="151612" y="334365"/>
                </a:lnTo>
                <a:lnTo>
                  <a:pt x="146408" y="307864"/>
                </a:lnTo>
                <a:lnTo>
                  <a:pt x="131732" y="286169"/>
                </a:lnTo>
                <a:lnTo>
                  <a:pt x="127122" y="283057"/>
                </a:lnTo>
                <a:close/>
              </a:path>
              <a:path w="567689" h="603250">
                <a:moveTo>
                  <a:pt x="100077" y="348881"/>
                </a:moveTo>
                <a:lnTo>
                  <a:pt x="85293" y="348881"/>
                </a:lnTo>
                <a:lnTo>
                  <a:pt x="90794" y="354365"/>
                </a:lnTo>
                <a:lnTo>
                  <a:pt x="91808" y="354926"/>
                </a:lnTo>
                <a:lnTo>
                  <a:pt x="94805" y="356908"/>
                </a:lnTo>
                <a:lnTo>
                  <a:pt x="96926" y="358139"/>
                </a:lnTo>
                <a:lnTo>
                  <a:pt x="101549" y="354634"/>
                </a:lnTo>
                <a:lnTo>
                  <a:pt x="101066" y="352259"/>
                </a:lnTo>
                <a:lnTo>
                  <a:pt x="100077" y="348881"/>
                </a:lnTo>
                <a:close/>
              </a:path>
              <a:path w="567689" h="603250">
                <a:moveTo>
                  <a:pt x="63347" y="322364"/>
                </a:moveTo>
                <a:lnTo>
                  <a:pt x="59664" y="322402"/>
                </a:lnTo>
                <a:lnTo>
                  <a:pt x="57937" y="323087"/>
                </a:lnTo>
                <a:lnTo>
                  <a:pt x="56248" y="327380"/>
                </a:lnTo>
                <a:lnTo>
                  <a:pt x="57010" y="329425"/>
                </a:lnTo>
                <a:lnTo>
                  <a:pt x="58737" y="330390"/>
                </a:lnTo>
                <a:lnTo>
                  <a:pt x="64255" y="334365"/>
                </a:lnTo>
                <a:lnTo>
                  <a:pt x="67467" y="339056"/>
                </a:lnTo>
                <a:lnTo>
                  <a:pt x="68079" y="344636"/>
                </a:lnTo>
                <a:lnTo>
                  <a:pt x="65786" y="351256"/>
                </a:lnTo>
                <a:lnTo>
                  <a:pt x="64909" y="352920"/>
                </a:lnTo>
                <a:lnTo>
                  <a:pt x="65455" y="355180"/>
                </a:lnTo>
                <a:lnTo>
                  <a:pt x="69316" y="357797"/>
                </a:lnTo>
                <a:lnTo>
                  <a:pt x="71132" y="357073"/>
                </a:lnTo>
                <a:lnTo>
                  <a:pt x="74015" y="355269"/>
                </a:lnTo>
                <a:lnTo>
                  <a:pt x="75247" y="354583"/>
                </a:lnTo>
                <a:lnTo>
                  <a:pt x="80784" y="349122"/>
                </a:lnTo>
                <a:lnTo>
                  <a:pt x="85293" y="348881"/>
                </a:lnTo>
                <a:lnTo>
                  <a:pt x="100077" y="348881"/>
                </a:lnTo>
                <a:lnTo>
                  <a:pt x="99999" y="348614"/>
                </a:lnTo>
                <a:lnTo>
                  <a:pt x="99695" y="347256"/>
                </a:lnTo>
                <a:lnTo>
                  <a:pt x="96761" y="340880"/>
                </a:lnTo>
                <a:lnTo>
                  <a:pt x="98120" y="337210"/>
                </a:lnTo>
                <a:lnTo>
                  <a:pt x="105867" y="332028"/>
                </a:lnTo>
                <a:lnTo>
                  <a:pt x="110718" y="330174"/>
                </a:lnTo>
                <a:lnTo>
                  <a:pt x="108349" y="323621"/>
                </a:lnTo>
                <a:lnTo>
                  <a:pt x="72809" y="323621"/>
                </a:lnTo>
                <a:lnTo>
                  <a:pt x="67246" y="322376"/>
                </a:lnTo>
                <a:lnTo>
                  <a:pt x="63347" y="322364"/>
                </a:lnTo>
                <a:close/>
              </a:path>
              <a:path w="567689" h="603250">
                <a:moveTo>
                  <a:pt x="86194" y="306946"/>
                </a:moveTo>
                <a:lnTo>
                  <a:pt x="80162" y="306946"/>
                </a:lnTo>
                <a:lnTo>
                  <a:pt x="79082" y="309346"/>
                </a:lnTo>
                <a:lnTo>
                  <a:pt x="77952" y="312826"/>
                </a:lnTo>
                <a:lnTo>
                  <a:pt x="77520" y="313702"/>
                </a:lnTo>
                <a:lnTo>
                  <a:pt x="76161" y="320687"/>
                </a:lnTo>
                <a:lnTo>
                  <a:pt x="72809" y="323621"/>
                </a:lnTo>
                <a:lnTo>
                  <a:pt x="108349" y="323621"/>
                </a:lnTo>
                <a:lnTo>
                  <a:pt x="108000" y="322656"/>
                </a:lnTo>
                <a:lnTo>
                  <a:pt x="93725" y="322656"/>
                </a:lnTo>
                <a:lnTo>
                  <a:pt x="90424" y="320776"/>
                </a:lnTo>
                <a:lnTo>
                  <a:pt x="88988" y="314096"/>
                </a:lnTo>
                <a:lnTo>
                  <a:pt x="88420" y="312800"/>
                </a:lnTo>
                <a:lnTo>
                  <a:pt x="86194" y="306946"/>
                </a:lnTo>
                <a:close/>
              </a:path>
              <a:path w="567689" h="603250">
                <a:moveTo>
                  <a:pt x="107302" y="320725"/>
                </a:moveTo>
                <a:lnTo>
                  <a:pt x="102514" y="322440"/>
                </a:lnTo>
                <a:lnTo>
                  <a:pt x="93725" y="322656"/>
                </a:lnTo>
                <a:lnTo>
                  <a:pt x="108000" y="322656"/>
                </a:lnTo>
                <a:lnTo>
                  <a:pt x="107302" y="320725"/>
                </a:lnTo>
                <a:close/>
              </a:path>
              <a:path w="567689" h="603250">
                <a:moveTo>
                  <a:pt x="355701" y="28308"/>
                </a:moveTo>
                <a:lnTo>
                  <a:pt x="347433" y="35534"/>
                </a:lnTo>
                <a:lnTo>
                  <a:pt x="342671" y="40449"/>
                </a:lnTo>
                <a:lnTo>
                  <a:pt x="335762" y="47955"/>
                </a:lnTo>
                <a:lnTo>
                  <a:pt x="335762" y="51193"/>
                </a:lnTo>
                <a:lnTo>
                  <a:pt x="338924" y="57048"/>
                </a:lnTo>
                <a:lnTo>
                  <a:pt x="341376" y="58407"/>
                </a:lnTo>
                <a:lnTo>
                  <a:pt x="345160" y="58356"/>
                </a:lnTo>
                <a:lnTo>
                  <a:pt x="345757" y="58204"/>
                </a:lnTo>
                <a:lnTo>
                  <a:pt x="347166" y="58204"/>
                </a:lnTo>
                <a:lnTo>
                  <a:pt x="354228" y="52908"/>
                </a:lnTo>
                <a:lnTo>
                  <a:pt x="359918" y="47523"/>
                </a:lnTo>
                <a:lnTo>
                  <a:pt x="366560" y="38011"/>
                </a:lnTo>
                <a:lnTo>
                  <a:pt x="365696" y="34251"/>
                </a:lnTo>
                <a:lnTo>
                  <a:pt x="359562" y="28778"/>
                </a:lnTo>
                <a:lnTo>
                  <a:pt x="355701" y="28308"/>
                </a:lnTo>
                <a:close/>
              </a:path>
              <a:path w="567689" h="603250">
                <a:moveTo>
                  <a:pt x="347166" y="58204"/>
                </a:moveTo>
                <a:lnTo>
                  <a:pt x="345757" y="58204"/>
                </a:lnTo>
                <a:lnTo>
                  <a:pt x="347116" y="58242"/>
                </a:lnTo>
                <a:close/>
              </a:path>
              <a:path w="567689" h="603250">
                <a:moveTo>
                  <a:pt x="211899" y="31724"/>
                </a:moveTo>
                <a:lnTo>
                  <a:pt x="206184" y="31788"/>
                </a:lnTo>
                <a:lnTo>
                  <a:pt x="203631" y="33261"/>
                </a:lnTo>
                <a:lnTo>
                  <a:pt x="200431" y="39522"/>
                </a:lnTo>
                <a:lnTo>
                  <a:pt x="201053" y="42583"/>
                </a:lnTo>
                <a:lnTo>
                  <a:pt x="207175" y="49402"/>
                </a:lnTo>
                <a:lnTo>
                  <a:pt x="211239" y="53632"/>
                </a:lnTo>
                <a:lnTo>
                  <a:pt x="219417" y="61442"/>
                </a:lnTo>
                <a:lnTo>
                  <a:pt x="224180" y="61658"/>
                </a:lnTo>
                <a:lnTo>
                  <a:pt x="231101" y="55422"/>
                </a:lnTo>
                <a:lnTo>
                  <a:pt x="231279" y="50304"/>
                </a:lnTo>
                <a:lnTo>
                  <a:pt x="223697" y="41909"/>
                </a:lnTo>
                <a:lnTo>
                  <a:pt x="219544" y="38049"/>
                </a:lnTo>
                <a:lnTo>
                  <a:pt x="213868" y="32638"/>
                </a:lnTo>
                <a:lnTo>
                  <a:pt x="211899" y="31724"/>
                </a:lnTo>
                <a:close/>
              </a:path>
              <a:path w="567689" h="603250">
                <a:moveTo>
                  <a:pt x="287134" y="0"/>
                </a:moveTo>
                <a:lnTo>
                  <a:pt x="277482" y="50"/>
                </a:lnTo>
                <a:lnTo>
                  <a:pt x="274243" y="2679"/>
                </a:lnTo>
                <a:lnTo>
                  <a:pt x="272453" y="13817"/>
                </a:lnTo>
                <a:lnTo>
                  <a:pt x="272378" y="20624"/>
                </a:lnTo>
                <a:lnTo>
                  <a:pt x="274472" y="31762"/>
                </a:lnTo>
                <a:lnTo>
                  <a:pt x="277939" y="34277"/>
                </a:lnTo>
                <a:lnTo>
                  <a:pt x="286981" y="34315"/>
                </a:lnTo>
                <a:lnTo>
                  <a:pt x="290182" y="31813"/>
                </a:lnTo>
                <a:lnTo>
                  <a:pt x="292417" y="23964"/>
                </a:lnTo>
                <a:lnTo>
                  <a:pt x="291947" y="20624"/>
                </a:lnTo>
                <a:lnTo>
                  <a:pt x="292201" y="15722"/>
                </a:lnTo>
                <a:lnTo>
                  <a:pt x="292061" y="13969"/>
                </a:lnTo>
                <a:lnTo>
                  <a:pt x="292087" y="10604"/>
                </a:lnTo>
                <a:lnTo>
                  <a:pt x="290550" y="2412"/>
                </a:lnTo>
                <a:lnTo>
                  <a:pt x="287134" y="0"/>
                </a:lnTo>
                <a:close/>
              </a:path>
              <a:path w="567689" h="603250">
                <a:moveTo>
                  <a:pt x="396049" y="86626"/>
                </a:moveTo>
                <a:lnTo>
                  <a:pt x="387146" y="88214"/>
                </a:lnTo>
                <a:lnTo>
                  <a:pt x="384022" y="92786"/>
                </a:lnTo>
                <a:lnTo>
                  <a:pt x="386194" y="105282"/>
                </a:lnTo>
                <a:lnTo>
                  <a:pt x="387489" y="112407"/>
                </a:lnTo>
                <a:lnTo>
                  <a:pt x="387083" y="119799"/>
                </a:lnTo>
                <a:lnTo>
                  <a:pt x="387616" y="126618"/>
                </a:lnTo>
                <a:lnTo>
                  <a:pt x="386359" y="133400"/>
                </a:lnTo>
                <a:lnTo>
                  <a:pt x="385330" y="145300"/>
                </a:lnTo>
                <a:lnTo>
                  <a:pt x="386956" y="149250"/>
                </a:lnTo>
                <a:lnTo>
                  <a:pt x="397129" y="151295"/>
                </a:lnTo>
                <a:lnTo>
                  <a:pt x="400710" y="148170"/>
                </a:lnTo>
                <a:lnTo>
                  <a:pt x="401955" y="142239"/>
                </a:lnTo>
                <a:lnTo>
                  <a:pt x="403744" y="130396"/>
                </a:lnTo>
                <a:lnTo>
                  <a:pt x="404144" y="118565"/>
                </a:lnTo>
                <a:lnTo>
                  <a:pt x="403303" y="106751"/>
                </a:lnTo>
                <a:lnTo>
                  <a:pt x="401370" y="94957"/>
                </a:lnTo>
                <a:lnTo>
                  <a:pt x="400291" y="89738"/>
                </a:lnTo>
                <a:lnTo>
                  <a:pt x="396049" y="86626"/>
                </a:lnTo>
                <a:close/>
              </a:path>
              <a:path w="567689" h="603250">
                <a:moveTo>
                  <a:pt x="169887" y="86728"/>
                </a:moveTo>
                <a:lnTo>
                  <a:pt x="162674" y="119934"/>
                </a:lnTo>
                <a:lnTo>
                  <a:pt x="163124" y="130715"/>
                </a:lnTo>
                <a:lnTo>
                  <a:pt x="164503" y="141503"/>
                </a:lnTo>
                <a:lnTo>
                  <a:pt x="165620" y="147980"/>
                </a:lnTo>
                <a:lnTo>
                  <a:pt x="169316" y="151295"/>
                </a:lnTo>
                <a:lnTo>
                  <a:pt x="179476" y="149440"/>
                </a:lnTo>
                <a:lnTo>
                  <a:pt x="181978" y="145148"/>
                </a:lnTo>
                <a:lnTo>
                  <a:pt x="180987" y="139001"/>
                </a:lnTo>
                <a:lnTo>
                  <a:pt x="180012" y="132168"/>
                </a:lnTo>
                <a:lnTo>
                  <a:pt x="179389" y="125322"/>
                </a:lnTo>
                <a:lnTo>
                  <a:pt x="179253" y="118454"/>
                </a:lnTo>
                <a:lnTo>
                  <a:pt x="179743" y="111556"/>
                </a:lnTo>
                <a:lnTo>
                  <a:pt x="180340" y="106718"/>
                </a:lnTo>
                <a:lnTo>
                  <a:pt x="181063" y="101892"/>
                </a:lnTo>
                <a:lnTo>
                  <a:pt x="181545" y="98374"/>
                </a:lnTo>
                <a:lnTo>
                  <a:pt x="181764" y="95694"/>
                </a:lnTo>
                <a:lnTo>
                  <a:pt x="182029" y="92049"/>
                </a:lnTo>
                <a:lnTo>
                  <a:pt x="180009" y="88430"/>
                </a:lnTo>
                <a:lnTo>
                  <a:pt x="169887" y="86728"/>
                </a:lnTo>
                <a:close/>
              </a:path>
              <a:path w="567689" h="603250">
                <a:moveTo>
                  <a:pt x="184404" y="161670"/>
                </a:moveTo>
                <a:lnTo>
                  <a:pt x="177241" y="163474"/>
                </a:lnTo>
                <a:lnTo>
                  <a:pt x="175234" y="165582"/>
                </a:lnTo>
                <a:lnTo>
                  <a:pt x="173990" y="171678"/>
                </a:lnTo>
                <a:lnTo>
                  <a:pt x="175496" y="174256"/>
                </a:lnTo>
                <a:lnTo>
                  <a:pt x="176758" y="176504"/>
                </a:lnTo>
                <a:lnTo>
                  <a:pt x="196640" y="203763"/>
                </a:lnTo>
                <a:lnTo>
                  <a:pt x="221149" y="223305"/>
                </a:lnTo>
                <a:lnTo>
                  <a:pt x="250105" y="235420"/>
                </a:lnTo>
                <a:lnTo>
                  <a:pt x="283324" y="240398"/>
                </a:lnTo>
                <a:lnTo>
                  <a:pt x="285089" y="240398"/>
                </a:lnTo>
                <a:lnTo>
                  <a:pt x="286854" y="240487"/>
                </a:lnTo>
                <a:lnTo>
                  <a:pt x="290563" y="240258"/>
                </a:lnTo>
                <a:lnTo>
                  <a:pt x="292506" y="239928"/>
                </a:lnTo>
                <a:lnTo>
                  <a:pt x="294462" y="239712"/>
                </a:lnTo>
                <a:lnTo>
                  <a:pt x="323801" y="233305"/>
                </a:lnTo>
                <a:lnTo>
                  <a:pt x="343685" y="223685"/>
                </a:lnTo>
                <a:lnTo>
                  <a:pt x="276059" y="223685"/>
                </a:lnTo>
                <a:lnTo>
                  <a:pt x="254480" y="220275"/>
                </a:lnTo>
                <a:lnTo>
                  <a:pt x="217556" y="200978"/>
                </a:lnTo>
                <a:lnTo>
                  <a:pt x="194056" y="172834"/>
                </a:lnTo>
                <a:lnTo>
                  <a:pt x="187667" y="163131"/>
                </a:lnTo>
                <a:lnTo>
                  <a:pt x="184404" y="161670"/>
                </a:lnTo>
                <a:close/>
              </a:path>
              <a:path w="567689" h="603250">
                <a:moveTo>
                  <a:pt x="383032" y="160629"/>
                </a:moveTo>
                <a:lnTo>
                  <a:pt x="378955" y="162801"/>
                </a:lnTo>
                <a:lnTo>
                  <a:pt x="374277" y="170649"/>
                </a:lnTo>
                <a:lnTo>
                  <a:pt x="355701" y="194960"/>
                </a:lnTo>
                <a:lnTo>
                  <a:pt x="333146" y="212036"/>
                </a:lnTo>
                <a:lnTo>
                  <a:pt x="306609" y="221668"/>
                </a:lnTo>
                <a:lnTo>
                  <a:pt x="276059" y="223685"/>
                </a:lnTo>
                <a:lnTo>
                  <a:pt x="343685" y="223685"/>
                </a:lnTo>
                <a:lnTo>
                  <a:pt x="349305" y="220965"/>
                </a:lnTo>
                <a:lnTo>
                  <a:pt x="370987" y="202727"/>
                </a:lnTo>
                <a:lnTo>
                  <a:pt x="388861" y="178625"/>
                </a:lnTo>
                <a:lnTo>
                  <a:pt x="393573" y="170649"/>
                </a:lnTo>
                <a:lnTo>
                  <a:pt x="393115" y="165988"/>
                </a:lnTo>
                <a:lnTo>
                  <a:pt x="383032" y="160629"/>
                </a:lnTo>
                <a:close/>
              </a:path>
              <a:path w="567689" h="603250">
                <a:moveTo>
                  <a:pt x="227431" y="101231"/>
                </a:moveTo>
                <a:lnTo>
                  <a:pt x="223799" y="101879"/>
                </a:lnTo>
                <a:lnTo>
                  <a:pt x="221157" y="110515"/>
                </a:lnTo>
                <a:lnTo>
                  <a:pt x="223329" y="113360"/>
                </a:lnTo>
                <a:lnTo>
                  <a:pt x="226593" y="115760"/>
                </a:lnTo>
                <a:lnTo>
                  <a:pt x="231881" y="119748"/>
                </a:lnTo>
                <a:lnTo>
                  <a:pt x="237142" y="123775"/>
                </a:lnTo>
                <a:lnTo>
                  <a:pt x="242443" y="127738"/>
                </a:lnTo>
                <a:lnTo>
                  <a:pt x="247853" y="131533"/>
                </a:lnTo>
                <a:lnTo>
                  <a:pt x="253047" y="135026"/>
                </a:lnTo>
                <a:lnTo>
                  <a:pt x="253974" y="139115"/>
                </a:lnTo>
                <a:lnTo>
                  <a:pt x="252120" y="144640"/>
                </a:lnTo>
                <a:lnTo>
                  <a:pt x="250044" y="150929"/>
                </a:lnTo>
                <a:lnTo>
                  <a:pt x="242862" y="173367"/>
                </a:lnTo>
                <a:lnTo>
                  <a:pt x="242087" y="176885"/>
                </a:lnTo>
                <a:lnTo>
                  <a:pt x="249047" y="182041"/>
                </a:lnTo>
                <a:lnTo>
                  <a:pt x="252183" y="180517"/>
                </a:lnTo>
                <a:lnTo>
                  <a:pt x="262026" y="173278"/>
                </a:lnTo>
                <a:lnTo>
                  <a:pt x="268909" y="168389"/>
                </a:lnTo>
                <a:lnTo>
                  <a:pt x="282981" y="158165"/>
                </a:lnTo>
                <a:lnTo>
                  <a:pt x="283730" y="158153"/>
                </a:lnTo>
                <a:lnTo>
                  <a:pt x="318897" y="158153"/>
                </a:lnTo>
                <a:lnTo>
                  <a:pt x="312318" y="137820"/>
                </a:lnTo>
                <a:lnTo>
                  <a:pt x="312610" y="136778"/>
                </a:lnTo>
                <a:lnTo>
                  <a:pt x="342150" y="114172"/>
                </a:lnTo>
                <a:lnTo>
                  <a:pt x="346227" y="111798"/>
                </a:lnTo>
                <a:lnTo>
                  <a:pt x="342838" y="101472"/>
                </a:lnTo>
                <a:lnTo>
                  <a:pt x="302653" y="101472"/>
                </a:lnTo>
                <a:lnTo>
                  <a:pt x="302423" y="101320"/>
                </a:lnTo>
                <a:lnTo>
                  <a:pt x="236105" y="101320"/>
                </a:lnTo>
                <a:lnTo>
                  <a:pt x="227431" y="101231"/>
                </a:lnTo>
                <a:close/>
              </a:path>
              <a:path w="567689" h="603250">
                <a:moveTo>
                  <a:pt x="318897" y="158153"/>
                </a:moveTo>
                <a:lnTo>
                  <a:pt x="283730" y="158153"/>
                </a:lnTo>
                <a:lnTo>
                  <a:pt x="304609" y="173367"/>
                </a:lnTo>
                <a:lnTo>
                  <a:pt x="315023" y="180898"/>
                </a:lnTo>
                <a:lnTo>
                  <a:pt x="318147" y="182029"/>
                </a:lnTo>
                <a:lnTo>
                  <a:pt x="324180" y="177291"/>
                </a:lnTo>
                <a:lnTo>
                  <a:pt x="324125" y="174129"/>
                </a:lnTo>
                <a:lnTo>
                  <a:pt x="320396" y="162801"/>
                </a:lnTo>
                <a:lnTo>
                  <a:pt x="318897" y="158153"/>
                </a:lnTo>
                <a:close/>
              </a:path>
              <a:path w="567689" h="603250">
                <a:moveTo>
                  <a:pt x="320552" y="101225"/>
                </a:moveTo>
                <a:lnTo>
                  <a:pt x="313929" y="101232"/>
                </a:lnTo>
                <a:lnTo>
                  <a:pt x="307301" y="101345"/>
                </a:lnTo>
                <a:lnTo>
                  <a:pt x="302653" y="101472"/>
                </a:lnTo>
                <a:lnTo>
                  <a:pt x="342838" y="101472"/>
                </a:lnTo>
                <a:lnTo>
                  <a:pt x="342767" y="101257"/>
                </a:lnTo>
                <a:lnTo>
                  <a:pt x="320552" y="101225"/>
                </a:lnTo>
                <a:close/>
              </a:path>
              <a:path w="567689" h="603250">
                <a:moveTo>
                  <a:pt x="245529" y="101282"/>
                </a:moveTo>
                <a:lnTo>
                  <a:pt x="240817" y="101282"/>
                </a:lnTo>
                <a:lnTo>
                  <a:pt x="236105" y="101320"/>
                </a:lnTo>
                <a:lnTo>
                  <a:pt x="302423" y="101320"/>
                </a:lnTo>
                <a:lnTo>
                  <a:pt x="258896" y="101310"/>
                </a:lnTo>
                <a:lnTo>
                  <a:pt x="245529" y="101282"/>
                </a:lnTo>
                <a:close/>
              </a:path>
              <a:path w="567689" h="603250">
                <a:moveTo>
                  <a:pt x="279234" y="63144"/>
                </a:moveTo>
                <a:lnTo>
                  <a:pt x="277516" y="66154"/>
                </a:lnTo>
                <a:lnTo>
                  <a:pt x="273723" y="77952"/>
                </a:lnTo>
                <a:lnTo>
                  <a:pt x="272157" y="82372"/>
                </a:lnTo>
                <a:lnTo>
                  <a:pt x="268044" y="94754"/>
                </a:lnTo>
                <a:lnTo>
                  <a:pt x="264993" y="100160"/>
                </a:lnTo>
                <a:lnTo>
                  <a:pt x="258896" y="101310"/>
                </a:lnTo>
                <a:lnTo>
                  <a:pt x="302407" y="101310"/>
                </a:lnTo>
                <a:lnTo>
                  <a:pt x="300101" y="99783"/>
                </a:lnTo>
                <a:lnTo>
                  <a:pt x="298742" y="95249"/>
                </a:lnTo>
                <a:lnTo>
                  <a:pt x="296724" y="88795"/>
                </a:lnTo>
                <a:lnTo>
                  <a:pt x="294480" y="82016"/>
                </a:lnTo>
                <a:lnTo>
                  <a:pt x="292435" y="75958"/>
                </a:lnTo>
                <a:lnTo>
                  <a:pt x="289184" y="66141"/>
                </a:lnTo>
                <a:lnTo>
                  <a:pt x="287642" y="63284"/>
                </a:lnTo>
                <a:lnTo>
                  <a:pt x="279234" y="63144"/>
                </a:lnTo>
                <a:close/>
              </a:path>
              <a:path w="567689" h="603250">
                <a:moveTo>
                  <a:pt x="342709" y="101079"/>
                </a:moveTo>
                <a:lnTo>
                  <a:pt x="338144" y="101232"/>
                </a:lnTo>
                <a:lnTo>
                  <a:pt x="333794" y="101257"/>
                </a:lnTo>
                <a:lnTo>
                  <a:pt x="342767" y="101257"/>
                </a:lnTo>
                <a:lnTo>
                  <a:pt x="342709" y="101079"/>
                </a:lnTo>
                <a:close/>
              </a:path>
              <a:path w="567689" h="603250">
                <a:moveTo>
                  <a:pt x="215214" y="266090"/>
                </a:moveTo>
                <a:lnTo>
                  <a:pt x="201066" y="266090"/>
                </a:lnTo>
                <a:lnTo>
                  <a:pt x="197574" y="269557"/>
                </a:lnTo>
                <a:lnTo>
                  <a:pt x="197472" y="599503"/>
                </a:lnTo>
                <a:lnTo>
                  <a:pt x="200190" y="602284"/>
                </a:lnTo>
                <a:lnTo>
                  <a:pt x="351688" y="602297"/>
                </a:lnTo>
                <a:lnTo>
                  <a:pt x="364210" y="602284"/>
                </a:lnTo>
                <a:lnTo>
                  <a:pt x="366382" y="600125"/>
                </a:lnTo>
                <a:lnTo>
                  <a:pt x="366369" y="269557"/>
                </a:lnTo>
                <a:lnTo>
                  <a:pt x="363016" y="266179"/>
                </a:lnTo>
                <a:lnTo>
                  <a:pt x="215214" y="266090"/>
                </a:lnTo>
                <a:close/>
              </a:path>
              <a:path w="567689" h="603250">
                <a:moveTo>
                  <a:pt x="541166" y="428614"/>
                </a:moveTo>
                <a:lnTo>
                  <a:pt x="401827" y="428688"/>
                </a:lnTo>
                <a:lnTo>
                  <a:pt x="398703" y="431799"/>
                </a:lnTo>
                <a:lnTo>
                  <a:pt x="398640" y="596645"/>
                </a:lnTo>
                <a:lnTo>
                  <a:pt x="399669" y="600506"/>
                </a:lnTo>
                <a:lnTo>
                  <a:pt x="403809" y="603072"/>
                </a:lnTo>
                <a:lnTo>
                  <a:pt x="561568" y="603072"/>
                </a:lnTo>
                <a:lnTo>
                  <a:pt x="566661" y="600328"/>
                </a:lnTo>
                <a:lnTo>
                  <a:pt x="567385" y="595464"/>
                </a:lnTo>
                <a:lnTo>
                  <a:pt x="567436" y="431977"/>
                </a:lnTo>
                <a:lnTo>
                  <a:pt x="563829" y="428688"/>
                </a:lnTo>
                <a:lnTo>
                  <a:pt x="541166" y="428614"/>
                </a:lnTo>
                <a:close/>
              </a:path>
              <a:path w="567689" h="603250">
                <a:moveTo>
                  <a:pt x="28179" y="428553"/>
                </a:moveTo>
                <a:lnTo>
                  <a:pt x="19946" y="428588"/>
                </a:lnTo>
                <a:lnTo>
                  <a:pt x="4292" y="428828"/>
                </a:lnTo>
                <a:lnTo>
                  <a:pt x="1003" y="432028"/>
                </a:lnTo>
                <a:lnTo>
                  <a:pt x="0" y="441642"/>
                </a:lnTo>
                <a:lnTo>
                  <a:pt x="63" y="595045"/>
                </a:lnTo>
                <a:lnTo>
                  <a:pt x="596" y="600151"/>
                </a:lnTo>
                <a:lnTo>
                  <a:pt x="5892" y="603072"/>
                </a:lnTo>
                <a:lnTo>
                  <a:pt x="163639" y="603072"/>
                </a:lnTo>
                <a:lnTo>
                  <a:pt x="167220" y="600748"/>
                </a:lnTo>
                <a:lnTo>
                  <a:pt x="168833" y="597522"/>
                </a:lnTo>
                <a:lnTo>
                  <a:pt x="168945" y="574515"/>
                </a:lnTo>
                <a:lnTo>
                  <a:pt x="169126" y="555751"/>
                </a:lnTo>
                <a:lnTo>
                  <a:pt x="169110" y="499571"/>
                </a:lnTo>
                <a:lnTo>
                  <a:pt x="168822" y="441642"/>
                </a:lnTo>
                <a:lnTo>
                  <a:pt x="166204" y="428574"/>
                </a:lnTo>
                <a:lnTo>
                  <a:pt x="28179" y="428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89153" y="1419874"/>
            <a:ext cx="3590290" cy="123825"/>
          </a:xfrm>
          <a:custGeom>
            <a:avLst/>
            <a:gdLst/>
            <a:ahLst/>
            <a:cxnLst/>
            <a:rect l="l" t="t" r="r" b="b"/>
            <a:pathLst>
              <a:path w="3590290" h="123825">
                <a:moveTo>
                  <a:pt x="3589769" y="0"/>
                </a:moveTo>
                <a:lnTo>
                  <a:pt x="0" y="0"/>
                </a:lnTo>
                <a:lnTo>
                  <a:pt x="0" y="123736"/>
                </a:lnTo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824" y="2034777"/>
            <a:ext cx="399030" cy="397289"/>
          </a:xfrm>
          <a:prstGeom prst="rect">
            <a:avLst/>
          </a:prstGeom>
        </p:spPr>
      </p:pic>
      <p:sp>
        <p:nvSpPr>
          <p:cNvPr id="36" name="object 22">
            <a:extLst>
              <a:ext uri="{FF2B5EF4-FFF2-40B4-BE49-F238E27FC236}">
                <a16:creationId xmlns:a16="http://schemas.microsoft.com/office/drawing/2014/main" id="{35B232EA-DA34-4A45-873D-BB50EA9E2AAA}"/>
              </a:ext>
            </a:extLst>
          </p:cNvPr>
          <p:cNvSpPr txBox="1"/>
          <p:nvPr/>
        </p:nvSpPr>
        <p:spPr>
          <a:xfrm>
            <a:off x="7314561" y="2672329"/>
            <a:ext cx="1860186" cy="136050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Upstream and downstream partners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Technology partners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Suppliers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BB4E0A35-6B1A-7A4D-9EF9-33ABFF586E08}"/>
              </a:ext>
            </a:extLst>
          </p:cNvPr>
          <p:cNvSpPr/>
          <p:nvPr/>
        </p:nvSpPr>
        <p:spPr>
          <a:xfrm>
            <a:off x="9309190" y="2626185"/>
            <a:ext cx="1944370" cy="2381999"/>
          </a:xfrm>
          <a:custGeom>
            <a:avLst/>
            <a:gdLst/>
            <a:ahLst/>
            <a:cxnLst/>
            <a:rect l="l" t="t" r="r" b="b"/>
            <a:pathLst>
              <a:path w="1944370" h="2293620">
                <a:moveTo>
                  <a:pt x="0" y="2293454"/>
                </a:moveTo>
                <a:lnTo>
                  <a:pt x="1943950" y="2293454"/>
                </a:lnTo>
                <a:lnTo>
                  <a:pt x="1943950" y="0"/>
                </a:lnTo>
                <a:lnTo>
                  <a:pt x="0" y="0"/>
                </a:lnTo>
                <a:lnTo>
                  <a:pt x="0" y="2293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0062E34B-B553-414B-81C4-CB65AD3DE1A8}"/>
              </a:ext>
            </a:extLst>
          </p:cNvPr>
          <p:cNvSpPr/>
          <p:nvPr/>
        </p:nvSpPr>
        <p:spPr>
          <a:xfrm>
            <a:off x="9309190" y="1611881"/>
            <a:ext cx="1944370" cy="922161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FD011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ject 24">
            <a:extLst>
              <a:ext uri="{FF2B5EF4-FFF2-40B4-BE49-F238E27FC236}">
                <a16:creationId xmlns:a16="http://schemas.microsoft.com/office/drawing/2014/main" id="{4C48D58D-08CC-E44C-8446-EDDC6B6729DA}"/>
              </a:ext>
            </a:extLst>
          </p:cNvPr>
          <p:cNvSpPr txBox="1"/>
          <p:nvPr/>
        </p:nvSpPr>
        <p:spPr>
          <a:xfrm>
            <a:off x="9963953" y="1288262"/>
            <a:ext cx="6457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rPr>
              <a:t>Internal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</p:txBody>
      </p:sp>
      <p:sp>
        <p:nvSpPr>
          <p:cNvPr id="41" name="object 30">
            <a:extLst>
              <a:ext uri="{FF2B5EF4-FFF2-40B4-BE49-F238E27FC236}">
                <a16:creationId xmlns:a16="http://schemas.microsoft.com/office/drawing/2014/main" id="{5BF63778-BB90-0F48-99E7-BB117FF9C0B8}"/>
              </a:ext>
            </a:extLst>
          </p:cNvPr>
          <p:cNvSpPr txBox="1"/>
          <p:nvPr/>
        </p:nvSpPr>
        <p:spPr>
          <a:xfrm>
            <a:off x="9867533" y="1750169"/>
            <a:ext cx="8324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SemiBold" pitchFamily="34" charset="0"/>
                <a:ea typeface="+mn-ea"/>
                <a:cs typeface="Trebuchet MS"/>
              </a:rPr>
              <a:t>Company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SemiBold" pitchFamily="34" charset="0"/>
              <a:ea typeface="+mn-ea"/>
              <a:cs typeface="Trebuchet MS"/>
            </a:endParaRP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0091B50F-620A-B94A-AEAB-9C5D5B38C810}"/>
              </a:ext>
            </a:extLst>
          </p:cNvPr>
          <p:cNvSpPr txBox="1"/>
          <p:nvPr/>
        </p:nvSpPr>
        <p:spPr>
          <a:xfrm>
            <a:off x="9363055" y="2507558"/>
            <a:ext cx="1770963" cy="241386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494665" lvl="0" indent="-285750" algn="l" defTabSz="914400" rtl="0" eaLnBrk="1" fontAlgn="auto" latinLnBrk="0" hangingPunct="1">
              <a:lnSpc>
                <a:spcPct val="102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34" charset="0"/>
              <a:ea typeface="+mn-ea"/>
              <a:cs typeface="Trebuchet MS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200" dirty="0">
                <a:solidFill>
                  <a:srgbClr val="3A3838"/>
                </a:solidFill>
                <a:latin typeface="Raleway" pitchFamily="34" charset="0"/>
              </a:rPr>
              <a:t>Given our 5Cs analysis, how well positioned are we in the face of challenges and opportunities?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n-US" sz="1200" dirty="0">
              <a:solidFill>
                <a:srgbClr val="3A3838"/>
              </a:solidFill>
              <a:latin typeface="Raleway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solidFill>
                  <a:srgbClr val="3A3838"/>
                </a:solidFill>
                <a:latin typeface="Raleway" pitchFamily="34" charset="0"/>
              </a:rPr>
              <a:t>How have we tracked vs. goals &amp; objectives in the past?</a:t>
            </a:r>
          </a:p>
          <a:p>
            <a:endParaRPr lang="en-US" sz="1200" dirty="0">
              <a:solidFill>
                <a:srgbClr val="3A3838"/>
              </a:solidFill>
              <a:latin typeface="Raleway" pitchFamily="34" charset="0"/>
            </a:endParaRPr>
          </a:p>
        </p:txBody>
      </p:sp>
      <p:sp>
        <p:nvSpPr>
          <p:cNvPr id="49" name="object 38">
            <a:extLst>
              <a:ext uri="{FF2B5EF4-FFF2-40B4-BE49-F238E27FC236}">
                <a16:creationId xmlns:a16="http://schemas.microsoft.com/office/drawing/2014/main" id="{E92C9FFE-7369-7349-A139-8FFC5FFA14CE}"/>
              </a:ext>
            </a:extLst>
          </p:cNvPr>
          <p:cNvSpPr/>
          <p:nvPr/>
        </p:nvSpPr>
        <p:spPr>
          <a:xfrm>
            <a:off x="10138581" y="2109036"/>
            <a:ext cx="418460" cy="343981"/>
          </a:xfrm>
          <a:custGeom>
            <a:avLst/>
            <a:gdLst/>
            <a:ahLst/>
            <a:cxnLst/>
            <a:rect l="l" t="t" r="r" b="b"/>
            <a:pathLst>
              <a:path w="551180" h="603250">
                <a:moveTo>
                  <a:pt x="131102" y="170421"/>
                </a:moveTo>
                <a:lnTo>
                  <a:pt x="104876" y="170421"/>
                </a:lnTo>
                <a:lnTo>
                  <a:pt x="104876" y="222859"/>
                </a:lnTo>
                <a:lnTo>
                  <a:pt x="131102" y="222859"/>
                </a:lnTo>
                <a:lnTo>
                  <a:pt x="131102" y="170421"/>
                </a:lnTo>
                <a:close/>
              </a:path>
              <a:path w="551180" h="603250">
                <a:moveTo>
                  <a:pt x="183540" y="170421"/>
                </a:moveTo>
                <a:lnTo>
                  <a:pt x="157314" y="170421"/>
                </a:lnTo>
                <a:lnTo>
                  <a:pt x="157314" y="222859"/>
                </a:lnTo>
                <a:lnTo>
                  <a:pt x="183540" y="222859"/>
                </a:lnTo>
                <a:lnTo>
                  <a:pt x="183540" y="170421"/>
                </a:lnTo>
                <a:close/>
              </a:path>
              <a:path w="551180" h="603250">
                <a:moveTo>
                  <a:pt x="235978" y="170421"/>
                </a:moveTo>
                <a:lnTo>
                  <a:pt x="209753" y="170421"/>
                </a:lnTo>
                <a:lnTo>
                  <a:pt x="209753" y="222859"/>
                </a:lnTo>
                <a:lnTo>
                  <a:pt x="235978" y="222859"/>
                </a:lnTo>
                <a:lnTo>
                  <a:pt x="235978" y="170421"/>
                </a:lnTo>
                <a:close/>
              </a:path>
              <a:path w="551180" h="603250">
                <a:moveTo>
                  <a:pt x="340855" y="170421"/>
                </a:moveTo>
                <a:lnTo>
                  <a:pt x="262178" y="170421"/>
                </a:lnTo>
                <a:lnTo>
                  <a:pt x="262178" y="222859"/>
                </a:lnTo>
                <a:lnTo>
                  <a:pt x="340855" y="222859"/>
                </a:lnTo>
                <a:lnTo>
                  <a:pt x="340855" y="170421"/>
                </a:lnTo>
                <a:close/>
              </a:path>
              <a:path w="551180" h="603250">
                <a:moveTo>
                  <a:pt x="340855" y="52006"/>
                </a:moveTo>
                <a:lnTo>
                  <a:pt x="288417" y="52006"/>
                </a:lnTo>
                <a:lnTo>
                  <a:pt x="288417" y="0"/>
                </a:lnTo>
                <a:lnTo>
                  <a:pt x="262178" y="0"/>
                </a:lnTo>
                <a:lnTo>
                  <a:pt x="262178" y="105346"/>
                </a:lnTo>
                <a:lnTo>
                  <a:pt x="262178" y="130746"/>
                </a:lnTo>
                <a:lnTo>
                  <a:pt x="235978" y="130746"/>
                </a:lnTo>
                <a:lnTo>
                  <a:pt x="235978" y="105346"/>
                </a:lnTo>
                <a:lnTo>
                  <a:pt x="262178" y="105346"/>
                </a:lnTo>
                <a:lnTo>
                  <a:pt x="262178" y="0"/>
                </a:lnTo>
                <a:lnTo>
                  <a:pt x="209753" y="0"/>
                </a:lnTo>
                <a:lnTo>
                  <a:pt x="209753" y="105346"/>
                </a:lnTo>
                <a:lnTo>
                  <a:pt x="209753" y="130746"/>
                </a:lnTo>
                <a:lnTo>
                  <a:pt x="183540" y="130746"/>
                </a:lnTo>
                <a:lnTo>
                  <a:pt x="183540" y="105346"/>
                </a:lnTo>
                <a:lnTo>
                  <a:pt x="209753" y="105346"/>
                </a:lnTo>
                <a:lnTo>
                  <a:pt x="209753" y="0"/>
                </a:lnTo>
                <a:lnTo>
                  <a:pt x="157314" y="0"/>
                </a:lnTo>
                <a:lnTo>
                  <a:pt x="157314" y="105346"/>
                </a:lnTo>
                <a:lnTo>
                  <a:pt x="157314" y="130746"/>
                </a:lnTo>
                <a:lnTo>
                  <a:pt x="131102" y="130746"/>
                </a:lnTo>
                <a:lnTo>
                  <a:pt x="131102" y="105346"/>
                </a:lnTo>
                <a:lnTo>
                  <a:pt x="157314" y="105346"/>
                </a:lnTo>
                <a:lnTo>
                  <a:pt x="157314" y="0"/>
                </a:lnTo>
                <a:lnTo>
                  <a:pt x="104876" y="0"/>
                </a:lnTo>
                <a:lnTo>
                  <a:pt x="104876" y="105346"/>
                </a:lnTo>
                <a:lnTo>
                  <a:pt x="104876" y="130746"/>
                </a:lnTo>
                <a:lnTo>
                  <a:pt x="78651" y="130746"/>
                </a:lnTo>
                <a:lnTo>
                  <a:pt x="78651" y="105346"/>
                </a:lnTo>
                <a:lnTo>
                  <a:pt x="104876" y="105346"/>
                </a:lnTo>
                <a:lnTo>
                  <a:pt x="104876" y="0"/>
                </a:lnTo>
                <a:lnTo>
                  <a:pt x="52438" y="0"/>
                </a:lnTo>
                <a:lnTo>
                  <a:pt x="52438" y="52006"/>
                </a:lnTo>
                <a:lnTo>
                  <a:pt x="0" y="52006"/>
                </a:lnTo>
                <a:lnTo>
                  <a:pt x="0" y="603186"/>
                </a:lnTo>
                <a:lnTo>
                  <a:pt x="144208" y="603186"/>
                </a:lnTo>
                <a:lnTo>
                  <a:pt x="144208" y="551116"/>
                </a:lnTo>
                <a:lnTo>
                  <a:pt x="78651" y="551116"/>
                </a:lnTo>
                <a:lnTo>
                  <a:pt x="78651" y="485076"/>
                </a:lnTo>
                <a:lnTo>
                  <a:pt x="104876" y="485076"/>
                </a:lnTo>
                <a:lnTo>
                  <a:pt x="104876" y="550608"/>
                </a:lnTo>
                <a:lnTo>
                  <a:pt x="144208" y="550608"/>
                </a:lnTo>
                <a:lnTo>
                  <a:pt x="144208" y="485076"/>
                </a:lnTo>
                <a:lnTo>
                  <a:pt x="196646" y="485076"/>
                </a:lnTo>
                <a:lnTo>
                  <a:pt x="196646" y="551116"/>
                </a:lnTo>
                <a:lnTo>
                  <a:pt x="196646" y="603186"/>
                </a:lnTo>
                <a:lnTo>
                  <a:pt x="340855" y="603186"/>
                </a:lnTo>
                <a:lnTo>
                  <a:pt x="340855" y="551116"/>
                </a:lnTo>
                <a:lnTo>
                  <a:pt x="235978" y="551116"/>
                </a:lnTo>
                <a:lnTo>
                  <a:pt x="235978" y="485076"/>
                </a:lnTo>
                <a:lnTo>
                  <a:pt x="262178" y="485076"/>
                </a:lnTo>
                <a:lnTo>
                  <a:pt x="262178" y="550608"/>
                </a:lnTo>
                <a:lnTo>
                  <a:pt x="340855" y="550608"/>
                </a:lnTo>
                <a:lnTo>
                  <a:pt x="340855" y="406400"/>
                </a:lnTo>
                <a:lnTo>
                  <a:pt x="262178" y="406400"/>
                </a:lnTo>
                <a:lnTo>
                  <a:pt x="262178" y="458406"/>
                </a:lnTo>
                <a:lnTo>
                  <a:pt x="235978" y="458406"/>
                </a:lnTo>
                <a:lnTo>
                  <a:pt x="235978" y="406400"/>
                </a:lnTo>
                <a:lnTo>
                  <a:pt x="209753" y="406400"/>
                </a:lnTo>
                <a:lnTo>
                  <a:pt x="209753" y="458406"/>
                </a:lnTo>
                <a:lnTo>
                  <a:pt x="183540" y="458406"/>
                </a:lnTo>
                <a:lnTo>
                  <a:pt x="183540" y="406400"/>
                </a:lnTo>
                <a:lnTo>
                  <a:pt x="157314" y="406400"/>
                </a:lnTo>
                <a:lnTo>
                  <a:pt x="157314" y="458406"/>
                </a:lnTo>
                <a:lnTo>
                  <a:pt x="131102" y="458406"/>
                </a:lnTo>
                <a:lnTo>
                  <a:pt x="131102" y="406400"/>
                </a:lnTo>
                <a:lnTo>
                  <a:pt x="104876" y="406400"/>
                </a:lnTo>
                <a:lnTo>
                  <a:pt x="104876" y="458406"/>
                </a:lnTo>
                <a:lnTo>
                  <a:pt x="78651" y="458406"/>
                </a:lnTo>
                <a:lnTo>
                  <a:pt x="78651" y="406336"/>
                </a:lnTo>
                <a:lnTo>
                  <a:pt x="340855" y="406336"/>
                </a:lnTo>
                <a:lnTo>
                  <a:pt x="340855" y="380187"/>
                </a:lnTo>
                <a:lnTo>
                  <a:pt x="340855" y="379666"/>
                </a:lnTo>
                <a:lnTo>
                  <a:pt x="340855" y="327748"/>
                </a:lnTo>
                <a:lnTo>
                  <a:pt x="262178" y="327748"/>
                </a:lnTo>
                <a:lnTo>
                  <a:pt x="262178" y="379666"/>
                </a:lnTo>
                <a:lnTo>
                  <a:pt x="235978" y="379666"/>
                </a:lnTo>
                <a:lnTo>
                  <a:pt x="235978" y="327748"/>
                </a:lnTo>
                <a:lnTo>
                  <a:pt x="209753" y="327748"/>
                </a:lnTo>
                <a:lnTo>
                  <a:pt x="209753" y="379666"/>
                </a:lnTo>
                <a:lnTo>
                  <a:pt x="183540" y="379666"/>
                </a:lnTo>
                <a:lnTo>
                  <a:pt x="183540" y="327748"/>
                </a:lnTo>
                <a:lnTo>
                  <a:pt x="157314" y="327748"/>
                </a:lnTo>
                <a:lnTo>
                  <a:pt x="157314" y="379666"/>
                </a:lnTo>
                <a:lnTo>
                  <a:pt x="131102" y="379666"/>
                </a:lnTo>
                <a:lnTo>
                  <a:pt x="131102" y="327748"/>
                </a:lnTo>
                <a:lnTo>
                  <a:pt x="104876" y="327748"/>
                </a:lnTo>
                <a:lnTo>
                  <a:pt x="104876" y="379666"/>
                </a:lnTo>
                <a:lnTo>
                  <a:pt x="78651" y="379666"/>
                </a:lnTo>
                <a:lnTo>
                  <a:pt x="78651" y="327596"/>
                </a:lnTo>
                <a:lnTo>
                  <a:pt x="340855" y="327596"/>
                </a:lnTo>
                <a:lnTo>
                  <a:pt x="340855" y="301536"/>
                </a:lnTo>
                <a:lnTo>
                  <a:pt x="340855" y="300926"/>
                </a:lnTo>
                <a:lnTo>
                  <a:pt x="340855" y="249085"/>
                </a:lnTo>
                <a:lnTo>
                  <a:pt x="262178" y="249085"/>
                </a:lnTo>
                <a:lnTo>
                  <a:pt x="262178" y="300926"/>
                </a:lnTo>
                <a:lnTo>
                  <a:pt x="235978" y="300926"/>
                </a:lnTo>
                <a:lnTo>
                  <a:pt x="235978" y="249085"/>
                </a:lnTo>
                <a:lnTo>
                  <a:pt x="209753" y="249085"/>
                </a:lnTo>
                <a:lnTo>
                  <a:pt x="209753" y="300926"/>
                </a:lnTo>
                <a:lnTo>
                  <a:pt x="183540" y="300926"/>
                </a:lnTo>
                <a:lnTo>
                  <a:pt x="183540" y="249085"/>
                </a:lnTo>
                <a:lnTo>
                  <a:pt x="157314" y="249085"/>
                </a:lnTo>
                <a:lnTo>
                  <a:pt x="157314" y="300926"/>
                </a:lnTo>
                <a:lnTo>
                  <a:pt x="131102" y="300926"/>
                </a:lnTo>
                <a:lnTo>
                  <a:pt x="131102" y="249085"/>
                </a:lnTo>
                <a:lnTo>
                  <a:pt x="104876" y="249085"/>
                </a:lnTo>
                <a:lnTo>
                  <a:pt x="104876" y="300926"/>
                </a:lnTo>
                <a:lnTo>
                  <a:pt x="78651" y="300926"/>
                </a:lnTo>
                <a:lnTo>
                  <a:pt x="78651" y="248856"/>
                </a:lnTo>
                <a:lnTo>
                  <a:pt x="340855" y="248856"/>
                </a:lnTo>
                <a:lnTo>
                  <a:pt x="340855" y="223456"/>
                </a:lnTo>
                <a:lnTo>
                  <a:pt x="78651" y="223456"/>
                </a:lnTo>
                <a:lnTo>
                  <a:pt x="78651" y="170116"/>
                </a:lnTo>
                <a:lnTo>
                  <a:pt x="340855" y="170116"/>
                </a:lnTo>
                <a:lnTo>
                  <a:pt x="340855" y="131089"/>
                </a:lnTo>
                <a:lnTo>
                  <a:pt x="340855" y="130746"/>
                </a:lnTo>
                <a:lnTo>
                  <a:pt x="340855" y="105346"/>
                </a:lnTo>
                <a:lnTo>
                  <a:pt x="340855" y="104876"/>
                </a:lnTo>
                <a:lnTo>
                  <a:pt x="340855" y="52006"/>
                </a:lnTo>
                <a:close/>
              </a:path>
              <a:path w="551180" h="603250">
                <a:moveTo>
                  <a:pt x="419519" y="367080"/>
                </a:moveTo>
                <a:lnTo>
                  <a:pt x="393293" y="367080"/>
                </a:lnTo>
                <a:lnTo>
                  <a:pt x="393293" y="393306"/>
                </a:lnTo>
                <a:lnTo>
                  <a:pt x="419519" y="393306"/>
                </a:lnTo>
                <a:lnTo>
                  <a:pt x="419519" y="367080"/>
                </a:lnTo>
                <a:close/>
              </a:path>
              <a:path w="551180" h="603250">
                <a:moveTo>
                  <a:pt x="419519" y="209753"/>
                </a:moveTo>
                <a:lnTo>
                  <a:pt x="393293" y="209753"/>
                </a:lnTo>
                <a:lnTo>
                  <a:pt x="393293" y="235978"/>
                </a:lnTo>
                <a:lnTo>
                  <a:pt x="419519" y="235978"/>
                </a:lnTo>
                <a:lnTo>
                  <a:pt x="419519" y="209753"/>
                </a:lnTo>
                <a:close/>
              </a:path>
              <a:path w="551180" h="603250">
                <a:moveTo>
                  <a:pt x="471957" y="367080"/>
                </a:moveTo>
                <a:lnTo>
                  <a:pt x="445719" y="367080"/>
                </a:lnTo>
                <a:lnTo>
                  <a:pt x="445719" y="393306"/>
                </a:lnTo>
                <a:lnTo>
                  <a:pt x="471957" y="393306"/>
                </a:lnTo>
                <a:lnTo>
                  <a:pt x="471957" y="367080"/>
                </a:lnTo>
                <a:close/>
              </a:path>
              <a:path w="551180" h="603250">
                <a:moveTo>
                  <a:pt x="471957" y="209753"/>
                </a:moveTo>
                <a:lnTo>
                  <a:pt x="445719" y="209753"/>
                </a:lnTo>
                <a:lnTo>
                  <a:pt x="445719" y="235978"/>
                </a:lnTo>
                <a:lnTo>
                  <a:pt x="471957" y="235978"/>
                </a:lnTo>
                <a:lnTo>
                  <a:pt x="471957" y="209753"/>
                </a:lnTo>
                <a:close/>
              </a:path>
              <a:path w="551180" h="603250">
                <a:moveTo>
                  <a:pt x="550621" y="157416"/>
                </a:moveTo>
                <a:lnTo>
                  <a:pt x="367080" y="157416"/>
                </a:lnTo>
                <a:lnTo>
                  <a:pt x="367080" y="209486"/>
                </a:lnTo>
                <a:lnTo>
                  <a:pt x="498182" y="209486"/>
                </a:lnTo>
                <a:lnTo>
                  <a:pt x="498182" y="236156"/>
                </a:lnTo>
                <a:lnTo>
                  <a:pt x="498182" y="262826"/>
                </a:lnTo>
                <a:lnTo>
                  <a:pt x="498182" y="288226"/>
                </a:lnTo>
                <a:lnTo>
                  <a:pt x="498182" y="314896"/>
                </a:lnTo>
                <a:lnTo>
                  <a:pt x="498182" y="340296"/>
                </a:lnTo>
                <a:lnTo>
                  <a:pt x="471957" y="340296"/>
                </a:lnTo>
                <a:lnTo>
                  <a:pt x="471957" y="314896"/>
                </a:lnTo>
                <a:lnTo>
                  <a:pt x="498182" y="314896"/>
                </a:lnTo>
                <a:lnTo>
                  <a:pt x="498182" y="288226"/>
                </a:lnTo>
                <a:lnTo>
                  <a:pt x="471957" y="288226"/>
                </a:lnTo>
                <a:lnTo>
                  <a:pt x="471957" y="262826"/>
                </a:lnTo>
                <a:lnTo>
                  <a:pt x="498182" y="262826"/>
                </a:lnTo>
                <a:lnTo>
                  <a:pt x="498182" y="236156"/>
                </a:lnTo>
                <a:lnTo>
                  <a:pt x="445719" y="236156"/>
                </a:lnTo>
                <a:lnTo>
                  <a:pt x="445719" y="262826"/>
                </a:lnTo>
                <a:lnTo>
                  <a:pt x="445719" y="288226"/>
                </a:lnTo>
                <a:lnTo>
                  <a:pt x="445719" y="314896"/>
                </a:lnTo>
                <a:lnTo>
                  <a:pt x="445719" y="340296"/>
                </a:lnTo>
                <a:lnTo>
                  <a:pt x="419519" y="340296"/>
                </a:lnTo>
                <a:lnTo>
                  <a:pt x="419519" y="314896"/>
                </a:lnTo>
                <a:lnTo>
                  <a:pt x="445719" y="314896"/>
                </a:lnTo>
                <a:lnTo>
                  <a:pt x="445719" y="288226"/>
                </a:lnTo>
                <a:lnTo>
                  <a:pt x="419519" y="288226"/>
                </a:lnTo>
                <a:lnTo>
                  <a:pt x="419519" y="262826"/>
                </a:lnTo>
                <a:lnTo>
                  <a:pt x="445719" y="262826"/>
                </a:lnTo>
                <a:lnTo>
                  <a:pt x="445719" y="236156"/>
                </a:lnTo>
                <a:lnTo>
                  <a:pt x="367080" y="236156"/>
                </a:lnTo>
                <a:lnTo>
                  <a:pt x="367080" y="262826"/>
                </a:lnTo>
                <a:lnTo>
                  <a:pt x="393293" y="262826"/>
                </a:lnTo>
                <a:lnTo>
                  <a:pt x="393293" y="288226"/>
                </a:lnTo>
                <a:lnTo>
                  <a:pt x="367080" y="288226"/>
                </a:lnTo>
                <a:lnTo>
                  <a:pt x="367080" y="314896"/>
                </a:lnTo>
                <a:lnTo>
                  <a:pt x="393293" y="314896"/>
                </a:lnTo>
                <a:lnTo>
                  <a:pt x="393293" y="340296"/>
                </a:lnTo>
                <a:lnTo>
                  <a:pt x="367080" y="340296"/>
                </a:lnTo>
                <a:lnTo>
                  <a:pt x="367080" y="366966"/>
                </a:lnTo>
                <a:lnTo>
                  <a:pt x="498182" y="366966"/>
                </a:lnTo>
                <a:lnTo>
                  <a:pt x="498182" y="393636"/>
                </a:lnTo>
                <a:lnTo>
                  <a:pt x="367080" y="393636"/>
                </a:lnTo>
                <a:lnTo>
                  <a:pt x="367080" y="419036"/>
                </a:lnTo>
                <a:lnTo>
                  <a:pt x="498182" y="419036"/>
                </a:lnTo>
                <a:lnTo>
                  <a:pt x="498182" y="445706"/>
                </a:lnTo>
                <a:lnTo>
                  <a:pt x="498182" y="472376"/>
                </a:lnTo>
                <a:lnTo>
                  <a:pt x="498182" y="497776"/>
                </a:lnTo>
                <a:lnTo>
                  <a:pt x="471957" y="497776"/>
                </a:lnTo>
                <a:lnTo>
                  <a:pt x="471957" y="472376"/>
                </a:lnTo>
                <a:lnTo>
                  <a:pt x="498182" y="472376"/>
                </a:lnTo>
                <a:lnTo>
                  <a:pt x="498182" y="445706"/>
                </a:lnTo>
                <a:lnTo>
                  <a:pt x="471957" y="445706"/>
                </a:lnTo>
                <a:lnTo>
                  <a:pt x="471957" y="419519"/>
                </a:lnTo>
                <a:lnTo>
                  <a:pt x="445719" y="419519"/>
                </a:lnTo>
                <a:lnTo>
                  <a:pt x="445719" y="445706"/>
                </a:lnTo>
                <a:lnTo>
                  <a:pt x="445719" y="472376"/>
                </a:lnTo>
                <a:lnTo>
                  <a:pt x="445719" y="497776"/>
                </a:lnTo>
                <a:lnTo>
                  <a:pt x="419519" y="497776"/>
                </a:lnTo>
                <a:lnTo>
                  <a:pt x="419519" y="472376"/>
                </a:lnTo>
                <a:lnTo>
                  <a:pt x="445719" y="472376"/>
                </a:lnTo>
                <a:lnTo>
                  <a:pt x="445719" y="445706"/>
                </a:lnTo>
                <a:lnTo>
                  <a:pt x="419519" y="445706"/>
                </a:lnTo>
                <a:lnTo>
                  <a:pt x="419519" y="419519"/>
                </a:lnTo>
                <a:lnTo>
                  <a:pt x="393293" y="419519"/>
                </a:lnTo>
                <a:lnTo>
                  <a:pt x="393293" y="445706"/>
                </a:lnTo>
                <a:lnTo>
                  <a:pt x="367080" y="445706"/>
                </a:lnTo>
                <a:lnTo>
                  <a:pt x="367080" y="472376"/>
                </a:lnTo>
                <a:lnTo>
                  <a:pt x="393293" y="472376"/>
                </a:lnTo>
                <a:lnTo>
                  <a:pt x="393293" y="497776"/>
                </a:lnTo>
                <a:lnTo>
                  <a:pt x="367080" y="497776"/>
                </a:lnTo>
                <a:lnTo>
                  <a:pt x="367080" y="524446"/>
                </a:lnTo>
                <a:lnTo>
                  <a:pt x="393293" y="524446"/>
                </a:lnTo>
                <a:lnTo>
                  <a:pt x="393293" y="550621"/>
                </a:lnTo>
                <a:lnTo>
                  <a:pt x="419519" y="550621"/>
                </a:lnTo>
                <a:lnTo>
                  <a:pt x="419519" y="524446"/>
                </a:lnTo>
                <a:lnTo>
                  <a:pt x="445719" y="524446"/>
                </a:lnTo>
                <a:lnTo>
                  <a:pt x="445719" y="550621"/>
                </a:lnTo>
                <a:lnTo>
                  <a:pt x="471957" y="550621"/>
                </a:lnTo>
                <a:lnTo>
                  <a:pt x="471957" y="524446"/>
                </a:lnTo>
                <a:lnTo>
                  <a:pt x="498182" y="524446"/>
                </a:lnTo>
                <a:lnTo>
                  <a:pt x="498182" y="551116"/>
                </a:lnTo>
                <a:lnTo>
                  <a:pt x="367080" y="551116"/>
                </a:lnTo>
                <a:lnTo>
                  <a:pt x="367080" y="603186"/>
                </a:lnTo>
                <a:lnTo>
                  <a:pt x="550621" y="603186"/>
                </a:lnTo>
                <a:lnTo>
                  <a:pt x="550621" y="551116"/>
                </a:lnTo>
                <a:lnTo>
                  <a:pt x="550621" y="524446"/>
                </a:lnTo>
                <a:lnTo>
                  <a:pt x="550621" y="209486"/>
                </a:lnTo>
                <a:lnTo>
                  <a:pt x="550621" y="157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bject 43">
            <a:extLst>
              <a:ext uri="{FF2B5EF4-FFF2-40B4-BE49-F238E27FC236}">
                <a16:creationId xmlns:a16="http://schemas.microsoft.com/office/drawing/2014/main" id="{7F970FB1-EC63-0E40-B9EC-CCCD2BFB980F}"/>
              </a:ext>
            </a:extLst>
          </p:cNvPr>
          <p:cNvSpPr/>
          <p:nvPr/>
        </p:nvSpPr>
        <p:spPr>
          <a:xfrm>
            <a:off x="9309190" y="1407682"/>
            <a:ext cx="636905" cy="123825"/>
          </a:xfrm>
          <a:custGeom>
            <a:avLst/>
            <a:gdLst/>
            <a:ahLst/>
            <a:cxnLst/>
            <a:rect l="l" t="t" r="r" b="b"/>
            <a:pathLst>
              <a:path w="636905" h="123825">
                <a:moveTo>
                  <a:pt x="636333" y="0"/>
                </a:moveTo>
                <a:lnTo>
                  <a:pt x="0" y="0"/>
                </a:lnTo>
                <a:lnTo>
                  <a:pt x="0" y="123736"/>
                </a:lnTo>
              </a:path>
            </a:pathLst>
          </a:custGeom>
          <a:ln w="12699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bject 45">
            <a:extLst>
              <a:ext uri="{FF2B5EF4-FFF2-40B4-BE49-F238E27FC236}">
                <a16:creationId xmlns:a16="http://schemas.microsoft.com/office/drawing/2014/main" id="{C97D8C3E-D153-0A4A-A147-4E7F6ABA4F6E}"/>
              </a:ext>
            </a:extLst>
          </p:cNvPr>
          <p:cNvSpPr/>
          <p:nvPr/>
        </p:nvSpPr>
        <p:spPr>
          <a:xfrm>
            <a:off x="10603716" y="1393408"/>
            <a:ext cx="636905" cy="123825"/>
          </a:xfrm>
          <a:custGeom>
            <a:avLst/>
            <a:gdLst/>
            <a:ahLst/>
            <a:cxnLst/>
            <a:rect l="l" t="t" r="r" b="b"/>
            <a:pathLst>
              <a:path w="636905" h="123825">
                <a:moveTo>
                  <a:pt x="0" y="0"/>
                </a:moveTo>
                <a:lnTo>
                  <a:pt x="636333" y="0"/>
                </a:lnTo>
                <a:lnTo>
                  <a:pt x="636333" y="123736"/>
                </a:lnTo>
              </a:path>
            </a:pathLst>
          </a:custGeom>
          <a:ln w="12699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bject 46">
            <a:extLst>
              <a:ext uri="{FF2B5EF4-FFF2-40B4-BE49-F238E27FC236}">
                <a16:creationId xmlns:a16="http://schemas.microsoft.com/office/drawing/2014/main" id="{C725D0F8-B5A1-4C47-BEF8-191F4A2CDBF8}"/>
              </a:ext>
            </a:extLst>
          </p:cNvPr>
          <p:cNvSpPr/>
          <p:nvPr/>
        </p:nvSpPr>
        <p:spPr>
          <a:xfrm>
            <a:off x="5600498" y="1405601"/>
            <a:ext cx="3590290" cy="123825"/>
          </a:xfrm>
          <a:custGeom>
            <a:avLst/>
            <a:gdLst/>
            <a:ahLst/>
            <a:cxnLst/>
            <a:rect l="l" t="t" r="r" b="b"/>
            <a:pathLst>
              <a:path w="3590290" h="123825">
                <a:moveTo>
                  <a:pt x="0" y="0"/>
                </a:moveTo>
                <a:lnTo>
                  <a:pt x="3589769" y="0"/>
                </a:lnTo>
                <a:lnTo>
                  <a:pt x="3589769" y="123736"/>
                </a:lnTo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CC742-16F3-644C-8E91-711FF479B927}"/>
              </a:ext>
            </a:extLst>
          </p:cNvPr>
          <p:cNvSpPr/>
          <p:nvPr/>
        </p:nvSpPr>
        <p:spPr>
          <a:xfrm>
            <a:off x="1189153" y="5139159"/>
            <a:ext cx="1936930" cy="1400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itchFamily="2" charset="77"/>
              </a:rPr>
              <a:t>Key Observations &amp; Implications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CB59EE-CFF5-7045-92D3-7EEBC0E8309D}"/>
              </a:ext>
            </a:extLst>
          </p:cNvPr>
          <p:cNvSpPr/>
          <p:nvPr/>
        </p:nvSpPr>
        <p:spPr>
          <a:xfrm>
            <a:off x="3222845" y="5139158"/>
            <a:ext cx="1936930" cy="1400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itchFamily="2" charset="77"/>
              </a:rPr>
              <a:t>Key Observations &amp; Implications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4FA77C-FA1B-5048-A062-73723117FBF7}"/>
              </a:ext>
            </a:extLst>
          </p:cNvPr>
          <p:cNvSpPr/>
          <p:nvPr/>
        </p:nvSpPr>
        <p:spPr>
          <a:xfrm>
            <a:off x="5256537" y="5139157"/>
            <a:ext cx="1936930" cy="1400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itchFamily="2" charset="77"/>
              </a:rPr>
              <a:t>Key Observations &amp; Implications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6CA4FBA-DB12-CC45-A32B-05C73162CEFA}"/>
              </a:ext>
            </a:extLst>
          </p:cNvPr>
          <p:cNvSpPr/>
          <p:nvPr/>
        </p:nvSpPr>
        <p:spPr>
          <a:xfrm>
            <a:off x="9303691" y="5139157"/>
            <a:ext cx="1936930" cy="1400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itchFamily="2" charset="77"/>
              </a:rPr>
              <a:t>Key Observations &amp; Implications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67B68A-43EE-E34A-B787-05C77FC68377}"/>
              </a:ext>
            </a:extLst>
          </p:cNvPr>
          <p:cNvSpPr/>
          <p:nvPr/>
        </p:nvSpPr>
        <p:spPr>
          <a:xfrm>
            <a:off x="7280729" y="5139157"/>
            <a:ext cx="1936930" cy="1400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" pitchFamily="2" charset="77"/>
              </a:rPr>
              <a:t>Key Observations &amp; Implications </a:t>
            </a:r>
          </a:p>
        </p:txBody>
      </p:sp>
    </p:spTree>
    <p:extLst>
      <p:ext uri="{BB962C8B-B14F-4D97-AF65-F5344CB8AC3E}">
        <p14:creationId xmlns:p14="http://schemas.microsoft.com/office/powerpoint/2010/main" val="305855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-5562" y="36424"/>
            <a:ext cx="7668004" cy="6821576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24AED7-74EA-124F-BD07-7434C3BB82C7}"/>
              </a:ext>
            </a:extLst>
          </p:cNvPr>
          <p:cNvGrpSpPr/>
          <p:nvPr/>
        </p:nvGrpSpPr>
        <p:grpSpPr>
          <a:xfrm>
            <a:off x="125202" y="4633323"/>
            <a:ext cx="3634513" cy="2255761"/>
            <a:chOff x="277859" y="4448044"/>
            <a:chExt cx="1946293" cy="2559434"/>
          </a:xfrm>
        </p:grpSpPr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338967EE-840E-A840-B6AD-CB2A0CC6BFA6}"/>
                </a:ext>
              </a:extLst>
            </p:cNvPr>
            <p:cNvSpPr/>
            <p:nvPr/>
          </p:nvSpPr>
          <p:spPr>
            <a:xfrm>
              <a:off x="277859" y="4448044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11AD1691-C336-E844-8EEC-225041FA0DE0}"/>
                </a:ext>
              </a:extLst>
            </p:cNvPr>
            <p:cNvSpPr txBox="1"/>
            <p:nvPr/>
          </p:nvSpPr>
          <p:spPr>
            <a:xfrm>
              <a:off x="363966" y="4554279"/>
              <a:ext cx="1860186" cy="2453199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285750" lvl="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Do we have the right business partners across all aspects of the business?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Who wants to partner &amp; win as much as you do?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What tools &amp; technology can give us a competitive advantage?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4BD0CA-3090-CD4F-B1F4-8C13DCB06806}"/>
              </a:ext>
            </a:extLst>
          </p:cNvPr>
          <p:cNvGrpSpPr/>
          <p:nvPr/>
        </p:nvGrpSpPr>
        <p:grpSpPr>
          <a:xfrm>
            <a:off x="4236644" y="1403615"/>
            <a:ext cx="2549062" cy="515123"/>
            <a:chOff x="1329658" y="770689"/>
            <a:chExt cx="2549062" cy="515123"/>
          </a:xfrm>
        </p:grpSpPr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0062E34B-B553-414B-81C4-CB65AD3DE1A8}"/>
                </a:ext>
              </a:extLst>
            </p:cNvPr>
            <p:cNvSpPr/>
            <p:nvPr/>
          </p:nvSpPr>
          <p:spPr>
            <a:xfrm>
              <a:off x="1329658" y="830635"/>
              <a:ext cx="2334470" cy="455177"/>
            </a:xfrm>
            <a:custGeom>
              <a:avLst/>
              <a:gdLst/>
              <a:ahLst/>
              <a:cxnLst/>
              <a:rect l="l" t="t" r="r" b="b"/>
              <a:pathLst>
                <a:path w="1944370" h="1630679">
                  <a:moveTo>
                    <a:pt x="1943950" y="0"/>
                  </a:moveTo>
                  <a:lnTo>
                    <a:pt x="0" y="0"/>
                  </a:lnTo>
                  <a:lnTo>
                    <a:pt x="0" y="1630324"/>
                  </a:lnTo>
                  <a:lnTo>
                    <a:pt x="1943950" y="1630324"/>
                  </a:lnTo>
                  <a:lnTo>
                    <a:pt x="194395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1"/>
                  </a:solidFill>
                  <a:latin typeface="Calibri" panose="020F0502020204030204"/>
                </a:rPr>
                <a:t>  </a:t>
              </a:r>
              <a:r>
                <a:rPr lang="en-US" b="1" dirty="0">
                  <a:solidFill>
                    <a:schemeClr val="bg1"/>
                  </a:solidFill>
                  <a:latin typeface="Raleway Black" pitchFamily="2" charset="77"/>
                </a:rPr>
                <a:t>Competitors </a:t>
              </a:r>
              <a:endParaRPr kumimoji="0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itchFamily="2" charset="77"/>
              </a:endParaRPr>
            </a:p>
          </p:txBody>
        </p:sp>
        <p:sp>
          <p:nvSpPr>
            <p:cNvPr id="84" name="object 42">
              <a:extLst>
                <a:ext uri="{FF2B5EF4-FFF2-40B4-BE49-F238E27FC236}">
                  <a16:creationId xmlns:a16="http://schemas.microsoft.com/office/drawing/2014/main" id="{3F6DA8E3-C299-CF47-84E3-F172664B2645}"/>
                </a:ext>
              </a:extLst>
            </p:cNvPr>
            <p:cNvSpPr/>
            <p:nvPr/>
          </p:nvSpPr>
          <p:spPr>
            <a:xfrm>
              <a:off x="3449536" y="770689"/>
              <a:ext cx="429184" cy="417952"/>
            </a:xfrm>
            <a:custGeom>
              <a:avLst/>
              <a:gdLst/>
              <a:ahLst/>
              <a:cxnLst/>
              <a:rect l="l" t="t" r="r" b="b"/>
              <a:pathLst>
                <a:path w="567689" h="603250">
                  <a:moveTo>
                    <a:pt x="482854" y="266052"/>
                  </a:moveTo>
                  <a:lnTo>
                    <a:pt x="456120" y="271329"/>
                  </a:lnTo>
                  <a:lnTo>
                    <a:pt x="434265" y="285903"/>
                  </a:lnTo>
                  <a:lnTo>
                    <a:pt x="419508" y="307577"/>
                  </a:lnTo>
                  <a:lnTo>
                    <a:pt x="414130" y="333857"/>
                  </a:lnTo>
                  <a:lnTo>
                    <a:pt x="414178" y="334683"/>
                  </a:lnTo>
                  <a:lnTo>
                    <a:pt x="419432" y="360737"/>
                  </a:lnTo>
                  <a:lnTo>
                    <a:pt x="434098" y="382585"/>
                  </a:lnTo>
                  <a:lnTo>
                    <a:pt x="455822" y="397430"/>
                  </a:lnTo>
                  <a:lnTo>
                    <a:pt x="482358" y="403009"/>
                  </a:lnTo>
                  <a:lnTo>
                    <a:pt x="508788" y="397717"/>
                  </a:lnTo>
                  <a:lnTo>
                    <a:pt x="526007" y="386079"/>
                  </a:lnTo>
                  <a:lnTo>
                    <a:pt x="482015" y="386079"/>
                  </a:lnTo>
                  <a:lnTo>
                    <a:pt x="461905" y="381783"/>
                  </a:lnTo>
                  <a:lnTo>
                    <a:pt x="445666" y="370584"/>
                  </a:lnTo>
                  <a:lnTo>
                    <a:pt x="434886" y="354126"/>
                  </a:lnTo>
                  <a:lnTo>
                    <a:pt x="434808" y="353834"/>
                  </a:lnTo>
                  <a:lnTo>
                    <a:pt x="431025" y="333857"/>
                  </a:lnTo>
                  <a:lnTo>
                    <a:pt x="435204" y="313703"/>
                  </a:lnTo>
                  <a:lnTo>
                    <a:pt x="446320" y="297495"/>
                  </a:lnTo>
                  <a:lnTo>
                    <a:pt x="462816" y="286753"/>
                  </a:lnTo>
                  <a:lnTo>
                    <a:pt x="483133" y="282994"/>
                  </a:lnTo>
                  <a:lnTo>
                    <a:pt x="525929" y="282994"/>
                  </a:lnTo>
                  <a:lnTo>
                    <a:pt x="509233" y="271596"/>
                  </a:lnTo>
                  <a:lnTo>
                    <a:pt x="482854" y="266052"/>
                  </a:lnTo>
                  <a:close/>
                </a:path>
                <a:path w="567689" h="603250">
                  <a:moveTo>
                    <a:pt x="525929" y="282994"/>
                  </a:moveTo>
                  <a:lnTo>
                    <a:pt x="483133" y="282994"/>
                  </a:lnTo>
                  <a:lnTo>
                    <a:pt x="503041" y="287248"/>
                  </a:lnTo>
                  <a:lnTo>
                    <a:pt x="519277" y="298399"/>
                  </a:lnTo>
                  <a:lnTo>
                    <a:pt x="530189" y="314769"/>
                  </a:lnTo>
                  <a:lnTo>
                    <a:pt x="534123" y="334683"/>
                  </a:lnTo>
                  <a:lnTo>
                    <a:pt x="529871" y="354708"/>
                  </a:lnTo>
                  <a:lnTo>
                    <a:pt x="518556" y="371144"/>
                  </a:lnTo>
                  <a:lnTo>
                    <a:pt x="501998" y="382199"/>
                  </a:lnTo>
                  <a:lnTo>
                    <a:pt x="482015" y="386079"/>
                  </a:lnTo>
                  <a:lnTo>
                    <a:pt x="526007" y="386079"/>
                  </a:lnTo>
                  <a:lnTo>
                    <a:pt x="530575" y="382992"/>
                  </a:lnTo>
                  <a:lnTo>
                    <a:pt x="545421" y="361130"/>
                  </a:lnTo>
                  <a:lnTo>
                    <a:pt x="550974" y="334683"/>
                  </a:lnTo>
                  <a:lnTo>
                    <a:pt x="550912" y="333857"/>
                  </a:lnTo>
                  <a:lnTo>
                    <a:pt x="545722" y="308196"/>
                  </a:lnTo>
                  <a:lnTo>
                    <a:pt x="530990" y="286448"/>
                  </a:lnTo>
                  <a:lnTo>
                    <a:pt x="525929" y="282994"/>
                  </a:lnTo>
                  <a:close/>
                </a:path>
                <a:path w="567689" h="603250">
                  <a:moveTo>
                    <a:pt x="499374" y="349199"/>
                  </a:moveTo>
                  <a:lnTo>
                    <a:pt x="482523" y="349199"/>
                  </a:lnTo>
                  <a:lnTo>
                    <a:pt x="493507" y="356552"/>
                  </a:lnTo>
                  <a:lnTo>
                    <a:pt x="495744" y="358470"/>
                  </a:lnTo>
                  <a:lnTo>
                    <a:pt x="501332" y="354126"/>
                  </a:lnTo>
                  <a:lnTo>
                    <a:pt x="500053" y="351421"/>
                  </a:lnTo>
                  <a:lnTo>
                    <a:pt x="499965" y="351193"/>
                  </a:lnTo>
                  <a:lnTo>
                    <a:pt x="499374" y="349199"/>
                  </a:lnTo>
                  <a:close/>
                </a:path>
                <a:path w="567689" h="603250">
                  <a:moveTo>
                    <a:pt x="485406" y="306870"/>
                  </a:moveTo>
                  <a:lnTo>
                    <a:pt x="479437" y="306908"/>
                  </a:lnTo>
                  <a:lnTo>
                    <a:pt x="478281" y="309257"/>
                  </a:lnTo>
                  <a:lnTo>
                    <a:pt x="477050" y="312889"/>
                  </a:lnTo>
                  <a:lnTo>
                    <a:pt x="476542" y="313969"/>
                  </a:lnTo>
                  <a:lnTo>
                    <a:pt x="475373" y="319849"/>
                  </a:lnTo>
                  <a:lnTo>
                    <a:pt x="472744" y="322262"/>
                  </a:lnTo>
                  <a:lnTo>
                    <a:pt x="464223" y="322262"/>
                  </a:lnTo>
                  <a:lnTo>
                    <a:pt x="462470" y="322389"/>
                  </a:lnTo>
                  <a:lnTo>
                    <a:pt x="460095" y="322529"/>
                  </a:lnTo>
                  <a:lnTo>
                    <a:pt x="457528" y="322529"/>
                  </a:lnTo>
                  <a:lnTo>
                    <a:pt x="455485" y="328091"/>
                  </a:lnTo>
                  <a:lnTo>
                    <a:pt x="457009" y="330390"/>
                  </a:lnTo>
                  <a:lnTo>
                    <a:pt x="467093" y="335851"/>
                  </a:lnTo>
                  <a:lnTo>
                    <a:pt x="469912" y="341464"/>
                  </a:lnTo>
                  <a:lnTo>
                    <a:pt x="464908" y="350342"/>
                  </a:lnTo>
                  <a:lnTo>
                    <a:pt x="464858" y="351421"/>
                  </a:lnTo>
                  <a:lnTo>
                    <a:pt x="464629" y="353834"/>
                  </a:lnTo>
                  <a:lnTo>
                    <a:pt x="464997" y="355536"/>
                  </a:lnTo>
                  <a:lnTo>
                    <a:pt x="469480" y="358152"/>
                  </a:lnTo>
                  <a:lnTo>
                    <a:pt x="471576" y="356361"/>
                  </a:lnTo>
                  <a:lnTo>
                    <a:pt x="482536" y="349211"/>
                  </a:lnTo>
                  <a:lnTo>
                    <a:pt x="499374" y="349199"/>
                  </a:lnTo>
                  <a:lnTo>
                    <a:pt x="496310" y="338861"/>
                  </a:lnTo>
                  <a:lnTo>
                    <a:pt x="506348" y="330860"/>
                  </a:lnTo>
                  <a:lnTo>
                    <a:pt x="509409" y="329196"/>
                  </a:lnTo>
                  <a:lnTo>
                    <a:pt x="507546" y="322529"/>
                  </a:lnTo>
                  <a:lnTo>
                    <a:pt x="460095" y="322529"/>
                  </a:lnTo>
                  <a:lnTo>
                    <a:pt x="457542" y="322491"/>
                  </a:lnTo>
                  <a:lnTo>
                    <a:pt x="503567" y="322491"/>
                  </a:lnTo>
                  <a:lnTo>
                    <a:pt x="492529" y="322300"/>
                  </a:lnTo>
                  <a:lnTo>
                    <a:pt x="491058" y="322300"/>
                  </a:lnTo>
                  <a:lnTo>
                    <a:pt x="472744" y="322262"/>
                  </a:lnTo>
                  <a:lnTo>
                    <a:pt x="465975" y="321779"/>
                  </a:lnTo>
                  <a:lnTo>
                    <a:pt x="490873" y="321779"/>
                  </a:lnTo>
                  <a:lnTo>
                    <a:pt x="487603" y="312572"/>
                  </a:lnTo>
                  <a:lnTo>
                    <a:pt x="487438" y="312000"/>
                  </a:lnTo>
                  <a:lnTo>
                    <a:pt x="486308" y="309257"/>
                  </a:lnTo>
                  <a:lnTo>
                    <a:pt x="485406" y="306870"/>
                  </a:lnTo>
                  <a:close/>
                </a:path>
                <a:path w="567689" h="603250">
                  <a:moveTo>
                    <a:pt x="496335" y="338835"/>
                  </a:moveTo>
                  <a:close/>
                </a:path>
                <a:path w="567689" h="603250">
                  <a:moveTo>
                    <a:pt x="507301" y="321652"/>
                  </a:moveTo>
                  <a:lnTo>
                    <a:pt x="503567" y="322491"/>
                  </a:lnTo>
                  <a:lnTo>
                    <a:pt x="507535" y="322491"/>
                  </a:lnTo>
                  <a:lnTo>
                    <a:pt x="507301" y="321652"/>
                  </a:lnTo>
                  <a:close/>
                </a:path>
                <a:path w="567689" h="603250">
                  <a:moveTo>
                    <a:pt x="491058" y="322275"/>
                  </a:moveTo>
                  <a:lnTo>
                    <a:pt x="492529" y="322300"/>
                  </a:lnTo>
                  <a:lnTo>
                    <a:pt x="491058" y="322275"/>
                  </a:lnTo>
                  <a:close/>
                </a:path>
                <a:path w="567689" h="603250">
                  <a:moveTo>
                    <a:pt x="83591" y="266052"/>
                  </a:moveTo>
                  <a:lnTo>
                    <a:pt x="35059" y="285886"/>
                  </a:lnTo>
                  <a:lnTo>
                    <a:pt x="14997" y="333794"/>
                  </a:lnTo>
                  <a:lnTo>
                    <a:pt x="14963" y="334365"/>
                  </a:lnTo>
                  <a:lnTo>
                    <a:pt x="20303" y="360924"/>
                  </a:lnTo>
                  <a:lnTo>
                    <a:pt x="34988" y="382962"/>
                  </a:lnTo>
                  <a:lnTo>
                    <a:pt x="56674" y="397798"/>
                  </a:lnTo>
                  <a:lnTo>
                    <a:pt x="83057" y="402958"/>
                  </a:lnTo>
                  <a:lnTo>
                    <a:pt x="110112" y="397369"/>
                  </a:lnTo>
                  <a:lnTo>
                    <a:pt x="127131" y="385952"/>
                  </a:lnTo>
                  <a:lnTo>
                    <a:pt x="82943" y="385952"/>
                  </a:lnTo>
                  <a:lnTo>
                    <a:pt x="63029" y="382190"/>
                  </a:lnTo>
                  <a:lnTo>
                    <a:pt x="35977" y="354634"/>
                  </a:lnTo>
                  <a:lnTo>
                    <a:pt x="31942" y="333794"/>
                  </a:lnTo>
                  <a:lnTo>
                    <a:pt x="35853" y="314096"/>
                  </a:lnTo>
                  <a:lnTo>
                    <a:pt x="35901" y="313959"/>
                  </a:lnTo>
                  <a:lnTo>
                    <a:pt x="46753" y="297795"/>
                  </a:lnTo>
                  <a:lnTo>
                    <a:pt x="62995" y="286969"/>
                  </a:lnTo>
                  <a:lnTo>
                    <a:pt x="83057" y="283057"/>
                  </a:lnTo>
                  <a:lnTo>
                    <a:pt x="127122" y="283057"/>
                  </a:lnTo>
                  <a:lnTo>
                    <a:pt x="109991" y="271493"/>
                  </a:lnTo>
                  <a:lnTo>
                    <a:pt x="83591" y="266052"/>
                  </a:lnTo>
                  <a:close/>
                </a:path>
                <a:path w="567689" h="603250">
                  <a:moveTo>
                    <a:pt x="127122" y="283057"/>
                  </a:moveTo>
                  <a:lnTo>
                    <a:pt x="83057" y="283057"/>
                  </a:lnTo>
                  <a:lnTo>
                    <a:pt x="103239" y="287054"/>
                  </a:lnTo>
                  <a:lnTo>
                    <a:pt x="119743" y="297867"/>
                  </a:lnTo>
                  <a:lnTo>
                    <a:pt x="130830" y="313959"/>
                  </a:lnTo>
                  <a:lnTo>
                    <a:pt x="134759" y="333794"/>
                  </a:lnTo>
                  <a:lnTo>
                    <a:pt x="130746" y="354342"/>
                  </a:lnTo>
                  <a:lnTo>
                    <a:pt x="119967" y="370746"/>
                  </a:lnTo>
                  <a:lnTo>
                    <a:pt x="103634" y="381691"/>
                  </a:lnTo>
                  <a:lnTo>
                    <a:pt x="82943" y="385952"/>
                  </a:lnTo>
                  <a:lnTo>
                    <a:pt x="127131" y="385952"/>
                  </a:lnTo>
                  <a:lnTo>
                    <a:pt x="131751" y="382854"/>
                  </a:lnTo>
                  <a:lnTo>
                    <a:pt x="146181" y="361242"/>
                  </a:lnTo>
                  <a:lnTo>
                    <a:pt x="151612" y="334365"/>
                  </a:lnTo>
                  <a:lnTo>
                    <a:pt x="146408" y="307864"/>
                  </a:lnTo>
                  <a:lnTo>
                    <a:pt x="131732" y="286169"/>
                  </a:lnTo>
                  <a:lnTo>
                    <a:pt x="127122" y="283057"/>
                  </a:lnTo>
                  <a:close/>
                </a:path>
                <a:path w="567689" h="603250">
                  <a:moveTo>
                    <a:pt x="100077" y="348881"/>
                  </a:moveTo>
                  <a:lnTo>
                    <a:pt x="85293" y="348881"/>
                  </a:lnTo>
                  <a:lnTo>
                    <a:pt x="90794" y="354365"/>
                  </a:lnTo>
                  <a:lnTo>
                    <a:pt x="91808" y="354926"/>
                  </a:lnTo>
                  <a:lnTo>
                    <a:pt x="94805" y="356908"/>
                  </a:lnTo>
                  <a:lnTo>
                    <a:pt x="96926" y="358139"/>
                  </a:lnTo>
                  <a:lnTo>
                    <a:pt x="101549" y="354634"/>
                  </a:lnTo>
                  <a:lnTo>
                    <a:pt x="101066" y="352259"/>
                  </a:lnTo>
                  <a:lnTo>
                    <a:pt x="100077" y="348881"/>
                  </a:lnTo>
                  <a:close/>
                </a:path>
                <a:path w="567689" h="603250">
                  <a:moveTo>
                    <a:pt x="63347" y="322364"/>
                  </a:moveTo>
                  <a:lnTo>
                    <a:pt x="59664" y="322402"/>
                  </a:lnTo>
                  <a:lnTo>
                    <a:pt x="57937" y="323087"/>
                  </a:lnTo>
                  <a:lnTo>
                    <a:pt x="56248" y="327380"/>
                  </a:lnTo>
                  <a:lnTo>
                    <a:pt x="57010" y="329425"/>
                  </a:lnTo>
                  <a:lnTo>
                    <a:pt x="58737" y="330390"/>
                  </a:lnTo>
                  <a:lnTo>
                    <a:pt x="64255" y="334365"/>
                  </a:lnTo>
                  <a:lnTo>
                    <a:pt x="67467" y="339056"/>
                  </a:lnTo>
                  <a:lnTo>
                    <a:pt x="68079" y="344636"/>
                  </a:lnTo>
                  <a:lnTo>
                    <a:pt x="65786" y="351256"/>
                  </a:lnTo>
                  <a:lnTo>
                    <a:pt x="64909" y="352920"/>
                  </a:lnTo>
                  <a:lnTo>
                    <a:pt x="65455" y="355180"/>
                  </a:lnTo>
                  <a:lnTo>
                    <a:pt x="69316" y="357797"/>
                  </a:lnTo>
                  <a:lnTo>
                    <a:pt x="71132" y="357073"/>
                  </a:lnTo>
                  <a:lnTo>
                    <a:pt x="74015" y="355269"/>
                  </a:lnTo>
                  <a:lnTo>
                    <a:pt x="75247" y="354583"/>
                  </a:lnTo>
                  <a:lnTo>
                    <a:pt x="80784" y="349122"/>
                  </a:lnTo>
                  <a:lnTo>
                    <a:pt x="85293" y="348881"/>
                  </a:lnTo>
                  <a:lnTo>
                    <a:pt x="100077" y="348881"/>
                  </a:lnTo>
                  <a:lnTo>
                    <a:pt x="99999" y="348614"/>
                  </a:lnTo>
                  <a:lnTo>
                    <a:pt x="99695" y="347256"/>
                  </a:lnTo>
                  <a:lnTo>
                    <a:pt x="96761" y="340880"/>
                  </a:lnTo>
                  <a:lnTo>
                    <a:pt x="98120" y="337210"/>
                  </a:lnTo>
                  <a:lnTo>
                    <a:pt x="105867" y="332028"/>
                  </a:lnTo>
                  <a:lnTo>
                    <a:pt x="110718" y="330174"/>
                  </a:lnTo>
                  <a:lnTo>
                    <a:pt x="108349" y="323621"/>
                  </a:lnTo>
                  <a:lnTo>
                    <a:pt x="72809" y="323621"/>
                  </a:lnTo>
                  <a:lnTo>
                    <a:pt x="67246" y="322376"/>
                  </a:lnTo>
                  <a:lnTo>
                    <a:pt x="63347" y="322364"/>
                  </a:lnTo>
                  <a:close/>
                </a:path>
                <a:path w="567689" h="603250">
                  <a:moveTo>
                    <a:pt x="86194" y="306946"/>
                  </a:moveTo>
                  <a:lnTo>
                    <a:pt x="80162" y="306946"/>
                  </a:lnTo>
                  <a:lnTo>
                    <a:pt x="79082" y="309346"/>
                  </a:lnTo>
                  <a:lnTo>
                    <a:pt x="77952" y="312826"/>
                  </a:lnTo>
                  <a:lnTo>
                    <a:pt x="77520" y="313702"/>
                  </a:lnTo>
                  <a:lnTo>
                    <a:pt x="76161" y="320687"/>
                  </a:lnTo>
                  <a:lnTo>
                    <a:pt x="72809" y="323621"/>
                  </a:lnTo>
                  <a:lnTo>
                    <a:pt x="108349" y="323621"/>
                  </a:lnTo>
                  <a:lnTo>
                    <a:pt x="108000" y="322656"/>
                  </a:lnTo>
                  <a:lnTo>
                    <a:pt x="93725" y="322656"/>
                  </a:lnTo>
                  <a:lnTo>
                    <a:pt x="90424" y="320776"/>
                  </a:lnTo>
                  <a:lnTo>
                    <a:pt x="88988" y="314096"/>
                  </a:lnTo>
                  <a:lnTo>
                    <a:pt x="88420" y="312800"/>
                  </a:lnTo>
                  <a:lnTo>
                    <a:pt x="86194" y="306946"/>
                  </a:lnTo>
                  <a:close/>
                </a:path>
                <a:path w="567689" h="603250">
                  <a:moveTo>
                    <a:pt x="107302" y="320725"/>
                  </a:moveTo>
                  <a:lnTo>
                    <a:pt x="102514" y="322440"/>
                  </a:lnTo>
                  <a:lnTo>
                    <a:pt x="93725" y="322656"/>
                  </a:lnTo>
                  <a:lnTo>
                    <a:pt x="108000" y="322656"/>
                  </a:lnTo>
                  <a:lnTo>
                    <a:pt x="107302" y="320725"/>
                  </a:lnTo>
                  <a:close/>
                </a:path>
                <a:path w="567689" h="603250">
                  <a:moveTo>
                    <a:pt x="355701" y="28308"/>
                  </a:moveTo>
                  <a:lnTo>
                    <a:pt x="347433" y="35534"/>
                  </a:lnTo>
                  <a:lnTo>
                    <a:pt x="342671" y="40449"/>
                  </a:lnTo>
                  <a:lnTo>
                    <a:pt x="335762" y="47955"/>
                  </a:lnTo>
                  <a:lnTo>
                    <a:pt x="335762" y="51193"/>
                  </a:lnTo>
                  <a:lnTo>
                    <a:pt x="338924" y="57048"/>
                  </a:lnTo>
                  <a:lnTo>
                    <a:pt x="341376" y="58407"/>
                  </a:lnTo>
                  <a:lnTo>
                    <a:pt x="345160" y="58356"/>
                  </a:lnTo>
                  <a:lnTo>
                    <a:pt x="345757" y="58204"/>
                  </a:lnTo>
                  <a:lnTo>
                    <a:pt x="347166" y="58204"/>
                  </a:lnTo>
                  <a:lnTo>
                    <a:pt x="354228" y="52908"/>
                  </a:lnTo>
                  <a:lnTo>
                    <a:pt x="359918" y="47523"/>
                  </a:lnTo>
                  <a:lnTo>
                    <a:pt x="366560" y="38011"/>
                  </a:lnTo>
                  <a:lnTo>
                    <a:pt x="365696" y="34251"/>
                  </a:lnTo>
                  <a:lnTo>
                    <a:pt x="359562" y="28778"/>
                  </a:lnTo>
                  <a:lnTo>
                    <a:pt x="355701" y="28308"/>
                  </a:lnTo>
                  <a:close/>
                </a:path>
                <a:path w="567689" h="603250">
                  <a:moveTo>
                    <a:pt x="347166" y="58204"/>
                  </a:moveTo>
                  <a:lnTo>
                    <a:pt x="345757" y="58204"/>
                  </a:lnTo>
                  <a:lnTo>
                    <a:pt x="347116" y="58242"/>
                  </a:lnTo>
                  <a:close/>
                </a:path>
                <a:path w="567689" h="603250">
                  <a:moveTo>
                    <a:pt x="211899" y="31724"/>
                  </a:moveTo>
                  <a:lnTo>
                    <a:pt x="206184" y="31788"/>
                  </a:lnTo>
                  <a:lnTo>
                    <a:pt x="203631" y="33261"/>
                  </a:lnTo>
                  <a:lnTo>
                    <a:pt x="200431" y="39522"/>
                  </a:lnTo>
                  <a:lnTo>
                    <a:pt x="201053" y="42583"/>
                  </a:lnTo>
                  <a:lnTo>
                    <a:pt x="207175" y="49402"/>
                  </a:lnTo>
                  <a:lnTo>
                    <a:pt x="211239" y="53632"/>
                  </a:lnTo>
                  <a:lnTo>
                    <a:pt x="219417" y="61442"/>
                  </a:lnTo>
                  <a:lnTo>
                    <a:pt x="224180" y="61658"/>
                  </a:lnTo>
                  <a:lnTo>
                    <a:pt x="231101" y="55422"/>
                  </a:lnTo>
                  <a:lnTo>
                    <a:pt x="231279" y="50304"/>
                  </a:lnTo>
                  <a:lnTo>
                    <a:pt x="223697" y="41909"/>
                  </a:lnTo>
                  <a:lnTo>
                    <a:pt x="219544" y="38049"/>
                  </a:lnTo>
                  <a:lnTo>
                    <a:pt x="213868" y="32638"/>
                  </a:lnTo>
                  <a:lnTo>
                    <a:pt x="211899" y="31724"/>
                  </a:lnTo>
                  <a:close/>
                </a:path>
                <a:path w="567689" h="603250">
                  <a:moveTo>
                    <a:pt x="287134" y="0"/>
                  </a:moveTo>
                  <a:lnTo>
                    <a:pt x="277482" y="50"/>
                  </a:lnTo>
                  <a:lnTo>
                    <a:pt x="274243" y="2679"/>
                  </a:lnTo>
                  <a:lnTo>
                    <a:pt x="272453" y="13817"/>
                  </a:lnTo>
                  <a:lnTo>
                    <a:pt x="272378" y="20624"/>
                  </a:lnTo>
                  <a:lnTo>
                    <a:pt x="274472" y="31762"/>
                  </a:lnTo>
                  <a:lnTo>
                    <a:pt x="277939" y="34277"/>
                  </a:lnTo>
                  <a:lnTo>
                    <a:pt x="286981" y="34315"/>
                  </a:lnTo>
                  <a:lnTo>
                    <a:pt x="290182" y="31813"/>
                  </a:lnTo>
                  <a:lnTo>
                    <a:pt x="292417" y="23964"/>
                  </a:lnTo>
                  <a:lnTo>
                    <a:pt x="291947" y="20624"/>
                  </a:lnTo>
                  <a:lnTo>
                    <a:pt x="292201" y="15722"/>
                  </a:lnTo>
                  <a:lnTo>
                    <a:pt x="292061" y="13969"/>
                  </a:lnTo>
                  <a:lnTo>
                    <a:pt x="292087" y="10604"/>
                  </a:lnTo>
                  <a:lnTo>
                    <a:pt x="290550" y="2412"/>
                  </a:lnTo>
                  <a:lnTo>
                    <a:pt x="287134" y="0"/>
                  </a:lnTo>
                  <a:close/>
                </a:path>
                <a:path w="567689" h="603250">
                  <a:moveTo>
                    <a:pt x="396049" y="86626"/>
                  </a:moveTo>
                  <a:lnTo>
                    <a:pt x="387146" y="88214"/>
                  </a:lnTo>
                  <a:lnTo>
                    <a:pt x="384022" y="92786"/>
                  </a:lnTo>
                  <a:lnTo>
                    <a:pt x="386194" y="105282"/>
                  </a:lnTo>
                  <a:lnTo>
                    <a:pt x="387489" y="112407"/>
                  </a:lnTo>
                  <a:lnTo>
                    <a:pt x="387083" y="119799"/>
                  </a:lnTo>
                  <a:lnTo>
                    <a:pt x="387616" y="126618"/>
                  </a:lnTo>
                  <a:lnTo>
                    <a:pt x="386359" y="133400"/>
                  </a:lnTo>
                  <a:lnTo>
                    <a:pt x="385330" y="145300"/>
                  </a:lnTo>
                  <a:lnTo>
                    <a:pt x="386956" y="149250"/>
                  </a:lnTo>
                  <a:lnTo>
                    <a:pt x="397129" y="151295"/>
                  </a:lnTo>
                  <a:lnTo>
                    <a:pt x="400710" y="148170"/>
                  </a:lnTo>
                  <a:lnTo>
                    <a:pt x="401955" y="142239"/>
                  </a:lnTo>
                  <a:lnTo>
                    <a:pt x="403744" y="130396"/>
                  </a:lnTo>
                  <a:lnTo>
                    <a:pt x="404144" y="118565"/>
                  </a:lnTo>
                  <a:lnTo>
                    <a:pt x="403303" y="106751"/>
                  </a:lnTo>
                  <a:lnTo>
                    <a:pt x="401370" y="94957"/>
                  </a:lnTo>
                  <a:lnTo>
                    <a:pt x="400291" y="89738"/>
                  </a:lnTo>
                  <a:lnTo>
                    <a:pt x="396049" y="86626"/>
                  </a:lnTo>
                  <a:close/>
                </a:path>
                <a:path w="567689" h="603250">
                  <a:moveTo>
                    <a:pt x="169887" y="86728"/>
                  </a:moveTo>
                  <a:lnTo>
                    <a:pt x="162674" y="119934"/>
                  </a:lnTo>
                  <a:lnTo>
                    <a:pt x="163124" y="130715"/>
                  </a:lnTo>
                  <a:lnTo>
                    <a:pt x="164503" y="141503"/>
                  </a:lnTo>
                  <a:lnTo>
                    <a:pt x="165620" y="147980"/>
                  </a:lnTo>
                  <a:lnTo>
                    <a:pt x="169316" y="151295"/>
                  </a:lnTo>
                  <a:lnTo>
                    <a:pt x="179476" y="149440"/>
                  </a:lnTo>
                  <a:lnTo>
                    <a:pt x="181978" y="145148"/>
                  </a:lnTo>
                  <a:lnTo>
                    <a:pt x="180987" y="139001"/>
                  </a:lnTo>
                  <a:lnTo>
                    <a:pt x="180012" y="132168"/>
                  </a:lnTo>
                  <a:lnTo>
                    <a:pt x="179389" y="125322"/>
                  </a:lnTo>
                  <a:lnTo>
                    <a:pt x="179253" y="118454"/>
                  </a:lnTo>
                  <a:lnTo>
                    <a:pt x="179743" y="111556"/>
                  </a:lnTo>
                  <a:lnTo>
                    <a:pt x="180340" y="106718"/>
                  </a:lnTo>
                  <a:lnTo>
                    <a:pt x="181063" y="101892"/>
                  </a:lnTo>
                  <a:lnTo>
                    <a:pt x="181545" y="98374"/>
                  </a:lnTo>
                  <a:lnTo>
                    <a:pt x="181764" y="95694"/>
                  </a:lnTo>
                  <a:lnTo>
                    <a:pt x="182029" y="92049"/>
                  </a:lnTo>
                  <a:lnTo>
                    <a:pt x="180009" y="88430"/>
                  </a:lnTo>
                  <a:lnTo>
                    <a:pt x="169887" y="86728"/>
                  </a:lnTo>
                  <a:close/>
                </a:path>
                <a:path w="567689" h="603250">
                  <a:moveTo>
                    <a:pt x="184404" y="161670"/>
                  </a:moveTo>
                  <a:lnTo>
                    <a:pt x="177241" y="163474"/>
                  </a:lnTo>
                  <a:lnTo>
                    <a:pt x="175234" y="165582"/>
                  </a:lnTo>
                  <a:lnTo>
                    <a:pt x="173990" y="171678"/>
                  </a:lnTo>
                  <a:lnTo>
                    <a:pt x="175496" y="174256"/>
                  </a:lnTo>
                  <a:lnTo>
                    <a:pt x="176758" y="176504"/>
                  </a:lnTo>
                  <a:lnTo>
                    <a:pt x="196640" y="203763"/>
                  </a:lnTo>
                  <a:lnTo>
                    <a:pt x="221149" y="223305"/>
                  </a:lnTo>
                  <a:lnTo>
                    <a:pt x="250105" y="235420"/>
                  </a:lnTo>
                  <a:lnTo>
                    <a:pt x="283324" y="240398"/>
                  </a:lnTo>
                  <a:lnTo>
                    <a:pt x="285089" y="240398"/>
                  </a:lnTo>
                  <a:lnTo>
                    <a:pt x="286854" y="240487"/>
                  </a:lnTo>
                  <a:lnTo>
                    <a:pt x="290563" y="240258"/>
                  </a:lnTo>
                  <a:lnTo>
                    <a:pt x="292506" y="239928"/>
                  </a:lnTo>
                  <a:lnTo>
                    <a:pt x="294462" y="239712"/>
                  </a:lnTo>
                  <a:lnTo>
                    <a:pt x="323801" y="233305"/>
                  </a:lnTo>
                  <a:lnTo>
                    <a:pt x="343685" y="223685"/>
                  </a:lnTo>
                  <a:lnTo>
                    <a:pt x="276059" y="223685"/>
                  </a:lnTo>
                  <a:lnTo>
                    <a:pt x="254480" y="220275"/>
                  </a:lnTo>
                  <a:lnTo>
                    <a:pt x="217556" y="200978"/>
                  </a:lnTo>
                  <a:lnTo>
                    <a:pt x="194056" y="172834"/>
                  </a:lnTo>
                  <a:lnTo>
                    <a:pt x="187667" y="163131"/>
                  </a:lnTo>
                  <a:lnTo>
                    <a:pt x="184404" y="161670"/>
                  </a:lnTo>
                  <a:close/>
                </a:path>
                <a:path w="567689" h="603250">
                  <a:moveTo>
                    <a:pt x="383032" y="160629"/>
                  </a:moveTo>
                  <a:lnTo>
                    <a:pt x="378955" y="162801"/>
                  </a:lnTo>
                  <a:lnTo>
                    <a:pt x="374277" y="170649"/>
                  </a:lnTo>
                  <a:lnTo>
                    <a:pt x="355701" y="194960"/>
                  </a:lnTo>
                  <a:lnTo>
                    <a:pt x="333146" y="212036"/>
                  </a:lnTo>
                  <a:lnTo>
                    <a:pt x="306609" y="221668"/>
                  </a:lnTo>
                  <a:lnTo>
                    <a:pt x="276059" y="223685"/>
                  </a:lnTo>
                  <a:lnTo>
                    <a:pt x="343685" y="223685"/>
                  </a:lnTo>
                  <a:lnTo>
                    <a:pt x="349305" y="220965"/>
                  </a:lnTo>
                  <a:lnTo>
                    <a:pt x="370987" y="202727"/>
                  </a:lnTo>
                  <a:lnTo>
                    <a:pt x="388861" y="178625"/>
                  </a:lnTo>
                  <a:lnTo>
                    <a:pt x="393573" y="170649"/>
                  </a:lnTo>
                  <a:lnTo>
                    <a:pt x="393115" y="165988"/>
                  </a:lnTo>
                  <a:lnTo>
                    <a:pt x="383032" y="160629"/>
                  </a:lnTo>
                  <a:close/>
                </a:path>
                <a:path w="567689" h="603250">
                  <a:moveTo>
                    <a:pt x="227431" y="101231"/>
                  </a:moveTo>
                  <a:lnTo>
                    <a:pt x="223799" y="101879"/>
                  </a:lnTo>
                  <a:lnTo>
                    <a:pt x="221157" y="110515"/>
                  </a:lnTo>
                  <a:lnTo>
                    <a:pt x="223329" y="113360"/>
                  </a:lnTo>
                  <a:lnTo>
                    <a:pt x="226593" y="115760"/>
                  </a:lnTo>
                  <a:lnTo>
                    <a:pt x="231881" y="119748"/>
                  </a:lnTo>
                  <a:lnTo>
                    <a:pt x="237142" y="123775"/>
                  </a:lnTo>
                  <a:lnTo>
                    <a:pt x="242443" y="127738"/>
                  </a:lnTo>
                  <a:lnTo>
                    <a:pt x="247853" y="131533"/>
                  </a:lnTo>
                  <a:lnTo>
                    <a:pt x="253047" y="135026"/>
                  </a:lnTo>
                  <a:lnTo>
                    <a:pt x="253974" y="139115"/>
                  </a:lnTo>
                  <a:lnTo>
                    <a:pt x="252120" y="144640"/>
                  </a:lnTo>
                  <a:lnTo>
                    <a:pt x="250044" y="150929"/>
                  </a:lnTo>
                  <a:lnTo>
                    <a:pt x="242862" y="173367"/>
                  </a:lnTo>
                  <a:lnTo>
                    <a:pt x="242087" y="176885"/>
                  </a:lnTo>
                  <a:lnTo>
                    <a:pt x="249047" y="182041"/>
                  </a:lnTo>
                  <a:lnTo>
                    <a:pt x="252183" y="180517"/>
                  </a:lnTo>
                  <a:lnTo>
                    <a:pt x="262026" y="173278"/>
                  </a:lnTo>
                  <a:lnTo>
                    <a:pt x="268909" y="168389"/>
                  </a:lnTo>
                  <a:lnTo>
                    <a:pt x="282981" y="158165"/>
                  </a:lnTo>
                  <a:lnTo>
                    <a:pt x="283730" y="158153"/>
                  </a:lnTo>
                  <a:lnTo>
                    <a:pt x="318897" y="158153"/>
                  </a:lnTo>
                  <a:lnTo>
                    <a:pt x="312318" y="137820"/>
                  </a:lnTo>
                  <a:lnTo>
                    <a:pt x="312610" y="136778"/>
                  </a:lnTo>
                  <a:lnTo>
                    <a:pt x="342150" y="114172"/>
                  </a:lnTo>
                  <a:lnTo>
                    <a:pt x="346227" y="111798"/>
                  </a:lnTo>
                  <a:lnTo>
                    <a:pt x="342838" y="101472"/>
                  </a:lnTo>
                  <a:lnTo>
                    <a:pt x="302653" y="101472"/>
                  </a:lnTo>
                  <a:lnTo>
                    <a:pt x="302423" y="101320"/>
                  </a:lnTo>
                  <a:lnTo>
                    <a:pt x="236105" y="101320"/>
                  </a:lnTo>
                  <a:lnTo>
                    <a:pt x="227431" y="101231"/>
                  </a:lnTo>
                  <a:close/>
                </a:path>
                <a:path w="567689" h="603250">
                  <a:moveTo>
                    <a:pt x="318897" y="158153"/>
                  </a:moveTo>
                  <a:lnTo>
                    <a:pt x="283730" y="158153"/>
                  </a:lnTo>
                  <a:lnTo>
                    <a:pt x="304609" y="173367"/>
                  </a:lnTo>
                  <a:lnTo>
                    <a:pt x="315023" y="180898"/>
                  </a:lnTo>
                  <a:lnTo>
                    <a:pt x="318147" y="182029"/>
                  </a:lnTo>
                  <a:lnTo>
                    <a:pt x="324180" y="177291"/>
                  </a:lnTo>
                  <a:lnTo>
                    <a:pt x="324125" y="174129"/>
                  </a:lnTo>
                  <a:lnTo>
                    <a:pt x="320396" y="162801"/>
                  </a:lnTo>
                  <a:lnTo>
                    <a:pt x="318897" y="158153"/>
                  </a:lnTo>
                  <a:close/>
                </a:path>
                <a:path w="567689" h="603250">
                  <a:moveTo>
                    <a:pt x="320552" y="101225"/>
                  </a:moveTo>
                  <a:lnTo>
                    <a:pt x="313929" y="101232"/>
                  </a:lnTo>
                  <a:lnTo>
                    <a:pt x="307301" y="101345"/>
                  </a:lnTo>
                  <a:lnTo>
                    <a:pt x="302653" y="101472"/>
                  </a:lnTo>
                  <a:lnTo>
                    <a:pt x="342838" y="101472"/>
                  </a:lnTo>
                  <a:lnTo>
                    <a:pt x="342767" y="101257"/>
                  </a:lnTo>
                  <a:lnTo>
                    <a:pt x="320552" y="101225"/>
                  </a:lnTo>
                  <a:close/>
                </a:path>
                <a:path w="567689" h="603250">
                  <a:moveTo>
                    <a:pt x="245529" y="101282"/>
                  </a:moveTo>
                  <a:lnTo>
                    <a:pt x="240817" y="101282"/>
                  </a:lnTo>
                  <a:lnTo>
                    <a:pt x="236105" y="101320"/>
                  </a:lnTo>
                  <a:lnTo>
                    <a:pt x="302423" y="101320"/>
                  </a:lnTo>
                  <a:lnTo>
                    <a:pt x="258896" y="101310"/>
                  </a:lnTo>
                  <a:lnTo>
                    <a:pt x="245529" y="101282"/>
                  </a:lnTo>
                  <a:close/>
                </a:path>
                <a:path w="567689" h="603250">
                  <a:moveTo>
                    <a:pt x="279234" y="63144"/>
                  </a:moveTo>
                  <a:lnTo>
                    <a:pt x="277516" y="66154"/>
                  </a:lnTo>
                  <a:lnTo>
                    <a:pt x="273723" y="77952"/>
                  </a:lnTo>
                  <a:lnTo>
                    <a:pt x="272157" y="82372"/>
                  </a:lnTo>
                  <a:lnTo>
                    <a:pt x="268044" y="94754"/>
                  </a:lnTo>
                  <a:lnTo>
                    <a:pt x="264993" y="100160"/>
                  </a:lnTo>
                  <a:lnTo>
                    <a:pt x="258896" y="101310"/>
                  </a:lnTo>
                  <a:lnTo>
                    <a:pt x="302407" y="101310"/>
                  </a:lnTo>
                  <a:lnTo>
                    <a:pt x="300101" y="99783"/>
                  </a:lnTo>
                  <a:lnTo>
                    <a:pt x="298742" y="95249"/>
                  </a:lnTo>
                  <a:lnTo>
                    <a:pt x="296724" y="88795"/>
                  </a:lnTo>
                  <a:lnTo>
                    <a:pt x="294480" y="82016"/>
                  </a:lnTo>
                  <a:lnTo>
                    <a:pt x="292435" y="75958"/>
                  </a:lnTo>
                  <a:lnTo>
                    <a:pt x="289184" y="66141"/>
                  </a:lnTo>
                  <a:lnTo>
                    <a:pt x="287642" y="63284"/>
                  </a:lnTo>
                  <a:lnTo>
                    <a:pt x="279234" y="63144"/>
                  </a:lnTo>
                  <a:close/>
                </a:path>
                <a:path w="567689" h="603250">
                  <a:moveTo>
                    <a:pt x="342709" y="101079"/>
                  </a:moveTo>
                  <a:lnTo>
                    <a:pt x="338144" y="101232"/>
                  </a:lnTo>
                  <a:lnTo>
                    <a:pt x="333794" y="101257"/>
                  </a:lnTo>
                  <a:lnTo>
                    <a:pt x="342767" y="101257"/>
                  </a:lnTo>
                  <a:lnTo>
                    <a:pt x="342709" y="101079"/>
                  </a:lnTo>
                  <a:close/>
                </a:path>
                <a:path w="567689" h="603250">
                  <a:moveTo>
                    <a:pt x="215214" y="266090"/>
                  </a:moveTo>
                  <a:lnTo>
                    <a:pt x="201066" y="266090"/>
                  </a:lnTo>
                  <a:lnTo>
                    <a:pt x="197574" y="269557"/>
                  </a:lnTo>
                  <a:lnTo>
                    <a:pt x="197472" y="599503"/>
                  </a:lnTo>
                  <a:lnTo>
                    <a:pt x="200190" y="602284"/>
                  </a:lnTo>
                  <a:lnTo>
                    <a:pt x="351688" y="602297"/>
                  </a:lnTo>
                  <a:lnTo>
                    <a:pt x="364210" y="602284"/>
                  </a:lnTo>
                  <a:lnTo>
                    <a:pt x="366382" y="600125"/>
                  </a:lnTo>
                  <a:lnTo>
                    <a:pt x="366369" y="269557"/>
                  </a:lnTo>
                  <a:lnTo>
                    <a:pt x="363016" y="266179"/>
                  </a:lnTo>
                  <a:lnTo>
                    <a:pt x="215214" y="266090"/>
                  </a:lnTo>
                  <a:close/>
                </a:path>
                <a:path w="567689" h="603250">
                  <a:moveTo>
                    <a:pt x="541166" y="428614"/>
                  </a:moveTo>
                  <a:lnTo>
                    <a:pt x="401827" y="428688"/>
                  </a:lnTo>
                  <a:lnTo>
                    <a:pt x="398703" y="431799"/>
                  </a:lnTo>
                  <a:lnTo>
                    <a:pt x="398640" y="596645"/>
                  </a:lnTo>
                  <a:lnTo>
                    <a:pt x="399669" y="600506"/>
                  </a:lnTo>
                  <a:lnTo>
                    <a:pt x="403809" y="603072"/>
                  </a:lnTo>
                  <a:lnTo>
                    <a:pt x="561568" y="603072"/>
                  </a:lnTo>
                  <a:lnTo>
                    <a:pt x="566661" y="600328"/>
                  </a:lnTo>
                  <a:lnTo>
                    <a:pt x="567385" y="595464"/>
                  </a:lnTo>
                  <a:lnTo>
                    <a:pt x="567436" y="431977"/>
                  </a:lnTo>
                  <a:lnTo>
                    <a:pt x="563829" y="428688"/>
                  </a:lnTo>
                  <a:lnTo>
                    <a:pt x="541166" y="428614"/>
                  </a:lnTo>
                  <a:close/>
                </a:path>
                <a:path w="567689" h="603250">
                  <a:moveTo>
                    <a:pt x="28179" y="428553"/>
                  </a:moveTo>
                  <a:lnTo>
                    <a:pt x="19946" y="428588"/>
                  </a:lnTo>
                  <a:lnTo>
                    <a:pt x="4292" y="428828"/>
                  </a:lnTo>
                  <a:lnTo>
                    <a:pt x="1003" y="432028"/>
                  </a:lnTo>
                  <a:lnTo>
                    <a:pt x="0" y="441642"/>
                  </a:lnTo>
                  <a:lnTo>
                    <a:pt x="63" y="595045"/>
                  </a:lnTo>
                  <a:lnTo>
                    <a:pt x="596" y="600151"/>
                  </a:lnTo>
                  <a:lnTo>
                    <a:pt x="5892" y="603072"/>
                  </a:lnTo>
                  <a:lnTo>
                    <a:pt x="163639" y="603072"/>
                  </a:lnTo>
                  <a:lnTo>
                    <a:pt x="167220" y="600748"/>
                  </a:lnTo>
                  <a:lnTo>
                    <a:pt x="168833" y="597522"/>
                  </a:lnTo>
                  <a:lnTo>
                    <a:pt x="168945" y="574515"/>
                  </a:lnTo>
                  <a:lnTo>
                    <a:pt x="169126" y="555751"/>
                  </a:lnTo>
                  <a:lnTo>
                    <a:pt x="169110" y="499571"/>
                  </a:lnTo>
                  <a:lnTo>
                    <a:pt x="168822" y="441642"/>
                  </a:lnTo>
                  <a:lnTo>
                    <a:pt x="166204" y="428574"/>
                  </a:lnTo>
                  <a:lnTo>
                    <a:pt x="28179" y="428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object 5">
            <a:extLst>
              <a:ext uri="{FF2B5EF4-FFF2-40B4-BE49-F238E27FC236}">
                <a16:creationId xmlns:a16="http://schemas.microsoft.com/office/drawing/2014/main" id="{7709854D-52AB-ED40-AA53-CE3B177603F3}"/>
              </a:ext>
            </a:extLst>
          </p:cNvPr>
          <p:cNvSpPr/>
          <p:nvPr/>
        </p:nvSpPr>
        <p:spPr>
          <a:xfrm>
            <a:off x="596254" y="1477245"/>
            <a:ext cx="2334470" cy="455177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Customers</a:t>
            </a: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itchFamily="2" charset="77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F32892-5284-EF4B-A83F-14485D208ED9}"/>
              </a:ext>
            </a:extLst>
          </p:cNvPr>
          <p:cNvGrpSpPr/>
          <p:nvPr/>
        </p:nvGrpSpPr>
        <p:grpSpPr>
          <a:xfrm>
            <a:off x="3886889" y="4633318"/>
            <a:ext cx="3630922" cy="2686650"/>
            <a:chOff x="277859" y="4448044"/>
            <a:chExt cx="1944370" cy="3048334"/>
          </a:xfrm>
        </p:grpSpPr>
        <p:sp>
          <p:nvSpPr>
            <p:cNvPr id="92" name="object 13">
              <a:extLst>
                <a:ext uri="{FF2B5EF4-FFF2-40B4-BE49-F238E27FC236}">
                  <a16:creationId xmlns:a16="http://schemas.microsoft.com/office/drawing/2014/main" id="{8C0F0CCB-A5B6-0C48-999A-CE90AE6BE1C2}"/>
                </a:ext>
              </a:extLst>
            </p:cNvPr>
            <p:cNvSpPr/>
            <p:nvPr/>
          </p:nvSpPr>
          <p:spPr>
            <a:xfrm>
              <a:off x="277859" y="4448044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bject 22">
              <a:extLst>
                <a:ext uri="{FF2B5EF4-FFF2-40B4-BE49-F238E27FC236}">
                  <a16:creationId xmlns:a16="http://schemas.microsoft.com/office/drawing/2014/main" id="{298D736B-8062-E94A-B225-3B1741EC6F0A}"/>
                </a:ext>
              </a:extLst>
            </p:cNvPr>
            <p:cNvSpPr txBox="1"/>
            <p:nvPr/>
          </p:nvSpPr>
          <p:spPr>
            <a:xfrm>
              <a:off x="361162" y="4554281"/>
              <a:ext cx="1774810" cy="2942097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285750" lvl="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Given our 5Cs analysis, how well positioned are we in the face of challenges and opportunities?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How have we tracked vs. goals &amp; objectives in the past?</a:t>
              </a:r>
            </a:p>
            <a:p>
              <a:pPr marL="285750" indent="-285750">
                <a:buFont typeface="Wingdings" pitchFamily="2" charset="2"/>
                <a:buChar char="q"/>
              </a:pPr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How adaptable is our company to face needed changes to win?</a:t>
              </a:r>
            </a:p>
            <a:p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5EAE9C62-F687-544F-9576-3E1FFA9E2FF5}"/>
              </a:ext>
            </a:extLst>
          </p:cNvPr>
          <p:cNvSpPr/>
          <p:nvPr/>
        </p:nvSpPr>
        <p:spPr>
          <a:xfrm>
            <a:off x="0" y="-4374"/>
            <a:ext cx="7662442" cy="1329295"/>
          </a:xfrm>
          <a:prstGeom prst="rect">
            <a:avLst/>
          </a:prstGeom>
          <a:solidFill>
            <a:srgbClr val="FF4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 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28CF43E-6997-A546-B95D-6145F8295B90}"/>
              </a:ext>
            </a:extLst>
          </p:cNvPr>
          <p:cNvGrpSpPr/>
          <p:nvPr/>
        </p:nvGrpSpPr>
        <p:grpSpPr>
          <a:xfrm>
            <a:off x="3886889" y="1926305"/>
            <a:ext cx="3630922" cy="2099377"/>
            <a:chOff x="277859" y="4448044"/>
            <a:chExt cx="1944370" cy="2381999"/>
          </a:xfrm>
        </p:grpSpPr>
        <p:sp>
          <p:nvSpPr>
            <p:cNvPr id="96" name="object 13">
              <a:extLst>
                <a:ext uri="{FF2B5EF4-FFF2-40B4-BE49-F238E27FC236}">
                  <a16:creationId xmlns:a16="http://schemas.microsoft.com/office/drawing/2014/main" id="{07B653DC-F1F1-E242-9B24-3553D2B82285}"/>
                </a:ext>
              </a:extLst>
            </p:cNvPr>
            <p:cNvSpPr/>
            <p:nvPr/>
          </p:nvSpPr>
          <p:spPr>
            <a:xfrm>
              <a:off x="277859" y="4448044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bject 22">
              <a:extLst>
                <a:ext uri="{FF2B5EF4-FFF2-40B4-BE49-F238E27FC236}">
                  <a16:creationId xmlns:a16="http://schemas.microsoft.com/office/drawing/2014/main" id="{54839119-D3F4-1A4E-A3BF-510E9EA6890D}"/>
                </a:ext>
              </a:extLst>
            </p:cNvPr>
            <p:cNvSpPr txBox="1"/>
            <p:nvPr/>
          </p:nvSpPr>
          <p:spPr>
            <a:xfrm>
              <a:off x="362042" y="4551566"/>
              <a:ext cx="1773930" cy="2208754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285750" lvl="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Who are the market share leaders &amp; why?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85750" lvl="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Who has gained/lost share &amp; why?</a:t>
              </a:r>
            </a:p>
            <a:p>
              <a:pPr marL="285750" lvl="0" indent="-285750">
                <a:buFont typeface="Wingdings" pitchFamily="2" charset="2"/>
                <a:buChar char="q"/>
              </a:pPr>
              <a:endParaRPr lang="en-US" sz="1400" dirty="0">
                <a:solidFill>
                  <a:srgbClr val="3A3838"/>
                </a:solidFill>
                <a:latin typeface="Raleway" pitchFamily="34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sz="1400" dirty="0">
                  <a:solidFill>
                    <a:srgbClr val="3A3838"/>
                  </a:solidFill>
                  <a:latin typeface="Raleway" pitchFamily="34" charset="0"/>
                </a:rPr>
                <a:t>Any new business models introduced that are small now but growing fast?</a:t>
              </a:r>
            </a:p>
            <a:p>
              <a:pPr marL="2984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34" charset="0"/>
                <a:ea typeface="+mn-ea"/>
                <a:cs typeface="Trebuchet MS"/>
              </a:endParaRPr>
            </a:p>
          </p:txBody>
        </p:sp>
      </p:grpSp>
      <p:sp>
        <p:nvSpPr>
          <p:cNvPr id="107" name="object 5">
            <a:extLst>
              <a:ext uri="{FF2B5EF4-FFF2-40B4-BE49-F238E27FC236}">
                <a16:creationId xmlns:a16="http://schemas.microsoft.com/office/drawing/2014/main" id="{A7E1BC67-CC1E-8646-8FA1-9829463D205B}"/>
              </a:ext>
            </a:extLst>
          </p:cNvPr>
          <p:cNvSpPr/>
          <p:nvPr/>
        </p:nvSpPr>
        <p:spPr>
          <a:xfrm>
            <a:off x="4393094" y="4177631"/>
            <a:ext cx="2334470" cy="455177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Company </a:t>
            </a: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itchFamily="2" charset="77"/>
            </a:endParaRPr>
          </a:p>
        </p:txBody>
      </p:sp>
      <p:sp>
        <p:nvSpPr>
          <p:cNvPr id="110" name="object 5">
            <a:extLst>
              <a:ext uri="{FF2B5EF4-FFF2-40B4-BE49-F238E27FC236}">
                <a16:creationId xmlns:a16="http://schemas.microsoft.com/office/drawing/2014/main" id="{56B4FF77-7A2E-604A-BCD5-DA8FA35E2A1F}"/>
              </a:ext>
            </a:extLst>
          </p:cNvPr>
          <p:cNvSpPr/>
          <p:nvPr/>
        </p:nvSpPr>
        <p:spPr>
          <a:xfrm>
            <a:off x="623886" y="4181311"/>
            <a:ext cx="2334470" cy="455177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Collaborators  </a:t>
            </a: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itchFamily="2" charset="77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9B55AB-E955-5E4C-A441-B15BFDB8E3F4}"/>
              </a:ext>
            </a:extLst>
          </p:cNvPr>
          <p:cNvGrpSpPr/>
          <p:nvPr/>
        </p:nvGrpSpPr>
        <p:grpSpPr>
          <a:xfrm>
            <a:off x="125202" y="1928017"/>
            <a:ext cx="3630922" cy="2114701"/>
            <a:chOff x="219685" y="4469307"/>
            <a:chExt cx="1944370" cy="2399387"/>
          </a:xfrm>
          <a:solidFill>
            <a:srgbClr val="F6F6F6"/>
          </a:solidFill>
        </p:grpSpPr>
        <p:sp>
          <p:nvSpPr>
            <p:cNvPr id="113" name="object 13">
              <a:extLst>
                <a:ext uri="{FF2B5EF4-FFF2-40B4-BE49-F238E27FC236}">
                  <a16:creationId xmlns:a16="http://schemas.microsoft.com/office/drawing/2014/main" id="{6348DDDA-4B7F-0643-84ED-02A736B3A9B6}"/>
                </a:ext>
              </a:extLst>
            </p:cNvPr>
            <p:cNvSpPr/>
            <p:nvPr/>
          </p:nvSpPr>
          <p:spPr>
            <a:xfrm>
              <a:off x="219685" y="4469307"/>
              <a:ext cx="1944370" cy="2381999"/>
            </a:xfrm>
            <a:custGeom>
              <a:avLst/>
              <a:gdLst/>
              <a:ahLst/>
              <a:cxnLst/>
              <a:rect l="l" t="t" r="r" b="b"/>
              <a:pathLst>
                <a:path w="1944370" h="2293620">
                  <a:moveTo>
                    <a:pt x="0" y="2293454"/>
                  </a:moveTo>
                  <a:lnTo>
                    <a:pt x="1943950" y="2293454"/>
                  </a:lnTo>
                  <a:lnTo>
                    <a:pt x="1943950" y="0"/>
                  </a:lnTo>
                  <a:lnTo>
                    <a:pt x="0" y="0"/>
                  </a:lnTo>
                  <a:lnTo>
                    <a:pt x="0" y="229345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bject 22">
              <a:extLst>
                <a:ext uri="{FF2B5EF4-FFF2-40B4-BE49-F238E27FC236}">
                  <a16:creationId xmlns:a16="http://schemas.microsoft.com/office/drawing/2014/main" id="{038DDA7A-13D9-8842-A413-69F988B1A79B}"/>
                </a:ext>
              </a:extLst>
            </p:cNvPr>
            <p:cNvSpPr txBox="1"/>
            <p:nvPr/>
          </p:nvSpPr>
          <p:spPr>
            <a:xfrm>
              <a:off x="303869" y="4564343"/>
              <a:ext cx="1860186" cy="2304351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>
              <a:defPPr>
                <a:defRPr lang="en-US"/>
              </a:defPPr>
              <a:lvl1pPr marL="298450" marR="5080" lvl="0" indent="-285750" fontAlgn="auto">
                <a:lnSpc>
                  <a:spcPct val="1028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Raleway" pitchFamily="34" charset="0"/>
                  <a:cs typeface="Trebuchet MS"/>
                </a:defRPr>
              </a:lvl1pPr>
            </a:lstStyle>
            <a:p>
              <a:r>
                <a:rPr lang="en-US" dirty="0"/>
                <a:t>The essential question: can you articulate what your relationship with your customers is like? </a:t>
              </a:r>
            </a:p>
            <a:p>
              <a:endParaRPr lang="en-US" dirty="0"/>
            </a:p>
            <a:p>
              <a:r>
                <a:rPr lang="en-US" dirty="0"/>
                <a:t>How are your customers changing, and how will you adapt to better solve their problems &amp; serve their needs vs the competition?  </a:t>
              </a:r>
            </a:p>
            <a:p>
              <a:pPr/>
              <a:endParaRPr dirty="0"/>
            </a:p>
          </p:txBody>
        </p:sp>
      </p:grpSp>
      <p:sp>
        <p:nvSpPr>
          <p:cNvPr id="115" name="Triangle 114">
            <a:extLst>
              <a:ext uri="{FF2B5EF4-FFF2-40B4-BE49-F238E27FC236}">
                <a16:creationId xmlns:a16="http://schemas.microsoft.com/office/drawing/2014/main" id="{0145CDDC-AD1D-B740-AB0F-67BF6F4C2C35}"/>
              </a:ext>
            </a:extLst>
          </p:cNvPr>
          <p:cNvSpPr/>
          <p:nvPr/>
        </p:nvSpPr>
        <p:spPr>
          <a:xfrm rot="5400000">
            <a:off x="5366152" y="3877590"/>
            <a:ext cx="5180053" cy="467745"/>
          </a:xfrm>
          <a:prstGeom prst="triangle">
            <a:avLst>
              <a:gd name="adj" fmla="val 49749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3D4F6F1-EA10-574A-BD01-F842FD602E4E}"/>
              </a:ext>
            </a:extLst>
          </p:cNvPr>
          <p:cNvSpPr/>
          <p:nvPr/>
        </p:nvSpPr>
        <p:spPr>
          <a:xfrm>
            <a:off x="8300053" y="1632031"/>
            <a:ext cx="3639288" cy="4728842"/>
          </a:xfrm>
          <a:prstGeom prst="rect">
            <a:avLst/>
          </a:prstGeom>
          <a:noFill/>
          <a:ln>
            <a:solidFill>
              <a:srgbClr val="FF4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aleway Black" pitchFamily="2" charset="77"/>
              </a:rPr>
              <a:t>Implications</a:t>
            </a:r>
          </a:p>
          <a:p>
            <a:pPr marL="298450" marR="508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q"/>
              <a:defRPr/>
            </a:pPr>
            <a:endParaRPr lang="en-US" sz="1600" dirty="0">
              <a:solidFill>
                <a:srgbClr val="3A3838"/>
              </a:solidFill>
              <a:latin typeface="Raleway" pitchFamily="34" charset="0"/>
              <a:cs typeface="Trebuchet MS"/>
            </a:endParaRPr>
          </a:p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rgbClr val="3A3838"/>
                </a:solidFill>
                <a:latin typeface="Raleway" pitchFamily="34" charset="0"/>
                <a:cs typeface="Trebuchet MS"/>
              </a:rPr>
              <a:t>This section should highlight the most important linkages uncovered through your 5Cs analysis</a:t>
            </a:r>
            <a:endParaRPr lang="en-US" sz="1600" b="1" dirty="0">
              <a:solidFill>
                <a:schemeClr val="tx1"/>
              </a:solidFill>
              <a:latin typeface="Raleway Black" pitchFamily="2" charset="77"/>
            </a:endParaRPr>
          </a:p>
          <a:p>
            <a:pPr marL="298450" marR="5080" lvl="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q"/>
              <a:defRPr/>
            </a:pPr>
            <a:endParaRPr lang="en-US" sz="1600" dirty="0">
              <a:solidFill>
                <a:srgbClr val="3A3838"/>
              </a:solidFill>
              <a:latin typeface="Raleway" pitchFamily="34" charset="0"/>
              <a:cs typeface="Trebuchet MS"/>
            </a:endParaRPr>
          </a:p>
          <a:p>
            <a:pPr marL="298450" marR="5080" indent="-285750">
              <a:lnSpc>
                <a:spcPct val="102800"/>
              </a:lnSpc>
              <a:spcBef>
                <a:spcPts val="60"/>
              </a:spcBef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rgbClr val="3A3838"/>
                </a:solidFill>
                <a:latin typeface="Raleway" pitchFamily="34" charset="0"/>
                <a:cs typeface="Trebuchet MS"/>
              </a:rPr>
              <a:t>Develop implications (the “so what”) based on your data and observations </a:t>
            </a:r>
            <a:endParaRPr lang="en-US" sz="1600" dirty="0">
              <a:solidFill>
                <a:prstClr val="black"/>
              </a:solidFill>
              <a:latin typeface="Raleway" pitchFamily="34" charset="0"/>
              <a:cs typeface="Trebuchet MS"/>
            </a:endParaRPr>
          </a:p>
          <a:p>
            <a:pPr marL="12700" lvl="0">
              <a:spcBef>
                <a:spcPts val="40"/>
              </a:spcBef>
              <a:defRPr/>
            </a:pPr>
            <a:endParaRPr lang="en-US" sz="1600" dirty="0">
              <a:solidFill>
                <a:srgbClr val="3A3838"/>
              </a:solidFill>
              <a:latin typeface="Raleway" pitchFamily="34" charset="0"/>
              <a:cs typeface="Trebuchet MS"/>
            </a:endParaRPr>
          </a:p>
          <a:p>
            <a:pPr marL="298450" lvl="0" indent="-285750">
              <a:spcBef>
                <a:spcPts val="40"/>
              </a:spcBef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rgbClr val="3A3838"/>
                </a:solidFill>
                <a:latin typeface="Raleway" pitchFamily="34" charset="0"/>
                <a:cs typeface="Trebuchet MS"/>
              </a:rPr>
              <a:t>Provide high level next steps on what needs to be done to take this data and drive further insights and strategy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8E37B5-7A89-0B4A-8CC7-602DE65E0FD4}"/>
              </a:ext>
            </a:extLst>
          </p:cNvPr>
          <p:cNvCxnSpPr>
            <a:cxnSpLocks/>
          </p:cNvCxnSpPr>
          <p:nvPr/>
        </p:nvCxnSpPr>
        <p:spPr>
          <a:xfrm>
            <a:off x="7650867" y="1313346"/>
            <a:ext cx="45295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bject 21">
            <a:extLst>
              <a:ext uri="{FF2B5EF4-FFF2-40B4-BE49-F238E27FC236}">
                <a16:creationId xmlns:a16="http://schemas.microsoft.com/office/drawing/2014/main" id="{9634D2D4-D9FC-5D45-AFE3-19513A16E158}"/>
              </a:ext>
            </a:extLst>
          </p:cNvPr>
          <p:cNvSpPr/>
          <p:nvPr/>
        </p:nvSpPr>
        <p:spPr>
          <a:xfrm>
            <a:off x="2760384" y="4171409"/>
            <a:ext cx="529277" cy="342913"/>
          </a:xfrm>
          <a:custGeom>
            <a:avLst/>
            <a:gdLst/>
            <a:ahLst/>
            <a:cxnLst/>
            <a:rect l="l" t="t" r="r" b="b"/>
            <a:pathLst>
              <a:path w="950595" h="601980">
                <a:moveTo>
                  <a:pt x="399910" y="497839"/>
                </a:moveTo>
                <a:lnTo>
                  <a:pt x="392417" y="497839"/>
                </a:lnTo>
                <a:lnTo>
                  <a:pt x="385552" y="501649"/>
                </a:lnTo>
                <a:lnTo>
                  <a:pt x="353511" y="541019"/>
                </a:lnTo>
                <a:lnTo>
                  <a:pt x="340702" y="566419"/>
                </a:lnTo>
                <a:lnTo>
                  <a:pt x="342861" y="574039"/>
                </a:lnTo>
                <a:lnTo>
                  <a:pt x="347532" y="584199"/>
                </a:lnTo>
                <a:lnTo>
                  <a:pt x="354349" y="593089"/>
                </a:lnTo>
                <a:lnTo>
                  <a:pt x="363260" y="598169"/>
                </a:lnTo>
                <a:lnTo>
                  <a:pt x="374218" y="601979"/>
                </a:lnTo>
                <a:lnTo>
                  <a:pt x="380047" y="601979"/>
                </a:lnTo>
                <a:lnTo>
                  <a:pt x="384721" y="600709"/>
                </a:lnTo>
                <a:lnTo>
                  <a:pt x="389445" y="600709"/>
                </a:lnTo>
                <a:lnTo>
                  <a:pt x="422855" y="558799"/>
                </a:lnTo>
                <a:lnTo>
                  <a:pt x="434644" y="535939"/>
                </a:lnTo>
                <a:lnTo>
                  <a:pt x="433946" y="532129"/>
                </a:lnTo>
                <a:lnTo>
                  <a:pt x="430937" y="520699"/>
                </a:lnTo>
                <a:lnTo>
                  <a:pt x="425532" y="511809"/>
                </a:lnTo>
                <a:lnTo>
                  <a:pt x="417851" y="504189"/>
                </a:lnTo>
                <a:lnTo>
                  <a:pt x="408012" y="499109"/>
                </a:lnTo>
                <a:lnTo>
                  <a:pt x="399910" y="497839"/>
                </a:lnTo>
                <a:close/>
              </a:path>
              <a:path w="950595" h="601980">
                <a:moveTo>
                  <a:pt x="658318" y="412749"/>
                </a:moveTo>
                <a:lnTo>
                  <a:pt x="347802" y="412749"/>
                </a:lnTo>
                <a:lnTo>
                  <a:pt x="366633" y="420369"/>
                </a:lnTo>
                <a:lnTo>
                  <a:pt x="381639" y="434339"/>
                </a:lnTo>
                <a:lnTo>
                  <a:pt x="391366" y="450849"/>
                </a:lnTo>
                <a:lnTo>
                  <a:pt x="394360" y="471169"/>
                </a:lnTo>
                <a:lnTo>
                  <a:pt x="394080" y="477519"/>
                </a:lnTo>
                <a:lnTo>
                  <a:pt x="394220" y="477519"/>
                </a:lnTo>
                <a:lnTo>
                  <a:pt x="433362" y="494029"/>
                </a:lnTo>
                <a:lnTo>
                  <a:pt x="451816" y="528319"/>
                </a:lnTo>
                <a:lnTo>
                  <a:pt x="451523" y="542289"/>
                </a:lnTo>
                <a:lnTo>
                  <a:pt x="450341" y="551179"/>
                </a:lnTo>
                <a:lnTo>
                  <a:pt x="446100" y="557529"/>
                </a:lnTo>
                <a:lnTo>
                  <a:pt x="437553" y="571499"/>
                </a:lnTo>
                <a:lnTo>
                  <a:pt x="437934" y="572769"/>
                </a:lnTo>
                <a:lnTo>
                  <a:pt x="445744" y="575309"/>
                </a:lnTo>
                <a:lnTo>
                  <a:pt x="463500" y="581659"/>
                </a:lnTo>
                <a:lnTo>
                  <a:pt x="499731" y="589279"/>
                </a:lnTo>
                <a:lnTo>
                  <a:pt x="518337" y="591819"/>
                </a:lnTo>
                <a:lnTo>
                  <a:pt x="533707" y="591819"/>
                </a:lnTo>
                <a:lnTo>
                  <a:pt x="547635" y="588009"/>
                </a:lnTo>
                <a:lnTo>
                  <a:pt x="560198" y="580389"/>
                </a:lnTo>
                <a:lnTo>
                  <a:pt x="571474" y="570229"/>
                </a:lnTo>
                <a:lnTo>
                  <a:pt x="579462" y="561339"/>
                </a:lnTo>
                <a:lnTo>
                  <a:pt x="568705" y="556259"/>
                </a:lnTo>
                <a:lnTo>
                  <a:pt x="548180" y="544829"/>
                </a:lnTo>
                <a:lnTo>
                  <a:pt x="486536" y="514349"/>
                </a:lnTo>
                <a:lnTo>
                  <a:pt x="481507" y="511809"/>
                </a:lnTo>
                <a:lnTo>
                  <a:pt x="480225" y="507999"/>
                </a:lnTo>
                <a:lnTo>
                  <a:pt x="484377" y="499109"/>
                </a:lnTo>
                <a:lnTo>
                  <a:pt x="487959" y="497839"/>
                </a:lnTo>
                <a:lnTo>
                  <a:pt x="632362" y="497839"/>
                </a:lnTo>
                <a:lnTo>
                  <a:pt x="625890" y="494029"/>
                </a:lnTo>
                <a:lnTo>
                  <a:pt x="601218" y="478789"/>
                </a:lnTo>
                <a:lnTo>
                  <a:pt x="564357" y="458469"/>
                </a:lnTo>
                <a:lnTo>
                  <a:pt x="527964" y="435609"/>
                </a:lnTo>
                <a:lnTo>
                  <a:pt x="520725" y="430529"/>
                </a:lnTo>
                <a:lnTo>
                  <a:pt x="521017" y="425449"/>
                </a:lnTo>
                <a:lnTo>
                  <a:pt x="531393" y="419099"/>
                </a:lnTo>
                <a:lnTo>
                  <a:pt x="669194" y="419099"/>
                </a:lnTo>
                <a:lnTo>
                  <a:pt x="658318" y="412749"/>
                </a:lnTo>
                <a:close/>
              </a:path>
              <a:path w="950595" h="601980">
                <a:moveTo>
                  <a:pt x="337121" y="430529"/>
                </a:moveTo>
                <a:lnTo>
                  <a:pt x="296868" y="472439"/>
                </a:lnTo>
                <a:lnTo>
                  <a:pt x="272059" y="507999"/>
                </a:lnTo>
                <a:lnTo>
                  <a:pt x="269709" y="510539"/>
                </a:lnTo>
                <a:lnTo>
                  <a:pt x="267817" y="514349"/>
                </a:lnTo>
                <a:lnTo>
                  <a:pt x="267427" y="518159"/>
                </a:lnTo>
                <a:lnTo>
                  <a:pt x="267314" y="520699"/>
                </a:lnTo>
                <a:lnTo>
                  <a:pt x="267439" y="529589"/>
                </a:lnTo>
                <a:lnTo>
                  <a:pt x="292967" y="558799"/>
                </a:lnTo>
                <a:lnTo>
                  <a:pt x="303129" y="560069"/>
                </a:lnTo>
                <a:lnTo>
                  <a:pt x="313053" y="557529"/>
                </a:lnTo>
                <a:lnTo>
                  <a:pt x="321817" y="551179"/>
                </a:lnTo>
                <a:lnTo>
                  <a:pt x="334921" y="533399"/>
                </a:lnTo>
                <a:lnTo>
                  <a:pt x="347584" y="516889"/>
                </a:lnTo>
                <a:lnTo>
                  <a:pt x="359845" y="499109"/>
                </a:lnTo>
                <a:lnTo>
                  <a:pt x="371741" y="482599"/>
                </a:lnTo>
                <a:lnTo>
                  <a:pt x="374497" y="477519"/>
                </a:lnTo>
                <a:lnTo>
                  <a:pt x="375881" y="473709"/>
                </a:lnTo>
                <a:lnTo>
                  <a:pt x="375462" y="468629"/>
                </a:lnTo>
                <a:lnTo>
                  <a:pt x="373252" y="455929"/>
                </a:lnTo>
                <a:lnTo>
                  <a:pt x="367155" y="444499"/>
                </a:lnTo>
                <a:lnTo>
                  <a:pt x="357798" y="436879"/>
                </a:lnTo>
                <a:lnTo>
                  <a:pt x="345808" y="431799"/>
                </a:lnTo>
                <a:lnTo>
                  <a:pt x="337121" y="430529"/>
                </a:lnTo>
                <a:close/>
              </a:path>
              <a:path w="950595" h="601980">
                <a:moveTo>
                  <a:pt x="632362" y="497839"/>
                </a:moveTo>
                <a:lnTo>
                  <a:pt x="487959" y="497839"/>
                </a:lnTo>
                <a:lnTo>
                  <a:pt x="495185" y="499109"/>
                </a:lnTo>
                <a:lnTo>
                  <a:pt x="497344" y="500379"/>
                </a:lnTo>
                <a:lnTo>
                  <a:pt x="514146" y="507999"/>
                </a:lnTo>
                <a:lnTo>
                  <a:pt x="543666" y="521969"/>
                </a:lnTo>
                <a:lnTo>
                  <a:pt x="568395" y="534669"/>
                </a:lnTo>
                <a:lnTo>
                  <a:pt x="578388" y="538479"/>
                </a:lnTo>
                <a:lnTo>
                  <a:pt x="588616" y="543559"/>
                </a:lnTo>
                <a:lnTo>
                  <a:pt x="599262" y="546099"/>
                </a:lnTo>
                <a:lnTo>
                  <a:pt x="615531" y="547369"/>
                </a:lnTo>
                <a:lnTo>
                  <a:pt x="628983" y="542289"/>
                </a:lnTo>
                <a:lnTo>
                  <a:pt x="639163" y="533399"/>
                </a:lnTo>
                <a:lnTo>
                  <a:pt x="645617" y="518159"/>
                </a:lnTo>
                <a:lnTo>
                  <a:pt x="646988" y="513079"/>
                </a:lnTo>
                <a:lnTo>
                  <a:pt x="646087" y="507999"/>
                </a:lnTo>
                <a:lnTo>
                  <a:pt x="641451" y="504189"/>
                </a:lnTo>
                <a:lnTo>
                  <a:pt x="639051" y="502919"/>
                </a:lnTo>
                <a:lnTo>
                  <a:pt x="636676" y="500379"/>
                </a:lnTo>
                <a:lnTo>
                  <a:pt x="632362" y="497839"/>
                </a:lnTo>
                <a:close/>
              </a:path>
              <a:path w="950595" h="601980">
                <a:moveTo>
                  <a:pt x="287343" y="364489"/>
                </a:moveTo>
                <a:lnTo>
                  <a:pt x="279523" y="364489"/>
                </a:lnTo>
                <a:lnTo>
                  <a:pt x="272489" y="367029"/>
                </a:lnTo>
                <a:lnTo>
                  <a:pt x="232321" y="416559"/>
                </a:lnTo>
                <a:lnTo>
                  <a:pt x="200177" y="462279"/>
                </a:lnTo>
                <a:lnTo>
                  <a:pt x="197929" y="464819"/>
                </a:lnTo>
                <a:lnTo>
                  <a:pt x="196634" y="468629"/>
                </a:lnTo>
                <a:lnTo>
                  <a:pt x="196418" y="472439"/>
                </a:lnTo>
                <a:lnTo>
                  <a:pt x="198755" y="487679"/>
                </a:lnTo>
                <a:lnTo>
                  <a:pt x="206565" y="500379"/>
                </a:lnTo>
                <a:lnTo>
                  <a:pt x="218556" y="507999"/>
                </a:lnTo>
                <a:lnTo>
                  <a:pt x="233438" y="511809"/>
                </a:lnTo>
                <a:lnTo>
                  <a:pt x="242252" y="511809"/>
                </a:lnTo>
                <a:lnTo>
                  <a:pt x="248284" y="506729"/>
                </a:lnTo>
                <a:lnTo>
                  <a:pt x="253644" y="499109"/>
                </a:lnTo>
                <a:lnTo>
                  <a:pt x="259065" y="492759"/>
                </a:lnTo>
                <a:lnTo>
                  <a:pt x="264401" y="486409"/>
                </a:lnTo>
                <a:lnTo>
                  <a:pt x="269660" y="478789"/>
                </a:lnTo>
                <a:lnTo>
                  <a:pt x="294746" y="444499"/>
                </a:lnTo>
                <a:lnTo>
                  <a:pt x="304555" y="431799"/>
                </a:lnTo>
                <a:lnTo>
                  <a:pt x="314096" y="417829"/>
                </a:lnTo>
                <a:lnTo>
                  <a:pt x="317309" y="412749"/>
                </a:lnTo>
                <a:lnTo>
                  <a:pt x="320205" y="407669"/>
                </a:lnTo>
                <a:lnTo>
                  <a:pt x="319862" y="402589"/>
                </a:lnTo>
                <a:lnTo>
                  <a:pt x="317830" y="391159"/>
                </a:lnTo>
                <a:lnTo>
                  <a:pt x="313175" y="380999"/>
                </a:lnTo>
                <a:lnTo>
                  <a:pt x="305881" y="373379"/>
                </a:lnTo>
                <a:lnTo>
                  <a:pt x="295935" y="367029"/>
                </a:lnTo>
                <a:lnTo>
                  <a:pt x="287343" y="364489"/>
                </a:lnTo>
                <a:close/>
              </a:path>
              <a:path w="950595" h="601980">
                <a:moveTo>
                  <a:pt x="669194" y="419099"/>
                </a:moveTo>
                <a:lnTo>
                  <a:pt x="531393" y="419099"/>
                </a:lnTo>
                <a:lnTo>
                  <a:pt x="534098" y="420369"/>
                </a:lnTo>
                <a:lnTo>
                  <a:pt x="569842" y="439419"/>
                </a:lnTo>
                <a:lnTo>
                  <a:pt x="633140" y="476249"/>
                </a:lnTo>
                <a:lnTo>
                  <a:pt x="650798" y="485139"/>
                </a:lnTo>
                <a:lnTo>
                  <a:pt x="657923" y="488949"/>
                </a:lnTo>
                <a:lnTo>
                  <a:pt x="665251" y="491489"/>
                </a:lnTo>
                <a:lnTo>
                  <a:pt x="673506" y="491489"/>
                </a:lnTo>
                <a:lnTo>
                  <a:pt x="709599" y="461009"/>
                </a:lnTo>
                <a:lnTo>
                  <a:pt x="710095" y="455929"/>
                </a:lnTo>
                <a:lnTo>
                  <a:pt x="709244" y="452119"/>
                </a:lnTo>
                <a:lnTo>
                  <a:pt x="709206" y="444499"/>
                </a:lnTo>
                <a:lnTo>
                  <a:pt x="707402" y="441959"/>
                </a:lnTo>
                <a:lnTo>
                  <a:pt x="675720" y="422909"/>
                </a:lnTo>
                <a:lnTo>
                  <a:pt x="669194" y="419099"/>
                </a:lnTo>
                <a:close/>
              </a:path>
              <a:path w="950595" h="601980">
                <a:moveTo>
                  <a:pt x="179527" y="355599"/>
                </a:moveTo>
                <a:lnTo>
                  <a:pt x="172554" y="356869"/>
                </a:lnTo>
                <a:lnTo>
                  <a:pt x="167258" y="363219"/>
                </a:lnTo>
                <a:lnTo>
                  <a:pt x="160425" y="370839"/>
                </a:lnTo>
                <a:lnTo>
                  <a:pt x="153995" y="379729"/>
                </a:lnTo>
                <a:lnTo>
                  <a:pt x="147986" y="388619"/>
                </a:lnTo>
                <a:lnTo>
                  <a:pt x="142417" y="397509"/>
                </a:lnTo>
                <a:lnTo>
                  <a:pt x="140423" y="400049"/>
                </a:lnTo>
                <a:lnTo>
                  <a:pt x="139242" y="403859"/>
                </a:lnTo>
                <a:lnTo>
                  <a:pt x="139268" y="407669"/>
                </a:lnTo>
                <a:lnTo>
                  <a:pt x="140619" y="417829"/>
                </a:lnTo>
                <a:lnTo>
                  <a:pt x="168066" y="444499"/>
                </a:lnTo>
                <a:lnTo>
                  <a:pt x="177366" y="445769"/>
                </a:lnTo>
                <a:lnTo>
                  <a:pt x="186044" y="443229"/>
                </a:lnTo>
                <a:lnTo>
                  <a:pt x="194271" y="435609"/>
                </a:lnTo>
                <a:lnTo>
                  <a:pt x="199880" y="429259"/>
                </a:lnTo>
                <a:lnTo>
                  <a:pt x="205168" y="422909"/>
                </a:lnTo>
                <a:lnTo>
                  <a:pt x="210198" y="415289"/>
                </a:lnTo>
                <a:lnTo>
                  <a:pt x="215036" y="408939"/>
                </a:lnTo>
                <a:lnTo>
                  <a:pt x="218046" y="403859"/>
                </a:lnTo>
                <a:lnTo>
                  <a:pt x="219913" y="398779"/>
                </a:lnTo>
                <a:lnTo>
                  <a:pt x="219354" y="393699"/>
                </a:lnTo>
                <a:lnTo>
                  <a:pt x="217032" y="379729"/>
                </a:lnTo>
                <a:lnTo>
                  <a:pt x="209672" y="368299"/>
                </a:lnTo>
                <a:lnTo>
                  <a:pt x="199085" y="360679"/>
                </a:lnTo>
                <a:lnTo>
                  <a:pt x="187083" y="356869"/>
                </a:lnTo>
                <a:lnTo>
                  <a:pt x="179527" y="355599"/>
                </a:lnTo>
                <a:close/>
              </a:path>
              <a:path w="950595" h="601980">
                <a:moveTo>
                  <a:pt x="725826" y="342899"/>
                </a:moveTo>
                <a:lnTo>
                  <a:pt x="570026" y="342899"/>
                </a:lnTo>
                <a:lnTo>
                  <a:pt x="578510" y="345439"/>
                </a:lnTo>
                <a:lnTo>
                  <a:pt x="615873" y="365759"/>
                </a:lnTo>
                <a:lnTo>
                  <a:pt x="642800" y="382269"/>
                </a:lnTo>
                <a:lnTo>
                  <a:pt x="726135" y="431799"/>
                </a:lnTo>
                <a:lnTo>
                  <a:pt x="728586" y="434339"/>
                </a:lnTo>
                <a:lnTo>
                  <a:pt x="737107" y="433069"/>
                </a:lnTo>
                <a:lnTo>
                  <a:pt x="747433" y="433069"/>
                </a:lnTo>
                <a:lnTo>
                  <a:pt x="756426" y="431799"/>
                </a:lnTo>
                <a:lnTo>
                  <a:pt x="763841" y="427989"/>
                </a:lnTo>
                <a:lnTo>
                  <a:pt x="769703" y="421639"/>
                </a:lnTo>
                <a:lnTo>
                  <a:pt x="774039" y="414019"/>
                </a:lnTo>
                <a:lnTo>
                  <a:pt x="776635" y="403859"/>
                </a:lnTo>
                <a:lnTo>
                  <a:pt x="776404" y="394969"/>
                </a:lnTo>
                <a:lnTo>
                  <a:pt x="752563" y="364489"/>
                </a:lnTo>
                <a:lnTo>
                  <a:pt x="735373" y="350519"/>
                </a:lnTo>
                <a:lnTo>
                  <a:pt x="725826" y="342899"/>
                </a:lnTo>
                <a:close/>
              </a:path>
              <a:path w="950595" h="601980">
                <a:moveTo>
                  <a:pt x="564870" y="346709"/>
                </a:moveTo>
                <a:lnTo>
                  <a:pt x="282042" y="346709"/>
                </a:lnTo>
                <a:lnTo>
                  <a:pt x="295706" y="347979"/>
                </a:lnTo>
                <a:lnTo>
                  <a:pt x="312963" y="354329"/>
                </a:lnTo>
                <a:lnTo>
                  <a:pt x="326272" y="367029"/>
                </a:lnTo>
                <a:lnTo>
                  <a:pt x="334890" y="382269"/>
                </a:lnTo>
                <a:lnTo>
                  <a:pt x="338073" y="401319"/>
                </a:lnTo>
                <a:lnTo>
                  <a:pt x="338112" y="405129"/>
                </a:lnTo>
                <a:lnTo>
                  <a:pt x="337451" y="407669"/>
                </a:lnTo>
                <a:lnTo>
                  <a:pt x="340271" y="415289"/>
                </a:lnTo>
                <a:lnTo>
                  <a:pt x="344677" y="412749"/>
                </a:lnTo>
                <a:lnTo>
                  <a:pt x="658318" y="412749"/>
                </a:lnTo>
                <a:lnTo>
                  <a:pt x="647442" y="406399"/>
                </a:lnTo>
                <a:lnTo>
                  <a:pt x="619188" y="388619"/>
                </a:lnTo>
                <a:lnTo>
                  <a:pt x="590956" y="372109"/>
                </a:lnTo>
                <a:lnTo>
                  <a:pt x="572934" y="360679"/>
                </a:lnTo>
                <a:lnTo>
                  <a:pt x="563346" y="354329"/>
                </a:lnTo>
                <a:lnTo>
                  <a:pt x="562825" y="350519"/>
                </a:lnTo>
                <a:lnTo>
                  <a:pt x="564870" y="346709"/>
                </a:lnTo>
                <a:close/>
              </a:path>
              <a:path w="950595" h="601980">
                <a:moveTo>
                  <a:pt x="719461" y="337819"/>
                </a:moveTo>
                <a:lnTo>
                  <a:pt x="185402" y="337819"/>
                </a:lnTo>
                <a:lnTo>
                  <a:pt x="200840" y="340359"/>
                </a:lnTo>
                <a:lnTo>
                  <a:pt x="215506" y="347979"/>
                </a:lnTo>
                <a:lnTo>
                  <a:pt x="237439" y="378459"/>
                </a:lnTo>
                <a:lnTo>
                  <a:pt x="244665" y="369569"/>
                </a:lnTo>
                <a:lnTo>
                  <a:pt x="246557" y="367029"/>
                </a:lnTo>
                <a:lnTo>
                  <a:pt x="248386" y="364489"/>
                </a:lnTo>
                <a:lnTo>
                  <a:pt x="258214" y="354329"/>
                </a:lnTo>
                <a:lnTo>
                  <a:pt x="269489" y="347979"/>
                </a:lnTo>
                <a:lnTo>
                  <a:pt x="282042" y="346709"/>
                </a:lnTo>
                <a:lnTo>
                  <a:pt x="564870" y="346709"/>
                </a:lnTo>
                <a:lnTo>
                  <a:pt x="566915" y="342899"/>
                </a:lnTo>
                <a:lnTo>
                  <a:pt x="725826" y="342899"/>
                </a:lnTo>
                <a:lnTo>
                  <a:pt x="719461" y="337819"/>
                </a:lnTo>
                <a:close/>
              </a:path>
              <a:path w="950595" h="601980">
                <a:moveTo>
                  <a:pt x="755741" y="154939"/>
                </a:moveTo>
                <a:lnTo>
                  <a:pt x="465150" y="154939"/>
                </a:lnTo>
                <a:lnTo>
                  <a:pt x="468998" y="157479"/>
                </a:lnTo>
                <a:lnTo>
                  <a:pt x="494083" y="168909"/>
                </a:lnTo>
                <a:lnTo>
                  <a:pt x="502335" y="173989"/>
                </a:lnTo>
                <a:lnTo>
                  <a:pt x="541382" y="195579"/>
                </a:lnTo>
                <a:lnTo>
                  <a:pt x="579701" y="217169"/>
                </a:lnTo>
                <a:lnTo>
                  <a:pt x="617243" y="241299"/>
                </a:lnTo>
                <a:lnTo>
                  <a:pt x="683384" y="287019"/>
                </a:lnTo>
                <a:lnTo>
                  <a:pt x="741291" y="331469"/>
                </a:lnTo>
                <a:lnTo>
                  <a:pt x="769493" y="354329"/>
                </a:lnTo>
                <a:lnTo>
                  <a:pt x="771791" y="355599"/>
                </a:lnTo>
                <a:lnTo>
                  <a:pt x="773696" y="355599"/>
                </a:lnTo>
                <a:lnTo>
                  <a:pt x="782129" y="351789"/>
                </a:lnTo>
                <a:lnTo>
                  <a:pt x="814919" y="325119"/>
                </a:lnTo>
                <a:lnTo>
                  <a:pt x="825141" y="314959"/>
                </a:lnTo>
                <a:lnTo>
                  <a:pt x="838187" y="302259"/>
                </a:lnTo>
                <a:lnTo>
                  <a:pt x="838111" y="299719"/>
                </a:lnTo>
                <a:lnTo>
                  <a:pt x="790843" y="217169"/>
                </a:lnTo>
                <a:lnTo>
                  <a:pt x="755741" y="154939"/>
                </a:lnTo>
                <a:close/>
              </a:path>
              <a:path w="950595" h="601980">
                <a:moveTo>
                  <a:pt x="147483" y="353569"/>
                </a:moveTo>
                <a:lnTo>
                  <a:pt x="146418" y="354329"/>
                </a:lnTo>
                <a:lnTo>
                  <a:pt x="148120" y="354329"/>
                </a:lnTo>
                <a:lnTo>
                  <a:pt x="147483" y="353569"/>
                </a:lnTo>
                <a:close/>
              </a:path>
              <a:path w="950595" h="601980">
                <a:moveTo>
                  <a:pt x="231927" y="90169"/>
                </a:moveTo>
                <a:lnTo>
                  <a:pt x="230263" y="91439"/>
                </a:lnTo>
                <a:lnTo>
                  <a:pt x="181591" y="177799"/>
                </a:lnTo>
                <a:lnTo>
                  <a:pt x="134799" y="261619"/>
                </a:lnTo>
                <a:lnTo>
                  <a:pt x="109321" y="306069"/>
                </a:lnTo>
                <a:lnTo>
                  <a:pt x="109766" y="308609"/>
                </a:lnTo>
                <a:lnTo>
                  <a:pt x="119616" y="320039"/>
                </a:lnTo>
                <a:lnTo>
                  <a:pt x="126861" y="328929"/>
                </a:lnTo>
                <a:lnTo>
                  <a:pt x="147483" y="353569"/>
                </a:lnTo>
                <a:lnTo>
                  <a:pt x="155308" y="347979"/>
                </a:lnTo>
                <a:lnTo>
                  <a:pt x="169966" y="340359"/>
                </a:lnTo>
                <a:lnTo>
                  <a:pt x="185402" y="337819"/>
                </a:lnTo>
                <a:lnTo>
                  <a:pt x="719461" y="337819"/>
                </a:lnTo>
                <a:lnTo>
                  <a:pt x="717870" y="336549"/>
                </a:lnTo>
                <a:lnTo>
                  <a:pt x="700182" y="323849"/>
                </a:lnTo>
                <a:lnTo>
                  <a:pt x="682434" y="309879"/>
                </a:lnTo>
                <a:lnTo>
                  <a:pt x="641240" y="280669"/>
                </a:lnTo>
                <a:lnTo>
                  <a:pt x="610114" y="259079"/>
                </a:lnTo>
                <a:lnTo>
                  <a:pt x="297929" y="259079"/>
                </a:lnTo>
                <a:lnTo>
                  <a:pt x="292823" y="257809"/>
                </a:lnTo>
                <a:lnTo>
                  <a:pt x="272598" y="227329"/>
                </a:lnTo>
                <a:lnTo>
                  <a:pt x="273667" y="217169"/>
                </a:lnTo>
                <a:lnTo>
                  <a:pt x="293220" y="176529"/>
                </a:lnTo>
                <a:lnTo>
                  <a:pt x="300392" y="166369"/>
                </a:lnTo>
                <a:lnTo>
                  <a:pt x="321666" y="134619"/>
                </a:lnTo>
                <a:lnTo>
                  <a:pt x="329539" y="123189"/>
                </a:lnTo>
                <a:lnTo>
                  <a:pt x="329234" y="121919"/>
                </a:lnTo>
                <a:lnTo>
                  <a:pt x="318998" y="120649"/>
                </a:lnTo>
                <a:lnTo>
                  <a:pt x="310095" y="118109"/>
                </a:lnTo>
                <a:lnTo>
                  <a:pt x="290412" y="115569"/>
                </a:lnTo>
                <a:lnTo>
                  <a:pt x="271313" y="110489"/>
                </a:lnTo>
                <a:lnTo>
                  <a:pt x="252999" y="102869"/>
                </a:lnTo>
                <a:lnTo>
                  <a:pt x="235673" y="92709"/>
                </a:lnTo>
                <a:lnTo>
                  <a:pt x="231927" y="90169"/>
                </a:lnTo>
                <a:close/>
              </a:path>
              <a:path w="950595" h="601980">
                <a:moveTo>
                  <a:pt x="157060" y="0"/>
                </a:moveTo>
                <a:lnTo>
                  <a:pt x="156095" y="0"/>
                </a:lnTo>
                <a:lnTo>
                  <a:pt x="150138" y="6349"/>
                </a:lnTo>
                <a:lnTo>
                  <a:pt x="145080" y="15239"/>
                </a:lnTo>
                <a:lnTo>
                  <a:pt x="140509" y="22859"/>
                </a:lnTo>
                <a:lnTo>
                  <a:pt x="136016" y="30479"/>
                </a:lnTo>
                <a:lnTo>
                  <a:pt x="111406" y="74929"/>
                </a:lnTo>
                <a:lnTo>
                  <a:pt x="62506" y="161289"/>
                </a:lnTo>
                <a:lnTo>
                  <a:pt x="38182" y="205739"/>
                </a:lnTo>
                <a:lnTo>
                  <a:pt x="13919" y="248919"/>
                </a:lnTo>
                <a:lnTo>
                  <a:pt x="10538" y="255269"/>
                </a:lnTo>
                <a:lnTo>
                  <a:pt x="7202" y="261619"/>
                </a:lnTo>
                <a:lnTo>
                  <a:pt x="3744" y="267969"/>
                </a:lnTo>
                <a:lnTo>
                  <a:pt x="0" y="274319"/>
                </a:lnTo>
                <a:lnTo>
                  <a:pt x="0" y="279399"/>
                </a:lnTo>
                <a:lnTo>
                  <a:pt x="5721" y="283209"/>
                </a:lnTo>
                <a:lnTo>
                  <a:pt x="11834" y="288289"/>
                </a:lnTo>
                <a:lnTo>
                  <a:pt x="35220" y="302259"/>
                </a:lnTo>
                <a:lnTo>
                  <a:pt x="56974" y="314959"/>
                </a:lnTo>
                <a:lnTo>
                  <a:pt x="68122" y="321309"/>
                </a:lnTo>
                <a:lnTo>
                  <a:pt x="74637" y="325119"/>
                </a:lnTo>
                <a:lnTo>
                  <a:pt x="75133" y="323849"/>
                </a:lnTo>
                <a:lnTo>
                  <a:pt x="82613" y="312419"/>
                </a:lnTo>
                <a:lnTo>
                  <a:pt x="86080" y="307339"/>
                </a:lnTo>
                <a:lnTo>
                  <a:pt x="89357" y="302259"/>
                </a:lnTo>
                <a:lnTo>
                  <a:pt x="112821" y="261619"/>
                </a:lnTo>
                <a:lnTo>
                  <a:pt x="135907" y="220979"/>
                </a:lnTo>
                <a:lnTo>
                  <a:pt x="193767" y="118109"/>
                </a:lnTo>
                <a:lnTo>
                  <a:pt x="205962" y="95249"/>
                </a:lnTo>
                <a:lnTo>
                  <a:pt x="218014" y="73659"/>
                </a:lnTo>
                <a:lnTo>
                  <a:pt x="231584" y="48259"/>
                </a:lnTo>
                <a:lnTo>
                  <a:pt x="232054" y="45719"/>
                </a:lnTo>
                <a:lnTo>
                  <a:pt x="228434" y="43179"/>
                </a:lnTo>
                <a:lnTo>
                  <a:pt x="193371" y="20319"/>
                </a:lnTo>
                <a:lnTo>
                  <a:pt x="175412" y="10159"/>
                </a:lnTo>
                <a:lnTo>
                  <a:pt x="157060" y="0"/>
                </a:lnTo>
                <a:close/>
              </a:path>
              <a:path w="950595" h="601980">
                <a:moveTo>
                  <a:pt x="794080" y="0"/>
                </a:moveTo>
                <a:lnTo>
                  <a:pt x="793496" y="0"/>
                </a:lnTo>
                <a:lnTo>
                  <a:pt x="788009" y="2539"/>
                </a:lnTo>
                <a:lnTo>
                  <a:pt x="756512" y="20319"/>
                </a:lnTo>
                <a:lnTo>
                  <a:pt x="741148" y="30479"/>
                </a:lnTo>
                <a:lnTo>
                  <a:pt x="726071" y="40639"/>
                </a:lnTo>
                <a:lnTo>
                  <a:pt x="718172" y="45719"/>
                </a:lnTo>
                <a:lnTo>
                  <a:pt x="718146" y="46989"/>
                </a:lnTo>
                <a:lnTo>
                  <a:pt x="722553" y="54609"/>
                </a:lnTo>
                <a:lnTo>
                  <a:pt x="739473" y="86359"/>
                </a:lnTo>
                <a:lnTo>
                  <a:pt x="756746" y="118109"/>
                </a:lnTo>
                <a:lnTo>
                  <a:pt x="774237" y="149859"/>
                </a:lnTo>
                <a:lnTo>
                  <a:pt x="811100" y="214629"/>
                </a:lnTo>
                <a:lnTo>
                  <a:pt x="830484" y="248919"/>
                </a:lnTo>
                <a:lnTo>
                  <a:pt x="850078" y="283209"/>
                </a:lnTo>
                <a:lnTo>
                  <a:pt x="870000" y="317499"/>
                </a:lnTo>
                <a:lnTo>
                  <a:pt x="874598" y="325119"/>
                </a:lnTo>
                <a:lnTo>
                  <a:pt x="874750" y="325119"/>
                </a:lnTo>
                <a:lnTo>
                  <a:pt x="882789" y="321309"/>
                </a:lnTo>
                <a:lnTo>
                  <a:pt x="900202" y="311149"/>
                </a:lnTo>
                <a:lnTo>
                  <a:pt x="917262" y="302259"/>
                </a:lnTo>
                <a:lnTo>
                  <a:pt x="933919" y="290829"/>
                </a:lnTo>
                <a:lnTo>
                  <a:pt x="950125" y="279399"/>
                </a:lnTo>
                <a:lnTo>
                  <a:pt x="950125" y="275589"/>
                </a:lnTo>
                <a:lnTo>
                  <a:pt x="947762" y="271779"/>
                </a:lnTo>
                <a:lnTo>
                  <a:pt x="945426" y="266699"/>
                </a:lnTo>
                <a:lnTo>
                  <a:pt x="921602" y="222249"/>
                </a:lnTo>
                <a:lnTo>
                  <a:pt x="899731" y="182879"/>
                </a:lnTo>
                <a:lnTo>
                  <a:pt x="841078" y="78739"/>
                </a:lnTo>
                <a:lnTo>
                  <a:pt x="826906" y="54609"/>
                </a:lnTo>
                <a:lnTo>
                  <a:pt x="812463" y="29209"/>
                </a:lnTo>
                <a:lnTo>
                  <a:pt x="797572" y="5079"/>
                </a:lnTo>
                <a:lnTo>
                  <a:pt x="794080" y="0"/>
                </a:lnTo>
                <a:close/>
              </a:path>
              <a:path w="950595" h="601980">
                <a:moveTo>
                  <a:pt x="463575" y="173989"/>
                </a:moveTo>
                <a:lnTo>
                  <a:pt x="460603" y="173989"/>
                </a:lnTo>
                <a:lnTo>
                  <a:pt x="448957" y="177799"/>
                </a:lnTo>
                <a:lnTo>
                  <a:pt x="440893" y="180339"/>
                </a:lnTo>
                <a:lnTo>
                  <a:pt x="428853" y="182879"/>
                </a:lnTo>
                <a:lnTo>
                  <a:pt x="425894" y="185419"/>
                </a:lnTo>
                <a:lnTo>
                  <a:pt x="423392" y="189229"/>
                </a:lnTo>
                <a:lnTo>
                  <a:pt x="413114" y="201929"/>
                </a:lnTo>
                <a:lnTo>
                  <a:pt x="377101" y="234949"/>
                </a:lnTo>
                <a:lnTo>
                  <a:pt x="326941" y="257809"/>
                </a:lnTo>
                <a:lnTo>
                  <a:pt x="308267" y="259079"/>
                </a:lnTo>
                <a:lnTo>
                  <a:pt x="610114" y="259079"/>
                </a:lnTo>
                <a:lnTo>
                  <a:pt x="599128" y="251459"/>
                </a:lnTo>
                <a:lnTo>
                  <a:pt x="556070" y="224789"/>
                </a:lnTo>
                <a:lnTo>
                  <a:pt x="512038" y="199389"/>
                </a:lnTo>
                <a:lnTo>
                  <a:pt x="467004" y="176529"/>
                </a:lnTo>
                <a:lnTo>
                  <a:pt x="463575" y="173989"/>
                </a:lnTo>
                <a:close/>
              </a:path>
              <a:path w="950595" h="601980">
                <a:moveTo>
                  <a:pt x="520001" y="73659"/>
                </a:moveTo>
                <a:lnTo>
                  <a:pt x="499554" y="74929"/>
                </a:lnTo>
                <a:lnTo>
                  <a:pt x="479124" y="74929"/>
                </a:lnTo>
                <a:lnTo>
                  <a:pt x="458731" y="76199"/>
                </a:lnTo>
                <a:lnTo>
                  <a:pt x="438391" y="78739"/>
                </a:lnTo>
                <a:lnTo>
                  <a:pt x="424982" y="81279"/>
                </a:lnTo>
                <a:lnTo>
                  <a:pt x="411641" y="82549"/>
                </a:lnTo>
                <a:lnTo>
                  <a:pt x="373354" y="96519"/>
                </a:lnTo>
                <a:lnTo>
                  <a:pt x="350409" y="126999"/>
                </a:lnTo>
                <a:lnTo>
                  <a:pt x="314671" y="177799"/>
                </a:lnTo>
                <a:lnTo>
                  <a:pt x="293484" y="212089"/>
                </a:lnTo>
                <a:lnTo>
                  <a:pt x="291591" y="219709"/>
                </a:lnTo>
                <a:lnTo>
                  <a:pt x="291807" y="237489"/>
                </a:lnTo>
                <a:lnTo>
                  <a:pt x="294843" y="241299"/>
                </a:lnTo>
                <a:lnTo>
                  <a:pt x="316930" y="241299"/>
                </a:lnTo>
                <a:lnTo>
                  <a:pt x="367424" y="219709"/>
                </a:lnTo>
                <a:lnTo>
                  <a:pt x="396972" y="191769"/>
                </a:lnTo>
                <a:lnTo>
                  <a:pt x="412470" y="170179"/>
                </a:lnTo>
                <a:lnTo>
                  <a:pt x="426456" y="165099"/>
                </a:lnTo>
                <a:lnTo>
                  <a:pt x="436752" y="162559"/>
                </a:lnTo>
                <a:lnTo>
                  <a:pt x="447039" y="158749"/>
                </a:lnTo>
                <a:lnTo>
                  <a:pt x="461454" y="154939"/>
                </a:lnTo>
                <a:lnTo>
                  <a:pt x="755741" y="154939"/>
                </a:lnTo>
                <a:lnTo>
                  <a:pt x="722071" y="95249"/>
                </a:lnTo>
                <a:lnTo>
                  <a:pt x="664794" y="95249"/>
                </a:lnTo>
                <a:lnTo>
                  <a:pt x="644466" y="92709"/>
                </a:lnTo>
                <a:lnTo>
                  <a:pt x="624357" y="87629"/>
                </a:lnTo>
                <a:lnTo>
                  <a:pt x="572636" y="77469"/>
                </a:lnTo>
                <a:lnTo>
                  <a:pt x="546476" y="74929"/>
                </a:lnTo>
                <a:lnTo>
                  <a:pt x="520001" y="73659"/>
                </a:lnTo>
                <a:close/>
              </a:path>
              <a:path w="950595" h="601980">
                <a:moveTo>
                  <a:pt x="718489" y="88899"/>
                </a:moveTo>
                <a:lnTo>
                  <a:pt x="709891" y="91439"/>
                </a:lnTo>
                <a:lnTo>
                  <a:pt x="698725" y="93979"/>
                </a:lnTo>
                <a:lnTo>
                  <a:pt x="687500" y="95249"/>
                </a:lnTo>
                <a:lnTo>
                  <a:pt x="722071" y="95249"/>
                </a:lnTo>
                <a:lnTo>
                  <a:pt x="718489" y="88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bject 34">
            <a:extLst>
              <a:ext uri="{FF2B5EF4-FFF2-40B4-BE49-F238E27FC236}">
                <a16:creationId xmlns:a16="http://schemas.microsoft.com/office/drawing/2014/main" id="{370C7B36-9385-B344-A0BD-9DEC0B3A9FBB}"/>
              </a:ext>
            </a:extLst>
          </p:cNvPr>
          <p:cNvSpPr/>
          <p:nvPr/>
        </p:nvSpPr>
        <p:spPr>
          <a:xfrm>
            <a:off x="2612993" y="1481882"/>
            <a:ext cx="506120" cy="343987"/>
          </a:xfrm>
          <a:custGeom>
            <a:avLst/>
            <a:gdLst/>
            <a:ahLst/>
            <a:cxnLst/>
            <a:rect l="l" t="t" r="r" b="b"/>
            <a:pathLst>
              <a:path w="793750" h="603250">
                <a:moveTo>
                  <a:pt x="426999" y="0"/>
                </a:moveTo>
                <a:lnTo>
                  <a:pt x="372123" y="6290"/>
                </a:lnTo>
                <a:lnTo>
                  <a:pt x="328147" y="23701"/>
                </a:lnTo>
                <a:lnTo>
                  <a:pt x="295141" y="50040"/>
                </a:lnTo>
                <a:lnTo>
                  <a:pt x="273177" y="83116"/>
                </a:lnTo>
                <a:lnTo>
                  <a:pt x="262441" y="120335"/>
                </a:lnTo>
                <a:lnTo>
                  <a:pt x="262419" y="132100"/>
                </a:lnTo>
                <a:lnTo>
                  <a:pt x="262657" y="160713"/>
                </a:lnTo>
                <a:lnTo>
                  <a:pt x="274243" y="200850"/>
                </a:lnTo>
                <a:lnTo>
                  <a:pt x="270104" y="204711"/>
                </a:lnTo>
                <a:lnTo>
                  <a:pt x="266026" y="211318"/>
                </a:lnTo>
                <a:lnTo>
                  <a:pt x="263206" y="220749"/>
                </a:lnTo>
                <a:lnTo>
                  <a:pt x="262839" y="233083"/>
                </a:lnTo>
                <a:lnTo>
                  <a:pt x="267259" y="253722"/>
                </a:lnTo>
                <a:lnTo>
                  <a:pt x="274345" y="266590"/>
                </a:lnTo>
                <a:lnTo>
                  <a:pt x="282373" y="273493"/>
                </a:lnTo>
                <a:lnTo>
                  <a:pt x="289623" y="276237"/>
                </a:lnTo>
                <a:lnTo>
                  <a:pt x="294881" y="300496"/>
                </a:lnTo>
                <a:lnTo>
                  <a:pt x="304082" y="323226"/>
                </a:lnTo>
                <a:lnTo>
                  <a:pt x="314855" y="340933"/>
                </a:lnTo>
                <a:lnTo>
                  <a:pt x="324698" y="350006"/>
                </a:lnTo>
                <a:lnTo>
                  <a:pt x="324754" y="365423"/>
                </a:lnTo>
                <a:lnTo>
                  <a:pt x="322859" y="413600"/>
                </a:lnTo>
                <a:lnTo>
                  <a:pt x="273527" y="456146"/>
                </a:lnTo>
                <a:lnTo>
                  <a:pt x="235751" y="471768"/>
                </a:lnTo>
                <a:lnTo>
                  <a:pt x="195798" y="488744"/>
                </a:lnTo>
                <a:lnTo>
                  <a:pt x="158587" y="510913"/>
                </a:lnTo>
                <a:lnTo>
                  <a:pt x="129039" y="542116"/>
                </a:lnTo>
                <a:lnTo>
                  <a:pt x="112077" y="586193"/>
                </a:lnTo>
                <a:lnTo>
                  <a:pt x="111163" y="591477"/>
                </a:lnTo>
                <a:lnTo>
                  <a:pt x="116598" y="603046"/>
                </a:lnTo>
                <a:lnTo>
                  <a:pt x="682650" y="603046"/>
                </a:lnTo>
                <a:lnTo>
                  <a:pt x="682358" y="591134"/>
                </a:lnTo>
                <a:lnTo>
                  <a:pt x="664326" y="541812"/>
                </a:lnTo>
                <a:lnTo>
                  <a:pt x="634730" y="510736"/>
                </a:lnTo>
                <a:lnTo>
                  <a:pt x="597523" y="488643"/>
                </a:lnTo>
                <a:lnTo>
                  <a:pt x="557607" y="471709"/>
                </a:lnTo>
                <a:lnTo>
                  <a:pt x="519885" y="456108"/>
                </a:lnTo>
                <a:lnTo>
                  <a:pt x="489260" y="438013"/>
                </a:lnTo>
                <a:lnTo>
                  <a:pt x="470636" y="413600"/>
                </a:lnTo>
                <a:lnTo>
                  <a:pt x="469655" y="396844"/>
                </a:lnTo>
                <a:lnTo>
                  <a:pt x="469022" y="380857"/>
                </a:lnTo>
                <a:lnTo>
                  <a:pt x="468731" y="365932"/>
                </a:lnTo>
                <a:lnTo>
                  <a:pt x="468778" y="350006"/>
                </a:lnTo>
                <a:lnTo>
                  <a:pt x="478401" y="340704"/>
                </a:lnTo>
                <a:lnTo>
                  <a:pt x="488662" y="322606"/>
                </a:lnTo>
                <a:lnTo>
                  <a:pt x="497350" y="299796"/>
                </a:lnTo>
                <a:lnTo>
                  <a:pt x="502373" y="276237"/>
                </a:lnTo>
                <a:lnTo>
                  <a:pt x="509375" y="274132"/>
                </a:lnTo>
                <a:lnTo>
                  <a:pt x="517009" y="266985"/>
                </a:lnTo>
                <a:lnTo>
                  <a:pt x="524021" y="253552"/>
                </a:lnTo>
                <a:lnTo>
                  <a:pt x="529158" y="232587"/>
                </a:lnTo>
                <a:lnTo>
                  <a:pt x="528940" y="220085"/>
                </a:lnTo>
                <a:lnTo>
                  <a:pt x="526337" y="210432"/>
                </a:lnTo>
                <a:lnTo>
                  <a:pt x="522169" y="203923"/>
                </a:lnTo>
                <a:lnTo>
                  <a:pt x="517258" y="200850"/>
                </a:lnTo>
                <a:lnTo>
                  <a:pt x="529036" y="170243"/>
                </a:lnTo>
                <a:lnTo>
                  <a:pt x="530233" y="126326"/>
                </a:lnTo>
                <a:lnTo>
                  <a:pt x="517853" y="80653"/>
                </a:lnTo>
                <a:lnTo>
                  <a:pt x="488902" y="44777"/>
                </a:lnTo>
                <a:lnTo>
                  <a:pt x="440385" y="30251"/>
                </a:lnTo>
                <a:lnTo>
                  <a:pt x="426999" y="0"/>
                </a:lnTo>
                <a:close/>
              </a:path>
              <a:path w="793750" h="603250">
                <a:moveTo>
                  <a:pt x="240525" y="79349"/>
                </a:moveTo>
                <a:lnTo>
                  <a:pt x="192597" y="86693"/>
                </a:lnTo>
                <a:lnTo>
                  <a:pt x="155114" y="105153"/>
                </a:lnTo>
                <a:lnTo>
                  <a:pt x="113561" y="164903"/>
                </a:lnTo>
                <a:lnTo>
                  <a:pt x="110528" y="200931"/>
                </a:lnTo>
                <a:lnTo>
                  <a:pt x="120014" y="237553"/>
                </a:lnTo>
                <a:lnTo>
                  <a:pt x="117032" y="240147"/>
                </a:lnTo>
                <a:lnTo>
                  <a:pt x="113893" y="245362"/>
                </a:lnTo>
                <a:lnTo>
                  <a:pt x="111706" y="253117"/>
                </a:lnTo>
                <a:lnTo>
                  <a:pt x="111582" y="263334"/>
                </a:lnTo>
                <a:lnTo>
                  <a:pt x="115241" y="280049"/>
                </a:lnTo>
                <a:lnTo>
                  <a:pt x="120481" y="290372"/>
                </a:lnTo>
                <a:lnTo>
                  <a:pt x="126355" y="295609"/>
                </a:lnTo>
                <a:lnTo>
                  <a:pt x="131914" y="297065"/>
                </a:lnTo>
                <a:lnTo>
                  <a:pt x="136330" y="316293"/>
                </a:lnTo>
                <a:lnTo>
                  <a:pt x="143397" y="334198"/>
                </a:lnTo>
                <a:lnTo>
                  <a:pt x="151419" y="348291"/>
                </a:lnTo>
                <a:lnTo>
                  <a:pt x="158699" y="356082"/>
                </a:lnTo>
                <a:lnTo>
                  <a:pt x="158597" y="372435"/>
                </a:lnTo>
                <a:lnTo>
                  <a:pt x="140783" y="411310"/>
                </a:lnTo>
                <a:lnTo>
                  <a:pt x="73439" y="442460"/>
                </a:lnTo>
                <a:lnTo>
                  <a:pt x="37696" y="463765"/>
                </a:lnTo>
                <a:lnTo>
                  <a:pt x="10688" y="494687"/>
                </a:lnTo>
                <a:lnTo>
                  <a:pt x="0" y="539572"/>
                </a:lnTo>
                <a:lnTo>
                  <a:pt x="0" y="555447"/>
                </a:lnTo>
                <a:lnTo>
                  <a:pt x="87782" y="555447"/>
                </a:lnTo>
                <a:lnTo>
                  <a:pt x="112876" y="511364"/>
                </a:lnTo>
                <a:lnTo>
                  <a:pt x="148173" y="479780"/>
                </a:lnTo>
                <a:lnTo>
                  <a:pt x="188239" y="457388"/>
                </a:lnTo>
                <a:lnTo>
                  <a:pt x="227634" y="440880"/>
                </a:lnTo>
                <a:lnTo>
                  <a:pt x="247983" y="432729"/>
                </a:lnTo>
                <a:lnTo>
                  <a:pt x="266701" y="424297"/>
                </a:lnTo>
                <a:lnTo>
                  <a:pt x="292208" y="394979"/>
                </a:lnTo>
                <a:lnTo>
                  <a:pt x="293090" y="364515"/>
                </a:lnTo>
                <a:lnTo>
                  <a:pt x="282532" y="350006"/>
                </a:lnTo>
                <a:lnTo>
                  <a:pt x="273607" y="333152"/>
                </a:lnTo>
                <a:lnTo>
                  <a:pt x="266489" y="315241"/>
                </a:lnTo>
                <a:lnTo>
                  <a:pt x="261353" y="297560"/>
                </a:lnTo>
                <a:lnTo>
                  <a:pt x="251643" y="288618"/>
                </a:lnTo>
                <a:lnTo>
                  <a:pt x="242670" y="275777"/>
                </a:lnTo>
                <a:lnTo>
                  <a:pt x="235455" y="258302"/>
                </a:lnTo>
                <a:lnTo>
                  <a:pt x="231101" y="235572"/>
                </a:lnTo>
                <a:lnTo>
                  <a:pt x="230864" y="223953"/>
                </a:lnTo>
                <a:lnTo>
                  <a:pt x="232194" y="213377"/>
                </a:lnTo>
                <a:lnTo>
                  <a:pt x="234838" y="203855"/>
                </a:lnTo>
                <a:lnTo>
                  <a:pt x="238544" y="195402"/>
                </a:lnTo>
                <a:lnTo>
                  <a:pt x="231617" y="165837"/>
                </a:lnTo>
                <a:lnTo>
                  <a:pt x="229666" y="136228"/>
                </a:lnTo>
                <a:lnTo>
                  <a:pt x="232650" y="107192"/>
                </a:lnTo>
                <a:lnTo>
                  <a:pt x="240525" y="79349"/>
                </a:lnTo>
                <a:close/>
              </a:path>
              <a:path w="793750" h="603250">
                <a:moveTo>
                  <a:pt x="603046" y="79349"/>
                </a:moveTo>
                <a:lnTo>
                  <a:pt x="591200" y="79590"/>
                </a:lnTo>
                <a:lnTo>
                  <a:pt x="578683" y="80321"/>
                </a:lnTo>
                <a:lnTo>
                  <a:pt x="565826" y="81557"/>
                </a:lnTo>
                <a:lnTo>
                  <a:pt x="552957" y="83311"/>
                </a:lnTo>
                <a:lnTo>
                  <a:pt x="560198" y="112304"/>
                </a:lnTo>
                <a:lnTo>
                  <a:pt x="562916" y="142152"/>
                </a:lnTo>
                <a:lnTo>
                  <a:pt x="561150" y="170974"/>
                </a:lnTo>
                <a:lnTo>
                  <a:pt x="554939" y="196888"/>
                </a:lnTo>
                <a:lnTo>
                  <a:pt x="558139" y="205500"/>
                </a:lnTo>
                <a:lnTo>
                  <a:pt x="560265" y="214887"/>
                </a:lnTo>
                <a:lnTo>
                  <a:pt x="561216" y="224945"/>
                </a:lnTo>
                <a:lnTo>
                  <a:pt x="560895" y="235572"/>
                </a:lnTo>
                <a:lnTo>
                  <a:pt x="560400" y="236562"/>
                </a:lnTo>
                <a:lnTo>
                  <a:pt x="560400" y="237553"/>
                </a:lnTo>
                <a:lnTo>
                  <a:pt x="555679" y="258699"/>
                </a:lnTo>
                <a:lnTo>
                  <a:pt x="548855" y="275610"/>
                </a:lnTo>
                <a:lnTo>
                  <a:pt x="540336" y="288646"/>
                </a:lnTo>
                <a:lnTo>
                  <a:pt x="530644" y="298056"/>
                </a:lnTo>
                <a:lnTo>
                  <a:pt x="525815" y="314953"/>
                </a:lnTo>
                <a:lnTo>
                  <a:pt x="519085" y="332533"/>
                </a:lnTo>
                <a:lnTo>
                  <a:pt x="510571" y="349366"/>
                </a:lnTo>
                <a:lnTo>
                  <a:pt x="500392" y="364020"/>
                </a:lnTo>
                <a:lnTo>
                  <a:pt x="500540" y="374725"/>
                </a:lnTo>
                <a:lnTo>
                  <a:pt x="511616" y="415357"/>
                </a:lnTo>
                <a:lnTo>
                  <a:pt x="565848" y="440880"/>
                </a:lnTo>
                <a:lnTo>
                  <a:pt x="605238" y="457393"/>
                </a:lnTo>
                <a:lnTo>
                  <a:pt x="645290" y="479785"/>
                </a:lnTo>
                <a:lnTo>
                  <a:pt x="680587" y="511366"/>
                </a:lnTo>
                <a:lnTo>
                  <a:pt x="705700" y="555447"/>
                </a:lnTo>
                <a:lnTo>
                  <a:pt x="793483" y="555447"/>
                </a:lnTo>
                <a:lnTo>
                  <a:pt x="783343" y="490246"/>
                </a:lnTo>
                <a:lnTo>
                  <a:pt x="757539" y="459150"/>
                </a:lnTo>
                <a:lnTo>
                  <a:pt x="723049" y="440193"/>
                </a:lnTo>
                <a:lnTo>
                  <a:pt x="686853" y="426789"/>
                </a:lnTo>
                <a:lnTo>
                  <a:pt x="655930" y="412352"/>
                </a:lnTo>
                <a:lnTo>
                  <a:pt x="636235" y="379449"/>
                </a:lnTo>
                <a:lnTo>
                  <a:pt x="635292" y="354583"/>
                </a:lnTo>
                <a:lnTo>
                  <a:pt x="642669" y="346795"/>
                </a:lnTo>
                <a:lnTo>
                  <a:pt x="650740" y="332849"/>
                </a:lnTo>
                <a:lnTo>
                  <a:pt x="657532" y="315391"/>
                </a:lnTo>
                <a:lnTo>
                  <a:pt x="661073" y="297065"/>
                </a:lnTo>
                <a:lnTo>
                  <a:pt x="666646" y="295541"/>
                </a:lnTo>
                <a:lnTo>
                  <a:pt x="672515" y="290148"/>
                </a:lnTo>
                <a:lnTo>
                  <a:pt x="677746" y="279658"/>
                </a:lnTo>
                <a:lnTo>
                  <a:pt x="681405" y="262839"/>
                </a:lnTo>
                <a:lnTo>
                  <a:pt x="681452" y="253117"/>
                </a:lnTo>
                <a:lnTo>
                  <a:pt x="679737" y="245733"/>
                </a:lnTo>
                <a:lnTo>
                  <a:pt x="676685" y="240309"/>
                </a:lnTo>
                <a:lnTo>
                  <a:pt x="672972" y="237553"/>
                </a:lnTo>
                <a:lnTo>
                  <a:pt x="683076" y="205078"/>
                </a:lnTo>
                <a:lnTo>
                  <a:pt x="679621" y="160156"/>
                </a:lnTo>
                <a:lnTo>
                  <a:pt x="657963" y="120335"/>
                </a:lnTo>
                <a:lnTo>
                  <a:pt x="613460" y="103162"/>
                </a:lnTo>
                <a:lnTo>
                  <a:pt x="603046" y="79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object 47">
            <a:extLst>
              <a:ext uri="{FF2B5EF4-FFF2-40B4-BE49-F238E27FC236}">
                <a16:creationId xmlns:a16="http://schemas.microsoft.com/office/drawing/2014/main" id="{B6AF3CB8-F530-FB4C-938E-0C90E81E5B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60" y="583472"/>
            <a:ext cx="479331" cy="478132"/>
          </a:xfrm>
          <a:prstGeom prst="rect">
            <a:avLst/>
          </a:prstGeom>
        </p:spPr>
      </p:pic>
      <p:sp>
        <p:nvSpPr>
          <p:cNvPr id="124" name="object 38">
            <a:extLst>
              <a:ext uri="{FF2B5EF4-FFF2-40B4-BE49-F238E27FC236}">
                <a16:creationId xmlns:a16="http://schemas.microsoft.com/office/drawing/2014/main" id="{5BCF11C6-F819-F147-AEDA-3F8BCDA2195F}"/>
              </a:ext>
            </a:extLst>
          </p:cNvPr>
          <p:cNvSpPr/>
          <p:nvPr/>
        </p:nvSpPr>
        <p:spPr>
          <a:xfrm>
            <a:off x="6309104" y="4191062"/>
            <a:ext cx="418460" cy="343981"/>
          </a:xfrm>
          <a:custGeom>
            <a:avLst/>
            <a:gdLst/>
            <a:ahLst/>
            <a:cxnLst/>
            <a:rect l="l" t="t" r="r" b="b"/>
            <a:pathLst>
              <a:path w="551180" h="603250">
                <a:moveTo>
                  <a:pt x="131102" y="170421"/>
                </a:moveTo>
                <a:lnTo>
                  <a:pt x="104876" y="170421"/>
                </a:lnTo>
                <a:lnTo>
                  <a:pt x="104876" y="222859"/>
                </a:lnTo>
                <a:lnTo>
                  <a:pt x="131102" y="222859"/>
                </a:lnTo>
                <a:lnTo>
                  <a:pt x="131102" y="170421"/>
                </a:lnTo>
                <a:close/>
              </a:path>
              <a:path w="551180" h="603250">
                <a:moveTo>
                  <a:pt x="183540" y="170421"/>
                </a:moveTo>
                <a:lnTo>
                  <a:pt x="157314" y="170421"/>
                </a:lnTo>
                <a:lnTo>
                  <a:pt x="157314" y="222859"/>
                </a:lnTo>
                <a:lnTo>
                  <a:pt x="183540" y="222859"/>
                </a:lnTo>
                <a:lnTo>
                  <a:pt x="183540" y="170421"/>
                </a:lnTo>
                <a:close/>
              </a:path>
              <a:path w="551180" h="603250">
                <a:moveTo>
                  <a:pt x="235978" y="170421"/>
                </a:moveTo>
                <a:lnTo>
                  <a:pt x="209753" y="170421"/>
                </a:lnTo>
                <a:lnTo>
                  <a:pt x="209753" y="222859"/>
                </a:lnTo>
                <a:lnTo>
                  <a:pt x="235978" y="222859"/>
                </a:lnTo>
                <a:lnTo>
                  <a:pt x="235978" y="170421"/>
                </a:lnTo>
                <a:close/>
              </a:path>
              <a:path w="551180" h="603250">
                <a:moveTo>
                  <a:pt x="340855" y="170421"/>
                </a:moveTo>
                <a:lnTo>
                  <a:pt x="262178" y="170421"/>
                </a:lnTo>
                <a:lnTo>
                  <a:pt x="262178" y="222859"/>
                </a:lnTo>
                <a:lnTo>
                  <a:pt x="340855" y="222859"/>
                </a:lnTo>
                <a:lnTo>
                  <a:pt x="340855" y="170421"/>
                </a:lnTo>
                <a:close/>
              </a:path>
              <a:path w="551180" h="603250">
                <a:moveTo>
                  <a:pt x="340855" y="52006"/>
                </a:moveTo>
                <a:lnTo>
                  <a:pt x="288417" y="52006"/>
                </a:lnTo>
                <a:lnTo>
                  <a:pt x="288417" y="0"/>
                </a:lnTo>
                <a:lnTo>
                  <a:pt x="262178" y="0"/>
                </a:lnTo>
                <a:lnTo>
                  <a:pt x="262178" y="105346"/>
                </a:lnTo>
                <a:lnTo>
                  <a:pt x="262178" y="130746"/>
                </a:lnTo>
                <a:lnTo>
                  <a:pt x="235978" y="130746"/>
                </a:lnTo>
                <a:lnTo>
                  <a:pt x="235978" y="105346"/>
                </a:lnTo>
                <a:lnTo>
                  <a:pt x="262178" y="105346"/>
                </a:lnTo>
                <a:lnTo>
                  <a:pt x="262178" y="0"/>
                </a:lnTo>
                <a:lnTo>
                  <a:pt x="209753" y="0"/>
                </a:lnTo>
                <a:lnTo>
                  <a:pt x="209753" y="105346"/>
                </a:lnTo>
                <a:lnTo>
                  <a:pt x="209753" y="130746"/>
                </a:lnTo>
                <a:lnTo>
                  <a:pt x="183540" y="130746"/>
                </a:lnTo>
                <a:lnTo>
                  <a:pt x="183540" y="105346"/>
                </a:lnTo>
                <a:lnTo>
                  <a:pt x="209753" y="105346"/>
                </a:lnTo>
                <a:lnTo>
                  <a:pt x="209753" y="0"/>
                </a:lnTo>
                <a:lnTo>
                  <a:pt x="157314" y="0"/>
                </a:lnTo>
                <a:lnTo>
                  <a:pt x="157314" y="105346"/>
                </a:lnTo>
                <a:lnTo>
                  <a:pt x="157314" y="130746"/>
                </a:lnTo>
                <a:lnTo>
                  <a:pt x="131102" y="130746"/>
                </a:lnTo>
                <a:lnTo>
                  <a:pt x="131102" y="105346"/>
                </a:lnTo>
                <a:lnTo>
                  <a:pt x="157314" y="105346"/>
                </a:lnTo>
                <a:lnTo>
                  <a:pt x="157314" y="0"/>
                </a:lnTo>
                <a:lnTo>
                  <a:pt x="104876" y="0"/>
                </a:lnTo>
                <a:lnTo>
                  <a:pt x="104876" y="105346"/>
                </a:lnTo>
                <a:lnTo>
                  <a:pt x="104876" y="130746"/>
                </a:lnTo>
                <a:lnTo>
                  <a:pt x="78651" y="130746"/>
                </a:lnTo>
                <a:lnTo>
                  <a:pt x="78651" y="105346"/>
                </a:lnTo>
                <a:lnTo>
                  <a:pt x="104876" y="105346"/>
                </a:lnTo>
                <a:lnTo>
                  <a:pt x="104876" y="0"/>
                </a:lnTo>
                <a:lnTo>
                  <a:pt x="52438" y="0"/>
                </a:lnTo>
                <a:lnTo>
                  <a:pt x="52438" y="52006"/>
                </a:lnTo>
                <a:lnTo>
                  <a:pt x="0" y="52006"/>
                </a:lnTo>
                <a:lnTo>
                  <a:pt x="0" y="603186"/>
                </a:lnTo>
                <a:lnTo>
                  <a:pt x="144208" y="603186"/>
                </a:lnTo>
                <a:lnTo>
                  <a:pt x="144208" y="551116"/>
                </a:lnTo>
                <a:lnTo>
                  <a:pt x="78651" y="551116"/>
                </a:lnTo>
                <a:lnTo>
                  <a:pt x="78651" y="485076"/>
                </a:lnTo>
                <a:lnTo>
                  <a:pt x="104876" y="485076"/>
                </a:lnTo>
                <a:lnTo>
                  <a:pt x="104876" y="550608"/>
                </a:lnTo>
                <a:lnTo>
                  <a:pt x="144208" y="550608"/>
                </a:lnTo>
                <a:lnTo>
                  <a:pt x="144208" y="485076"/>
                </a:lnTo>
                <a:lnTo>
                  <a:pt x="196646" y="485076"/>
                </a:lnTo>
                <a:lnTo>
                  <a:pt x="196646" y="551116"/>
                </a:lnTo>
                <a:lnTo>
                  <a:pt x="196646" y="603186"/>
                </a:lnTo>
                <a:lnTo>
                  <a:pt x="340855" y="603186"/>
                </a:lnTo>
                <a:lnTo>
                  <a:pt x="340855" y="551116"/>
                </a:lnTo>
                <a:lnTo>
                  <a:pt x="235978" y="551116"/>
                </a:lnTo>
                <a:lnTo>
                  <a:pt x="235978" y="485076"/>
                </a:lnTo>
                <a:lnTo>
                  <a:pt x="262178" y="485076"/>
                </a:lnTo>
                <a:lnTo>
                  <a:pt x="262178" y="550608"/>
                </a:lnTo>
                <a:lnTo>
                  <a:pt x="340855" y="550608"/>
                </a:lnTo>
                <a:lnTo>
                  <a:pt x="340855" y="406400"/>
                </a:lnTo>
                <a:lnTo>
                  <a:pt x="262178" y="406400"/>
                </a:lnTo>
                <a:lnTo>
                  <a:pt x="262178" y="458406"/>
                </a:lnTo>
                <a:lnTo>
                  <a:pt x="235978" y="458406"/>
                </a:lnTo>
                <a:lnTo>
                  <a:pt x="235978" y="406400"/>
                </a:lnTo>
                <a:lnTo>
                  <a:pt x="209753" y="406400"/>
                </a:lnTo>
                <a:lnTo>
                  <a:pt x="209753" y="458406"/>
                </a:lnTo>
                <a:lnTo>
                  <a:pt x="183540" y="458406"/>
                </a:lnTo>
                <a:lnTo>
                  <a:pt x="183540" y="406400"/>
                </a:lnTo>
                <a:lnTo>
                  <a:pt x="157314" y="406400"/>
                </a:lnTo>
                <a:lnTo>
                  <a:pt x="157314" y="458406"/>
                </a:lnTo>
                <a:lnTo>
                  <a:pt x="131102" y="458406"/>
                </a:lnTo>
                <a:lnTo>
                  <a:pt x="131102" y="406400"/>
                </a:lnTo>
                <a:lnTo>
                  <a:pt x="104876" y="406400"/>
                </a:lnTo>
                <a:lnTo>
                  <a:pt x="104876" y="458406"/>
                </a:lnTo>
                <a:lnTo>
                  <a:pt x="78651" y="458406"/>
                </a:lnTo>
                <a:lnTo>
                  <a:pt x="78651" y="406336"/>
                </a:lnTo>
                <a:lnTo>
                  <a:pt x="340855" y="406336"/>
                </a:lnTo>
                <a:lnTo>
                  <a:pt x="340855" y="380187"/>
                </a:lnTo>
                <a:lnTo>
                  <a:pt x="340855" y="379666"/>
                </a:lnTo>
                <a:lnTo>
                  <a:pt x="340855" y="327748"/>
                </a:lnTo>
                <a:lnTo>
                  <a:pt x="262178" y="327748"/>
                </a:lnTo>
                <a:lnTo>
                  <a:pt x="262178" y="379666"/>
                </a:lnTo>
                <a:lnTo>
                  <a:pt x="235978" y="379666"/>
                </a:lnTo>
                <a:lnTo>
                  <a:pt x="235978" y="327748"/>
                </a:lnTo>
                <a:lnTo>
                  <a:pt x="209753" y="327748"/>
                </a:lnTo>
                <a:lnTo>
                  <a:pt x="209753" y="379666"/>
                </a:lnTo>
                <a:lnTo>
                  <a:pt x="183540" y="379666"/>
                </a:lnTo>
                <a:lnTo>
                  <a:pt x="183540" y="327748"/>
                </a:lnTo>
                <a:lnTo>
                  <a:pt x="157314" y="327748"/>
                </a:lnTo>
                <a:lnTo>
                  <a:pt x="157314" y="379666"/>
                </a:lnTo>
                <a:lnTo>
                  <a:pt x="131102" y="379666"/>
                </a:lnTo>
                <a:lnTo>
                  <a:pt x="131102" y="327748"/>
                </a:lnTo>
                <a:lnTo>
                  <a:pt x="104876" y="327748"/>
                </a:lnTo>
                <a:lnTo>
                  <a:pt x="104876" y="379666"/>
                </a:lnTo>
                <a:lnTo>
                  <a:pt x="78651" y="379666"/>
                </a:lnTo>
                <a:lnTo>
                  <a:pt x="78651" y="327596"/>
                </a:lnTo>
                <a:lnTo>
                  <a:pt x="340855" y="327596"/>
                </a:lnTo>
                <a:lnTo>
                  <a:pt x="340855" y="301536"/>
                </a:lnTo>
                <a:lnTo>
                  <a:pt x="340855" y="300926"/>
                </a:lnTo>
                <a:lnTo>
                  <a:pt x="340855" y="249085"/>
                </a:lnTo>
                <a:lnTo>
                  <a:pt x="262178" y="249085"/>
                </a:lnTo>
                <a:lnTo>
                  <a:pt x="262178" y="300926"/>
                </a:lnTo>
                <a:lnTo>
                  <a:pt x="235978" y="300926"/>
                </a:lnTo>
                <a:lnTo>
                  <a:pt x="235978" y="249085"/>
                </a:lnTo>
                <a:lnTo>
                  <a:pt x="209753" y="249085"/>
                </a:lnTo>
                <a:lnTo>
                  <a:pt x="209753" y="300926"/>
                </a:lnTo>
                <a:lnTo>
                  <a:pt x="183540" y="300926"/>
                </a:lnTo>
                <a:lnTo>
                  <a:pt x="183540" y="249085"/>
                </a:lnTo>
                <a:lnTo>
                  <a:pt x="157314" y="249085"/>
                </a:lnTo>
                <a:lnTo>
                  <a:pt x="157314" y="300926"/>
                </a:lnTo>
                <a:lnTo>
                  <a:pt x="131102" y="300926"/>
                </a:lnTo>
                <a:lnTo>
                  <a:pt x="131102" y="249085"/>
                </a:lnTo>
                <a:lnTo>
                  <a:pt x="104876" y="249085"/>
                </a:lnTo>
                <a:lnTo>
                  <a:pt x="104876" y="300926"/>
                </a:lnTo>
                <a:lnTo>
                  <a:pt x="78651" y="300926"/>
                </a:lnTo>
                <a:lnTo>
                  <a:pt x="78651" y="248856"/>
                </a:lnTo>
                <a:lnTo>
                  <a:pt x="340855" y="248856"/>
                </a:lnTo>
                <a:lnTo>
                  <a:pt x="340855" y="223456"/>
                </a:lnTo>
                <a:lnTo>
                  <a:pt x="78651" y="223456"/>
                </a:lnTo>
                <a:lnTo>
                  <a:pt x="78651" y="170116"/>
                </a:lnTo>
                <a:lnTo>
                  <a:pt x="340855" y="170116"/>
                </a:lnTo>
                <a:lnTo>
                  <a:pt x="340855" y="131089"/>
                </a:lnTo>
                <a:lnTo>
                  <a:pt x="340855" y="130746"/>
                </a:lnTo>
                <a:lnTo>
                  <a:pt x="340855" y="105346"/>
                </a:lnTo>
                <a:lnTo>
                  <a:pt x="340855" y="104876"/>
                </a:lnTo>
                <a:lnTo>
                  <a:pt x="340855" y="52006"/>
                </a:lnTo>
                <a:close/>
              </a:path>
              <a:path w="551180" h="603250">
                <a:moveTo>
                  <a:pt x="419519" y="367080"/>
                </a:moveTo>
                <a:lnTo>
                  <a:pt x="393293" y="367080"/>
                </a:lnTo>
                <a:lnTo>
                  <a:pt x="393293" y="393306"/>
                </a:lnTo>
                <a:lnTo>
                  <a:pt x="419519" y="393306"/>
                </a:lnTo>
                <a:lnTo>
                  <a:pt x="419519" y="367080"/>
                </a:lnTo>
                <a:close/>
              </a:path>
              <a:path w="551180" h="603250">
                <a:moveTo>
                  <a:pt x="419519" y="209753"/>
                </a:moveTo>
                <a:lnTo>
                  <a:pt x="393293" y="209753"/>
                </a:lnTo>
                <a:lnTo>
                  <a:pt x="393293" y="235978"/>
                </a:lnTo>
                <a:lnTo>
                  <a:pt x="419519" y="235978"/>
                </a:lnTo>
                <a:lnTo>
                  <a:pt x="419519" y="209753"/>
                </a:lnTo>
                <a:close/>
              </a:path>
              <a:path w="551180" h="603250">
                <a:moveTo>
                  <a:pt x="471957" y="367080"/>
                </a:moveTo>
                <a:lnTo>
                  <a:pt x="445719" y="367080"/>
                </a:lnTo>
                <a:lnTo>
                  <a:pt x="445719" y="393306"/>
                </a:lnTo>
                <a:lnTo>
                  <a:pt x="471957" y="393306"/>
                </a:lnTo>
                <a:lnTo>
                  <a:pt x="471957" y="367080"/>
                </a:lnTo>
                <a:close/>
              </a:path>
              <a:path w="551180" h="603250">
                <a:moveTo>
                  <a:pt x="471957" y="209753"/>
                </a:moveTo>
                <a:lnTo>
                  <a:pt x="445719" y="209753"/>
                </a:lnTo>
                <a:lnTo>
                  <a:pt x="445719" y="235978"/>
                </a:lnTo>
                <a:lnTo>
                  <a:pt x="471957" y="235978"/>
                </a:lnTo>
                <a:lnTo>
                  <a:pt x="471957" y="209753"/>
                </a:lnTo>
                <a:close/>
              </a:path>
              <a:path w="551180" h="603250">
                <a:moveTo>
                  <a:pt x="550621" y="157416"/>
                </a:moveTo>
                <a:lnTo>
                  <a:pt x="367080" y="157416"/>
                </a:lnTo>
                <a:lnTo>
                  <a:pt x="367080" y="209486"/>
                </a:lnTo>
                <a:lnTo>
                  <a:pt x="498182" y="209486"/>
                </a:lnTo>
                <a:lnTo>
                  <a:pt x="498182" y="236156"/>
                </a:lnTo>
                <a:lnTo>
                  <a:pt x="498182" y="262826"/>
                </a:lnTo>
                <a:lnTo>
                  <a:pt x="498182" y="288226"/>
                </a:lnTo>
                <a:lnTo>
                  <a:pt x="498182" y="314896"/>
                </a:lnTo>
                <a:lnTo>
                  <a:pt x="498182" y="340296"/>
                </a:lnTo>
                <a:lnTo>
                  <a:pt x="471957" y="340296"/>
                </a:lnTo>
                <a:lnTo>
                  <a:pt x="471957" y="314896"/>
                </a:lnTo>
                <a:lnTo>
                  <a:pt x="498182" y="314896"/>
                </a:lnTo>
                <a:lnTo>
                  <a:pt x="498182" y="288226"/>
                </a:lnTo>
                <a:lnTo>
                  <a:pt x="471957" y="288226"/>
                </a:lnTo>
                <a:lnTo>
                  <a:pt x="471957" y="262826"/>
                </a:lnTo>
                <a:lnTo>
                  <a:pt x="498182" y="262826"/>
                </a:lnTo>
                <a:lnTo>
                  <a:pt x="498182" y="236156"/>
                </a:lnTo>
                <a:lnTo>
                  <a:pt x="445719" y="236156"/>
                </a:lnTo>
                <a:lnTo>
                  <a:pt x="445719" y="262826"/>
                </a:lnTo>
                <a:lnTo>
                  <a:pt x="445719" y="288226"/>
                </a:lnTo>
                <a:lnTo>
                  <a:pt x="445719" y="314896"/>
                </a:lnTo>
                <a:lnTo>
                  <a:pt x="445719" y="340296"/>
                </a:lnTo>
                <a:lnTo>
                  <a:pt x="419519" y="340296"/>
                </a:lnTo>
                <a:lnTo>
                  <a:pt x="419519" y="314896"/>
                </a:lnTo>
                <a:lnTo>
                  <a:pt x="445719" y="314896"/>
                </a:lnTo>
                <a:lnTo>
                  <a:pt x="445719" y="288226"/>
                </a:lnTo>
                <a:lnTo>
                  <a:pt x="419519" y="288226"/>
                </a:lnTo>
                <a:lnTo>
                  <a:pt x="419519" y="262826"/>
                </a:lnTo>
                <a:lnTo>
                  <a:pt x="445719" y="262826"/>
                </a:lnTo>
                <a:lnTo>
                  <a:pt x="445719" y="236156"/>
                </a:lnTo>
                <a:lnTo>
                  <a:pt x="367080" y="236156"/>
                </a:lnTo>
                <a:lnTo>
                  <a:pt x="367080" y="262826"/>
                </a:lnTo>
                <a:lnTo>
                  <a:pt x="393293" y="262826"/>
                </a:lnTo>
                <a:lnTo>
                  <a:pt x="393293" y="288226"/>
                </a:lnTo>
                <a:lnTo>
                  <a:pt x="367080" y="288226"/>
                </a:lnTo>
                <a:lnTo>
                  <a:pt x="367080" y="314896"/>
                </a:lnTo>
                <a:lnTo>
                  <a:pt x="393293" y="314896"/>
                </a:lnTo>
                <a:lnTo>
                  <a:pt x="393293" y="340296"/>
                </a:lnTo>
                <a:lnTo>
                  <a:pt x="367080" y="340296"/>
                </a:lnTo>
                <a:lnTo>
                  <a:pt x="367080" y="366966"/>
                </a:lnTo>
                <a:lnTo>
                  <a:pt x="498182" y="366966"/>
                </a:lnTo>
                <a:lnTo>
                  <a:pt x="498182" y="393636"/>
                </a:lnTo>
                <a:lnTo>
                  <a:pt x="367080" y="393636"/>
                </a:lnTo>
                <a:lnTo>
                  <a:pt x="367080" y="419036"/>
                </a:lnTo>
                <a:lnTo>
                  <a:pt x="498182" y="419036"/>
                </a:lnTo>
                <a:lnTo>
                  <a:pt x="498182" y="445706"/>
                </a:lnTo>
                <a:lnTo>
                  <a:pt x="498182" y="472376"/>
                </a:lnTo>
                <a:lnTo>
                  <a:pt x="498182" y="497776"/>
                </a:lnTo>
                <a:lnTo>
                  <a:pt x="471957" y="497776"/>
                </a:lnTo>
                <a:lnTo>
                  <a:pt x="471957" y="472376"/>
                </a:lnTo>
                <a:lnTo>
                  <a:pt x="498182" y="472376"/>
                </a:lnTo>
                <a:lnTo>
                  <a:pt x="498182" y="445706"/>
                </a:lnTo>
                <a:lnTo>
                  <a:pt x="471957" y="445706"/>
                </a:lnTo>
                <a:lnTo>
                  <a:pt x="471957" y="419519"/>
                </a:lnTo>
                <a:lnTo>
                  <a:pt x="445719" y="419519"/>
                </a:lnTo>
                <a:lnTo>
                  <a:pt x="445719" y="445706"/>
                </a:lnTo>
                <a:lnTo>
                  <a:pt x="445719" y="472376"/>
                </a:lnTo>
                <a:lnTo>
                  <a:pt x="445719" y="497776"/>
                </a:lnTo>
                <a:lnTo>
                  <a:pt x="419519" y="497776"/>
                </a:lnTo>
                <a:lnTo>
                  <a:pt x="419519" y="472376"/>
                </a:lnTo>
                <a:lnTo>
                  <a:pt x="445719" y="472376"/>
                </a:lnTo>
                <a:lnTo>
                  <a:pt x="445719" y="445706"/>
                </a:lnTo>
                <a:lnTo>
                  <a:pt x="419519" y="445706"/>
                </a:lnTo>
                <a:lnTo>
                  <a:pt x="419519" y="419519"/>
                </a:lnTo>
                <a:lnTo>
                  <a:pt x="393293" y="419519"/>
                </a:lnTo>
                <a:lnTo>
                  <a:pt x="393293" y="445706"/>
                </a:lnTo>
                <a:lnTo>
                  <a:pt x="367080" y="445706"/>
                </a:lnTo>
                <a:lnTo>
                  <a:pt x="367080" y="472376"/>
                </a:lnTo>
                <a:lnTo>
                  <a:pt x="393293" y="472376"/>
                </a:lnTo>
                <a:lnTo>
                  <a:pt x="393293" y="497776"/>
                </a:lnTo>
                <a:lnTo>
                  <a:pt x="367080" y="497776"/>
                </a:lnTo>
                <a:lnTo>
                  <a:pt x="367080" y="524446"/>
                </a:lnTo>
                <a:lnTo>
                  <a:pt x="393293" y="524446"/>
                </a:lnTo>
                <a:lnTo>
                  <a:pt x="393293" y="550621"/>
                </a:lnTo>
                <a:lnTo>
                  <a:pt x="419519" y="550621"/>
                </a:lnTo>
                <a:lnTo>
                  <a:pt x="419519" y="524446"/>
                </a:lnTo>
                <a:lnTo>
                  <a:pt x="445719" y="524446"/>
                </a:lnTo>
                <a:lnTo>
                  <a:pt x="445719" y="550621"/>
                </a:lnTo>
                <a:lnTo>
                  <a:pt x="471957" y="550621"/>
                </a:lnTo>
                <a:lnTo>
                  <a:pt x="471957" y="524446"/>
                </a:lnTo>
                <a:lnTo>
                  <a:pt x="498182" y="524446"/>
                </a:lnTo>
                <a:lnTo>
                  <a:pt x="498182" y="551116"/>
                </a:lnTo>
                <a:lnTo>
                  <a:pt x="367080" y="551116"/>
                </a:lnTo>
                <a:lnTo>
                  <a:pt x="367080" y="603186"/>
                </a:lnTo>
                <a:lnTo>
                  <a:pt x="550621" y="603186"/>
                </a:lnTo>
                <a:lnTo>
                  <a:pt x="550621" y="551116"/>
                </a:lnTo>
                <a:lnTo>
                  <a:pt x="550621" y="524446"/>
                </a:lnTo>
                <a:lnTo>
                  <a:pt x="550621" y="209486"/>
                </a:lnTo>
                <a:lnTo>
                  <a:pt x="550621" y="157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49FC0145-02BC-6E4A-8A49-1D8A532BEB56}"/>
              </a:ext>
            </a:extLst>
          </p:cNvPr>
          <p:cNvSpPr/>
          <p:nvPr/>
        </p:nvSpPr>
        <p:spPr>
          <a:xfrm>
            <a:off x="1276908" y="114265"/>
            <a:ext cx="6252478" cy="1091101"/>
          </a:xfrm>
          <a:custGeom>
            <a:avLst/>
            <a:gdLst/>
            <a:ahLst/>
            <a:cxnLst/>
            <a:rect l="l" t="t" r="r" b="b"/>
            <a:pathLst>
              <a:path w="1944370" h="2293620">
                <a:moveTo>
                  <a:pt x="0" y="2293454"/>
                </a:moveTo>
                <a:lnTo>
                  <a:pt x="1943950" y="2293454"/>
                </a:lnTo>
                <a:lnTo>
                  <a:pt x="1943950" y="0"/>
                </a:lnTo>
                <a:lnTo>
                  <a:pt x="0" y="0"/>
                </a:lnTo>
                <a:lnTo>
                  <a:pt x="0" y="22934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40" tIns="91440" rIns="0" bIns="0" rtlCol="0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latin typeface="Raleway" pitchFamily="2" charset="77"/>
              </a:rPr>
              <a:t>The best place to start a 5Cs analysis is with context, looking at the external macro trends shaping the context your business operates in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n-US" sz="1400" dirty="0">
              <a:latin typeface="Raleway" pitchFamily="2" charset="77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400" dirty="0">
                <a:latin typeface="Raleway" pitchFamily="2" charset="77"/>
              </a:rPr>
              <a:t>What’s happening in our industry and how are we positioned to win?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B5523-429B-6243-B47E-1CA10C4D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447" y="589869"/>
            <a:ext cx="2331606" cy="404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4E077D-81EF-AE49-9A9D-0E5C92B9BDC7}"/>
              </a:ext>
            </a:extLst>
          </p:cNvPr>
          <p:cNvSpPr/>
          <p:nvPr/>
        </p:nvSpPr>
        <p:spPr>
          <a:xfrm>
            <a:off x="91670" y="201236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aleway Black" pitchFamily="2" charset="77"/>
              </a:rPr>
              <a:t>Context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B28622BF-9574-7E4E-AD79-8D253B9B62B0}"/>
              </a:ext>
            </a:extLst>
          </p:cNvPr>
          <p:cNvSpPr/>
          <p:nvPr/>
        </p:nvSpPr>
        <p:spPr>
          <a:xfrm>
            <a:off x="8597900" y="137408"/>
            <a:ext cx="3060700" cy="967849"/>
          </a:xfrm>
          <a:custGeom>
            <a:avLst/>
            <a:gdLst/>
            <a:ahLst/>
            <a:cxnLst/>
            <a:rect l="l" t="t" r="r" b="b"/>
            <a:pathLst>
              <a:path w="1944370" h="1630679">
                <a:moveTo>
                  <a:pt x="1943950" y="0"/>
                </a:moveTo>
                <a:lnTo>
                  <a:pt x="0" y="0"/>
                </a:lnTo>
                <a:lnTo>
                  <a:pt x="0" y="1630324"/>
                </a:lnTo>
                <a:lnTo>
                  <a:pt x="1943950" y="1630324"/>
                </a:lnTo>
                <a:lnTo>
                  <a:pt x="1943950" y="0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wrap="square" lIns="0" tIns="91440" rIns="0" bIns="0" rtlCol="0" anchor="t"/>
          <a:lstStyle/>
          <a:p>
            <a:pPr lvl="0" algn="ctr">
              <a:defRPr/>
            </a:pPr>
            <a:r>
              <a:rPr lang="en-US" b="1" dirty="0">
                <a:latin typeface="Raleway Black" pitchFamily="2" charset="77"/>
              </a:rPr>
              <a:t> 5Cs Situational Analysis</a:t>
            </a:r>
            <a:endParaRPr kumimoji="0" sz="1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Black" pitchFamily="2" charset="77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702F63-C2F6-D540-A2B8-E93460FEFFF3}"/>
              </a:ext>
            </a:extLst>
          </p:cNvPr>
          <p:cNvCxnSpPr>
            <a:cxnSpLocks/>
          </p:cNvCxnSpPr>
          <p:nvPr/>
        </p:nvCxnSpPr>
        <p:spPr>
          <a:xfrm>
            <a:off x="0" y="1312221"/>
            <a:ext cx="76624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5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952121"/>
      </a:dk1>
      <a:lt1>
        <a:srgbClr val="C54327"/>
      </a:lt1>
      <a:dk2>
        <a:srgbClr val="E97D2A"/>
      </a:dk2>
      <a:lt2>
        <a:srgbClr val="EE9B5C"/>
      </a:lt2>
      <a:accent1>
        <a:srgbClr val="181717"/>
      </a:accent1>
      <a:accent2>
        <a:srgbClr val="3B3838"/>
      </a:accent2>
      <a:accent3>
        <a:srgbClr val="767171"/>
      </a:accent3>
      <a:accent4>
        <a:srgbClr val="AFABAB"/>
      </a:accent4>
      <a:accent5>
        <a:srgbClr val="2858C2"/>
      </a:accent5>
      <a:accent6>
        <a:srgbClr val="567FDC"/>
      </a:accent6>
      <a:hlink>
        <a:srgbClr val="2858C2"/>
      </a:hlink>
      <a:folHlink>
        <a:srgbClr val="7030A0"/>
      </a:folHlink>
    </a:clrScheme>
    <a:fontScheme name="Custom 1">
      <a:majorFont>
        <a:latin typeface="Trade Gothic Next Heavy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977</Words>
  <Application>Microsoft Macintosh PowerPoint</Application>
  <PresentationFormat>Widescreen</PresentationFormat>
  <Paragraphs>140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Raleway Black</vt:lpstr>
      <vt:lpstr>Raleway SemiBold</vt:lpstr>
      <vt:lpstr>Trade Gothic Next</vt:lpstr>
      <vt:lpstr>Trade Gothic Next Heavy</vt:lpstr>
      <vt:lpstr>Trebuchet MS</vt:lpstr>
      <vt:lpstr>Wingdings</vt:lpstr>
      <vt:lpstr>Office Theme</vt:lpstr>
      <vt:lpstr>1_Office Theme</vt:lpstr>
      <vt:lpstr>5Cs Marketing Framework                   Tesla Examples &amp; Templates</vt:lpstr>
      <vt:lpstr>PowerPoint Presentation</vt:lpstr>
      <vt:lpstr>PowerPoint Presentation</vt:lpstr>
      <vt:lpstr> Marketing 5Cs Framework Alternate Layout Option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dcterms:created xsi:type="dcterms:W3CDTF">2022-08-20T16:26:21Z</dcterms:created>
  <dcterms:modified xsi:type="dcterms:W3CDTF">2022-08-23T23:06:02Z</dcterms:modified>
</cp:coreProperties>
</file>