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6" r:id="rId5"/>
    <p:sldId id="295" r:id="rId6"/>
    <p:sldId id="287" r:id="rId7"/>
    <p:sldId id="261" r:id="rId8"/>
    <p:sldId id="262" r:id="rId9"/>
    <p:sldId id="263" r:id="rId10"/>
    <p:sldId id="285" r:id="rId11"/>
    <p:sldId id="289" r:id="rId12"/>
    <p:sldId id="288" r:id="rId13"/>
    <p:sldId id="265" r:id="rId14"/>
    <p:sldId id="277" r:id="rId15"/>
    <p:sldId id="290" r:id="rId16"/>
    <p:sldId id="291" r:id="rId17"/>
    <p:sldId id="292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AFAFF-1D2C-4B95-B1B6-8F1E2FB438C2}" v="3" dt="2024-04-12T03:03:29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6"/>
    <p:restoredTop sz="69542" autoAdjust="0"/>
  </p:normalViewPr>
  <p:slideViewPr>
    <p:cSldViewPr snapToGrid="0">
      <p:cViewPr varScale="1">
        <p:scale>
          <a:sx n="64" d="100"/>
          <a:sy n="64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00E511-19AE-ECE8-B6CD-003DC707C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20185-EE51-A733-C7B7-0078EAF19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103FD-577A-4B79-ABFF-A0C390F42152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08FD0-84A0-AD3C-1A3C-4D59CD1A04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839B3-A175-C26A-8050-9C1A73EE2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1180D-494C-4D2D-979C-9049666E5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4488-54B4-4630-9FBD-9987E60CAC7D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8641-1775-4250-AA09-D8E44010A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10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8641-1775-4250-AA09-D8E44010A7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6.) Methodology 7.) Results 8.) Conclusion/Discussion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8641-1775-4250-AA09-D8E44010A7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6.) 7.) Results 8.) Conclusion/Discussion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8641-1775-4250-AA09-D8E44010A7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6.) 7.) Results 8.) Conclusion/Discussion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8641-1775-4250-AA09-D8E44010A7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4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98641-1775-4250-AA09-D8E44010A7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8C86-A3D1-9F5D-8A19-FFA51E532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7004" y="3429000"/>
            <a:ext cx="9144000" cy="10150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9D96F40-15F0-14C1-FC75-1A245DCAF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4F79-1734-1109-BBFE-C4B17B12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B761-4E88-F49D-93D6-3D6F750D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D2C6F0AC-EFE3-9EF9-8F80-999415CC0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20413" r="3574" b="22541"/>
          <a:stretch/>
        </p:blipFill>
        <p:spPr>
          <a:xfrm>
            <a:off x="0" y="0"/>
            <a:ext cx="12192000" cy="1753985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48355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4F79-1734-1109-BBFE-C4B17B12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B761-4E88-F49D-93D6-3D6F750D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16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2376E-39DD-917D-E39D-DE31F638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25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blue and white background&#10;&#10;Description automatically generated">
            <a:extLst>
              <a:ext uri="{FF2B5EF4-FFF2-40B4-BE49-F238E27FC236}">
                <a16:creationId xmlns:a16="http://schemas.microsoft.com/office/drawing/2014/main" id="{F6C8562F-9ADD-C615-26F6-2E38BA36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AE12-C501-26EE-7DE6-1B89F6E6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05BCF-62FD-F983-4FD9-D70240935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32785-0F76-D19D-89F1-AD3DF4C3F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10D66E3F-BFDC-3F50-88FC-220D8DB28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8A59F-7DF6-C4C2-E041-1CFE1C9C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90A7-5C4B-6156-CE56-D7CA9E5C8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8BADA-A33E-71C1-FE0A-B5E13B67C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7027F-19E8-A282-7994-F8574FDD0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5BBDA-A52F-8420-CF34-919DBAA39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white background&#10;&#10;Description automatically generated">
            <a:extLst>
              <a:ext uri="{FF2B5EF4-FFF2-40B4-BE49-F238E27FC236}">
                <a16:creationId xmlns:a16="http://schemas.microsoft.com/office/drawing/2014/main" id="{609D0B07-9157-727B-A71D-289CE2AC4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8AE-97C2-444D-B483-549E379B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97110A57-9CC8-B3FE-E5DC-D09DD857B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3419"/>
            <a:ext cx="1219200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F8AE-97C2-444D-B483-549E379B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836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blue and white background&#10;&#10;Description automatically generated">
            <a:extLst>
              <a:ext uri="{FF2B5EF4-FFF2-40B4-BE49-F238E27FC236}">
                <a16:creationId xmlns:a16="http://schemas.microsoft.com/office/drawing/2014/main" id="{97110A57-9CC8-B3FE-E5DC-D09DD857B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FBF850CA-7FEC-B022-268B-8F93B8388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9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D4514-72A8-348E-A709-AFA0FB2F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2355-C5BE-0897-3D54-5CA24F87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813E-5060-5763-546D-D2BEB9A35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0C50F-E06F-0752-81F5-EB58DB0D5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4EE47-EE99-1BF6-B1AB-CF37C2996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C4C1-256E-4BCB-B0DA-F6ED6D8C0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7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60E-4718-7B9B-810C-7856854C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cs typeface="Calibri Light"/>
              </a:rPr>
              <a:t>Slide Style Guidelines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3B1B7-6A8B-9528-E280-FB739C26A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4"/>
            <a:ext cx="10515600" cy="485596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Section Header Slides</a:t>
            </a:r>
          </a:p>
          <a:p>
            <a:pPr lvl="1"/>
            <a:r>
              <a:rPr lang="en-US" dirty="0">
                <a:cs typeface="Calibri"/>
              </a:rPr>
              <a:t>Font Size/type: 60 Calibri Light</a:t>
            </a:r>
          </a:p>
          <a:p>
            <a:pPr lvl="1"/>
            <a:r>
              <a:rPr lang="en-US" dirty="0">
                <a:cs typeface="Calibri"/>
              </a:rPr>
              <a:t>Font Color and Style: White -Bold</a:t>
            </a:r>
            <a:endParaRPr lang="en-US" dirty="0"/>
          </a:p>
          <a:p>
            <a:r>
              <a:rPr lang="en-US" dirty="0">
                <a:cs typeface="Calibri"/>
              </a:rPr>
              <a:t>General Slides</a:t>
            </a:r>
          </a:p>
          <a:p>
            <a:pPr lvl="1"/>
            <a:r>
              <a:rPr lang="en-US" dirty="0">
                <a:cs typeface="Calibri"/>
              </a:rPr>
              <a:t>Title  </a:t>
            </a:r>
            <a:endParaRPr lang="en-US" dirty="0"/>
          </a:p>
          <a:p>
            <a:pPr lvl="2"/>
            <a:r>
              <a:rPr lang="en-US" dirty="0">
                <a:cs typeface="Calibri"/>
              </a:rPr>
              <a:t>Font Size/Type: 44 Calibri Light </a:t>
            </a:r>
          </a:p>
          <a:p>
            <a:pPr lvl="2"/>
            <a:r>
              <a:rPr lang="en-US" dirty="0">
                <a:cs typeface="Calibri"/>
              </a:rPr>
              <a:t>Font Color and Style: White -Bold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Body text</a:t>
            </a:r>
          </a:p>
          <a:p>
            <a:pPr lvl="2"/>
            <a:r>
              <a:rPr lang="en-US" dirty="0">
                <a:cs typeface="Calibri"/>
              </a:rPr>
              <a:t>Font Size/Type: 26-28 Calibri Light for main point and 22-24 Calibri Light for sub bullets</a:t>
            </a:r>
          </a:p>
          <a:p>
            <a:pPr lvl="2"/>
            <a:r>
              <a:rPr lang="en-US" dirty="0">
                <a:cs typeface="Calibri"/>
              </a:rPr>
              <a:t>No more than 5 Main bulleted statements per slide</a:t>
            </a:r>
          </a:p>
          <a:p>
            <a:pPr lvl="2"/>
            <a:r>
              <a:rPr lang="en-US" dirty="0">
                <a:cs typeface="Calibri"/>
              </a:rPr>
              <a:t>Font color and style: Black -Normal</a:t>
            </a:r>
          </a:p>
          <a:p>
            <a:r>
              <a:rPr lang="en-US" dirty="0">
                <a:cs typeface="Calibri"/>
              </a:rPr>
              <a:t>Reference  </a:t>
            </a:r>
          </a:p>
          <a:p>
            <a:pPr lvl="1"/>
            <a:r>
              <a:rPr lang="en-US" dirty="0">
                <a:cs typeface="Calibri"/>
              </a:rPr>
              <a:t>Font Size/type: no smaller than 10 Calibri 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7487D-3007-EC1E-E7B2-6676BCC79F86}"/>
              </a:ext>
            </a:extLst>
          </p:cNvPr>
          <p:cNvSpPr txBox="1"/>
          <p:nvPr/>
        </p:nvSpPr>
        <p:spPr>
          <a:xfrm>
            <a:off x="6279502" y="550852"/>
            <a:ext cx="5178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 Light"/>
              </a:rPr>
              <a:t>Please Delete This Slide Before Submitting</a:t>
            </a:r>
            <a:r>
              <a:rPr lang="en-US" sz="2800">
                <a:solidFill>
                  <a:srgbClr val="FF0000"/>
                </a:solidFill>
                <a:latin typeface="Calibri Light"/>
                <a:cs typeface="Calibri Light"/>
              </a:rPr>
              <a:t>​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89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28D4-47CC-9E9A-0C1D-861B183B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Slide Title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7900-7C35-0DB0-AB3F-9BB9BE709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0000"/>
                </a:solidFill>
                <a:cs typeface="Calibri"/>
              </a:rPr>
              <a:t>To create additional slides with this format –right click then hit duplicate </a:t>
            </a:r>
          </a:p>
        </p:txBody>
      </p:sp>
    </p:spTree>
    <p:extLst>
      <p:ext uri="{BB962C8B-B14F-4D97-AF65-F5344CB8AC3E}">
        <p14:creationId xmlns:p14="http://schemas.microsoft.com/office/powerpoint/2010/main" val="3270349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B0068-F07A-B269-D9AA-8131430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86518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B0068-F07A-B269-D9AA-8131430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57357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B0068-F07A-B269-D9AA-8131430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00279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B0068-F07A-B269-D9AA-81314304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Conclusion/Discussion</a:t>
            </a:r>
          </a:p>
        </p:txBody>
      </p:sp>
    </p:spTree>
    <p:extLst>
      <p:ext uri="{BB962C8B-B14F-4D97-AF65-F5344CB8AC3E}">
        <p14:creationId xmlns:p14="http://schemas.microsoft.com/office/powerpoint/2010/main" val="253262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43C7-FC7F-9ACF-06C4-3846BC9A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25E8D-DE21-741E-0789-A72DCD25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 rtl="0" fontAlgn="base">
              <a:buNone/>
            </a:pP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+mj-lt"/>
                <a:cs typeface="Calibri"/>
              </a:rPr>
              <a:t>Use AJHP reference style</a:t>
            </a:r>
            <a:endParaRPr lang="en-US" sz="2000" b="0" i="0" dirty="0">
              <a:solidFill>
                <a:srgbClr val="FF0000"/>
              </a:solidFill>
              <a:effectLst/>
              <a:latin typeface="+mj-lt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Seibert HH, Maddox RR, Flynn EA, Williams CK. Effect of barcode technology with electronic medication administration record on medication accuracy rates. Am J Health-Syst Pharm. 2014; 71:209-18.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GlaxoSmithKline. Zofran (ondansetron hydrochloride) prescribing information. http://us.gsk.com/products/assets/us_zofran.pdf (accessed 2014 Jan 27).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Trastuzumab [monograph]. In: Micromedex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Drugdex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 [online database]. Greenwood Village, CO: Truven Health Analytics (accessed 2014 Mar 21).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Institute for Safe Medication Practices. ISMP’s list of high-alert medications in acute care settings (2014). www.ismp.org/Tools/institutional highAlert.asp (accessed 2016 May 12).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 Light"/>
                <a:ea typeface="Calibri Light"/>
                <a:cs typeface="Calibri Light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812612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C1CDF-D8F2-A58B-5661-C0DBE1E2C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43111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360E-4718-7B9B-810C-7856854C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  <a:cs typeface="Calibri Light"/>
              </a:rPr>
              <a:t>Slide Style Guidelines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7487D-3007-EC1E-E7B2-6676BCC79F86}"/>
              </a:ext>
            </a:extLst>
          </p:cNvPr>
          <p:cNvSpPr txBox="1"/>
          <p:nvPr/>
        </p:nvSpPr>
        <p:spPr>
          <a:xfrm>
            <a:off x="6279502" y="550852"/>
            <a:ext cx="5178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 Light"/>
              </a:rPr>
              <a:t>Please Delete This Slide Before Submitting</a:t>
            </a:r>
            <a:r>
              <a:rPr lang="en-US" sz="2800">
                <a:solidFill>
                  <a:srgbClr val="FF0000"/>
                </a:solidFill>
                <a:latin typeface="Calibri Light"/>
                <a:cs typeface="Calibri Light"/>
              </a:rPr>
              <a:t>​</a:t>
            </a:r>
            <a:endParaRPr lang="en-US" sz="280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8FA10-66D5-FED1-5BF2-1250F62F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0" y="2086800"/>
            <a:ext cx="11440059" cy="39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8FAB09-1FEF-6F12-67C2-7FDE6E3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1967266"/>
            <a:ext cx="3255264" cy="2547257"/>
          </a:xfrm>
          <a:noFill/>
        </p:spPr>
        <p:txBody>
          <a:bodyPr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TITLE OF PRESENTATION</a:t>
            </a:r>
            <a:b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 Full name </a:t>
            </a:r>
            <a:b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 Position</a:t>
            </a:r>
            <a:b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- Residency program &amp; location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CBCF7-7C93-65BD-8E04-C7A6CD8B3D57}"/>
              </a:ext>
            </a:extLst>
          </p:cNvPr>
          <p:cNvSpPr txBox="1"/>
          <p:nvPr/>
        </p:nvSpPr>
        <p:spPr>
          <a:xfrm>
            <a:off x="155725" y="5877587"/>
            <a:ext cx="451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IRB status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9C0DF-579D-23EC-C818-ECBADA11E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82" y="163286"/>
            <a:ext cx="6485289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3CE4-446D-2D54-D910-0A689F6B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66071"/>
            <a:ext cx="5257800" cy="3833768"/>
          </a:xfrm>
        </p:spPr>
        <p:txBody>
          <a:bodyPr/>
          <a:lstStyle/>
          <a:p>
            <a:r>
              <a:rPr lang="en-US"/>
              <a:t>Insert </a:t>
            </a:r>
            <a:r>
              <a:rPr lang="en-US" err="1"/>
              <a:t>Biosketch</a:t>
            </a:r>
            <a:r>
              <a:rPr lang="en-US"/>
              <a:t> Here</a:t>
            </a:r>
          </a:p>
        </p:txBody>
      </p:sp>
      <p:pic>
        <p:nvPicPr>
          <p:cNvPr id="1026" name="Picture 2" descr="Female Profile with solid fill">
            <a:extLst>
              <a:ext uri="{FF2B5EF4-FFF2-40B4-BE49-F238E27FC236}">
                <a16:creationId xmlns:a16="http://schemas.microsoft.com/office/drawing/2014/main" id="{0D80C022-CC8C-2605-D267-A563861A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1403600" y="153514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67FF2-A048-F697-9668-EA28FE675E51}"/>
              </a:ext>
            </a:extLst>
          </p:cNvPr>
          <p:cNvSpPr txBox="1"/>
          <p:nvPr/>
        </p:nvSpPr>
        <p:spPr>
          <a:xfrm>
            <a:off x="796954" y="5998128"/>
            <a:ext cx="52990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Speaker 1: Name </a:t>
            </a:r>
          </a:p>
        </p:txBody>
      </p:sp>
    </p:spTree>
    <p:extLst>
      <p:ext uri="{BB962C8B-B14F-4D97-AF65-F5344CB8AC3E}">
        <p14:creationId xmlns:p14="http://schemas.microsoft.com/office/powerpoint/2010/main" val="63964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3CE4-446D-2D54-D910-0A689F6B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66071"/>
            <a:ext cx="5257800" cy="3833768"/>
          </a:xfrm>
        </p:spPr>
        <p:txBody>
          <a:bodyPr/>
          <a:lstStyle/>
          <a:p>
            <a:r>
              <a:rPr lang="en-US"/>
              <a:t>Insert </a:t>
            </a:r>
            <a:r>
              <a:rPr lang="en-US" err="1"/>
              <a:t>Biosketch</a:t>
            </a:r>
            <a:r>
              <a:rPr lang="en-US"/>
              <a:t> Here</a:t>
            </a:r>
          </a:p>
        </p:txBody>
      </p:sp>
      <p:pic>
        <p:nvPicPr>
          <p:cNvPr id="1026" name="Picture 2" descr="Male profile with solid fill">
            <a:extLst>
              <a:ext uri="{FF2B5EF4-FFF2-40B4-BE49-F238E27FC236}">
                <a16:creationId xmlns:a16="http://schemas.microsoft.com/office/drawing/2014/main" id="{0D80C022-CC8C-2605-D267-A563861A8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00" y="153514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67FF2-A048-F697-9668-EA28FE675E51}"/>
              </a:ext>
            </a:extLst>
          </p:cNvPr>
          <p:cNvSpPr txBox="1"/>
          <p:nvPr/>
        </p:nvSpPr>
        <p:spPr>
          <a:xfrm>
            <a:off x="796954" y="5998128"/>
            <a:ext cx="112163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Mentor Name </a:t>
            </a:r>
            <a:endParaRPr lang="en-US" sz="3600" i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3A3B6-4891-2387-A7ED-436E282BD4E1}"/>
              </a:ext>
            </a:extLst>
          </p:cNvPr>
          <p:cNvSpPr txBox="1"/>
          <p:nvPr/>
        </p:nvSpPr>
        <p:spPr>
          <a:xfrm>
            <a:off x="6502690" y="486809"/>
            <a:ext cx="459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NOTE: Mentors are individuals who may or may not be speaking but mentored the other speaker(s) and reviewed the content in the case the speaker is a resident or student.</a:t>
            </a:r>
          </a:p>
        </p:txBody>
      </p:sp>
    </p:spTree>
    <p:extLst>
      <p:ext uri="{BB962C8B-B14F-4D97-AF65-F5344CB8AC3E}">
        <p14:creationId xmlns:p14="http://schemas.microsoft.com/office/powerpoint/2010/main" val="317267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1BF1-FE5E-BBCB-565C-636AA0D7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261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Disclosure Statement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38A33-AFDA-602F-5DAB-1DC11AF0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834532"/>
          </a:xfrm>
        </p:spPr>
        <p:txBody>
          <a:bodyPr/>
          <a:lstStyle/>
          <a:p>
            <a:r>
              <a:rPr lang="en-US"/>
              <a:t>Speaker Name(s), faculty for this CE activity, has no relevant financial relationship(s) with ineligible companies to disclose.</a:t>
            </a:r>
          </a:p>
          <a:p>
            <a:pPr marL="0" indent="0" algn="ctr">
              <a:buNone/>
            </a:pPr>
            <a:r>
              <a:rPr lang="en-US"/>
              <a:t>OR</a:t>
            </a:r>
          </a:p>
          <a:p>
            <a:r>
              <a:rPr lang="en-US"/>
              <a:t>Speaker Name(s), faculty for this CE activity, has the following relevant financial relationship(s) to disclose:</a:t>
            </a:r>
          </a:p>
          <a:p>
            <a:pPr lvl="1"/>
            <a:r>
              <a:rPr lang="en-US"/>
              <a:t>List company/relationship/position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53B61-BBDA-9D7D-5950-A5F8EE490C55}"/>
              </a:ext>
            </a:extLst>
          </p:cNvPr>
          <p:cNvSpPr txBox="1"/>
          <p:nvPr/>
        </p:nvSpPr>
        <p:spPr>
          <a:xfrm>
            <a:off x="1791731" y="5532421"/>
            <a:ext cx="860885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This slide and this language is required by ACPE – DO NOT DELETE THIS SLIDE.</a:t>
            </a:r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 All speakers should be listed.  </a:t>
            </a:r>
            <a:endParaRPr lang="en-US">
              <a:cs typeface="Calibri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If you need to add a company specific disclosure, please place on an additional slide.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9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ACC49-16DD-B353-6120-9A826C97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5CA0-D9C9-1914-4E1C-2367F44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261" cy="132556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Disclosure Statement</a:t>
            </a:r>
            <a:endParaRPr lang="en-US" b="1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B21D-28AA-8785-0E71-C3398F8D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834532"/>
          </a:xfrm>
        </p:spPr>
        <p:txBody>
          <a:bodyPr>
            <a:normAutofit/>
          </a:bodyPr>
          <a:lstStyle/>
          <a:p>
            <a:r>
              <a:rPr lang="en-US" sz="4400"/>
              <a:t>None of the planners for this activity have any relevant financial relationships to disclose with ineligible companies.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16A0-C63C-6DE3-75DC-5F687436295C}"/>
              </a:ext>
            </a:extLst>
          </p:cNvPr>
          <p:cNvSpPr txBox="1"/>
          <p:nvPr/>
        </p:nvSpPr>
        <p:spPr>
          <a:xfrm>
            <a:off x="1791731" y="5532421"/>
            <a:ext cx="86088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This slide and this language is required by ACPE – DO NOT DELETE THIS SLIDE.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8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ACC49-16DD-B353-6120-9A826C97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5CA0-D9C9-1914-4E1C-2367F443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9261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Disclosure(s)</a:t>
            </a:r>
            <a:endParaRPr lang="en-US" b="1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B21D-28AA-8785-0E71-C3398F8DB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876"/>
            <a:ext cx="10515600" cy="4834532"/>
          </a:xfrm>
        </p:spPr>
        <p:txBody>
          <a:bodyPr>
            <a:normAutofit/>
          </a:bodyPr>
          <a:lstStyle/>
          <a:p>
            <a:r>
              <a:rPr lang="en-US" sz="3200" dirty="0"/>
              <a:t>Full name of all investigators </a:t>
            </a:r>
          </a:p>
          <a:p>
            <a:r>
              <a:rPr lang="en-US" sz="3200" dirty="0"/>
              <a:t>Conflict of Interest (stating that investigators have none, or stating disclosures) </a:t>
            </a:r>
          </a:p>
          <a:p>
            <a:r>
              <a:rPr lang="en-US" sz="3200" dirty="0"/>
              <a:t>Sponsorship (did the speaker receive funding to support their research)</a:t>
            </a:r>
          </a:p>
          <a:p>
            <a:r>
              <a:rPr lang="en-US" sz="3200" dirty="0"/>
              <a:t>Propriety information (state that the research is subject to different interpretation) </a:t>
            </a:r>
          </a:p>
          <a:p>
            <a:r>
              <a:rPr lang="en-US" sz="3200" dirty="0"/>
              <a:t>Educational in nature (state that speaker agrees that their presentation abides by the non-commercial guidelines)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821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7BBB-0718-D578-3CEF-C9991A6B4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E9709-93B2-5E2F-45BB-CE2BFF8A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Include general institution information – demographics, bed size, type of facility in relation to project </a:t>
            </a:r>
          </a:p>
        </p:txBody>
      </p:sp>
    </p:spTree>
    <p:extLst>
      <p:ext uri="{BB962C8B-B14F-4D97-AF65-F5344CB8AC3E}">
        <p14:creationId xmlns:p14="http://schemas.microsoft.com/office/powerpoint/2010/main" val="44552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C43043619A214DAAA51DECEDA1E6F5" ma:contentTypeVersion="24" ma:contentTypeDescription="Create a new document." ma:contentTypeScope="" ma:versionID="77096caf358fc8e76f7d199d772028d3">
  <xsd:schema xmlns:xsd="http://www.w3.org/2001/XMLSchema" xmlns:xs="http://www.w3.org/2001/XMLSchema" xmlns:p="http://schemas.microsoft.com/office/2006/metadata/properties" xmlns:ns2="81a2108d-b401-4212-8149-8d92d0753bf2" xmlns:ns3="2b724dde-7b0f-41d3-a387-1cf9b389e773" targetNamespace="http://schemas.microsoft.com/office/2006/metadata/properties" ma:root="true" ma:fieldsID="dba0d621add00441c58816e9f45a5ac7" ns2:_="" ns3:_="">
    <xsd:import namespace="81a2108d-b401-4212-8149-8d92d0753bf2"/>
    <xsd:import namespace="2b724dde-7b0f-41d3-a387-1cf9b389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EventDate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2108d-b401-4212-8149-8d92d0753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68ceef-c2a9-41ad-b97b-13638166ef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ventDate" ma:index="24" nillable="true" ma:displayName="Date" ma:format="DateOnly" ma:internalName="Event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24dde-7b0f-41d3-a387-1cf9b389e7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82d2ae-ea1a-47b9-b91c-7331579c1f59}" ma:internalName="TaxCatchAll" ma:showField="CatchAllData" ma:web="2b724dde-7b0f-41d3-a387-1cf9b389e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724dde-7b0f-41d3-a387-1cf9b389e773">
      <UserInfo>
        <DisplayName>AzPA Learners Members</DisplayName>
        <AccountId>20</AccountId>
        <AccountType/>
      </UserInfo>
    </SharedWithUsers>
    <EventDate xmlns="81a2108d-b401-4212-8149-8d92d0753bf2" xsi:nil="true"/>
    <TaxCatchAll xmlns="2b724dde-7b0f-41d3-a387-1cf9b389e773" xsi:nil="true"/>
    <lcf76f155ced4ddcb4097134ff3c332f xmlns="81a2108d-b401-4212-8149-8d92d0753b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BF9394-0B12-40A3-AE04-098F1CD6BE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3B69B-F7C4-47D0-90A0-4275DFF567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a2108d-b401-4212-8149-8d92d0753bf2"/>
    <ds:schemaRef ds:uri="2b724dde-7b0f-41d3-a387-1cf9b389e7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8ACB5C-E574-460D-8965-978DFDDA7E1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3e011c6a-3b71-4e19-a4ad-6eee17214273"/>
    <ds:schemaRef ds:uri="cf504e74-f14d-44f1-b1c0-2a661097b336"/>
    <ds:schemaRef ds:uri="2b724dde-7b0f-41d3-a387-1cf9b389e773"/>
    <ds:schemaRef ds:uri="81a2108d-b401-4212-8149-8d92d0753b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</TotalTime>
  <Words>590</Words>
  <Application>Microsoft Office PowerPoint</Application>
  <PresentationFormat>Widescreen</PresentationFormat>
  <Paragraphs>64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Office Theme</vt:lpstr>
      <vt:lpstr>Slide Style Guidelines</vt:lpstr>
      <vt:lpstr>Slide Style Guidelines</vt:lpstr>
      <vt:lpstr>TITLE OF PRESENTATION - Full name  - Position - Residency program &amp; location</vt:lpstr>
      <vt:lpstr>Insert Biosketch Here</vt:lpstr>
      <vt:lpstr>Insert Biosketch Here</vt:lpstr>
      <vt:lpstr>Disclosure Statement</vt:lpstr>
      <vt:lpstr>Disclosure Statement</vt:lpstr>
      <vt:lpstr>Disclosure(s)</vt:lpstr>
      <vt:lpstr>Institution</vt:lpstr>
      <vt:lpstr>Slide Title</vt:lpstr>
      <vt:lpstr>Background</vt:lpstr>
      <vt:lpstr>Methodology</vt:lpstr>
      <vt:lpstr>Results</vt:lpstr>
      <vt:lpstr>Conclusion/Discussion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Admin - Arizona Pharmacy Association</dc:creator>
  <cp:lastModifiedBy>Cindy Esquer</cp:lastModifiedBy>
  <cp:revision>10</cp:revision>
  <dcterms:created xsi:type="dcterms:W3CDTF">2023-11-15T22:22:21Z</dcterms:created>
  <dcterms:modified xsi:type="dcterms:W3CDTF">2026-02-06T19:37:33Z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0x01010044C43043619A214DAAA51DECEDA1E6F5</vt:lpwstr>
  </property>
  <property fmtid="{D5CDD505-2E9C-101B-9397-08002B2CF9AE}" pid="3" name="MediaServiceImageTags">
    <vt:lpwstr/>
  </property>
</Properties>
</file>