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Lato"/>
      <p:regular r:id="rId14"/>
      <p:bold r:id="rId15"/>
      <p:italic r:id="rId16"/>
      <p:boldItalic r:id="rId17"/>
    </p:embeddedFont>
    <p:embeddedFont>
      <p:font typeface="Lato Light"/>
      <p:regular r:id="rId18"/>
      <p:bold r:id="rId19"/>
      <p:italic r:id="rId20"/>
      <p:boldItalic r:id="rId21"/>
    </p:embeddedFont>
    <p:embeddedFont>
      <p:font typeface="Lato Black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j5wogWqDJsfAiJ75DcsrcnoP47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Light-italic.fntdata"/><Relationship Id="rId11" Type="http://schemas.openxmlformats.org/officeDocument/2006/relationships/slide" Target="slides/slide6.xml"/><Relationship Id="rId22" Type="http://schemas.openxmlformats.org/officeDocument/2006/relationships/font" Target="fonts/LatoBlack-bold.fntdata"/><Relationship Id="rId10" Type="http://schemas.openxmlformats.org/officeDocument/2006/relationships/slide" Target="slides/slide5.xml"/><Relationship Id="rId21" Type="http://schemas.openxmlformats.org/officeDocument/2006/relationships/font" Target="fonts/LatoLight-bold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Lato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Light-bold.fntdata"/><Relationship Id="rId6" Type="http://schemas.openxmlformats.org/officeDocument/2006/relationships/slide" Target="slides/slide1.xml"/><Relationship Id="rId18" Type="http://schemas.openxmlformats.org/officeDocument/2006/relationships/font" Target="fonts/La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Gallery 01">
  <p:cSld name="2_Gallery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>
            <p:ph idx="2" type="pic"/>
          </p:nvPr>
        </p:nvSpPr>
        <p:spPr>
          <a:xfrm>
            <a:off x="0" y="685800"/>
            <a:ext cx="121920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53"/>
          <p:cNvSpPr txBox="1"/>
          <p:nvPr>
            <p:ph idx="1" type="body"/>
          </p:nvPr>
        </p:nvSpPr>
        <p:spPr>
          <a:xfrm>
            <a:off x="6640228" y="1746968"/>
            <a:ext cx="4865972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66"/>
              <a:buFont typeface="Arial"/>
              <a:buNone/>
              <a:defRPr b="0" i="0" sz="1066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" name="Google Shape;18;p53"/>
          <p:cNvSpPr txBox="1"/>
          <p:nvPr>
            <p:ph idx="3" type="body"/>
          </p:nvPr>
        </p:nvSpPr>
        <p:spPr>
          <a:xfrm>
            <a:off x="6629398" y="2514600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Arial"/>
              <a:buNone/>
              <a:defRPr b="1" i="0" sz="2933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" name="Google Shape;19;p53"/>
          <p:cNvSpPr txBox="1"/>
          <p:nvPr>
            <p:ph idx="4" type="body"/>
          </p:nvPr>
        </p:nvSpPr>
        <p:spPr>
          <a:xfrm>
            <a:off x="6629401" y="3735862"/>
            <a:ext cx="4876799" cy="574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" name="Google Shape;20;p53"/>
          <p:cNvSpPr txBox="1"/>
          <p:nvPr>
            <p:ph idx="5" type="body"/>
          </p:nvPr>
        </p:nvSpPr>
        <p:spPr>
          <a:xfrm>
            <a:off x="6629400" y="4663589"/>
            <a:ext cx="756938" cy="246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32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allery 01">
  <p:cSld name="1_Gallery 0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7"/>
          <p:cNvSpPr/>
          <p:nvPr>
            <p:ph idx="2" type="pic"/>
          </p:nvPr>
        </p:nvSpPr>
        <p:spPr>
          <a:xfrm>
            <a:off x="0" y="685800"/>
            <a:ext cx="121920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47"/>
          <p:cNvSpPr txBox="1"/>
          <p:nvPr>
            <p:ph idx="1" type="body"/>
          </p:nvPr>
        </p:nvSpPr>
        <p:spPr>
          <a:xfrm>
            <a:off x="620430" y="1746968"/>
            <a:ext cx="4865972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66"/>
              <a:buFont typeface="Arial"/>
              <a:buNone/>
              <a:defRPr b="0" i="0" sz="1066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6" name="Google Shape;86;p47"/>
          <p:cNvSpPr txBox="1"/>
          <p:nvPr>
            <p:ph idx="3" type="body"/>
          </p:nvPr>
        </p:nvSpPr>
        <p:spPr>
          <a:xfrm>
            <a:off x="609600" y="2514600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Arial"/>
              <a:buNone/>
              <a:defRPr b="1" i="0" sz="2933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7" name="Google Shape;87;p47"/>
          <p:cNvSpPr txBox="1"/>
          <p:nvPr>
            <p:ph idx="4" type="body"/>
          </p:nvPr>
        </p:nvSpPr>
        <p:spPr>
          <a:xfrm>
            <a:off x="609603" y="3735862"/>
            <a:ext cx="4876799" cy="574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8" name="Google Shape;88;p47"/>
          <p:cNvSpPr txBox="1"/>
          <p:nvPr>
            <p:ph idx="5" type="body"/>
          </p:nvPr>
        </p:nvSpPr>
        <p:spPr>
          <a:xfrm>
            <a:off x="609602" y="4663589"/>
            <a:ext cx="756938" cy="246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32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 + text 2">
  <p:cSld name="TwO images + text 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8"/>
          <p:cNvSpPr/>
          <p:nvPr>
            <p:ph idx="2" type="pic"/>
          </p:nvPr>
        </p:nvSpPr>
        <p:spPr>
          <a:xfrm>
            <a:off x="5486400" y="990600"/>
            <a:ext cx="3048000" cy="4876800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8400000" dist="139700">
              <a:srgbClr val="7F7F7F">
                <a:alpha val="40000"/>
              </a:srgbClr>
            </a:outerShdw>
          </a:effectLst>
        </p:spPr>
      </p:sp>
      <p:sp>
        <p:nvSpPr>
          <p:cNvPr id="91" name="Google Shape;91;p48"/>
          <p:cNvSpPr/>
          <p:nvPr>
            <p:ph idx="3" type="pic"/>
          </p:nvPr>
        </p:nvSpPr>
        <p:spPr>
          <a:xfrm>
            <a:off x="8839200" y="990600"/>
            <a:ext cx="2743200" cy="4876800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8400000" dist="139700">
              <a:srgbClr val="7F7F7F">
                <a:alpha val="40000"/>
              </a:srgbClr>
            </a:outerShdw>
          </a:effectLst>
        </p:spPr>
      </p:sp>
      <p:sp>
        <p:nvSpPr>
          <p:cNvPr id="92" name="Google Shape;92;p48"/>
          <p:cNvSpPr txBox="1"/>
          <p:nvPr>
            <p:ph idx="1" type="body"/>
          </p:nvPr>
        </p:nvSpPr>
        <p:spPr>
          <a:xfrm>
            <a:off x="598311" y="832568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3" name="Google Shape;93;p48"/>
          <p:cNvSpPr txBox="1"/>
          <p:nvPr>
            <p:ph idx="4" type="body"/>
          </p:nvPr>
        </p:nvSpPr>
        <p:spPr>
          <a:xfrm>
            <a:off x="598312" y="1600200"/>
            <a:ext cx="4572003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s + text 03">
  <p:cSld name="Three images + text 0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9"/>
          <p:cNvSpPr txBox="1"/>
          <p:nvPr>
            <p:ph idx="1" type="body"/>
          </p:nvPr>
        </p:nvSpPr>
        <p:spPr>
          <a:xfrm>
            <a:off x="3657600" y="991543"/>
            <a:ext cx="3962400" cy="31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333"/>
              <a:buFont typeface="Arial"/>
              <a:buNone/>
              <a:defRPr b="1" i="0" sz="1333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6" name="Google Shape;96;p49"/>
          <p:cNvSpPr txBox="1"/>
          <p:nvPr>
            <p:ph idx="2" type="body"/>
          </p:nvPr>
        </p:nvSpPr>
        <p:spPr>
          <a:xfrm>
            <a:off x="3657600" y="1297283"/>
            <a:ext cx="396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7" name="Google Shape;97;p49"/>
          <p:cNvSpPr/>
          <p:nvPr>
            <p:ph idx="3" type="pic"/>
          </p:nvPr>
        </p:nvSpPr>
        <p:spPr>
          <a:xfrm>
            <a:off x="609600" y="990600"/>
            <a:ext cx="2743200" cy="4876800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2700000" dist="139700">
              <a:srgbClr val="7F7F7F">
                <a:alpha val="40000"/>
              </a:srgbClr>
            </a:outerShdw>
          </a:effectLst>
        </p:spPr>
      </p:sp>
      <p:sp>
        <p:nvSpPr>
          <p:cNvPr id="98" name="Google Shape;98;p49"/>
          <p:cNvSpPr/>
          <p:nvPr>
            <p:ph idx="4" type="pic"/>
          </p:nvPr>
        </p:nvSpPr>
        <p:spPr>
          <a:xfrm>
            <a:off x="3657600" y="3441697"/>
            <a:ext cx="3962400" cy="2425705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2700000" dist="139700">
              <a:srgbClr val="7F7F7F">
                <a:alpha val="40000"/>
              </a:srgbClr>
            </a:outerShdw>
          </a:effectLst>
        </p:spPr>
      </p:sp>
      <p:sp>
        <p:nvSpPr>
          <p:cNvPr id="99" name="Google Shape;99;p49"/>
          <p:cNvSpPr/>
          <p:nvPr>
            <p:ph idx="5" type="pic"/>
          </p:nvPr>
        </p:nvSpPr>
        <p:spPr>
          <a:xfrm>
            <a:off x="7924800" y="990600"/>
            <a:ext cx="3657600" cy="4876800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2700000" dist="139700">
              <a:srgbClr val="7F7F7F">
                <a:alpha val="40000"/>
              </a:srgbClr>
            </a:outerShdw>
          </a:effectLst>
        </p:spPr>
      </p:sp>
      <p:sp>
        <p:nvSpPr>
          <p:cNvPr id="100" name="Google Shape;100;p49"/>
          <p:cNvSpPr txBox="1"/>
          <p:nvPr>
            <p:ph idx="6" type="body"/>
          </p:nvPr>
        </p:nvSpPr>
        <p:spPr>
          <a:xfrm>
            <a:off x="3657600" y="1915793"/>
            <a:ext cx="3962400" cy="882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 gallery + text 1">
  <p:cSld name="Two image gallery + text 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/>
          <p:nvPr>
            <p:ph idx="2" type="pic"/>
          </p:nvPr>
        </p:nvSpPr>
        <p:spPr>
          <a:xfrm>
            <a:off x="609600" y="990600"/>
            <a:ext cx="3352800" cy="4876800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8400000" dist="139700">
              <a:srgbClr val="7F7F7F">
                <a:alpha val="40000"/>
              </a:srgbClr>
            </a:outerShdw>
          </a:effectLst>
        </p:spPr>
      </p:sp>
      <p:sp>
        <p:nvSpPr>
          <p:cNvPr id="103" name="Google Shape;103;p50"/>
          <p:cNvSpPr/>
          <p:nvPr>
            <p:ph idx="3" type="pic"/>
          </p:nvPr>
        </p:nvSpPr>
        <p:spPr>
          <a:xfrm>
            <a:off x="4419599" y="3810000"/>
            <a:ext cx="3352800" cy="2057400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8400000" dist="139700">
              <a:srgbClr val="7F7F7F">
                <a:alpha val="40000"/>
              </a:srgbClr>
            </a:outerShdw>
          </a:effectLst>
        </p:spPr>
      </p:sp>
      <p:sp>
        <p:nvSpPr>
          <p:cNvPr id="104" name="Google Shape;104;p50"/>
          <p:cNvSpPr txBox="1"/>
          <p:nvPr>
            <p:ph idx="1" type="body"/>
          </p:nvPr>
        </p:nvSpPr>
        <p:spPr>
          <a:xfrm>
            <a:off x="8229599" y="832568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5" name="Google Shape;105;p50"/>
          <p:cNvSpPr txBox="1"/>
          <p:nvPr>
            <p:ph idx="4" type="body"/>
          </p:nvPr>
        </p:nvSpPr>
        <p:spPr>
          <a:xfrm>
            <a:off x="8229597" y="1600200"/>
            <a:ext cx="3352803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6" name="Google Shape;106;p50"/>
          <p:cNvSpPr/>
          <p:nvPr>
            <p:ph idx="5" type="pic"/>
          </p:nvPr>
        </p:nvSpPr>
        <p:spPr>
          <a:xfrm>
            <a:off x="4419598" y="990600"/>
            <a:ext cx="3352800" cy="2514600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8400000" dist="139700">
              <a:srgbClr val="7F7F7F">
                <a:alpha val="40000"/>
              </a:srgbClr>
            </a:outerShdw>
          </a:effectLst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simple title + text / left">
  <p:cSld name="Top simple title + text / lef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 txBox="1"/>
          <p:nvPr>
            <p:ph idx="1" type="body"/>
          </p:nvPr>
        </p:nvSpPr>
        <p:spPr>
          <a:xfrm>
            <a:off x="620430" y="543110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9" name="Google Shape;109;p51"/>
          <p:cNvSpPr txBox="1"/>
          <p:nvPr>
            <p:ph idx="2" type="body"/>
          </p:nvPr>
        </p:nvSpPr>
        <p:spPr>
          <a:xfrm>
            <a:off x="609600" y="1310743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0" name="Google Shape;110;p51"/>
          <p:cNvSpPr txBox="1"/>
          <p:nvPr>
            <p:ph idx="3" type="body"/>
          </p:nvPr>
        </p:nvSpPr>
        <p:spPr>
          <a:xfrm>
            <a:off x="609603" y="2532005"/>
            <a:ext cx="4876799" cy="574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simple title + text / right">
  <p:cSld name="Top simple title + text / righ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2"/>
          <p:cNvSpPr txBox="1"/>
          <p:nvPr>
            <p:ph idx="1" type="body"/>
          </p:nvPr>
        </p:nvSpPr>
        <p:spPr>
          <a:xfrm>
            <a:off x="6706254" y="525708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3" name="Google Shape;113;p52"/>
          <p:cNvSpPr txBox="1"/>
          <p:nvPr>
            <p:ph idx="2" type="body"/>
          </p:nvPr>
        </p:nvSpPr>
        <p:spPr>
          <a:xfrm>
            <a:off x="6706252" y="1293340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4" name="Google Shape;114;p52"/>
          <p:cNvSpPr txBox="1"/>
          <p:nvPr>
            <p:ph idx="3" type="body"/>
          </p:nvPr>
        </p:nvSpPr>
        <p:spPr>
          <a:xfrm>
            <a:off x="6706255" y="2514602"/>
            <a:ext cx="4876799" cy="574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hapes + text box">
  <p:cSld name="Four shapes + text box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4"/>
          <p:cNvSpPr txBox="1"/>
          <p:nvPr>
            <p:ph idx="1" type="body"/>
          </p:nvPr>
        </p:nvSpPr>
        <p:spPr>
          <a:xfrm>
            <a:off x="620430" y="543110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7" name="Google Shape;117;p54"/>
          <p:cNvSpPr txBox="1"/>
          <p:nvPr>
            <p:ph idx="2" type="body"/>
          </p:nvPr>
        </p:nvSpPr>
        <p:spPr>
          <a:xfrm>
            <a:off x="609600" y="1310743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ddle text + shape">
  <p:cSld name="Middle text + shap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7"/>
          <p:cNvSpPr txBox="1"/>
          <p:nvPr>
            <p:ph idx="1" type="body"/>
          </p:nvPr>
        </p:nvSpPr>
        <p:spPr>
          <a:xfrm>
            <a:off x="620430" y="1746968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0" name="Google Shape;120;p57"/>
          <p:cNvSpPr txBox="1"/>
          <p:nvPr>
            <p:ph idx="2" type="body"/>
          </p:nvPr>
        </p:nvSpPr>
        <p:spPr>
          <a:xfrm>
            <a:off x="609600" y="2514600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1" name="Google Shape;121;p57"/>
          <p:cNvSpPr txBox="1"/>
          <p:nvPr>
            <p:ph idx="3" type="body"/>
          </p:nvPr>
        </p:nvSpPr>
        <p:spPr>
          <a:xfrm>
            <a:off x="609603" y="3735862"/>
            <a:ext cx="4876799" cy="574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2" name="Google Shape;122;p57"/>
          <p:cNvSpPr txBox="1"/>
          <p:nvPr>
            <p:ph idx="4" type="body"/>
          </p:nvPr>
        </p:nvSpPr>
        <p:spPr>
          <a:xfrm>
            <a:off x="609602" y="4663589"/>
            <a:ext cx="756938" cy="246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32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4515">
          <p15:clr>
            <a:srgbClr val="FBAE40"/>
          </p15:clr>
        </p15:guide>
        <p15:guide id="2" pos="57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8"/>
          <p:cNvSpPr/>
          <p:nvPr>
            <p:ph idx="2" type="pic"/>
          </p:nvPr>
        </p:nvSpPr>
        <p:spPr>
          <a:xfrm>
            <a:off x="5163101" y="2257268"/>
            <a:ext cx="1865799" cy="1340709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58"/>
          <p:cNvSpPr/>
          <p:nvPr>
            <p:ph idx="3" type="pic"/>
          </p:nvPr>
        </p:nvSpPr>
        <p:spPr>
          <a:xfrm>
            <a:off x="1080367" y="2257268"/>
            <a:ext cx="2077200" cy="20772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58"/>
          <p:cNvSpPr/>
          <p:nvPr>
            <p:ph idx="4" type="pic"/>
          </p:nvPr>
        </p:nvSpPr>
        <p:spPr>
          <a:xfrm>
            <a:off x="8797927" y="2257268"/>
            <a:ext cx="1865799" cy="1340709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58"/>
          <p:cNvSpPr txBox="1"/>
          <p:nvPr>
            <p:ph idx="1" type="body"/>
          </p:nvPr>
        </p:nvSpPr>
        <p:spPr>
          <a:xfrm>
            <a:off x="602489" y="629368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8" name="Google Shape;128;p58"/>
          <p:cNvSpPr txBox="1"/>
          <p:nvPr>
            <p:ph idx="5" type="body"/>
          </p:nvPr>
        </p:nvSpPr>
        <p:spPr>
          <a:xfrm>
            <a:off x="591659" y="1397000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meline">
  <p:cSld name="1_Timelin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9"/>
          <p:cNvSpPr/>
          <p:nvPr>
            <p:ph idx="2" type="pic"/>
          </p:nvPr>
        </p:nvSpPr>
        <p:spPr>
          <a:xfrm>
            <a:off x="9032083" y="2257268"/>
            <a:ext cx="2077200" cy="207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59"/>
          <p:cNvSpPr/>
          <p:nvPr>
            <p:ph idx="3" type="pic"/>
          </p:nvPr>
        </p:nvSpPr>
        <p:spPr>
          <a:xfrm>
            <a:off x="5068379" y="2270012"/>
            <a:ext cx="1865799" cy="1340709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59"/>
          <p:cNvSpPr/>
          <p:nvPr>
            <p:ph idx="4" type="pic"/>
          </p:nvPr>
        </p:nvSpPr>
        <p:spPr>
          <a:xfrm>
            <a:off x="1672607" y="2270012"/>
            <a:ext cx="1865799" cy="1340709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9"/>
          <p:cNvSpPr txBox="1"/>
          <p:nvPr>
            <p:ph idx="1" type="body"/>
          </p:nvPr>
        </p:nvSpPr>
        <p:spPr>
          <a:xfrm>
            <a:off x="9754253" y="629368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4" name="Google Shape;134;p59"/>
          <p:cNvSpPr txBox="1"/>
          <p:nvPr>
            <p:ph idx="5" type="body"/>
          </p:nvPr>
        </p:nvSpPr>
        <p:spPr>
          <a:xfrm>
            <a:off x="6502400" y="1397000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image + frame / right">
  <p:cSld name="Title + text + image + frame / righ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5"/>
          <p:cNvSpPr txBox="1"/>
          <p:nvPr>
            <p:ph idx="1" type="body"/>
          </p:nvPr>
        </p:nvSpPr>
        <p:spPr>
          <a:xfrm>
            <a:off x="6706254" y="1746968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" name="Google Shape;23;p55"/>
          <p:cNvSpPr txBox="1"/>
          <p:nvPr>
            <p:ph idx="2" type="body"/>
          </p:nvPr>
        </p:nvSpPr>
        <p:spPr>
          <a:xfrm>
            <a:off x="6706252" y="2514600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" name="Google Shape;24;p55"/>
          <p:cNvSpPr txBox="1"/>
          <p:nvPr>
            <p:ph idx="3" type="body"/>
          </p:nvPr>
        </p:nvSpPr>
        <p:spPr>
          <a:xfrm>
            <a:off x="6706255" y="3735862"/>
            <a:ext cx="4876799" cy="574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iphone">
  <p:cSld name="Black iphone">
    <p:bg>
      <p:bgPr>
        <a:solidFill>
          <a:schemeClr val="accen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0"/>
          <p:cNvSpPr txBox="1"/>
          <p:nvPr>
            <p:ph idx="1" type="body"/>
          </p:nvPr>
        </p:nvSpPr>
        <p:spPr>
          <a:xfrm>
            <a:off x="620430" y="543110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17F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0931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7" name="Google Shape;137;p60"/>
          <p:cNvSpPr txBox="1"/>
          <p:nvPr>
            <p:ph idx="2" type="body"/>
          </p:nvPr>
        </p:nvSpPr>
        <p:spPr>
          <a:xfrm>
            <a:off x="609600" y="1310743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Arial"/>
              <a:buNone/>
              <a:defRPr b="1" i="0" sz="2933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8" name="Google Shape;138;p60"/>
          <p:cNvSpPr txBox="1"/>
          <p:nvPr>
            <p:ph idx="3" type="body"/>
          </p:nvPr>
        </p:nvSpPr>
        <p:spPr>
          <a:xfrm>
            <a:off x="609603" y="2532005"/>
            <a:ext cx="4876799" cy="574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9" name="Google Shape;139;p60"/>
          <p:cNvSpPr/>
          <p:nvPr>
            <p:ph idx="4" type="pic"/>
          </p:nvPr>
        </p:nvSpPr>
        <p:spPr>
          <a:xfrm>
            <a:off x="7823200" y="1422387"/>
            <a:ext cx="2206752" cy="39014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rt watch">
  <p:cSld name="Smart watch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1"/>
          <p:cNvSpPr txBox="1"/>
          <p:nvPr>
            <p:ph idx="1" type="body"/>
          </p:nvPr>
        </p:nvSpPr>
        <p:spPr>
          <a:xfrm>
            <a:off x="620430" y="543110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2" name="Google Shape;142;p61"/>
          <p:cNvSpPr txBox="1"/>
          <p:nvPr>
            <p:ph idx="2" type="body"/>
          </p:nvPr>
        </p:nvSpPr>
        <p:spPr>
          <a:xfrm>
            <a:off x="609600" y="1310743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3" name="Google Shape;143;p61"/>
          <p:cNvSpPr txBox="1"/>
          <p:nvPr>
            <p:ph idx="3" type="body"/>
          </p:nvPr>
        </p:nvSpPr>
        <p:spPr>
          <a:xfrm>
            <a:off x="609603" y="2532005"/>
            <a:ext cx="4876799" cy="574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4" name="Google Shape;144;p61"/>
          <p:cNvSpPr/>
          <p:nvPr>
            <p:ph idx="4" type="pic"/>
          </p:nvPr>
        </p:nvSpPr>
        <p:spPr>
          <a:xfrm>
            <a:off x="7620000" y="1905000"/>
            <a:ext cx="2352736" cy="285859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c left">
  <p:cSld name="Imac lef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2"/>
          <p:cNvSpPr txBox="1"/>
          <p:nvPr>
            <p:ph idx="1" type="body"/>
          </p:nvPr>
        </p:nvSpPr>
        <p:spPr>
          <a:xfrm>
            <a:off x="6706254" y="525708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7" name="Google Shape;147;p62"/>
          <p:cNvSpPr txBox="1"/>
          <p:nvPr>
            <p:ph idx="2" type="body"/>
          </p:nvPr>
        </p:nvSpPr>
        <p:spPr>
          <a:xfrm>
            <a:off x="6706252" y="1293340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8" name="Google Shape;148;p62"/>
          <p:cNvSpPr txBox="1"/>
          <p:nvPr>
            <p:ph idx="3" type="body"/>
          </p:nvPr>
        </p:nvSpPr>
        <p:spPr>
          <a:xfrm>
            <a:off x="6706255" y="2514602"/>
            <a:ext cx="4876799" cy="574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9" name="Google Shape;149;p62"/>
          <p:cNvSpPr/>
          <p:nvPr>
            <p:ph idx="4" type="pic"/>
          </p:nvPr>
        </p:nvSpPr>
        <p:spPr>
          <a:xfrm>
            <a:off x="842725" y="1600200"/>
            <a:ext cx="4718304" cy="2694432"/>
          </a:xfrm>
          <a:prstGeom prst="rect">
            <a:avLst/>
          </a:prstGeom>
          <a:noFill/>
          <a:ln cap="flat" cmpd="sng" w="12700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mage + frame / left">
  <p:cSld name="Title + image + frame / lef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 txBox="1"/>
          <p:nvPr>
            <p:ph idx="1" type="body"/>
          </p:nvPr>
        </p:nvSpPr>
        <p:spPr>
          <a:xfrm>
            <a:off x="620430" y="527768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" name="Google Shape;27;p46"/>
          <p:cNvSpPr txBox="1"/>
          <p:nvPr>
            <p:ph idx="2" type="body"/>
          </p:nvPr>
        </p:nvSpPr>
        <p:spPr>
          <a:xfrm>
            <a:off x="609600" y="1295400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" name="Google Shape;28;p46"/>
          <p:cNvSpPr/>
          <p:nvPr>
            <p:ph idx="3" type="pic"/>
          </p:nvPr>
        </p:nvSpPr>
        <p:spPr>
          <a:xfrm>
            <a:off x="6400800" y="990600"/>
            <a:ext cx="5181600" cy="4876800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8400000" dist="139700">
              <a:srgbClr val="7F7F7F">
                <a:alpha val="40000"/>
              </a:srgbClr>
            </a:outerShdw>
          </a:effectLst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/>
          <p:nvPr>
            <p:ph idx="1" type="body"/>
          </p:nvPr>
        </p:nvSpPr>
        <p:spPr>
          <a:xfrm>
            <a:off x="4635986" y="2802293"/>
            <a:ext cx="2920031" cy="3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333"/>
              <a:buFont typeface="Arial"/>
              <a:buNone/>
              <a:defRPr b="1" i="0" sz="1333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" name="Google Shape;31;p39"/>
          <p:cNvSpPr txBox="1"/>
          <p:nvPr>
            <p:ph idx="2" type="body"/>
          </p:nvPr>
        </p:nvSpPr>
        <p:spPr>
          <a:xfrm>
            <a:off x="3657600" y="3125468"/>
            <a:ext cx="487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" name="Google Shape;32;p39"/>
          <p:cNvSpPr txBox="1"/>
          <p:nvPr>
            <p:ph idx="3" type="body"/>
          </p:nvPr>
        </p:nvSpPr>
        <p:spPr>
          <a:xfrm>
            <a:off x="2438400" y="3767725"/>
            <a:ext cx="7315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" name="Google Shape;33;p39"/>
          <p:cNvSpPr/>
          <p:nvPr>
            <p:ph idx="4" type="pic"/>
          </p:nvPr>
        </p:nvSpPr>
        <p:spPr>
          <a:xfrm>
            <a:off x="5384797" y="1015217"/>
            <a:ext cx="1422403" cy="1422403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2700000" dist="139700">
              <a:srgbClr val="7F7F7F">
                <a:alpha val="40000"/>
              </a:srgbClr>
            </a:outerShdw>
          </a:effectLst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dex">
  <p:cSld name="1_Index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/>
          <p:nvPr>
            <p:ph idx="1" type="body"/>
          </p:nvPr>
        </p:nvSpPr>
        <p:spPr>
          <a:xfrm>
            <a:off x="4635986" y="965200"/>
            <a:ext cx="2920031" cy="3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333"/>
              <a:buFont typeface="Arial"/>
              <a:buNone/>
              <a:defRPr b="1" i="0" sz="1333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Google Shape;36;p40"/>
          <p:cNvSpPr txBox="1"/>
          <p:nvPr>
            <p:ph idx="2" type="body"/>
          </p:nvPr>
        </p:nvSpPr>
        <p:spPr>
          <a:xfrm>
            <a:off x="3657600" y="1288375"/>
            <a:ext cx="487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40"/>
          <p:cNvSpPr txBox="1"/>
          <p:nvPr>
            <p:ph idx="3" type="body"/>
          </p:nvPr>
        </p:nvSpPr>
        <p:spPr>
          <a:xfrm>
            <a:off x="5101425" y="2219589"/>
            <a:ext cx="384977" cy="2950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36575" lIns="54850" spcFirstLastPara="1" rIns="54850" wrap="square" tIns="9125">
            <a:noAutofit/>
          </a:bodyPr>
          <a:lstStyle>
            <a:lvl1pPr indent="-228600" lvl="0" marL="457200" marR="0" rtl="0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8" name="Google Shape;38;p40"/>
          <p:cNvSpPr txBox="1"/>
          <p:nvPr>
            <p:ph idx="4" type="body"/>
          </p:nvPr>
        </p:nvSpPr>
        <p:spPr>
          <a:xfrm>
            <a:off x="609600" y="2186036"/>
            <a:ext cx="4267200" cy="32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" name="Google Shape;39;p40"/>
          <p:cNvSpPr txBox="1"/>
          <p:nvPr>
            <p:ph idx="5" type="body"/>
          </p:nvPr>
        </p:nvSpPr>
        <p:spPr>
          <a:xfrm>
            <a:off x="5101425" y="2832165"/>
            <a:ext cx="384977" cy="2950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36575" lIns="54850" spcFirstLastPara="1" rIns="54850" wrap="square" tIns="9125">
            <a:noAutofit/>
          </a:bodyPr>
          <a:lstStyle>
            <a:lvl1pPr indent="-228600" lvl="0" marL="457200" marR="0" rtl="0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Google Shape;40;p40"/>
          <p:cNvSpPr txBox="1"/>
          <p:nvPr>
            <p:ph idx="6" type="body"/>
          </p:nvPr>
        </p:nvSpPr>
        <p:spPr>
          <a:xfrm>
            <a:off x="609600" y="2798612"/>
            <a:ext cx="4267200" cy="32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" name="Google Shape;41;p40"/>
          <p:cNvSpPr txBox="1"/>
          <p:nvPr>
            <p:ph idx="7" type="body"/>
          </p:nvPr>
        </p:nvSpPr>
        <p:spPr>
          <a:xfrm>
            <a:off x="5101425" y="3438789"/>
            <a:ext cx="384977" cy="2950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36575" lIns="54850" spcFirstLastPara="1" rIns="54850" wrap="square" tIns="9125">
            <a:noAutofit/>
          </a:bodyPr>
          <a:lstStyle>
            <a:lvl1pPr indent="-228600" lvl="0" marL="457200" marR="0" rtl="0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2" name="Google Shape;42;p40"/>
          <p:cNvSpPr txBox="1"/>
          <p:nvPr>
            <p:ph idx="8" type="body"/>
          </p:nvPr>
        </p:nvSpPr>
        <p:spPr>
          <a:xfrm>
            <a:off x="609600" y="3405236"/>
            <a:ext cx="4267200" cy="32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3" name="Google Shape;43;p40"/>
          <p:cNvSpPr txBox="1"/>
          <p:nvPr>
            <p:ph idx="9" type="body"/>
          </p:nvPr>
        </p:nvSpPr>
        <p:spPr>
          <a:xfrm>
            <a:off x="5101424" y="4048389"/>
            <a:ext cx="384976" cy="2950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36575" lIns="54850" spcFirstLastPara="1" rIns="54850" wrap="square" tIns="9125">
            <a:noAutofit/>
          </a:bodyPr>
          <a:lstStyle>
            <a:lvl1pPr indent="-228600" lvl="0" marL="457200" marR="0" rtl="0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" name="Google Shape;44;p40"/>
          <p:cNvSpPr txBox="1"/>
          <p:nvPr>
            <p:ph idx="13" type="body"/>
          </p:nvPr>
        </p:nvSpPr>
        <p:spPr>
          <a:xfrm>
            <a:off x="609601" y="4014836"/>
            <a:ext cx="4267201" cy="32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" name="Google Shape;45;p40"/>
          <p:cNvSpPr txBox="1"/>
          <p:nvPr>
            <p:ph idx="14" type="body"/>
          </p:nvPr>
        </p:nvSpPr>
        <p:spPr>
          <a:xfrm>
            <a:off x="5101425" y="4660965"/>
            <a:ext cx="384977" cy="2950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36575" lIns="54850" spcFirstLastPara="1" rIns="54850" wrap="square" tIns="9125">
            <a:noAutofit/>
          </a:bodyPr>
          <a:lstStyle>
            <a:lvl1pPr indent="-228600" lvl="0" marL="457200" marR="0" rtl="0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" name="Google Shape;46;p40"/>
          <p:cNvSpPr txBox="1"/>
          <p:nvPr>
            <p:ph idx="15" type="body"/>
          </p:nvPr>
        </p:nvSpPr>
        <p:spPr>
          <a:xfrm>
            <a:off x="609601" y="4627412"/>
            <a:ext cx="4267201" cy="32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7" name="Google Shape;47;p40"/>
          <p:cNvSpPr txBox="1"/>
          <p:nvPr>
            <p:ph idx="16" type="body"/>
          </p:nvPr>
        </p:nvSpPr>
        <p:spPr>
          <a:xfrm>
            <a:off x="5101425" y="5276065"/>
            <a:ext cx="384977" cy="2950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36575" lIns="54850" spcFirstLastPara="1" rIns="54850" wrap="square" tIns="9125">
            <a:noAutofit/>
          </a:bodyPr>
          <a:lstStyle>
            <a:lvl1pPr indent="-228600" lvl="0" marL="457200" marR="0" rtl="0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8" name="Google Shape;48;p40"/>
          <p:cNvSpPr txBox="1"/>
          <p:nvPr>
            <p:ph idx="17" type="body"/>
          </p:nvPr>
        </p:nvSpPr>
        <p:spPr>
          <a:xfrm>
            <a:off x="609601" y="5242512"/>
            <a:ext cx="4267201" cy="32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9" name="Google Shape;49;p40"/>
          <p:cNvSpPr/>
          <p:nvPr>
            <p:ph idx="18" type="pic"/>
          </p:nvPr>
        </p:nvSpPr>
        <p:spPr>
          <a:xfrm>
            <a:off x="6400800" y="2506123"/>
            <a:ext cx="5181600" cy="3361276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2700000" dist="139700">
              <a:srgbClr val="7F7F7F">
                <a:alpha val="40000"/>
              </a:srgbClr>
            </a:outerShdw>
          </a:effectLst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own">
  <p:cSld name="Title dow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/>
          <p:nvPr>
            <p:ph idx="1" type="body"/>
          </p:nvPr>
        </p:nvSpPr>
        <p:spPr>
          <a:xfrm>
            <a:off x="4635986" y="970840"/>
            <a:ext cx="2920031" cy="3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333"/>
              <a:buFont typeface="Arial"/>
              <a:buNone/>
              <a:defRPr b="1" i="0" sz="1333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42"/>
          <p:cNvSpPr txBox="1"/>
          <p:nvPr>
            <p:ph idx="2" type="body"/>
          </p:nvPr>
        </p:nvSpPr>
        <p:spPr>
          <a:xfrm>
            <a:off x="3657600" y="1325965"/>
            <a:ext cx="487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/ left">
  <p:cSld name="Title + text / left">
    <p:bg>
      <p:bgPr>
        <a:solidFill>
          <a:schemeClr val="accen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/>
          <p:nvPr>
            <p:ph idx="1" type="body"/>
          </p:nvPr>
        </p:nvSpPr>
        <p:spPr>
          <a:xfrm>
            <a:off x="620430" y="1746968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17F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0931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43"/>
          <p:cNvSpPr txBox="1"/>
          <p:nvPr>
            <p:ph idx="2" type="body"/>
          </p:nvPr>
        </p:nvSpPr>
        <p:spPr>
          <a:xfrm>
            <a:off x="609600" y="2514600"/>
            <a:ext cx="487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Arial"/>
              <a:buNone/>
              <a:defRPr b="1" i="0" sz="2933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" name="Google Shape;56;p43"/>
          <p:cNvSpPr txBox="1"/>
          <p:nvPr>
            <p:ph idx="3" type="body"/>
          </p:nvPr>
        </p:nvSpPr>
        <p:spPr>
          <a:xfrm>
            <a:off x="609603" y="3735862"/>
            <a:ext cx="4876799" cy="574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am slide 01">
  <p:cSld name="3_Team slide 0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4"/>
          <p:cNvSpPr txBox="1"/>
          <p:nvPr>
            <p:ph idx="1" type="body"/>
          </p:nvPr>
        </p:nvSpPr>
        <p:spPr>
          <a:xfrm>
            <a:off x="620430" y="527768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9" name="Google Shape;59;p44"/>
          <p:cNvSpPr txBox="1"/>
          <p:nvPr>
            <p:ph idx="2" type="body"/>
          </p:nvPr>
        </p:nvSpPr>
        <p:spPr>
          <a:xfrm>
            <a:off x="609600" y="12954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" name="Google Shape;60;p44"/>
          <p:cNvSpPr/>
          <p:nvPr>
            <p:ph idx="3" type="pic"/>
          </p:nvPr>
        </p:nvSpPr>
        <p:spPr>
          <a:xfrm>
            <a:off x="609600" y="2209802"/>
            <a:ext cx="2439080" cy="2070228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2700000" dist="139700">
              <a:srgbClr val="7F7F7F">
                <a:alpha val="40000"/>
              </a:srgbClr>
            </a:outerShdw>
          </a:effectLst>
        </p:spPr>
      </p:sp>
      <p:sp>
        <p:nvSpPr>
          <p:cNvPr id="61" name="Google Shape;61;p44"/>
          <p:cNvSpPr txBox="1"/>
          <p:nvPr>
            <p:ph idx="4" type="body"/>
          </p:nvPr>
        </p:nvSpPr>
        <p:spPr>
          <a:xfrm>
            <a:off x="609600" y="4357109"/>
            <a:ext cx="1787883" cy="246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32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" name="Google Shape;62;p44"/>
          <p:cNvSpPr txBox="1"/>
          <p:nvPr>
            <p:ph idx="5" type="body"/>
          </p:nvPr>
        </p:nvSpPr>
        <p:spPr>
          <a:xfrm>
            <a:off x="609600" y="4704962"/>
            <a:ext cx="2439080" cy="320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3" name="Google Shape;63;p44"/>
          <p:cNvSpPr/>
          <p:nvPr>
            <p:ph idx="6" type="pic"/>
          </p:nvPr>
        </p:nvSpPr>
        <p:spPr>
          <a:xfrm>
            <a:off x="3352801" y="2209802"/>
            <a:ext cx="2439080" cy="2070228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2700000" dist="139700">
              <a:srgbClr val="7F7F7F">
                <a:alpha val="40000"/>
              </a:srgbClr>
            </a:outerShdw>
          </a:effectLst>
        </p:spPr>
      </p:sp>
      <p:sp>
        <p:nvSpPr>
          <p:cNvPr id="64" name="Google Shape;64;p44"/>
          <p:cNvSpPr txBox="1"/>
          <p:nvPr>
            <p:ph idx="7" type="body"/>
          </p:nvPr>
        </p:nvSpPr>
        <p:spPr>
          <a:xfrm>
            <a:off x="3352801" y="4357109"/>
            <a:ext cx="1787883" cy="246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32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5" name="Google Shape;65;p44"/>
          <p:cNvSpPr txBox="1"/>
          <p:nvPr>
            <p:ph idx="8" type="body"/>
          </p:nvPr>
        </p:nvSpPr>
        <p:spPr>
          <a:xfrm>
            <a:off x="3352801" y="4704962"/>
            <a:ext cx="2439080" cy="320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6" name="Google Shape;66;p44"/>
          <p:cNvSpPr/>
          <p:nvPr>
            <p:ph idx="9" type="pic"/>
          </p:nvPr>
        </p:nvSpPr>
        <p:spPr>
          <a:xfrm>
            <a:off x="6095661" y="2209802"/>
            <a:ext cx="2439080" cy="2070228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2700000" dist="139700">
              <a:srgbClr val="7F7F7F">
                <a:alpha val="40000"/>
              </a:srgbClr>
            </a:outerShdw>
          </a:effectLst>
        </p:spPr>
      </p:sp>
      <p:sp>
        <p:nvSpPr>
          <p:cNvPr id="67" name="Google Shape;67;p44"/>
          <p:cNvSpPr txBox="1"/>
          <p:nvPr>
            <p:ph idx="13" type="body"/>
          </p:nvPr>
        </p:nvSpPr>
        <p:spPr>
          <a:xfrm>
            <a:off x="6095661" y="4357109"/>
            <a:ext cx="1787883" cy="246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32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8" name="Google Shape;68;p44"/>
          <p:cNvSpPr txBox="1"/>
          <p:nvPr>
            <p:ph idx="14" type="body"/>
          </p:nvPr>
        </p:nvSpPr>
        <p:spPr>
          <a:xfrm>
            <a:off x="6095661" y="4704962"/>
            <a:ext cx="2439080" cy="320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9" name="Google Shape;69;p44"/>
          <p:cNvSpPr/>
          <p:nvPr>
            <p:ph idx="15" type="pic"/>
          </p:nvPr>
        </p:nvSpPr>
        <p:spPr>
          <a:xfrm>
            <a:off x="8838520" y="2209802"/>
            <a:ext cx="2439080" cy="2070228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2700000" dist="139700">
              <a:srgbClr val="7F7F7F">
                <a:alpha val="40000"/>
              </a:srgbClr>
            </a:outerShdw>
          </a:effectLst>
        </p:spPr>
      </p:sp>
      <p:sp>
        <p:nvSpPr>
          <p:cNvPr id="70" name="Google Shape;70;p44"/>
          <p:cNvSpPr txBox="1"/>
          <p:nvPr>
            <p:ph idx="16" type="body"/>
          </p:nvPr>
        </p:nvSpPr>
        <p:spPr>
          <a:xfrm>
            <a:off x="8838520" y="4357109"/>
            <a:ext cx="1787883" cy="246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32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1" name="Google Shape;71;p44"/>
          <p:cNvSpPr txBox="1"/>
          <p:nvPr>
            <p:ph idx="17" type="body"/>
          </p:nvPr>
        </p:nvSpPr>
        <p:spPr>
          <a:xfrm>
            <a:off x="8838520" y="4704962"/>
            <a:ext cx="2439080" cy="320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am slide 01">
  <p:cSld name="1_Team slide 0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/>
          <p:nvPr>
            <p:ph idx="1" type="body"/>
          </p:nvPr>
        </p:nvSpPr>
        <p:spPr>
          <a:xfrm>
            <a:off x="620430" y="527768"/>
            <a:ext cx="1624948" cy="127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666"/>
              <a:buFont typeface="Arial"/>
              <a:buNone/>
              <a:defRPr b="0" i="0" sz="10666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4" name="Google Shape;74;p45"/>
          <p:cNvSpPr txBox="1"/>
          <p:nvPr>
            <p:ph idx="2" type="body"/>
          </p:nvPr>
        </p:nvSpPr>
        <p:spPr>
          <a:xfrm>
            <a:off x="609600" y="12954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33"/>
              <a:buFont typeface="Arial"/>
              <a:buNone/>
              <a:defRPr b="1" i="0" sz="2933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5" name="Google Shape;75;p45"/>
          <p:cNvSpPr/>
          <p:nvPr>
            <p:ph idx="3" type="pic"/>
          </p:nvPr>
        </p:nvSpPr>
        <p:spPr>
          <a:xfrm>
            <a:off x="914402" y="2830113"/>
            <a:ext cx="2112612" cy="2133600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2700000" dist="139700">
              <a:srgbClr val="7F7F7F">
                <a:alpha val="40000"/>
              </a:srgbClr>
            </a:outerShdw>
          </a:effectLst>
        </p:spPr>
      </p:sp>
      <p:sp>
        <p:nvSpPr>
          <p:cNvPr id="76" name="Google Shape;76;p45"/>
          <p:cNvSpPr txBox="1"/>
          <p:nvPr>
            <p:ph idx="4" type="body"/>
          </p:nvPr>
        </p:nvSpPr>
        <p:spPr>
          <a:xfrm>
            <a:off x="3352803" y="3356617"/>
            <a:ext cx="2438399" cy="1231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7" name="Google Shape;77;p45"/>
          <p:cNvSpPr txBox="1"/>
          <p:nvPr>
            <p:ph idx="5" type="body"/>
          </p:nvPr>
        </p:nvSpPr>
        <p:spPr>
          <a:xfrm>
            <a:off x="3352802" y="2951298"/>
            <a:ext cx="1271502" cy="246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32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" name="Google Shape;78;p45"/>
          <p:cNvSpPr txBox="1"/>
          <p:nvPr>
            <p:ph idx="6" type="body"/>
          </p:nvPr>
        </p:nvSpPr>
        <p:spPr>
          <a:xfrm>
            <a:off x="3352803" y="2514602"/>
            <a:ext cx="2438399" cy="320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9" name="Google Shape;79;p45"/>
          <p:cNvSpPr/>
          <p:nvPr>
            <p:ph idx="7" type="pic"/>
          </p:nvPr>
        </p:nvSpPr>
        <p:spPr>
          <a:xfrm>
            <a:off x="6705602" y="2830113"/>
            <a:ext cx="2112612" cy="2133600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2700000" dist="139700">
              <a:srgbClr val="7F7F7F">
                <a:alpha val="40000"/>
              </a:srgbClr>
            </a:outerShdw>
          </a:effectLst>
        </p:spPr>
      </p:sp>
      <p:sp>
        <p:nvSpPr>
          <p:cNvPr id="80" name="Google Shape;80;p45"/>
          <p:cNvSpPr txBox="1"/>
          <p:nvPr>
            <p:ph idx="8" type="body"/>
          </p:nvPr>
        </p:nvSpPr>
        <p:spPr>
          <a:xfrm>
            <a:off x="9144003" y="3356617"/>
            <a:ext cx="2438399" cy="1231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None/>
              <a:defRPr b="0" i="0" sz="1333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1" name="Google Shape;81;p45"/>
          <p:cNvSpPr txBox="1"/>
          <p:nvPr>
            <p:ph idx="9" type="body"/>
          </p:nvPr>
        </p:nvSpPr>
        <p:spPr>
          <a:xfrm>
            <a:off x="9144002" y="2951298"/>
            <a:ext cx="1271502" cy="246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32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2" name="Google Shape;82;p45"/>
          <p:cNvSpPr txBox="1"/>
          <p:nvPr>
            <p:ph idx="13" type="body"/>
          </p:nvPr>
        </p:nvSpPr>
        <p:spPr>
          <a:xfrm>
            <a:off x="9144003" y="2514602"/>
            <a:ext cx="2438399" cy="320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/>
          <p:nvPr/>
        </p:nvSpPr>
        <p:spPr>
          <a:xfrm>
            <a:off x="609602" y="6447628"/>
            <a:ext cx="10972800" cy="410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72"/>
              <a:buFont typeface="Arial"/>
              <a:buNone/>
            </a:pPr>
            <a:r>
              <a:t/>
            </a:r>
            <a:endParaRPr b="0" i="0" sz="1372" u="none" cap="none" strike="noStrike">
              <a:solidFill>
                <a:srgbClr val="BFBFB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Google Shape;11;p37"/>
          <p:cNvSpPr txBox="1"/>
          <p:nvPr/>
        </p:nvSpPr>
        <p:spPr>
          <a:xfrm>
            <a:off x="11582400" y="177800"/>
            <a:ext cx="310341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1200" u="none" cap="none" strike="noStrike">
              <a:solidFill>
                <a:srgbClr val="F2F2F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Google Shape;12;p37"/>
          <p:cNvSpPr txBox="1"/>
          <p:nvPr/>
        </p:nvSpPr>
        <p:spPr>
          <a:xfrm>
            <a:off x="4953000" y="6510023"/>
            <a:ext cx="6400800" cy="270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0" spcFirstLastPara="1" rIns="0" wrap="square" tIns="6095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67"/>
              <a:buFont typeface="Arial"/>
              <a:buNone/>
            </a:pPr>
            <a:r>
              <a:rPr i="1" lang="en-US" sz="1067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Per maggiori informazioni: </a:t>
            </a:r>
            <a:r>
              <a:rPr i="1" lang="en-US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rsrapp@robertosolari.it</a:t>
            </a:r>
            <a:endParaRPr i="1" sz="1067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3;p37"/>
          <p:cNvSpPr txBox="1"/>
          <p:nvPr/>
        </p:nvSpPr>
        <p:spPr>
          <a:xfrm>
            <a:off x="11582400" y="177800"/>
            <a:ext cx="381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US" sz="900" u="none" cap="none" strike="noStrike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900" u="none" cap="none" strike="noStrike">
              <a:solidFill>
                <a:srgbClr val="F2F2F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" name="Google Shape;14;p37"/>
          <p:cNvSpPr txBox="1"/>
          <p:nvPr/>
        </p:nvSpPr>
        <p:spPr>
          <a:xfrm>
            <a:off x="8966942" y="196235"/>
            <a:ext cx="2615460" cy="270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67"/>
              <a:buFont typeface="Arial"/>
              <a:buNone/>
            </a:pPr>
            <a:r>
              <a:rPr b="1" i="0" lang="en-US" sz="1067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©2022 | </a:t>
            </a:r>
            <a:r>
              <a:rPr b="1" lang="en-US" sz="1067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RS RAPP</a:t>
            </a:r>
            <a:endParaRPr b="1" sz="1067">
              <a:solidFill>
                <a:srgbClr val="BFBFB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4262" l="0" r="0" t="4262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77647"/>
                </a:srgbClr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3517641" y="2242344"/>
            <a:ext cx="7604449" cy="412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00"/>
              <a:buNone/>
            </a:pPr>
            <a:r>
              <a:t/>
            </a:r>
            <a:endParaRPr sz="28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00"/>
              <a:buNone/>
            </a:pPr>
            <a:r>
              <a:t/>
            </a:r>
            <a:endParaRPr sz="28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00"/>
              <a:buNone/>
            </a:pPr>
            <a:r>
              <a:t/>
            </a:r>
            <a:endParaRPr sz="28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00"/>
              <a:buNone/>
            </a:pPr>
            <a:r>
              <a:rPr lang="en-US" sz="4800"/>
              <a:t>LA </a:t>
            </a:r>
            <a:r>
              <a:rPr b="1" lang="en-US" sz="4800"/>
              <a:t>TUA</a:t>
            </a:r>
            <a:r>
              <a:rPr lang="en-US" sz="4800"/>
              <a:t> SOLUZIONE </a:t>
            </a:r>
            <a:endParaRPr sz="48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00"/>
              <a:buNone/>
            </a:pPr>
            <a:r>
              <a:rPr lang="en-US" sz="4800"/>
              <a:t>PER IL </a:t>
            </a:r>
            <a:r>
              <a:rPr b="1" lang="en-US" sz="4800"/>
              <a:t>TAGLIO</a:t>
            </a:r>
            <a:r>
              <a:rPr lang="en-US" sz="4800"/>
              <a:t> 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00"/>
              <a:buNone/>
            </a:pPr>
            <a:r>
              <a:rPr lang="en-US" sz="4800"/>
              <a:t>DELLA </a:t>
            </a:r>
            <a:r>
              <a:rPr b="1" lang="en-US" sz="4800"/>
              <a:t>LAMIERA</a:t>
            </a:r>
            <a:endParaRPr b="1" sz="4800"/>
          </a:p>
        </p:txBody>
      </p:sp>
      <p:grpSp>
        <p:nvGrpSpPr>
          <p:cNvPr id="157" name="Google Shape;157;p7"/>
          <p:cNvGrpSpPr/>
          <p:nvPr/>
        </p:nvGrpSpPr>
        <p:grpSpPr>
          <a:xfrm rot="10800000">
            <a:off x="-1454133" y="-95708"/>
            <a:ext cx="5538450" cy="3862051"/>
            <a:chOff x="7772400" y="3148350"/>
            <a:chExt cx="5538450" cy="3862051"/>
          </a:xfrm>
        </p:grpSpPr>
        <p:sp>
          <p:nvSpPr>
            <p:cNvPr id="158" name="Google Shape;158;p7"/>
            <p:cNvSpPr/>
            <p:nvPr/>
          </p:nvSpPr>
          <p:spPr>
            <a:xfrm rot="10800000">
              <a:off x="7772400" y="4672349"/>
              <a:ext cx="5538450" cy="2338050"/>
            </a:xfrm>
            <a:custGeom>
              <a:rect b="b" l="l" r="r" t="t"/>
              <a:pathLst>
                <a:path extrusionOk="0" h="2338050" w="5538450">
                  <a:moveTo>
                    <a:pt x="5538450" y="2338050"/>
                  </a:moveTo>
                  <a:lnTo>
                    <a:pt x="0" y="2338050"/>
                  </a:lnTo>
                  <a:lnTo>
                    <a:pt x="0" y="0"/>
                  </a:lnTo>
                  <a:lnTo>
                    <a:pt x="1384612" y="0"/>
                  </a:lnTo>
                  <a:lnTo>
                    <a:pt x="1384612" y="953438"/>
                  </a:lnTo>
                  <a:lnTo>
                    <a:pt x="4153838" y="953438"/>
                  </a:lnTo>
                  <a:lnTo>
                    <a:pt x="4153838" y="0"/>
                  </a:lnTo>
                  <a:lnTo>
                    <a:pt x="5538450" y="0"/>
                  </a:lnTo>
                  <a:close/>
                </a:path>
              </a:pathLst>
            </a:custGeom>
            <a:gradFill>
              <a:gsLst>
                <a:gs pos="0">
                  <a:srgbClr val="00DEA5">
                    <a:alpha val="68235"/>
                  </a:srgbClr>
                </a:gs>
                <a:gs pos="52999">
                  <a:srgbClr val="3BB0F7">
                    <a:alpha val="68235"/>
                  </a:srgbClr>
                </a:gs>
                <a:gs pos="100000">
                  <a:srgbClr val="072359">
                    <a:alpha val="68235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 rot="5400000">
              <a:off x="9105374" y="3647951"/>
              <a:ext cx="3862051" cy="2862848"/>
            </a:xfrm>
            <a:custGeom>
              <a:rect b="b" l="l" r="r" t="t"/>
              <a:pathLst>
                <a:path extrusionOk="0" h="2862848" w="3862051">
                  <a:moveTo>
                    <a:pt x="0" y="2862848"/>
                  </a:moveTo>
                  <a:lnTo>
                    <a:pt x="0" y="0"/>
                  </a:lnTo>
                  <a:lnTo>
                    <a:pt x="1384773" y="0"/>
                  </a:lnTo>
                  <a:lnTo>
                    <a:pt x="1384773" y="1478075"/>
                  </a:lnTo>
                  <a:lnTo>
                    <a:pt x="3862051" y="1478075"/>
                  </a:lnTo>
                  <a:lnTo>
                    <a:pt x="3862051" y="2862848"/>
                  </a:lnTo>
                  <a:close/>
                </a:path>
              </a:pathLst>
            </a:custGeom>
            <a:gradFill>
              <a:gsLst>
                <a:gs pos="0">
                  <a:srgbClr val="00DEA5">
                    <a:alpha val="68235"/>
                  </a:srgbClr>
                </a:gs>
                <a:gs pos="52999">
                  <a:srgbClr val="3BB0F7">
                    <a:alpha val="68235"/>
                  </a:srgbClr>
                </a:gs>
                <a:gs pos="100000">
                  <a:srgbClr val="072359">
                    <a:alpha val="68235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317500" rotWithShape="0" algn="tr" dir="8100000" dist="38100">
                <a:schemeClr val="dk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 b="34213" l="0" r="0" t="29953"/>
          <a:stretch/>
        </p:blipFill>
        <p:spPr>
          <a:xfrm>
            <a:off x="5669150" y="125375"/>
            <a:ext cx="5989451" cy="21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/>
          <p:nvPr/>
        </p:nvSpPr>
        <p:spPr>
          <a:xfrm>
            <a:off x="8510157" y="4724400"/>
            <a:ext cx="151629" cy="151629"/>
          </a:xfrm>
          <a:custGeom>
            <a:rect b="b" l="l" r="r" t="t"/>
            <a:pathLst>
              <a:path extrusionOk="0" h="41" w="41">
                <a:moveTo>
                  <a:pt x="20" y="41"/>
                </a:moveTo>
                <a:cubicBezTo>
                  <a:pt x="9" y="41"/>
                  <a:pt x="0" y="32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2" y="0"/>
                  <a:pt x="41" y="9"/>
                  <a:pt x="41" y="20"/>
                </a:cubicBezTo>
                <a:cubicBezTo>
                  <a:pt x="41" y="32"/>
                  <a:pt x="32" y="41"/>
                  <a:pt x="20" y="41"/>
                </a:cubicBezTo>
                <a:close/>
                <a:moveTo>
                  <a:pt x="34" y="19"/>
                </a:moveTo>
                <a:cubicBezTo>
                  <a:pt x="31" y="17"/>
                  <a:pt x="31" y="17"/>
                  <a:pt x="31" y="1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0" y="7"/>
                </a:cubicBezTo>
                <a:cubicBezTo>
                  <a:pt x="20" y="7"/>
                  <a:pt x="19" y="7"/>
                  <a:pt x="19" y="7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1"/>
                </a:cubicBezTo>
                <a:cubicBezTo>
                  <a:pt x="16" y="11"/>
                  <a:pt x="16" y="12"/>
                  <a:pt x="17" y="12"/>
                </a:cubicBezTo>
                <a:cubicBezTo>
                  <a:pt x="22" y="17"/>
                  <a:pt x="22" y="17"/>
                  <a:pt x="22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7"/>
                  <a:pt x="7" y="18"/>
                  <a:pt x="7" y="19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3"/>
                  <a:pt x="7" y="24"/>
                  <a:pt x="8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1"/>
                  <a:pt x="17" y="31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20" y="34"/>
                  <a:pt x="20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4" y="21"/>
                  <a:pt x="34" y="20"/>
                </a:cubicBezTo>
                <a:cubicBezTo>
                  <a:pt x="34" y="20"/>
                  <a:pt x="34" y="20"/>
                  <a:pt x="3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b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6"/>
          <p:cNvSpPr txBox="1"/>
          <p:nvPr>
            <p:ph idx="2" type="body"/>
          </p:nvPr>
        </p:nvSpPr>
        <p:spPr>
          <a:xfrm>
            <a:off x="1834400" y="378725"/>
            <a:ext cx="92562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lang="en-US" sz="3000"/>
              <a:t>UN’AMPIA VARIETÀ DI TIPOLOGIE DI TAGLIO </a:t>
            </a:r>
            <a:endParaRPr sz="3133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lang="en-US" sz="3000"/>
              <a:t>CON SERVIZI </a:t>
            </a:r>
            <a:r>
              <a:rPr lang="en-US" sz="3000">
                <a:latin typeface="Lato Black"/>
                <a:ea typeface="Lato Black"/>
                <a:cs typeface="Lato Black"/>
                <a:sym typeface="Lato Black"/>
              </a:rPr>
              <a:t>TAILOR MADE</a:t>
            </a:r>
            <a:endParaRPr sz="3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8" name="Google Shape;168;p26"/>
          <p:cNvSpPr txBox="1"/>
          <p:nvPr>
            <p:ph idx="3" type="body"/>
          </p:nvPr>
        </p:nvSpPr>
        <p:spPr>
          <a:xfrm>
            <a:off x="669213" y="1719027"/>
            <a:ext cx="6378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Forti della nostra esperienza e di una spiccata attitudine all’innovazione e supporto clienti, siamo in grado di offrire un</a:t>
            </a:r>
            <a:r>
              <a:rPr b="1" lang="en-US" sz="1500">
                <a:solidFill>
                  <a:schemeClr val="dk1"/>
                </a:solidFill>
              </a:rPr>
              <a:t> eccellente servizio di taglio della lamiera</a:t>
            </a:r>
            <a:r>
              <a:rPr b="1" lang="en-US" sz="1500">
                <a:solidFill>
                  <a:srgbClr val="3C5A9B"/>
                </a:solidFill>
              </a:rPr>
              <a:t> </a:t>
            </a:r>
            <a:r>
              <a:rPr lang="en-US" sz="1500">
                <a:solidFill>
                  <a:schemeClr val="dk1"/>
                </a:solidFill>
              </a:rPr>
              <a:t>con impianti all’avanguardia e di precisione.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grpSp>
        <p:nvGrpSpPr>
          <p:cNvPr id="169" name="Google Shape;169;p26"/>
          <p:cNvGrpSpPr/>
          <p:nvPr/>
        </p:nvGrpSpPr>
        <p:grpSpPr>
          <a:xfrm>
            <a:off x="-179484" y="-1154893"/>
            <a:ext cx="3379885" cy="2516765"/>
            <a:chOff x="-179484" y="-392893"/>
            <a:chExt cx="3379885" cy="3219543"/>
          </a:xfrm>
        </p:grpSpPr>
        <p:sp>
          <p:nvSpPr>
            <p:cNvPr id="170" name="Google Shape;170;p26"/>
            <p:cNvSpPr/>
            <p:nvPr/>
          </p:nvSpPr>
          <p:spPr>
            <a:xfrm>
              <a:off x="-179484" y="-392893"/>
              <a:ext cx="3379885" cy="1740345"/>
            </a:xfrm>
            <a:custGeom>
              <a:rect b="b" l="l" r="r" t="t"/>
              <a:pathLst>
                <a:path extrusionOk="0" h="1740345" w="3379885">
                  <a:moveTo>
                    <a:pt x="1995273" y="0"/>
                  </a:moveTo>
                  <a:lnTo>
                    <a:pt x="3379885" y="0"/>
                  </a:lnTo>
                  <a:lnTo>
                    <a:pt x="3379885" y="1740345"/>
                  </a:lnTo>
                  <a:lnTo>
                    <a:pt x="0" y="1740345"/>
                  </a:lnTo>
                  <a:lnTo>
                    <a:pt x="0" y="355733"/>
                  </a:lnTo>
                  <a:lnTo>
                    <a:pt x="1995273" y="35573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000">
                  <a:schemeClr val="accent1"/>
                </a:gs>
                <a:gs pos="42000">
                  <a:schemeClr val="accent2"/>
                </a:gs>
                <a:gs pos="100000">
                  <a:srgbClr val="00DEA5">
                    <a:alpha val="93725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1" name="Google Shape;171;p26"/>
            <p:cNvSpPr/>
            <p:nvPr/>
          </p:nvSpPr>
          <p:spPr>
            <a:xfrm rot="-5400000">
              <a:off x="-770174" y="422076"/>
              <a:ext cx="3174759" cy="1634390"/>
            </a:xfrm>
            <a:custGeom>
              <a:rect b="b" l="l" r="r" t="t"/>
              <a:pathLst>
                <a:path extrusionOk="0" h="1634390" w="3174759">
                  <a:moveTo>
                    <a:pt x="3174759" y="249617"/>
                  </a:moveTo>
                  <a:lnTo>
                    <a:pt x="3174759" y="1634390"/>
                  </a:lnTo>
                  <a:lnTo>
                    <a:pt x="0" y="1634390"/>
                  </a:lnTo>
                  <a:lnTo>
                    <a:pt x="0" y="0"/>
                  </a:lnTo>
                  <a:lnTo>
                    <a:pt x="1384773" y="0"/>
                  </a:lnTo>
                  <a:lnTo>
                    <a:pt x="1384773" y="24961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000">
                  <a:schemeClr val="accent1"/>
                </a:gs>
                <a:gs pos="42000">
                  <a:schemeClr val="accent2"/>
                </a:gs>
                <a:gs pos="100000">
                  <a:srgbClr val="00DEA5">
                    <a:alpha val="93725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2" name="Google Shape;172;p26"/>
          <p:cNvSpPr/>
          <p:nvPr/>
        </p:nvSpPr>
        <p:spPr>
          <a:xfrm>
            <a:off x="7801700" y="3117250"/>
            <a:ext cx="4390200" cy="31815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3">
            <a:alphaModFix/>
          </a:blip>
          <a:srcRect b="0" l="33596" r="17444" t="0"/>
          <a:stretch/>
        </p:blipFill>
        <p:spPr>
          <a:xfrm>
            <a:off x="7540624" y="1002650"/>
            <a:ext cx="3986452" cy="50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609600" y="4191324"/>
            <a:ext cx="48768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669225" y="2586125"/>
            <a:ext cx="6515400" cy="27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Siamo specializzati in taglio di lamiere dello spessore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</a:t>
            </a:r>
            <a:r>
              <a:rPr b="1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minimo di 0,5 mm</a:t>
            </a:r>
            <a:r>
              <a:rPr b="0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</a:t>
            </a:r>
            <a:r>
              <a:rPr b="1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massimo di 200 mm.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Utilizziamo nello specifico macchinari di ultima generazione, composti da: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5A9B"/>
              </a:buClr>
              <a:buSzPts val="1500"/>
              <a:buFont typeface="Lato"/>
              <a:buChar char="●"/>
            </a:pPr>
            <a:r>
              <a:rPr b="1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sorgenti laser fibra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5A9B"/>
              </a:buClr>
              <a:buSzPts val="1500"/>
              <a:buFont typeface="Lato"/>
              <a:buChar char="●"/>
            </a:pPr>
            <a:r>
              <a:rPr b="1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sorgenti laser CO2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5A9B"/>
              </a:buClr>
              <a:buSzPts val="1500"/>
              <a:buFont typeface="Lato"/>
              <a:buChar char="●"/>
            </a:pPr>
            <a:r>
              <a:rPr b="1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punzonatura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5A9B"/>
              </a:buClr>
              <a:buSzPts val="1500"/>
              <a:buFont typeface="Lato"/>
              <a:buChar char="●"/>
            </a:pPr>
            <a:r>
              <a:rPr b="1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sorgenti plasma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5A9B"/>
              </a:buClr>
              <a:buSzPts val="1500"/>
              <a:buFont typeface="Lato"/>
              <a:buChar char="●"/>
            </a:pPr>
            <a:r>
              <a:rPr b="1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sorgenti a fiamma ossidrica</a:t>
            </a:r>
            <a:endParaRPr b="1" i="0" sz="1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Siamo in grado di tagliare a misura particolari di </a:t>
            </a:r>
            <a:r>
              <a:rPr b="1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ogni materiale</a:t>
            </a:r>
            <a:r>
              <a:rPr b="0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comprese lavorazioni speciali </a:t>
            </a:r>
            <a:r>
              <a:rPr b="1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 svasatura, filettatura e deformazioni personalizzate</a:t>
            </a:r>
            <a:r>
              <a:rPr b="0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0" i="0" sz="1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560035" y="5412527"/>
            <a:ext cx="6597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Grazie all’esperienza e forte competenza del nostro personale operativo siamo in grado di garantire </a:t>
            </a:r>
            <a:r>
              <a:rPr b="1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esigenze specifiche su misura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rispettando </a:t>
            </a:r>
            <a:r>
              <a:rPr b="1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tempi rapidi e puntuali</a:t>
            </a:r>
            <a:r>
              <a:rPr b="0" i="0" lang="en-US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b="0" i="1" sz="1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4A83"/>
            </a:gs>
            <a:gs pos="100000">
              <a:srgbClr val="070E1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/>
          <p:nvPr/>
        </p:nvSpPr>
        <p:spPr>
          <a:xfrm rot="5400000">
            <a:off x="5293725" y="229600"/>
            <a:ext cx="733200" cy="113364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82" name="Google Shape;182;p1"/>
          <p:cNvGrpSpPr/>
          <p:nvPr/>
        </p:nvGrpSpPr>
        <p:grpSpPr>
          <a:xfrm rot="10800000">
            <a:off x="-2159633" y="-831851"/>
            <a:ext cx="5538450" cy="2355851"/>
            <a:chOff x="7772400" y="4657818"/>
            <a:chExt cx="5538450" cy="2355851"/>
          </a:xfrm>
        </p:grpSpPr>
        <p:sp>
          <p:nvSpPr>
            <p:cNvPr id="183" name="Google Shape;183;p1"/>
            <p:cNvSpPr/>
            <p:nvPr/>
          </p:nvSpPr>
          <p:spPr>
            <a:xfrm rot="10800000">
              <a:off x="7772400" y="4672349"/>
              <a:ext cx="5538450" cy="2338050"/>
            </a:xfrm>
            <a:custGeom>
              <a:rect b="b" l="l" r="r" t="t"/>
              <a:pathLst>
                <a:path extrusionOk="0" h="2338050" w="5538450">
                  <a:moveTo>
                    <a:pt x="5538450" y="2338050"/>
                  </a:moveTo>
                  <a:lnTo>
                    <a:pt x="0" y="2338050"/>
                  </a:lnTo>
                  <a:lnTo>
                    <a:pt x="0" y="0"/>
                  </a:lnTo>
                  <a:lnTo>
                    <a:pt x="1384612" y="0"/>
                  </a:lnTo>
                  <a:lnTo>
                    <a:pt x="1384612" y="953438"/>
                  </a:lnTo>
                  <a:lnTo>
                    <a:pt x="4153838" y="953438"/>
                  </a:lnTo>
                  <a:lnTo>
                    <a:pt x="4153838" y="0"/>
                  </a:lnTo>
                  <a:lnTo>
                    <a:pt x="5538450" y="0"/>
                  </a:lnTo>
                  <a:close/>
                </a:path>
              </a:pathLst>
            </a:custGeom>
            <a:gradFill>
              <a:gsLst>
                <a:gs pos="0">
                  <a:srgbClr val="F48208"/>
                </a:gs>
                <a:gs pos="100000">
                  <a:srgbClr val="703E0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 flipH="1" rot="-5400000">
              <a:off x="11311363" y="5814272"/>
              <a:ext cx="2355851" cy="42943"/>
            </a:xfrm>
            <a:custGeom>
              <a:rect b="b" l="l" r="r" t="t"/>
              <a:pathLst>
                <a:path extrusionOk="0" h="2862848" w="3862051">
                  <a:moveTo>
                    <a:pt x="0" y="2862848"/>
                  </a:moveTo>
                  <a:lnTo>
                    <a:pt x="0" y="0"/>
                  </a:lnTo>
                  <a:lnTo>
                    <a:pt x="1384773" y="0"/>
                  </a:lnTo>
                  <a:lnTo>
                    <a:pt x="1384773" y="1478075"/>
                  </a:lnTo>
                  <a:lnTo>
                    <a:pt x="3862051" y="1478075"/>
                  </a:lnTo>
                  <a:lnTo>
                    <a:pt x="3862051" y="2862848"/>
                  </a:lnTo>
                  <a:close/>
                </a:path>
              </a:pathLst>
            </a:custGeom>
            <a:gradFill>
              <a:gsLst>
                <a:gs pos="0">
                  <a:srgbClr val="F48208"/>
                </a:gs>
                <a:gs pos="100000">
                  <a:srgbClr val="703E0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17500" rotWithShape="0" algn="tr" dir="8100000" dist="38100">
                <a:schemeClr val="dk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85" name="Google Shape;185;p1"/>
          <p:cNvSpPr/>
          <p:nvPr/>
        </p:nvSpPr>
        <p:spPr>
          <a:xfrm>
            <a:off x="5977625" y="1151375"/>
            <a:ext cx="6214500" cy="35484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1"/>
          <p:cNvSpPr txBox="1"/>
          <p:nvPr>
            <p:ph idx="1" type="body"/>
          </p:nvPr>
        </p:nvSpPr>
        <p:spPr>
          <a:xfrm>
            <a:off x="680700" y="5549299"/>
            <a:ext cx="97626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i="1"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-US" sz="2400" u="none" cap="none" strike="noStrike">
                <a:solidFill>
                  <a:schemeClr val="lt1"/>
                </a:solidFill>
              </a:rPr>
              <a:t>  Impianto con </a:t>
            </a:r>
            <a:r>
              <a:rPr b="1" i="1" lang="en-US" sz="2400" u="none" cap="none" strike="noStrike">
                <a:solidFill>
                  <a:schemeClr val="lt1"/>
                </a:solidFill>
              </a:rPr>
              <a:t>magazzino automatizzato</a:t>
            </a:r>
            <a:r>
              <a:rPr i="1" lang="en-US" sz="2400" u="none" cap="none" strike="noStrike">
                <a:solidFill>
                  <a:schemeClr val="lt1"/>
                </a:solidFill>
              </a:rPr>
              <a:t> e </a:t>
            </a:r>
            <a:r>
              <a:rPr b="1" i="1" lang="en-US" sz="2400" u="none" cap="none" strike="noStrike">
                <a:solidFill>
                  <a:schemeClr val="lt1"/>
                </a:solidFill>
              </a:rPr>
              <a:t>funzionamento non presidiato</a:t>
            </a:r>
            <a:endParaRPr b="1" i="1" sz="2400"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833">
              <a:solidFill>
                <a:schemeClr val="lt1"/>
              </a:solidFill>
            </a:endParaRPr>
          </a:p>
        </p:txBody>
      </p:sp>
      <p:sp>
        <p:nvSpPr>
          <p:cNvPr id="187" name="Google Shape;187;p1"/>
          <p:cNvSpPr txBox="1"/>
          <p:nvPr/>
        </p:nvSpPr>
        <p:spPr>
          <a:xfrm>
            <a:off x="3583744" y="566925"/>
            <a:ext cx="82356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900"/>
              <a:buFont typeface="Arial"/>
              <a:buNone/>
            </a:pPr>
            <a:r>
              <a:rPr b="1" i="0" lang="en-US" sz="3633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IMPIANTO DI TAGLIO LASER </a:t>
            </a:r>
            <a:endParaRPr b="1" i="0" sz="3633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8" name="Google Shape;188;p1"/>
          <p:cNvSpPr txBox="1"/>
          <p:nvPr/>
        </p:nvSpPr>
        <p:spPr>
          <a:xfrm>
            <a:off x="704800" y="1720850"/>
            <a:ext cx="3136800" cy="3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F48208"/>
                </a:solidFill>
                <a:latin typeface="Lato Light"/>
                <a:ea typeface="Lato Light"/>
                <a:cs typeface="Lato Light"/>
                <a:sym typeface="Lato Light"/>
              </a:rPr>
              <a:t>Tipologia:</a:t>
            </a:r>
            <a:r>
              <a:rPr b="1" i="0" lang="en-US" sz="1800" u="none" cap="none" strike="noStrike">
                <a:solidFill>
                  <a:srgbClr val="F48208"/>
                </a:solidFill>
                <a:latin typeface="Lato"/>
                <a:ea typeface="Lato"/>
                <a:cs typeface="Lato"/>
                <a:sym typeface="Lato"/>
              </a:rPr>
              <a:t> Laser FIBRA 2 Kw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F48208"/>
                </a:solidFill>
                <a:latin typeface="Lato Light"/>
                <a:ea typeface="Lato Light"/>
                <a:cs typeface="Lato Light"/>
                <a:sym typeface="Lato Light"/>
              </a:rPr>
              <a:t>Modello : </a:t>
            </a:r>
            <a:r>
              <a:rPr b="1" i="0" lang="en-US" sz="1800" u="none" cap="none" strike="noStrike">
                <a:solidFill>
                  <a:srgbClr val="F48208"/>
                </a:solidFill>
                <a:latin typeface="Lato"/>
                <a:ea typeface="Lato"/>
                <a:cs typeface="Lato"/>
                <a:sym typeface="Lato"/>
              </a:rPr>
              <a:t>AMADA ENSIS</a:t>
            </a:r>
            <a:endParaRPr b="0" i="0" sz="1200" u="none" cap="none" strike="noStrike">
              <a:solidFill>
                <a:srgbClr val="F482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Lamiera formati tagliabili: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max 3000x1500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Materiali e spessori:</a:t>
            </a:r>
            <a:r>
              <a:rPr b="0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Acciai al carbonio fino a 15 mm</a:t>
            </a:r>
            <a:endParaRPr b="0" i="0" sz="13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Inossidabile/ Alluminio: fino a 10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Rame / Ottone: fino a 5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Taglio con gas di assistenza: 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Ossigeno, Azoto</a:t>
            </a:r>
            <a:endParaRPr b="0" i="0" sz="13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9" name="Google Shape;1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125" y="1390576"/>
            <a:ext cx="6214502" cy="38838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>
            <p:ph idx="1" type="body"/>
          </p:nvPr>
        </p:nvSpPr>
        <p:spPr>
          <a:xfrm>
            <a:off x="242029" y="532105"/>
            <a:ext cx="31368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600"/>
              <a:buNone/>
            </a:pPr>
            <a:r>
              <a:rPr b="1" lang="en-US" sz="4000">
                <a:solidFill>
                  <a:schemeClr val="dk2"/>
                </a:solidFill>
              </a:rPr>
              <a:t>PRECISIONE</a:t>
            </a:r>
            <a:endParaRPr b="1" sz="4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4A83"/>
            </a:gs>
            <a:gs pos="100000">
              <a:srgbClr val="070E1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"/>
          <p:cNvSpPr/>
          <p:nvPr/>
        </p:nvSpPr>
        <p:spPr>
          <a:xfrm>
            <a:off x="0" y="5436175"/>
            <a:ext cx="10566600" cy="1028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96" name="Google Shape;196;p2"/>
          <p:cNvGrpSpPr/>
          <p:nvPr/>
        </p:nvGrpSpPr>
        <p:grpSpPr>
          <a:xfrm rot="10800000">
            <a:off x="-2159633" y="-831851"/>
            <a:ext cx="5538450" cy="2355851"/>
            <a:chOff x="7772400" y="4657818"/>
            <a:chExt cx="5538450" cy="2355851"/>
          </a:xfrm>
        </p:grpSpPr>
        <p:sp>
          <p:nvSpPr>
            <p:cNvPr id="197" name="Google Shape;197;p2"/>
            <p:cNvSpPr/>
            <p:nvPr/>
          </p:nvSpPr>
          <p:spPr>
            <a:xfrm rot="10800000">
              <a:off x="7772400" y="4672349"/>
              <a:ext cx="5538450" cy="2338050"/>
            </a:xfrm>
            <a:custGeom>
              <a:rect b="b" l="l" r="r" t="t"/>
              <a:pathLst>
                <a:path extrusionOk="0" h="2338050" w="5538450">
                  <a:moveTo>
                    <a:pt x="5538450" y="2338050"/>
                  </a:moveTo>
                  <a:lnTo>
                    <a:pt x="0" y="2338050"/>
                  </a:lnTo>
                  <a:lnTo>
                    <a:pt x="0" y="0"/>
                  </a:lnTo>
                  <a:lnTo>
                    <a:pt x="1384612" y="0"/>
                  </a:lnTo>
                  <a:lnTo>
                    <a:pt x="1384612" y="953438"/>
                  </a:lnTo>
                  <a:lnTo>
                    <a:pt x="4153838" y="953438"/>
                  </a:lnTo>
                  <a:lnTo>
                    <a:pt x="4153838" y="0"/>
                  </a:lnTo>
                  <a:lnTo>
                    <a:pt x="5538450" y="0"/>
                  </a:lnTo>
                  <a:close/>
                </a:path>
              </a:pathLst>
            </a:custGeom>
            <a:gradFill>
              <a:gsLst>
                <a:gs pos="0">
                  <a:srgbClr val="F48208"/>
                </a:gs>
                <a:gs pos="100000">
                  <a:srgbClr val="703E0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 flipH="1" rot="-5400000">
              <a:off x="11311363" y="5814272"/>
              <a:ext cx="2355851" cy="42943"/>
            </a:xfrm>
            <a:custGeom>
              <a:rect b="b" l="l" r="r" t="t"/>
              <a:pathLst>
                <a:path extrusionOk="0" h="2862848" w="3862051">
                  <a:moveTo>
                    <a:pt x="0" y="2862848"/>
                  </a:moveTo>
                  <a:lnTo>
                    <a:pt x="0" y="0"/>
                  </a:lnTo>
                  <a:lnTo>
                    <a:pt x="1384773" y="0"/>
                  </a:lnTo>
                  <a:lnTo>
                    <a:pt x="1384773" y="1478075"/>
                  </a:lnTo>
                  <a:lnTo>
                    <a:pt x="3862051" y="1478075"/>
                  </a:lnTo>
                  <a:lnTo>
                    <a:pt x="3862051" y="2862848"/>
                  </a:lnTo>
                  <a:close/>
                </a:path>
              </a:pathLst>
            </a:custGeom>
            <a:gradFill>
              <a:gsLst>
                <a:gs pos="0">
                  <a:srgbClr val="F48208"/>
                </a:gs>
                <a:gs pos="100000">
                  <a:srgbClr val="703E0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17500" rotWithShape="0" algn="tr" dir="8100000" dist="38100">
                <a:schemeClr val="dk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99" name="Google Shape;199;p2"/>
          <p:cNvSpPr/>
          <p:nvPr/>
        </p:nvSpPr>
        <p:spPr>
          <a:xfrm>
            <a:off x="6155700" y="3429000"/>
            <a:ext cx="6036300" cy="1950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"/>
          <p:cNvSpPr txBox="1"/>
          <p:nvPr>
            <p:ph idx="1" type="body"/>
          </p:nvPr>
        </p:nvSpPr>
        <p:spPr>
          <a:xfrm>
            <a:off x="680700" y="5585275"/>
            <a:ext cx="97626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400" u="none" cap="none" strike="noStrike">
                <a:solidFill>
                  <a:schemeClr val="lt1"/>
                </a:solidFill>
              </a:rPr>
              <a:t>Impianto con </a:t>
            </a:r>
            <a:r>
              <a:rPr b="1" i="1" lang="en-US" sz="2400" u="none" cap="none" strike="noStrike">
                <a:solidFill>
                  <a:schemeClr val="lt1"/>
                </a:solidFill>
              </a:rPr>
              <a:t>magazzino automatizzato</a:t>
            </a:r>
            <a:r>
              <a:rPr i="1" lang="en-US" sz="2400" u="none" cap="none" strike="noStrike">
                <a:solidFill>
                  <a:schemeClr val="lt1"/>
                </a:solidFill>
              </a:rPr>
              <a:t> e </a:t>
            </a:r>
            <a:r>
              <a:rPr b="1" i="1" lang="en-US" sz="2400" u="none" cap="none" strike="noStrike">
                <a:solidFill>
                  <a:schemeClr val="lt1"/>
                </a:solidFill>
              </a:rPr>
              <a:t>funzionamento non presidiato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lt1"/>
                </a:solidFill>
              </a:rPr>
              <a:t>Sorting automatico</a:t>
            </a:r>
            <a:r>
              <a:rPr i="1" lang="en-US" sz="2400">
                <a:solidFill>
                  <a:schemeClr val="lt1"/>
                </a:solidFill>
              </a:rPr>
              <a:t> dei pezzi tagliati</a:t>
            </a:r>
            <a:endParaRPr i="1" sz="2400"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833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"/>
          <p:cNvSpPr txBox="1"/>
          <p:nvPr/>
        </p:nvSpPr>
        <p:spPr>
          <a:xfrm>
            <a:off x="3575400" y="547388"/>
            <a:ext cx="82356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9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IMPIANTO DI TAGLIO LASER </a:t>
            </a:r>
            <a:endParaRPr b="1" i="0" sz="36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2" name="Google Shape;202;p2"/>
          <p:cNvSpPr txBox="1"/>
          <p:nvPr/>
        </p:nvSpPr>
        <p:spPr>
          <a:xfrm>
            <a:off x="680700" y="1909500"/>
            <a:ext cx="45789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F48208"/>
                </a:solidFill>
                <a:latin typeface="Lato Light"/>
                <a:ea typeface="Lato Light"/>
                <a:cs typeface="Lato Light"/>
                <a:sym typeface="Lato Light"/>
              </a:rPr>
              <a:t>Tipologia: </a:t>
            </a:r>
            <a:r>
              <a:rPr b="1" i="0" lang="en-US" sz="1800" u="none" cap="none" strike="noStrike">
                <a:solidFill>
                  <a:srgbClr val="F48208"/>
                </a:solidFill>
                <a:latin typeface="Lato"/>
                <a:ea typeface="Lato"/>
                <a:cs typeface="Lato"/>
                <a:sym typeface="Lato"/>
              </a:rPr>
              <a:t>Laser FIBRA 10 Kw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F48208"/>
                </a:solidFill>
                <a:latin typeface="Lato Light"/>
                <a:ea typeface="Lato Light"/>
                <a:cs typeface="Lato Light"/>
                <a:sym typeface="Lato Light"/>
              </a:rPr>
              <a:t>Modello : </a:t>
            </a:r>
            <a:r>
              <a:rPr b="1" i="0" lang="en-US" sz="1800" u="none" cap="none" strike="noStrike">
                <a:solidFill>
                  <a:srgbClr val="F48208"/>
                </a:solidFill>
                <a:latin typeface="Lato"/>
                <a:ea typeface="Lato"/>
                <a:cs typeface="Lato"/>
                <a:sym typeface="Lato"/>
              </a:rPr>
              <a:t>SALVAGNINI L5</a:t>
            </a:r>
            <a:endParaRPr b="0" i="0" sz="1200" u="none" cap="none" strike="noStrike">
              <a:solidFill>
                <a:srgbClr val="F482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Lamiera formati tagliabili: 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max 3000x1500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Materiali e spessori: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Acciai al carbonio/Inossidabile/Alluminio: fino a 20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Rame / Ottone: fino a 10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Taglio con gas di assistenza: 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Ossigeno, Azoto, </a:t>
            </a:r>
            <a:r>
              <a:rPr b="0" i="0" lang="en-US" sz="1300" u="sng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Aria</a:t>
            </a:r>
            <a:endParaRPr b="0" i="0" sz="13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"/>
          <p:cNvSpPr txBox="1"/>
          <p:nvPr/>
        </p:nvSpPr>
        <p:spPr>
          <a:xfrm>
            <a:off x="489476" y="523700"/>
            <a:ext cx="24213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6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QUALITA’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1900" y="1301000"/>
            <a:ext cx="4984600" cy="37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4A83"/>
            </a:gs>
            <a:gs pos="100000">
              <a:srgbClr val="070E1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/>
          <p:nvPr/>
        </p:nvSpPr>
        <p:spPr>
          <a:xfrm>
            <a:off x="0" y="5436175"/>
            <a:ext cx="10566600" cy="1028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6513900" y="1554275"/>
            <a:ext cx="5678100" cy="3145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1" name="Google Shape;211;p4"/>
          <p:cNvGrpSpPr/>
          <p:nvPr/>
        </p:nvGrpSpPr>
        <p:grpSpPr>
          <a:xfrm rot="10800000">
            <a:off x="-2159633" y="-831851"/>
            <a:ext cx="5538450" cy="2355851"/>
            <a:chOff x="7772400" y="4657818"/>
            <a:chExt cx="5538450" cy="2355851"/>
          </a:xfrm>
        </p:grpSpPr>
        <p:sp>
          <p:nvSpPr>
            <p:cNvPr id="212" name="Google Shape;212;p4"/>
            <p:cNvSpPr/>
            <p:nvPr/>
          </p:nvSpPr>
          <p:spPr>
            <a:xfrm rot="10800000">
              <a:off x="7772400" y="4672349"/>
              <a:ext cx="5538450" cy="2338050"/>
            </a:xfrm>
            <a:custGeom>
              <a:rect b="b" l="l" r="r" t="t"/>
              <a:pathLst>
                <a:path extrusionOk="0" h="2338050" w="5538450">
                  <a:moveTo>
                    <a:pt x="5538450" y="2338050"/>
                  </a:moveTo>
                  <a:lnTo>
                    <a:pt x="0" y="2338050"/>
                  </a:lnTo>
                  <a:lnTo>
                    <a:pt x="0" y="0"/>
                  </a:lnTo>
                  <a:lnTo>
                    <a:pt x="1384612" y="0"/>
                  </a:lnTo>
                  <a:lnTo>
                    <a:pt x="1384612" y="953438"/>
                  </a:lnTo>
                  <a:lnTo>
                    <a:pt x="4153838" y="953438"/>
                  </a:lnTo>
                  <a:lnTo>
                    <a:pt x="4153838" y="0"/>
                  </a:lnTo>
                  <a:lnTo>
                    <a:pt x="5538450" y="0"/>
                  </a:lnTo>
                  <a:close/>
                </a:path>
              </a:pathLst>
            </a:custGeom>
            <a:gradFill>
              <a:gsLst>
                <a:gs pos="0">
                  <a:srgbClr val="F48208"/>
                </a:gs>
                <a:gs pos="100000">
                  <a:srgbClr val="703E0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flipH="1" rot="-5400000">
              <a:off x="11311363" y="5814272"/>
              <a:ext cx="2355851" cy="42943"/>
            </a:xfrm>
            <a:custGeom>
              <a:rect b="b" l="l" r="r" t="t"/>
              <a:pathLst>
                <a:path extrusionOk="0" h="2862848" w="3862051">
                  <a:moveTo>
                    <a:pt x="0" y="2862848"/>
                  </a:moveTo>
                  <a:lnTo>
                    <a:pt x="0" y="0"/>
                  </a:lnTo>
                  <a:lnTo>
                    <a:pt x="1384773" y="0"/>
                  </a:lnTo>
                  <a:lnTo>
                    <a:pt x="1384773" y="1478075"/>
                  </a:lnTo>
                  <a:lnTo>
                    <a:pt x="3862051" y="1478075"/>
                  </a:lnTo>
                  <a:lnTo>
                    <a:pt x="3862051" y="2862848"/>
                  </a:lnTo>
                  <a:close/>
                </a:path>
              </a:pathLst>
            </a:custGeom>
            <a:gradFill>
              <a:gsLst>
                <a:gs pos="0">
                  <a:srgbClr val="F48208"/>
                </a:gs>
                <a:gs pos="100000">
                  <a:srgbClr val="703E0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17500" rotWithShape="0" algn="tr" dir="8100000" dist="38100">
                <a:schemeClr val="dk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14" name="Google Shape;214;p4"/>
          <p:cNvSpPr txBox="1"/>
          <p:nvPr>
            <p:ph idx="1" type="body"/>
          </p:nvPr>
        </p:nvSpPr>
        <p:spPr>
          <a:xfrm>
            <a:off x="357225" y="5665146"/>
            <a:ext cx="9762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i="1"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Possibilità di effettuare </a:t>
            </a:r>
            <a:r>
              <a:rPr b="1" i="1"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svasature</a:t>
            </a:r>
            <a:r>
              <a:rPr i="1"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piccole </a:t>
            </a:r>
            <a:r>
              <a:rPr b="1" i="1"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deformazioni</a:t>
            </a:r>
            <a:r>
              <a:rPr i="1"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(alette o bocche di lupo)</a:t>
            </a:r>
            <a:endParaRPr i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i="1"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Possibilità di </a:t>
            </a:r>
            <a:r>
              <a:rPr b="1" i="1"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deformazioni dal basso</a:t>
            </a:r>
            <a:r>
              <a:rPr i="1"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(nella parte inferiore della lamiera</a:t>
            </a:r>
            <a:r>
              <a:rPr i="1" lang="en-US" sz="2000">
                <a:solidFill>
                  <a:schemeClr val="lt1"/>
                </a:solidFill>
              </a:rPr>
              <a:t>)</a:t>
            </a:r>
            <a:endParaRPr b="1" i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i="1"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sz="833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3573175" y="439725"/>
            <a:ext cx="89139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9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IMPIANTO DI TAGLIO </a:t>
            </a:r>
            <a:r>
              <a:rPr b="0" i="0" lang="en-US" sz="3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COMBINATO</a:t>
            </a: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LASER+</a:t>
            </a:r>
            <a:r>
              <a:rPr b="0" i="0" lang="en-US" sz="3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PUNZONATRICE</a:t>
            </a:r>
            <a:endParaRPr b="1" i="0" sz="36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6" name="Google Shape;216;p4"/>
          <p:cNvSpPr txBox="1"/>
          <p:nvPr/>
        </p:nvSpPr>
        <p:spPr>
          <a:xfrm>
            <a:off x="591475" y="2021825"/>
            <a:ext cx="69630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F48208"/>
                </a:solidFill>
                <a:latin typeface="Lato Light"/>
                <a:ea typeface="Lato Light"/>
                <a:cs typeface="Lato Light"/>
                <a:sym typeface="Lato Light"/>
              </a:rPr>
              <a:t>Tipologia: </a:t>
            </a:r>
            <a:r>
              <a:rPr b="1" i="0" lang="en-US" sz="1800" u="none" cap="none" strike="noStrike">
                <a:solidFill>
                  <a:srgbClr val="F48208"/>
                </a:solidFill>
                <a:latin typeface="Lato"/>
                <a:ea typeface="Lato"/>
                <a:cs typeface="Lato"/>
                <a:sym typeface="Lato"/>
              </a:rPr>
              <a:t>Combinata Laser CO2 4KW+punzonatrice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F48208"/>
                </a:solidFill>
                <a:latin typeface="Lato Light"/>
                <a:ea typeface="Lato Light"/>
                <a:cs typeface="Lato Light"/>
                <a:sym typeface="Lato Light"/>
              </a:rPr>
              <a:t>Modello : </a:t>
            </a:r>
            <a:r>
              <a:rPr b="1" i="0" lang="en-US" sz="1800" u="none" cap="none" strike="noStrike">
                <a:solidFill>
                  <a:srgbClr val="F48208"/>
                </a:solidFill>
                <a:latin typeface="Lato"/>
                <a:ea typeface="Lato"/>
                <a:cs typeface="Lato"/>
                <a:sym typeface="Lato"/>
              </a:rPr>
              <a:t>AMADA EML 36</a:t>
            </a:r>
            <a:endParaRPr b="0" i="0" sz="1800" u="none" cap="none" strike="noStrike">
              <a:solidFill>
                <a:srgbClr val="F4820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Lamiera formati tagliabili: 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max 3000x1500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Materiali e spessori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Acciai al carbonio / Inossidabile/ Alluminio: fino a 6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Rame / Ottone: fino a 3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Torretta per </a:t>
            </a:r>
            <a:r>
              <a:rPr b="1" i="0" lang="en-US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punzoni</a:t>
            </a: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a 43 posizioni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Unità di</a:t>
            </a:r>
            <a:r>
              <a:rPr b="0" i="0" lang="en-US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-US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filettatura</a:t>
            </a: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da M3 fino a M6</a:t>
            </a:r>
            <a:endParaRPr b="0" i="0" sz="13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17" name="Google Shape;2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8833" y="1925663"/>
            <a:ext cx="5505060" cy="328074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"/>
          <p:cNvSpPr txBox="1"/>
          <p:nvPr/>
        </p:nvSpPr>
        <p:spPr>
          <a:xfrm>
            <a:off x="115829" y="499796"/>
            <a:ext cx="32580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6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VERSATILITA’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4A83"/>
            </a:gs>
            <a:gs pos="100000">
              <a:srgbClr val="070E1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/>
          <p:nvPr/>
        </p:nvSpPr>
        <p:spPr>
          <a:xfrm>
            <a:off x="0" y="5710925"/>
            <a:ext cx="10988400" cy="622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24" name="Google Shape;224;p5"/>
          <p:cNvGrpSpPr/>
          <p:nvPr/>
        </p:nvGrpSpPr>
        <p:grpSpPr>
          <a:xfrm rot="10800000">
            <a:off x="-2159633" y="-831851"/>
            <a:ext cx="5538450" cy="2355851"/>
            <a:chOff x="7772400" y="4657818"/>
            <a:chExt cx="5538450" cy="2355851"/>
          </a:xfrm>
        </p:grpSpPr>
        <p:sp>
          <p:nvSpPr>
            <p:cNvPr id="225" name="Google Shape;225;p5"/>
            <p:cNvSpPr/>
            <p:nvPr/>
          </p:nvSpPr>
          <p:spPr>
            <a:xfrm rot="10800000">
              <a:off x="7772400" y="4672349"/>
              <a:ext cx="5538450" cy="2338050"/>
            </a:xfrm>
            <a:custGeom>
              <a:rect b="b" l="l" r="r" t="t"/>
              <a:pathLst>
                <a:path extrusionOk="0" h="2338050" w="5538450">
                  <a:moveTo>
                    <a:pt x="5538450" y="2338050"/>
                  </a:moveTo>
                  <a:lnTo>
                    <a:pt x="0" y="2338050"/>
                  </a:lnTo>
                  <a:lnTo>
                    <a:pt x="0" y="0"/>
                  </a:lnTo>
                  <a:lnTo>
                    <a:pt x="1384612" y="0"/>
                  </a:lnTo>
                  <a:lnTo>
                    <a:pt x="1384612" y="953438"/>
                  </a:lnTo>
                  <a:lnTo>
                    <a:pt x="4153838" y="953438"/>
                  </a:lnTo>
                  <a:lnTo>
                    <a:pt x="4153838" y="0"/>
                  </a:lnTo>
                  <a:lnTo>
                    <a:pt x="5538450" y="0"/>
                  </a:lnTo>
                  <a:close/>
                </a:path>
              </a:pathLst>
            </a:custGeom>
            <a:gradFill>
              <a:gsLst>
                <a:gs pos="0">
                  <a:srgbClr val="F48208"/>
                </a:gs>
                <a:gs pos="100000">
                  <a:srgbClr val="703E0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flipH="1" rot="-5400000">
              <a:off x="11311363" y="5814272"/>
              <a:ext cx="2355851" cy="42943"/>
            </a:xfrm>
            <a:custGeom>
              <a:rect b="b" l="l" r="r" t="t"/>
              <a:pathLst>
                <a:path extrusionOk="0" h="2862848" w="3862051">
                  <a:moveTo>
                    <a:pt x="0" y="2862848"/>
                  </a:moveTo>
                  <a:lnTo>
                    <a:pt x="0" y="0"/>
                  </a:lnTo>
                  <a:lnTo>
                    <a:pt x="1384773" y="0"/>
                  </a:lnTo>
                  <a:lnTo>
                    <a:pt x="1384773" y="1478075"/>
                  </a:lnTo>
                  <a:lnTo>
                    <a:pt x="3862051" y="1478075"/>
                  </a:lnTo>
                  <a:lnTo>
                    <a:pt x="3862051" y="2862848"/>
                  </a:lnTo>
                  <a:close/>
                </a:path>
              </a:pathLst>
            </a:custGeom>
            <a:gradFill>
              <a:gsLst>
                <a:gs pos="0">
                  <a:srgbClr val="F48208"/>
                </a:gs>
                <a:gs pos="100000">
                  <a:srgbClr val="703E0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17500" rotWithShape="0" algn="tr" dir="8100000" dist="38100">
                <a:schemeClr val="dk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7" name="Google Shape;227;p5"/>
          <p:cNvSpPr txBox="1"/>
          <p:nvPr>
            <p:ph idx="1" type="body"/>
          </p:nvPr>
        </p:nvSpPr>
        <p:spPr>
          <a:xfrm>
            <a:off x="609600" y="5840475"/>
            <a:ext cx="8121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i="1" lang="en-US" sz="2400">
                <a:solidFill>
                  <a:schemeClr val="lt1"/>
                </a:solidFill>
              </a:rPr>
              <a:t> Taglio rettilineo, cianfrinato,</a:t>
            </a:r>
            <a:r>
              <a:rPr i="1" lang="en-US" sz="2400">
                <a:solidFill>
                  <a:schemeClr val="lt1"/>
                </a:solidFill>
              </a:rPr>
              <a:t> con </a:t>
            </a:r>
            <a:r>
              <a:rPr b="1" i="1" lang="en-US" sz="2400">
                <a:solidFill>
                  <a:schemeClr val="lt1"/>
                </a:solidFill>
              </a:rPr>
              <a:t>forature</a:t>
            </a:r>
            <a:r>
              <a:rPr i="1" lang="en-US" sz="2400">
                <a:solidFill>
                  <a:schemeClr val="lt1"/>
                </a:solidFill>
              </a:rPr>
              <a:t> e </a:t>
            </a:r>
            <a:r>
              <a:rPr b="1" i="1" lang="en-US" sz="2400">
                <a:solidFill>
                  <a:schemeClr val="lt1"/>
                </a:solidFill>
              </a:rPr>
              <a:t>maschiature</a:t>
            </a:r>
            <a:endParaRPr sz="833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3717425" y="435171"/>
            <a:ext cx="97914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9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IMPIANTO DI TAGLIO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9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PLASMA e FORATURA</a:t>
            </a:r>
            <a:endParaRPr b="0" i="0" sz="36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900"/>
              <a:buFont typeface="Arial"/>
              <a:buNone/>
            </a:pPr>
            <a:r>
              <a:t/>
            </a:r>
            <a:endParaRPr b="1" i="0" sz="4133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592049" y="1572775"/>
            <a:ext cx="5925300" cy="3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4820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F48208"/>
                </a:solidFill>
                <a:latin typeface="Lato Light"/>
                <a:ea typeface="Lato Light"/>
                <a:cs typeface="Lato Light"/>
                <a:sym typeface="Lato Light"/>
              </a:rPr>
              <a:t>Tipologia: </a:t>
            </a:r>
            <a:r>
              <a:rPr b="1" i="0" lang="en-US" sz="1800" u="none" cap="none" strike="noStrike">
                <a:solidFill>
                  <a:srgbClr val="F48208"/>
                </a:solidFill>
                <a:latin typeface="Lato"/>
                <a:ea typeface="Lato"/>
                <a:cs typeface="Lato"/>
                <a:sym typeface="Lato"/>
              </a:rPr>
              <a:t>Plasma bevel HD 300 A con testa di foratura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F48208"/>
                </a:solidFill>
                <a:latin typeface="Lato Light"/>
                <a:ea typeface="Lato Light"/>
                <a:cs typeface="Lato Light"/>
                <a:sym typeface="Lato Light"/>
              </a:rPr>
              <a:t>Modello : </a:t>
            </a:r>
            <a:r>
              <a:rPr b="1" i="0" lang="en-US" sz="1800" u="none" cap="none" strike="noStrike">
                <a:solidFill>
                  <a:srgbClr val="F48208"/>
                </a:solidFill>
                <a:latin typeface="Lato"/>
                <a:ea typeface="Lato"/>
                <a:cs typeface="Lato"/>
                <a:sym typeface="Lato"/>
              </a:rPr>
              <a:t>Ficep Kronos</a:t>
            </a:r>
            <a:endParaRPr b="0" i="0" sz="1800" u="none" cap="none" strike="noStrike">
              <a:solidFill>
                <a:srgbClr val="F4820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Lamiera formati tagliabili: 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max 12000x3000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Materiali e spessori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Acciai al carbonio/Inossidabile/Alluminio: fino a 45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Unità di lavorazione meccanica con</a:t>
            </a:r>
            <a:r>
              <a:rPr b="1" i="0" lang="en-US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testa di foratura </a:t>
            </a:r>
            <a:endParaRPr b="1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 </a:t>
            </a:r>
            <a:r>
              <a:rPr b="1" i="0" lang="en-US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maschiatura </a:t>
            </a: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su stesso portale di lavorazione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Foratura fino a 40 mm</a:t>
            </a: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di diametro e </a:t>
            </a:r>
            <a:r>
              <a:rPr b="1" i="0" lang="en-US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maschiatura fino a M20</a:t>
            </a:r>
            <a:endParaRPr b="1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57120" y="398317"/>
            <a:ext cx="33216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6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TECNOLOGIA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6266600" y="3633400"/>
            <a:ext cx="5925300" cy="1950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p5"/>
          <p:cNvPicPr preferRelativeResize="0"/>
          <p:nvPr/>
        </p:nvPicPr>
        <p:blipFill rotWithShape="1">
          <a:blip r:embed="rId3">
            <a:alphaModFix/>
          </a:blip>
          <a:srcRect b="0" l="7438" r="7446" t="0"/>
          <a:stretch/>
        </p:blipFill>
        <p:spPr>
          <a:xfrm>
            <a:off x="6509936" y="1594994"/>
            <a:ext cx="4478585" cy="381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4A83"/>
            </a:gs>
            <a:gs pos="100000">
              <a:srgbClr val="070E1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/>
          <p:cNvSpPr/>
          <p:nvPr/>
        </p:nvSpPr>
        <p:spPr>
          <a:xfrm>
            <a:off x="5411275" y="1233900"/>
            <a:ext cx="6780600" cy="3145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0" y="5710925"/>
            <a:ext cx="10988400" cy="622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9" name="Google Shape;239;p6"/>
          <p:cNvGrpSpPr/>
          <p:nvPr/>
        </p:nvGrpSpPr>
        <p:grpSpPr>
          <a:xfrm rot="10800000">
            <a:off x="-2159633" y="-831851"/>
            <a:ext cx="5538450" cy="2355851"/>
            <a:chOff x="7772400" y="4657818"/>
            <a:chExt cx="5538450" cy="2355851"/>
          </a:xfrm>
        </p:grpSpPr>
        <p:sp>
          <p:nvSpPr>
            <p:cNvPr id="240" name="Google Shape;240;p6"/>
            <p:cNvSpPr/>
            <p:nvPr/>
          </p:nvSpPr>
          <p:spPr>
            <a:xfrm rot="10800000">
              <a:off x="7772400" y="4672349"/>
              <a:ext cx="5538450" cy="2338050"/>
            </a:xfrm>
            <a:custGeom>
              <a:rect b="b" l="l" r="r" t="t"/>
              <a:pathLst>
                <a:path extrusionOk="0" h="2338050" w="5538450">
                  <a:moveTo>
                    <a:pt x="5538450" y="2338050"/>
                  </a:moveTo>
                  <a:lnTo>
                    <a:pt x="0" y="2338050"/>
                  </a:lnTo>
                  <a:lnTo>
                    <a:pt x="0" y="0"/>
                  </a:lnTo>
                  <a:lnTo>
                    <a:pt x="1384612" y="0"/>
                  </a:lnTo>
                  <a:lnTo>
                    <a:pt x="1384612" y="953438"/>
                  </a:lnTo>
                  <a:lnTo>
                    <a:pt x="4153838" y="953438"/>
                  </a:lnTo>
                  <a:lnTo>
                    <a:pt x="4153838" y="0"/>
                  </a:lnTo>
                  <a:lnTo>
                    <a:pt x="5538450" y="0"/>
                  </a:lnTo>
                  <a:close/>
                </a:path>
              </a:pathLst>
            </a:custGeom>
            <a:gradFill>
              <a:gsLst>
                <a:gs pos="0">
                  <a:srgbClr val="F48208"/>
                </a:gs>
                <a:gs pos="100000">
                  <a:srgbClr val="703E0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 flipH="1" rot="-5400000">
              <a:off x="11311363" y="5814272"/>
              <a:ext cx="2355851" cy="42943"/>
            </a:xfrm>
            <a:custGeom>
              <a:rect b="b" l="l" r="r" t="t"/>
              <a:pathLst>
                <a:path extrusionOk="0" h="2862848" w="3862051">
                  <a:moveTo>
                    <a:pt x="0" y="2862848"/>
                  </a:moveTo>
                  <a:lnTo>
                    <a:pt x="0" y="0"/>
                  </a:lnTo>
                  <a:lnTo>
                    <a:pt x="1384773" y="0"/>
                  </a:lnTo>
                  <a:lnTo>
                    <a:pt x="1384773" y="1478075"/>
                  </a:lnTo>
                  <a:lnTo>
                    <a:pt x="3862051" y="1478075"/>
                  </a:lnTo>
                  <a:lnTo>
                    <a:pt x="3862051" y="2862848"/>
                  </a:lnTo>
                  <a:close/>
                </a:path>
              </a:pathLst>
            </a:custGeom>
            <a:gradFill>
              <a:gsLst>
                <a:gs pos="0">
                  <a:srgbClr val="F48208"/>
                </a:gs>
                <a:gs pos="100000">
                  <a:srgbClr val="703E0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17500" rotWithShape="0" algn="tr" dir="8100000" dist="38100">
                <a:schemeClr val="dk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42" name="Google Shape;242;p6"/>
          <p:cNvSpPr txBox="1"/>
          <p:nvPr>
            <p:ph idx="1" type="body"/>
          </p:nvPr>
        </p:nvSpPr>
        <p:spPr>
          <a:xfrm>
            <a:off x="423175" y="5862723"/>
            <a:ext cx="69630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i="1" lang="en-US" sz="2400">
                <a:solidFill>
                  <a:schemeClr val="lt1"/>
                </a:solidFill>
              </a:rPr>
              <a:t>Potenza di </a:t>
            </a:r>
            <a:r>
              <a:rPr b="1" i="1" lang="en-US" sz="2400">
                <a:solidFill>
                  <a:schemeClr val="lt1"/>
                </a:solidFill>
              </a:rPr>
              <a:t>taglio multicannello</a:t>
            </a:r>
            <a:r>
              <a:rPr i="1" lang="en-US" sz="2400">
                <a:solidFill>
                  <a:schemeClr val="lt1"/>
                </a:solidFill>
              </a:rPr>
              <a:t>, </a:t>
            </a:r>
            <a:r>
              <a:rPr b="1" i="1" lang="en-US" sz="2400">
                <a:solidFill>
                  <a:schemeClr val="lt1"/>
                </a:solidFill>
              </a:rPr>
              <a:t>alti spessori</a:t>
            </a:r>
            <a:endParaRPr b="1" i="1" sz="2400">
              <a:solidFill>
                <a:schemeClr val="lt1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i="1"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sz="833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2338075" y="517863"/>
            <a:ext cx="97914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9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IMPIANTO DI TAGLIO </a:t>
            </a:r>
            <a:r>
              <a:rPr b="0" i="0" lang="en-US" sz="3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OSSIDRICO</a:t>
            </a:r>
            <a:endParaRPr b="1" i="0" sz="32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580550" y="2193625"/>
            <a:ext cx="3743700" cy="27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F48208"/>
                </a:solidFill>
                <a:latin typeface="Lato Light"/>
                <a:ea typeface="Lato Light"/>
                <a:cs typeface="Lato Light"/>
                <a:sym typeface="Lato Light"/>
              </a:rPr>
              <a:t>Tipologia: </a:t>
            </a:r>
            <a:r>
              <a:rPr b="1" i="0" lang="en-US" sz="1800" u="none" cap="none" strike="noStrike">
                <a:solidFill>
                  <a:srgbClr val="F48208"/>
                </a:solidFill>
                <a:latin typeface="Lato"/>
                <a:ea typeface="Lato"/>
                <a:cs typeface="Lato"/>
                <a:sym typeface="Lato"/>
              </a:rPr>
              <a:t>Ossidrico</a:t>
            </a:r>
            <a:endParaRPr b="1" i="0" sz="1800" u="none" cap="none" strike="noStrike">
              <a:solidFill>
                <a:srgbClr val="F4820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F48208"/>
                </a:solidFill>
                <a:latin typeface="Lato Light"/>
                <a:ea typeface="Lato Light"/>
                <a:cs typeface="Lato Light"/>
                <a:sym typeface="Lato Light"/>
              </a:rPr>
              <a:t>Modello : </a:t>
            </a:r>
            <a:r>
              <a:rPr b="1" i="0" lang="en-US" sz="1800" u="none" cap="none" strike="noStrike">
                <a:solidFill>
                  <a:srgbClr val="F48208"/>
                </a:solidFill>
                <a:latin typeface="Lato"/>
                <a:ea typeface="Lato"/>
                <a:cs typeface="Lato"/>
                <a:sym typeface="Lato"/>
              </a:rPr>
              <a:t>Saf Fro – Oxytome twin</a:t>
            </a:r>
            <a:endParaRPr b="0" i="0" sz="1800" u="none" cap="none" strike="noStrike">
              <a:solidFill>
                <a:srgbClr val="F4820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Lamiera formati tagliabili: 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max 12000x3000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Materiali e spessori: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Acciai al carbonio  fino a 200 mm</a:t>
            </a:r>
            <a:endParaRPr b="0" i="0" sz="1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N.4 cannelli di taglio</a:t>
            </a:r>
            <a:endParaRPr b="1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8496" y="1496176"/>
            <a:ext cx="5899915" cy="398089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"/>
          <p:cNvSpPr txBox="1"/>
          <p:nvPr/>
        </p:nvSpPr>
        <p:spPr>
          <a:xfrm>
            <a:off x="504350" y="456600"/>
            <a:ext cx="28089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6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POTENZA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"/>
          <p:cNvPicPr preferRelativeResize="0"/>
          <p:nvPr/>
        </p:nvPicPr>
        <p:blipFill rotWithShape="1">
          <a:blip r:embed="rId3">
            <a:alphaModFix/>
          </a:blip>
          <a:srcRect b="4262" l="0" r="0" t="4262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77647"/>
                </a:srgbClr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3"/>
          <p:cNvGrpSpPr/>
          <p:nvPr/>
        </p:nvGrpSpPr>
        <p:grpSpPr>
          <a:xfrm rot="10800000">
            <a:off x="-1393558" y="-456319"/>
            <a:ext cx="5538450" cy="4222662"/>
            <a:chOff x="7711825" y="3148350"/>
            <a:chExt cx="5538450" cy="4222662"/>
          </a:xfrm>
        </p:grpSpPr>
        <p:sp>
          <p:nvSpPr>
            <p:cNvPr id="254" name="Google Shape;254;p3"/>
            <p:cNvSpPr/>
            <p:nvPr/>
          </p:nvSpPr>
          <p:spPr>
            <a:xfrm rot="10800000">
              <a:off x="7711825" y="5032962"/>
              <a:ext cx="5538450" cy="2338050"/>
            </a:xfrm>
            <a:custGeom>
              <a:rect b="b" l="l" r="r" t="t"/>
              <a:pathLst>
                <a:path extrusionOk="0" h="2338050" w="5538450">
                  <a:moveTo>
                    <a:pt x="5538450" y="2338050"/>
                  </a:moveTo>
                  <a:lnTo>
                    <a:pt x="0" y="2338050"/>
                  </a:lnTo>
                  <a:lnTo>
                    <a:pt x="0" y="0"/>
                  </a:lnTo>
                  <a:lnTo>
                    <a:pt x="1384612" y="0"/>
                  </a:lnTo>
                  <a:lnTo>
                    <a:pt x="1384612" y="953438"/>
                  </a:lnTo>
                  <a:lnTo>
                    <a:pt x="4153838" y="953438"/>
                  </a:lnTo>
                  <a:lnTo>
                    <a:pt x="4153838" y="0"/>
                  </a:lnTo>
                  <a:lnTo>
                    <a:pt x="5538450" y="0"/>
                  </a:lnTo>
                  <a:close/>
                </a:path>
              </a:pathLst>
            </a:custGeom>
            <a:gradFill>
              <a:gsLst>
                <a:gs pos="0">
                  <a:srgbClr val="00DEA5">
                    <a:alpha val="67843"/>
                  </a:srgbClr>
                </a:gs>
                <a:gs pos="52999">
                  <a:srgbClr val="3BB0F7">
                    <a:alpha val="67843"/>
                  </a:srgbClr>
                </a:gs>
                <a:gs pos="100000">
                  <a:srgbClr val="072359">
                    <a:alpha val="67843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 rot="5400000">
              <a:off x="9267624" y="3647951"/>
              <a:ext cx="3862051" cy="2862848"/>
            </a:xfrm>
            <a:custGeom>
              <a:rect b="b" l="l" r="r" t="t"/>
              <a:pathLst>
                <a:path extrusionOk="0" h="2862848" w="3862051">
                  <a:moveTo>
                    <a:pt x="0" y="2862848"/>
                  </a:moveTo>
                  <a:lnTo>
                    <a:pt x="0" y="0"/>
                  </a:lnTo>
                  <a:lnTo>
                    <a:pt x="1384773" y="0"/>
                  </a:lnTo>
                  <a:lnTo>
                    <a:pt x="1384773" y="1478075"/>
                  </a:lnTo>
                  <a:lnTo>
                    <a:pt x="3862051" y="1478075"/>
                  </a:lnTo>
                  <a:lnTo>
                    <a:pt x="3862051" y="2862848"/>
                  </a:lnTo>
                  <a:close/>
                </a:path>
              </a:pathLst>
            </a:custGeom>
            <a:gradFill>
              <a:gsLst>
                <a:gs pos="0">
                  <a:srgbClr val="00DEA5">
                    <a:alpha val="67843"/>
                  </a:srgbClr>
                </a:gs>
                <a:gs pos="52999">
                  <a:srgbClr val="3BB0F7">
                    <a:alpha val="67843"/>
                  </a:srgbClr>
                </a:gs>
                <a:gs pos="100000">
                  <a:srgbClr val="072359">
                    <a:alpha val="67843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317500" rotWithShape="0" algn="tr" dir="8100000" dist="38100">
                <a:schemeClr val="dk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t/>
              </a:r>
              <a:endParaRPr b="0" i="0" sz="2439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6" name="Google Shape;256;p3"/>
          <p:cNvSpPr/>
          <p:nvPr/>
        </p:nvSpPr>
        <p:spPr>
          <a:xfrm rot="10800000">
            <a:off x="2717782" y="4642892"/>
            <a:ext cx="6756433" cy="2402311"/>
          </a:xfrm>
          <a:custGeom>
            <a:rect b="b" l="l" r="r" t="t"/>
            <a:pathLst>
              <a:path extrusionOk="0" h="2402311" w="6756433">
                <a:moveTo>
                  <a:pt x="6756433" y="2402311"/>
                </a:moveTo>
                <a:lnTo>
                  <a:pt x="0" y="2402311"/>
                </a:lnTo>
                <a:lnTo>
                  <a:pt x="0" y="0"/>
                </a:lnTo>
                <a:lnTo>
                  <a:pt x="1689108" y="0"/>
                </a:lnTo>
                <a:lnTo>
                  <a:pt x="1689108" y="713203"/>
                </a:lnTo>
                <a:lnTo>
                  <a:pt x="5067325" y="713203"/>
                </a:lnTo>
                <a:lnTo>
                  <a:pt x="5067325" y="0"/>
                </a:lnTo>
                <a:lnTo>
                  <a:pt x="6756433" y="0"/>
                </a:lnTo>
                <a:close/>
              </a:path>
            </a:pathLst>
          </a:custGeom>
          <a:gradFill>
            <a:gsLst>
              <a:gs pos="0">
                <a:srgbClr val="00DEA5">
                  <a:alpha val="67843"/>
                </a:srgbClr>
              </a:gs>
              <a:gs pos="52999">
                <a:srgbClr val="3BB0F7">
                  <a:alpha val="67843"/>
                </a:srgbClr>
              </a:gs>
              <a:gs pos="100000">
                <a:srgbClr val="072359">
                  <a:alpha val="67843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None/>
            </a:pPr>
            <a:r>
              <a:t/>
            </a:r>
            <a:endParaRPr b="0" i="0" sz="2439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3"/>
          <p:cNvSpPr txBox="1"/>
          <p:nvPr/>
        </p:nvSpPr>
        <p:spPr>
          <a:xfrm>
            <a:off x="2898000" y="4816125"/>
            <a:ext cx="6396000" cy="13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09317F"/>
                </a:solidFill>
                <a:latin typeface="Lato"/>
                <a:ea typeface="Lato"/>
                <a:cs typeface="Lato"/>
                <a:sym typeface="Lato"/>
              </a:rPr>
              <a:t>RSRAPP srl</a:t>
            </a:r>
            <a:endParaRPr b="1" sz="2100">
              <a:solidFill>
                <a:srgbClr val="09317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09317F"/>
                </a:solidFill>
                <a:latin typeface="Lato"/>
                <a:ea typeface="Lato"/>
                <a:cs typeface="Lato"/>
                <a:sym typeface="Lato"/>
              </a:rPr>
              <a:t>San Benigno Canavese (TO)</a:t>
            </a:r>
            <a:endParaRPr sz="1900">
              <a:solidFill>
                <a:srgbClr val="09317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rgbClr val="09317F"/>
                </a:solidFill>
                <a:latin typeface="Lato"/>
                <a:ea typeface="Lato"/>
                <a:cs typeface="Lato"/>
                <a:sym typeface="Lato"/>
              </a:rPr>
              <a:t>Email</a:t>
            </a:r>
            <a:r>
              <a:rPr lang="en-US" sz="1900">
                <a:solidFill>
                  <a:srgbClr val="09317F"/>
                </a:solidFill>
                <a:latin typeface="Lato"/>
                <a:ea typeface="Lato"/>
                <a:cs typeface="Lato"/>
                <a:sym typeface="Lato"/>
              </a:rPr>
              <a:t>: rsrapp@robertosolari.it</a:t>
            </a:r>
            <a:endParaRPr sz="1900">
              <a:solidFill>
                <a:srgbClr val="09317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rgbClr val="09317F"/>
                </a:solidFill>
                <a:latin typeface="Lato"/>
                <a:ea typeface="Lato"/>
                <a:cs typeface="Lato"/>
                <a:sym typeface="Lato"/>
              </a:rPr>
              <a:t>Tel</a:t>
            </a:r>
            <a:r>
              <a:rPr lang="en-US" sz="1900">
                <a:solidFill>
                  <a:srgbClr val="09317F"/>
                </a:solidFill>
                <a:latin typeface="Lato"/>
                <a:ea typeface="Lato"/>
                <a:cs typeface="Lato"/>
                <a:sym typeface="Lato"/>
              </a:rPr>
              <a:t>. 3355267406</a:t>
            </a:r>
            <a:endParaRPr sz="1900">
              <a:solidFill>
                <a:srgbClr val="09317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33"/>
              <a:buFont typeface="Arial"/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8" name="Google Shape;258;p3"/>
          <p:cNvPicPr preferRelativeResize="0"/>
          <p:nvPr/>
        </p:nvPicPr>
        <p:blipFill rotWithShape="1">
          <a:blip r:embed="rId4">
            <a:alphaModFix/>
          </a:blip>
          <a:srcRect b="34213" l="0" r="0" t="29953"/>
          <a:stretch/>
        </p:blipFill>
        <p:spPr>
          <a:xfrm>
            <a:off x="5669150" y="125375"/>
            <a:ext cx="5989451" cy="21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itch Deck">
  <a:themeElements>
    <a:clrScheme name="Tecnology">
      <a:dk1>
        <a:srgbClr val="000000"/>
      </a:dk1>
      <a:lt1>
        <a:srgbClr val="FFFFFF"/>
      </a:lt1>
      <a:dk2>
        <a:srgbClr val="122C4D"/>
      </a:dk2>
      <a:lt2>
        <a:srgbClr val="FFFCFF"/>
      </a:lt2>
      <a:accent1>
        <a:srgbClr val="072359"/>
      </a:accent1>
      <a:accent2>
        <a:srgbClr val="0869A6"/>
      </a:accent2>
      <a:accent3>
        <a:srgbClr val="0388A6"/>
      </a:accent3>
      <a:accent4>
        <a:srgbClr val="00DEA5"/>
      </a:accent4>
      <a:accent5>
        <a:srgbClr val="6A12E8"/>
      </a:accent5>
      <a:accent6>
        <a:srgbClr val="8B09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Silvia Gatta</dc:creator>
</cp:coreProperties>
</file>