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6" r:id="rId2"/>
    <p:sldId id="3830" r:id="rId3"/>
    <p:sldId id="37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3AD88-EEED-4845-8EF6-533F9CD05356}" v="1" dt="2025-08-07T08:07:24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IM Institute" userId="3976169f42531d0b" providerId="LiveId" clId="{A963AD88-EEED-4845-8EF6-533F9CD05356}"/>
    <pc:docChg chg="addSld modSld">
      <pc:chgData name="EXIM Institute" userId="3976169f42531d0b" providerId="LiveId" clId="{A963AD88-EEED-4845-8EF6-533F9CD05356}" dt="2025-08-07T08:07:24.540" v="0"/>
      <pc:docMkLst>
        <pc:docMk/>
      </pc:docMkLst>
      <pc:sldChg chg="add">
        <pc:chgData name="EXIM Institute" userId="3976169f42531d0b" providerId="LiveId" clId="{A963AD88-EEED-4845-8EF6-533F9CD05356}" dt="2025-08-07T08:07:24.540" v="0"/>
        <pc:sldMkLst>
          <pc:docMk/>
          <pc:sldMk cId="3438384204" sldId="37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71E9-D178-4152-8D8C-9437BF27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A268F-C1D3-44F4-B087-F9B99D2A2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4" indent="0" algn="ctr">
              <a:buNone/>
              <a:defRPr sz="1350"/>
            </a:lvl3pPr>
            <a:lvl4pPr marL="1028751" indent="0" algn="ctr">
              <a:buNone/>
              <a:defRPr sz="1200"/>
            </a:lvl4pPr>
            <a:lvl5pPr marL="1371669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altLang="zh-SG"/>
              <a:t>Click to edit Master subtitle style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A7AD-7F68-4316-972B-CC7075BC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63F4-E190-4D03-8FB9-C920DF43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D5D4-44C2-4AB7-BEA7-DF099A92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B4815E3C-13EB-445E-9952-A74F81844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AED64-55A2-4B7F-A90E-6B6B75C1CD96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82138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A9F5-26D0-4FAC-8639-34D70EA8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D822F-C709-4D1E-B5D4-EB297DD3E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C0AB-702E-43DA-A8CE-184100B6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32B3B-CDB6-44F2-B9BA-4E7CE5EE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3A75-5DCB-48E4-807A-651E8D11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0D8F0067-C0D9-467A-8EE6-45B0B629B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2D9723-9324-4CAC-8340-F47B42069893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302453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20E4A-5948-43E1-A804-DC59C2B09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BF8C5-03F3-4A32-9DD6-B9518F2F5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B091-B270-4BA4-BCCE-00A1E5EF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76D1-B63A-4C76-B88D-4EE4319D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8FEB-8F45-4D1A-B7A1-FB5E6BCF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DBCBE445-9B77-411A-9C79-8E87CFAA3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37E383-42DF-46F4-8BAF-9CAED2F584E7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1717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24CA0008-D924-48A4-B4EA-C7980BEEF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519E59-B728-4494-9FF6-7CAF6E99017A}"/>
              </a:ext>
            </a:extLst>
          </p:cNvPr>
          <p:cNvSpPr/>
          <p:nvPr userDrawn="1"/>
        </p:nvSpPr>
        <p:spPr>
          <a:xfrm>
            <a:off x="1857475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232002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B309E8-8F79-061C-8E0C-1E147604E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E23C9E-AA31-0DDF-D5E4-D593673AB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B28222-57DB-62A1-9FD4-08F488557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D7E8-5DA9-4F3A-B246-CF6936DAC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A40E-77A8-443E-9913-035F6387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0" y="365128"/>
            <a:ext cx="7635240" cy="1325563"/>
          </a:xfrm>
        </p:spPr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E33E-C75A-4D7C-B10E-4DC80D0E0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99" y="1825626"/>
            <a:ext cx="91821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30D-8495-4EF4-8FF9-AFC51D5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42BC-8E44-4229-A489-E1DF5C0E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1FBC-570A-420B-A681-157094B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B0F64A22-C0DE-4CFF-BC8C-278A15426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75C023-DF39-404F-8522-E906C7D24CCA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EA7EF-F17B-46A8-A1F7-C649CA40C5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6"/>
          <a:stretch/>
        </p:blipFill>
        <p:spPr bwMode="auto">
          <a:xfrm>
            <a:off x="2" y="-1"/>
            <a:ext cx="2294023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EA8F-D95A-4061-AA38-A9D908CA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2D856-10C2-4CA0-8725-2DB8AE4F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3AC9E-8661-4286-AEB5-AF08E502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A9F8-CEF2-4CF0-AFD1-9E155A4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9AED4-B134-470D-BF34-8CB243F1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8A34-D61A-471E-944F-27AA88AB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D674-18AB-4EE7-B6F0-90A1A7263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9C228-9F76-493F-B648-7AF358D9C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87299-F87A-4172-ABCE-95D2602B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1E15E-BD33-4AD2-8A0C-4E4A2558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4DE7-9EAA-4FFB-A382-A9E579E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FB76-1C0F-41E5-8E79-75E0DBE5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49F53-4A01-456C-9EE2-3A6A90189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EC2-9F3A-4018-B2A4-EFAF3E94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B159F-9679-4AAB-83B9-306C6F64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59E36-3647-4A46-BBAE-17955774E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E9799-D6B2-4D08-AD53-466CD766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865E8-FF85-4226-9E55-7B630A91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DCE3F-57D0-464F-94D0-4736FDE9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6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65A9-6D37-469B-B900-A7CF9209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CED79-4B50-4EE2-80BB-FAD6F88C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2A2DB-0141-49E4-915D-189C99BA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3A0EB-8FEE-4D1A-B247-77A9C3BD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FE74A-8468-439C-AEBB-DF6BE46A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19876-4B93-4D20-A47A-E8DD8911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EFE98-A009-41E7-B805-BA71F10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1187-3C91-4C3E-8D31-EAB2212C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AE0A-9B78-4B1B-9DD3-A057D1A2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ED9E-35B6-43F7-9E49-74BE86C0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D1C07-2988-4DC2-AD33-817F819A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01FC-E131-4B62-88E8-C4B3E7F8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C493B-F0BD-4590-BF0E-9E1767E1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18B7-55CC-4ADA-A9BA-FDFAFB59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A1572-81DD-45B9-AA06-936A948E1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4" indent="0">
              <a:buNone/>
              <a:defRPr sz="1800"/>
            </a:lvl3pPr>
            <a:lvl4pPr marL="1028751" indent="0">
              <a:buNone/>
              <a:defRPr sz="1500"/>
            </a:lvl4pPr>
            <a:lvl5pPr marL="1371669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18B5D-70C1-4FD6-A7A0-9B38B971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4" indent="0">
              <a:buNone/>
              <a:defRPr sz="900"/>
            </a:lvl3pPr>
            <a:lvl4pPr marL="1028751" indent="0">
              <a:buNone/>
              <a:defRPr sz="750"/>
            </a:lvl4pPr>
            <a:lvl5pPr marL="1371669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F083-B684-4966-8F63-93112698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639E1-9A02-4CCF-881F-9D591118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80211-9FD3-4665-A229-A5C6EE51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063EE-801C-4514-B870-418EC3DB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85A3-C597-4D71-A910-C351355C9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7C641-A8EF-4664-9ABB-67DEC89C3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0BE8-735A-406D-83D7-AC25EA794427}" type="datetimeFigureOut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7/8/2025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DD64A-E727-45E8-A490-5D48845F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F1DF-CA17-4373-BCC7-95E1DF5A6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0EF-9B87-4F3A-BA0C-6415CBD0825D}" type="slidenum">
              <a:rPr lang="zh-SG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xim_logo.gif">
            <a:extLst>
              <a:ext uri="{FF2B5EF4-FFF2-40B4-BE49-F238E27FC236}">
                <a16:creationId xmlns:a16="http://schemas.microsoft.com/office/drawing/2014/main" id="{3E00051B-26F0-49C4-8008-030D5619FC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81001" y="6089454"/>
            <a:ext cx="1790700" cy="695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336EA-F5DA-499A-B79C-334F53E0F27D}"/>
              </a:ext>
            </a:extLst>
          </p:cNvPr>
          <p:cNvSpPr/>
          <p:nvPr userDrawn="1"/>
        </p:nvSpPr>
        <p:spPr>
          <a:xfrm>
            <a:off x="2457800" y="6413700"/>
            <a:ext cx="2142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www.EximConsultant.com </a:t>
            </a:r>
          </a:p>
        </p:txBody>
      </p:sp>
    </p:spTree>
    <p:extLst>
      <p:ext uri="{BB962C8B-B14F-4D97-AF65-F5344CB8AC3E}">
        <p14:creationId xmlns:p14="http://schemas.microsoft.com/office/powerpoint/2010/main" val="225392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4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856" y="0"/>
            <a:ext cx="9302482" cy="6861369"/>
          </a:xfrm>
          <a:custGeom>
            <a:avLst/>
            <a:gdLst/>
            <a:ahLst/>
            <a:cxnLst/>
            <a:rect l="l" t="t" r="r" b="b"/>
            <a:pathLst>
              <a:path w="13953723" h="10292054">
                <a:moveTo>
                  <a:pt x="0" y="0"/>
                </a:moveTo>
                <a:lnTo>
                  <a:pt x="13953723" y="0"/>
                </a:lnTo>
                <a:lnTo>
                  <a:pt x="13953723" y="10292054"/>
                </a:lnTo>
                <a:lnTo>
                  <a:pt x="0" y="10292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87209" y="6659552"/>
            <a:ext cx="913481" cy="194097"/>
          </a:xfrm>
          <a:custGeom>
            <a:avLst/>
            <a:gdLst/>
            <a:ahLst/>
            <a:cxnLst/>
            <a:rect l="l" t="t" r="r" b="b"/>
            <a:pathLst>
              <a:path w="1370222" h="291146">
                <a:moveTo>
                  <a:pt x="0" y="0"/>
                </a:moveTo>
                <a:lnTo>
                  <a:pt x="1370222" y="0"/>
                </a:lnTo>
                <a:lnTo>
                  <a:pt x="1370222" y="291146"/>
                </a:lnTo>
                <a:lnTo>
                  <a:pt x="0" y="291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8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509711" y="6134100"/>
            <a:ext cx="94578" cy="22166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  <a:defRPr/>
            </a:pPr>
            <a:r>
              <a:rPr lang="en-US" sz="1333">
                <a:solidFill>
                  <a:srgbClr val="000000"/>
                </a:solidFill>
                <a:latin typeface="WenQuanYi"/>
                <a:ea typeface="WenQuanYi"/>
                <a:cs typeface="WenQuanYi"/>
                <a:sym typeface="WenQuanY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13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54B0-3599-1DBD-7327-7C18952E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06EA33-1927-ABF0-D409-C26276962D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" y="68015"/>
            <a:ext cx="12185468" cy="7556718"/>
          </a:xfrm>
        </p:spPr>
      </p:pic>
    </p:spTree>
    <p:extLst>
      <p:ext uri="{BB962C8B-B14F-4D97-AF65-F5344CB8AC3E}">
        <p14:creationId xmlns:p14="http://schemas.microsoft.com/office/powerpoint/2010/main" val="148969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45ED-C35B-453D-1905-9D4D97B7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90D-22B0-8FD8-88A2-1A7E4F5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bring it along with you for ALL the Stages 1.1, 1.2 &amp;1.3</a:t>
            </a:r>
            <a:br>
              <a:rPr kumimoji="0" lang="en-MY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MY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4156-185A-E472-CB61-BC54FFD4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0" y="1825625"/>
            <a:ext cx="6147100" cy="4351338"/>
          </a:xfrm>
        </p:spPr>
      </p:pic>
    </p:spTree>
    <p:extLst>
      <p:ext uri="{BB962C8B-B14F-4D97-AF65-F5344CB8AC3E}">
        <p14:creationId xmlns:p14="http://schemas.microsoft.com/office/powerpoint/2010/main" val="343838420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WenQuanYi</vt:lpstr>
      <vt:lpstr>Arial</vt:lpstr>
      <vt:lpstr>Calibri</vt:lpstr>
      <vt:lpstr>Calibri Light</vt:lpstr>
      <vt:lpstr>3_Office Theme</vt:lpstr>
      <vt:lpstr>PowerPoint Presentation</vt:lpstr>
      <vt:lpstr>PowerPoint Presentation</vt:lpstr>
      <vt:lpstr> Please bring it along with you for ALL the Stages 1.1, 1.2 &amp;1.3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EXIM Institute</dc:creator>
  <cp:lastModifiedBy>EXIM Institute</cp:lastModifiedBy>
  <cp:revision>2</cp:revision>
  <dcterms:created xsi:type="dcterms:W3CDTF">2025-08-07T07:49:05Z</dcterms:created>
  <dcterms:modified xsi:type="dcterms:W3CDTF">2025-08-07T08:07:28Z</dcterms:modified>
</cp:coreProperties>
</file>