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6" r:id="rId2"/>
    <p:sldId id="39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28-CC0F-F824-9AD5-E8864E34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61DB9-9AE0-49C2-BCC9-BBA7224AD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6F0A-5A3C-E96C-DD64-03DB88DD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721D4-EFFE-DCFC-5AA2-43A8319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8D8C7-C094-32AB-316D-DFA241A1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33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3F8C-74E3-83CC-9EDC-EAECF88A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24238-025A-FEF3-E682-50C1E7C02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C7D0-272B-2254-243F-64913A51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8A97-24F0-4752-B187-96DA03D5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6A80-1554-AA03-894B-3CD04998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191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E868D-F786-83A4-C561-22FD8A721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B2F29-F9EC-1181-37B0-3EDDC039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8C5A-041C-2173-F778-6660FAA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353B6-AD44-785A-C692-B745A5F7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31F8A-96CC-9D7A-324C-8650CDC8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54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1E13-7067-AF6B-44AA-C416D1C8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ED67D-21B1-E0A7-1F06-A3D87C6CD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67311-3678-BA4F-7882-FE863625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C8A4-0631-4539-BCF9-592551F3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CEA6-ADAC-58FB-DA0D-16F9ABCB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84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2F46-4035-0BC7-8A56-6FD2723D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B186B-52AC-5E89-E454-E3708AB2B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CDA1-E096-E224-30B2-1D01A3E1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B331-A70A-457F-A7D3-99BA96B8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F3020-EA71-5730-F161-23116651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0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F7F4-C927-7914-3DB9-320CE0C5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9E480-9D86-EEB8-1425-84C6619DF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F69C6-64E4-17BA-0CA1-F67AE50A8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A70D3-F713-6F23-3504-B7C3A212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DDADC-1A2B-B157-A535-390FA255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BC5E8-BB64-AADD-E387-A2E6C145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454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7B45-2930-13D0-AD7D-FF2F4FAA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59AA1-3E7B-5A5B-615B-CAB7E20ED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86245-ADE5-4E74-234D-A8474DB9A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39DA1-3A46-6E5A-E841-9DCD218CF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47D4D-8BFA-FCE4-E0EC-682FE469B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2F6BE-1FA6-1647-48D8-0206112B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1CB1F-ED83-B633-D4BD-E73CBF3C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18048-AEBF-D48C-99FE-1D1EA14B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77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162D-31FF-8D1D-9425-4AD2310E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3B482-0E2D-5E4A-B204-1B4EF7FA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622FD-F355-ED5E-B6AC-94EE5617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C9750-BFC2-1526-21B5-693D550B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45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608FD-BDAA-41FF-2CEB-5668975D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42D6E-4374-8224-6AAA-6CCFD709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520CC-FF2F-9C79-0DFD-46F3E618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9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CAF6-1609-28E2-965F-492A9C85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88C9-91DA-91E2-652E-9BB477AD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77684-51A3-E9FB-5471-10EB6B6A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DAFFA-1694-1E58-15EE-0750D034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12BA-D82D-E849-2D1D-1A550C3C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95035-C006-585F-7370-2ACDE8AC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09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5C86-FAB2-2B98-C9A8-6A4DF397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21BD2-8160-4AC3-B8BC-BD2DD67D3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3FE9C-5D02-EE47-A651-E031E0F7C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6A195-A678-B36B-5BC0-818FA9F9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DC34-A58F-E975-278C-84642541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67842-9FC4-6B42-C319-E0DE504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228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4160C-A0DB-63F6-813B-2B1C22D8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4877F-CA04-7C28-997A-CDAD3398E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1934-C82E-0640-5B22-04746A1F2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8597-2B5B-4A3F-8A34-333751BE86C9}" type="datetimeFigureOut">
              <a:rPr lang="en-MY" smtClean="0"/>
              <a:t>15/9/2025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CF5F-BEAF-ECC2-5639-572687708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58CD-280A-CBC1-229A-95A2C971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399E-9435-4080-B2B7-CE79502CE6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206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2650" y="-30162"/>
            <a:ext cx="7886700" cy="1325563"/>
          </a:xfrm>
        </p:spPr>
        <p:txBody>
          <a:bodyPr>
            <a:normAutofit/>
          </a:bodyPr>
          <a:lstStyle/>
          <a:p>
            <a:r>
              <a:rPr lang="en-GB" sz="4800" b="1"/>
              <a:t>My Products</a:t>
            </a: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SG">
                <a:solidFill>
                  <a:prstClr val="black">
                    <a:tint val="75000"/>
                  </a:prstClr>
                </a:solidFill>
              </a:rPr>
              <a:t>Copyright ©  Reserved EXIM Consultant</a:t>
            </a:r>
            <a:endParaRPr lang="zh-SG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9296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1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13A841-623F-F08B-9FCB-EEAC1851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TWINS</a:t>
            </a:r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Exporting Globally</a:t>
            </a:r>
            <a:r>
              <a:rPr lang="en-US" dirty="0"/>
              <a:t> </a:t>
            </a:r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FE73-03F6-3B65-1449-51DDF605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FE141-1094-E638-3B3E-610B2617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98A82F7-4498-6F44-8F35-21B8E492D6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7318"/>
            <a:ext cx="5384800" cy="381172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BFCF46-9961-1C87-FCD0-5B113AAD30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066774"/>
            <a:ext cx="5384800" cy="35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My Products</vt:lpstr>
      <vt:lpstr>The TWINS in Exporting Globally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EXIM Institute</dc:creator>
  <cp:lastModifiedBy>EXIM Institute</cp:lastModifiedBy>
  <cp:revision>2</cp:revision>
  <dcterms:created xsi:type="dcterms:W3CDTF">2025-09-15T06:03:02Z</dcterms:created>
  <dcterms:modified xsi:type="dcterms:W3CDTF">2025-09-15T06:05:02Z</dcterms:modified>
</cp:coreProperties>
</file>