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70" r:id="rId5"/>
    <p:sldId id="290" r:id="rId6"/>
    <p:sldId id="287" r:id="rId7"/>
    <p:sldId id="291" r:id="rId8"/>
    <p:sldId id="288" r:id="rId9"/>
    <p:sldId id="289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0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A8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598" autoAdjust="0"/>
  </p:normalViewPr>
  <p:slideViewPr>
    <p:cSldViewPr snapToGrid="0" showGuides="1">
      <p:cViewPr varScale="1">
        <p:scale>
          <a:sx n="95" d="100"/>
          <a:sy n="95" d="100"/>
        </p:scale>
        <p:origin x="348" y="84"/>
      </p:cViewPr>
      <p:guideLst>
        <p:guide orient="horz" pos="2160"/>
        <p:guide pos="3840"/>
        <p:guide pos="480"/>
        <p:guide orient="horz" pos="432"/>
        <p:guide orient="horz" pos="3888"/>
        <p:guide pos="72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219E-ADF9-4AA3-88A7-242C0FC8F5A0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55775-64F5-4BA0-9CBE-E347D9A6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5EB8-423B-4F38-821D-C2FD67CC8AC6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B6756-1666-4473-8643-4DB992302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B6756-1666-4473-8643-4DB992302D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7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B6756-1666-4473-8643-4DB992302D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2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Annual Conference October 1</a:t>
            </a:r>
            <a:r>
              <a:rPr lang="en-US" baseline="30000"/>
              <a:t>st</a:t>
            </a:r>
            <a:r>
              <a:rPr lang="en-US"/>
              <a:t> in Ankeny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B6756-1666-4473-8643-4DB992302D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B6756-1666-4473-8643-4DB992302D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2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B6756-1666-4473-8643-4DB992302D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B6756-1666-4473-8643-4DB992302D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B6756-1666-4473-8643-4DB992302D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6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B6756-1666-4473-8643-4DB992302D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1771" y="0"/>
            <a:ext cx="12213771" cy="6858000"/>
          </a:xfrm>
          <a:custGeom>
            <a:avLst/>
            <a:gdLst>
              <a:gd name="connsiteX0" fmla="*/ 0 w 12213771"/>
              <a:gd name="connsiteY0" fmla="*/ 0 h 6858000"/>
              <a:gd name="connsiteX1" fmla="*/ 12213771 w 12213771"/>
              <a:gd name="connsiteY1" fmla="*/ 0 h 6858000"/>
              <a:gd name="connsiteX2" fmla="*/ 12213771 w 12213771"/>
              <a:gd name="connsiteY2" fmla="*/ 6858000 h 6858000"/>
              <a:gd name="connsiteX3" fmla="*/ 0 w 122137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3771" h="6858000">
                <a:moveTo>
                  <a:pt x="0" y="0"/>
                </a:moveTo>
                <a:lnTo>
                  <a:pt x="12213771" y="0"/>
                </a:lnTo>
                <a:lnTo>
                  <a:pt x="122137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951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62001" y="1"/>
            <a:ext cx="10668000" cy="3886200"/>
          </a:xfrm>
          <a:custGeom>
            <a:avLst/>
            <a:gdLst>
              <a:gd name="connsiteX0" fmla="*/ 0 w 10668000"/>
              <a:gd name="connsiteY0" fmla="*/ 0 h 3886200"/>
              <a:gd name="connsiteX1" fmla="*/ 10668000 w 10668000"/>
              <a:gd name="connsiteY1" fmla="*/ 0 h 3886200"/>
              <a:gd name="connsiteX2" fmla="*/ 10668000 w 10668000"/>
              <a:gd name="connsiteY2" fmla="*/ 3886200 h 3886200"/>
              <a:gd name="connsiteX3" fmla="*/ 0 w 10668000"/>
              <a:gd name="connsiteY3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0" h="3886200">
                <a:moveTo>
                  <a:pt x="0" y="0"/>
                </a:moveTo>
                <a:lnTo>
                  <a:pt x="10668000" y="0"/>
                </a:lnTo>
                <a:lnTo>
                  <a:pt x="10668000" y="3886200"/>
                </a:lnTo>
                <a:lnTo>
                  <a:pt x="0" y="3886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885951" y="1676401"/>
            <a:ext cx="8420100" cy="2209801"/>
          </a:xfrm>
          <a:custGeom>
            <a:avLst/>
            <a:gdLst>
              <a:gd name="connsiteX0" fmla="*/ 0 w 8420100"/>
              <a:gd name="connsiteY0" fmla="*/ 0 h 2209801"/>
              <a:gd name="connsiteX1" fmla="*/ 8420100 w 8420100"/>
              <a:gd name="connsiteY1" fmla="*/ 0 h 2209801"/>
              <a:gd name="connsiteX2" fmla="*/ 8420100 w 8420100"/>
              <a:gd name="connsiteY2" fmla="*/ 2209801 h 2209801"/>
              <a:gd name="connsiteX3" fmla="*/ 0 w 8420100"/>
              <a:gd name="connsiteY3" fmla="*/ 2209801 h 220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0100" h="2209801">
                <a:moveTo>
                  <a:pt x="0" y="0"/>
                </a:moveTo>
                <a:lnTo>
                  <a:pt x="8420100" y="0"/>
                </a:lnTo>
                <a:lnTo>
                  <a:pt x="8420100" y="2209801"/>
                </a:lnTo>
                <a:lnTo>
                  <a:pt x="0" y="22098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95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2388" y="1131459"/>
            <a:ext cx="6579613" cy="3046988"/>
          </a:xfrm>
          <a:custGeom>
            <a:avLst/>
            <a:gdLst>
              <a:gd name="connsiteX0" fmla="*/ 0 w 6579613"/>
              <a:gd name="connsiteY0" fmla="*/ 0 h 3046988"/>
              <a:gd name="connsiteX1" fmla="*/ 6579613 w 6579613"/>
              <a:gd name="connsiteY1" fmla="*/ 0 h 3046988"/>
              <a:gd name="connsiteX2" fmla="*/ 6579613 w 6579613"/>
              <a:gd name="connsiteY2" fmla="*/ 3046988 h 3046988"/>
              <a:gd name="connsiteX3" fmla="*/ 0 w 6579613"/>
              <a:gd name="connsiteY3" fmla="*/ 3046988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9613" h="3046988">
                <a:moveTo>
                  <a:pt x="0" y="0"/>
                </a:moveTo>
                <a:lnTo>
                  <a:pt x="6579613" y="0"/>
                </a:lnTo>
                <a:lnTo>
                  <a:pt x="6579613" y="3046988"/>
                </a:lnTo>
                <a:lnTo>
                  <a:pt x="0" y="30469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519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27200" y="1682812"/>
            <a:ext cx="3685842" cy="5175188"/>
          </a:xfrm>
          <a:custGeom>
            <a:avLst/>
            <a:gdLst>
              <a:gd name="connsiteX0" fmla="*/ 0 w 3685842"/>
              <a:gd name="connsiteY0" fmla="*/ 0 h 5175188"/>
              <a:gd name="connsiteX1" fmla="*/ 3685842 w 3685842"/>
              <a:gd name="connsiteY1" fmla="*/ 0 h 5175188"/>
              <a:gd name="connsiteX2" fmla="*/ 3685842 w 3685842"/>
              <a:gd name="connsiteY2" fmla="*/ 5175188 h 5175188"/>
              <a:gd name="connsiteX3" fmla="*/ 0 w 3685842"/>
              <a:gd name="connsiteY3" fmla="*/ 5175188 h 51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5842" h="5175188">
                <a:moveTo>
                  <a:pt x="0" y="0"/>
                </a:moveTo>
                <a:lnTo>
                  <a:pt x="3685842" y="0"/>
                </a:lnTo>
                <a:lnTo>
                  <a:pt x="3685842" y="5175188"/>
                </a:lnTo>
                <a:lnTo>
                  <a:pt x="0" y="5175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870463" y="1783443"/>
            <a:ext cx="5087257" cy="2090058"/>
          </a:xfrm>
          <a:custGeom>
            <a:avLst/>
            <a:gdLst>
              <a:gd name="connsiteX0" fmla="*/ 0 w 5087257"/>
              <a:gd name="connsiteY0" fmla="*/ 0 h 2090058"/>
              <a:gd name="connsiteX1" fmla="*/ 5087257 w 5087257"/>
              <a:gd name="connsiteY1" fmla="*/ 0 h 2090058"/>
              <a:gd name="connsiteX2" fmla="*/ 5087257 w 5087257"/>
              <a:gd name="connsiteY2" fmla="*/ 2090058 h 2090058"/>
              <a:gd name="connsiteX3" fmla="*/ 0 w 5087257"/>
              <a:gd name="connsiteY3" fmla="*/ 2090058 h 209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257" h="2090058">
                <a:moveTo>
                  <a:pt x="0" y="0"/>
                </a:moveTo>
                <a:lnTo>
                  <a:pt x="5087257" y="0"/>
                </a:lnTo>
                <a:lnTo>
                  <a:pt x="5087257" y="2090058"/>
                </a:lnTo>
                <a:lnTo>
                  <a:pt x="0" y="20900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640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59262" y="1745344"/>
            <a:ext cx="2710726" cy="3425371"/>
          </a:xfrm>
          <a:custGeom>
            <a:avLst/>
            <a:gdLst>
              <a:gd name="connsiteX0" fmla="*/ 0 w 2710726"/>
              <a:gd name="connsiteY0" fmla="*/ 0 h 3425371"/>
              <a:gd name="connsiteX1" fmla="*/ 2710726 w 2710726"/>
              <a:gd name="connsiteY1" fmla="*/ 0 h 3425371"/>
              <a:gd name="connsiteX2" fmla="*/ 2710726 w 2710726"/>
              <a:gd name="connsiteY2" fmla="*/ 3425371 h 3425371"/>
              <a:gd name="connsiteX3" fmla="*/ 0 w 2710726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726" h="3425371">
                <a:moveTo>
                  <a:pt x="0" y="0"/>
                </a:moveTo>
                <a:lnTo>
                  <a:pt x="2710726" y="0"/>
                </a:lnTo>
                <a:lnTo>
                  <a:pt x="2710726" y="3425371"/>
                </a:lnTo>
                <a:lnTo>
                  <a:pt x="0" y="34253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740637" y="1745344"/>
            <a:ext cx="2710726" cy="3425371"/>
          </a:xfrm>
          <a:custGeom>
            <a:avLst/>
            <a:gdLst>
              <a:gd name="connsiteX0" fmla="*/ 0 w 2710726"/>
              <a:gd name="connsiteY0" fmla="*/ 0 h 3425371"/>
              <a:gd name="connsiteX1" fmla="*/ 2710726 w 2710726"/>
              <a:gd name="connsiteY1" fmla="*/ 0 h 3425371"/>
              <a:gd name="connsiteX2" fmla="*/ 2710726 w 2710726"/>
              <a:gd name="connsiteY2" fmla="*/ 3425371 h 3425371"/>
              <a:gd name="connsiteX3" fmla="*/ 0 w 2710726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726" h="3425371">
                <a:moveTo>
                  <a:pt x="0" y="0"/>
                </a:moveTo>
                <a:lnTo>
                  <a:pt x="2710726" y="0"/>
                </a:lnTo>
                <a:lnTo>
                  <a:pt x="2710726" y="3425371"/>
                </a:lnTo>
                <a:lnTo>
                  <a:pt x="0" y="34253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8122012" y="1745344"/>
            <a:ext cx="2710726" cy="3425371"/>
          </a:xfrm>
          <a:custGeom>
            <a:avLst/>
            <a:gdLst>
              <a:gd name="connsiteX0" fmla="*/ 0 w 2710726"/>
              <a:gd name="connsiteY0" fmla="*/ 0 h 3425371"/>
              <a:gd name="connsiteX1" fmla="*/ 2710726 w 2710726"/>
              <a:gd name="connsiteY1" fmla="*/ 0 h 3425371"/>
              <a:gd name="connsiteX2" fmla="*/ 2710726 w 2710726"/>
              <a:gd name="connsiteY2" fmla="*/ 3425371 h 3425371"/>
              <a:gd name="connsiteX3" fmla="*/ 0 w 2710726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0726" h="3425371">
                <a:moveTo>
                  <a:pt x="0" y="0"/>
                </a:moveTo>
                <a:lnTo>
                  <a:pt x="2710726" y="0"/>
                </a:lnTo>
                <a:lnTo>
                  <a:pt x="2710726" y="3425371"/>
                </a:lnTo>
                <a:lnTo>
                  <a:pt x="0" y="34253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0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166978" y="1112614"/>
            <a:ext cx="1170668" cy="1170668"/>
          </a:xfrm>
          <a:custGeom>
            <a:avLst/>
            <a:gdLst>
              <a:gd name="connsiteX0" fmla="*/ 0 w 1170668"/>
              <a:gd name="connsiteY0" fmla="*/ 0 h 1170668"/>
              <a:gd name="connsiteX1" fmla="*/ 1170668 w 1170668"/>
              <a:gd name="connsiteY1" fmla="*/ 0 h 1170668"/>
              <a:gd name="connsiteX2" fmla="*/ 1170668 w 1170668"/>
              <a:gd name="connsiteY2" fmla="*/ 1170668 h 1170668"/>
              <a:gd name="connsiteX3" fmla="*/ 0 w 1170668"/>
              <a:gd name="connsiteY3" fmla="*/ 1170668 h 11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668" h="1170668">
                <a:moveTo>
                  <a:pt x="0" y="0"/>
                </a:moveTo>
                <a:lnTo>
                  <a:pt x="1170668" y="0"/>
                </a:lnTo>
                <a:lnTo>
                  <a:pt x="1170668" y="1170668"/>
                </a:lnTo>
                <a:lnTo>
                  <a:pt x="0" y="1170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624650" y="2841168"/>
            <a:ext cx="1170668" cy="1170668"/>
          </a:xfrm>
          <a:custGeom>
            <a:avLst/>
            <a:gdLst>
              <a:gd name="connsiteX0" fmla="*/ 0 w 1170668"/>
              <a:gd name="connsiteY0" fmla="*/ 0 h 1170668"/>
              <a:gd name="connsiteX1" fmla="*/ 1170668 w 1170668"/>
              <a:gd name="connsiteY1" fmla="*/ 0 h 1170668"/>
              <a:gd name="connsiteX2" fmla="*/ 1170668 w 1170668"/>
              <a:gd name="connsiteY2" fmla="*/ 1170668 h 1170668"/>
              <a:gd name="connsiteX3" fmla="*/ 0 w 1170668"/>
              <a:gd name="connsiteY3" fmla="*/ 1170668 h 11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668" h="1170668">
                <a:moveTo>
                  <a:pt x="0" y="0"/>
                </a:moveTo>
                <a:lnTo>
                  <a:pt x="1170668" y="0"/>
                </a:lnTo>
                <a:lnTo>
                  <a:pt x="1170668" y="1170668"/>
                </a:lnTo>
                <a:lnTo>
                  <a:pt x="0" y="1170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166978" y="2841168"/>
            <a:ext cx="1170668" cy="1170668"/>
          </a:xfrm>
          <a:custGeom>
            <a:avLst/>
            <a:gdLst>
              <a:gd name="connsiteX0" fmla="*/ 0 w 1170668"/>
              <a:gd name="connsiteY0" fmla="*/ 0 h 1170668"/>
              <a:gd name="connsiteX1" fmla="*/ 1170668 w 1170668"/>
              <a:gd name="connsiteY1" fmla="*/ 0 h 1170668"/>
              <a:gd name="connsiteX2" fmla="*/ 1170668 w 1170668"/>
              <a:gd name="connsiteY2" fmla="*/ 1170668 h 1170668"/>
              <a:gd name="connsiteX3" fmla="*/ 0 w 1170668"/>
              <a:gd name="connsiteY3" fmla="*/ 1170668 h 11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668" h="1170668">
                <a:moveTo>
                  <a:pt x="0" y="0"/>
                </a:moveTo>
                <a:lnTo>
                  <a:pt x="1170668" y="0"/>
                </a:lnTo>
                <a:lnTo>
                  <a:pt x="1170668" y="1170668"/>
                </a:lnTo>
                <a:lnTo>
                  <a:pt x="0" y="1170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4624650" y="4569722"/>
            <a:ext cx="1170668" cy="1170668"/>
          </a:xfrm>
          <a:custGeom>
            <a:avLst/>
            <a:gdLst>
              <a:gd name="connsiteX0" fmla="*/ 0 w 1170668"/>
              <a:gd name="connsiteY0" fmla="*/ 0 h 1170668"/>
              <a:gd name="connsiteX1" fmla="*/ 1170668 w 1170668"/>
              <a:gd name="connsiteY1" fmla="*/ 0 h 1170668"/>
              <a:gd name="connsiteX2" fmla="*/ 1170668 w 1170668"/>
              <a:gd name="connsiteY2" fmla="*/ 1170668 h 1170668"/>
              <a:gd name="connsiteX3" fmla="*/ 0 w 1170668"/>
              <a:gd name="connsiteY3" fmla="*/ 1170668 h 11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668" h="1170668">
                <a:moveTo>
                  <a:pt x="0" y="0"/>
                </a:moveTo>
                <a:lnTo>
                  <a:pt x="1170668" y="0"/>
                </a:lnTo>
                <a:lnTo>
                  <a:pt x="1170668" y="1170668"/>
                </a:lnTo>
                <a:lnTo>
                  <a:pt x="0" y="1170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8166978" y="4569722"/>
            <a:ext cx="1170668" cy="1170668"/>
          </a:xfrm>
          <a:custGeom>
            <a:avLst/>
            <a:gdLst>
              <a:gd name="connsiteX0" fmla="*/ 0 w 1170668"/>
              <a:gd name="connsiteY0" fmla="*/ 0 h 1170668"/>
              <a:gd name="connsiteX1" fmla="*/ 1170668 w 1170668"/>
              <a:gd name="connsiteY1" fmla="*/ 0 h 1170668"/>
              <a:gd name="connsiteX2" fmla="*/ 1170668 w 1170668"/>
              <a:gd name="connsiteY2" fmla="*/ 1170668 h 1170668"/>
              <a:gd name="connsiteX3" fmla="*/ 0 w 1170668"/>
              <a:gd name="connsiteY3" fmla="*/ 1170668 h 11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668" h="1170668">
                <a:moveTo>
                  <a:pt x="0" y="0"/>
                </a:moveTo>
                <a:lnTo>
                  <a:pt x="1170668" y="0"/>
                </a:lnTo>
                <a:lnTo>
                  <a:pt x="1170668" y="1170668"/>
                </a:lnTo>
                <a:lnTo>
                  <a:pt x="0" y="1170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650" y="1112614"/>
            <a:ext cx="1170668" cy="1170668"/>
          </a:xfrm>
          <a:custGeom>
            <a:avLst/>
            <a:gdLst>
              <a:gd name="connsiteX0" fmla="*/ 0 w 1170668"/>
              <a:gd name="connsiteY0" fmla="*/ 0 h 1170668"/>
              <a:gd name="connsiteX1" fmla="*/ 1170668 w 1170668"/>
              <a:gd name="connsiteY1" fmla="*/ 0 h 1170668"/>
              <a:gd name="connsiteX2" fmla="*/ 1170668 w 1170668"/>
              <a:gd name="connsiteY2" fmla="*/ 1170668 h 1170668"/>
              <a:gd name="connsiteX3" fmla="*/ 0 w 1170668"/>
              <a:gd name="connsiteY3" fmla="*/ 1170668 h 11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668" h="1170668">
                <a:moveTo>
                  <a:pt x="0" y="0"/>
                </a:moveTo>
                <a:lnTo>
                  <a:pt x="1170668" y="0"/>
                </a:lnTo>
                <a:lnTo>
                  <a:pt x="1170668" y="1170668"/>
                </a:lnTo>
                <a:lnTo>
                  <a:pt x="0" y="11706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924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715000" y="0"/>
            <a:ext cx="6477000" cy="5936343"/>
          </a:xfrm>
          <a:custGeom>
            <a:avLst/>
            <a:gdLst>
              <a:gd name="connsiteX0" fmla="*/ 0 w 5251848"/>
              <a:gd name="connsiteY0" fmla="*/ 0 h 5936343"/>
              <a:gd name="connsiteX1" fmla="*/ 5251848 w 5251848"/>
              <a:gd name="connsiteY1" fmla="*/ 0 h 5936343"/>
              <a:gd name="connsiteX2" fmla="*/ 5251848 w 5251848"/>
              <a:gd name="connsiteY2" fmla="*/ 5936343 h 5936343"/>
              <a:gd name="connsiteX3" fmla="*/ 0 w 5251848"/>
              <a:gd name="connsiteY3" fmla="*/ 5936343 h 593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1848" h="5936343">
                <a:moveTo>
                  <a:pt x="0" y="0"/>
                </a:moveTo>
                <a:lnTo>
                  <a:pt x="5251848" y="0"/>
                </a:lnTo>
                <a:lnTo>
                  <a:pt x="5251848" y="5936343"/>
                </a:lnTo>
                <a:lnTo>
                  <a:pt x="0" y="5936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33800" y="266700"/>
            <a:ext cx="4262427" cy="6591300"/>
          </a:xfrm>
          <a:custGeom>
            <a:avLst/>
            <a:gdLst>
              <a:gd name="connsiteX0" fmla="*/ 0 w 3929790"/>
              <a:gd name="connsiteY0" fmla="*/ 0 h 6591300"/>
              <a:gd name="connsiteX1" fmla="*/ 3929790 w 3929790"/>
              <a:gd name="connsiteY1" fmla="*/ 0 h 6591300"/>
              <a:gd name="connsiteX2" fmla="*/ 3929790 w 3929790"/>
              <a:gd name="connsiteY2" fmla="*/ 6591300 h 6591300"/>
              <a:gd name="connsiteX3" fmla="*/ 0 w 3929790"/>
              <a:gd name="connsiteY3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790" h="6591300">
                <a:moveTo>
                  <a:pt x="0" y="0"/>
                </a:moveTo>
                <a:lnTo>
                  <a:pt x="3929790" y="0"/>
                </a:lnTo>
                <a:lnTo>
                  <a:pt x="3929790" y="6591300"/>
                </a:lnTo>
                <a:lnTo>
                  <a:pt x="0" y="6591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383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62003" y="879477"/>
            <a:ext cx="9474199" cy="3627663"/>
          </a:xfrm>
          <a:custGeom>
            <a:avLst/>
            <a:gdLst>
              <a:gd name="connsiteX0" fmla="*/ 0 w 9474199"/>
              <a:gd name="connsiteY0" fmla="*/ 0 h 3627663"/>
              <a:gd name="connsiteX1" fmla="*/ 9474199 w 9474199"/>
              <a:gd name="connsiteY1" fmla="*/ 0 h 3627663"/>
              <a:gd name="connsiteX2" fmla="*/ 9474199 w 9474199"/>
              <a:gd name="connsiteY2" fmla="*/ 3627663 h 3627663"/>
              <a:gd name="connsiteX3" fmla="*/ 0 w 9474199"/>
              <a:gd name="connsiteY3" fmla="*/ 3627663 h 362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199" h="3627663">
                <a:moveTo>
                  <a:pt x="0" y="0"/>
                </a:moveTo>
                <a:lnTo>
                  <a:pt x="9474199" y="0"/>
                </a:lnTo>
                <a:lnTo>
                  <a:pt x="9474199" y="3627663"/>
                </a:lnTo>
                <a:lnTo>
                  <a:pt x="0" y="3627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405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321300" y="942431"/>
            <a:ext cx="6108700" cy="3196590"/>
          </a:xfrm>
          <a:custGeom>
            <a:avLst/>
            <a:gdLst>
              <a:gd name="connsiteX0" fmla="*/ 0 w 6108700"/>
              <a:gd name="connsiteY0" fmla="*/ 0 h 3196590"/>
              <a:gd name="connsiteX1" fmla="*/ 6108700 w 6108700"/>
              <a:gd name="connsiteY1" fmla="*/ 0 h 3196590"/>
              <a:gd name="connsiteX2" fmla="*/ 6108700 w 6108700"/>
              <a:gd name="connsiteY2" fmla="*/ 3196590 h 3196590"/>
              <a:gd name="connsiteX3" fmla="*/ 0 w 6108700"/>
              <a:gd name="connsiteY3" fmla="*/ 3196590 h 31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8700" h="3196590">
                <a:moveTo>
                  <a:pt x="0" y="0"/>
                </a:moveTo>
                <a:lnTo>
                  <a:pt x="6108700" y="0"/>
                </a:lnTo>
                <a:lnTo>
                  <a:pt x="6108700" y="3196590"/>
                </a:lnTo>
                <a:lnTo>
                  <a:pt x="0" y="31965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483600" y="2231481"/>
            <a:ext cx="2692400" cy="2151380"/>
          </a:xfrm>
          <a:custGeom>
            <a:avLst/>
            <a:gdLst>
              <a:gd name="connsiteX0" fmla="*/ 0 w 2692400"/>
              <a:gd name="connsiteY0" fmla="*/ 0 h 2151380"/>
              <a:gd name="connsiteX1" fmla="*/ 2692400 w 2692400"/>
              <a:gd name="connsiteY1" fmla="*/ 0 h 2151380"/>
              <a:gd name="connsiteX2" fmla="*/ 2692400 w 2692400"/>
              <a:gd name="connsiteY2" fmla="*/ 2151380 h 2151380"/>
              <a:gd name="connsiteX3" fmla="*/ 0 w 2692400"/>
              <a:gd name="connsiteY3" fmla="*/ 2151380 h 215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2151380">
                <a:moveTo>
                  <a:pt x="0" y="0"/>
                </a:moveTo>
                <a:lnTo>
                  <a:pt x="2692400" y="0"/>
                </a:lnTo>
                <a:lnTo>
                  <a:pt x="2692400" y="2151380"/>
                </a:lnTo>
                <a:lnTo>
                  <a:pt x="0" y="21513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907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981700" y="1"/>
            <a:ext cx="6210300" cy="5461000"/>
          </a:xfrm>
          <a:custGeom>
            <a:avLst/>
            <a:gdLst>
              <a:gd name="connsiteX0" fmla="*/ 0 w 6210300"/>
              <a:gd name="connsiteY0" fmla="*/ 0 h 5461000"/>
              <a:gd name="connsiteX1" fmla="*/ 6210300 w 6210300"/>
              <a:gd name="connsiteY1" fmla="*/ 0 h 5461000"/>
              <a:gd name="connsiteX2" fmla="*/ 6210300 w 6210300"/>
              <a:gd name="connsiteY2" fmla="*/ 5461000 h 5461000"/>
              <a:gd name="connsiteX3" fmla="*/ 0 w 6210300"/>
              <a:gd name="connsiteY3" fmla="*/ 5461000 h 54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5461000">
                <a:moveTo>
                  <a:pt x="0" y="0"/>
                </a:moveTo>
                <a:lnTo>
                  <a:pt x="6210300" y="0"/>
                </a:lnTo>
                <a:lnTo>
                  <a:pt x="6210300" y="5461000"/>
                </a:lnTo>
                <a:lnTo>
                  <a:pt x="0" y="546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68402" y="1019130"/>
            <a:ext cx="2812998" cy="4819740"/>
          </a:xfrm>
          <a:custGeom>
            <a:avLst/>
            <a:gdLst>
              <a:gd name="connsiteX0" fmla="*/ 0 w 2812998"/>
              <a:gd name="connsiteY0" fmla="*/ 0 h 4819740"/>
              <a:gd name="connsiteX1" fmla="*/ 2812998 w 2812998"/>
              <a:gd name="connsiteY1" fmla="*/ 0 h 4819740"/>
              <a:gd name="connsiteX2" fmla="*/ 2812998 w 2812998"/>
              <a:gd name="connsiteY2" fmla="*/ 4819740 h 4819740"/>
              <a:gd name="connsiteX3" fmla="*/ 0 w 2812998"/>
              <a:gd name="connsiteY3" fmla="*/ 4819740 h 481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98" h="4819740">
                <a:moveTo>
                  <a:pt x="0" y="0"/>
                </a:moveTo>
                <a:lnTo>
                  <a:pt x="2812998" y="0"/>
                </a:lnTo>
                <a:lnTo>
                  <a:pt x="2812998" y="4819740"/>
                </a:lnTo>
                <a:lnTo>
                  <a:pt x="0" y="48197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757321" y="1019130"/>
            <a:ext cx="2812998" cy="4819740"/>
          </a:xfrm>
          <a:custGeom>
            <a:avLst/>
            <a:gdLst>
              <a:gd name="connsiteX0" fmla="*/ 0 w 2812998"/>
              <a:gd name="connsiteY0" fmla="*/ 0 h 4819740"/>
              <a:gd name="connsiteX1" fmla="*/ 2812998 w 2812998"/>
              <a:gd name="connsiteY1" fmla="*/ 0 h 4819740"/>
              <a:gd name="connsiteX2" fmla="*/ 2812998 w 2812998"/>
              <a:gd name="connsiteY2" fmla="*/ 4819740 h 4819740"/>
              <a:gd name="connsiteX3" fmla="*/ 0 w 2812998"/>
              <a:gd name="connsiteY3" fmla="*/ 4819740 h 481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98" h="4819740">
                <a:moveTo>
                  <a:pt x="0" y="0"/>
                </a:moveTo>
                <a:lnTo>
                  <a:pt x="2812998" y="0"/>
                </a:lnTo>
                <a:lnTo>
                  <a:pt x="2812998" y="4819740"/>
                </a:lnTo>
                <a:lnTo>
                  <a:pt x="0" y="48197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5769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62002" y="1728017"/>
            <a:ext cx="2473839" cy="3048000"/>
          </a:xfrm>
          <a:custGeom>
            <a:avLst/>
            <a:gdLst>
              <a:gd name="connsiteX0" fmla="*/ 0 w 2473839"/>
              <a:gd name="connsiteY0" fmla="*/ 0 h 3048000"/>
              <a:gd name="connsiteX1" fmla="*/ 2473839 w 2473839"/>
              <a:gd name="connsiteY1" fmla="*/ 0 h 3048000"/>
              <a:gd name="connsiteX2" fmla="*/ 2473839 w 2473839"/>
              <a:gd name="connsiteY2" fmla="*/ 3048000 h 3048000"/>
              <a:gd name="connsiteX3" fmla="*/ 0 w 2473839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839" h="3048000">
                <a:moveTo>
                  <a:pt x="0" y="0"/>
                </a:moveTo>
                <a:lnTo>
                  <a:pt x="2473839" y="0"/>
                </a:lnTo>
                <a:lnTo>
                  <a:pt x="2473839" y="3048000"/>
                </a:lnTo>
                <a:lnTo>
                  <a:pt x="0" y="304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493389" y="1728017"/>
            <a:ext cx="2473839" cy="3048000"/>
          </a:xfrm>
          <a:custGeom>
            <a:avLst/>
            <a:gdLst>
              <a:gd name="connsiteX0" fmla="*/ 0 w 2473839"/>
              <a:gd name="connsiteY0" fmla="*/ 0 h 3048000"/>
              <a:gd name="connsiteX1" fmla="*/ 2473839 w 2473839"/>
              <a:gd name="connsiteY1" fmla="*/ 0 h 3048000"/>
              <a:gd name="connsiteX2" fmla="*/ 2473839 w 2473839"/>
              <a:gd name="connsiteY2" fmla="*/ 3048000 h 3048000"/>
              <a:gd name="connsiteX3" fmla="*/ 0 w 2473839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839" h="3048000">
                <a:moveTo>
                  <a:pt x="0" y="0"/>
                </a:moveTo>
                <a:lnTo>
                  <a:pt x="2473839" y="0"/>
                </a:lnTo>
                <a:lnTo>
                  <a:pt x="2473839" y="3048000"/>
                </a:lnTo>
                <a:lnTo>
                  <a:pt x="0" y="304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224776" y="1728017"/>
            <a:ext cx="2473839" cy="3048000"/>
          </a:xfrm>
          <a:custGeom>
            <a:avLst/>
            <a:gdLst>
              <a:gd name="connsiteX0" fmla="*/ 0 w 2473839"/>
              <a:gd name="connsiteY0" fmla="*/ 0 h 3048000"/>
              <a:gd name="connsiteX1" fmla="*/ 2473839 w 2473839"/>
              <a:gd name="connsiteY1" fmla="*/ 0 h 3048000"/>
              <a:gd name="connsiteX2" fmla="*/ 2473839 w 2473839"/>
              <a:gd name="connsiteY2" fmla="*/ 3048000 h 3048000"/>
              <a:gd name="connsiteX3" fmla="*/ 0 w 2473839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839" h="3048000">
                <a:moveTo>
                  <a:pt x="0" y="0"/>
                </a:moveTo>
                <a:lnTo>
                  <a:pt x="2473839" y="0"/>
                </a:lnTo>
                <a:lnTo>
                  <a:pt x="2473839" y="3048000"/>
                </a:lnTo>
                <a:lnTo>
                  <a:pt x="0" y="304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8956163" y="1728017"/>
            <a:ext cx="2473839" cy="3048000"/>
          </a:xfrm>
          <a:custGeom>
            <a:avLst/>
            <a:gdLst>
              <a:gd name="connsiteX0" fmla="*/ 0 w 2473839"/>
              <a:gd name="connsiteY0" fmla="*/ 0 h 3048000"/>
              <a:gd name="connsiteX1" fmla="*/ 2473839 w 2473839"/>
              <a:gd name="connsiteY1" fmla="*/ 0 h 3048000"/>
              <a:gd name="connsiteX2" fmla="*/ 2473839 w 2473839"/>
              <a:gd name="connsiteY2" fmla="*/ 3048000 h 3048000"/>
              <a:gd name="connsiteX3" fmla="*/ 0 w 2473839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839" h="3048000">
                <a:moveTo>
                  <a:pt x="0" y="0"/>
                </a:moveTo>
                <a:lnTo>
                  <a:pt x="2473839" y="0"/>
                </a:lnTo>
                <a:lnTo>
                  <a:pt x="2473839" y="3048000"/>
                </a:lnTo>
                <a:lnTo>
                  <a:pt x="0" y="304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89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448300" y="342900"/>
            <a:ext cx="6934200" cy="6515100"/>
          </a:xfrm>
          <a:custGeom>
            <a:avLst/>
            <a:gdLst>
              <a:gd name="connsiteX0" fmla="*/ 0 w 4432300"/>
              <a:gd name="connsiteY0" fmla="*/ 0 h 6515100"/>
              <a:gd name="connsiteX1" fmla="*/ 4432300 w 4432300"/>
              <a:gd name="connsiteY1" fmla="*/ 0 h 6515100"/>
              <a:gd name="connsiteX2" fmla="*/ 4432300 w 4432300"/>
              <a:gd name="connsiteY2" fmla="*/ 6515100 h 6515100"/>
              <a:gd name="connsiteX3" fmla="*/ 0 w 4432300"/>
              <a:gd name="connsiteY3" fmla="*/ 651510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2300" h="6515100">
                <a:moveTo>
                  <a:pt x="0" y="0"/>
                </a:moveTo>
                <a:lnTo>
                  <a:pt x="4432300" y="0"/>
                </a:lnTo>
                <a:lnTo>
                  <a:pt x="4432300" y="6515100"/>
                </a:lnTo>
                <a:lnTo>
                  <a:pt x="0" y="6515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6620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62000" y="1759852"/>
            <a:ext cx="4622798" cy="4288068"/>
          </a:xfrm>
          <a:custGeom>
            <a:avLst/>
            <a:gdLst>
              <a:gd name="connsiteX0" fmla="*/ 0 w 4622798"/>
              <a:gd name="connsiteY0" fmla="*/ 0 h 4288068"/>
              <a:gd name="connsiteX1" fmla="*/ 4622798 w 4622798"/>
              <a:gd name="connsiteY1" fmla="*/ 0 h 4288068"/>
              <a:gd name="connsiteX2" fmla="*/ 4622798 w 4622798"/>
              <a:gd name="connsiteY2" fmla="*/ 4288068 h 4288068"/>
              <a:gd name="connsiteX3" fmla="*/ 0 w 4622798"/>
              <a:gd name="connsiteY3" fmla="*/ 4288068 h 428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2798" h="4288068">
                <a:moveTo>
                  <a:pt x="0" y="0"/>
                </a:moveTo>
                <a:lnTo>
                  <a:pt x="4622798" y="0"/>
                </a:lnTo>
                <a:lnTo>
                  <a:pt x="4622798" y="4288068"/>
                </a:lnTo>
                <a:lnTo>
                  <a:pt x="0" y="42880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988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62000" y="0"/>
            <a:ext cx="10668000" cy="4545874"/>
          </a:xfrm>
          <a:custGeom>
            <a:avLst/>
            <a:gdLst>
              <a:gd name="connsiteX0" fmla="*/ 0 w 10668000"/>
              <a:gd name="connsiteY0" fmla="*/ 0 h 4545874"/>
              <a:gd name="connsiteX1" fmla="*/ 10668000 w 10668000"/>
              <a:gd name="connsiteY1" fmla="*/ 0 h 4545874"/>
              <a:gd name="connsiteX2" fmla="*/ 10668000 w 10668000"/>
              <a:gd name="connsiteY2" fmla="*/ 4545874 h 4545874"/>
              <a:gd name="connsiteX3" fmla="*/ 0 w 10668000"/>
              <a:gd name="connsiteY3" fmla="*/ 4545874 h 45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0" h="4545874">
                <a:moveTo>
                  <a:pt x="0" y="0"/>
                </a:moveTo>
                <a:lnTo>
                  <a:pt x="10668000" y="0"/>
                </a:lnTo>
                <a:lnTo>
                  <a:pt x="10668000" y="4545874"/>
                </a:lnTo>
                <a:lnTo>
                  <a:pt x="0" y="45458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775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5469774"/>
            <a:ext cx="5168901" cy="1388226"/>
          </a:xfrm>
          <a:custGeom>
            <a:avLst/>
            <a:gdLst>
              <a:gd name="connsiteX0" fmla="*/ 0 w 5168901"/>
              <a:gd name="connsiteY0" fmla="*/ 0 h 1388226"/>
              <a:gd name="connsiteX1" fmla="*/ 5168901 w 5168901"/>
              <a:gd name="connsiteY1" fmla="*/ 0 h 1388226"/>
              <a:gd name="connsiteX2" fmla="*/ 5168901 w 5168901"/>
              <a:gd name="connsiteY2" fmla="*/ 1388226 h 1388226"/>
              <a:gd name="connsiteX3" fmla="*/ 0 w 5168901"/>
              <a:gd name="connsiteY3" fmla="*/ 1388226 h 138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8901" h="1388226">
                <a:moveTo>
                  <a:pt x="0" y="0"/>
                </a:moveTo>
                <a:lnTo>
                  <a:pt x="5168901" y="0"/>
                </a:lnTo>
                <a:lnTo>
                  <a:pt x="5168901" y="1388226"/>
                </a:lnTo>
                <a:lnTo>
                  <a:pt x="0" y="1388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181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5053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" y="1190169"/>
            <a:ext cx="6095997" cy="4470402"/>
          </a:xfrm>
          <a:custGeom>
            <a:avLst/>
            <a:gdLst>
              <a:gd name="connsiteX0" fmla="*/ 0 w 6095997"/>
              <a:gd name="connsiteY0" fmla="*/ 0 h 4470402"/>
              <a:gd name="connsiteX1" fmla="*/ 4091782 w 6095997"/>
              <a:gd name="connsiteY1" fmla="*/ 0 h 4470402"/>
              <a:gd name="connsiteX2" fmla="*/ 6095997 w 6095997"/>
              <a:gd name="connsiteY2" fmla="*/ 2004215 h 4470402"/>
              <a:gd name="connsiteX3" fmla="*/ 6095997 w 6095997"/>
              <a:gd name="connsiteY3" fmla="*/ 2466187 h 4470402"/>
              <a:gd name="connsiteX4" fmla="*/ 4091782 w 6095997"/>
              <a:gd name="connsiteY4" fmla="*/ 4470402 h 4470402"/>
              <a:gd name="connsiteX5" fmla="*/ 0 w 6095997"/>
              <a:gd name="connsiteY5" fmla="*/ 4470402 h 447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997" h="4470402">
                <a:moveTo>
                  <a:pt x="0" y="0"/>
                </a:moveTo>
                <a:lnTo>
                  <a:pt x="4091782" y="0"/>
                </a:lnTo>
                <a:cubicBezTo>
                  <a:pt x="5198679" y="0"/>
                  <a:pt x="6095997" y="897318"/>
                  <a:pt x="6095997" y="2004215"/>
                </a:cubicBezTo>
                <a:lnTo>
                  <a:pt x="6095997" y="2466187"/>
                </a:lnTo>
                <a:cubicBezTo>
                  <a:pt x="6095997" y="3573084"/>
                  <a:pt x="5198679" y="4470402"/>
                  <a:pt x="4091782" y="4470402"/>
                </a:cubicBezTo>
                <a:lnTo>
                  <a:pt x="0" y="44704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8411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457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152900" cy="4895402"/>
          </a:xfrm>
          <a:custGeom>
            <a:avLst/>
            <a:gdLst>
              <a:gd name="connsiteX0" fmla="*/ 0 w 4152900"/>
              <a:gd name="connsiteY0" fmla="*/ 0 h 4895402"/>
              <a:gd name="connsiteX1" fmla="*/ 4152900 w 4152900"/>
              <a:gd name="connsiteY1" fmla="*/ 0 h 4895402"/>
              <a:gd name="connsiteX2" fmla="*/ 4152900 w 4152900"/>
              <a:gd name="connsiteY2" fmla="*/ 4895402 h 4895402"/>
              <a:gd name="connsiteX3" fmla="*/ 0 w 4152900"/>
              <a:gd name="connsiteY3" fmla="*/ 4895402 h 48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900" h="4895402">
                <a:moveTo>
                  <a:pt x="0" y="0"/>
                </a:moveTo>
                <a:lnTo>
                  <a:pt x="4152900" y="0"/>
                </a:lnTo>
                <a:lnTo>
                  <a:pt x="4152900" y="4895402"/>
                </a:lnTo>
                <a:lnTo>
                  <a:pt x="0" y="48954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491367" y="751898"/>
            <a:ext cx="2574608" cy="5363739"/>
          </a:xfrm>
          <a:custGeom>
            <a:avLst/>
            <a:gdLst>
              <a:gd name="connsiteX0" fmla="*/ 0 w 2574608"/>
              <a:gd name="connsiteY0" fmla="*/ 0 h 5363739"/>
              <a:gd name="connsiteX1" fmla="*/ 2574608 w 2574608"/>
              <a:gd name="connsiteY1" fmla="*/ 0 h 5363739"/>
              <a:gd name="connsiteX2" fmla="*/ 2574608 w 2574608"/>
              <a:gd name="connsiteY2" fmla="*/ 5363739 h 5363739"/>
              <a:gd name="connsiteX3" fmla="*/ 0 w 2574608"/>
              <a:gd name="connsiteY3" fmla="*/ 5363739 h 536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4608" h="5363739">
                <a:moveTo>
                  <a:pt x="0" y="0"/>
                </a:moveTo>
                <a:lnTo>
                  <a:pt x="2574608" y="0"/>
                </a:lnTo>
                <a:lnTo>
                  <a:pt x="2574608" y="5363739"/>
                </a:lnTo>
                <a:lnTo>
                  <a:pt x="0" y="53637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949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31698" y="1352832"/>
            <a:ext cx="5789237" cy="3680697"/>
          </a:xfrm>
          <a:custGeom>
            <a:avLst/>
            <a:gdLst>
              <a:gd name="connsiteX0" fmla="*/ 0 w 5789237"/>
              <a:gd name="connsiteY0" fmla="*/ 0 h 3680697"/>
              <a:gd name="connsiteX1" fmla="*/ 5789237 w 5789237"/>
              <a:gd name="connsiteY1" fmla="*/ 0 h 3680697"/>
              <a:gd name="connsiteX2" fmla="*/ 5789237 w 5789237"/>
              <a:gd name="connsiteY2" fmla="*/ 3680697 h 3680697"/>
              <a:gd name="connsiteX3" fmla="*/ 0 w 5789237"/>
              <a:gd name="connsiteY3" fmla="*/ 3680697 h 368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9237" h="3680697">
                <a:moveTo>
                  <a:pt x="0" y="0"/>
                </a:moveTo>
                <a:lnTo>
                  <a:pt x="5789237" y="0"/>
                </a:lnTo>
                <a:lnTo>
                  <a:pt x="5789237" y="3680697"/>
                </a:lnTo>
                <a:lnTo>
                  <a:pt x="0" y="36806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2690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859314" y="1306286"/>
            <a:ext cx="9332686" cy="4245428"/>
          </a:xfrm>
          <a:custGeom>
            <a:avLst/>
            <a:gdLst>
              <a:gd name="connsiteX0" fmla="*/ 0 w 9332686"/>
              <a:gd name="connsiteY0" fmla="*/ 0 h 4245428"/>
              <a:gd name="connsiteX1" fmla="*/ 9332686 w 9332686"/>
              <a:gd name="connsiteY1" fmla="*/ 0 h 4245428"/>
              <a:gd name="connsiteX2" fmla="*/ 9332686 w 9332686"/>
              <a:gd name="connsiteY2" fmla="*/ 4245428 h 4245428"/>
              <a:gd name="connsiteX3" fmla="*/ 0 w 9332686"/>
              <a:gd name="connsiteY3" fmla="*/ 4245428 h 424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2686" h="4245428">
                <a:moveTo>
                  <a:pt x="0" y="0"/>
                </a:moveTo>
                <a:lnTo>
                  <a:pt x="9332686" y="0"/>
                </a:lnTo>
                <a:lnTo>
                  <a:pt x="9332686" y="4245428"/>
                </a:lnTo>
                <a:lnTo>
                  <a:pt x="0" y="4245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561574" y="117151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001458" y="2941319"/>
            <a:ext cx="914400" cy="9060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561574" y="4769005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6808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308931"/>
          </a:xfrm>
          <a:custGeom>
            <a:avLst/>
            <a:gdLst>
              <a:gd name="connsiteX0" fmla="*/ 0 w 12192000"/>
              <a:gd name="connsiteY0" fmla="*/ 0 h 4308931"/>
              <a:gd name="connsiteX1" fmla="*/ 12192000 w 12192000"/>
              <a:gd name="connsiteY1" fmla="*/ 0 h 4308931"/>
              <a:gd name="connsiteX2" fmla="*/ 12192000 w 12192000"/>
              <a:gd name="connsiteY2" fmla="*/ 4308931 h 4308931"/>
              <a:gd name="connsiteX3" fmla="*/ 0 w 12192000"/>
              <a:gd name="connsiteY3" fmla="*/ 4308931 h 43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08931">
                <a:moveTo>
                  <a:pt x="0" y="0"/>
                </a:moveTo>
                <a:lnTo>
                  <a:pt x="12192000" y="0"/>
                </a:lnTo>
                <a:lnTo>
                  <a:pt x="12192000" y="4308931"/>
                </a:lnTo>
                <a:lnTo>
                  <a:pt x="0" y="43089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854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5001" y="3810000"/>
            <a:ext cx="2387602" cy="3048000"/>
          </a:xfrm>
          <a:custGeom>
            <a:avLst/>
            <a:gdLst>
              <a:gd name="connsiteX0" fmla="*/ 0 w 2387602"/>
              <a:gd name="connsiteY0" fmla="*/ 0 h 3048000"/>
              <a:gd name="connsiteX1" fmla="*/ 2387602 w 2387602"/>
              <a:gd name="connsiteY1" fmla="*/ 0 h 3048000"/>
              <a:gd name="connsiteX2" fmla="*/ 2387602 w 2387602"/>
              <a:gd name="connsiteY2" fmla="*/ 3048000 h 3048000"/>
              <a:gd name="connsiteX3" fmla="*/ 0 w 2387602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602" h="3048000">
                <a:moveTo>
                  <a:pt x="0" y="0"/>
                </a:moveTo>
                <a:lnTo>
                  <a:pt x="2387602" y="0"/>
                </a:lnTo>
                <a:lnTo>
                  <a:pt x="2387602" y="3048000"/>
                </a:lnTo>
                <a:lnTo>
                  <a:pt x="0" y="304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3479799" y="1883201"/>
            <a:ext cx="2387602" cy="3048000"/>
          </a:xfrm>
          <a:custGeom>
            <a:avLst/>
            <a:gdLst>
              <a:gd name="connsiteX0" fmla="*/ 0 w 2387602"/>
              <a:gd name="connsiteY0" fmla="*/ 0 h 3048000"/>
              <a:gd name="connsiteX1" fmla="*/ 2387602 w 2387602"/>
              <a:gd name="connsiteY1" fmla="*/ 0 h 3048000"/>
              <a:gd name="connsiteX2" fmla="*/ 2387602 w 2387602"/>
              <a:gd name="connsiteY2" fmla="*/ 3048000 h 3048000"/>
              <a:gd name="connsiteX3" fmla="*/ 0 w 2387602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602" h="3048000">
                <a:moveTo>
                  <a:pt x="0" y="0"/>
                </a:moveTo>
                <a:lnTo>
                  <a:pt x="2387602" y="0"/>
                </a:lnTo>
                <a:lnTo>
                  <a:pt x="2387602" y="3048000"/>
                </a:lnTo>
                <a:lnTo>
                  <a:pt x="0" y="304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324597" y="3810000"/>
            <a:ext cx="2387602" cy="3048000"/>
          </a:xfrm>
          <a:custGeom>
            <a:avLst/>
            <a:gdLst>
              <a:gd name="connsiteX0" fmla="*/ 0 w 2387602"/>
              <a:gd name="connsiteY0" fmla="*/ 0 h 3048000"/>
              <a:gd name="connsiteX1" fmla="*/ 2387602 w 2387602"/>
              <a:gd name="connsiteY1" fmla="*/ 0 h 3048000"/>
              <a:gd name="connsiteX2" fmla="*/ 2387602 w 2387602"/>
              <a:gd name="connsiteY2" fmla="*/ 3048000 h 3048000"/>
              <a:gd name="connsiteX3" fmla="*/ 0 w 2387602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602" h="3048000">
                <a:moveTo>
                  <a:pt x="0" y="0"/>
                </a:moveTo>
                <a:lnTo>
                  <a:pt x="2387602" y="0"/>
                </a:lnTo>
                <a:lnTo>
                  <a:pt x="2387602" y="3048000"/>
                </a:lnTo>
                <a:lnTo>
                  <a:pt x="0" y="304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9169395" y="1883201"/>
            <a:ext cx="2387602" cy="3048000"/>
          </a:xfrm>
          <a:custGeom>
            <a:avLst/>
            <a:gdLst>
              <a:gd name="connsiteX0" fmla="*/ 0 w 2387602"/>
              <a:gd name="connsiteY0" fmla="*/ 0 h 3048000"/>
              <a:gd name="connsiteX1" fmla="*/ 2387602 w 2387602"/>
              <a:gd name="connsiteY1" fmla="*/ 0 h 3048000"/>
              <a:gd name="connsiteX2" fmla="*/ 2387602 w 2387602"/>
              <a:gd name="connsiteY2" fmla="*/ 3048000 h 3048000"/>
              <a:gd name="connsiteX3" fmla="*/ 0 w 2387602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602" h="3048000">
                <a:moveTo>
                  <a:pt x="0" y="0"/>
                </a:moveTo>
                <a:lnTo>
                  <a:pt x="2387602" y="0"/>
                </a:lnTo>
                <a:lnTo>
                  <a:pt x="2387602" y="3048000"/>
                </a:lnTo>
                <a:lnTo>
                  <a:pt x="0" y="304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0049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577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77021"/>
            <a:ext cx="2540000" cy="4903958"/>
          </a:xfrm>
          <a:custGeom>
            <a:avLst/>
            <a:gdLst>
              <a:gd name="connsiteX0" fmla="*/ 0 w 2540000"/>
              <a:gd name="connsiteY0" fmla="*/ 0 h 4903958"/>
              <a:gd name="connsiteX1" fmla="*/ 2540000 w 2540000"/>
              <a:gd name="connsiteY1" fmla="*/ 0 h 4903958"/>
              <a:gd name="connsiteX2" fmla="*/ 2540000 w 2540000"/>
              <a:gd name="connsiteY2" fmla="*/ 4903958 h 4903958"/>
              <a:gd name="connsiteX3" fmla="*/ 0 w 2540000"/>
              <a:gd name="connsiteY3" fmla="*/ 4903958 h 49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4903958">
                <a:moveTo>
                  <a:pt x="0" y="0"/>
                </a:moveTo>
                <a:lnTo>
                  <a:pt x="2540000" y="0"/>
                </a:lnTo>
                <a:lnTo>
                  <a:pt x="2540000" y="4903958"/>
                </a:lnTo>
                <a:lnTo>
                  <a:pt x="0" y="49039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684275" y="977022"/>
            <a:ext cx="3507877" cy="2769989"/>
          </a:xfrm>
          <a:custGeom>
            <a:avLst/>
            <a:gdLst>
              <a:gd name="connsiteX0" fmla="*/ 0 w 3507877"/>
              <a:gd name="connsiteY0" fmla="*/ 0 h 2769989"/>
              <a:gd name="connsiteX1" fmla="*/ 3507877 w 3507877"/>
              <a:gd name="connsiteY1" fmla="*/ 0 h 2769989"/>
              <a:gd name="connsiteX2" fmla="*/ 3507877 w 3507877"/>
              <a:gd name="connsiteY2" fmla="*/ 2769989 h 2769989"/>
              <a:gd name="connsiteX3" fmla="*/ 0 w 3507877"/>
              <a:gd name="connsiteY3" fmla="*/ 2769989 h 276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7877" h="2769989">
                <a:moveTo>
                  <a:pt x="0" y="0"/>
                </a:moveTo>
                <a:lnTo>
                  <a:pt x="3507877" y="0"/>
                </a:lnTo>
                <a:lnTo>
                  <a:pt x="3507877" y="2769989"/>
                </a:lnTo>
                <a:lnTo>
                  <a:pt x="0" y="2769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215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67086" y="1233716"/>
            <a:ext cx="6262915" cy="5624285"/>
          </a:xfrm>
          <a:custGeom>
            <a:avLst/>
            <a:gdLst>
              <a:gd name="connsiteX0" fmla="*/ 0 w 6262915"/>
              <a:gd name="connsiteY0" fmla="*/ 0 h 5624285"/>
              <a:gd name="connsiteX1" fmla="*/ 6262915 w 6262915"/>
              <a:gd name="connsiteY1" fmla="*/ 0 h 5624285"/>
              <a:gd name="connsiteX2" fmla="*/ 6262915 w 6262915"/>
              <a:gd name="connsiteY2" fmla="*/ 5624285 h 5624285"/>
              <a:gd name="connsiteX3" fmla="*/ 0 w 6262915"/>
              <a:gd name="connsiteY3" fmla="*/ 5624285 h 562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2915" h="5624285">
                <a:moveTo>
                  <a:pt x="0" y="0"/>
                </a:moveTo>
                <a:lnTo>
                  <a:pt x="6262915" y="0"/>
                </a:lnTo>
                <a:lnTo>
                  <a:pt x="6262915" y="5624285"/>
                </a:lnTo>
                <a:lnTo>
                  <a:pt x="0" y="56242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521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806450"/>
            <a:ext cx="5994402" cy="2603500"/>
          </a:xfrm>
          <a:custGeom>
            <a:avLst/>
            <a:gdLst>
              <a:gd name="connsiteX0" fmla="*/ 0 w 5994402"/>
              <a:gd name="connsiteY0" fmla="*/ 0 h 2603500"/>
              <a:gd name="connsiteX1" fmla="*/ 5994402 w 5994402"/>
              <a:gd name="connsiteY1" fmla="*/ 0 h 2603500"/>
              <a:gd name="connsiteX2" fmla="*/ 5994402 w 5994402"/>
              <a:gd name="connsiteY2" fmla="*/ 2603500 h 2603500"/>
              <a:gd name="connsiteX3" fmla="*/ 0 w 5994402"/>
              <a:gd name="connsiteY3" fmla="*/ 260350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2" h="2603500">
                <a:moveTo>
                  <a:pt x="0" y="0"/>
                </a:moveTo>
                <a:lnTo>
                  <a:pt x="5994402" y="0"/>
                </a:lnTo>
                <a:lnTo>
                  <a:pt x="5994402" y="2603500"/>
                </a:lnTo>
                <a:lnTo>
                  <a:pt x="0" y="260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0083800" y="3409950"/>
            <a:ext cx="2108200" cy="2641600"/>
          </a:xfrm>
          <a:custGeom>
            <a:avLst/>
            <a:gdLst>
              <a:gd name="connsiteX0" fmla="*/ 0 w 2108200"/>
              <a:gd name="connsiteY0" fmla="*/ 0 h 2641600"/>
              <a:gd name="connsiteX1" fmla="*/ 2108200 w 2108200"/>
              <a:gd name="connsiteY1" fmla="*/ 0 h 2641600"/>
              <a:gd name="connsiteX2" fmla="*/ 2108200 w 2108200"/>
              <a:gd name="connsiteY2" fmla="*/ 2641600 h 2641600"/>
              <a:gd name="connsiteX3" fmla="*/ 0 w 2108200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2641600">
                <a:moveTo>
                  <a:pt x="0" y="0"/>
                </a:moveTo>
                <a:lnTo>
                  <a:pt x="2108200" y="0"/>
                </a:lnTo>
                <a:lnTo>
                  <a:pt x="2108200" y="2641600"/>
                </a:lnTo>
                <a:lnTo>
                  <a:pt x="0" y="264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245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" y="1314632"/>
            <a:ext cx="3657599" cy="2952241"/>
          </a:xfrm>
          <a:custGeom>
            <a:avLst/>
            <a:gdLst>
              <a:gd name="connsiteX0" fmla="*/ 0 w 3657599"/>
              <a:gd name="connsiteY0" fmla="*/ 0 h 2952241"/>
              <a:gd name="connsiteX1" fmla="*/ 3657599 w 3657599"/>
              <a:gd name="connsiteY1" fmla="*/ 0 h 2952241"/>
              <a:gd name="connsiteX2" fmla="*/ 3657599 w 3657599"/>
              <a:gd name="connsiteY2" fmla="*/ 2952241 h 2952241"/>
              <a:gd name="connsiteX3" fmla="*/ 0 w 3657599"/>
              <a:gd name="connsiteY3" fmla="*/ 2952241 h 29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599" h="2952241">
                <a:moveTo>
                  <a:pt x="0" y="0"/>
                </a:moveTo>
                <a:lnTo>
                  <a:pt x="3657599" y="0"/>
                </a:lnTo>
                <a:lnTo>
                  <a:pt x="3657599" y="2952241"/>
                </a:lnTo>
                <a:lnTo>
                  <a:pt x="0" y="2952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6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643587" y="1727200"/>
            <a:ext cx="3548743" cy="2082766"/>
          </a:xfrm>
          <a:custGeom>
            <a:avLst/>
            <a:gdLst>
              <a:gd name="connsiteX0" fmla="*/ 0 w 3548743"/>
              <a:gd name="connsiteY0" fmla="*/ 0 h 2082766"/>
              <a:gd name="connsiteX1" fmla="*/ 3548743 w 3548743"/>
              <a:gd name="connsiteY1" fmla="*/ 0 h 2082766"/>
              <a:gd name="connsiteX2" fmla="*/ 3548743 w 3548743"/>
              <a:gd name="connsiteY2" fmla="*/ 2082766 h 2082766"/>
              <a:gd name="connsiteX3" fmla="*/ 0 w 3548743"/>
              <a:gd name="connsiteY3" fmla="*/ 2082766 h 208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743" h="2082766">
                <a:moveTo>
                  <a:pt x="0" y="0"/>
                </a:moveTo>
                <a:lnTo>
                  <a:pt x="3548743" y="0"/>
                </a:lnTo>
                <a:lnTo>
                  <a:pt x="3548743" y="2082766"/>
                </a:lnTo>
                <a:lnTo>
                  <a:pt x="0" y="20827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99672" y="4020386"/>
            <a:ext cx="3548743" cy="2082766"/>
          </a:xfrm>
          <a:custGeom>
            <a:avLst/>
            <a:gdLst>
              <a:gd name="connsiteX0" fmla="*/ 0 w 3548743"/>
              <a:gd name="connsiteY0" fmla="*/ 0 h 2082766"/>
              <a:gd name="connsiteX1" fmla="*/ 3548743 w 3548743"/>
              <a:gd name="connsiteY1" fmla="*/ 0 h 2082766"/>
              <a:gd name="connsiteX2" fmla="*/ 3548743 w 3548743"/>
              <a:gd name="connsiteY2" fmla="*/ 2082766 h 2082766"/>
              <a:gd name="connsiteX3" fmla="*/ 0 w 3548743"/>
              <a:gd name="connsiteY3" fmla="*/ 2082766 h 208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743" h="2082766">
                <a:moveTo>
                  <a:pt x="0" y="0"/>
                </a:moveTo>
                <a:lnTo>
                  <a:pt x="3548743" y="0"/>
                </a:lnTo>
                <a:lnTo>
                  <a:pt x="3548743" y="2082766"/>
                </a:lnTo>
                <a:lnTo>
                  <a:pt x="0" y="20827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729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99672" y="2387617"/>
            <a:ext cx="3548743" cy="2082766"/>
          </a:xfrm>
          <a:custGeom>
            <a:avLst/>
            <a:gdLst>
              <a:gd name="connsiteX0" fmla="*/ 0 w 3548743"/>
              <a:gd name="connsiteY0" fmla="*/ 0 h 2082766"/>
              <a:gd name="connsiteX1" fmla="*/ 3548743 w 3548743"/>
              <a:gd name="connsiteY1" fmla="*/ 0 h 2082766"/>
              <a:gd name="connsiteX2" fmla="*/ 3548743 w 3548743"/>
              <a:gd name="connsiteY2" fmla="*/ 2082766 h 2082766"/>
              <a:gd name="connsiteX3" fmla="*/ 0 w 3548743"/>
              <a:gd name="connsiteY3" fmla="*/ 2082766 h 208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743" h="2082766">
                <a:moveTo>
                  <a:pt x="0" y="0"/>
                </a:moveTo>
                <a:lnTo>
                  <a:pt x="3548743" y="0"/>
                </a:lnTo>
                <a:lnTo>
                  <a:pt x="3548743" y="2082766"/>
                </a:lnTo>
                <a:lnTo>
                  <a:pt x="0" y="20827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643587" y="4680803"/>
            <a:ext cx="3548743" cy="2082766"/>
          </a:xfrm>
          <a:custGeom>
            <a:avLst/>
            <a:gdLst>
              <a:gd name="connsiteX0" fmla="*/ 0 w 3548743"/>
              <a:gd name="connsiteY0" fmla="*/ 0 h 2082766"/>
              <a:gd name="connsiteX1" fmla="*/ 3548743 w 3548743"/>
              <a:gd name="connsiteY1" fmla="*/ 0 h 2082766"/>
              <a:gd name="connsiteX2" fmla="*/ 3548743 w 3548743"/>
              <a:gd name="connsiteY2" fmla="*/ 2082766 h 2082766"/>
              <a:gd name="connsiteX3" fmla="*/ 0 w 3548743"/>
              <a:gd name="connsiteY3" fmla="*/ 2082766 h 208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743" h="2082766">
                <a:moveTo>
                  <a:pt x="0" y="0"/>
                </a:moveTo>
                <a:lnTo>
                  <a:pt x="3548743" y="0"/>
                </a:lnTo>
                <a:lnTo>
                  <a:pt x="3548743" y="2082766"/>
                </a:lnTo>
                <a:lnTo>
                  <a:pt x="0" y="20827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586437" y="94431"/>
            <a:ext cx="3548743" cy="2082766"/>
          </a:xfrm>
          <a:custGeom>
            <a:avLst/>
            <a:gdLst>
              <a:gd name="connsiteX0" fmla="*/ 0 w 3548743"/>
              <a:gd name="connsiteY0" fmla="*/ 0 h 2082766"/>
              <a:gd name="connsiteX1" fmla="*/ 3548743 w 3548743"/>
              <a:gd name="connsiteY1" fmla="*/ 0 h 2082766"/>
              <a:gd name="connsiteX2" fmla="*/ 3548743 w 3548743"/>
              <a:gd name="connsiteY2" fmla="*/ 2082766 h 2082766"/>
              <a:gd name="connsiteX3" fmla="*/ 0 w 3548743"/>
              <a:gd name="connsiteY3" fmla="*/ 2082766 h 208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743" h="2082766">
                <a:moveTo>
                  <a:pt x="0" y="0"/>
                </a:moveTo>
                <a:lnTo>
                  <a:pt x="3548743" y="0"/>
                </a:lnTo>
                <a:lnTo>
                  <a:pt x="3548743" y="2082766"/>
                </a:lnTo>
                <a:lnTo>
                  <a:pt x="0" y="20827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66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4F8E-14FE-4D31-A451-22653500D07F}" type="datetimeFigureOut">
              <a:rPr lang="en-ID" smtClean="0"/>
              <a:t>15/07/2026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016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sv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3771" cy="6858000"/>
          </a:xfrm>
        </p:spPr>
      </p:pic>
      <p:sp>
        <p:nvSpPr>
          <p:cNvPr id="2" name="Rectangle 1"/>
          <p:cNvSpPr/>
          <p:nvPr/>
        </p:nvSpPr>
        <p:spPr>
          <a:xfrm>
            <a:off x="-21771" y="0"/>
            <a:ext cx="12213771" cy="6858000"/>
          </a:xfrm>
          <a:prstGeom prst="rect">
            <a:avLst/>
          </a:prstGeom>
          <a:solidFill>
            <a:srgbClr val="652A8F">
              <a:alpha val="69804"/>
            </a:srgbClr>
          </a:solidFill>
          <a:ln>
            <a:noFill/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FDA893C0-6E34-37CF-B44C-CB698F08D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210" y="5279269"/>
            <a:ext cx="2871580" cy="840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827DFC-D2B4-10C7-E38D-9FDF7BBC6A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74" y="1883349"/>
            <a:ext cx="8794022" cy="15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6A5E-8709-ADEB-3AB8-D6C6DFA82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5C75C93-1A6F-C5A7-7C70-402D113EB3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3771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4BC965-1FE4-7690-5BA3-CC9C287A9C9C}"/>
              </a:ext>
            </a:extLst>
          </p:cNvPr>
          <p:cNvSpPr/>
          <p:nvPr/>
        </p:nvSpPr>
        <p:spPr>
          <a:xfrm>
            <a:off x="-21771" y="0"/>
            <a:ext cx="12213771" cy="6858000"/>
          </a:xfrm>
          <a:prstGeom prst="rect">
            <a:avLst/>
          </a:prstGeom>
          <a:solidFill>
            <a:srgbClr val="652A8F">
              <a:alpha val="69804"/>
            </a:srgbClr>
          </a:solidFill>
          <a:ln>
            <a:noFill/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7BCBF-C711-9F39-84D4-40B8F1CC0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406" y="2882533"/>
            <a:ext cx="6354262" cy="1092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88B0C-F929-62AA-D128-A33CDB87A3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5" y="1531616"/>
            <a:ext cx="3813056" cy="37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761999" y="1329928"/>
            <a:ext cx="803851" cy="8309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1999" y="2899588"/>
            <a:ext cx="401002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Part of the Wilson College of Business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Provide a wide array of services – for businesses, communities and organizations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1121" y="5777298"/>
            <a:ext cx="3735256" cy="369332"/>
            <a:chOff x="900244" y="4545391"/>
            <a:chExt cx="3735256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130300" y="4545391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BCS.UNI.EDU</a:t>
              </a: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flipH="1">
              <a:off x="900244" y="4603336"/>
              <a:ext cx="223138" cy="222664"/>
            </a:xfrm>
            <a:custGeom>
              <a:avLst/>
              <a:gdLst>
                <a:gd name="T0" fmla="*/ 0 w 199"/>
                <a:gd name="T1" fmla="*/ 99 h 198"/>
                <a:gd name="T2" fmla="*/ 199 w 199"/>
                <a:gd name="T3" fmla="*/ 99 h 198"/>
                <a:gd name="T4" fmla="*/ 112 w 199"/>
                <a:gd name="T5" fmla="*/ 185 h 198"/>
                <a:gd name="T6" fmla="*/ 104 w 199"/>
                <a:gd name="T7" fmla="*/ 145 h 198"/>
                <a:gd name="T8" fmla="*/ 112 w 199"/>
                <a:gd name="T9" fmla="*/ 185 h 198"/>
                <a:gd name="T10" fmla="*/ 96 w 199"/>
                <a:gd name="T11" fmla="*/ 145 h 198"/>
                <a:gd name="T12" fmla="*/ 87 w 199"/>
                <a:gd name="T13" fmla="*/ 185 h 198"/>
                <a:gd name="T14" fmla="*/ 87 w 199"/>
                <a:gd name="T15" fmla="*/ 13 h 198"/>
                <a:gd name="T16" fmla="*/ 96 w 199"/>
                <a:gd name="T17" fmla="*/ 53 h 198"/>
                <a:gd name="T18" fmla="*/ 87 w 199"/>
                <a:gd name="T19" fmla="*/ 13 h 198"/>
                <a:gd name="T20" fmla="*/ 104 w 199"/>
                <a:gd name="T21" fmla="*/ 53 h 198"/>
                <a:gd name="T22" fmla="*/ 112 w 199"/>
                <a:gd name="T23" fmla="*/ 13 h 198"/>
                <a:gd name="T24" fmla="*/ 104 w 199"/>
                <a:gd name="T25" fmla="*/ 61 h 198"/>
                <a:gd name="T26" fmla="*/ 149 w 199"/>
                <a:gd name="T27" fmla="*/ 95 h 198"/>
                <a:gd name="T28" fmla="*/ 104 w 199"/>
                <a:gd name="T29" fmla="*/ 61 h 198"/>
                <a:gd name="T30" fmla="*/ 96 w 199"/>
                <a:gd name="T31" fmla="*/ 95 h 198"/>
                <a:gd name="T32" fmla="*/ 57 w 199"/>
                <a:gd name="T33" fmla="*/ 55 h 198"/>
                <a:gd name="T34" fmla="*/ 42 w 199"/>
                <a:gd name="T35" fmla="*/ 95 h 198"/>
                <a:gd name="T36" fmla="*/ 31 w 199"/>
                <a:gd name="T37" fmla="*/ 45 h 198"/>
                <a:gd name="T38" fmla="*/ 42 w 199"/>
                <a:gd name="T39" fmla="*/ 95 h 198"/>
                <a:gd name="T40" fmla="*/ 49 w 199"/>
                <a:gd name="T41" fmla="*/ 145 h 198"/>
                <a:gd name="T42" fmla="*/ 13 w 199"/>
                <a:gd name="T43" fmla="*/ 103 h 198"/>
                <a:gd name="T44" fmla="*/ 50 w 199"/>
                <a:gd name="T45" fmla="*/ 103 h 198"/>
                <a:gd name="T46" fmla="*/ 96 w 199"/>
                <a:gd name="T47" fmla="*/ 137 h 198"/>
                <a:gd name="T48" fmla="*/ 50 w 199"/>
                <a:gd name="T49" fmla="*/ 103 h 198"/>
                <a:gd name="T50" fmla="*/ 104 w 199"/>
                <a:gd name="T51" fmla="*/ 103 h 198"/>
                <a:gd name="T52" fmla="*/ 143 w 199"/>
                <a:gd name="T53" fmla="*/ 142 h 198"/>
                <a:gd name="T54" fmla="*/ 157 w 199"/>
                <a:gd name="T55" fmla="*/ 103 h 198"/>
                <a:gd name="T56" fmla="*/ 168 w 199"/>
                <a:gd name="T57" fmla="*/ 153 h 198"/>
                <a:gd name="T58" fmla="*/ 157 w 199"/>
                <a:gd name="T59" fmla="*/ 103 h 198"/>
                <a:gd name="T60" fmla="*/ 150 w 199"/>
                <a:gd name="T61" fmla="*/ 53 h 198"/>
                <a:gd name="T62" fmla="*/ 187 w 199"/>
                <a:gd name="T63" fmla="*/ 95 h 198"/>
                <a:gd name="T64" fmla="*/ 162 w 199"/>
                <a:gd name="T65" fmla="*/ 39 h 198"/>
                <a:gd name="T66" fmla="*/ 131 w 199"/>
                <a:gd name="T67" fmla="*/ 18 h 198"/>
                <a:gd name="T68" fmla="*/ 68 w 199"/>
                <a:gd name="T69" fmla="*/ 18 h 198"/>
                <a:gd name="T70" fmla="*/ 37 w 199"/>
                <a:gd name="T71" fmla="*/ 39 h 198"/>
                <a:gd name="T72" fmla="*/ 37 w 199"/>
                <a:gd name="T73" fmla="*/ 159 h 198"/>
                <a:gd name="T74" fmla="*/ 68 w 199"/>
                <a:gd name="T75" fmla="*/ 180 h 198"/>
                <a:gd name="T76" fmla="*/ 131 w 199"/>
                <a:gd name="T77" fmla="*/ 180 h 198"/>
                <a:gd name="T78" fmla="*/ 162 w 199"/>
                <a:gd name="T79" fmla="*/ 15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198">
                  <a:moveTo>
                    <a:pt x="100" y="0"/>
                  </a:moveTo>
                  <a:cubicBezTo>
                    <a:pt x="45" y="0"/>
                    <a:pt x="0" y="44"/>
                    <a:pt x="0" y="99"/>
                  </a:cubicBezTo>
                  <a:cubicBezTo>
                    <a:pt x="0" y="153"/>
                    <a:pt x="45" y="198"/>
                    <a:pt x="100" y="198"/>
                  </a:cubicBezTo>
                  <a:cubicBezTo>
                    <a:pt x="154" y="198"/>
                    <a:pt x="199" y="153"/>
                    <a:pt x="199" y="99"/>
                  </a:cubicBezTo>
                  <a:cubicBezTo>
                    <a:pt x="199" y="44"/>
                    <a:pt x="154" y="0"/>
                    <a:pt x="100" y="0"/>
                  </a:cubicBezTo>
                  <a:moveTo>
                    <a:pt x="112" y="185"/>
                  </a:moveTo>
                  <a:cubicBezTo>
                    <a:pt x="109" y="185"/>
                    <a:pt x="106" y="186"/>
                    <a:pt x="104" y="186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16" y="145"/>
                    <a:pt x="129" y="147"/>
                    <a:pt x="140" y="150"/>
                  </a:cubicBezTo>
                  <a:cubicBezTo>
                    <a:pt x="133" y="167"/>
                    <a:pt x="123" y="180"/>
                    <a:pt x="112" y="185"/>
                  </a:cubicBezTo>
                  <a:moveTo>
                    <a:pt x="59" y="150"/>
                  </a:moveTo>
                  <a:cubicBezTo>
                    <a:pt x="71" y="147"/>
                    <a:pt x="83" y="145"/>
                    <a:pt x="96" y="145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93" y="186"/>
                    <a:pt x="90" y="185"/>
                    <a:pt x="87" y="185"/>
                  </a:cubicBezTo>
                  <a:cubicBezTo>
                    <a:pt x="76" y="180"/>
                    <a:pt x="66" y="167"/>
                    <a:pt x="59" y="150"/>
                  </a:cubicBezTo>
                  <a:moveTo>
                    <a:pt x="87" y="13"/>
                  </a:moveTo>
                  <a:cubicBezTo>
                    <a:pt x="90" y="12"/>
                    <a:pt x="93" y="12"/>
                    <a:pt x="96" y="12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83" y="53"/>
                    <a:pt x="71" y="51"/>
                    <a:pt x="59" y="48"/>
                  </a:cubicBezTo>
                  <a:cubicBezTo>
                    <a:pt x="66" y="31"/>
                    <a:pt x="76" y="18"/>
                    <a:pt x="87" y="13"/>
                  </a:cubicBezTo>
                  <a:moveTo>
                    <a:pt x="140" y="48"/>
                  </a:moveTo>
                  <a:cubicBezTo>
                    <a:pt x="129" y="51"/>
                    <a:pt x="116" y="53"/>
                    <a:pt x="104" y="5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6" y="12"/>
                    <a:pt x="109" y="12"/>
                    <a:pt x="112" y="13"/>
                  </a:cubicBezTo>
                  <a:cubicBezTo>
                    <a:pt x="123" y="18"/>
                    <a:pt x="133" y="31"/>
                    <a:pt x="140" y="48"/>
                  </a:cubicBezTo>
                  <a:moveTo>
                    <a:pt x="104" y="61"/>
                  </a:moveTo>
                  <a:cubicBezTo>
                    <a:pt x="117" y="61"/>
                    <a:pt x="130" y="59"/>
                    <a:pt x="143" y="55"/>
                  </a:cubicBezTo>
                  <a:cubicBezTo>
                    <a:pt x="146" y="67"/>
                    <a:pt x="148" y="81"/>
                    <a:pt x="149" y="95"/>
                  </a:cubicBezTo>
                  <a:cubicBezTo>
                    <a:pt x="104" y="95"/>
                    <a:pt x="104" y="95"/>
                    <a:pt x="104" y="95"/>
                  </a:cubicBezTo>
                  <a:lnTo>
                    <a:pt x="104" y="61"/>
                  </a:lnTo>
                  <a:close/>
                  <a:moveTo>
                    <a:pt x="96" y="61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81"/>
                    <a:pt x="53" y="67"/>
                    <a:pt x="57" y="55"/>
                  </a:cubicBezTo>
                  <a:cubicBezTo>
                    <a:pt x="69" y="59"/>
                    <a:pt x="82" y="61"/>
                    <a:pt x="96" y="61"/>
                  </a:cubicBezTo>
                  <a:moveTo>
                    <a:pt x="42" y="95"/>
                  </a:moveTo>
                  <a:cubicBezTo>
                    <a:pt x="13" y="95"/>
                    <a:pt x="13" y="95"/>
                    <a:pt x="13" y="95"/>
                  </a:cubicBezTo>
                  <a:cubicBezTo>
                    <a:pt x="13" y="76"/>
                    <a:pt x="20" y="59"/>
                    <a:pt x="31" y="45"/>
                  </a:cubicBezTo>
                  <a:cubicBezTo>
                    <a:pt x="37" y="48"/>
                    <a:pt x="43" y="51"/>
                    <a:pt x="49" y="53"/>
                  </a:cubicBezTo>
                  <a:cubicBezTo>
                    <a:pt x="45" y="65"/>
                    <a:pt x="43" y="80"/>
                    <a:pt x="42" y="95"/>
                  </a:cubicBezTo>
                  <a:moveTo>
                    <a:pt x="42" y="103"/>
                  </a:moveTo>
                  <a:cubicBezTo>
                    <a:pt x="43" y="118"/>
                    <a:pt x="45" y="132"/>
                    <a:pt x="49" y="145"/>
                  </a:cubicBezTo>
                  <a:cubicBezTo>
                    <a:pt x="43" y="147"/>
                    <a:pt x="37" y="150"/>
                    <a:pt x="31" y="153"/>
                  </a:cubicBezTo>
                  <a:cubicBezTo>
                    <a:pt x="20" y="139"/>
                    <a:pt x="13" y="122"/>
                    <a:pt x="13" y="103"/>
                  </a:cubicBezTo>
                  <a:lnTo>
                    <a:pt x="42" y="103"/>
                  </a:lnTo>
                  <a:close/>
                  <a:moveTo>
                    <a:pt x="50" y="103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82" y="137"/>
                    <a:pt x="69" y="139"/>
                    <a:pt x="57" y="142"/>
                  </a:cubicBezTo>
                  <a:cubicBezTo>
                    <a:pt x="53" y="131"/>
                    <a:pt x="51" y="117"/>
                    <a:pt x="50" y="103"/>
                  </a:cubicBezTo>
                  <a:moveTo>
                    <a:pt x="104" y="137"/>
                  </a:moveTo>
                  <a:cubicBezTo>
                    <a:pt x="104" y="103"/>
                    <a:pt x="104" y="103"/>
                    <a:pt x="104" y="103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8" y="117"/>
                    <a:pt x="146" y="131"/>
                    <a:pt x="143" y="142"/>
                  </a:cubicBezTo>
                  <a:cubicBezTo>
                    <a:pt x="130" y="139"/>
                    <a:pt x="117" y="137"/>
                    <a:pt x="104" y="137"/>
                  </a:cubicBezTo>
                  <a:moveTo>
                    <a:pt x="157" y="103"/>
                  </a:moveTo>
                  <a:cubicBezTo>
                    <a:pt x="187" y="103"/>
                    <a:pt x="187" y="103"/>
                    <a:pt x="187" y="103"/>
                  </a:cubicBezTo>
                  <a:cubicBezTo>
                    <a:pt x="186" y="122"/>
                    <a:pt x="179" y="139"/>
                    <a:pt x="168" y="153"/>
                  </a:cubicBezTo>
                  <a:cubicBezTo>
                    <a:pt x="162" y="150"/>
                    <a:pt x="156" y="147"/>
                    <a:pt x="150" y="145"/>
                  </a:cubicBezTo>
                  <a:cubicBezTo>
                    <a:pt x="154" y="132"/>
                    <a:pt x="156" y="118"/>
                    <a:pt x="157" y="103"/>
                  </a:cubicBezTo>
                  <a:moveTo>
                    <a:pt x="157" y="95"/>
                  </a:moveTo>
                  <a:cubicBezTo>
                    <a:pt x="156" y="80"/>
                    <a:pt x="154" y="65"/>
                    <a:pt x="150" y="53"/>
                  </a:cubicBezTo>
                  <a:cubicBezTo>
                    <a:pt x="156" y="51"/>
                    <a:pt x="162" y="48"/>
                    <a:pt x="168" y="45"/>
                  </a:cubicBezTo>
                  <a:cubicBezTo>
                    <a:pt x="179" y="59"/>
                    <a:pt x="186" y="76"/>
                    <a:pt x="187" y="95"/>
                  </a:cubicBezTo>
                  <a:lnTo>
                    <a:pt x="157" y="95"/>
                  </a:lnTo>
                  <a:close/>
                  <a:moveTo>
                    <a:pt x="162" y="39"/>
                  </a:moveTo>
                  <a:cubicBezTo>
                    <a:pt x="158" y="41"/>
                    <a:pt x="153" y="43"/>
                    <a:pt x="147" y="45"/>
                  </a:cubicBezTo>
                  <a:cubicBezTo>
                    <a:pt x="143" y="34"/>
                    <a:pt x="137" y="25"/>
                    <a:pt x="131" y="18"/>
                  </a:cubicBezTo>
                  <a:cubicBezTo>
                    <a:pt x="143" y="22"/>
                    <a:pt x="154" y="29"/>
                    <a:pt x="162" y="39"/>
                  </a:cubicBezTo>
                  <a:moveTo>
                    <a:pt x="68" y="18"/>
                  </a:moveTo>
                  <a:cubicBezTo>
                    <a:pt x="62" y="25"/>
                    <a:pt x="56" y="34"/>
                    <a:pt x="52" y="45"/>
                  </a:cubicBezTo>
                  <a:cubicBezTo>
                    <a:pt x="46" y="43"/>
                    <a:pt x="41" y="41"/>
                    <a:pt x="37" y="39"/>
                  </a:cubicBezTo>
                  <a:cubicBezTo>
                    <a:pt x="46" y="29"/>
                    <a:pt x="56" y="22"/>
                    <a:pt x="68" y="18"/>
                  </a:cubicBezTo>
                  <a:moveTo>
                    <a:pt x="37" y="159"/>
                  </a:moveTo>
                  <a:cubicBezTo>
                    <a:pt x="41" y="157"/>
                    <a:pt x="46" y="154"/>
                    <a:pt x="52" y="152"/>
                  </a:cubicBezTo>
                  <a:cubicBezTo>
                    <a:pt x="56" y="163"/>
                    <a:pt x="62" y="173"/>
                    <a:pt x="68" y="180"/>
                  </a:cubicBezTo>
                  <a:cubicBezTo>
                    <a:pt x="56" y="175"/>
                    <a:pt x="46" y="168"/>
                    <a:pt x="37" y="159"/>
                  </a:cubicBezTo>
                  <a:moveTo>
                    <a:pt x="131" y="180"/>
                  </a:moveTo>
                  <a:cubicBezTo>
                    <a:pt x="137" y="173"/>
                    <a:pt x="143" y="163"/>
                    <a:pt x="147" y="152"/>
                  </a:cubicBezTo>
                  <a:cubicBezTo>
                    <a:pt x="153" y="154"/>
                    <a:pt x="158" y="157"/>
                    <a:pt x="162" y="159"/>
                  </a:cubicBezTo>
                  <a:cubicBezTo>
                    <a:pt x="154" y="168"/>
                    <a:pt x="143" y="175"/>
                    <a:pt x="131" y="180"/>
                  </a:cubicBezTo>
                </a:path>
              </a:pathLst>
            </a:custGeom>
            <a:ln>
              <a:solidFill>
                <a:srgbClr val="652A8F"/>
              </a:solidFill>
            </a:ln>
            <a:effectLst>
              <a:outerShdw blurRad="317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52A8F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205186" y="0"/>
            <a:ext cx="3247450" cy="511557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8300" y="342900"/>
            <a:ext cx="6934200" cy="6515100"/>
          </a:xfrm>
        </p:spPr>
      </p:pic>
      <p:sp>
        <p:nvSpPr>
          <p:cNvPr id="16" name="Rectangle 15"/>
          <p:cNvSpPr/>
          <p:nvPr/>
        </p:nvSpPr>
        <p:spPr>
          <a:xfrm>
            <a:off x="7145079" y="5069357"/>
            <a:ext cx="5480535" cy="159453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95952" y="5512683"/>
            <a:ext cx="4696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>
                <a:solidFill>
                  <a:schemeClr val="bg1"/>
                </a:solidFill>
                <a:latin typeface="+mj-lt"/>
              </a:rPr>
              <a:t>Each year,</a:t>
            </a:r>
            <a:r>
              <a:rPr lang="en-ID" sz="2000">
                <a:solidFill>
                  <a:schemeClr val="accent1"/>
                </a:solidFill>
                <a:latin typeface="+mj-lt"/>
              </a:rPr>
              <a:t> </a:t>
            </a:r>
            <a:r>
              <a:rPr lang="en-ID" sz="2000">
                <a:solidFill>
                  <a:schemeClr val="bg1"/>
                </a:solidFill>
                <a:latin typeface="+mj-lt"/>
              </a:rPr>
              <a:t>BCS assists clients in all 99 Iowa counties — </a:t>
            </a:r>
            <a:r>
              <a:rPr lang="en-ID" sz="2000">
                <a:solidFill>
                  <a:schemeClr val="accent2"/>
                </a:solidFill>
                <a:latin typeface="+mj-lt"/>
              </a:rPr>
              <a:t>for 25 years straight.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329928"/>
            <a:ext cx="3873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>
                <a:latin typeface="Blacker Pro Dis Rg" pitchFamily="2" charset="0"/>
              </a:rPr>
              <a:t>Building a Better Iowa</a:t>
            </a:r>
          </a:p>
        </p:txBody>
      </p:sp>
    </p:spTree>
    <p:extLst>
      <p:ext uri="{BB962C8B-B14F-4D97-AF65-F5344CB8AC3E}">
        <p14:creationId xmlns:p14="http://schemas.microsoft.com/office/powerpoint/2010/main" val="237155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C4E4A9AA-957C-02F7-805B-5C4804557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213" y="5779834"/>
            <a:ext cx="1727370" cy="1016100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1" y="-180760"/>
            <a:ext cx="10668000" cy="3886200"/>
          </a:xfrm>
        </p:spPr>
      </p:pic>
      <p:sp>
        <p:nvSpPr>
          <p:cNvPr id="5" name="Rectangle 4"/>
          <p:cNvSpPr/>
          <p:nvPr/>
        </p:nvSpPr>
        <p:spPr>
          <a:xfrm>
            <a:off x="756346" y="-184382"/>
            <a:ext cx="10668000" cy="3886200"/>
          </a:xfrm>
          <a:prstGeom prst="rect">
            <a:avLst/>
          </a:prstGeom>
          <a:solidFill>
            <a:srgbClr val="652A8F">
              <a:alpha val="70000"/>
            </a:srgbClr>
          </a:solidFill>
          <a:ln>
            <a:noFill/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10800000">
            <a:off x="2524168" y="810120"/>
            <a:ext cx="803851" cy="8309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9600" y="819451"/>
            <a:ext cx="714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800" b="1">
                <a:solidFill>
                  <a:schemeClr val="bg1"/>
                </a:solidFill>
                <a:latin typeface="Blacker Pro Dis Rg" pitchFamily="2" charset="0"/>
              </a:rPr>
              <a:t>12 specialized programs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BFDA22A-7731-5373-8F83-9B576D7A6F93}"/>
              </a:ext>
            </a:extLst>
          </p:cNvPr>
          <p:cNvGrpSpPr/>
          <p:nvPr/>
        </p:nvGrpSpPr>
        <p:grpSpPr>
          <a:xfrm>
            <a:off x="9078449" y="2370958"/>
            <a:ext cx="2296882" cy="2066554"/>
            <a:chOff x="5050015" y="3886201"/>
            <a:chExt cx="2296882" cy="206655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BAB2789-1A65-168F-4EDB-28C0C1670EF5}"/>
                </a:ext>
              </a:extLst>
            </p:cNvPr>
            <p:cNvGrpSpPr/>
            <p:nvPr/>
          </p:nvGrpSpPr>
          <p:grpSpPr>
            <a:xfrm>
              <a:off x="5050015" y="3886201"/>
              <a:ext cx="2296882" cy="2066554"/>
              <a:chOff x="6226011" y="3113677"/>
              <a:chExt cx="2296882" cy="206655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226011" y="4533900"/>
                <a:ext cx="2296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D" b="1">
                    <a:solidFill>
                      <a:schemeClr val="tx2"/>
                    </a:solidFill>
                    <a:latin typeface="Blacker Pro Dis Rg" pitchFamily="2" charset="0"/>
                  </a:rPr>
                  <a:t>Metal Casting &amp; Foundry 4.0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20582" y="3113677"/>
                <a:ext cx="1307738" cy="130773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outerShdw blurRad="3175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34"/>
            <p:cNvGrpSpPr>
              <a:grpSpLocks noChangeAspect="1"/>
            </p:cNvGrpSpPr>
            <p:nvPr/>
          </p:nvGrpSpPr>
          <p:grpSpPr bwMode="auto">
            <a:xfrm>
              <a:off x="5786530" y="4152887"/>
              <a:ext cx="780908" cy="731530"/>
              <a:chOff x="6024" y="2757"/>
              <a:chExt cx="3337" cy="3126"/>
            </a:xfrm>
            <a:solidFill>
              <a:schemeClr val="bg1"/>
            </a:solidFill>
          </p:grpSpPr>
          <p:sp>
            <p:nvSpPr>
              <p:cNvPr id="30" name="Freeform 235"/>
              <p:cNvSpPr>
                <a:spLocks noEditPoints="1"/>
              </p:cNvSpPr>
              <p:nvPr/>
            </p:nvSpPr>
            <p:spPr bwMode="auto">
              <a:xfrm>
                <a:off x="8504" y="5234"/>
                <a:ext cx="239" cy="177"/>
              </a:xfrm>
              <a:custGeom>
                <a:avLst/>
                <a:gdLst>
                  <a:gd name="T0" fmla="*/ 29 w 105"/>
                  <a:gd name="T1" fmla="*/ 78 h 78"/>
                  <a:gd name="T2" fmla="*/ 18 w 105"/>
                  <a:gd name="T3" fmla="*/ 39 h 78"/>
                  <a:gd name="T4" fmla="*/ 70 w 105"/>
                  <a:gd name="T5" fmla="*/ 7 h 78"/>
                  <a:gd name="T6" fmla="*/ 99 w 105"/>
                  <a:gd name="T7" fmla="*/ 13 h 78"/>
                  <a:gd name="T8" fmla="*/ 92 w 105"/>
                  <a:gd name="T9" fmla="*/ 42 h 78"/>
                  <a:gd name="T10" fmla="*/ 40 w 105"/>
                  <a:gd name="T11" fmla="*/ 75 h 78"/>
                  <a:gd name="T12" fmla="*/ 29 w 105"/>
                  <a:gd name="T13" fmla="*/ 78 h 78"/>
                  <a:gd name="T14" fmla="*/ 29 w 105"/>
                  <a:gd name="T15" fmla="*/ 78 h 78"/>
                  <a:gd name="T16" fmla="*/ 29 w 105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78">
                    <a:moveTo>
                      <a:pt x="29" y="78"/>
                    </a:moveTo>
                    <a:cubicBezTo>
                      <a:pt x="8" y="78"/>
                      <a:pt x="0" y="51"/>
                      <a:pt x="18" y="39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0" y="0"/>
                      <a:pt x="93" y="3"/>
                      <a:pt x="99" y="13"/>
                    </a:cubicBezTo>
                    <a:cubicBezTo>
                      <a:pt x="105" y="23"/>
                      <a:pt x="102" y="35"/>
                      <a:pt x="92" y="42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37" y="77"/>
                      <a:pt x="33" y="78"/>
                      <a:pt x="29" y="78"/>
                    </a:cubicBezTo>
                    <a:close/>
                    <a:moveTo>
                      <a:pt x="29" y="78"/>
                    </a:moveTo>
                    <a:cubicBezTo>
                      <a:pt x="29" y="78"/>
                      <a:pt x="29" y="78"/>
                      <a:pt x="29" y="7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6"/>
              <p:cNvSpPr>
                <a:spLocks noEditPoints="1"/>
              </p:cNvSpPr>
              <p:nvPr/>
            </p:nvSpPr>
            <p:spPr bwMode="auto">
              <a:xfrm>
                <a:off x="6024" y="4406"/>
                <a:ext cx="2317" cy="1477"/>
              </a:xfrm>
              <a:custGeom>
                <a:avLst/>
                <a:gdLst>
                  <a:gd name="T0" fmla="*/ 732 w 1019"/>
                  <a:gd name="T1" fmla="*/ 651 h 651"/>
                  <a:gd name="T2" fmla="*/ 624 w 1019"/>
                  <a:gd name="T3" fmla="*/ 623 h 651"/>
                  <a:gd name="T4" fmla="*/ 411 w 1019"/>
                  <a:gd name="T5" fmla="*/ 507 h 651"/>
                  <a:gd name="T6" fmla="*/ 252 w 1019"/>
                  <a:gd name="T7" fmla="*/ 502 h 651"/>
                  <a:gd name="T8" fmla="*/ 213 w 1019"/>
                  <a:gd name="T9" fmla="*/ 521 h 651"/>
                  <a:gd name="T10" fmla="*/ 132 w 1019"/>
                  <a:gd name="T11" fmla="*/ 496 h 651"/>
                  <a:gd name="T12" fmla="*/ 6 w 1019"/>
                  <a:gd name="T13" fmla="*/ 185 h 651"/>
                  <a:gd name="T14" fmla="*/ 45 w 1019"/>
                  <a:gd name="T15" fmla="*/ 114 h 651"/>
                  <a:gd name="T16" fmla="*/ 246 w 1019"/>
                  <a:gd name="T17" fmla="*/ 35 h 651"/>
                  <a:gd name="T18" fmla="*/ 443 w 1019"/>
                  <a:gd name="T19" fmla="*/ 9 h 651"/>
                  <a:gd name="T20" fmla="*/ 635 w 1019"/>
                  <a:gd name="T21" fmla="*/ 114 h 651"/>
                  <a:gd name="T22" fmla="*/ 887 w 1019"/>
                  <a:gd name="T23" fmla="*/ 186 h 651"/>
                  <a:gd name="T24" fmla="*/ 908 w 1019"/>
                  <a:gd name="T25" fmla="*/ 185 h 651"/>
                  <a:gd name="T26" fmla="*/ 1017 w 1019"/>
                  <a:gd name="T27" fmla="*/ 278 h 651"/>
                  <a:gd name="T28" fmla="*/ 1018 w 1019"/>
                  <a:gd name="T29" fmla="*/ 287 h 651"/>
                  <a:gd name="T30" fmla="*/ 1018 w 1019"/>
                  <a:gd name="T31" fmla="*/ 292 h 651"/>
                  <a:gd name="T32" fmla="*/ 913 w 1019"/>
                  <a:gd name="T33" fmla="*/ 399 h 651"/>
                  <a:gd name="T34" fmla="*/ 528 w 1019"/>
                  <a:gd name="T35" fmla="*/ 352 h 651"/>
                  <a:gd name="T36" fmla="*/ 547 w 1019"/>
                  <a:gd name="T37" fmla="*/ 315 h 651"/>
                  <a:gd name="T38" fmla="*/ 912 w 1019"/>
                  <a:gd name="T39" fmla="*/ 358 h 651"/>
                  <a:gd name="T40" fmla="*/ 977 w 1019"/>
                  <a:gd name="T41" fmla="*/ 292 h 651"/>
                  <a:gd name="T42" fmla="*/ 977 w 1019"/>
                  <a:gd name="T43" fmla="*/ 289 h 651"/>
                  <a:gd name="T44" fmla="*/ 976 w 1019"/>
                  <a:gd name="T45" fmla="*/ 284 h 651"/>
                  <a:gd name="T46" fmla="*/ 910 w 1019"/>
                  <a:gd name="T47" fmla="*/ 227 h 651"/>
                  <a:gd name="T48" fmla="*/ 889 w 1019"/>
                  <a:gd name="T49" fmla="*/ 227 h 651"/>
                  <a:gd name="T50" fmla="*/ 602 w 1019"/>
                  <a:gd name="T51" fmla="*/ 140 h 651"/>
                  <a:gd name="T52" fmla="*/ 437 w 1019"/>
                  <a:gd name="T53" fmla="*/ 50 h 651"/>
                  <a:gd name="T54" fmla="*/ 261 w 1019"/>
                  <a:gd name="T55" fmla="*/ 74 h 651"/>
                  <a:gd name="T56" fmla="*/ 60 w 1019"/>
                  <a:gd name="T57" fmla="*/ 153 h 651"/>
                  <a:gd name="T58" fmla="*/ 47 w 1019"/>
                  <a:gd name="T59" fmla="*/ 177 h 651"/>
                  <a:gd name="T60" fmla="*/ 167 w 1019"/>
                  <a:gd name="T61" fmla="*/ 475 h 651"/>
                  <a:gd name="T62" fmla="*/ 195 w 1019"/>
                  <a:gd name="T63" fmla="*/ 483 h 651"/>
                  <a:gd name="T64" fmla="*/ 234 w 1019"/>
                  <a:gd name="T65" fmla="*/ 465 h 651"/>
                  <a:gd name="T66" fmla="*/ 431 w 1019"/>
                  <a:gd name="T67" fmla="*/ 470 h 651"/>
                  <a:gd name="T68" fmla="*/ 644 w 1019"/>
                  <a:gd name="T69" fmla="*/ 587 h 651"/>
                  <a:gd name="T70" fmla="*/ 813 w 1019"/>
                  <a:gd name="T71" fmla="*/ 590 h 651"/>
                  <a:gd name="T72" fmla="*/ 841 w 1019"/>
                  <a:gd name="T73" fmla="*/ 599 h 651"/>
                  <a:gd name="T74" fmla="*/ 832 w 1019"/>
                  <a:gd name="T75" fmla="*/ 627 h 651"/>
                  <a:gd name="T76" fmla="*/ 732 w 1019"/>
                  <a:gd name="T77" fmla="*/ 651 h 651"/>
                  <a:gd name="T78" fmla="*/ 732 w 1019"/>
                  <a:gd name="T79" fmla="*/ 651 h 651"/>
                  <a:gd name="T80" fmla="*/ 732 w 1019"/>
                  <a:gd name="T81" fmla="*/ 651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19" h="651">
                    <a:moveTo>
                      <a:pt x="732" y="651"/>
                    </a:moveTo>
                    <a:cubicBezTo>
                      <a:pt x="694" y="651"/>
                      <a:pt x="657" y="642"/>
                      <a:pt x="624" y="623"/>
                    </a:cubicBezTo>
                    <a:cubicBezTo>
                      <a:pt x="411" y="507"/>
                      <a:pt x="411" y="507"/>
                      <a:pt x="411" y="507"/>
                    </a:cubicBezTo>
                    <a:cubicBezTo>
                      <a:pt x="362" y="480"/>
                      <a:pt x="303" y="478"/>
                      <a:pt x="252" y="502"/>
                    </a:cubicBezTo>
                    <a:cubicBezTo>
                      <a:pt x="213" y="521"/>
                      <a:pt x="213" y="521"/>
                      <a:pt x="213" y="521"/>
                    </a:cubicBezTo>
                    <a:cubicBezTo>
                      <a:pt x="183" y="535"/>
                      <a:pt x="148" y="524"/>
                      <a:pt x="132" y="496"/>
                    </a:cubicBezTo>
                    <a:cubicBezTo>
                      <a:pt x="72" y="401"/>
                      <a:pt x="29" y="296"/>
                      <a:pt x="6" y="185"/>
                    </a:cubicBezTo>
                    <a:cubicBezTo>
                      <a:pt x="0" y="155"/>
                      <a:pt x="16" y="125"/>
                      <a:pt x="45" y="114"/>
                    </a:cubicBezTo>
                    <a:cubicBezTo>
                      <a:pt x="246" y="35"/>
                      <a:pt x="246" y="35"/>
                      <a:pt x="246" y="35"/>
                    </a:cubicBezTo>
                    <a:cubicBezTo>
                      <a:pt x="308" y="10"/>
                      <a:pt x="376" y="0"/>
                      <a:pt x="443" y="9"/>
                    </a:cubicBezTo>
                    <a:cubicBezTo>
                      <a:pt x="519" y="16"/>
                      <a:pt x="588" y="54"/>
                      <a:pt x="635" y="114"/>
                    </a:cubicBezTo>
                    <a:cubicBezTo>
                      <a:pt x="637" y="116"/>
                      <a:pt x="711" y="199"/>
                      <a:pt x="887" y="186"/>
                    </a:cubicBezTo>
                    <a:cubicBezTo>
                      <a:pt x="908" y="185"/>
                      <a:pt x="908" y="185"/>
                      <a:pt x="908" y="185"/>
                    </a:cubicBezTo>
                    <a:cubicBezTo>
                      <a:pt x="963" y="184"/>
                      <a:pt x="1010" y="224"/>
                      <a:pt x="1017" y="278"/>
                    </a:cubicBezTo>
                    <a:cubicBezTo>
                      <a:pt x="1018" y="281"/>
                      <a:pt x="1018" y="284"/>
                      <a:pt x="1018" y="287"/>
                    </a:cubicBezTo>
                    <a:cubicBezTo>
                      <a:pt x="1018" y="292"/>
                      <a:pt x="1018" y="292"/>
                      <a:pt x="1018" y="292"/>
                    </a:cubicBezTo>
                    <a:cubicBezTo>
                      <a:pt x="1019" y="351"/>
                      <a:pt x="971" y="399"/>
                      <a:pt x="913" y="399"/>
                    </a:cubicBezTo>
                    <a:cubicBezTo>
                      <a:pt x="806" y="401"/>
                      <a:pt x="614" y="397"/>
                      <a:pt x="528" y="352"/>
                    </a:cubicBezTo>
                    <a:cubicBezTo>
                      <a:pt x="504" y="338"/>
                      <a:pt x="523" y="303"/>
                      <a:pt x="547" y="315"/>
                    </a:cubicBezTo>
                    <a:cubicBezTo>
                      <a:pt x="604" y="345"/>
                      <a:pt x="737" y="361"/>
                      <a:pt x="912" y="358"/>
                    </a:cubicBezTo>
                    <a:cubicBezTo>
                      <a:pt x="948" y="357"/>
                      <a:pt x="977" y="328"/>
                      <a:pt x="977" y="292"/>
                    </a:cubicBezTo>
                    <a:cubicBezTo>
                      <a:pt x="977" y="289"/>
                      <a:pt x="977" y="289"/>
                      <a:pt x="977" y="289"/>
                    </a:cubicBezTo>
                    <a:cubicBezTo>
                      <a:pt x="977" y="288"/>
                      <a:pt x="977" y="286"/>
                      <a:pt x="976" y="284"/>
                    </a:cubicBezTo>
                    <a:cubicBezTo>
                      <a:pt x="972" y="251"/>
                      <a:pt x="943" y="226"/>
                      <a:pt x="910" y="227"/>
                    </a:cubicBezTo>
                    <a:cubicBezTo>
                      <a:pt x="889" y="227"/>
                      <a:pt x="889" y="227"/>
                      <a:pt x="889" y="227"/>
                    </a:cubicBezTo>
                    <a:cubicBezTo>
                      <a:pt x="691" y="242"/>
                      <a:pt x="606" y="144"/>
                      <a:pt x="602" y="140"/>
                    </a:cubicBezTo>
                    <a:cubicBezTo>
                      <a:pt x="562" y="88"/>
                      <a:pt x="503" y="55"/>
                      <a:pt x="437" y="50"/>
                    </a:cubicBezTo>
                    <a:cubicBezTo>
                      <a:pt x="378" y="43"/>
                      <a:pt x="317" y="51"/>
                      <a:pt x="261" y="74"/>
                    </a:cubicBezTo>
                    <a:cubicBezTo>
                      <a:pt x="60" y="153"/>
                      <a:pt x="60" y="153"/>
                      <a:pt x="60" y="153"/>
                    </a:cubicBezTo>
                    <a:cubicBezTo>
                      <a:pt x="50" y="157"/>
                      <a:pt x="45" y="167"/>
                      <a:pt x="47" y="177"/>
                    </a:cubicBezTo>
                    <a:cubicBezTo>
                      <a:pt x="69" y="283"/>
                      <a:pt x="110" y="383"/>
                      <a:pt x="167" y="475"/>
                    </a:cubicBezTo>
                    <a:cubicBezTo>
                      <a:pt x="173" y="484"/>
                      <a:pt x="185" y="488"/>
                      <a:pt x="195" y="483"/>
                    </a:cubicBezTo>
                    <a:cubicBezTo>
                      <a:pt x="234" y="465"/>
                      <a:pt x="234" y="465"/>
                      <a:pt x="234" y="465"/>
                    </a:cubicBezTo>
                    <a:cubicBezTo>
                      <a:pt x="297" y="435"/>
                      <a:pt x="370" y="437"/>
                      <a:pt x="431" y="470"/>
                    </a:cubicBezTo>
                    <a:cubicBezTo>
                      <a:pt x="644" y="587"/>
                      <a:pt x="644" y="587"/>
                      <a:pt x="644" y="587"/>
                    </a:cubicBezTo>
                    <a:cubicBezTo>
                      <a:pt x="696" y="616"/>
                      <a:pt x="760" y="617"/>
                      <a:pt x="813" y="590"/>
                    </a:cubicBezTo>
                    <a:cubicBezTo>
                      <a:pt x="823" y="585"/>
                      <a:pt x="836" y="589"/>
                      <a:pt x="841" y="599"/>
                    </a:cubicBezTo>
                    <a:cubicBezTo>
                      <a:pt x="846" y="610"/>
                      <a:pt x="842" y="622"/>
                      <a:pt x="832" y="627"/>
                    </a:cubicBezTo>
                    <a:cubicBezTo>
                      <a:pt x="801" y="643"/>
                      <a:pt x="766" y="651"/>
                      <a:pt x="732" y="651"/>
                    </a:cubicBezTo>
                    <a:close/>
                    <a:moveTo>
                      <a:pt x="732" y="651"/>
                    </a:moveTo>
                    <a:cubicBezTo>
                      <a:pt x="732" y="651"/>
                      <a:pt x="732" y="651"/>
                      <a:pt x="732" y="6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7"/>
              <p:cNvSpPr>
                <a:spLocks noEditPoints="1"/>
              </p:cNvSpPr>
              <p:nvPr/>
            </p:nvSpPr>
            <p:spPr bwMode="auto">
              <a:xfrm>
                <a:off x="8109" y="5486"/>
                <a:ext cx="236" cy="175"/>
              </a:xfrm>
              <a:custGeom>
                <a:avLst/>
                <a:gdLst>
                  <a:gd name="T0" fmla="*/ 29 w 104"/>
                  <a:gd name="T1" fmla="*/ 77 h 77"/>
                  <a:gd name="T2" fmla="*/ 18 w 104"/>
                  <a:gd name="T3" fmla="*/ 39 h 77"/>
                  <a:gd name="T4" fmla="*/ 69 w 104"/>
                  <a:gd name="T5" fmla="*/ 6 h 77"/>
                  <a:gd name="T6" fmla="*/ 98 w 104"/>
                  <a:gd name="T7" fmla="*/ 12 h 77"/>
                  <a:gd name="T8" fmla="*/ 91 w 104"/>
                  <a:gd name="T9" fmla="*/ 41 h 77"/>
                  <a:gd name="T10" fmla="*/ 40 w 104"/>
                  <a:gd name="T11" fmla="*/ 74 h 77"/>
                  <a:gd name="T12" fmla="*/ 29 w 104"/>
                  <a:gd name="T13" fmla="*/ 77 h 77"/>
                  <a:gd name="T14" fmla="*/ 29 w 104"/>
                  <a:gd name="T15" fmla="*/ 77 h 77"/>
                  <a:gd name="T16" fmla="*/ 29 w 104"/>
                  <a:gd name="T1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77">
                    <a:moveTo>
                      <a:pt x="29" y="77"/>
                    </a:moveTo>
                    <a:cubicBezTo>
                      <a:pt x="8" y="77"/>
                      <a:pt x="0" y="50"/>
                      <a:pt x="18" y="39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9" y="0"/>
                      <a:pt x="92" y="2"/>
                      <a:pt x="98" y="12"/>
                    </a:cubicBezTo>
                    <a:cubicBezTo>
                      <a:pt x="104" y="22"/>
                      <a:pt x="101" y="35"/>
                      <a:pt x="91" y="4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7" y="76"/>
                      <a:pt x="33" y="77"/>
                      <a:pt x="29" y="77"/>
                    </a:cubicBezTo>
                    <a:close/>
                    <a:moveTo>
                      <a:pt x="29" y="77"/>
                    </a:moveTo>
                    <a:cubicBezTo>
                      <a:pt x="29" y="77"/>
                      <a:pt x="29" y="77"/>
                      <a:pt x="29" y="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8"/>
              <p:cNvSpPr>
                <a:spLocks noEditPoints="1"/>
              </p:cNvSpPr>
              <p:nvPr/>
            </p:nvSpPr>
            <p:spPr bwMode="auto">
              <a:xfrm>
                <a:off x="8234" y="4545"/>
                <a:ext cx="1127" cy="614"/>
              </a:xfrm>
              <a:custGeom>
                <a:avLst/>
                <a:gdLst>
                  <a:gd name="T0" fmla="*/ 323 w 496"/>
                  <a:gd name="T1" fmla="*/ 271 h 271"/>
                  <a:gd name="T2" fmla="*/ 312 w 496"/>
                  <a:gd name="T3" fmla="*/ 232 h 271"/>
                  <a:gd name="T4" fmla="*/ 411 w 496"/>
                  <a:gd name="T5" fmla="*/ 170 h 271"/>
                  <a:gd name="T6" fmla="*/ 431 w 496"/>
                  <a:gd name="T7" fmla="*/ 86 h 271"/>
                  <a:gd name="T8" fmla="*/ 347 w 496"/>
                  <a:gd name="T9" fmla="*/ 63 h 271"/>
                  <a:gd name="T10" fmla="*/ 35 w 496"/>
                  <a:gd name="T11" fmla="*/ 238 h 271"/>
                  <a:gd name="T12" fmla="*/ 33 w 496"/>
                  <a:gd name="T13" fmla="*/ 239 h 271"/>
                  <a:gd name="T14" fmla="*/ 5 w 496"/>
                  <a:gd name="T15" fmla="*/ 230 h 271"/>
                  <a:gd name="T16" fmla="*/ 14 w 496"/>
                  <a:gd name="T17" fmla="*/ 202 h 271"/>
                  <a:gd name="T18" fmla="*/ 327 w 496"/>
                  <a:gd name="T19" fmla="*/ 27 h 271"/>
                  <a:gd name="T20" fmla="*/ 467 w 496"/>
                  <a:gd name="T21" fmla="*/ 65 h 271"/>
                  <a:gd name="T22" fmla="*/ 433 w 496"/>
                  <a:gd name="T23" fmla="*/ 205 h 271"/>
                  <a:gd name="T24" fmla="*/ 334 w 496"/>
                  <a:gd name="T25" fmla="*/ 268 h 271"/>
                  <a:gd name="T26" fmla="*/ 323 w 496"/>
                  <a:gd name="T27" fmla="*/ 271 h 271"/>
                  <a:gd name="T28" fmla="*/ 323 w 496"/>
                  <a:gd name="T29" fmla="*/ 271 h 271"/>
                  <a:gd name="T30" fmla="*/ 323 w 496"/>
                  <a:gd name="T31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6" h="271">
                    <a:moveTo>
                      <a:pt x="323" y="271"/>
                    </a:moveTo>
                    <a:cubicBezTo>
                      <a:pt x="303" y="271"/>
                      <a:pt x="295" y="244"/>
                      <a:pt x="312" y="232"/>
                    </a:cubicBezTo>
                    <a:cubicBezTo>
                      <a:pt x="411" y="170"/>
                      <a:pt x="411" y="170"/>
                      <a:pt x="411" y="170"/>
                    </a:cubicBezTo>
                    <a:cubicBezTo>
                      <a:pt x="439" y="152"/>
                      <a:pt x="448" y="115"/>
                      <a:pt x="431" y="86"/>
                    </a:cubicBezTo>
                    <a:cubicBezTo>
                      <a:pt x="414" y="57"/>
                      <a:pt x="376" y="47"/>
                      <a:pt x="347" y="63"/>
                    </a:cubicBezTo>
                    <a:cubicBezTo>
                      <a:pt x="35" y="238"/>
                      <a:pt x="35" y="238"/>
                      <a:pt x="35" y="238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23" y="244"/>
                      <a:pt x="10" y="240"/>
                      <a:pt x="5" y="230"/>
                    </a:cubicBezTo>
                    <a:cubicBezTo>
                      <a:pt x="0" y="219"/>
                      <a:pt x="4" y="207"/>
                      <a:pt x="14" y="202"/>
                    </a:cubicBezTo>
                    <a:cubicBezTo>
                      <a:pt x="327" y="27"/>
                      <a:pt x="327" y="27"/>
                      <a:pt x="327" y="27"/>
                    </a:cubicBezTo>
                    <a:cubicBezTo>
                      <a:pt x="376" y="0"/>
                      <a:pt x="438" y="16"/>
                      <a:pt x="467" y="65"/>
                    </a:cubicBezTo>
                    <a:cubicBezTo>
                      <a:pt x="496" y="113"/>
                      <a:pt x="480" y="175"/>
                      <a:pt x="433" y="205"/>
                    </a:cubicBezTo>
                    <a:cubicBezTo>
                      <a:pt x="334" y="268"/>
                      <a:pt x="334" y="268"/>
                      <a:pt x="334" y="268"/>
                    </a:cubicBezTo>
                    <a:cubicBezTo>
                      <a:pt x="331" y="270"/>
                      <a:pt x="327" y="271"/>
                      <a:pt x="323" y="271"/>
                    </a:cubicBezTo>
                    <a:close/>
                    <a:moveTo>
                      <a:pt x="323" y="271"/>
                    </a:moveTo>
                    <a:cubicBezTo>
                      <a:pt x="323" y="271"/>
                      <a:pt x="323" y="271"/>
                      <a:pt x="323" y="2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9"/>
              <p:cNvSpPr>
                <a:spLocks noEditPoints="1"/>
              </p:cNvSpPr>
              <p:nvPr/>
            </p:nvSpPr>
            <p:spPr bwMode="auto">
              <a:xfrm>
                <a:off x="7174" y="2757"/>
                <a:ext cx="1862" cy="1858"/>
              </a:xfrm>
              <a:custGeom>
                <a:avLst/>
                <a:gdLst>
                  <a:gd name="T0" fmla="*/ 364 w 819"/>
                  <a:gd name="T1" fmla="*/ 819 h 819"/>
                  <a:gd name="T2" fmla="*/ 327 w 819"/>
                  <a:gd name="T3" fmla="*/ 752 h 819"/>
                  <a:gd name="T4" fmla="*/ 196 w 819"/>
                  <a:gd name="T5" fmla="*/ 734 h 819"/>
                  <a:gd name="T6" fmla="*/ 88 w 819"/>
                  <a:gd name="T7" fmla="*/ 666 h 819"/>
                  <a:gd name="T8" fmla="*/ 109 w 819"/>
                  <a:gd name="T9" fmla="*/ 593 h 819"/>
                  <a:gd name="T10" fmla="*/ 29 w 819"/>
                  <a:gd name="T11" fmla="*/ 487 h 819"/>
                  <a:gd name="T12" fmla="*/ 0 w 819"/>
                  <a:gd name="T13" fmla="*/ 363 h 819"/>
                  <a:gd name="T14" fmla="*/ 67 w 819"/>
                  <a:gd name="T15" fmla="*/ 327 h 819"/>
                  <a:gd name="T16" fmla="*/ 85 w 819"/>
                  <a:gd name="T17" fmla="*/ 195 h 819"/>
                  <a:gd name="T18" fmla="*/ 153 w 819"/>
                  <a:gd name="T19" fmla="*/ 87 h 819"/>
                  <a:gd name="T20" fmla="*/ 226 w 819"/>
                  <a:gd name="T21" fmla="*/ 109 h 819"/>
                  <a:gd name="T22" fmla="*/ 332 w 819"/>
                  <a:gd name="T23" fmla="*/ 28 h 819"/>
                  <a:gd name="T24" fmla="*/ 456 w 819"/>
                  <a:gd name="T25" fmla="*/ 0 h 819"/>
                  <a:gd name="T26" fmla="*/ 492 w 819"/>
                  <a:gd name="T27" fmla="*/ 67 h 819"/>
                  <a:gd name="T28" fmla="*/ 624 w 819"/>
                  <a:gd name="T29" fmla="*/ 85 h 819"/>
                  <a:gd name="T30" fmla="*/ 732 w 819"/>
                  <a:gd name="T31" fmla="*/ 152 h 819"/>
                  <a:gd name="T32" fmla="*/ 710 w 819"/>
                  <a:gd name="T33" fmla="*/ 225 h 819"/>
                  <a:gd name="T34" fmla="*/ 791 w 819"/>
                  <a:gd name="T35" fmla="*/ 331 h 819"/>
                  <a:gd name="T36" fmla="*/ 819 w 819"/>
                  <a:gd name="T37" fmla="*/ 455 h 819"/>
                  <a:gd name="T38" fmla="*/ 752 w 819"/>
                  <a:gd name="T39" fmla="*/ 492 h 819"/>
                  <a:gd name="T40" fmla="*/ 734 w 819"/>
                  <a:gd name="T41" fmla="*/ 623 h 819"/>
                  <a:gd name="T42" fmla="*/ 667 w 819"/>
                  <a:gd name="T43" fmla="*/ 731 h 819"/>
                  <a:gd name="T44" fmla="*/ 594 w 819"/>
                  <a:gd name="T45" fmla="*/ 710 h 819"/>
                  <a:gd name="T46" fmla="*/ 488 w 819"/>
                  <a:gd name="T47" fmla="*/ 790 h 819"/>
                  <a:gd name="T48" fmla="*/ 372 w 819"/>
                  <a:gd name="T49" fmla="*/ 777 h 819"/>
                  <a:gd name="T50" fmla="*/ 453 w 819"/>
                  <a:gd name="T51" fmla="*/ 732 h 819"/>
                  <a:gd name="T52" fmla="*/ 583 w 819"/>
                  <a:gd name="T53" fmla="*/ 667 h 819"/>
                  <a:gd name="T54" fmla="*/ 643 w 819"/>
                  <a:gd name="T55" fmla="*/ 696 h 819"/>
                  <a:gd name="T56" fmla="*/ 668 w 819"/>
                  <a:gd name="T57" fmla="*/ 608 h 819"/>
                  <a:gd name="T58" fmla="*/ 715 w 819"/>
                  <a:gd name="T59" fmla="*/ 469 h 819"/>
                  <a:gd name="T60" fmla="*/ 778 w 819"/>
                  <a:gd name="T61" fmla="*/ 447 h 819"/>
                  <a:gd name="T62" fmla="*/ 733 w 819"/>
                  <a:gd name="T63" fmla="*/ 367 h 819"/>
                  <a:gd name="T64" fmla="*/ 667 w 819"/>
                  <a:gd name="T65" fmla="*/ 236 h 819"/>
                  <a:gd name="T66" fmla="*/ 697 w 819"/>
                  <a:gd name="T67" fmla="*/ 176 h 819"/>
                  <a:gd name="T68" fmla="*/ 608 w 819"/>
                  <a:gd name="T69" fmla="*/ 150 h 819"/>
                  <a:gd name="T70" fmla="*/ 469 w 819"/>
                  <a:gd name="T71" fmla="*/ 104 h 819"/>
                  <a:gd name="T72" fmla="*/ 447 w 819"/>
                  <a:gd name="T73" fmla="*/ 41 h 819"/>
                  <a:gd name="T74" fmla="*/ 367 w 819"/>
                  <a:gd name="T75" fmla="*/ 86 h 819"/>
                  <a:gd name="T76" fmla="*/ 236 w 819"/>
                  <a:gd name="T77" fmla="*/ 152 h 819"/>
                  <a:gd name="T78" fmla="*/ 176 w 819"/>
                  <a:gd name="T79" fmla="*/ 122 h 819"/>
                  <a:gd name="T80" fmla="*/ 151 w 819"/>
                  <a:gd name="T81" fmla="*/ 211 h 819"/>
                  <a:gd name="T82" fmla="*/ 105 w 819"/>
                  <a:gd name="T83" fmla="*/ 350 h 819"/>
                  <a:gd name="T84" fmla="*/ 42 w 819"/>
                  <a:gd name="T85" fmla="*/ 371 h 819"/>
                  <a:gd name="T86" fmla="*/ 87 w 819"/>
                  <a:gd name="T87" fmla="*/ 452 h 819"/>
                  <a:gd name="T88" fmla="*/ 152 w 819"/>
                  <a:gd name="T89" fmla="*/ 583 h 819"/>
                  <a:gd name="T90" fmla="*/ 123 w 819"/>
                  <a:gd name="T91" fmla="*/ 643 h 819"/>
                  <a:gd name="T92" fmla="*/ 212 w 819"/>
                  <a:gd name="T93" fmla="*/ 668 h 819"/>
                  <a:gd name="T94" fmla="*/ 350 w 819"/>
                  <a:gd name="T95" fmla="*/ 714 h 819"/>
                  <a:gd name="T96" fmla="*/ 372 w 819"/>
                  <a:gd name="T97" fmla="*/ 777 h 819"/>
                  <a:gd name="T98" fmla="*/ 372 w 819"/>
                  <a:gd name="T99" fmla="*/ 777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19" h="819">
                    <a:moveTo>
                      <a:pt x="456" y="819"/>
                    </a:moveTo>
                    <a:cubicBezTo>
                      <a:pt x="364" y="819"/>
                      <a:pt x="364" y="819"/>
                      <a:pt x="364" y="819"/>
                    </a:cubicBezTo>
                    <a:cubicBezTo>
                      <a:pt x="347" y="819"/>
                      <a:pt x="334" y="806"/>
                      <a:pt x="332" y="790"/>
                    </a:cubicBezTo>
                    <a:cubicBezTo>
                      <a:pt x="327" y="752"/>
                      <a:pt x="327" y="752"/>
                      <a:pt x="327" y="752"/>
                    </a:cubicBezTo>
                    <a:cubicBezTo>
                      <a:pt x="292" y="743"/>
                      <a:pt x="257" y="729"/>
                      <a:pt x="226" y="710"/>
                    </a:cubicBezTo>
                    <a:cubicBezTo>
                      <a:pt x="196" y="734"/>
                      <a:pt x="196" y="734"/>
                      <a:pt x="196" y="734"/>
                    </a:cubicBezTo>
                    <a:cubicBezTo>
                      <a:pt x="183" y="744"/>
                      <a:pt x="164" y="743"/>
                      <a:pt x="153" y="731"/>
                    </a:cubicBezTo>
                    <a:cubicBezTo>
                      <a:pt x="88" y="666"/>
                      <a:pt x="88" y="666"/>
                      <a:pt x="88" y="666"/>
                    </a:cubicBezTo>
                    <a:cubicBezTo>
                      <a:pt x="76" y="655"/>
                      <a:pt x="75" y="636"/>
                      <a:pt x="85" y="623"/>
                    </a:cubicBezTo>
                    <a:cubicBezTo>
                      <a:pt x="109" y="593"/>
                      <a:pt x="109" y="593"/>
                      <a:pt x="109" y="593"/>
                    </a:cubicBezTo>
                    <a:cubicBezTo>
                      <a:pt x="90" y="562"/>
                      <a:pt x="76" y="527"/>
                      <a:pt x="67" y="491"/>
                    </a:cubicBezTo>
                    <a:cubicBezTo>
                      <a:pt x="29" y="487"/>
                      <a:pt x="29" y="487"/>
                      <a:pt x="29" y="487"/>
                    </a:cubicBezTo>
                    <a:cubicBezTo>
                      <a:pt x="13" y="485"/>
                      <a:pt x="0" y="472"/>
                      <a:pt x="0" y="45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47"/>
                      <a:pt x="13" y="333"/>
                      <a:pt x="29" y="331"/>
                    </a:cubicBezTo>
                    <a:cubicBezTo>
                      <a:pt x="67" y="327"/>
                      <a:pt x="67" y="327"/>
                      <a:pt x="67" y="327"/>
                    </a:cubicBezTo>
                    <a:cubicBezTo>
                      <a:pt x="76" y="291"/>
                      <a:pt x="90" y="257"/>
                      <a:pt x="109" y="225"/>
                    </a:cubicBezTo>
                    <a:cubicBezTo>
                      <a:pt x="85" y="195"/>
                      <a:pt x="85" y="195"/>
                      <a:pt x="85" y="195"/>
                    </a:cubicBezTo>
                    <a:cubicBezTo>
                      <a:pt x="75" y="182"/>
                      <a:pt x="76" y="164"/>
                      <a:pt x="88" y="152"/>
                    </a:cubicBezTo>
                    <a:cubicBezTo>
                      <a:pt x="153" y="87"/>
                      <a:pt x="153" y="87"/>
                      <a:pt x="153" y="87"/>
                    </a:cubicBezTo>
                    <a:cubicBezTo>
                      <a:pt x="164" y="75"/>
                      <a:pt x="183" y="74"/>
                      <a:pt x="196" y="85"/>
                    </a:cubicBezTo>
                    <a:cubicBezTo>
                      <a:pt x="226" y="109"/>
                      <a:pt x="226" y="109"/>
                      <a:pt x="226" y="109"/>
                    </a:cubicBezTo>
                    <a:cubicBezTo>
                      <a:pt x="257" y="89"/>
                      <a:pt x="292" y="75"/>
                      <a:pt x="328" y="67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4" y="12"/>
                      <a:pt x="347" y="0"/>
                      <a:pt x="364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72" y="0"/>
                      <a:pt x="486" y="12"/>
                      <a:pt x="488" y="28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528" y="75"/>
                      <a:pt x="562" y="90"/>
                      <a:pt x="594" y="109"/>
                    </a:cubicBezTo>
                    <a:cubicBezTo>
                      <a:pt x="624" y="85"/>
                      <a:pt x="624" y="85"/>
                      <a:pt x="624" y="85"/>
                    </a:cubicBezTo>
                    <a:cubicBezTo>
                      <a:pt x="637" y="75"/>
                      <a:pt x="655" y="76"/>
                      <a:pt x="667" y="87"/>
                    </a:cubicBezTo>
                    <a:cubicBezTo>
                      <a:pt x="732" y="152"/>
                      <a:pt x="732" y="152"/>
                      <a:pt x="732" y="152"/>
                    </a:cubicBezTo>
                    <a:cubicBezTo>
                      <a:pt x="743" y="164"/>
                      <a:pt x="745" y="182"/>
                      <a:pt x="734" y="195"/>
                    </a:cubicBezTo>
                    <a:cubicBezTo>
                      <a:pt x="710" y="225"/>
                      <a:pt x="710" y="225"/>
                      <a:pt x="710" y="225"/>
                    </a:cubicBezTo>
                    <a:cubicBezTo>
                      <a:pt x="730" y="257"/>
                      <a:pt x="744" y="291"/>
                      <a:pt x="752" y="327"/>
                    </a:cubicBezTo>
                    <a:cubicBezTo>
                      <a:pt x="791" y="331"/>
                      <a:pt x="791" y="331"/>
                      <a:pt x="791" y="331"/>
                    </a:cubicBezTo>
                    <a:cubicBezTo>
                      <a:pt x="807" y="333"/>
                      <a:pt x="819" y="347"/>
                      <a:pt x="819" y="363"/>
                    </a:cubicBezTo>
                    <a:cubicBezTo>
                      <a:pt x="819" y="455"/>
                      <a:pt x="819" y="455"/>
                      <a:pt x="819" y="455"/>
                    </a:cubicBezTo>
                    <a:cubicBezTo>
                      <a:pt x="819" y="472"/>
                      <a:pt x="807" y="485"/>
                      <a:pt x="791" y="487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44" y="527"/>
                      <a:pt x="730" y="562"/>
                      <a:pt x="710" y="593"/>
                    </a:cubicBezTo>
                    <a:cubicBezTo>
                      <a:pt x="734" y="623"/>
                      <a:pt x="734" y="623"/>
                      <a:pt x="734" y="623"/>
                    </a:cubicBezTo>
                    <a:cubicBezTo>
                      <a:pt x="745" y="636"/>
                      <a:pt x="743" y="655"/>
                      <a:pt x="732" y="666"/>
                    </a:cubicBezTo>
                    <a:cubicBezTo>
                      <a:pt x="667" y="731"/>
                      <a:pt x="667" y="731"/>
                      <a:pt x="667" y="731"/>
                    </a:cubicBezTo>
                    <a:cubicBezTo>
                      <a:pt x="655" y="743"/>
                      <a:pt x="637" y="744"/>
                      <a:pt x="624" y="734"/>
                    </a:cubicBezTo>
                    <a:cubicBezTo>
                      <a:pt x="594" y="710"/>
                      <a:pt x="594" y="710"/>
                      <a:pt x="594" y="710"/>
                    </a:cubicBezTo>
                    <a:cubicBezTo>
                      <a:pt x="562" y="729"/>
                      <a:pt x="528" y="743"/>
                      <a:pt x="492" y="752"/>
                    </a:cubicBezTo>
                    <a:cubicBezTo>
                      <a:pt x="488" y="790"/>
                      <a:pt x="488" y="790"/>
                      <a:pt x="488" y="790"/>
                    </a:cubicBezTo>
                    <a:cubicBezTo>
                      <a:pt x="486" y="806"/>
                      <a:pt x="472" y="819"/>
                      <a:pt x="456" y="819"/>
                    </a:cubicBezTo>
                    <a:close/>
                    <a:moveTo>
                      <a:pt x="372" y="777"/>
                    </a:moveTo>
                    <a:cubicBezTo>
                      <a:pt x="447" y="777"/>
                      <a:pt x="447" y="777"/>
                      <a:pt x="447" y="777"/>
                    </a:cubicBezTo>
                    <a:cubicBezTo>
                      <a:pt x="453" y="732"/>
                      <a:pt x="453" y="732"/>
                      <a:pt x="453" y="732"/>
                    </a:cubicBezTo>
                    <a:cubicBezTo>
                      <a:pt x="454" y="723"/>
                      <a:pt x="460" y="716"/>
                      <a:pt x="469" y="714"/>
                    </a:cubicBezTo>
                    <a:cubicBezTo>
                      <a:pt x="510" y="706"/>
                      <a:pt x="549" y="690"/>
                      <a:pt x="583" y="667"/>
                    </a:cubicBezTo>
                    <a:cubicBezTo>
                      <a:pt x="591" y="662"/>
                      <a:pt x="601" y="662"/>
                      <a:pt x="608" y="668"/>
                    </a:cubicBezTo>
                    <a:cubicBezTo>
                      <a:pt x="643" y="696"/>
                      <a:pt x="643" y="696"/>
                      <a:pt x="643" y="696"/>
                    </a:cubicBezTo>
                    <a:cubicBezTo>
                      <a:pt x="697" y="643"/>
                      <a:pt x="697" y="643"/>
                      <a:pt x="697" y="643"/>
                    </a:cubicBezTo>
                    <a:cubicBezTo>
                      <a:pt x="668" y="608"/>
                      <a:pt x="668" y="608"/>
                      <a:pt x="668" y="608"/>
                    </a:cubicBezTo>
                    <a:cubicBezTo>
                      <a:pt x="663" y="600"/>
                      <a:pt x="662" y="590"/>
                      <a:pt x="667" y="583"/>
                    </a:cubicBezTo>
                    <a:cubicBezTo>
                      <a:pt x="691" y="548"/>
                      <a:pt x="707" y="510"/>
                      <a:pt x="715" y="469"/>
                    </a:cubicBezTo>
                    <a:cubicBezTo>
                      <a:pt x="716" y="460"/>
                      <a:pt x="724" y="453"/>
                      <a:pt x="733" y="452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78" y="372"/>
                      <a:pt x="778" y="372"/>
                      <a:pt x="778" y="372"/>
                    </a:cubicBezTo>
                    <a:cubicBezTo>
                      <a:pt x="733" y="367"/>
                      <a:pt x="733" y="367"/>
                      <a:pt x="733" y="367"/>
                    </a:cubicBezTo>
                    <a:cubicBezTo>
                      <a:pt x="724" y="366"/>
                      <a:pt x="716" y="359"/>
                      <a:pt x="715" y="350"/>
                    </a:cubicBezTo>
                    <a:cubicBezTo>
                      <a:pt x="707" y="309"/>
                      <a:pt x="691" y="270"/>
                      <a:pt x="667" y="236"/>
                    </a:cubicBezTo>
                    <a:cubicBezTo>
                      <a:pt x="662" y="228"/>
                      <a:pt x="663" y="218"/>
                      <a:pt x="668" y="211"/>
                    </a:cubicBezTo>
                    <a:cubicBezTo>
                      <a:pt x="697" y="176"/>
                      <a:pt x="697" y="176"/>
                      <a:pt x="697" y="176"/>
                    </a:cubicBezTo>
                    <a:cubicBezTo>
                      <a:pt x="643" y="122"/>
                      <a:pt x="643" y="122"/>
                      <a:pt x="643" y="122"/>
                    </a:cubicBezTo>
                    <a:cubicBezTo>
                      <a:pt x="608" y="150"/>
                      <a:pt x="608" y="150"/>
                      <a:pt x="608" y="150"/>
                    </a:cubicBezTo>
                    <a:cubicBezTo>
                      <a:pt x="601" y="156"/>
                      <a:pt x="591" y="157"/>
                      <a:pt x="584" y="151"/>
                    </a:cubicBezTo>
                    <a:cubicBezTo>
                      <a:pt x="549" y="128"/>
                      <a:pt x="510" y="112"/>
                      <a:pt x="469" y="104"/>
                    </a:cubicBezTo>
                    <a:cubicBezTo>
                      <a:pt x="460" y="102"/>
                      <a:pt x="454" y="95"/>
                      <a:pt x="453" y="86"/>
                    </a:cubicBezTo>
                    <a:cubicBezTo>
                      <a:pt x="447" y="41"/>
                      <a:pt x="447" y="41"/>
                      <a:pt x="447" y="41"/>
                    </a:cubicBezTo>
                    <a:cubicBezTo>
                      <a:pt x="372" y="41"/>
                      <a:pt x="372" y="41"/>
                      <a:pt x="372" y="41"/>
                    </a:cubicBezTo>
                    <a:cubicBezTo>
                      <a:pt x="367" y="86"/>
                      <a:pt x="367" y="86"/>
                      <a:pt x="367" y="86"/>
                    </a:cubicBezTo>
                    <a:cubicBezTo>
                      <a:pt x="366" y="95"/>
                      <a:pt x="359" y="103"/>
                      <a:pt x="350" y="104"/>
                    </a:cubicBezTo>
                    <a:cubicBezTo>
                      <a:pt x="310" y="112"/>
                      <a:pt x="271" y="128"/>
                      <a:pt x="236" y="152"/>
                    </a:cubicBezTo>
                    <a:cubicBezTo>
                      <a:pt x="229" y="157"/>
                      <a:pt x="219" y="156"/>
                      <a:pt x="212" y="151"/>
                    </a:cubicBezTo>
                    <a:cubicBezTo>
                      <a:pt x="176" y="122"/>
                      <a:pt x="176" y="122"/>
                      <a:pt x="176" y="122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51" y="211"/>
                      <a:pt x="151" y="211"/>
                      <a:pt x="151" y="211"/>
                    </a:cubicBezTo>
                    <a:cubicBezTo>
                      <a:pt x="157" y="218"/>
                      <a:pt x="157" y="228"/>
                      <a:pt x="152" y="235"/>
                    </a:cubicBezTo>
                    <a:cubicBezTo>
                      <a:pt x="129" y="270"/>
                      <a:pt x="113" y="309"/>
                      <a:pt x="105" y="350"/>
                    </a:cubicBezTo>
                    <a:cubicBezTo>
                      <a:pt x="103" y="359"/>
                      <a:pt x="96" y="365"/>
                      <a:pt x="87" y="366"/>
                    </a:cubicBezTo>
                    <a:cubicBezTo>
                      <a:pt x="42" y="371"/>
                      <a:pt x="42" y="371"/>
                      <a:pt x="42" y="371"/>
                    </a:cubicBezTo>
                    <a:cubicBezTo>
                      <a:pt x="42" y="447"/>
                      <a:pt x="42" y="447"/>
                      <a:pt x="42" y="447"/>
                    </a:cubicBezTo>
                    <a:cubicBezTo>
                      <a:pt x="87" y="452"/>
                      <a:pt x="87" y="452"/>
                      <a:pt x="87" y="452"/>
                    </a:cubicBezTo>
                    <a:cubicBezTo>
                      <a:pt x="96" y="453"/>
                      <a:pt x="103" y="460"/>
                      <a:pt x="105" y="468"/>
                    </a:cubicBezTo>
                    <a:cubicBezTo>
                      <a:pt x="113" y="509"/>
                      <a:pt x="129" y="548"/>
                      <a:pt x="152" y="583"/>
                    </a:cubicBezTo>
                    <a:cubicBezTo>
                      <a:pt x="157" y="590"/>
                      <a:pt x="157" y="600"/>
                      <a:pt x="151" y="607"/>
                    </a:cubicBezTo>
                    <a:cubicBezTo>
                      <a:pt x="123" y="643"/>
                      <a:pt x="123" y="643"/>
                      <a:pt x="123" y="643"/>
                    </a:cubicBezTo>
                    <a:cubicBezTo>
                      <a:pt x="176" y="696"/>
                      <a:pt x="176" y="696"/>
                      <a:pt x="176" y="696"/>
                    </a:cubicBezTo>
                    <a:cubicBezTo>
                      <a:pt x="212" y="668"/>
                      <a:pt x="212" y="668"/>
                      <a:pt x="212" y="668"/>
                    </a:cubicBezTo>
                    <a:cubicBezTo>
                      <a:pt x="219" y="662"/>
                      <a:pt x="229" y="662"/>
                      <a:pt x="236" y="667"/>
                    </a:cubicBezTo>
                    <a:cubicBezTo>
                      <a:pt x="271" y="690"/>
                      <a:pt x="309" y="706"/>
                      <a:pt x="350" y="714"/>
                    </a:cubicBezTo>
                    <a:cubicBezTo>
                      <a:pt x="359" y="716"/>
                      <a:pt x="366" y="723"/>
                      <a:pt x="367" y="732"/>
                    </a:cubicBezTo>
                    <a:lnTo>
                      <a:pt x="372" y="777"/>
                    </a:lnTo>
                    <a:close/>
                    <a:moveTo>
                      <a:pt x="372" y="777"/>
                    </a:moveTo>
                    <a:cubicBezTo>
                      <a:pt x="372" y="777"/>
                      <a:pt x="372" y="777"/>
                      <a:pt x="372" y="7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40"/>
              <p:cNvSpPr>
                <a:spLocks noEditPoints="1"/>
              </p:cNvSpPr>
              <p:nvPr/>
            </p:nvSpPr>
            <p:spPr bwMode="auto">
              <a:xfrm>
                <a:off x="7508" y="3091"/>
                <a:ext cx="1151" cy="1147"/>
              </a:xfrm>
              <a:custGeom>
                <a:avLst/>
                <a:gdLst>
                  <a:gd name="T0" fmla="*/ 263 w 506"/>
                  <a:gd name="T1" fmla="*/ 506 h 506"/>
                  <a:gd name="T2" fmla="*/ 38 w 506"/>
                  <a:gd name="T3" fmla="*/ 355 h 506"/>
                  <a:gd name="T4" fmla="*/ 91 w 506"/>
                  <a:gd name="T5" fmla="*/ 90 h 506"/>
                  <a:gd name="T6" fmla="*/ 356 w 506"/>
                  <a:gd name="T7" fmla="*/ 37 h 506"/>
                  <a:gd name="T8" fmla="*/ 506 w 506"/>
                  <a:gd name="T9" fmla="*/ 262 h 506"/>
                  <a:gd name="T10" fmla="*/ 263 w 506"/>
                  <a:gd name="T11" fmla="*/ 506 h 506"/>
                  <a:gd name="T12" fmla="*/ 263 w 506"/>
                  <a:gd name="T13" fmla="*/ 60 h 506"/>
                  <a:gd name="T14" fmla="*/ 76 w 506"/>
                  <a:gd name="T15" fmla="*/ 185 h 506"/>
                  <a:gd name="T16" fmla="*/ 120 w 506"/>
                  <a:gd name="T17" fmla="*/ 405 h 506"/>
                  <a:gd name="T18" fmla="*/ 340 w 506"/>
                  <a:gd name="T19" fmla="*/ 449 h 506"/>
                  <a:gd name="T20" fmla="*/ 465 w 506"/>
                  <a:gd name="T21" fmla="*/ 262 h 506"/>
                  <a:gd name="T22" fmla="*/ 263 w 506"/>
                  <a:gd name="T23" fmla="*/ 60 h 506"/>
                  <a:gd name="T24" fmla="*/ 263 w 506"/>
                  <a:gd name="T25" fmla="*/ 60 h 506"/>
                  <a:gd name="T26" fmla="*/ 263 w 506"/>
                  <a:gd name="T27" fmla="*/ 6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6" h="506">
                    <a:moveTo>
                      <a:pt x="263" y="506"/>
                    </a:moveTo>
                    <a:cubicBezTo>
                      <a:pt x="164" y="506"/>
                      <a:pt x="76" y="446"/>
                      <a:pt x="38" y="355"/>
                    </a:cubicBezTo>
                    <a:cubicBezTo>
                      <a:pt x="0" y="264"/>
                      <a:pt x="21" y="160"/>
                      <a:pt x="91" y="90"/>
                    </a:cubicBezTo>
                    <a:cubicBezTo>
                      <a:pt x="160" y="20"/>
                      <a:pt x="265" y="0"/>
                      <a:pt x="356" y="37"/>
                    </a:cubicBezTo>
                    <a:cubicBezTo>
                      <a:pt x="447" y="75"/>
                      <a:pt x="506" y="164"/>
                      <a:pt x="506" y="262"/>
                    </a:cubicBezTo>
                    <a:cubicBezTo>
                      <a:pt x="506" y="397"/>
                      <a:pt x="397" y="505"/>
                      <a:pt x="263" y="506"/>
                    </a:cubicBezTo>
                    <a:close/>
                    <a:moveTo>
                      <a:pt x="263" y="60"/>
                    </a:moveTo>
                    <a:cubicBezTo>
                      <a:pt x="181" y="60"/>
                      <a:pt x="108" y="110"/>
                      <a:pt x="76" y="185"/>
                    </a:cubicBezTo>
                    <a:cubicBezTo>
                      <a:pt x="45" y="261"/>
                      <a:pt x="62" y="347"/>
                      <a:pt x="120" y="405"/>
                    </a:cubicBezTo>
                    <a:cubicBezTo>
                      <a:pt x="178" y="463"/>
                      <a:pt x="265" y="480"/>
                      <a:pt x="340" y="449"/>
                    </a:cubicBezTo>
                    <a:cubicBezTo>
                      <a:pt x="416" y="418"/>
                      <a:pt x="465" y="344"/>
                      <a:pt x="465" y="262"/>
                    </a:cubicBezTo>
                    <a:cubicBezTo>
                      <a:pt x="465" y="151"/>
                      <a:pt x="374" y="61"/>
                      <a:pt x="263" y="60"/>
                    </a:cubicBezTo>
                    <a:close/>
                    <a:moveTo>
                      <a:pt x="263" y="60"/>
                    </a:moveTo>
                    <a:cubicBezTo>
                      <a:pt x="263" y="60"/>
                      <a:pt x="263" y="60"/>
                      <a:pt x="263" y="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A71460D-F113-FE1B-1C2E-4EE52FB83769}"/>
              </a:ext>
            </a:extLst>
          </p:cNvPr>
          <p:cNvGrpSpPr/>
          <p:nvPr/>
        </p:nvGrpSpPr>
        <p:grpSpPr>
          <a:xfrm>
            <a:off x="2867511" y="2372413"/>
            <a:ext cx="2296882" cy="2343553"/>
            <a:chOff x="2652562" y="3820300"/>
            <a:chExt cx="2296882" cy="234355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A53934-D0FD-63E8-965C-0CC5A5974A08}"/>
                </a:ext>
              </a:extLst>
            </p:cNvPr>
            <p:cNvGrpSpPr/>
            <p:nvPr/>
          </p:nvGrpSpPr>
          <p:grpSpPr>
            <a:xfrm>
              <a:off x="2652562" y="3820300"/>
              <a:ext cx="2296882" cy="2343553"/>
              <a:chOff x="3669107" y="3113677"/>
              <a:chExt cx="2296882" cy="234355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669107" y="4533900"/>
                <a:ext cx="22968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D" b="1">
                    <a:solidFill>
                      <a:schemeClr val="tx2"/>
                    </a:solidFill>
                    <a:latin typeface="Blacker Pro Dis Rg" pitchFamily="2" charset="0"/>
                  </a:rPr>
                  <a:t>Community &amp; Economic Development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63678" y="3113677"/>
                <a:ext cx="1307738" cy="130773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outerShdw blurRad="3175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73"/>
            <p:cNvGrpSpPr>
              <a:grpSpLocks noChangeAspect="1"/>
            </p:cNvGrpSpPr>
            <p:nvPr/>
          </p:nvGrpSpPr>
          <p:grpSpPr bwMode="auto">
            <a:xfrm>
              <a:off x="3404264" y="4086875"/>
              <a:ext cx="779970" cy="774588"/>
              <a:chOff x="6015" y="2657"/>
              <a:chExt cx="3333" cy="3310"/>
            </a:xfrm>
            <a:solidFill>
              <a:schemeClr val="bg1"/>
            </a:solidFill>
          </p:grpSpPr>
          <p:sp>
            <p:nvSpPr>
              <p:cNvPr id="37" name="Freeform 374"/>
              <p:cNvSpPr>
                <a:spLocks noEditPoints="1"/>
              </p:cNvSpPr>
              <p:nvPr/>
            </p:nvSpPr>
            <p:spPr bwMode="auto">
              <a:xfrm>
                <a:off x="9239" y="5259"/>
                <a:ext cx="93" cy="248"/>
              </a:xfrm>
              <a:custGeom>
                <a:avLst/>
                <a:gdLst>
                  <a:gd name="T0" fmla="*/ 21 w 41"/>
                  <a:gd name="T1" fmla="*/ 109 h 109"/>
                  <a:gd name="T2" fmla="*/ 0 w 41"/>
                  <a:gd name="T3" fmla="*/ 88 h 109"/>
                  <a:gd name="T4" fmla="*/ 0 w 41"/>
                  <a:gd name="T5" fmla="*/ 28 h 109"/>
                  <a:gd name="T6" fmla="*/ 41 w 41"/>
                  <a:gd name="T7" fmla="*/ 28 h 109"/>
                  <a:gd name="T8" fmla="*/ 41 w 41"/>
                  <a:gd name="T9" fmla="*/ 88 h 109"/>
                  <a:gd name="T10" fmla="*/ 21 w 41"/>
                  <a:gd name="T11" fmla="*/ 109 h 109"/>
                  <a:gd name="T12" fmla="*/ 21 w 41"/>
                  <a:gd name="T13" fmla="*/ 109 h 109"/>
                  <a:gd name="T14" fmla="*/ 21 w 41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09">
                    <a:moveTo>
                      <a:pt x="21" y="109"/>
                    </a:moveTo>
                    <a:cubicBezTo>
                      <a:pt x="9" y="109"/>
                      <a:pt x="0" y="99"/>
                      <a:pt x="0" y="8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41" y="0"/>
                      <a:pt x="41" y="2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9"/>
                      <a:pt x="32" y="109"/>
                      <a:pt x="21" y="109"/>
                    </a:cubicBezTo>
                    <a:close/>
                    <a:moveTo>
                      <a:pt x="21" y="109"/>
                    </a:moveTo>
                    <a:cubicBezTo>
                      <a:pt x="21" y="109"/>
                      <a:pt x="21" y="109"/>
                      <a:pt x="21" y="1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75"/>
              <p:cNvSpPr>
                <a:spLocks noEditPoints="1"/>
              </p:cNvSpPr>
              <p:nvPr/>
            </p:nvSpPr>
            <p:spPr bwMode="auto">
              <a:xfrm>
                <a:off x="6031" y="2673"/>
                <a:ext cx="3303" cy="3294"/>
              </a:xfrm>
              <a:custGeom>
                <a:avLst/>
                <a:gdLst>
                  <a:gd name="T0" fmla="*/ 1369 w 1453"/>
                  <a:gd name="T1" fmla="*/ 1452 h 1452"/>
                  <a:gd name="T2" fmla="*/ 83 w 1453"/>
                  <a:gd name="T3" fmla="*/ 1452 h 1452"/>
                  <a:gd name="T4" fmla="*/ 0 w 1453"/>
                  <a:gd name="T5" fmla="*/ 1369 h 1452"/>
                  <a:gd name="T6" fmla="*/ 0 w 1453"/>
                  <a:gd name="T7" fmla="*/ 83 h 1452"/>
                  <a:gd name="T8" fmla="*/ 83 w 1453"/>
                  <a:gd name="T9" fmla="*/ 0 h 1452"/>
                  <a:gd name="T10" fmla="*/ 1369 w 1453"/>
                  <a:gd name="T11" fmla="*/ 0 h 1452"/>
                  <a:gd name="T12" fmla="*/ 1452 w 1453"/>
                  <a:gd name="T13" fmla="*/ 83 h 1452"/>
                  <a:gd name="T14" fmla="*/ 1452 w 1453"/>
                  <a:gd name="T15" fmla="*/ 815 h 1452"/>
                  <a:gd name="T16" fmla="*/ 1411 w 1453"/>
                  <a:gd name="T17" fmla="*/ 815 h 1452"/>
                  <a:gd name="T18" fmla="*/ 1411 w 1453"/>
                  <a:gd name="T19" fmla="*/ 83 h 1452"/>
                  <a:gd name="T20" fmla="*/ 1369 w 1453"/>
                  <a:gd name="T21" fmla="*/ 41 h 1452"/>
                  <a:gd name="T22" fmla="*/ 83 w 1453"/>
                  <a:gd name="T23" fmla="*/ 41 h 1452"/>
                  <a:gd name="T24" fmla="*/ 41 w 1453"/>
                  <a:gd name="T25" fmla="*/ 83 h 1452"/>
                  <a:gd name="T26" fmla="*/ 41 w 1453"/>
                  <a:gd name="T27" fmla="*/ 1369 h 1452"/>
                  <a:gd name="T28" fmla="*/ 83 w 1453"/>
                  <a:gd name="T29" fmla="*/ 1411 h 1452"/>
                  <a:gd name="T30" fmla="*/ 1369 w 1453"/>
                  <a:gd name="T31" fmla="*/ 1411 h 1452"/>
                  <a:gd name="T32" fmla="*/ 1411 w 1453"/>
                  <a:gd name="T33" fmla="*/ 1372 h 1452"/>
                  <a:gd name="T34" fmla="*/ 1433 w 1453"/>
                  <a:gd name="T35" fmla="*/ 1352 h 1452"/>
                  <a:gd name="T36" fmla="*/ 1452 w 1453"/>
                  <a:gd name="T37" fmla="*/ 1374 h 1452"/>
                  <a:gd name="T38" fmla="*/ 1369 w 1453"/>
                  <a:gd name="T39" fmla="*/ 1452 h 1452"/>
                  <a:gd name="T40" fmla="*/ 1369 w 1453"/>
                  <a:gd name="T41" fmla="*/ 1452 h 1452"/>
                  <a:gd name="T42" fmla="*/ 1369 w 1453"/>
                  <a:gd name="T43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3" h="1452">
                    <a:moveTo>
                      <a:pt x="1369" y="1452"/>
                    </a:moveTo>
                    <a:cubicBezTo>
                      <a:pt x="83" y="1452"/>
                      <a:pt x="83" y="1452"/>
                      <a:pt x="83" y="1452"/>
                    </a:cubicBezTo>
                    <a:cubicBezTo>
                      <a:pt x="37" y="1452"/>
                      <a:pt x="0" y="1415"/>
                      <a:pt x="0" y="136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7"/>
                      <a:pt x="37" y="0"/>
                      <a:pt x="83" y="0"/>
                    </a:cubicBezTo>
                    <a:cubicBezTo>
                      <a:pt x="1369" y="0"/>
                      <a:pt x="1369" y="0"/>
                      <a:pt x="1369" y="0"/>
                    </a:cubicBezTo>
                    <a:cubicBezTo>
                      <a:pt x="1415" y="0"/>
                      <a:pt x="1452" y="37"/>
                      <a:pt x="1452" y="83"/>
                    </a:cubicBezTo>
                    <a:cubicBezTo>
                      <a:pt x="1452" y="815"/>
                      <a:pt x="1452" y="815"/>
                      <a:pt x="1452" y="815"/>
                    </a:cubicBezTo>
                    <a:cubicBezTo>
                      <a:pt x="1452" y="843"/>
                      <a:pt x="1411" y="843"/>
                      <a:pt x="1411" y="815"/>
                    </a:cubicBezTo>
                    <a:cubicBezTo>
                      <a:pt x="1411" y="83"/>
                      <a:pt x="1411" y="83"/>
                      <a:pt x="1411" y="83"/>
                    </a:cubicBezTo>
                    <a:cubicBezTo>
                      <a:pt x="1411" y="60"/>
                      <a:pt x="1392" y="41"/>
                      <a:pt x="1369" y="41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60" y="41"/>
                      <a:pt x="41" y="60"/>
                      <a:pt x="41" y="83"/>
                    </a:cubicBezTo>
                    <a:cubicBezTo>
                      <a:pt x="41" y="1369"/>
                      <a:pt x="41" y="1369"/>
                      <a:pt x="41" y="1369"/>
                    </a:cubicBezTo>
                    <a:cubicBezTo>
                      <a:pt x="41" y="1392"/>
                      <a:pt x="60" y="1411"/>
                      <a:pt x="83" y="1411"/>
                    </a:cubicBezTo>
                    <a:cubicBezTo>
                      <a:pt x="1369" y="1411"/>
                      <a:pt x="1369" y="1411"/>
                      <a:pt x="1369" y="1411"/>
                    </a:cubicBezTo>
                    <a:cubicBezTo>
                      <a:pt x="1391" y="1411"/>
                      <a:pt x="1410" y="1394"/>
                      <a:pt x="1411" y="1372"/>
                    </a:cubicBezTo>
                    <a:cubicBezTo>
                      <a:pt x="1411" y="1361"/>
                      <a:pt x="1421" y="1352"/>
                      <a:pt x="1433" y="1352"/>
                    </a:cubicBezTo>
                    <a:cubicBezTo>
                      <a:pt x="1444" y="1353"/>
                      <a:pt x="1453" y="1363"/>
                      <a:pt x="1452" y="1374"/>
                    </a:cubicBezTo>
                    <a:cubicBezTo>
                      <a:pt x="1450" y="1418"/>
                      <a:pt x="1413" y="1452"/>
                      <a:pt x="1369" y="1452"/>
                    </a:cubicBezTo>
                    <a:close/>
                    <a:moveTo>
                      <a:pt x="1369" y="1452"/>
                    </a:moveTo>
                    <a:cubicBezTo>
                      <a:pt x="1369" y="1452"/>
                      <a:pt x="1369" y="1452"/>
                      <a:pt x="1369" y="14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76"/>
              <p:cNvSpPr>
                <a:spLocks noEditPoints="1"/>
              </p:cNvSpPr>
              <p:nvPr/>
            </p:nvSpPr>
            <p:spPr bwMode="auto">
              <a:xfrm>
                <a:off x="9239" y="4790"/>
                <a:ext cx="93" cy="249"/>
              </a:xfrm>
              <a:custGeom>
                <a:avLst/>
                <a:gdLst>
                  <a:gd name="T0" fmla="*/ 21 w 41"/>
                  <a:gd name="T1" fmla="*/ 110 h 110"/>
                  <a:gd name="T2" fmla="*/ 0 w 41"/>
                  <a:gd name="T3" fmla="*/ 89 h 110"/>
                  <a:gd name="T4" fmla="*/ 0 w 41"/>
                  <a:gd name="T5" fmla="*/ 28 h 110"/>
                  <a:gd name="T6" fmla="*/ 41 w 41"/>
                  <a:gd name="T7" fmla="*/ 28 h 110"/>
                  <a:gd name="T8" fmla="*/ 41 w 41"/>
                  <a:gd name="T9" fmla="*/ 89 h 110"/>
                  <a:gd name="T10" fmla="*/ 21 w 41"/>
                  <a:gd name="T11" fmla="*/ 110 h 110"/>
                  <a:gd name="T12" fmla="*/ 21 w 41"/>
                  <a:gd name="T13" fmla="*/ 110 h 110"/>
                  <a:gd name="T14" fmla="*/ 21 w 41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10">
                    <a:moveTo>
                      <a:pt x="21" y="110"/>
                    </a:moveTo>
                    <a:cubicBezTo>
                      <a:pt x="9" y="110"/>
                      <a:pt x="0" y="101"/>
                      <a:pt x="0" y="8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41" y="0"/>
                      <a:pt x="41" y="28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101"/>
                      <a:pt x="32" y="110"/>
                      <a:pt x="21" y="110"/>
                    </a:cubicBezTo>
                    <a:close/>
                    <a:moveTo>
                      <a:pt x="21" y="110"/>
                    </a:moveTo>
                    <a:cubicBezTo>
                      <a:pt x="21" y="110"/>
                      <a:pt x="21" y="110"/>
                      <a:pt x="21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77"/>
              <p:cNvSpPr>
                <a:spLocks noEditPoints="1"/>
              </p:cNvSpPr>
              <p:nvPr/>
            </p:nvSpPr>
            <p:spPr bwMode="auto">
              <a:xfrm>
                <a:off x="7633" y="5284"/>
                <a:ext cx="96" cy="683"/>
              </a:xfrm>
              <a:custGeom>
                <a:avLst/>
                <a:gdLst>
                  <a:gd name="T0" fmla="*/ 21 w 42"/>
                  <a:gd name="T1" fmla="*/ 301 h 301"/>
                  <a:gd name="T2" fmla="*/ 0 w 42"/>
                  <a:gd name="T3" fmla="*/ 281 h 301"/>
                  <a:gd name="T4" fmla="*/ 0 w 42"/>
                  <a:gd name="T5" fmla="*/ 27 h 301"/>
                  <a:gd name="T6" fmla="*/ 42 w 42"/>
                  <a:gd name="T7" fmla="*/ 27 h 301"/>
                  <a:gd name="T8" fmla="*/ 42 w 42"/>
                  <a:gd name="T9" fmla="*/ 281 h 301"/>
                  <a:gd name="T10" fmla="*/ 21 w 42"/>
                  <a:gd name="T11" fmla="*/ 301 h 301"/>
                  <a:gd name="T12" fmla="*/ 21 w 42"/>
                  <a:gd name="T13" fmla="*/ 301 h 301"/>
                  <a:gd name="T14" fmla="*/ 21 w 42"/>
                  <a:gd name="T15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01">
                    <a:moveTo>
                      <a:pt x="21" y="301"/>
                    </a:moveTo>
                    <a:cubicBezTo>
                      <a:pt x="10" y="301"/>
                      <a:pt x="0" y="292"/>
                      <a:pt x="0" y="28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42" y="0"/>
                      <a:pt x="42" y="27"/>
                    </a:cubicBezTo>
                    <a:cubicBezTo>
                      <a:pt x="42" y="281"/>
                      <a:pt x="42" y="281"/>
                      <a:pt x="42" y="281"/>
                    </a:cubicBezTo>
                    <a:cubicBezTo>
                      <a:pt x="42" y="292"/>
                      <a:pt x="32" y="301"/>
                      <a:pt x="21" y="301"/>
                    </a:cubicBezTo>
                    <a:close/>
                    <a:moveTo>
                      <a:pt x="21" y="301"/>
                    </a:moveTo>
                    <a:cubicBezTo>
                      <a:pt x="21" y="301"/>
                      <a:pt x="21" y="301"/>
                      <a:pt x="21" y="30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78"/>
              <p:cNvSpPr>
                <a:spLocks noEditPoints="1"/>
              </p:cNvSpPr>
              <p:nvPr/>
            </p:nvSpPr>
            <p:spPr bwMode="auto">
              <a:xfrm>
                <a:off x="7633" y="2657"/>
                <a:ext cx="96" cy="683"/>
              </a:xfrm>
              <a:custGeom>
                <a:avLst/>
                <a:gdLst>
                  <a:gd name="T0" fmla="*/ 21 w 42"/>
                  <a:gd name="T1" fmla="*/ 301 h 301"/>
                  <a:gd name="T2" fmla="*/ 0 w 42"/>
                  <a:gd name="T3" fmla="*/ 280 h 301"/>
                  <a:gd name="T4" fmla="*/ 0 w 42"/>
                  <a:gd name="T5" fmla="*/ 27 h 301"/>
                  <a:gd name="T6" fmla="*/ 42 w 42"/>
                  <a:gd name="T7" fmla="*/ 27 h 301"/>
                  <a:gd name="T8" fmla="*/ 42 w 42"/>
                  <a:gd name="T9" fmla="*/ 280 h 301"/>
                  <a:gd name="T10" fmla="*/ 21 w 42"/>
                  <a:gd name="T11" fmla="*/ 301 h 301"/>
                  <a:gd name="T12" fmla="*/ 21 w 42"/>
                  <a:gd name="T13" fmla="*/ 301 h 301"/>
                  <a:gd name="T14" fmla="*/ 21 w 42"/>
                  <a:gd name="T15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01">
                    <a:moveTo>
                      <a:pt x="21" y="301"/>
                    </a:moveTo>
                    <a:cubicBezTo>
                      <a:pt x="10" y="301"/>
                      <a:pt x="0" y="292"/>
                      <a:pt x="0" y="28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42" y="0"/>
                      <a:pt x="42" y="27"/>
                    </a:cubicBezTo>
                    <a:cubicBezTo>
                      <a:pt x="42" y="280"/>
                      <a:pt x="42" y="280"/>
                      <a:pt x="42" y="280"/>
                    </a:cubicBezTo>
                    <a:cubicBezTo>
                      <a:pt x="42" y="292"/>
                      <a:pt x="32" y="301"/>
                      <a:pt x="21" y="301"/>
                    </a:cubicBezTo>
                    <a:close/>
                    <a:moveTo>
                      <a:pt x="21" y="301"/>
                    </a:moveTo>
                    <a:cubicBezTo>
                      <a:pt x="21" y="301"/>
                      <a:pt x="21" y="301"/>
                      <a:pt x="21" y="30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79"/>
              <p:cNvSpPr>
                <a:spLocks noEditPoints="1"/>
              </p:cNvSpPr>
              <p:nvPr/>
            </p:nvSpPr>
            <p:spPr bwMode="auto">
              <a:xfrm>
                <a:off x="7633" y="3655"/>
                <a:ext cx="96" cy="1314"/>
              </a:xfrm>
              <a:custGeom>
                <a:avLst/>
                <a:gdLst>
                  <a:gd name="T0" fmla="*/ 21 w 42"/>
                  <a:gd name="T1" fmla="*/ 579 h 579"/>
                  <a:gd name="T2" fmla="*/ 0 w 42"/>
                  <a:gd name="T3" fmla="*/ 558 h 579"/>
                  <a:gd name="T4" fmla="*/ 0 w 42"/>
                  <a:gd name="T5" fmla="*/ 28 h 579"/>
                  <a:gd name="T6" fmla="*/ 42 w 42"/>
                  <a:gd name="T7" fmla="*/ 28 h 579"/>
                  <a:gd name="T8" fmla="*/ 42 w 42"/>
                  <a:gd name="T9" fmla="*/ 558 h 579"/>
                  <a:gd name="T10" fmla="*/ 21 w 42"/>
                  <a:gd name="T11" fmla="*/ 579 h 579"/>
                  <a:gd name="T12" fmla="*/ 21 w 42"/>
                  <a:gd name="T13" fmla="*/ 579 h 579"/>
                  <a:gd name="T14" fmla="*/ 21 w 42"/>
                  <a:gd name="T15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79">
                    <a:moveTo>
                      <a:pt x="21" y="579"/>
                    </a:moveTo>
                    <a:cubicBezTo>
                      <a:pt x="10" y="579"/>
                      <a:pt x="0" y="570"/>
                      <a:pt x="0" y="55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42" y="0"/>
                      <a:pt x="42" y="28"/>
                    </a:cubicBezTo>
                    <a:cubicBezTo>
                      <a:pt x="42" y="558"/>
                      <a:pt x="42" y="558"/>
                      <a:pt x="42" y="558"/>
                    </a:cubicBezTo>
                    <a:cubicBezTo>
                      <a:pt x="42" y="570"/>
                      <a:pt x="32" y="579"/>
                      <a:pt x="21" y="579"/>
                    </a:cubicBezTo>
                    <a:close/>
                    <a:moveTo>
                      <a:pt x="21" y="579"/>
                    </a:moveTo>
                    <a:cubicBezTo>
                      <a:pt x="21" y="579"/>
                      <a:pt x="21" y="579"/>
                      <a:pt x="21" y="57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80"/>
              <p:cNvSpPr>
                <a:spLocks noEditPoints="1"/>
              </p:cNvSpPr>
              <p:nvPr/>
            </p:nvSpPr>
            <p:spPr bwMode="auto">
              <a:xfrm>
                <a:off x="7015" y="4272"/>
                <a:ext cx="1332" cy="96"/>
              </a:xfrm>
              <a:custGeom>
                <a:avLst/>
                <a:gdLst>
                  <a:gd name="T0" fmla="*/ 558 w 586"/>
                  <a:gd name="T1" fmla="*/ 42 h 42"/>
                  <a:gd name="T2" fmla="*/ 28 w 586"/>
                  <a:gd name="T3" fmla="*/ 42 h 42"/>
                  <a:gd name="T4" fmla="*/ 28 w 586"/>
                  <a:gd name="T5" fmla="*/ 0 h 42"/>
                  <a:gd name="T6" fmla="*/ 558 w 586"/>
                  <a:gd name="T7" fmla="*/ 0 h 42"/>
                  <a:gd name="T8" fmla="*/ 558 w 586"/>
                  <a:gd name="T9" fmla="*/ 42 h 42"/>
                  <a:gd name="T10" fmla="*/ 558 w 586"/>
                  <a:gd name="T11" fmla="*/ 42 h 42"/>
                  <a:gd name="T12" fmla="*/ 558 w 586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6" h="42">
                    <a:moveTo>
                      <a:pt x="558" y="42"/>
                    </a:moveTo>
                    <a:cubicBezTo>
                      <a:pt x="28" y="42"/>
                      <a:pt x="28" y="42"/>
                      <a:pt x="28" y="42"/>
                    </a:cubicBezTo>
                    <a:cubicBezTo>
                      <a:pt x="0" y="42"/>
                      <a:pt x="0" y="0"/>
                      <a:pt x="28" y="0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586" y="0"/>
                      <a:pt x="586" y="42"/>
                      <a:pt x="558" y="42"/>
                    </a:cubicBezTo>
                    <a:close/>
                    <a:moveTo>
                      <a:pt x="558" y="42"/>
                    </a:moveTo>
                    <a:cubicBezTo>
                      <a:pt x="558" y="42"/>
                      <a:pt x="558" y="42"/>
                      <a:pt x="55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81"/>
              <p:cNvSpPr>
                <a:spLocks noEditPoints="1"/>
              </p:cNvSpPr>
              <p:nvPr/>
            </p:nvSpPr>
            <p:spPr bwMode="auto">
              <a:xfrm>
                <a:off x="6015" y="4272"/>
                <a:ext cx="700" cy="96"/>
              </a:xfrm>
              <a:custGeom>
                <a:avLst/>
                <a:gdLst>
                  <a:gd name="T0" fmla="*/ 281 w 308"/>
                  <a:gd name="T1" fmla="*/ 42 h 42"/>
                  <a:gd name="T2" fmla="*/ 27 w 308"/>
                  <a:gd name="T3" fmla="*/ 42 h 42"/>
                  <a:gd name="T4" fmla="*/ 27 w 308"/>
                  <a:gd name="T5" fmla="*/ 0 h 42"/>
                  <a:gd name="T6" fmla="*/ 281 w 308"/>
                  <a:gd name="T7" fmla="*/ 0 h 42"/>
                  <a:gd name="T8" fmla="*/ 281 w 308"/>
                  <a:gd name="T9" fmla="*/ 42 h 42"/>
                  <a:gd name="T10" fmla="*/ 281 w 308"/>
                  <a:gd name="T11" fmla="*/ 42 h 42"/>
                  <a:gd name="T12" fmla="*/ 281 w 308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42">
                    <a:moveTo>
                      <a:pt x="281" y="42"/>
                    </a:moveTo>
                    <a:cubicBezTo>
                      <a:pt x="27" y="42"/>
                      <a:pt x="27" y="42"/>
                      <a:pt x="27" y="42"/>
                    </a:cubicBezTo>
                    <a:cubicBezTo>
                      <a:pt x="0" y="42"/>
                      <a:pt x="0" y="0"/>
                      <a:pt x="27" y="0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308" y="0"/>
                      <a:pt x="308" y="42"/>
                      <a:pt x="281" y="42"/>
                    </a:cubicBezTo>
                    <a:close/>
                    <a:moveTo>
                      <a:pt x="281" y="42"/>
                    </a:moveTo>
                    <a:cubicBezTo>
                      <a:pt x="281" y="42"/>
                      <a:pt x="281" y="42"/>
                      <a:pt x="281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82"/>
              <p:cNvSpPr>
                <a:spLocks noEditPoints="1"/>
              </p:cNvSpPr>
              <p:nvPr/>
            </p:nvSpPr>
            <p:spPr bwMode="auto">
              <a:xfrm>
                <a:off x="8647" y="4272"/>
                <a:ext cx="701" cy="96"/>
              </a:xfrm>
              <a:custGeom>
                <a:avLst/>
                <a:gdLst>
                  <a:gd name="T0" fmla="*/ 281 w 308"/>
                  <a:gd name="T1" fmla="*/ 42 h 42"/>
                  <a:gd name="T2" fmla="*/ 28 w 308"/>
                  <a:gd name="T3" fmla="*/ 42 h 42"/>
                  <a:gd name="T4" fmla="*/ 28 w 308"/>
                  <a:gd name="T5" fmla="*/ 0 h 42"/>
                  <a:gd name="T6" fmla="*/ 281 w 308"/>
                  <a:gd name="T7" fmla="*/ 0 h 42"/>
                  <a:gd name="T8" fmla="*/ 281 w 308"/>
                  <a:gd name="T9" fmla="*/ 42 h 42"/>
                  <a:gd name="T10" fmla="*/ 281 w 308"/>
                  <a:gd name="T11" fmla="*/ 42 h 42"/>
                  <a:gd name="T12" fmla="*/ 281 w 308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42">
                    <a:moveTo>
                      <a:pt x="281" y="42"/>
                    </a:moveTo>
                    <a:cubicBezTo>
                      <a:pt x="28" y="42"/>
                      <a:pt x="28" y="42"/>
                      <a:pt x="28" y="42"/>
                    </a:cubicBezTo>
                    <a:cubicBezTo>
                      <a:pt x="0" y="42"/>
                      <a:pt x="0" y="0"/>
                      <a:pt x="28" y="0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308" y="0"/>
                      <a:pt x="308" y="42"/>
                      <a:pt x="281" y="42"/>
                    </a:cubicBezTo>
                    <a:close/>
                    <a:moveTo>
                      <a:pt x="281" y="42"/>
                    </a:moveTo>
                    <a:cubicBezTo>
                      <a:pt x="281" y="42"/>
                      <a:pt x="281" y="42"/>
                      <a:pt x="281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83"/>
              <p:cNvSpPr>
                <a:spLocks noEditPoints="1"/>
              </p:cNvSpPr>
              <p:nvPr/>
            </p:nvSpPr>
            <p:spPr bwMode="auto">
              <a:xfrm>
                <a:off x="8136" y="3791"/>
                <a:ext cx="721" cy="583"/>
              </a:xfrm>
              <a:custGeom>
                <a:avLst/>
                <a:gdLst>
                  <a:gd name="T0" fmla="*/ 65 w 317"/>
                  <a:gd name="T1" fmla="*/ 254 h 257"/>
                  <a:gd name="T2" fmla="*/ 50 w 317"/>
                  <a:gd name="T3" fmla="*/ 247 h 257"/>
                  <a:gd name="T4" fmla="*/ 24 w 317"/>
                  <a:gd name="T5" fmla="*/ 88 h 257"/>
                  <a:gd name="T6" fmla="*/ 159 w 317"/>
                  <a:gd name="T7" fmla="*/ 0 h 257"/>
                  <a:gd name="T8" fmla="*/ 294 w 317"/>
                  <a:gd name="T9" fmla="*/ 88 h 257"/>
                  <a:gd name="T10" fmla="*/ 268 w 317"/>
                  <a:gd name="T11" fmla="*/ 247 h 257"/>
                  <a:gd name="T12" fmla="*/ 238 w 317"/>
                  <a:gd name="T13" fmla="*/ 249 h 257"/>
                  <a:gd name="T14" fmla="*/ 237 w 317"/>
                  <a:gd name="T15" fmla="*/ 219 h 257"/>
                  <a:gd name="T16" fmla="*/ 256 w 317"/>
                  <a:gd name="T17" fmla="*/ 105 h 257"/>
                  <a:gd name="T18" fmla="*/ 159 w 317"/>
                  <a:gd name="T19" fmla="*/ 41 h 257"/>
                  <a:gd name="T20" fmla="*/ 62 w 317"/>
                  <a:gd name="T21" fmla="*/ 105 h 257"/>
                  <a:gd name="T22" fmla="*/ 80 w 317"/>
                  <a:gd name="T23" fmla="*/ 219 h 257"/>
                  <a:gd name="T24" fmla="*/ 65 w 317"/>
                  <a:gd name="T25" fmla="*/ 254 h 257"/>
                  <a:gd name="T26" fmla="*/ 65 w 317"/>
                  <a:gd name="T27" fmla="*/ 254 h 257"/>
                  <a:gd name="T28" fmla="*/ 65 w 317"/>
                  <a:gd name="T29" fmla="*/ 254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7" h="257">
                    <a:moveTo>
                      <a:pt x="65" y="254"/>
                    </a:moveTo>
                    <a:cubicBezTo>
                      <a:pt x="59" y="254"/>
                      <a:pt x="54" y="251"/>
                      <a:pt x="50" y="247"/>
                    </a:cubicBezTo>
                    <a:cubicBezTo>
                      <a:pt x="10" y="204"/>
                      <a:pt x="0" y="141"/>
                      <a:pt x="24" y="88"/>
                    </a:cubicBezTo>
                    <a:cubicBezTo>
                      <a:pt x="47" y="35"/>
                      <a:pt x="100" y="0"/>
                      <a:pt x="159" y="0"/>
                    </a:cubicBezTo>
                    <a:cubicBezTo>
                      <a:pt x="217" y="0"/>
                      <a:pt x="270" y="35"/>
                      <a:pt x="294" y="88"/>
                    </a:cubicBezTo>
                    <a:cubicBezTo>
                      <a:pt x="317" y="141"/>
                      <a:pt x="307" y="204"/>
                      <a:pt x="268" y="247"/>
                    </a:cubicBezTo>
                    <a:cubicBezTo>
                      <a:pt x="260" y="256"/>
                      <a:pt x="247" y="257"/>
                      <a:pt x="238" y="249"/>
                    </a:cubicBezTo>
                    <a:cubicBezTo>
                      <a:pt x="229" y="241"/>
                      <a:pt x="229" y="227"/>
                      <a:pt x="237" y="219"/>
                    </a:cubicBezTo>
                    <a:cubicBezTo>
                      <a:pt x="266" y="188"/>
                      <a:pt x="273" y="143"/>
                      <a:pt x="256" y="105"/>
                    </a:cubicBezTo>
                    <a:cubicBezTo>
                      <a:pt x="239" y="66"/>
                      <a:pt x="201" y="41"/>
                      <a:pt x="159" y="41"/>
                    </a:cubicBezTo>
                    <a:cubicBezTo>
                      <a:pt x="117" y="41"/>
                      <a:pt x="79" y="66"/>
                      <a:pt x="62" y="105"/>
                    </a:cubicBezTo>
                    <a:cubicBezTo>
                      <a:pt x="45" y="143"/>
                      <a:pt x="52" y="188"/>
                      <a:pt x="80" y="219"/>
                    </a:cubicBezTo>
                    <a:cubicBezTo>
                      <a:pt x="93" y="232"/>
                      <a:pt x="83" y="254"/>
                      <a:pt x="65" y="254"/>
                    </a:cubicBezTo>
                    <a:close/>
                    <a:moveTo>
                      <a:pt x="65" y="254"/>
                    </a:moveTo>
                    <a:cubicBezTo>
                      <a:pt x="65" y="254"/>
                      <a:pt x="65" y="254"/>
                      <a:pt x="65" y="2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4"/>
              <p:cNvSpPr>
                <a:spLocks noEditPoints="1"/>
              </p:cNvSpPr>
              <p:nvPr/>
            </p:nvSpPr>
            <p:spPr bwMode="auto">
              <a:xfrm>
                <a:off x="6506" y="4243"/>
                <a:ext cx="720" cy="606"/>
              </a:xfrm>
              <a:custGeom>
                <a:avLst/>
                <a:gdLst>
                  <a:gd name="T0" fmla="*/ 158 w 317"/>
                  <a:gd name="T1" fmla="*/ 267 h 267"/>
                  <a:gd name="T2" fmla="*/ 23 w 317"/>
                  <a:gd name="T3" fmla="*/ 179 h 267"/>
                  <a:gd name="T4" fmla="*/ 49 w 317"/>
                  <a:gd name="T5" fmla="*/ 20 h 267"/>
                  <a:gd name="T6" fmla="*/ 79 w 317"/>
                  <a:gd name="T7" fmla="*/ 18 h 267"/>
                  <a:gd name="T8" fmla="*/ 80 w 317"/>
                  <a:gd name="T9" fmla="*/ 48 h 267"/>
                  <a:gd name="T10" fmla="*/ 61 w 317"/>
                  <a:gd name="T11" fmla="*/ 162 h 267"/>
                  <a:gd name="T12" fmla="*/ 158 w 317"/>
                  <a:gd name="T13" fmla="*/ 226 h 267"/>
                  <a:gd name="T14" fmla="*/ 255 w 317"/>
                  <a:gd name="T15" fmla="*/ 162 h 267"/>
                  <a:gd name="T16" fmla="*/ 237 w 317"/>
                  <a:gd name="T17" fmla="*/ 48 h 267"/>
                  <a:gd name="T18" fmla="*/ 267 w 317"/>
                  <a:gd name="T19" fmla="*/ 20 h 267"/>
                  <a:gd name="T20" fmla="*/ 293 w 317"/>
                  <a:gd name="T21" fmla="*/ 179 h 267"/>
                  <a:gd name="T22" fmla="*/ 158 w 317"/>
                  <a:gd name="T23" fmla="*/ 267 h 267"/>
                  <a:gd name="T24" fmla="*/ 158 w 317"/>
                  <a:gd name="T25" fmla="*/ 267 h 267"/>
                  <a:gd name="T26" fmla="*/ 158 w 317"/>
                  <a:gd name="T27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7" h="267">
                    <a:moveTo>
                      <a:pt x="158" y="267"/>
                    </a:moveTo>
                    <a:cubicBezTo>
                      <a:pt x="100" y="267"/>
                      <a:pt x="47" y="232"/>
                      <a:pt x="23" y="179"/>
                    </a:cubicBezTo>
                    <a:cubicBezTo>
                      <a:pt x="0" y="126"/>
                      <a:pt x="10" y="63"/>
                      <a:pt x="49" y="20"/>
                    </a:cubicBezTo>
                    <a:cubicBezTo>
                      <a:pt x="57" y="11"/>
                      <a:pt x="70" y="10"/>
                      <a:pt x="79" y="18"/>
                    </a:cubicBezTo>
                    <a:cubicBezTo>
                      <a:pt x="88" y="26"/>
                      <a:pt x="88" y="40"/>
                      <a:pt x="80" y="48"/>
                    </a:cubicBezTo>
                    <a:cubicBezTo>
                      <a:pt x="51" y="79"/>
                      <a:pt x="44" y="124"/>
                      <a:pt x="61" y="162"/>
                    </a:cubicBezTo>
                    <a:cubicBezTo>
                      <a:pt x="78" y="201"/>
                      <a:pt x="116" y="226"/>
                      <a:pt x="158" y="226"/>
                    </a:cubicBezTo>
                    <a:cubicBezTo>
                      <a:pt x="200" y="226"/>
                      <a:pt x="238" y="201"/>
                      <a:pt x="255" y="162"/>
                    </a:cubicBezTo>
                    <a:cubicBezTo>
                      <a:pt x="272" y="124"/>
                      <a:pt x="265" y="79"/>
                      <a:pt x="237" y="48"/>
                    </a:cubicBezTo>
                    <a:cubicBezTo>
                      <a:pt x="218" y="27"/>
                      <a:pt x="249" y="0"/>
                      <a:pt x="267" y="20"/>
                    </a:cubicBezTo>
                    <a:cubicBezTo>
                      <a:pt x="307" y="63"/>
                      <a:pt x="317" y="126"/>
                      <a:pt x="293" y="179"/>
                    </a:cubicBezTo>
                    <a:cubicBezTo>
                      <a:pt x="270" y="233"/>
                      <a:pt x="217" y="267"/>
                      <a:pt x="158" y="267"/>
                    </a:cubicBezTo>
                    <a:close/>
                    <a:moveTo>
                      <a:pt x="158" y="267"/>
                    </a:moveTo>
                    <a:cubicBezTo>
                      <a:pt x="158" y="267"/>
                      <a:pt x="158" y="267"/>
                      <a:pt x="158" y="2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85"/>
              <p:cNvSpPr>
                <a:spLocks noEditPoints="1"/>
              </p:cNvSpPr>
              <p:nvPr/>
            </p:nvSpPr>
            <p:spPr bwMode="auto">
              <a:xfrm>
                <a:off x="7604" y="4783"/>
                <a:ext cx="625" cy="685"/>
              </a:xfrm>
              <a:custGeom>
                <a:avLst/>
                <a:gdLst>
                  <a:gd name="T0" fmla="*/ 119 w 275"/>
                  <a:gd name="T1" fmla="*/ 302 h 302"/>
                  <a:gd name="T2" fmla="*/ 20 w 275"/>
                  <a:gd name="T3" fmla="*/ 264 h 302"/>
                  <a:gd name="T4" fmla="*/ 19 w 275"/>
                  <a:gd name="T5" fmla="*/ 235 h 302"/>
                  <a:gd name="T6" fmla="*/ 48 w 275"/>
                  <a:gd name="T7" fmla="*/ 233 h 302"/>
                  <a:gd name="T8" fmla="*/ 119 w 275"/>
                  <a:gd name="T9" fmla="*/ 261 h 302"/>
                  <a:gd name="T10" fmla="*/ 207 w 275"/>
                  <a:gd name="T11" fmla="*/ 215 h 302"/>
                  <a:gd name="T12" fmla="*/ 218 w 275"/>
                  <a:gd name="T13" fmla="*/ 116 h 302"/>
                  <a:gd name="T14" fmla="*/ 144 w 275"/>
                  <a:gd name="T15" fmla="*/ 51 h 302"/>
                  <a:gd name="T16" fmla="*/ 48 w 275"/>
                  <a:gd name="T17" fmla="*/ 76 h 302"/>
                  <a:gd name="T18" fmla="*/ 20 w 275"/>
                  <a:gd name="T19" fmla="*/ 46 h 302"/>
                  <a:gd name="T20" fmla="*/ 153 w 275"/>
                  <a:gd name="T21" fmla="*/ 11 h 302"/>
                  <a:gd name="T22" fmla="*/ 257 w 275"/>
                  <a:gd name="T23" fmla="*/ 101 h 302"/>
                  <a:gd name="T24" fmla="*/ 241 w 275"/>
                  <a:gd name="T25" fmla="*/ 238 h 302"/>
                  <a:gd name="T26" fmla="*/ 119 w 275"/>
                  <a:gd name="T27" fmla="*/ 302 h 302"/>
                  <a:gd name="T28" fmla="*/ 119 w 275"/>
                  <a:gd name="T29" fmla="*/ 302 h 302"/>
                  <a:gd name="T30" fmla="*/ 119 w 275"/>
                  <a:gd name="T31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5" h="302">
                    <a:moveTo>
                      <a:pt x="119" y="302"/>
                    </a:moveTo>
                    <a:cubicBezTo>
                      <a:pt x="83" y="302"/>
                      <a:pt x="47" y="289"/>
                      <a:pt x="20" y="264"/>
                    </a:cubicBezTo>
                    <a:cubicBezTo>
                      <a:pt x="12" y="256"/>
                      <a:pt x="11" y="243"/>
                      <a:pt x="19" y="235"/>
                    </a:cubicBezTo>
                    <a:cubicBezTo>
                      <a:pt x="26" y="226"/>
                      <a:pt x="39" y="225"/>
                      <a:pt x="48" y="233"/>
                    </a:cubicBezTo>
                    <a:cubicBezTo>
                      <a:pt x="67" y="251"/>
                      <a:pt x="93" y="261"/>
                      <a:pt x="119" y="261"/>
                    </a:cubicBezTo>
                    <a:cubicBezTo>
                      <a:pt x="154" y="261"/>
                      <a:pt x="187" y="244"/>
                      <a:pt x="207" y="215"/>
                    </a:cubicBezTo>
                    <a:cubicBezTo>
                      <a:pt x="227" y="186"/>
                      <a:pt x="231" y="149"/>
                      <a:pt x="218" y="116"/>
                    </a:cubicBezTo>
                    <a:cubicBezTo>
                      <a:pt x="206" y="84"/>
                      <a:pt x="178" y="59"/>
                      <a:pt x="144" y="51"/>
                    </a:cubicBezTo>
                    <a:cubicBezTo>
                      <a:pt x="110" y="43"/>
                      <a:pt x="74" y="53"/>
                      <a:pt x="48" y="76"/>
                    </a:cubicBezTo>
                    <a:cubicBezTo>
                      <a:pt x="27" y="95"/>
                      <a:pt x="0" y="64"/>
                      <a:pt x="20" y="46"/>
                    </a:cubicBezTo>
                    <a:cubicBezTo>
                      <a:pt x="56" y="13"/>
                      <a:pt x="106" y="0"/>
                      <a:pt x="153" y="11"/>
                    </a:cubicBezTo>
                    <a:cubicBezTo>
                      <a:pt x="201" y="22"/>
                      <a:pt x="239" y="56"/>
                      <a:pt x="257" y="101"/>
                    </a:cubicBezTo>
                    <a:cubicBezTo>
                      <a:pt x="275" y="147"/>
                      <a:pt x="269" y="198"/>
                      <a:pt x="241" y="238"/>
                    </a:cubicBezTo>
                    <a:cubicBezTo>
                      <a:pt x="214" y="278"/>
                      <a:pt x="168" y="302"/>
                      <a:pt x="119" y="302"/>
                    </a:cubicBezTo>
                    <a:close/>
                    <a:moveTo>
                      <a:pt x="119" y="302"/>
                    </a:moveTo>
                    <a:cubicBezTo>
                      <a:pt x="119" y="302"/>
                      <a:pt x="119" y="302"/>
                      <a:pt x="119" y="30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86"/>
              <p:cNvSpPr>
                <a:spLocks noEditPoints="1"/>
              </p:cNvSpPr>
              <p:nvPr/>
            </p:nvSpPr>
            <p:spPr bwMode="auto">
              <a:xfrm>
                <a:off x="7133" y="3154"/>
                <a:ext cx="625" cy="687"/>
              </a:xfrm>
              <a:custGeom>
                <a:avLst/>
                <a:gdLst>
                  <a:gd name="T0" fmla="*/ 156 w 275"/>
                  <a:gd name="T1" fmla="*/ 303 h 303"/>
                  <a:gd name="T2" fmla="*/ 34 w 275"/>
                  <a:gd name="T3" fmla="*/ 239 h 303"/>
                  <a:gd name="T4" fmla="*/ 18 w 275"/>
                  <a:gd name="T5" fmla="*/ 102 h 303"/>
                  <a:gd name="T6" fmla="*/ 122 w 275"/>
                  <a:gd name="T7" fmla="*/ 12 h 303"/>
                  <a:gd name="T8" fmla="*/ 255 w 275"/>
                  <a:gd name="T9" fmla="*/ 46 h 303"/>
                  <a:gd name="T10" fmla="*/ 256 w 275"/>
                  <a:gd name="T11" fmla="*/ 75 h 303"/>
                  <a:gd name="T12" fmla="*/ 227 w 275"/>
                  <a:gd name="T13" fmla="*/ 77 h 303"/>
                  <a:gd name="T14" fmla="*/ 156 w 275"/>
                  <a:gd name="T15" fmla="*/ 49 h 303"/>
                  <a:gd name="T16" fmla="*/ 68 w 275"/>
                  <a:gd name="T17" fmla="*/ 95 h 303"/>
                  <a:gd name="T18" fmla="*/ 57 w 275"/>
                  <a:gd name="T19" fmla="*/ 194 h 303"/>
                  <a:gd name="T20" fmla="*/ 131 w 275"/>
                  <a:gd name="T21" fmla="*/ 259 h 303"/>
                  <a:gd name="T22" fmla="*/ 227 w 275"/>
                  <a:gd name="T23" fmla="*/ 234 h 303"/>
                  <a:gd name="T24" fmla="*/ 255 w 275"/>
                  <a:gd name="T25" fmla="*/ 264 h 303"/>
                  <a:gd name="T26" fmla="*/ 156 w 275"/>
                  <a:gd name="T27" fmla="*/ 303 h 303"/>
                  <a:gd name="T28" fmla="*/ 156 w 275"/>
                  <a:gd name="T29" fmla="*/ 303 h 303"/>
                  <a:gd name="T30" fmla="*/ 156 w 275"/>
                  <a:gd name="T31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5" h="303">
                    <a:moveTo>
                      <a:pt x="156" y="303"/>
                    </a:moveTo>
                    <a:cubicBezTo>
                      <a:pt x="107" y="303"/>
                      <a:pt x="61" y="279"/>
                      <a:pt x="34" y="239"/>
                    </a:cubicBezTo>
                    <a:cubicBezTo>
                      <a:pt x="6" y="199"/>
                      <a:pt x="0" y="147"/>
                      <a:pt x="18" y="102"/>
                    </a:cubicBezTo>
                    <a:cubicBezTo>
                      <a:pt x="36" y="57"/>
                      <a:pt x="74" y="23"/>
                      <a:pt x="122" y="12"/>
                    </a:cubicBezTo>
                    <a:cubicBezTo>
                      <a:pt x="169" y="0"/>
                      <a:pt x="219" y="13"/>
                      <a:pt x="255" y="46"/>
                    </a:cubicBezTo>
                    <a:cubicBezTo>
                      <a:pt x="263" y="54"/>
                      <a:pt x="264" y="67"/>
                      <a:pt x="256" y="75"/>
                    </a:cubicBezTo>
                    <a:cubicBezTo>
                      <a:pt x="249" y="84"/>
                      <a:pt x="236" y="85"/>
                      <a:pt x="227" y="77"/>
                    </a:cubicBezTo>
                    <a:cubicBezTo>
                      <a:pt x="208" y="59"/>
                      <a:pt x="182" y="49"/>
                      <a:pt x="156" y="49"/>
                    </a:cubicBezTo>
                    <a:cubicBezTo>
                      <a:pt x="121" y="49"/>
                      <a:pt x="88" y="66"/>
                      <a:pt x="68" y="95"/>
                    </a:cubicBezTo>
                    <a:cubicBezTo>
                      <a:pt x="48" y="124"/>
                      <a:pt x="44" y="161"/>
                      <a:pt x="57" y="194"/>
                    </a:cubicBezTo>
                    <a:cubicBezTo>
                      <a:pt x="69" y="226"/>
                      <a:pt x="97" y="251"/>
                      <a:pt x="131" y="259"/>
                    </a:cubicBezTo>
                    <a:cubicBezTo>
                      <a:pt x="165" y="267"/>
                      <a:pt x="201" y="257"/>
                      <a:pt x="227" y="234"/>
                    </a:cubicBezTo>
                    <a:cubicBezTo>
                      <a:pt x="248" y="215"/>
                      <a:pt x="275" y="246"/>
                      <a:pt x="255" y="264"/>
                    </a:cubicBezTo>
                    <a:cubicBezTo>
                      <a:pt x="228" y="289"/>
                      <a:pt x="192" y="303"/>
                      <a:pt x="156" y="303"/>
                    </a:cubicBezTo>
                    <a:close/>
                    <a:moveTo>
                      <a:pt x="156" y="303"/>
                    </a:moveTo>
                    <a:cubicBezTo>
                      <a:pt x="156" y="303"/>
                      <a:pt x="156" y="303"/>
                      <a:pt x="156" y="3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35E9A0F-E54E-78C6-84F7-FAAF20107C58}"/>
              </a:ext>
            </a:extLst>
          </p:cNvPr>
          <p:cNvGrpSpPr/>
          <p:nvPr/>
        </p:nvGrpSpPr>
        <p:grpSpPr>
          <a:xfrm>
            <a:off x="769574" y="2371555"/>
            <a:ext cx="2296882" cy="2343553"/>
            <a:chOff x="824653" y="3085685"/>
            <a:chExt cx="2296882" cy="23435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915ABD-560C-B99D-C2BB-5B06035587EA}"/>
                </a:ext>
              </a:extLst>
            </p:cNvPr>
            <p:cNvGrpSpPr/>
            <p:nvPr/>
          </p:nvGrpSpPr>
          <p:grpSpPr>
            <a:xfrm>
              <a:off x="824653" y="3085685"/>
              <a:ext cx="2296882" cy="2343553"/>
              <a:chOff x="1112203" y="3113677"/>
              <a:chExt cx="2296882" cy="234355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12203" y="4533900"/>
                <a:ext cx="22968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D" b="1">
                    <a:solidFill>
                      <a:schemeClr val="tx2"/>
                    </a:solidFill>
                    <a:latin typeface="Blacker Pro Dis Rg" pitchFamily="2" charset="0"/>
                  </a:rPr>
                  <a:t>Entrepreneurship and Small &amp; Medium Business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06774" y="3113677"/>
                <a:ext cx="1307738" cy="130773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outerShdw blurRad="3175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3"/>
            <p:cNvGrpSpPr>
              <a:grpSpLocks noChangeAspect="1"/>
            </p:cNvGrpSpPr>
            <p:nvPr/>
          </p:nvGrpSpPr>
          <p:grpSpPr bwMode="auto">
            <a:xfrm>
              <a:off x="1576496" y="3414661"/>
              <a:ext cx="773186" cy="667410"/>
              <a:chOff x="6028" y="2892"/>
              <a:chExt cx="3304" cy="2852"/>
            </a:xfrm>
            <a:solidFill>
              <a:schemeClr val="bg1"/>
            </a:solidFill>
          </p:grpSpPr>
          <p:sp>
            <p:nvSpPr>
              <p:cNvPr id="52" name="Freeform 504"/>
              <p:cNvSpPr>
                <a:spLocks noEditPoints="1"/>
              </p:cNvSpPr>
              <p:nvPr/>
            </p:nvSpPr>
            <p:spPr bwMode="auto">
              <a:xfrm>
                <a:off x="7924" y="5651"/>
                <a:ext cx="266" cy="93"/>
              </a:xfrm>
              <a:custGeom>
                <a:avLst/>
                <a:gdLst>
                  <a:gd name="T0" fmla="*/ 89 w 117"/>
                  <a:gd name="T1" fmla="*/ 41 h 41"/>
                  <a:gd name="T2" fmla="*/ 28 w 117"/>
                  <a:gd name="T3" fmla="*/ 41 h 41"/>
                  <a:gd name="T4" fmla="*/ 28 w 117"/>
                  <a:gd name="T5" fmla="*/ 0 h 41"/>
                  <a:gd name="T6" fmla="*/ 89 w 117"/>
                  <a:gd name="T7" fmla="*/ 0 h 41"/>
                  <a:gd name="T8" fmla="*/ 89 w 117"/>
                  <a:gd name="T9" fmla="*/ 41 h 41"/>
                  <a:gd name="T10" fmla="*/ 89 w 117"/>
                  <a:gd name="T11" fmla="*/ 41 h 41"/>
                  <a:gd name="T12" fmla="*/ 89 w 117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41">
                    <a:moveTo>
                      <a:pt x="89" y="41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0" y="41"/>
                      <a:pt x="0" y="0"/>
                      <a:pt x="28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7" y="0"/>
                      <a:pt x="117" y="41"/>
                      <a:pt x="89" y="41"/>
                    </a:cubicBezTo>
                    <a:close/>
                    <a:moveTo>
                      <a:pt x="89" y="41"/>
                    </a:moveTo>
                    <a:cubicBezTo>
                      <a:pt x="89" y="41"/>
                      <a:pt x="89" y="41"/>
                      <a:pt x="89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05"/>
              <p:cNvSpPr>
                <a:spLocks noEditPoints="1"/>
              </p:cNvSpPr>
              <p:nvPr/>
            </p:nvSpPr>
            <p:spPr bwMode="auto">
              <a:xfrm>
                <a:off x="6263" y="4353"/>
                <a:ext cx="991" cy="1391"/>
              </a:xfrm>
              <a:custGeom>
                <a:avLst/>
                <a:gdLst>
                  <a:gd name="T0" fmla="*/ 408 w 436"/>
                  <a:gd name="T1" fmla="*/ 613 h 613"/>
                  <a:gd name="T2" fmla="*/ 99 w 436"/>
                  <a:gd name="T3" fmla="*/ 613 h 613"/>
                  <a:gd name="T4" fmla="*/ 0 w 436"/>
                  <a:gd name="T5" fmla="*/ 515 h 613"/>
                  <a:gd name="T6" fmla="*/ 0 w 436"/>
                  <a:gd name="T7" fmla="*/ 27 h 613"/>
                  <a:gd name="T8" fmla="*/ 42 w 436"/>
                  <a:gd name="T9" fmla="*/ 27 h 613"/>
                  <a:gd name="T10" fmla="*/ 42 w 436"/>
                  <a:gd name="T11" fmla="*/ 515 h 613"/>
                  <a:gd name="T12" fmla="*/ 99 w 436"/>
                  <a:gd name="T13" fmla="*/ 572 h 613"/>
                  <a:gd name="T14" fmla="*/ 408 w 436"/>
                  <a:gd name="T15" fmla="*/ 572 h 613"/>
                  <a:gd name="T16" fmla="*/ 408 w 436"/>
                  <a:gd name="T17" fmla="*/ 613 h 613"/>
                  <a:gd name="T18" fmla="*/ 408 w 436"/>
                  <a:gd name="T19" fmla="*/ 613 h 613"/>
                  <a:gd name="T20" fmla="*/ 408 w 436"/>
                  <a:gd name="T21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6" h="613">
                    <a:moveTo>
                      <a:pt x="408" y="613"/>
                    </a:moveTo>
                    <a:cubicBezTo>
                      <a:pt x="99" y="613"/>
                      <a:pt x="99" y="613"/>
                      <a:pt x="99" y="613"/>
                    </a:cubicBezTo>
                    <a:cubicBezTo>
                      <a:pt x="44" y="613"/>
                      <a:pt x="0" y="569"/>
                      <a:pt x="0" y="5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42" y="0"/>
                      <a:pt x="42" y="27"/>
                    </a:cubicBezTo>
                    <a:cubicBezTo>
                      <a:pt x="42" y="515"/>
                      <a:pt x="42" y="515"/>
                      <a:pt x="42" y="515"/>
                    </a:cubicBezTo>
                    <a:cubicBezTo>
                      <a:pt x="42" y="546"/>
                      <a:pt x="67" y="571"/>
                      <a:pt x="99" y="572"/>
                    </a:cubicBezTo>
                    <a:cubicBezTo>
                      <a:pt x="408" y="572"/>
                      <a:pt x="408" y="572"/>
                      <a:pt x="408" y="572"/>
                    </a:cubicBezTo>
                    <a:cubicBezTo>
                      <a:pt x="436" y="572"/>
                      <a:pt x="436" y="613"/>
                      <a:pt x="408" y="613"/>
                    </a:cubicBezTo>
                    <a:close/>
                    <a:moveTo>
                      <a:pt x="408" y="613"/>
                    </a:moveTo>
                    <a:cubicBezTo>
                      <a:pt x="408" y="613"/>
                      <a:pt x="408" y="613"/>
                      <a:pt x="408" y="6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06"/>
              <p:cNvSpPr>
                <a:spLocks noEditPoints="1"/>
              </p:cNvSpPr>
              <p:nvPr/>
            </p:nvSpPr>
            <p:spPr bwMode="auto">
              <a:xfrm>
                <a:off x="7456" y="5651"/>
                <a:ext cx="264" cy="93"/>
              </a:xfrm>
              <a:custGeom>
                <a:avLst/>
                <a:gdLst>
                  <a:gd name="T0" fmla="*/ 89 w 116"/>
                  <a:gd name="T1" fmla="*/ 41 h 41"/>
                  <a:gd name="T2" fmla="*/ 28 w 116"/>
                  <a:gd name="T3" fmla="*/ 41 h 41"/>
                  <a:gd name="T4" fmla="*/ 28 w 116"/>
                  <a:gd name="T5" fmla="*/ 0 h 41"/>
                  <a:gd name="T6" fmla="*/ 89 w 116"/>
                  <a:gd name="T7" fmla="*/ 0 h 41"/>
                  <a:gd name="T8" fmla="*/ 89 w 116"/>
                  <a:gd name="T9" fmla="*/ 41 h 41"/>
                  <a:gd name="T10" fmla="*/ 89 w 116"/>
                  <a:gd name="T11" fmla="*/ 41 h 41"/>
                  <a:gd name="T12" fmla="*/ 89 w 116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41">
                    <a:moveTo>
                      <a:pt x="89" y="41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0" y="41"/>
                      <a:pt x="0" y="0"/>
                      <a:pt x="28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6" y="0"/>
                      <a:pt x="116" y="41"/>
                      <a:pt x="89" y="41"/>
                    </a:cubicBezTo>
                    <a:close/>
                    <a:moveTo>
                      <a:pt x="89" y="41"/>
                    </a:moveTo>
                    <a:cubicBezTo>
                      <a:pt x="89" y="41"/>
                      <a:pt x="89" y="41"/>
                      <a:pt x="89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07"/>
              <p:cNvSpPr>
                <a:spLocks noEditPoints="1"/>
              </p:cNvSpPr>
              <p:nvPr/>
            </p:nvSpPr>
            <p:spPr bwMode="auto">
              <a:xfrm>
                <a:off x="8395" y="4353"/>
                <a:ext cx="702" cy="1391"/>
              </a:xfrm>
              <a:custGeom>
                <a:avLst/>
                <a:gdLst>
                  <a:gd name="T0" fmla="*/ 210 w 309"/>
                  <a:gd name="T1" fmla="*/ 613 h 613"/>
                  <a:gd name="T2" fmla="*/ 28 w 309"/>
                  <a:gd name="T3" fmla="*/ 613 h 613"/>
                  <a:gd name="T4" fmla="*/ 28 w 309"/>
                  <a:gd name="T5" fmla="*/ 572 h 613"/>
                  <a:gd name="T6" fmla="*/ 210 w 309"/>
                  <a:gd name="T7" fmla="*/ 572 h 613"/>
                  <a:gd name="T8" fmla="*/ 267 w 309"/>
                  <a:gd name="T9" fmla="*/ 515 h 613"/>
                  <a:gd name="T10" fmla="*/ 267 w 309"/>
                  <a:gd name="T11" fmla="*/ 27 h 613"/>
                  <a:gd name="T12" fmla="*/ 309 w 309"/>
                  <a:gd name="T13" fmla="*/ 27 h 613"/>
                  <a:gd name="T14" fmla="*/ 309 w 309"/>
                  <a:gd name="T15" fmla="*/ 515 h 613"/>
                  <a:gd name="T16" fmla="*/ 210 w 309"/>
                  <a:gd name="T17" fmla="*/ 613 h 613"/>
                  <a:gd name="T18" fmla="*/ 210 w 309"/>
                  <a:gd name="T19" fmla="*/ 613 h 613"/>
                  <a:gd name="T20" fmla="*/ 210 w 309"/>
                  <a:gd name="T21" fmla="*/ 61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613">
                    <a:moveTo>
                      <a:pt x="210" y="613"/>
                    </a:moveTo>
                    <a:cubicBezTo>
                      <a:pt x="28" y="613"/>
                      <a:pt x="28" y="613"/>
                      <a:pt x="28" y="613"/>
                    </a:cubicBezTo>
                    <a:cubicBezTo>
                      <a:pt x="0" y="613"/>
                      <a:pt x="0" y="572"/>
                      <a:pt x="28" y="572"/>
                    </a:cubicBezTo>
                    <a:cubicBezTo>
                      <a:pt x="210" y="572"/>
                      <a:pt x="210" y="572"/>
                      <a:pt x="210" y="572"/>
                    </a:cubicBezTo>
                    <a:cubicBezTo>
                      <a:pt x="242" y="571"/>
                      <a:pt x="267" y="546"/>
                      <a:pt x="267" y="515"/>
                    </a:cubicBezTo>
                    <a:cubicBezTo>
                      <a:pt x="267" y="27"/>
                      <a:pt x="267" y="27"/>
                      <a:pt x="267" y="27"/>
                    </a:cubicBezTo>
                    <a:cubicBezTo>
                      <a:pt x="267" y="0"/>
                      <a:pt x="309" y="0"/>
                      <a:pt x="309" y="27"/>
                    </a:cubicBezTo>
                    <a:cubicBezTo>
                      <a:pt x="309" y="515"/>
                      <a:pt x="309" y="515"/>
                      <a:pt x="309" y="515"/>
                    </a:cubicBezTo>
                    <a:cubicBezTo>
                      <a:pt x="309" y="569"/>
                      <a:pt x="265" y="613"/>
                      <a:pt x="210" y="613"/>
                    </a:cubicBezTo>
                    <a:close/>
                    <a:moveTo>
                      <a:pt x="210" y="613"/>
                    </a:moveTo>
                    <a:cubicBezTo>
                      <a:pt x="210" y="613"/>
                      <a:pt x="210" y="613"/>
                      <a:pt x="210" y="6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08"/>
              <p:cNvSpPr>
                <a:spLocks noEditPoints="1"/>
              </p:cNvSpPr>
              <p:nvPr/>
            </p:nvSpPr>
            <p:spPr bwMode="auto">
              <a:xfrm>
                <a:off x="7088" y="4369"/>
                <a:ext cx="1184" cy="93"/>
              </a:xfrm>
              <a:custGeom>
                <a:avLst/>
                <a:gdLst>
                  <a:gd name="T0" fmla="*/ 493 w 521"/>
                  <a:gd name="T1" fmla="*/ 41 h 41"/>
                  <a:gd name="T2" fmla="*/ 28 w 521"/>
                  <a:gd name="T3" fmla="*/ 41 h 41"/>
                  <a:gd name="T4" fmla="*/ 28 w 521"/>
                  <a:gd name="T5" fmla="*/ 0 h 41"/>
                  <a:gd name="T6" fmla="*/ 493 w 521"/>
                  <a:gd name="T7" fmla="*/ 0 h 41"/>
                  <a:gd name="T8" fmla="*/ 493 w 521"/>
                  <a:gd name="T9" fmla="*/ 41 h 41"/>
                  <a:gd name="T10" fmla="*/ 493 w 521"/>
                  <a:gd name="T11" fmla="*/ 41 h 41"/>
                  <a:gd name="T12" fmla="*/ 493 w 521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1" h="41">
                    <a:moveTo>
                      <a:pt x="493" y="41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0" y="41"/>
                      <a:pt x="0" y="0"/>
                      <a:pt x="28" y="0"/>
                    </a:cubicBezTo>
                    <a:cubicBezTo>
                      <a:pt x="493" y="0"/>
                      <a:pt x="493" y="0"/>
                      <a:pt x="493" y="0"/>
                    </a:cubicBezTo>
                    <a:cubicBezTo>
                      <a:pt x="521" y="0"/>
                      <a:pt x="521" y="41"/>
                      <a:pt x="493" y="41"/>
                    </a:cubicBezTo>
                    <a:close/>
                    <a:moveTo>
                      <a:pt x="493" y="41"/>
                    </a:moveTo>
                    <a:cubicBezTo>
                      <a:pt x="493" y="41"/>
                      <a:pt x="493" y="41"/>
                      <a:pt x="493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09"/>
              <p:cNvSpPr>
                <a:spLocks noEditPoints="1"/>
              </p:cNvSpPr>
              <p:nvPr/>
            </p:nvSpPr>
            <p:spPr bwMode="auto">
              <a:xfrm>
                <a:off x="6028" y="3302"/>
                <a:ext cx="3304" cy="1160"/>
              </a:xfrm>
              <a:custGeom>
                <a:avLst/>
                <a:gdLst>
                  <a:gd name="T0" fmla="*/ 1381 w 1453"/>
                  <a:gd name="T1" fmla="*/ 511 h 511"/>
                  <a:gd name="T2" fmla="*/ 1123 w 1453"/>
                  <a:gd name="T3" fmla="*/ 511 h 511"/>
                  <a:gd name="T4" fmla="*/ 1123 w 1453"/>
                  <a:gd name="T5" fmla="*/ 470 h 511"/>
                  <a:gd name="T6" fmla="*/ 1381 w 1453"/>
                  <a:gd name="T7" fmla="*/ 470 h 511"/>
                  <a:gd name="T8" fmla="*/ 1411 w 1453"/>
                  <a:gd name="T9" fmla="*/ 438 h 511"/>
                  <a:gd name="T10" fmla="*/ 1411 w 1453"/>
                  <a:gd name="T11" fmla="*/ 72 h 511"/>
                  <a:gd name="T12" fmla="*/ 1381 w 1453"/>
                  <a:gd name="T13" fmla="*/ 42 h 511"/>
                  <a:gd name="T14" fmla="*/ 72 w 1453"/>
                  <a:gd name="T15" fmla="*/ 42 h 511"/>
                  <a:gd name="T16" fmla="*/ 42 w 1453"/>
                  <a:gd name="T17" fmla="*/ 72 h 511"/>
                  <a:gd name="T18" fmla="*/ 42 w 1453"/>
                  <a:gd name="T19" fmla="*/ 438 h 511"/>
                  <a:gd name="T20" fmla="*/ 50 w 1453"/>
                  <a:gd name="T21" fmla="*/ 460 h 511"/>
                  <a:gd name="T22" fmla="*/ 72 w 1453"/>
                  <a:gd name="T23" fmla="*/ 470 h 511"/>
                  <a:gd name="T24" fmla="*/ 330 w 1453"/>
                  <a:gd name="T25" fmla="*/ 470 h 511"/>
                  <a:gd name="T26" fmla="*/ 330 w 1453"/>
                  <a:gd name="T27" fmla="*/ 511 h 511"/>
                  <a:gd name="T28" fmla="*/ 72 w 1453"/>
                  <a:gd name="T29" fmla="*/ 511 h 511"/>
                  <a:gd name="T30" fmla="*/ 0 w 1453"/>
                  <a:gd name="T31" fmla="*/ 438 h 511"/>
                  <a:gd name="T32" fmla="*/ 0 w 1453"/>
                  <a:gd name="T33" fmla="*/ 72 h 511"/>
                  <a:gd name="T34" fmla="*/ 72 w 1453"/>
                  <a:gd name="T35" fmla="*/ 0 h 511"/>
                  <a:gd name="T36" fmla="*/ 1381 w 1453"/>
                  <a:gd name="T37" fmla="*/ 0 h 511"/>
                  <a:gd name="T38" fmla="*/ 1453 w 1453"/>
                  <a:gd name="T39" fmla="*/ 72 h 511"/>
                  <a:gd name="T40" fmla="*/ 1453 w 1453"/>
                  <a:gd name="T41" fmla="*/ 438 h 511"/>
                  <a:gd name="T42" fmla="*/ 1381 w 1453"/>
                  <a:gd name="T43" fmla="*/ 511 h 511"/>
                  <a:gd name="T44" fmla="*/ 1381 w 1453"/>
                  <a:gd name="T45" fmla="*/ 511 h 511"/>
                  <a:gd name="T46" fmla="*/ 1381 w 1453"/>
                  <a:gd name="T47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53" h="511">
                    <a:moveTo>
                      <a:pt x="1381" y="511"/>
                    </a:moveTo>
                    <a:cubicBezTo>
                      <a:pt x="1123" y="511"/>
                      <a:pt x="1123" y="511"/>
                      <a:pt x="1123" y="511"/>
                    </a:cubicBezTo>
                    <a:cubicBezTo>
                      <a:pt x="1096" y="511"/>
                      <a:pt x="1096" y="470"/>
                      <a:pt x="1123" y="470"/>
                    </a:cubicBezTo>
                    <a:cubicBezTo>
                      <a:pt x="1381" y="470"/>
                      <a:pt x="1381" y="470"/>
                      <a:pt x="1381" y="470"/>
                    </a:cubicBezTo>
                    <a:cubicBezTo>
                      <a:pt x="1398" y="469"/>
                      <a:pt x="1412" y="456"/>
                      <a:pt x="1411" y="438"/>
                    </a:cubicBezTo>
                    <a:cubicBezTo>
                      <a:pt x="1411" y="72"/>
                      <a:pt x="1411" y="72"/>
                      <a:pt x="1411" y="72"/>
                    </a:cubicBezTo>
                    <a:cubicBezTo>
                      <a:pt x="1411" y="55"/>
                      <a:pt x="1398" y="42"/>
                      <a:pt x="1381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55" y="42"/>
                      <a:pt x="42" y="55"/>
                      <a:pt x="42" y="72"/>
                    </a:cubicBezTo>
                    <a:cubicBezTo>
                      <a:pt x="42" y="438"/>
                      <a:pt x="42" y="438"/>
                      <a:pt x="42" y="438"/>
                    </a:cubicBezTo>
                    <a:cubicBezTo>
                      <a:pt x="41" y="447"/>
                      <a:pt x="45" y="455"/>
                      <a:pt x="50" y="460"/>
                    </a:cubicBezTo>
                    <a:cubicBezTo>
                      <a:pt x="56" y="466"/>
                      <a:pt x="64" y="470"/>
                      <a:pt x="72" y="470"/>
                    </a:cubicBezTo>
                    <a:cubicBezTo>
                      <a:pt x="330" y="470"/>
                      <a:pt x="330" y="470"/>
                      <a:pt x="330" y="470"/>
                    </a:cubicBezTo>
                    <a:cubicBezTo>
                      <a:pt x="357" y="470"/>
                      <a:pt x="357" y="511"/>
                      <a:pt x="330" y="511"/>
                    </a:cubicBezTo>
                    <a:cubicBezTo>
                      <a:pt x="72" y="511"/>
                      <a:pt x="72" y="511"/>
                      <a:pt x="72" y="511"/>
                    </a:cubicBezTo>
                    <a:cubicBezTo>
                      <a:pt x="32" y="511"/>
                      <a:pt x="0" y="478"/>
                      <a:pt x="0" y="43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421" y="0"/>
                      <a:pt x="1453" y="32"/>
                      <a:pt x="1453" y="72"/>
                    </a:cubicBezTo>
                    <a:cubicBezTo>
                      <a:pt x="1453" y="438"/>
                      <a:pt x="1453" y="438"/>
                      <a:pt x="1453" y="438"/>
                    </a:cubicBezTo>
                    <a:cubicBezTo>
                      <a:pt x="1453" y="478"/>
                      <a:pt x="1421" y="511"/>
                      <a:pt x="1381" y="511"/>
                    </a:cubicBezTo>
                    <a:close/>
                    <a:moveTo>
                      <a:pt x="1381" y="511"/>
                    </a:moveTo>
                    <a:cubicBezTo>
                      <a:pt x="1381" y="511"/>
                      <a:pt x="1381" y="511"/>
                      <a:pt x="1381" y="5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10"/>
              <p:cNvSpPr>
                <a:spLocks noEditPoints="1"/>
              </p:cNvSpPr>
              <p:nvPr/>
            </p:nvSpPr>
            <p:spPr bwMode="auto">
              <a:xfrm>
                <a:off x="7104" y="2892"/>
                <a:ext cx="1152" cy="506"/>
              </a:xfrm>
              <a:custGeom>
                <a:avLst/>
                <a:gdLst>
                  <a:gd name="T0" fmla="*/ 486 w 507"/>
                  <a:gd name="T1" fmla="*/ 223 h 223"/>
                  <a:gd name="T2" fmla="*/ 21 w 507"/>
                  <a:gd name="T3" fmla="*/ 223 h 223"/>
                  <a:gd name="T4" fmla="*/ 0 w 507"/>
                  <a:gd name="T5" fmla="*/ 202 h 223"/>
                  <a:gd name="T6" fmla="*/ 0 w 507"/>
                  <a:gd name="T7" fmla="*/ 70 h 223"/>
                  <a:gd name="T8" fmla="*/ 70 w 507"/>
                  <a:gd name="T9" fmla="*/ 0 h 223"/>
                  <a:gd name="T10" fmla="*/ 437 w 507"/>
                  <a:gd name="T11" fmla="*/ 0 h 223"/>
                  <a:gd name="T12" fmla="*/ 507 w 507"/>
                  <a:gd name="T13" fmla="*/ 70 h 223"/>
                  <a:gd name="T14" fmla="*/ 507 w 507"/>
                  <a:gd name="T15" fmla="*/ 202 h 223"/>
                  <a:gd name="T16" fmla="*/ 486 w 507"/>
                  <a:gd name="T17" fmla="*/ 223 h 223"/>
                  <a:gd name="T18" fmla="*/ 42 w 507"/>
                  <a:gd name="T19" fmla="*/ 181 h 223"/>
                  <a:gd name="T20" fmla="*/ 465 w 507"/>
                  <a:gd name="T21" fmla="*/ 181 h 223"/>
                  <a:gd name="T22" fmla="*/ 465 w 507"/>
                  <a:gd name="T23" fmla="*/ 70 h 223"/>
                  <a:gd name="T24" fmla="*/ 437 w 507"/>
                  <a:gd name="T25" fmla="*/ 42 h 223"/>
                  <a:gd name="T26" fmla="*/ 70 w 507"/>
                  <a:gd name="T27" fmla="*/ 42 h 223"/>
                  <a:gd name="T28" fmla="*/ 42 w 507"/>
                  <a:gd name="T29" fmla="*/ 70 h 223"/>
                  <a:gd name="T30" fmla="*/ 42 w 507"/>
                  <a:gd name="T31" fmla="*/ 181 h 223"/>
                  <a:gd name="T32" fmla="*/ 42 w 507"/>
                  <a:gd name="T33" fmla="*/ 181 h 223"/>
                  <a:gd name="T34" fmla="*/ 42 w 507"/>
                  <a:gd name="T35" fmla="*/ 18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7" h="223">
                    <a:moveTo>
                      <a:pt x="486" y="223"/>
                    </a:moveTo>
                    <a:cubicBezTo>
                      <a:pt x="21" y="223"/>
                      <a:pt x="21" y="223"/>
                      <a:pt x="21" y="223"/>
                    </a:cubicBezTo>
                    <a:cubicBezTo>
                      <a:pt x="9" y="223"/>
                      <a:pt x="0" y="213"/>
                      <a:pt x="0" y="20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31"/>
                      <a:pt x="32" y="0"/>
                      <a:pt x="70" y="0"/>
                    </a:cubicBezTo>
                    <a:cubicBezTo>
                      <a:pt x="437" y="0"/>
                      <a:pt x="437" y="0"/>
                      <a:pt x="437" y="0"/>
                    </a:cubicBezTo>
                    <a:cubicBezTo>
                      <a:pt x="475" y="0"/>
                      <a:pt x="507" y="31"/>
                      <a:pt x="507" y="70"/>
                    </a:cubicBezTo>
                    <a:cubicBezTo>
                      <a:pt x="507" y="202"/>
                      <a:pt x="507" y="202"/>
                      <a:pt x="507" y="202"/>
                    </a:cubicBezTo>
                    <a:cubicBezTo>
                      <a:pt x="507" y="213"/>
                      <a:pt x="498" y="223"/>
                      <a:pt x="486" y="223"/>
                    </a:cubicBezTo>
                    <a:close/>
                    <a:moveTo>
                      <a:pt x="42" y="181"/>
                    </a:moveTo>
                    <a:cubicBezTo>
                      <a:pt x="465" y="181"/>
                      <a:pt x="465" y="181"/>
                      <a:pt x="465" y="181"/>
                    </a:cubicBezTo>
                    <a:cubicBezTo>
                      <a:pt x="465" y="70"/>
                      <a:pt x="465" y="70"/>
                      <a:pt x="465" y="70"/>
                    </a:cubicBezTo>
                    <a:cubicBezTo>
                      <a:pt x="465" y="54"/>
                      <a:pt x="453" y="42"/>
                      <a:pt x="437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54" y="42"/>
                      <a:pt x="42" y="54"/>
                      <a:pt x="42" y="70"/>
                    </a:cubicBezTo>
                    <a:lnTo>
                      <a:pt x="42" y="181"/>
                    </a:lnTo>
                    <a:close/>
                    <a:moveTo>
                      <a:pt x="42" y="181"/>
                    </a:moveTo>
                    <a:cubicBezTo>
                      <a:pt x="42" y="181"/>
                      <a:pt x="42" y="181"/>
                      <a:pt x="42" y="18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11"/>
              <p:cNvSpPr>
                <a:spLocks noEditPoints="1"/>
              </p:cNvSpPr>
              <p:nvPr/>
            </p:nvSpPr>
            <p:spPr bwMode="auto">
              <a:xfrm>
                <a:off x="8163" y="4092"/>
                <a:ext cx="466" cy="644"/>
              </a:xfrm>
              <a:custGeom>
                <a:avLst/>
                <a:gdLst>
                  <a:gd name="T0" fmla="*/ 159 w 205"/>
                  <a:gd name="T1" fmla="*/ 284 h 284"/>
                  <a:gd name="T2" fmla="*/ 46 w 205"/>
                  <a:gd name="T3" fmla="*/ 284 h 284"/>
                  <a:gd name="T4" fmla="*/ 0 w 205"/>
                  <a:gd name="T5" fmla="*/ 238 h 284"/>
                  <a:gd name="T6" fmla="*/ 0 w 205"/>
                  <a:gd name="T7" fmla="*/ 46 h 284"/>
                  <a:gd name="T8" fmla="*/ 46 w 205"/>
                  <a:gd name="T9" fmla="*/ 0 h 284"/>
                  <a:gd name="T10" fmla="*/ 159 w 205"/>
                  <a:gd name="T11" fmla="*/ 0 h 284"/>
                  <a:gd name="T12" fmla="*/ 205 w 205"/>
                  <a:gd name="T13" fmla="*/ 46 h 284"/>
                  <a:gd name="T14" fmla="*/ 205 w 205"/>
                  <a:gd name="T15" fmla="*/ 238 h 284"/>
                  <a:gd name="T16" fmla="*/ 159 w 205"/>
                  <a:gd name="T17" fmla="*/ 284 h 284"/>
                  <a:gd name="T18" fmla="*/ 46 w 205"/>
                  <a:gd name="T19" fmla="*/ 42 h 284"/>
                  <a:gd name="T20" fmla="*/ 41 w 205"/>
                  <a:gd name="T21" fmla="*/ 46 h 284"/>
                  <a:gd name="T22" fmla="*/ 41 w 205"/>
                  <a:gd name="T23" fmla="*/ 238 h 284"/>
                  <a:gd name="T24" fmla="*/ 46 w 205"/>
                  <a:gd name="T25" fmla="*/ 243 h 284"/>
                  <a:gd name="T26" fmla="*/ 159 w 205"/>
                  <a:gd name="T27" fmla="*/ 243 h 284"/>
                  <a:gd name="T28" fmla="*/ 164 w 205"/>
                  <a:gd name="T29" fmla="*/ 238 h 284"/>
                  <a:gd name="T30" fmla="*/ 164 w 205"/>
                  <a:gd name="T31" fmla="*/ 46 h 284"/>
                  <a:gd name="T32" fmla="*/ 159 w 205"/>
                  <a:gd name="T33" fmla="*/ 42 h 284"/>
                  <a:gd name="T34" fmla="*/ 46 w 205"/>
                  <a:gd name="T35" fmla="*/ 42 h 284"/>
                  <a:gd name="T36" fmla="*/ 46 w 205"/>
                  <a:gd name="T37" fmla="*/ 42 h 284"/>
                  <a:gd name="T38" fmla="*/ 46 w 205"/>
                  <a:gd name="T39" fmla="*/ 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5" h="284">
                    <a:moveTo>
                      <a:pt x="159" y="284"/>
                    </a:moveTo>
                    <a:cubicBezTo>
                      <a:pt x="46" y="284"/>
                      <a:pt x="46" y="284"/>
                      <a:pt x="46" y="284"/>
                    </a:cubicBezTo>
                    <a:cubicBezTo>
                      <a:pt x="20" y="284"/>
                      <a:pt x="0" y="264"/>
                      <a:pt x="0" y="23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85" y="0"/>
                      <a:pt x="205" y="21"/>
                      <a:pt x="205" y="46"/>
                    </a:cubicBezTo>
                    <a:cubicBezTo>
                      <a:pt x="205" y="238"/>
                      <a:pt x="205" y="238"/>
                      <a:pt x="205" y="238"/>
                    </a:cubicBezTo>
                    <a:cubicBezTo>
                      <a:pt x="205" y="264"/>
                      <a:pt x="185" y="284"/>
                      <a:pt x="159" y="284"/>
                    </a:cubicBezTo>
                    <a:close/>
                    <a:moveTo>
                      <a:pt x="46" y="42"/>
                    </a:moveTo>
                    <a:cubicBezTo>
                      <a:pt x="43" y="42"/>
                      <a:pt x="41" y="44"/>
                      <a:pt x="41" y="46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41"/>
                      <a:pt x="43" y="243"/>
                      <a:pt x="46" y="243"/>
                    </a:cubicBezTo>
                    <a:cubicBezTo>
                      <a:pt x="159" y="243"/>
                      <a:pt x="159" y="243"/>
                      <a:pt x="159" y="243"/>
                    </a:cubicBezTo>
                    <a:cubicBezTo>
                      <a:pt x="162" y="243"/>
                      <a:pt x="164" y="241"/>
                      <a:pt x="164" y="238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4" y="44"/>
                      <a:pt x="162" y="42"/>
                      <a:pt x="159" y="42"/>
                    </a:cubicBezTo>
                    <a:lnTo>
                      <a:pt x="46" y="42"/>
                    </a:lnTo>
                    <a:close/>
                    <a:moveTo>
                      <a:pt x="46" y="42"/>
                    </a:moveTo>
                    <a:cubicBezTo>
                      <a:pt x="46" y="42"/>
                      <a:pt x="46" y="42"/>
                      <a:pt x="46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12"/>
              <p:cNvSpPr>
                <a:spLocks noEditPoints="1"/>
              </p:cNvSpPr>
              <p:nvPr/>
            </p:nvSpPr>
            <p:spPr bwMode="auto">
              <a:xfrm>
                <a:off x="6731" y="4092"/>
                <a:ext cx="466" cy="644"/>
              </a:xfrm>
              <a:custGeom>
                <a:avLst/>
                <a:gdLst>
                  <a:gd name="T0" fmla="*/ 159 w 205"/>
                  <a:gd name="T1" fmla="*/ 284 h 284"/>
                  <a:gd name="T2" fmla="*/ 46 w 205"/>
                  <a:gd name="T3" fmla="*/ 284 h 284"/>
                  <a:gd name="T4" fmla="*/ 0 w 205"/>
                  <a:gd name="T5" fmla="*/ 238 h 284"/>
                  <a:gd name="T6" fmla="*/ 0 w 205"/>
                  <a:gd name="T7" fmla="*/ 46 h 284"/>
                  <a:gd name="T8" fmla="*/ 46 w 205"/>
                  <a:gd name="T9" fmla="*/ 0 h 284"/>
                  <a:gd name="T10" fmla="*/ 159 w 205"/>
                  <a:gd name="T11" fmla="*/ 0 h 284"/>
                  <a:gd name="T12" fmla="*/ 205 w 205"/>
                  <a:gd name="T13" fmla="*/ 46 h 284"/>
                  <a:gd name="T14" fmla="*/ 205 w 205"/>
                  <a:gd name="T15" fmla="*/ 238 h 284"/>
                  <a:gd name="T16" fmla="*/ 159 w 205"/>
                  <a:gd name="T17" fmla="*/ 284 h 284"/>
                  <a:gd name="T18" fmla="*/ 46 w 205"/>
                  <a:gd name="T19" fmla="*/ 42 h 284"/>
                  <a:gd name="T20" fmla="*/ 41 w 205"/>
                  <a:gd name="T21" fmla="*/ 46 h 284"/>
                  <a:gd name="T22" fmla="*/ 41 w 205"/>
                  <a:gd name="T23" fmla="*/ 238 h 284"/>
                  <a:gd name="T24" fmla="*/ 46 w 205"/>
                  <a:gd name="T25" fmla="*/ 243 h 284"/>
                  <a:gd name="T26" fmla="*/ 159 w 205"/>
                  <a:gd name="T27" fmla="*/ 243 h 284"/>
                  <a:gd name="T28" fmla="*/ 164 w 205"/>
                  <a:gd name="T29" fmla="*/ 238 h 284"/>
                  <a:gd name="T30" fmla="*/ 164 w 205"/>
                  <a:gd name="T31" fmla="*/ 46 h 284"/>
                  <a:gd name="T32" fmla="*/ 159 w 205"/>
                  <a:gd name="T33" fmla="*/ 42 h 284"/>
                  <a:gd name="T34" fmla="*/ 46 w 205"/>
                  <a:gd name="T35" fmla="*/ 42 h 284"/>
                  <a:gd name="T36" fmla="*/ 46 w 205"/>
                  <a:gd name="T37" fmla="*/ 42 h 284"/>
                  <a:gd name="T38" fmla="*/ 46 w 205"/>
                  <a:gd name="T39" fmla="*/ 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5" h="284">
                    <a:moveTo>
                      <a:pt x="159" y="284"/>
                    </a:moveTo>
                    <a:cubicBezTo>
                      <a:pt x="46" y="284"/>
                      <a:pt x="46" y="284"/>
                      <a:pt x="46" y="284"/>
                    </a:cubicBezTo>
                    <a:cubicBezTo>
                      <a:pt x="20" y="284"/>
                      <a:pt x="0" y="264"/>
                      <a:pt x="0" y="23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85" y="0"/>
                      <a:pt x="205" y="21"/>
                      <a:pt x="205" y="46"/>
                    </a:cubicBezTo>
                    <a:cubicBezTo>
                      <a:pt x="205" y="238"/>
                      <a:pt x="205" y="238"/>
                      <a:pt x="205" y="238"/>
                    </a:cubicBezTo>
                    <a:cubicBezTo>
                      <a:pt x="205" y="264"/>
                      <a:pt x="185" y="284"/>
                      <a:pt x="159" y="284"/>
                    </a:cubicBezTo>
                    <a:close/>
                    <a:moveTo>
                      <a:pt x="46" y="42"/>
                    </a:moveTo>
                    <a:cubicBezTo>
                      <a:pt x="43" y="42"/>
                      <a:pt x="41" y="44"/>
                      <a:pt x="41" y="46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41" y="241"/>
                      <a:pt x="43" y="243"/>
                      <a:pt x="46" y="243"/>
                    </a:cubicBezTo>
                    <a:cubicBezTo>
                      <a:pt x="159" y="243"/>
                      <a:pt x="159" y="243"/>
                      <a:pt x="159" y="243"/>
                    </a:cubicBezTo>
                    <a:cubicBezTo>
                      <a:pt x="162" y="243"/>
                      <a:pt x="164" y="241"/>
                      <a:pt x="164" y="238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4" y="44"/>
                      <a:pt x="162" y="42"/>
                      <a:pt x="159" y="42"/>
                    </a:cubicBezTo>
                    <a:lnTo>
                      <a:pt x="46" y="42"/>
                    </a:lnTo>
                    <a:close/>
                    <a:moveTo>
                      <a:pt x="46" y="42"/>
                    </a:moveTo>
                    <a:cubicBezTo>
                      <a:pt x="46" y="42"/>
                      <a:pt x="46" y="42"/>
                      <a:pt x="46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6C1A9B7-A8BB-52BA-4F2C-EEBC344801C4}"/>
              </a:ext>
            </a:extLst>
          </p:cNvPr>
          <p:cNvGrpSpPr/>
          <p:nvPr/>
        </p:nvGrpSpPr>
        <p:grpSpPr>
          <a:xfrm>
            <a:off x="5164393" y="2370958"/>
            <a:ext cx="1802309" cy="2066554"/>
            <a:chOff x="7557389" y="3085685"/>
            <a:chExt cx="1802309" cy="206655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1766310-FBCC-4538-942A-66E5959A7621}"/>
                </a:ext>
              </a:extLst>
            </p:cNvPr>
            <p:cNvGrpSpPr/>
            <p:nvPr/>
          </p:nvGrpSpPr>
          <p:grpSpPr>
            <a:xfrm>
              <a:off x="7557389" y="3085685"/>
              <a:ext cx="1802309" cy="2066554"/>
              <a:chOff x="9008671" y="3113677"/>
              <a:chExt cx="1802309" cy="2066554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AC27DDF-8140-AFE6-30E9-985DF7208B17}"/>
                  </a:ext>
                </a:extLst>
              </p:cNvPr>
              <p:cNvSpPr txBox="1"/>
              <p:nvPr/>
            </p:nvSpPr>
            <p:spPr>
              <a:xfrm>
                <a:off x="9008671" y="4533900"/>
                <a:ext cx="1802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D" b="1">
                    <a:solidFill>
                      <a:schemeClr val="tx2"/>
                    </a:solidFill>
                    <a:latin typeface="Blacker Pro Dis Rg" pitchFamily="2" charset="0"/>
                  </a:rPr>
                  <a:t>Market Research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33CBDB9-E633-1C08-8BB0-99E6C33F45CB}"/>
                  </a:ext>
                </a:extLst>
              </p:cNvPr>
              <p:cNvSpPr/>
              <p:nvPr/>
            </p:nvSpPr>
            <p:spPr>
              <a:xfrm>
                <a:off x="9277486" y="3113677"/>
                <a:ext cx="1307738" cy="130773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outerShdw blurRad="3175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515"/>
            <p:cNvGrpSpPr>
              <a:grpSpLocks noChangeAspect="1"/>
            </p:cNvGrpSpPr>
            <p:nvPr/>
          </p:nvGrpSpPr>
          <p:grpSpPr bwMode="auto">
            <a:xfrm>
              <a:off x="8088684" y="3456459"/>
              <a:ext cx="782778" cy="600716"/>
              <a:chOff x="6013" y="3031"/>
              <a:chExt cx="3345" cy="2567"/>
            </a:xfrm>
            <a:solidFill>
              <a:schemeClr val="bg1"/>
            </a:solidFill>
          </p:grpSpPr>
          <p:sp>
            <p:nvSpPr>
              <p:cNvPr id="62" name="Freeform 516"/>
              <p:cNvSpPr>
                <a:spLocks noEditPoints="1"/>
              </p:cNvSpPr>
              <p:nvPr/>
            </p:nvSpPr>
            <p:spPr bwMode="auto">
              <a:xfrm>
                <a:off x="6013" y="3719"/>
                <a:ext cx="94" cy="249"/>
              </a:xfrm>
              <a:custGeom>
                <a:avLst/>
                <a:gdLst>
                  <a:gd name="T0" fmla="*/ 21 w 41"/>
                  <a:gd name="T1" fmla="*/ 110 h 110"/>
                  <a:gd name="T2" fmla="*/ 0 w 41"/>
                  <a:gd name="T3" fmla="*/ 89 h 110"/>
                  <a:gd name="T4" fmla="*/ 0 w 41"/>
                  <a:gd name="T5" fmla="*/ 28 h 110"/>
                  <a:gd name="T6" fmla="*/ 41 w 41"/>
                  <a:gd name="T7" fmla="*/ 28 h 110"/>
                  <a:gd name="T8" fmla="*/ 41 w 41"/>
                  <a:gd name="T9" fmla="*/ 89 h 110"/>
                  <a:gd name="T10" fmla="*/ 21 w 41"/>
                  <a:gd name="T11" fmla="*/ 110 h 110"/>
                  <a:gd name="T12" fmla="*/ 21 w 41"/>
                  <a:gd name="T13" fmla="*/ 110 h 110"/>
                  <a:gd name="T14" fmla="*/ 21 w 41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10">
                    <a:moveTo>
                      <a:pt x="21" y="110"/>
                    </a:moveTo>
                    <a:cubicBezTo>
                      <a:pt x="9" y="110"/>
                      <a:pt x="0" y="101"/>
                      <a:pt x="0" y="8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41" y="0"/>
                      <a:pt x="41" y="28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101"/>
                      <a:pt x="32" y="110"/>
                      <a:pt x="21" y="110"/>
                    </a:cubicBezTo>
                    <a:close/>
                    <a:moveTo>
                      <a:pt x="21" y="110"/>
                    </a:moveTo>
                    <a:cubicBezTo>
                      <a:pt x="21" y="110"/>
                      <a:pt x="21" y="110"/>
                      <a:pt x="21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17"/>
              <p:cNvSpPr>
                <a:spLocks noEditPoints="1"/>
              </p:cNvSpPr>
              <p:nvPr/>
            </p:nvSpPr>
            <p:spPr bwMode="auto">
              <a:xfrm>
                <a:off x="6013" y="3042"/>
                <a:ext cx="958" cy="2492"/>
              </a:xfrm>
              <a:custGeom>
                <a:avLst/>
                <a:gdLst>
                  <a:gd name="T0" fmla="*/ 369 w 421"/>
                  <a:gd name="T1" fmla="*/ 1098 h 1098"/>
                  <a:gd name="T2" fmla="*/ 52 w 421"/>
                  <a:gd name="T3" fmla="*/ 1098 h 1098"/>
                  <a:gd name="T4" fmla="*/ 0 w 421"/>
                  <a:gd name="T5" fmla="*/ 1045 h 1098"/>
                  <a:gd name="T6" fmla="*/ 0 w 421"/>
                  <a:gd name="T7" fmla="*/ 738 h 1098"/>
                  <a:gd name="T8" fmla="*/ 41 w 421"/>
                  <a:gd name="T9" fmla="*/ 738 h 1098"/>
                  <a:gd name="T10" fmla="*/ 41 w 421"/>
                  <a:gd name="T11" fmla="*/ 1045 h 1098"/>
                  <a:gd name="T12" fmla="*/ 52 w 421"/>
                  <a:gd name="T13" fmla="*/ 1056 h 1098"/>
                  <a:gd name="T14" fmla="*/ 369 w 421"/>
                  <a:gd name="T15" fmla="*/ 1056 h 1098"/>
                  <a:gd name="T16" fmla="*/ 380 w 421"/>
                  <a:gd name="T17" fmla="*/ 1045 h 1098"/>
                  <a:gd name="T18" fmla="*/ 380 w 421"/>
                  <a:gd name="T19" fmla="*/ 53 h 1098"/>
                  <a:gd name="T20" fmla="*/ 369 w 421"/>
                  <a:gd name="T21" fmla="*/ 42 h 1098"/>
                  <a:gd name="T22" fmla="*/ 52 w 421"/>
                  <a:gd name="T23" fmla="*/ 42 h 1098"/>
                  <a:gd name="T24" fmla="*/ 41 w 421"/>
                  <a:gd name="T25" fmla="*/ 53 h 1098"/>
                  <a:gd name="T26" fmla="*/ 41 w 421"/>
                  <a:gd name="T27" fmla="*/ 180 h 1098"/>
                  <a:gd name="T28" fmla="*/ 0 w 421"/>
                  <a:gd name="T29" fmla="*/ 180 h 1098"/>
                  <a:gd name="T30" fmla="*/ 0 w 421"/>
                  <a:gd name="T31" fmla="*/ 53 h 1098"/>
                  <a:gd name="T32" fmla="*/ 52 w 421"/>
                  <a:gd name="T33" fmla="*/ 0 h 1098"/>
                  <a:gd name="T34" fmla="*/ 369 w 421"/>
                  <a:gd name="T35" fmla="*/ 0 h 1098"/>
                  <a:gd name="T36" fmla="*/ 421 w 421"/>
                  <a:gd name="T37" fmla="*/ 53 h 1098"/>
                  <a:gd name="T38" fmla="*/ 421 w 421"/>
                  <a:gd name="T39" fmla="*/ 1045 h 1098"/>
                  <a:gd name="T40" fmla="*/ 369 w 421"/>
                  <a:gd name="T41" fmla="*/ 1098 h 1098"/>
                  <a:gd name="T42" fmla="*/ 369 w 421"/>
                  <a:gd name="T43" fmla="*/ 1098 h 1098"/>
                  <a:gd name="T44" fmla="*/ 369 w 421"/>
                  <a:gd name="T45" fmla="*/ 1098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1" h="1098">
                    <a:moveTo>
                      <a:pt x="369" y="1098"/>
                    </a:moveTo>
                    <a:cubicBezTo>
                      <a:pt x="52" y="1098"/>
                      <a:pt x="52" y="1098"/>
                      <a:pt x="52" y="1098"/>
                    </a:cubicBezTo>
                    <a:cubicBezTo>
                      <a:pt x="23" y="1098"/>
                      <a:pt x="0" y="1074"/>
                      <a:pt x="0" y="1045"/>
                    </a:cubicBezTo>
                    <a:cubicBezTo>
                      <a:pt x="0" y="738"/>
                      <a:pt x="0" y="738"/>
                      <a:pt x="0" y="738"/>
                    </a:cubicBezTo>
                    <a:cubicBezTo>
                      <a:pt x="0" y="711"/>
                      <a:pt x="41" y="711"/>
                      <a:pt x="41" y="738"/>
                    </a:cubicBezTo>
                    <a:cubicBezTo>
                      <a:pt x="41" y="1045"/>
                      <a:pt x="41" y="1045"/>
                      <a:pt x="41" y="1045"/>
                    </a:cubicBezTo>
                    <a:cubicBezTo>
                      <a:pt x="41" y="1051"/>
                      <a:pt x="46" y="1056"/>
                      <a:pt x="52" y="1056"/>
                    </a:cubicBezTo>
                    <a:cubicBezTo>
                      <a:pt x="369" y="1056"/>
                      <a:pt x="369" y="1056"/>
                      <a:pt x="369" y="1056"/>
                    </a:cubicBezTo>
                    <a:cubicBezTo>
                      <a:pt x="375" y="1056"/>
                      <a:pt x="380" y="1051"/>
                      <a:pt x="380" y="1045"/>
                    </a:cubicBezTo>
                    <a:cubicBezTo>
                      <a:pt x="380" y="53"/>
                      <a:pt x="380" y="53"/>
                      <a:pt x="380" y="53"/>
                    </a:cubicBezTo>
                    <a:cubicBezTo>
                      <a:pt x="380" y="47"/>
                      <a:pt x="375" y="42"/>
                      <a:pt x="369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6" y="42"/>
                      <a:pt x="41" y="47"/>
                      <a:pt x="41" y="53"/>
                    </a:cubicBezTo>
                    <a:cubicBezTo>
                      <a:pt x="41" y="180"/>
                      <a:pt x="41" y="180"/>
                      <a:pt x="41" y="180"/>
                    </a:cubicBezTo>
                    <a:cubicBezTo>
                      <a:pt x="41" y="208"/>
                      <a:pt x="0" y="208"/>
                      <a:pt x="0" y="18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98" y="0"/>
                      <a:pt x="421" y="24"/>
                      <a:pt x="421" y="53"/>
                    </a:cubicBezTo>
                    <a:cubicBezTo>
                      <a:pt x="421" y="1045"/>
                      <a:pt x="421" y="1045"/>
                      <a:pt x="421" y="1045"/>
                    </a:cubicBezTo>
                    <a:cubicBezTo>
                      <a:pt x="421" y="1074"/>
                      <a:pt x="398" y="1098"/>
                      <a:pt x="369" y="1098"/>
                    </a:cubicBezTo>
                    <a:close/>
                    <a:moveTo>
                      <a:pt x="369" y="1098"/>
                    </a:moveTo>
                    <a:cubicBezTo>
                      <a:pt x="369" y="1098"/>
                      <a:pt x="369" y="1098"/>
                      <a:pt x="369" y="109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18"/>
              <p:cNvSpPr>
                <a:spLocks noEditPoints="1"/>
              </p:cNvSpPr>
              <p:nvPr/>
            </p:nvSpPr>
            <p:spPr bwMode="auto">
              <a:xfrm>
                <a:off x="6013" y="4188"/>
                <a:ext cx="94" cy="248"/>
              </a:xfrm>
              <a:custGeom>
                <a:avLst/>
                <a:gdLst>
                  <a:gd name="T0" fmla="*/ 21 w 41"/>
                  <a:gd name="T1" fmla="*/ 109 h 109"/>
                  <a:gd name="T2" fmla="*/ 0 w 41"/>
                  <a:gd name="T3" fmla="*/ 88 h 109"/>
                  <a:gd name="T4" fmla="*/ 0 w 41"/>
                  <a:gd name="T5" fmla="*/ 27 h 109"/>
                  <a:gd name="T6" fmla="*/ 41 w 41"/>
                  <a:gd name="T7" fmla="*/ 27 h 109"/>
                  <a:gd name="T8" fmla="*/ 41 w 41"/>
                  <a:gd name="T9" fmla="*/ 88 h 109"/>
                  <a:gd name="T10" fmla="*/ 21 w 41"/>
                  <a:gd name="T11" fmla="*/ 109 h 109"/>
                  <a:gd name="T12" fmla="*/ 21 w 41"/>
                  <a:gd name="T13" fmla="*/ 109 h 109"/>
                  <a:gd name="T14" fmla="*/ 21 w 41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09">
                    <a:moveTo>
                      <a:pt x="21" y="109"/>
                    </a:moveTo>
                    <a:cubicBezTo>
                      <a:pt x="9" y="109"/>
                      <a:pt x="0" y="99"/>
                      <a:pt x="0" y="8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41" y="0"/>
                      <a:pt x="41" y="2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9"/>
                      <a:pt x="32" y="109"/>
                      <a:pt x="21" y="109"/>
                    </a:cubicBezTo>
                    <a:close/>
                    <a:moveTo>
                      <a:pt x="21" y="109"/>
                    </a:moveTo>
                    <a:cubicBezTo>
                      <a:pt x="21" y="109"/>
                      <a:pt x="21" y="109"/>
                      <a:pt x="21" y="1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519"/>
              <p:cNvSpPr>
                <a:spLocks noEditPoints="1"/>
              </p:cNvSpPr>
              <p:nvPr/>
            </p:nvSpPr>
            <p:spPr bwMode="auto">
              <a:xfrm>
                <a:off x="6877" y="3042"/>
                <a:ext cx="1053" cy="2492"/>
              </a:xfrm>
              <a:custGeom>
                <a:avLst/>
                <a:gdLst>
                  <a:gd name="T0" fmla="*/ 410 w 463"/>
                  <a:gd name="T1" fmla="*/ 1098 h 1098"/>
                  <a:gd name="T2" fmla="*/ 52 w 463"/>
                  <a:gd name="T3" fmla="*/ 1098 h 1098"/>
                  <a:gd name="T4" fmla="*/ 0 w 463"/>
                  <a:gd name="T5" fmla="*/ 1045 h 1098"/>
                  <a:gd name="T6" fmla="*/ 0 w 463"/>
                  <a:gd name="T7" fmla="*/ 53 h 1098"/>
                  <a:gd name="T8" fmla="*/ 52 w 463"/>
                  <a:gd name="T9" fmla="*/ 0 h 1098"/>
                  <a:gd name="T10" fmla="*/ 410 w 463"/>
                  <a:gd name="T11" fmla="*/ 0 h 1098"/>
                  <a:gd name="T12" fmla="*/ 463 w 463"/>
                  <a:gd name="T13" fmla="*/ 53 h 1098"/>
                  <a:gd name="T14" fmla="*/ 463 w 463"/>
                  <a:gd name="T15" fmla="*/ 1045 h 1098"/>
                  <a:gd name="T16" fmla="*/ 410 w 463"/>
                  <a:gd name="T17" fmla="*/ 1098 h 1098"/>
                  <a:gd name="T18" fmla="*/ 52 w 463"/>
                  <a:gd name="T19" fmla="*/ 42 h 1098"/>
                  <a:gd name="T20" fmla="*/ 41 w 463"/>
                  <a:gd name="T21" fmla="*/ 53 h 1098"/>
                  <a:gd name="T22" fmla="*/ 41 w 463"/>
                  <a:gd name="T23" fmla="*/ 1045 h 1098"/>
                  <a:gd name="T24" fmla="*/ 52 w 463"/>
                  <a:gd name="T25" fmla="*/ 1056 h 1098"/>
                  <a:gd name="T26" fmla="*/ 410 w 463"/>
                  <a:gd name="T27" fmla="*/ 1056 h 1098"/>
                  <a:gd name="T28" fmla="*/ 421 w 463"/>
                  <a:gd name="T29" fmla="*/ 1045 h 1098"/>
                  <a:gd name="T30" fmla="*/ 421 w 463"/>
                  <a:gd name="T31" fmla="*/ 53 h 1098"/>
                  <a:gd name="T32" fmla="*/ 410 w 463"/>
                  <a:gd name="T33" fmla="*/ 42 h 1098"/>
                  <a:gd name="T34" fmla="*/ 52 w 463"/>
                  <a:gd name="T35" fmla="*/ 42 h 1098"/>
                  <a:gd name="T36" fmla="*/ 52 w 463"/>
                  <a:gd name="T37" fmla="*/ 42 h 1098"/>
                  <a:gd name="T38" fmla="*/ 52 w 463"/>
                  <a:gd name="T39" fmla="*/ 42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3" h="1098">
                    <a:moveTo>
                      <a:pt x="410" y="1098"/>
                    </a:moveTo>
                    <a:cubicBezTo>
                      <a:pt x="52" y="1098"/>
                      <a:pt x="52" y="1098"/>
                      <a:pt x="52" y="1098"/>
                    </a:cubicBezTo>
                    <a:cubicBezTo>
                      <a:pt x="23" y="1098"/>
                      <a:pt x="0" y="1074"/>
                      <a:pt x="0" y="1045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4"/>
                      <a:pt x="23" y="1"/>
                      <a:pt x="52" y="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439" y="1"/>
                      <a:pt x="463" y="24"/>
                      <a:pt x="463" y="53"/>
                    </a:cubicBezTo>
                    <a:cubicBezTo>
                      <a:pt x="463" y="1045"/>
                      <a:pt x="463" y="1045"/>
                      <a:pt x="463" y="1045"/>
                    </a:cubicBezTo>
                    <a:cubicBezTo>
                      <a:pt x="463" y="1074"/>
                      <a:pt x="439" y="1098"/>
                      <a:pt x="410" y="1098"/>
                    </a:cubicBezTo>
                    <a:close/>
                    <a:moveTo>
                      <a:pt x="52" y="42"/>
                    </a:moveTo>
                    <a:cubicBezTo>
                      <a:pt x="46" y="42"/>
                      <a:pt x="41" y="47"/>
                      <a:pt x="41" y="53"/>
                    </a:cubicBezTo>
                    <a:cubicBezTo>
                      <a:pt x="41" y="1045"/>
                      <a:pt x="41" y="1045"/>
                      <a:pt x="41" y="1045"/>
                    </a:cubicBezTo>
                    <a:cubicBezTo>
                      <a:pt x="41" y="1051"/>
                      <a:pt x="46" y="1056"/>
                      <a:pt x="52" y="1056"/>
                    </a:cubicBezTo>
                    <a:cubicBezTo>
                      <a:pt x="410" y="1056"/>
                      <a:pt x="410" y="1056"/>
                      <a:pt x="410" y="1056"/>
                    </a:cubicBezTo>
                    <a:cubicBezTo>
                      <a:pt x="416" y="1056"/>
                      <a:pt x="421" y="1051"/>
                      <a:pt x="421" y="1045"/>
                    </a:cubicBezTo>
                    <a:cubicBezTo>
                      <a:pt x="421" y="53"/>
                      <a:pt x="421" y="53"/>
                      <a:pt x="421" y="53"/>
                    </a:cubicBezTo>
                    <a:cubicBezTo>
                      <a:pt x="421" y="47"/>
                      <a:pt x="416" y="42"/>
                      <a:pt x="410" y="42"/>
                    </a:cubicBezTo>
                    <a:lnTo>
                      <a:pt x="52" y="42"/>
                    </a:lnTo>
                    <a:close/>
                    <a:moveTo>
                      <a:pt x="52" y="42"/>
                    </a:moveTo>
                    <a:cubicBezTo>
                      <a:pt x="52" y="42"/>
                      <a:pt x="52" y="42"/>
                      <a:pt x="52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520"/>
              <p:cNvSpPr>
                <a:spLocks noEditPoints="1"/>
              </p:cNvSpPr>
              <p:nvPr/>
            </p:nvSpPr>
            <p:spPr bwMode="auto">
              <a:xfrm>
                <a:off x="7116" y="3428"/>
                <a:ext cx="555" cy="554"/>
              </a:xfrm>
              <a:custGeom>
                <a:avLst/>
                <a:gdLst>
                  <a:gd name="T0" fmla="*/ 126 w 244"/>
                  <a:gd name="T1" fmla="*/ 244 h 244"/>
                  <a:gd name="T2" fmla="*/ 18 w 244"/>
                  <a:gd name="T3" fmla="*/ 171 h 244"/>
                  <a:gd name="T4" fmla="*/ 43 w 244"/>
                  <a:gd name="T5" fmla="*/ 43 h 244"/>
                  <a:gd name="T6" fmla="*/ 171 w 244"/>
                  <a:gd name="T7" fmla="*/ 18 h 244"/>
                  <a:gd name="T8" fmla="*/ 244 w 244"/>
                  <a:gd name="T9" fmla="*/ 126 h 244"/>
                  <a:gd name="T10" fmla="*/ 126 w 244"/>
                  <a:gd name="T11" fmla="*/ 244 h 244"/>
                  <a:gd name="T12" fmla="*/ 126 w 244"/>
                  <a:gd name="T13" fmla="*/ 51 h 244"/>
                  <a:gd name="T14" fmla="*/ 56 w 244"/>
                  <a:gd name="T15" fmla="*/ 97 h 244"/>
                  <a:gd name="T16" fmla="*/ 73 w 244"/>
                  <a:gd name="T17" fmla="*/ 180 h 244"/>
                  <a:gd name="T18" fmla="*/ 156 w 244"/>
                  <a:gd name="T19" fmla="*/ 197 h 244"/>
                  <a:gd name="T20" fmla="*/ 202 w 244"/>
                  <a:gd name="T21" fmla="*/ 126 h 244"/>
                  <a:gd name="T22" fmla="*/ 126 w 244"/>
                  <a:gd name="T23" fmla="*/ 51 h 244"/>
                  <a:gd name="T24" fmla="*/ 126 w 244"/>
                  <a:gd name="T25" fmla="*/ 51 h 244"/>
                  <a:gd name="T26" fmla="*/ 126 w 244"/>
                  <a:gd name="T27" fmla="*/ 51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4" h="244">
                    <a:moveTo>
                      <a:pt x="126" y="244"/>
                    </a:moveTo>
                    <a:cubicBezTo>
                      <a:pt x="79" y="244"/>
                      <a:pt x="36" y="215"/>
                      <a:pt x="18" y="171"/>
                    </a:cubicBezTo>
                    <a:cubicBezTo>
                      <a:pt x="0" y="127"/>
                      <a:pt x="10" y="77"/>
                      <a:pt x="43" y="43"/>
                    </a:cubicBezTo>
                    <a:cubicBezTo>
                      <a:pt x="77" y="10"/>
                      <a:pt x="128" y="0"/>
                      <a:pt x="171" y="18"/>
                    </a:cubicBezTo>
                    <a:cubicBezTo>
                      <a:pt x="215" y="36"/>
                      <a:pt x="244" y="79"/>
                      <a:pt x="244" y="126"/>
                    </a:cubicBezTo>
                    <a:cubicBezTo>
                      <a:pt x="244" y="191"/>
                      <a:pt x="191" y="244"/>
                      <a:pt x="126" y="244"/>
                    </a:cubicBezTo>
                    <a:close/>
                    <a:moveTo>
                      <a:pt x="126" y="51"/>
                    </a:moveTo>
                    <a:cubicBezTo>
                      <a:pt x="96" y="51"/>
                      <a:pt x="68" y="69"/>
                      <a:pt x="56" y="97"/>
                    </a:cubicBezTo>
                    <a:cubicBezTo>
                      <a:pt x="45" y="126"/>
                      <a:pt x="51" y="158"/>
                      <a:pt x="73" y="180"/>
                    </a:cubicBezTo>
                    <a:cubicBezTo>
                      <a:pt x="95" y="202"/>
                      <a:pt x="127" y="208"/>
                      <a:pt x="156" y="197"/>
                    </a:cubicBezTo>
                    <a:cubicBezTo>
                      <a:pt x="184" y="185"/>
                      <a:pt x="202" y="157"/>
                      <a:pt x="202" y="126"/>
                    </a:cubicBezTo>
                    <a:cubicBezTo>
                      <a:pt x="202" y="84"/>
                      <a:pt x="168" y="51"/>
                      <a:pt x="126" y="51"/>
                    </a:cubicBezTo>
                    <a:close/>
                    <a:moveTo>
                      <a:pt x="126" y="51"/>
                    </a:moveTo>
                    <a:cubicBezTo>
                      <a:pt x="126" y="51"/>
                      <a:pt x="126" y="51"/>
                      <a:pt x="12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521"/>
              <p:cNvSpPr>
                <a:spLocks noEditPoints="1"/>
              </p:cNvSpPr>
              <p:nvPr/>
            </p:nvSpPr>
            <p:spPr bwMode="auto">
              <a:xfrm>
                <a:off x="7082" y="4515"/>
                <a:ext cx="643" cy="96"/>
              </a:xfrm>
              <a:custGeom>
                <a:avLst/>
                <a:gdLst>
                  <a:gd name="T0" fmla="*/ 256 w 283"/>
                  <a:gd name="T1" fmla="*/ 42 h 42"/>
                  <a:gd name="T2" fmla="*/ 27 w 283"/>
                  <a:gd name="T3" fmla="*/ 42 h 42"/>
                  <a:gd name="T4" fmla="*/ 27 w 283"/>
                  <a:gd name="T5" fmla="*/ 0 h 42"/>
                  <a:gd name="T6" fmla="*/ 256 w 283"/>
                  <a:gd name="T7" fmla="*/ 0 h 42"/>
                  <a:gd name="T8" fmla="*/ 256 w 283"/>
                  <a:gd name="T9" fmla="*/ 42 h 42"/>
                  <a:gd name="T10" fmla="*/ 256 w 283"/>
                  <a:gd name="T11" fmla="*/ 42 h 42"/>
                  <a:gd name="T12" fmla="*/ 256 w 283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2">
                    <a:moveTo>
                      <a:pt x="256" y="42"/>
                    </a:moveTo>
                    <a:cubicBezTo>
                      <a:pt x="27" y="42"/>
                      <a:pt x="27" y="42"/>
                      <a:pt x="27" y="42"/>
                    </a:cubicBezTo>
                    <a:cubicBezTo>
                      <a:pt x="0" y="42"/>
                      <a:pt x="0" y="0"/>
                      <a:pt x="27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83" y="0"/>
                      <a:pt x="283" y="42"/>
                      <a:pt x="256" y="42"/>
                    </a:cubicBezTo>
                    <a:close/>
                    <a:moveTo>
                      <a:pt x="256" y="42"/>
                    </a:moveTo>
                    <a:cubicBezTo>
                      <a:pt x="256" y="42"/>
                      <a:pt x="256" y="42"/>
                      <a:pt x="256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522"/>
              <p:cNvSpPr>
                <a:spLocks noEditPoints="1"/>
              </p:cNvSpPr>
              <p:nvPr/>
            </p:nvSpPr>
            <p:spPr bwMode="auto">
              <a:xfrm>
                <a:off x="7082" y="4799"/>
                <a:ext cx="643" cy="93"/>
              </a:xfrm>
              <a:custGeom>
                <a:avLst/>
                <a:gdLst>
                  <a:gd name="T0" fmla="*/ 256 w 283"/>
                  <a:gd name="T1" fmla="*/ 41 h 41"/>
                  <a:gd name="T2" fmla="*/ 27 w 283"/>
                  <a:gd name="T3" fmla="*/ 41 h 41"/>
                  <a:gd name="T4" fmla="*/ 27 w 283"/>
                  <a:gd name="T5" fmla="*/ 0 h 41"/>
                  <a:gd name="T6" fmla="*/ 256 w 283"/>
                  <a:gd name="T7" fmla="*/ 0 h 41"/>
                  <a:gd name="T8" fmla="*/ 256 w 283"/>
                  <a:gd name="T9" fmla="*/ 41 h 41"/>
                  <a:gd name="T10" fmla="*/ 256 w 283"/>
                  <a:gd name="T11" fmla="*/ 41 h 41"/>
                  <a:gd name="T12" fmla="*/ 256 w 283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1">
                    <a:moveTo>
                      <a:pt x="256" y="41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0" y="41"/>
                      <a:pt x="0" y="0"/>
                      <a:pt x="27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83" y="0"/>
                      <a:pt x="283" y="41"/>
                      <a:pt x="256" y="41"/>
                    </a:cubicBezTo>
                    <a:close/>
                    <a:moveTo>
                      <a:pt x="256" y="41"/>
                    </a:moveTo>
                    <a:cubicBezTo>
                      <a:pt x="256" y="41"/>
                      <a:pt x="256" y="41"/>
                      <a:pt x="256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23"/>
              <p:cNvSpPr>
                <a:spLocks noEditPoints="1"/>
              </p:cNvSpPr>
              <p:nvPr/>
            </p:nvSpPr>
            <p:spPr bwMode="auto">
              <a:xfrm>
                <a:off x="7082" y="5080"/>
                <a:ext cx="643" cy="96"/>
              </a:xfrm>
              <a:custGeom>
                <a:avLst/>
                <a:gdLst>
                  <a:gd name="T0" fmla="*/ 256 w 283"/>
                  <a:gd name="T1" fmla="*/ 42 h 42"/>
                  <a:gd name="T2" fmla="*/ 27 w 283"/>
                  <a:gd name="T3" fmla="*/ 42 h 42"/>
                  <a:gd name="T4" fmla="*/ 27 w 283"/>
                  <a:gd name="T5" fmla="*/ 0 h 42"/>
                  <a:gd name="T6" fmla="*/ 256 w 283"/>
                  <a:gd name="T7" fmla="*/ 0 h 42"/>
                  <a:gd name="T8" fmla="*/ 256 w 283"/>
                  <a:gd name="T9" fmla="*/ 42 h 42"/>
                  <a:gd name="T10" fmla="*/ 256 w 283"/>
                  <a:gd name="T11" fmla="*/ 42 h 42"/>
                  <a:gd name="T12" fmla="*/ 256 w 283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2">
                    <a:moveTo>
                      <a:pt x="256" y="42"/>
                    </a:moveTo>
                    <a:cubicBezTo>
                      <a:pt x="27" y="42"/>
                      <a:pt x="27" y="42"/>
                      <a:pt x="27" y="42"/>
                    </a:cubicBezTo>
                    <a:cubicBezTo>
                      <a:pt x="0" y="42"/>
                      <a:pt x="0" y="0"/>
                      <a:pt x="27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83" y="0"/>
                      <a:pt x="283" y="42"/>
                      <a:pt x="256" y="42"/>
                    </a:cubicBezTo>
                    <a:close/>
                    <a:moveTo>
                      <a:pt x="256" y="42"/>
                    </a:moveTo>
                    <a:cubicBezTo>
                      <a:pt x="256" y="42"/>
                      <a:pt x="256" y="42"/>
                      <a:pt x="256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524"/>
              <p:cNvSpPr>
                <a:spLocks noEditPoints="1"/>
              </p:cNvSpPr>
              <p:nvPr/>
            </p:nvSpPr>
            <p:spPr bwMode="auto">
              <a:xfrm>
                <a:off x="7823" y="3031"/>
                <a:ext cx="1535" cy="2567"/>
              </a:xfrm>
              <a:custGeom>
                <a:avLst/>
                <a:gdLst>
                  <a:gd name="T0" fmla="*/ 278 w 675"/>
                  <a:gd name="T1" fmla="*/ 1131 h 1131"/>
                  <a:gd name="T2" fmla="*/ 228 w 675"/>
                  <a:gd name="T3" fmla="*/ 1091 h 1131"/>
                  <a:gd name="T4" fmla="*/ 7 w 675"/>
                  <a:gd name="T5" fmla="*/ 149 h 1131"/>
                  <a:gd name="T6" fmla="*/ 45 w 675"/>
                  <a:gd name="T7" fmla="*/ 87 h 1131"/>
                  <a:gd name="T8" fmla="*/ 385 w 675"/>
                  <a:gd name="T9" fmla="*/ 7 h 1131"/>
                  <a:gd name="T10" fmla="*/ 447 w 675"/>
                  <a:gd name="T11" fmla="*/ 45 h 1131"/>
                  <a:gd name="T12" fmla="*/ 669 w 675"/>
                  <a:gd name="T13" fmla="*/ 987 h 1131"/>
                  <a:gd name="T14" fmla="*/ 630 w 675"/>
                  <a:gd name="T15" fmla="*/ 1049 h 1131"/>
                  <a:gd name="T16" fmla="*/ 290 w 675"/>
                  <a:gd name="T17" fmla="*/ 1129 h 1131"/>
                  <a:gd name="T18" fmla="*/ 278 w 675"/>
                  <a:gd name="T19" fmla="*/ 1131 h 1131"/>
                  <a:gd name="T20" fmla="*/ 397 w 675"/>
                  <a:gd name="T21" fmla="*/ 47 h 1131"/>
                  <a:gd name="T22" fmla="*/ 394 w 675"/>
                  <a:gd name="T23" fmla="*/ 47 h 1131"/>
                  <a:gd name="T24" fmla="*/ 55 w 675"/>
                  <a:gd name="T25" fmla="*/ 127 h 1131"/>
                  <a:gd name="T26" fmla="*/ 47 w 675"/>
                  <a:gd name="T27" fmla="*/ 139 h 1131"/>
                  <a:gd name="T28" fmla="*/ 269 w 675"/>
                  <a:gd name="T29" fmla="*/ 1081 h 1131"/>
                  <a:gd name="T30" fmla="*/ 273 w 675"/>
                  <a:gd name="T31" fmla="*/ 1087 h 1131"/>
                  <a:gd name="T32" fmla="*/ 281 w 675"/>
                  <a:gd name="T33" fmla="*/ 1089 h 1131"/>
                  <a:gd name="T34" fmla="*/ 621 w 675"/>
                  <a:gd name="T35" fmla="*/ 1009 h 1131"/>
                  <a:gd name="T36" fmla="*/ 628 w 675"/>
                  <a:gd name="T37" fmla="*/ 997 h 1131"/>
                  <a:gd name="T38" fmla="*/ 407 w 675"/>
                  <a:gd name="T39" fmla="*/ 55 h 1131"/>
                  <a:gd name="T40" fmla="*/ 397 w 675"/>
                  <a:gd name="T41" fmla="*/ 47 h 1131"/>
                  <a:gd name="T42" fmla="*/ 397 w 675"/>
                  <a:gd name="T43" fmla="*/ 47 h 1131"/>
                  <a:gd name="T44" fmla="*/ 397 w 675"/>
                  <a:gd name="T45" fmla="*/ 47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5" h="1131">
                    <a:moveTo>
                      <a:pt x="278" y="1131"/>
                    </a:moveTo>
                    <a:cubicBezTo>
                      <a:pt x="255" y="1130"/>
                      <a:pt x="234" y="1114"/>
                      <a:pt x="228" y="1091"/>
                    </a:cubicBezTo>
                    <a:cubicBezTo>
                      <a:pt x="7" y="149"/>
                      <a:pt x="7" y="149"/>
                      <a:pt x="7" y="149"/>
                    </a:cubicBezTo>
                    <a:cubicBezTo>
                      <a:pt x="0" y="121"/>
                      <a:pt x="17" y="93"/>
                      <a:pt x="45" y="87"/>
                    </a:cubicBezTo>
                    <a:cubicBezTo>
                      <a:pt x="385" y="7"/>
                      <a:pt x="385" y="7"/>
                      <a:pt x="385" y="7"/>
                    </a:cubicBezTo>
                    <a:cubicBezTo>
                      <a:pt x="413" y="0"/>
                      <a:pt x="441" y="18"/>
                      <a:pt x="447" y="45"/>
                    </a:cubicBezTo>
                    <a:cubicBezTo>
                      <a:pt x="669" y="987"/>
                      <a:pt x="669" y="987"/>
                      <a:pt x="669" y="987"/>
                    </a:cubicBezTo>
                    <a:cubicBezTo>
                      <a:pt x="675" y="1015"/>
                      <a:pt x="658" y="1043"/>
                      <a:pt x="630" y="1049"/>
                    </a:cubicBezTo>
                    <a:cubicBezTo>
                      <a:pt x="290" y="1129"/>
                      <a:pt x="290" y="1129"/>
                      <a:pt x="290" y="1129"/>
                    </a:cubicBezTo>
                    <a:cubicBezTo>
                      <a:pt x="287" y="1130"/>
                      <a:pt x="283" y="1131"/>
                      <a:pt x="278" y="1131"/>
                    </a:cubicBezTo>
                    <a:close/>
                    <a:moveTo>
                      <a:pt x="397" y="47"/>
                    </a:moveTo>
                    <a:cubicBezTo>
                      <a:pt x="396" y="47"/>
                      <a:pt x="395" y="47"/>
                      <a:pt x="394" y="47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49" y="128"/>
                      <a:pt x="46" y="134"/>
                      <a:pt x="47" y="139"/>
                    </a:cubicBezTo>
                    <a:cubicBezTo>
                      <a:pt x="269" y="1081"/>
                      <a:pt x="269" y="1081"/>
                      <a:pt x="269" y="1081"/>
                    </a:cubicBezTo>
                    <a:cubicBezTo>
                      <a:pt x="269" y="1084"/>
                      <a:pt x="271" y="1086"/>
                      <a:pt x="273" y="1087"/>
                    </a:cubicBezTo>
                    <a:cubicBezTo>
                      <a:pt x="276" y="1089"/>
                      <a:pt x="278" y="1089"/>
                      <a:pt x="281" y="1089"/>
                    </a:cubicBezTo>
                    <a:cubicBezTo>
                      <a:pt x="621" y="1009"/>
                      <a:pt x="621" y="1009"/>
                      <a:pt x="621" y="1009"/>
                    </a:cubicBezTo>
                    <a:cubicBezTo>
                      <a:pt x="626" y="1007"/>
                      <a:pt x="630" y="1002"/>
                      <a:pt x="628" y="997"/>
                    </a:cubicBezTo>
                    <a:cubicBezTo>
                      <a:pt x="407" y="55"/>
                      <a:pt x="407" y="55"/>
                      <a:pt x="407" y="55"/>
                    </a:cubicBezTo>
                    <a:cubicBezTo>
                      <a:pt x="406" y="50"/>
                      <a:pt x="402" y="47"/>
                      <a:pt x="397" y="47"/>
                    </a:cubicBezTo>
                    <a:close/>
                    <a:moveTo>
                      <a:pt x="397" y="47"/>
                    </a:moveTo>
                    <a:cubicBezTo>
                      <a:pt x="397" y="47"/>
                      <a:pt x="397" y="47"/>
                      <a:pt x="397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525"/>
              <p:cNvSpPr>
                <a:spLocks noEditPoints="1"/>
              </p:cNvSpPr>
              <p:nvPr/>
            </p:nvSpPr>
            <p:spPr bwMode="auto">
              <a:xfrm>
                <a:off x="8194" y="3498"/>
                <a:ext cx="550" cy="538"/>
              </a:xfrm>
              <a:custGeom>
                <a:avLst/>
                <a:gdLst>
                  <a:gd name="T0" fmla="*/ 118 w 242"/>
                  <a:gd name="T1" fmla="*/ 237 h 237"/>
                  <a:gd name="T2" fmla="*/ 3 w 242"/>
                  <a:gd name="T3" fmla="*/ 129 h 237"/>
                  <a:gd name="T4" fmla="*/ 105 w 242"/>
                  <a:gd name="T5" fmla="*/ 7 h 237"/>
                  <a:gd name="T6" fmla="*/ 232 w 242"/>
                  <a:gd name="T7" fmla="*/ 102 h 237"/>
                  <a:gd name="T8" fmla="*/ 145 w 242"/>
                  <a:gd name="T9" fmla="*/ 234 h 237"/>
                  <a:gd name="T10" fmla="*/ 118 w 242"/>
                  <a:gd name="T11" fmla="*/ 237 h 237"/>
                  <a:gd name="T12" fmla="*/ 118 w 242"/>
                  <a:gd name="T13" fmla="*/ 49 h 237"/>
                  <a:gd name="T14" fmla="*/ 61 w 242"/>
                  <a:gd name="T15" fmla="*/ 77 h 237"/>
                  <a:gd name="T16" fmla="*/ 47 w 242"/>
                  <a:gd name="T17" fmla="*/ 139 h 237"/>
                  <a:gd name="T18" fmla="*/ 102 w 242"/>
                  <a:gd name="T19" fmla="*/ 194 h 237"/>
                  <a:gd name="T20" fmla="*/ 176 w 242"/>
                  <a:gd name="T21" fmla="*/ 168 h 237"/>
                  <a:gd name="T22" fmla="*/ 184 w 242"/>
                  <a:gd name="T23" fmla="*/ 90 h 237"/>
                  <a:gd name="T24" fmla="*/ 118 w 242"/>
                  <a:gd name="T25" fmla="*/ 49 h 237"/>
                  <a:gd name="T26" fmla="*/ 118 w 242"/>
                  <a:gd name="T27" fmla="*/ 49 h 237"/>
                  <a:gd name="T28" fmla="*/ 118 w 242"/>
                  <a:gd name="T29" fmla="*/ 4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237">
                    <a:moveTo>
                      <a:pt x="118" y="237"/>
                    </a:moveTo>
                    <a:cubicBezTo>
                      <a:pt x="57" y="237"/>
                      <a:pt x="7" y="190"/>
                      <a:pt x="3" y="129"/>
                    </a:cubicBezTo>
                    <a:cubicBezTo>
                      <a:pt x="0" y="68"/>
                      <a:pt x="44" y="15"/>
                      <a:pt x="105" y="7"/>
                    </a:cubicBezTo>
                    <a:cubicBezTo>
                      <a:pt x="165" y="0"/>
                      <a:pt x="221" y="42"/>
                      <a:pt x="232" y="102"/>
                    </a:cubicBezTo>
                    <a:cubicBezTo>
                      <a:pt x="242" y="162"/>
                      <a:pt x="204" y="220"/>
                      <a:pt x="145" y="234"/>
                    </a:cubicBezTo>
                    <a:cubicBezTo>
                      <a:pt x="136" y="236"/>
                      <a:pt x="127" y="237"/>
                      <a:pt x="118" y="237"/>
                    </a:cubicBezTo>
                    <a:close/>
                    <a:moveTo>
                      <a:pt x="118" y="49"/>
                    </a:moveTo>
                    <a:cubicBezTo>
                      <a:pt x="96" y="49"/>
                      <a:pt x="75" y="59"/>
                      <a:pt x="61" y="77"/>
                    </a:cubicBezTo>
                    <a:cubicBezTo>
                      <a:pt x="47" y="94"/>
                      <a:pt x="42" y="117"/>
                      <a:pt x="47" y="139"/>
                    </a:cubicBezTo>
                    <a:cubicBezTo>
                      <a:pt x="53" y="166"/>
                      <a:pt x="75" y="188"/>
                      <a:pt x="102" y="194"/>
                    </a:cubicBezTo>
                    <a:cubicBezTo>
                      <a:pt x="130" y="200"/>
                      <a:pt x="158" y="190"/>
                      <a:pt x="176" y="168"/>
                    </a:cubicBezTo>
                    <a:cubicBezTo>
                      <a:pt x="193" y="146"/>
                      <a:pt x="197" y="116"/>
                      <a:pt x="184" y="90"/>
                    </a:cubicBezTo>
                    <a:cubicBezTo>
                      <a:pt x="172" y="65"/>
                      <a:pt x="147" y="49"/>
                      <a:pt x="118" y="49"/>
                    </a:cubicBezTo>
                    <a:close/>
                    <a:moveTo>
                      <a:pt x="118" y="49"/>
                    </a:moveTo>
                    <a:cubicBezTo>
                      <a:pt x="118" y="49"/>
                      <a:pt x="118" y="49"/>
                      <a:pt x="118" y="4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26"/>
              <p:cNvSpPr>
                <a:spLocks noEditPoints="1"/>
              </p:cNvSpPr>
              <p:nvPr/>
            </p:nvSpPr>
            <p:spPr bwMode="auto">
              <a:xfrm>
                <a:off x="8342" y="4463"/>
                <a:ext cx="629" cy="222"/>
              </a:xfrm>
              <a:custGeom>
                <a:avLst/>
                <a:gdLst>
                  <a:gd name="T0" fmla="*/ 28 w 277"/>
                  <a:gd name="T1" fmla="*/ 98 h 98"/>
                  <a:gd name="T2" fmla="*/ 24 w 277"/>
                  <a:gd name="T3" fmla="*/ 57 h 98"/>
                  <a:gd name="T4" fmla="*/ 240 w 277"/>
                  <a:gd name="T5" fmla="*/ 6 h 98"/>
                  <a:gd name="T6" fmla="*/ 250 w 277"/>
                  <a:gd name="T7" fmla="*/ 47 h 98"/>
                  <a:gd name="T8" fmla="*/ 33 w 277"/>
                  <a:gd name="T9" fmla="*/ 98 h 98"/>
                  <a:gd name="T10" fmla="*/ 28 w 277"/>
                  <a:gd name="T11" fmla="*/ 98 h 98"/>
                  <a:gd name="T12" fmla="*/ 28 w 277"/>
                  <a:gd name="T13" fmla="*/ 98 h 98"/>
                  <a:gd name="T14" fmla="*/ 28 w 277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7" h="98">
                    <a:moveTo>
                      <a:pt x="28" y="98"/>
                    </a:moveTo>
                    <a:cubicBezTo>
                      <a:pt x="4" y="98"/>
                      <a:pt x="0" y="63"/>
                      <a:pt x="24" y="57"/>
                    </a:cubicBezTo>
                    <a:cubicBezTo>
                      <a:pt x="240" y="6"/>
                      <a:pt x="240" y="6"/>
                      <a:pt x="240" y="6"/>
                    </a:cubicBezTo>
                    <a:cubicBezTo>
                      <a:pt x="267" y="0"/>
                      <a:pt x="277" y="40"/>
                      <a:pt x="250" y="47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2" y="98"/>
                      <a:pt x="30" y="98"/>
                      <a:pt x="28" y="98"/>
                    </a:cubicBezTo>
                    <a:close/>
                    <a:moveTo>
                      <a:pt x="28" y="98"/>
                    </a:moveTo>
                    <a:cubicBezTo>
                      <a:pt x="28" y="98"/>
                      <a:pt x="28" y="98"/>
                      <a:pt x="28" y="9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527"/>
              <p:cNvSpPr>
                <a:spLocks noEditPoints="1"/>
              </p:cNvSpPr>
              <p:nvPr/>
            </p:nvSpPr>
            <p:spPr bwMode="auto">
              <a:xfrm>
                <a:off x="8403" y="4731"/>
                <a:ext cx="632" cy="222"/>
              </a:xfrm>
              <a:custGeom>
                <a:avLst/>
                <a:gdLst>
                  <a:gd name="T0" fmla="*/ 29 w 278"/>
                  <a:gd name="T1" fmla="*/ 98 h 98"/>
                  <a:gd name="T2" fmla="*/ 24 w 278"/>
                  <a:gd name="T3" fmla="*/ 57 h 98"/>
                  <a:gd name="T4" fmla="*/ 241 w 278"/>
                  <a:gd name="T5" fmla="*/ 6 h 98"/>
                  <a:gd name="T6" fmla="*/ 251 w 278"/>
                  <a:gd name="T7" fmla="*/ 47 h 98"/>
                  <a:gd name="T8" fmla="*/ 34 w 278"/>
                  <a:gd name="T9" fmla="*/ 98 h 98"/>
                  <a:gd name="T10" fmla="*/ 29 w 278"/>
                  <a:gd name="T11" fmla="*/ 98 h 98"/>
                  <a:gd name="T12" fmla="*/ 29 w 278"/>
                  <a:gd name="T13" fmla="*/ 98 h 98"/>
                  <a:gd name="T14" fmla="*/ 29 w 278"/>
                  <a:gd name="T1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8" h="98">
                    <a:moveTo>
                      <a:pt x="29" y="98"/>
                    </a:moveTo>
                    <a:cubicBezTo>
                      <a:pt x="5" y="98"/>
                      <a:pt x="0" y="63"/>
                      <a:pt x="24" y="5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68" y="0"/>
                      <a:pt x="278" y="40"/>
                      <a:pt x="251" y="47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2" y="98"/>
                      <a:pt x="31" y="98"/>
                      <a:pt x="29" y="98"/>
                    </a:cubicBezTo>
                    <a:close/>
                    <a:moveTo>
                      <a:pt x="29" y="98"/>
                    </a:moveTo>
                    <a:cubicBezTo>
                      <a:pt x="29" y="98"/>
                      <a:pt x="29" y="98"/>
                      <a:pt x="29" y="9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28"/>
              <p:cNvSpPr>
                <a:spLocks noEditPoints="1"/>
              </p:cNvSpPr>
              <p:nvPr/>
            </p:nvSpPr>
            <p:spPr bwMode="auto">
              <a:xfrm>
                <a:off x="8467" y="5008"/>
                <a:ext cx="611" cy="213"/>
              </a:xfrm>
              <a:custGeom>
                <a:avLst/>
                <a:gdLst>
                  <a:gd name="T0" fmla="*/ 29 w 269"/>
                  <a:gd name="T1" fmla="*/ 94 h 94"/>
                  <a:gd name="T2" fmla="*/ 24 w 269"/>
                  <a:gd name="T3" fmla="*/ 53 h 94"/>
                  <a:gd name="T4" fmla="*/ 241 w 269"/>
                  <a:gd name="T5" fmla="*/ 2 h 94"/>
                  <a:gd name="T6" fmla="*/ 266 w 269"/>
                  <a:gd name="T7" fmla="*/ 18 h 94"/>
                  <a:gd name="T8" fmla="*/ 250 w 269"/>
                  <a:gd name="T9" fmla="*/ 43 h 94"/>
                  <a:gd name="T10" fmla="*/ 34 w 269"/>
                  <a:gd name="T11" fmla="*/ 94 h 94"/>
                  <a:gd name="T12" fmla="*/ 29 w 269"/>
                  <a:gd name="T13" fmla="*/ 94 h 94"/>
                  <a:gd name="T14" fmla="*/ 29 w 269"/>
                  <a:gd name="T15" fmla="*/ 94 h 94"/>
                  <a:gd name="T16" fmla="*/ 29 w 269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94">
                    <a:moveTo>
                      <a:pt x="29" y="94"/>
                    </a:moveTo>
                    <a:cubicBezTo>
                      <a:pt x="4" y="94"/>
                      <a:pt x="0" y="59"/>
                      <a:pt x="24" y="53"/>
                    </a:cubicBezTo>
                    <a:cubicBezTo>
                      <a:pt x="241" y="2"/>
                      <a:pt x="241" y="2"/>
                      <a:pt x="241" y="2"/>
                    </a:cubicBezTo>
                    <a:cubicBezTo>
                      <a:pt x="252" y="0"/>
                      <a:pt x="263" y="7"/>
                      <a:pt x="266" y="18"/>
                    </a:cubicBezTo>
                    <a:cubicBezTo>
                      <a:pt x="269" y="29"/>
                      <a:pt x="262" y="40"/>
                      <a:pt x="250" y="43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2" y="94"/>
                      <a:pt x="31" y="94"/>
                      <a:pt x="29" y="94"/>
                    </a:cubicBezTo>
                    <a:close/>
                    <a:moveTo>
                      <a:pt x="29" y="94"/>
                    </a:moveTo>
                    <a:cubicBezTo>
                      <a:pt x="29" y="94"/>
                      <a:pt x="29" y="94"/>
                      <a:pt x="29" y="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29"/>
              <p:cNvSpPr>
                <a:spLocks noEditPoints="1"/>
              </p:cNvSpPr>
              <p:nvPr/>
            </p:nvSpPr>
            <p:spPr bwMode="auto">
              <a:xfrm>
                <a:off x="6204" y="3380"/>
                <a:ext cx="555" cy="554"/>
              </a:xfrm>
              <a:custGeom>
                <a:avLst/>
                <a:gdLst>
                  <a:gd name="T0" fmla="*/ 127 w 244"/>
                  <a:gd name="T1" fmla="*/ 244 h 244"/>
                  <a:gd name="T2" fmla="*/ 18 w 244"/>
                  <a:gd name="T3" fmla="*/ 172 h 244"/>
                  <a:gd name="T4" fmla="*/ 44 w 244"/>
                  <a:gd name="T5" fmla="*/ 44 h 244"/>
                  <a:gd name="T6" fmla="*/ 172 w 244"/>
                  <a:gd name="T7" fmla="*/ 18 h 244"/>
                  <a:gd name="T8" fmla="*/ 244 w 244"/>
                  <a:gd name="T9" fmla="*/ 127 h 244"/>
                  <a:gd name="T10" fmla="*/ 127 w 244"/>
                  <a:gd name="T11" fmla="*/ 244 h 244"/>
                  <a:gd name="T12" fmla="*/ 127 w 244"/>
                  <a:gd name="T13" fmla="*/ 51 h 244"/>
                  <a:gd name="T14" fmla="*/ 57 w 244"/>
                  <a:gd name="T15" fmla="*/ 98 h 244"/>
                  <a:gd name="T16" fmla="*/ 73 w 244"/>
                  <a:gd name="T17" fmla="*/ 180 h 244"/>
                  <a:gd name="T18" fmla="*/ 156 w 244"/>
                  <a:gd name="T19" fmla="*/ 197 h 244"/>
                  <a:gd name="T20" fmla="*/ 203 w 244"/>
                  <a:gd name="T21" fmla="*/ 127 h 244"/>
                  <a:gd name="T22" fmla="*/ 127 w 244"/>
                  <a:gd name="T23" fmla="*/ 51 h 244"/>
                  <a:gd name="T24" fmla="*/ 127 w 244"/>
                  <a:gd name="T25" fmla="*/ 51 h 244"/>
                  <a:gd name="T26" fmla="*/ 127 w 244"/>
                  <a:gd name="T27" fmla="*/ 51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4" h="244">
                    <a:moveTo>
                      <a:pt x="127" y="244"/>
                    </a:moveTo>
                    <a:cubicBezTo>
                      <a:pt x="79" y="244"/>
                      <a:pt x="36" y="215"/>
                      <a:pt x="18" y="172"/>
                    </a:cubicBezTo>
                    <a:cubicBezTo>
                      <a:pt x="0" y="128"/>
                      <a:pt x="10" y="77"/>
                      <a:pt x="44" y="44"/>
                    </a:cubicBezTo>
                    <a:cubicBezTo>
                      <a:pt x="77" y="10"/>
                      <a:pt x="128" y="0"/>
                      <a:pt x="172" y="18"/>
                    </a:cubicBezTo>
                    <a:cubicBezTo>
                      <a:pt x="215" y="36"/>
                      <a:pt x="244" y="79"/>
                      <a:pt x="244" y="127"/>
                    </a:cubicBezTo>
                    <a:cubicBezTo>
                      <a:pt x="244" y="191"/>
                      <a:pt x="191" y="244"/>
                      <a:pt x="127" y="244"/>
                    </a:cubicBezTo>
                    <a:close/>
                    <a:moveTo>
                      <a:pt x="127" y="51"/>
                    </a:moveTo>
                    <a:cubicBezTo>
                      <a:pt x="96" y="51"/>
                      <a:pt x="68" y="69"/>
                      <a:pt x="57" y="98"/>
                    </a:cubicBezTo>
                    <a:cubicBezTo>
                      <a:pt x="45" y="126"/>
                      <a:pt x="51" y="159"/>
                      <a:pt x="73" y="180"/>
                    </a:cubicBezTo>
                    <a:cubicBezTo>
                      <a:pt x="95" y="202"/>
                      <a:pt x="127" y="209"/>
                      <a:pt x="156" y="197"/>
                    </a:cubicBezTo>
                    <a:cubicBezTo>
                      <a:pt x="184" y="185"/>
                      <a:pt x="203" y="157"/>
                      <a:pt x="203" y="127"/>
                    </a:cubicBezTo>
                    <a:cubicBezTo>
                      <a:pt x="203" y="85"/>
                      <a:pt x="169" y="51"/>
                      <a:pt x="127" y="51"/>
                    </a:cubicBezTo>
                    <a:close/>
                    <a:moveTo>
                      <a:pt x="127" y="51"/>
                    </a:moveTo>
                    <a:cubicBezTo>
                      <a:pt x="127" y="51"/>
                      <a:pt x="127" y="51"/>
                      <a:pt x="127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30"/>
              <p:cNvSpPr>
                <a:spLocks noEditPoints="1"/>
              </p:cNvSpPr>
              <p:nvPr/>
            </p:nvSpPr>
            <p:spPr bwMode="auto">
              <a:xfrm>
                <a:off x="6170" y="4515"/>
                <a:ext cx="644" cy="96"/>
              </a:xfrm>
              <a:custGeom>
                <a:avLst/>
                <a:gdLst>
                  <a:gd name="T0" fmla="*/ 256 w 283"/>
                  <a:gd name="T1" fmla="*/ 42 h 42"/>
                  <a:gd name="T2" fmla="*/ 27 w 283"/>
                  <a:gd name="T3" fmla="*/ 42 h 42"/>
                  <a:gd name="T4" fmla="*/ 27 w 283"/>
                  <a:gd name="T5" fmla="*/ 0 h 42"/>
                  <a:gd name="T6" fmla="*/ 256 w 283"/>
                  <a:gd name="T7" fmla="*/ 0 h 42"/>
                  <a:gd name="T8" fmla="*/ 256 w 283"/>
                  <a:gd name="T9" fmla="*/ 42 h 42"/>
                  <a:gd name="T10" fmla="*/ 256 w 283"/>
                  <a:gd name="T11" fmla="*/ 42 h 42"/>
                  <a:gd name="T12" fmla="*/ 256 w 283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2">
                    <a:moveTo>
                      <a:pt x="256" y="42"/>
                    </a:moveTo>
                    <a:cubicBezTo>
                      <a:pt x="27" y="42"/>
                      <a:pt x="27" y="42"/>
                      <a:pt x="27" y="42"/>
                    </a:cubicBezTo>
                    <a:cubicBezTo>
                      <a:pt x="0" y="42"/>
                      <a:pt x="0" y="0"/>
                      <a:pt x="27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83" y="0"/>
                      <a:pt x="283" y="42"/>
                      <a:pt x="256" y="42"/>
                    </a:cubicBezTo>
                    <a:close/>
                    <a:moveTo>
                      <a:pt x="256" y="42"/>
                    </a:moveTo>
                    <a:cubicBezTo>
                      <a:pt x="256" y="42"/>
                      <a:pt x="256" y="42"/>
                      <a:pt x="256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531"/>
              <p:cNvSpPr>
                <a:spLocks noEditPoints="1"/>
              </p:cNvSpPr>
              <p:nvPr/>
            </p:nvSpPr>
            <p:spPr bwMode="auto">
              <a:xfrm>
                <a:off x="6170" y="4799"/>
                <a:ext cx="644" cy="93"/>
              </a:xfrm>
              <a:custGeom>
                <a:avLst/>
                <a:gdLst>
                  <a:gd name="T0" fmla="*/ 256 w 283"/>
                  <a:gd name="T1" fmla="*/ 41 h 41"/>
                  <a:gd name="T2" fmla="*/ 27 w 283"/>
                  <a:gd name="T3" fmla="*/ 41 h 41"/>
                  <a:gd name="T4" fmla="*/ 27 w 283"/>
                  <a:gd name="T5" fmla="*/ 0 h 41"/>
                  <a:gd name="T6" fmla="*/ 256 w 283"/>
                  <a:gd name="T7" fmla="*/ 0 h 41"/>
                  <a:gd name="T8" fmla="*/ 256 w 283"/>
                  <a:gd name="T9" fmla="*/ 41 h 41"/>
                  <a:gd name="T10" fmla="*/ 256 w 283"/>
                  <a:gd name="T11" fmla="*/ 41 h 41"/>
                  <a:gd name="T12" fmla="*/ 256 w 283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1">
                    <a:moveTo>
                      <a:pt x="256" y="41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0" y="41"/>
                      <a:pt x="0" y="0"/>
                      <a:pt x="27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83" y="0"/>
                      <a:pt x="283" y="41"/>
                      <a:pt x="256" y="41"/>
                    </a:cubicBezTo>
                    <a:close/>
                    <a:moveTo>
                      <a:pt x="256" y="41"/>
                    </a:moveTo>
                    <a:cubicBezTo>
                      <a:pt x="256" y="41"/>
                      <a:pt x="256" y="41"/>
                      <a:pt x="256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32"/>
              <p:cNvSpPr>
                <a:spLocks noEditPoints="1"/>
              </p:cNvSpPr>
              <p:nvPr/>
            </p:nvSpPr>
            <p:spPr bwMode="auto">
              <a:xfrm>
                <a:off x="6170" y="5080"/>
                <a:ext cx="644" cy="96"/>
              </a:xfrm>
              <a:custGeom>
                <a:avLst/>
                <a:gdLst>
                  <a:gd name="T0" fmla="*/ 256 w 283"/>
                  <a:gd name="T1" fmla="*/ 42 h 42"/>
                  <a:gd name="T2" fmla="*/ 27 w 283"/>
                  <a:gd name="T3" fmla="*/ 42 h 42"/>
                  <a:gd name="T4" fmla="*/ 27 w 283"/>
                  <a:gd name="T5" fmla="*/ 0 h 42"/>
                  <a:gd name="T6" fmla="*/ 256 w 283"/>
                  <a:gd name="T7" fmla="*/ 0 h 42"/>
                  <a:gd name="T8" fmla="*/ 256 w 283"/>
                  <a:gd name="T9" fmla="*/ 42 h 42"/>
                  <a:gd name="T10" fmla="*/ 256 w 283"/>
                  <a:gd name="T11" fmla="*/ 42 h 42"/>
                  <a:gd name="T12" fmla="*/ 256 w 283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2">
                    <a:moveTo>
                      <a:pt x="256" y="42"/>
                    </a:moveTo>
                    <a:cubicBezTo>
                      <a:pt x="27" y="42"/>
                      <a:pt x="27" y="42"/>
                      <a:pt x="27" y="42"/>
                    </a:cubicBezTo>
                    <a:cubicBezTo>
                      <a:pt x="0" y="42"/>
                      <a:pt x="0" y="0"/>
                      <a:pt x="27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83" y="0"/>
                      <a:pt x="283" y="42"/>
                      <a:pt x="256" y="42"/>
                    </a:cubicBezTo>
                    <a:close/>
                    <a:moveTo>
                      <a:pt x="256" y="42"/>
                    </a:moveTo>
                    <a:cubicBezTo>
                      <a:pt x="256" y="42"/>
                      <a:pt x="256" y="42"/>
                      <a:pt x="256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5A65510-6603-9FF1-B3F2-2E6625300A04}"/>
              </a:ext>
            </a:extLst>
          </p:cNvPr>
          <p:cNvGrpSpPr/>
          <p:nvPr/>
        </p:nvGrpSpPr>
        <p:grpSpPr>
          <a:xfrm>
            <a:off x="7217302" y="2370958"/>
            <a:ext cx="1923575" cy="2089092"/>
            <a:chOff x="9746648" y="3082263"/>
            <a:chExt cx="1923575" cy="208909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EBB277-4C0E-A1B8-D82B-3EDDA6B84735}"/>
                </a:ext>
              </a:extLst>
            </p:cNvPr>
            <p:cNvGrpSpPr/>
            <p:nvPr/>
          </p:nvGrpSpPr>
          <p:grpSpPr>
            <a:xfrm>
              <a:off x="9746648" y="3082263"/>
              <a:ext cx="1923575" cy="2089092"/>
              <a:chOff x="8969567" y="3113677"/>
              <a:chExt cx="1923575" cy="208909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969567" y="4556438"/>
                <a:ext cx="19235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D" b="1">
                    <a:solidFill>
                      <a:schemeClr val="tx2"/>
                    </a:solidFill>
                    <a:latin typeface="Blacker Pro Dis Rg" pitchFamily="2" charset="0"/>
                  </a:rPr>
                  <a:t>Environment &amp; Sustainability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277486" y="3113677"/>
                <a:ext cx="1307738" cy="130773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outerShdw blurRad="3175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Graphic 88" descr="Renewable Energy outline">
              <a:extLst>
                <a:ext uri="{FF2B5EF4-FFF2-40B4-BE49-F238E27FC236}">
                  <a16:creationId xmlns:a16="http://schemas.microsoft.com/office/drawing/2014/main" id="{F42C9761-4052-A2EF-A210-CDC85E64B0A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6770" y="3265327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A1784A6-2C0B-198C-67B5-86E57D1C5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83" y="4865445"/>
            <a:ext cx="2897653" cy="581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8C4679-6FF0-901F-42DC-B027D11AC7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56" y="5437362"/>
            <a:ext cx="2923872" cy="8312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3A355C-981F-D88F-DEA7-AA5BEE1C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19" b="18621"/>
          <a:stretch>
            <a:fillRect/>
          </a:stretch>
        </p:blipFill>
        <p:spPr>
          <a:xfrm>
            <a:off x="7369783" y="4934828"/>
            <a:ext cx="3496063" cy="57416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FA05E8E-E337-518C-65C3-CF2CD15791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859" y="4884147"/>
            <a:ext cx="1764890" cy="74493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C46819B-4938-CF9B-6BD8-C516E915B0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53" y="6150729"/>
            <a:ext cx="3708102" cy="6621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34B0786-425D-AB71-639B-1FBE8ABD5D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401" y="5754729"/>
            <a:ext cx="991706" cy="10109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80A539B-AEE0-8AE4-5A46-B7092E08E5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0419" y="5685427"/>
            <a:ext cx="1307739" cy="111050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8D678F2-8675-62E9-06D7-430F652880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420" y="4889100"/>
            <a:ext cx="1459973" cy="83129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C17B7F6-1B2A-5769-7573-BA0A609488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07155" y="4644254"/>
            <a:ext cx="1154266" cy="99892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A38BCFBB-A909-E684-1728-40FA3F813B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7045" y="5535734"/>
            <a:ext cx="1692001" cy="122999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28EE37E-DD7F-4E75-4AFB-336EFCA7EA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1824" y="5741218"/>
            <a:ext cx="2146497" cy="9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7289802" cy="37882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5712541" y="4455728"/>
            <a:ext cx="1051559" cy="108707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78F80-E468-EAC6-0889-08B79C4695F2}"/>
              </a:ext>
            </a:extLst>
          </p:cNvPr>
          <p:cNvSpPr/>
          <p:nvPr/>
        </p:nvSpPr>
        <p:spPr>
          <a:xfrm>
            <a:off x="10236202" y="685799"/>
            <a:ext cx="901630" cy="36276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723AE-CB32-2F0F-F631-8837DAFF74DB}"/>
              </a:ext>
            </a:extLst>
          </p:cNvPr>
          <p:cNvSpPr txBox="1"/>
          <p:nvPr/>
        </p:nvSpPr>
        <p:spPr>
          <a:xfrm rot="5400000">
            <a:off x="8881056" y="2324797"/>
            <a:ext cx="362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>
                <a:solidFill>
                  <a:schemeClr val="bg1"/>
                </a:solidFill>
                <a:latin typeface="Blacker Pro Dis Rg" pitchFamily="2" charset="0"/>
              </a:rPr>
              <a:t>INSTITUTE FOR DECISION MAKING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24B60-B821-C76A-9E8D-C463735737F0}"/>
              </a:ext>
            </a:extLst>
          </p:cNvPr>
          <p:cNvSpPr/>
          <p:nvPr/>
        </p:nvSpPr>
        <p:spPr>
          <a:xfrm>
            <a:off x="5712540" y="4474029"/>
            <a:ext cx="6351639" cy="2084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8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/>
              <a:t>Economic/Community Development Strategic Planning</a:t>
            </a:r>
          </a:p>
          <a:p>
            <a:pPr marL="171450" indent="-171450">
              <a:lnSpc>
                <a:spcPct val="108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/>
              <a:t>Applied Research (TIA, Economic Impact Analysis), Surveys and Data Analytics</a:t>
            </a:r>
          </a:p>
          <a:p>
            <a:pPr marL="171450" indent="-171450">
              <a:lnSpc>
                <a:spcPct val="108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/>
              <a:t>Professional Development and Training: Heartland Basic, BRE Academy, ED 101, Board Retreats…</a:t>
            </a:r>
          </a:p>
          <a:p>
            <a:pPr marL="171450" indent="-171450">
              <a:lnSpc>
                <a:spcPct val="108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/>
              <a:t>Other planning: workforce, disaster recovery, marketing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B0D3DD-A8FB-5B9C-D982-B40106F75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317" y="685800"/>
            <a:ext cx="9491830" cy="36276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95D852-DD7D-0732-80DF-010698EB89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647100"/>
            <a:ext cx="3146159" cy="1791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C427C-C165-BDF5-0DE9-2B5CD4390CFD}"/>
              </a:ext>
            </a:extLst>
          </p:cNvPr>
          <p:cNvSpPr txBox="1"/>
          <p:nvPr/>
        </p:nvSpPr>
        <p:spPr>
          <a:xfrm>
            <a:off x="-1" y="170398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700" b="1">
                <a:solidFill>
                  <a:srgbClr val="4B116F"/>
                </a:solidFill>
              </a:rPr>
              <a:t>FACILITATION          COUNSELING          TRAINING          RESEARCH          BOARD MANAGEMENT</a:t>
            </a:r>
          </a:p>
        </p:txBody>
      </p:sp>
    </p:spTree>
    <p:extLst>
      <p:ext uri="{BB962C8B-B14F-4D97-AF65-F5344CB8AC3E}">
        <p14:creationId xmlns:p14="http://schemas.microsoft.com/office/powerpoint/2010/main" val="425161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290A4-8D6C-1FF7-6CB2-3397C1D1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EA975F-DF56-E46A-7E3E-5BF1AE6AAC63}"/>
              </a:ext>
            </a:extLst>
          </p:cNvPr>
          <p:cNvSpPr/>
          <p:nvPr/>
        </p:nvSpPr>
        <p:spPr>
          <a:xfrm>
            <a:off x="-1" y="0"/>
            <a:ext cx="7289802" cy="37882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55CD6EE-FA09-2985-0E38-24DD7291D5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3" y="688083"/>
            <a:ext cx="9474199" cy="3627663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4C4432A-EE0C-3868-D016-32B3933E800F}"/>
              </a:ext>
            </a:extLst>
          </p:cNvPr>
          <p:cNvGrpSpPr/>
          <p:nvPr/>
        </p:nvGrpSpPr>
        <p:grpSpPr>
          <a:xfrm>
            <a:off x="5879374" y="4463931"/>
            <a:ext cx="6217859" cy="2361800"/>
            <a:chOff x="5305646" y="4726935"/>
            <a:chExt cx="6464595" cy="2361800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BACB98D8-647C-51EA-775F-399E940D7A60}"/>
                </a:ext>
              </a:extLst>
            </p:cNvPr>
            <p:cNvSpPr/>
            <p:nvPr/>
          </p:nvSpPr>
          <p:spPr>
            <a:xfrm rot="10800000">
              <a:off x="5305646" y="4726935"/>
              <a:ext cx="1051559" cy="108707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317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7D18F4-CE28-5369-3C12-E2D59B84FF49}"/>
                </a:ext>
              </a:extLst>
            </p:cNvPr>
            <p:cNvSpPr/>
            <p:nvPr/>
          </p:nvSpPr>
          <p:spPr>
            <a:xfrm>
              <a:off x="5305646" y="4726935"/>
              <a:ext cx="6464595" cy="2361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/>
                <a:t>Business growth – strategic planning, continuous improvement, Industry 4.0/5.0 technology solutions and assessments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/>
                <a:t>Business transition planning – business valuations, continuity consultations, ESOP pre-feasibility, employee ownership guidance and support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/>
                <a:t>Workshops and presentations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E1BA255-37BB-6DCB-DE50-ACF8E6E92121}"/>
              </a:ext>
            </a:extLst>
          </p:cNvPr>
          <p:cNvSpPr/>
          <p:nvPr/>
        </p:nvSpPr>
        <p:spPr>
          <a:xfrm>
            <a:off x="10220460" y="688083"/>
            <a:ext cx="901630" cy="3627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DEA31-9B3B-99DF-C09B-B4579C159C30}"/>
              </a:ext>
            </a:extLst>
          </p:cNvPr>
          <p:cNvSpPr txBox="1"/>
          <p:nvPr/>
        </p:nvSpPr>
        <p:spPr>
          <a:xfrm rot="5400000">
            <a:off x="8857444" y="2301859"/>
            <a:ext cx="362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>
                <a:solidFill>
                  <a:schemeClr val="bg1"/>
                </a:solidFill>
                <a:latin typeface="Blacker Pro Dis Rg" pitchFamily="2" charset="0"/>
              </a:rPr>
              <a:t>ADVANCE IOWA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FE7AA9-AA82-47AC-055F-32619D946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88082"/>
            <a:ext cx="9458460" cy="362766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E45C47-3741-63B9-E894-3F3204FFA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9" y="4445567"/>
            <a:ext cx="4769741" cy="9579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0AC04B-C8FD-ED2A-B063-866DC431B7FD}"/>
              </a:ext>
            </a:extLst>
          </p:cNvPr>
          <p:cNvSpPr txBox="1"/>
          <p:nvPr/>
        </p:nvSpPr>
        <p:spPr>
          <a:xfrm>
            <a:off x="0" y="167070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4B116F"/>
                </a:solidFill>
              </a:rPr>
              <a:t>BUSINESS VALUATION 	EMPLOYEE OWNERSHIP 	OPERATIONAL EXCELLENCE          SUCCESSION PLANNING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1CC936-567F-88D8-17FF-AC11CC595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669" y="5483924"/>
            <a:ext cx="1470407" cy="13418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E391A9-E4F5-43CA-21A6-0ECB5E569AB0}"/>
              </a:ext>
            </a:extLst>
          </p:cNvPr>
          <p:cNvSpPr txBox="1"/>
          <p:nvPr/>
        </p:nvSpPr>
        <p:spPr>
          <a:xfrm>
            <a:off x="2625166" y="5708252"/>
            <a:ext cx="2169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Annual Conference October 1</a:t>
            </a:r>
            <a:r>
              <a:rPr lang="en-US" b="1" i="1" baseline="30000">
                <a:solidFill>
                  <a:schemeClr val="accent1"/>
                </a:solidFill>
              </a:rPr>
              <a:t>st</a:t>
            </a:r>
            <a:r>
              <a:rPr lang="en-US" b="1" i="1">
                <a:solidFill>
                  <a:schemeClr val="accent1"/>
                </a:solidFill>
              </a:rPr>
              <a:t> </a:t>
            </a:r>
          </a:p>
          <a:p>
            <a:r>
              <a:rPr lang="en-US" b="1" i="1">
                <a:solidFill>
                  <a:schemeClr val="accent1"/>
                </a:solidFill>
              </a:rPr>
              <a:t>Ankeny</a:t>
            </a:r>
          </a:p>
        </p:txBody>
      </p:sp>
    </p:spTree>
    <p:extLst>
      <p:ext uri="{BB962C8B-B14F-4D97-AF65-F5344CB8AC3E}">
        <p14:creationId xmlns:p14="http://schemas.microsoft.com/office/powerpoint/2010/main" val="289362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03D3A-39DE-0A34-90F2-F11178DD1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65CA4D-CF78-8B40-4D84-6FB669EFEE88}"/>
              </a:ext>
            </a:extLst>
          </p:cNvPr>
          <p:cNvSpPr/>
          <p:nvPr/>
        </p:nvSpPr>
        <p:spPr>
          <a:xfrm>
            <a:off x="-1" y="0"/>
            <a:ext cx="7289802" cy="37882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4ACCCB4-EE3F-339F-D92C-45DAA9A2EC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685800"/>
            <a:ext cx="9474199" cy="36276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DE23CE-CD9A-C9AC-99DF-1EC3140382E1}"/>
              </a:ext>
            </a:extLst>
          </p:cNvPr>
          <p:cNvSpPr/>
          <p:nvPr/>
        </p:nvSpPr>
        <p:spPr>
          <a:xfrm>
            <a:off x="10220457" y="685800"/>
            <a:ext cx="901630" cy="3627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2A1C4-3163-30B1-C6EB-889614038F98}"/>
              </a:ext>
            </a:extLst>
          </p:cNvPr>
          <p:cNvSpPr txBox="1"/>
          <p:nvPr/>
        </p:nvSpPr>
        <p:spPr>
          <a:xfrm rot="5400000">
            <a:off x="8857441" y="2145688"/>
            <a:ext cx="362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>
                <a:solidFill>
                  <a:schemeClr val="bg1"/>
                </a:solidFill>
                <a:latin typeface="Blacker Pro Dis Rg" pitchFamily="2" charset="0"/>
              </a:rPr>
              <a:t>STRATEGIC MARKETING SERVICES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BFCF26-C8FF-69AE-5DAC-2A913CC9264B}"/>
              </a:ext>
            </a:extLst>
          </p:cNvPr>
          <p:cNvGrpSpPr/>
          <p:nvPr/>
        </p:nvGrpSpPr>
        <p:grpSpPr>
          <a:xfrm>
            <a:off x="5904614" y="4474029"/>
            <a:ext cx="5775753" cy="2328586"/>
            <a:chOff x="6723321" y="4474029"/>
            <a:chExt cx="5775753" cy="2328586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148904C-D3B6-12E0-571A-EC2BE48C73D1}"/>
                </a:ext>
              </a:extLst>
            </p:cNvPr>
            <p:cNvSpPr/>
            <p:nvPr/>
          </p:nvSpPr>
          <p:spPr>
            <a:xfrm rot="10800000">
              <a:off x="6723321" y="4474029"/>
              <a:ext cx="1051559" cy="108707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317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D8B8A9-29B8-6C38-D778-DBA4BA10506F}"/>
                </a:ext>
              </a:extLst>
            </p:cNvPr>
            <p:cNvSpPr/>
            <p:nvPr/>
          </p:nvSpPr>
          <p:spPr>
            <a:xfrm>
              <a:off x="6723321" y="4474029"/>
              <a:ext cx="5775753" cy="2328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00000"/>
                  </a:solidFill>
                </a:rPr>
                <a:t>Research and analysis on m</a:t>
              </a:r>
              <a:r>
                <a:rPr lang="en-US"/>
                <a:t>arketplace trends, opportunities and threats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>
                  <a:solidFill>
                    <a:srgbClr val="000000"/>
                  </a:solidFill>
                </a:rPr>
                <a:t>Customer satisfaction and perception research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>
                  <a:solidFill>
                    <a:srgbClr val="000000"/>
                  </a:solidFill>
                </a:rPr>
                <a:t>With Regent's Innovation Funds, SMS provides research at a reasonable cost, making valuable market research accessible to Iowa companies and organizations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1053807-8CA6-BE8E-7C79-8418CB9B5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34" y="4772370"/>
            <a:ext cx="3737306" cy="1577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F3AFC4-68B8-0B1E-37CB-4BEA68824DA4}"/>
              </a:ext>
            </a:extLst>
          </p:cNvPr>
          <p:cNvSpPr txBox="1"/>
          <p:nvPr/>
        </p:nvSpPr>
        <p:spPr>
          <a:xfrm>
            <a:off x="7717" y="171290"/>
            <a:ext cx="121842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4B116F"/>
                </a:solidFill>
              </a:rPr>
              <a:t>COMPETITOR ANALYSIS     PRODUCT INTELLIGENCE     CUSTOMER INTELLIGENCE     STRATEGIC DECISIONS</a:t>
            </a:r>
          </a:p>
        </p:txBody>
      </p:sp>
    </p:spTree>
    <p:extLst>
      <p:ext uri="{BB962C8B-B14F-4D97-AF65-F5344CB8AC3E}">
        <p14:creationId xmlns:p14="http://schemas.microsoft.com/office/powerpoint/2010/main" val="2697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51F97-8119-48B6-728F-3A13CCE67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3E3071-81B3-DC5F-421E-D134C8B53D57}"/>
              </a:ext>
            </a:extLst>
          </p:cNvPr>
          <p:cNvSpPr/>
          <p:nvPr/>
        </p:nvSpPr>
        <p:spPr>
          <a:xfrm>
            <a:off x="-1" y="0"/>
            <a:ext cx="7289802" cy="37882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678660-F0A6-A17A-B795-F3F48CDEE254}"/>
              </a:ext>
            </a:extLst>
          </p:cNvPr>
          <p:cNvGrpSpPr/>
          <p:nvPr/>
        </p:nvGrpSpPr>
        <p:grpSpPr>
          <a:xfrm>
            <a:off x="5879806" y="4474030"/>
            <a:ext cx="6269665" cy="2030364"/>
            <a:chOff x="6479213" y="4474029"/>
            <a:chExt cx="5712787" cy="203036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F34F09D-B394-A7E3-618B-0C1BB468988E}"/>
                </a:ext>
              </a:extLst>
            </p:cNvPr>
            <p:cNvSpPr/>
            <p:nvPr/>
          </p:nvSpPr>
          <p:spPr>
            <a:xfrm rot="10800000">
              <a:off x="6479213" y="4474029"/>
              <a:ext cx="1051559" cy="108707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317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1E58F4-4692-4DFB-6731-A18BCAFFDD74}"/>
                </a:ext>
              </a:extLst>
            </p:cNvPr>
            <p:cNvSpPr/>
            <p:nvPr/>
          </p:nvSpPr>
          <p:spPr>
            <a:xfrm>
              <a:off x="6479213" y="4474029"/>
              <a:ext cx="5712787" cy="2030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000000"/>
                  </a:solidFill>
                </a:rPr>
                <a:t>Generational succession planning to family-owned firms of all sizes and industries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000000"/>
                  </a:solidFill>
                </a:rPr>
                <a:t>Peer groups, events, board bootcamps, and 1:1 consulting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000000"/>
                  </a:solidFill>
                </a:rPr>
                <a:t>Academic </a:t>
              </a:r>
              <a:r>
                <a:rPr lang="en-US" dirty="0"/>
                <a:t>courses supporting degrees or certificates in Business, Marketing and Entrepreneurship.</a:t>
              </a:r>
              <a:endParaRPr lang="en-US" sz="19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4" descr="The FBC serves family-owned businesses in Iowa and surrounding states">
            <a:extLst>
              <a:ext uri="{FF2B5EF4-FFF2-40B4-BE49-F238E27FC236}">
                <a16:creationId xmlns:a16="http://schemas.microsoft.com/office/drawing/2014/main" id="{4369F23F-40DA-C571-641B-589A35ED9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9458460" cy="3627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F99845-71FB-02B8-9A5F-DA8314D65990}"/>
              </a:ext>
            </a:extLst>
          </p:cNvPr>
          <p:cNvSpPr/>
          <p:nvPr/>
        </p:nvSpPr>
        <p:spPr>
          <a:xfrm>
            <a:off x="10220460" y="685800"/>
            <a:ext cx="901630" cy="3627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B9767-9F65-6CD8-DC38-D37F8E335370}"/>
              </a:ext>
            </a:extLst>
          </p:cNvPr>
          <p:cNvSpPr txBox="1"/>
          <p:nvPr/>
        </p:nvSpPr>
        <p:spPr>
          <a:xfrm rot="5400000">
            <a:off x="8857444" y="2299576"/>
            <a:ext cx="362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>
                <a:solidFill>
                  <a:schemeClr val="bg1"/>
                </a:solidFill>
                <a:latin typeface="Blacker Pro Dis Rg" pitchFamily="2" charset="0"/>
              </a:rPr>
              <a:t>FAMILY BUSINESS </a:t>
            </a:r>
            <a:r>
              <a:rPr lang="en-ID" sz="2000" b="1" err="1">
                <a:solidFill>
                  <a:schemeClr val="bg1"/>
                </a:solidFill>
                <a:latin typeface="Blacker Pro Dis Rg" pitchFamily="2" charset="0"/>
              </a:rPr>
              <a:t>CENTER</a:t>
            </a:r>
            <a:endParaRPr lang="en-ID" sz="2000" b="1">
              <a:solidFill>
                <a:schemeClr val="bg1"/>
              </a:solidFill>
              <a:latin typeface="Blacker Pro Dis Rg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B7A98-BEC8-1E59-951C-EDC1A3CDEE00}"/>
              </a:ext>
            </a:extLst>
          </p:cNvPr>
          <p:cNvSpPr txBox="1"/>
          <p:nvPr/>
        </p:nvSpPr>
        <p:spPr>
          <a:xfrm>
            <a:off x="-1" y="171290"/>
            <a:ext cx="121920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4B116F"/>
                </a:solidFill>
              </a:rPr>
              <a:t>GENERATIONAL SUCCESSION PLANNING	FAMILY GOVERNANCE          COMMUNICATION          NETWORKING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F8D3A-634C-8A45-840B-0EEF42B3C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58" y="4699591"/>
            <a:ext cx="5179521" cy="1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53C0-267C-3BCA-0F97-33D27292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B7ECC-858F-EAE8-3ED6-D971CF7EA3A9}"/>
              </a:ext>
            </a:extLst>
          </p:cNvPr>
          <p:cNvSpPr/>
          <p:nvPr/>
        </p:nvSpPr>
        <p:spPr>
          <a:xfrm>
            <a:off x="-1" y="0"/>
            <a:ext cx="7289802" cy="37882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27840B4-161B-36EC-8233-577EEA1F65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3" y="685801"/>
            <a:ext cx="9474199" cy="3627663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B1A79F-888E-CFFC-81DF-B40E65476C01}"/>
              </a:ext>
            </a:extLst>
          </p:cNvPr>
          <p:cNvSpPr/>
          <p:nvPr/>
        </p:nvSpPr>
        <p:spPr>
          <a:xfrm>
            <a:off x="10220460" y="685801"/>
            <a:ext cx="901630" cy="3627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95AEE-EAA1-29EF-49BF-8C76C22DF120}"/>
              </a:ext>
            </a:extLst>
          </p:cNvPr>
          <p:cNvSpPr txBox="1"/>
          <p:nvPr/>
        </p:nvSpPr>
        <p:spPr>
          <a:xfrm rot="5400000">
            <a:off x="8857444" y="2330354"/>
            <a:ext cx="3627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b="1" dirty="0">
                <a:solidFill>
                  <a:schemeClr val="bg1"/>
                </a:solidFill>
                <a:latin typeface="Blacker Pro Dis Rg" pitchFamily="2" charset="0"/>
              </a:rPr>
              <a:t>IOWA WASTE REDUCTION </a:t>
            </a:r>
            <a:r>
              <a:rPr lang="en-ID" sz="1600" b="1" dirty="0" err="1">
                <a:solidFill>
                  <a:schemeClr val="bg1"/>
                </a:solidFill>
                <a:latin typeface="Blacker Pro Dis Rg" pitchFamily="2" charset="0"/>
              </a:rPr>
              <a:t>CENTER</a:t>
            </a:r>
            <a:endParaRPr lang="en-ID" sz="1600" b="1" dirty="0">
              <a:solidFill>
                <a:schemeClr val="bg1"/>
              </a:solidFill>
              <a:latin typeface="Blacker Pro Dis Rg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F0E70E-2F7D-17A0-6F33-54065506F540}"/>
              </a:ext>
            </a:extLst>
          </p:cNvPr>
          <p:cNvGrpSpPr/>
          <p:nvPr/>
        </p:nvGrpSpPr>
        <p:grpSpPr>
          <a:xfrm>
            <a:off x="6095999" y="4573287"/>
            <a:ext cx="5717889" cy="2046009"/>
            <a:chOff x="6512910" y="4616899"/>
            <a:chExt cx="5717889" cy="204600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1B7AB05-DED7-16CD-65B5-C731E71DFCA4}"/>
                </a:ext>
              </a:extLst>
            </p:cNvPr>
            <p:cNvSpPr/>
            <p:nvPr/>
          </p:nvSpPr>
          <p:spPr>
            <a:xfrm rot="10800000">
              <a:off x="6512911" y="4616899"/>
              <a:ext cx="1051559" cy="108707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317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ED92F5-3FCE-9060-DC79-3AEE1166A60F}"/>
                </a:ext>
              </a:extLst>
            </p:cNvPr>
            <p:cNvSpPr/>
            <p:nvPr/>
          </p:nvSpPr>
          <p:spPr>
            <a:xfrm>
              <a:off x="6512910" y="4616899"/>
              <a:ext cx="5717889" cy="2046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Technical assistance in environmental cost efficiencies, regulation compliance, and waste reduction for small- and medium-sized businesses 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Industrial painter training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Green Brewery Certification Program</a:t>
              </a:r>
              <a:endParaRPr lang="en-US" sz="1600" dirty="0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D8BF19-5C07-96E3-C4B4-6263ADAC0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9458460" cy="362766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74850-C0B1-551D-583A-5A29D2F900A8}"/>
              </a:ext>
            </a:extLst>
          </p:cNvPr>
          <p:cNvSpPr txBox="1"/>
          <p:nvPr/>
        </p:nvSpPr>
        <p:spPr>
          <a:xfrm>
            <a:off x="10355" y="201608"/>
            <a:ext cx="121712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4B116F"/>
                </a:solidFill>
              </a:rPr>
              <a:t>COMPLIANCE ASSISTANCE          ENERGY EFFICIENCY          ON-SITE REVIEWS          FOOD WASTE REDUCTION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2632AD-FF07-A1CA-3592-21F88BB275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656" y="5057707"/>
            <a:ext cx="5717890" cy="9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4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16114-9534-62DC-AC40-C65703F0A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2C806D-5D5B-A0B5-4526-F5AD32DB9082}"/>
              </a:ext>
            </a:extLst>
          </p:cNvPr>
          <p:cNvSpPr/>
          <p:nvPr/>
        </p:nvSpPr>
        <p:spPr>
          <a:xfrm>
            <a:off x="-1" y="0"/>
            <a:ext cx="7289802" cy="37882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E8DBF6-F0BC-F9B3-E908-A6E1F5F361FA}"/>
              </a:ext>
            </a:extLst>
          </p:cNvPr>
          <p:cNvGrpSpPr/>
          <p:nvPr/>
        </p:nvGrpSpPr>
        <p:grpSpPr>
          <a:xfrm>
            <a:off x="6096000" y="4550046"/>
            <a:ext cx="5709573" cy="2106346"/>
            <a:chOff x="6482427" y="4557551"/>
            <a:chExt cx="5709573" cy="2106346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ECE8802-221A-68DD-60EF-CF9BF7B91761}"/>
                </a:ext>
              </a:extLst>
            </p:cNvPr>
            <p:cNvSpPr/>
            <p:nvPr/>
          </p:nvSpPr>
          <p:spPr>
            <a:xfrm rot="10800000">
              <a:off x="6482427" y="4557551"/>
              <a:ext cx="1051559" cy="108707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317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621ABA-A61F-5BD6-150D-6FDE8E2F9387}"/>
                </a:ext>
              </a:extLst>
            </p:cNvPr>
            <p:cNvSpPr/>
            <p:nvPr/>
          </p:nvSpPr>
          <p:spPr>
            <a:xfrm>
              <a:off x="6482427" y="4557551"/>
              <a:ext cx="5709573" cy="210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000000"/>
                  </a:solidFill>
                </a:rPr>
                <a:t>Entrepreneurship education offering </a:t>
              </a:r>
              <a:r>
                <a:rPr lang="en-US" dirty="0"/>
                <a:t>a Minor and a Certificate in Entrepreneurship</a:t>
              </a:r>
              <a:endParaRPr lang="en-US" sz="1900" dirty="0">
                <a:solidFill>
                  <a:srgbClr val="000000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000000"/>
                  </a:solidFill>
                </a:rPr>
                <a:t>R.J. McElroy Student Incubator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 err="1">
                  <a:solidFill>
                    <a:srgbClr val="000000"/>
                  </a:solidFill>
                </a:rPr>
                <a:t>IASourceLink</a:t>
              </a:r>
              <a:endParaRPr lang="en-US" sz="1900" dirty="0">
                <a:solidFill>
                  <a:srgbClr val="000000"/>
                </a:solidFill>
              </a:endParaRP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000000"/>
                  </a:solidFill>
                </a:rPr>
                <a:t>Entrepreneurial Support and Mentoring</a:t>
              </a:r>
            </a:p>
            <a:p>
              <a:pPr marL="171450" indent="-171450">
                <a:lnSpc>
                  <a:spcPct val="108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900" dirty="0">
                  <a:solidFill>
                    <a:srgbClr val="000000"/>
                  </a:solidFill>
                </a:rPr>
                <a:t>Small Business Development Center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207B2D-198A-BF14-E3EA-52AE099FE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9474199" cy="3627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057563-E9F8-C7CC-0DAF-19A9ADD3604C}"/>
              </a:ext>
            </a:extLst>
          </p:cNvPr>
          <p:cNvSpPr/>
          <p:nvPr/>
        </p:nvSpPr>
        <p:spPr>
          <a:xfrm>
            <a:off x="10220460" y="681606"/>
            <a:ext cx="901630" cy="3627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CAF92-71D2-4D70-1C8F-AB27666B0C57}"/>
              </a:ext>
            </a:extLst>
          </p:cNvPr>
          <p:cNvSpPr txBox="1"/>
          <p:nvPr/>
        </p:nvSpPr>
        <p:spPr>
          <a:xfrm rot="5400000">
            <a:off x="8857444" y="2161590"/>
            <a:ext cx="362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>
                <a:solidFill>
                  <a:schemeClr val="bg1"/>
                </a:solidFill>
                <a:latin typeface="Blacker Pro Dis Rg" pitchFamily="2" charset="0"/>
              </a:rPr>
              <a:t>JOHN PAPPAJOHN ENTREPRENEURIAL </a:t>
            </a:r>
            <a:r>
              <a:rPr lang="en-ID" sz="2000" b="1" dirty="0" err="1">
                <a:solidFill>
                  <a:schemeClr val="bg1"/>
                </a:solidFill>
                <a:latin typeface="Blacker Pro Dis Rg" pitchFamily="2" charset="0"/>
              </a:rPr>
              <a:t>CENTER</a:t>
            </a:r>
            <a:endParaRPr lang="en-ID" sz="2000" b="1" dirty="0">
              <a:solidFill>
                <a:schemeClr val="bg1"/>
              </a:solidFill>
              <a:latin typeface="Blacker Pro Dis Rg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87568-3AD6-4990-3505-254A7C631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0271" y="4661187"/>
            <a:ext cx="6262577" cy="1078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D4B7CC-4833-CA26-2B49-2642B603CF9B}"/>
              </a:ext>
            </a:extLst>
          </p:cNvPr>
          <p:cNvSpPr txBox="1"/>
          <p:nvPr/>
        </p:nvSpPr>
        <p:spPr>
          <a:xfrm>
            <a:off x="10355" y="201608"/>
            <a:ext cx="121712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rgbClr val="4B116F"/>
                </a:solidFill>
              </a:rPr>
              <a:t>ENTREPRENEURS       TECHNICAL ASSISTANCE      VENTURE COMPETITIONS      INTELLECTUAL PROPERTY    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B0219E-0112-31CD-6677-5E96399537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61" y="5926345"/>
            <a:ext cx="3848986" cy="3752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8A7EF5-A313-202A-B366-B60CC9D92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867" y="5660019"/>
            <a:ext cx="1741413" cy="10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00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 Vibrant">
      <a:dk1>
        <a:sysClr val="windowText" lastClr="000000"/>
      </a:dk1>
      <a:lt1>
        <a:sysClr val="window" lastClr="FFFFFF"/>
      </a:lt1>
      <a:dk2>
        <a:srgbClr val="500778"/>
      </a:dk2>
      <a:lt2>
        <a:srgbClr val="E5E1E6"/>
      </a:lt2>
      <a:accent1>
        <a:srgbClr val="500778"/>
      </a:accent1>
      <a:accent2>
        <a:srgbClr val="FFB500"/>
      </a:accent2>
      <a:accent3>
        <a:srgbClr val="E56A54"/>
      </a:accent3>
      <a:accent4>
        <a:srgbClr val="DBE442"/>
      </a:accent4>
      <a:accent5>
        <a:srgbClr val="AC4FC6"/>
      </a:accent5>
      <a:accent6>
        <a:srgbClr val="5CB8B2"/>
      </a:accent6>
      <a:hlink>
        <a:srgbClr val="0563C1"/>
      </a:hlink>
      <a:folHlink>
        <a:srgbClr val="954F72"/>
      </a:folHlink>
    </a:clrScheme>
    <a:fontScheme name="Custom 26">
      <a:majorFont>
        <a:latin typeface="Abril Fatfac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361</Words>
  <Application>Microsoft Office PowerPoint</Application>
  <PresentationFormat>Widescreen</PresentationFormat>
  <Paragraphs>55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Abril Fatface</vt:lpstr>
      <vt:lpstr>Aptos</vt:lpstr>
      <vt:lpstr>Arial</vt:lpstr>
      <vt:lpstr>Blacker Pro Dis Rg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BLESSTUDIO</dc:creator>
  <cp:lastModifiedBy> </cp:lastModifiedBy>
  <cp:revision>163</cp:revision>
  <dcterms:created xsi:type="dcterms:W3CDTF">2020-02-17T06:10:48Z</dcterms:created>
  <dcterms:modified xsi:type="dcterms:W3CDTF">2026-07-15T20:47:45Z</dcterms:modified>
</cp:coreProperties>
</file>