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2" r:id="rId2"/>
    <p:sldId id="269" r:id="rId3"/>
    <p:sldId id="270" r:id="rId4"/>
    <p:sldId id="271" r:id="rId5"/>
    <p:sldId id="258" r:id="rId6"/>
    <p:sldId id="259" r:id="rId7"/>
    <p:sldId id="262" r:id="rId8"/>
    <p:sldId id="261" r:id="rId9"/>
    <p:sldId id="263" r:id="rId10"/>
    <p:sldId id="264" r:id="rId11"/>
    <p:sldId id="265" r:id="rId12"/>
    <p:sldId id="266" r:id="rId13"/>
    <p:sldId id="268" r:id="rId14"/>
    <p:sldId id="273" r:id="rId15"/>
    <p:sldId id="274" r:id="rId16"/>
    <p:sldId id="27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CCE9F4-9394-490E-B54F-BD49DC50AAC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573E2-E31F-4492-B208-E8FA88547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70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573E2-E31F-4492-B208-E8FA8854798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002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10E88-B753-88BF-8C93-DAC3DF0CD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9BECB-8651-2F83-BBFF-3217CDD2A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F1AFC-84DA-902A-25DF-0A900C35F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6AA7-7A54-4E39-A30E-9F440D392E5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51FB3-BBF3-C95E-A559-59C96FE2F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FB6EC-5999-C6E6-3860-DFE5EC905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D1C1-6A9C-4276-9A41-844727AAE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949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71223-2BE9-57E2-6366-3EC89212F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761C6-089D-0CB0-CA38-43A1EF02F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D2891-FDB5-A43F-D159-9489E3CCC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6AA7-7A54-4E39-A30E-9F440D392E5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67467-71A9-FE8C-2C1A-FAF206AAD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581D2-DD4E-E711-5495-DB19AD39F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D1C1-6A9C-4276-9A41-844727AAE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992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2CCE6-28E7-E4D2-316A-B8CF8F39B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2BDEF4-30D7-3A65-0C11-8DFA59D21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A99F5-6744-5228-31DB-BFE5ECF84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6AA7-7A54-4E39-A30E-9F440D392E5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1026B-3B61-9F64-266C-0C7D6876D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49DDA-E418-4D03-AE6A-C69F5A9BF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D1C1-6A9C-4276-9A41-844727AAE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3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7BFBC-3D4B-4DA4-E644-D98BF0224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8B20D-A928-C3F5-4E15-95DC160FE4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A6D9F0-83E4-E5AC-6882-24AF82314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9C4009-454A-46F0-8C7D-2E47F13F4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6AA7-7A54-4E39-A30E-9F440D392E5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A2351-59C6-B126-CE92-DE9533BF5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53BDA2-4016-C9DD-D603-2BA9E3622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D1C1-6A9C-4276-9A41-844727AAE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826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1A79F-2D61-DBED-E147-EFD0D53DB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E0BCD0-24EA-185D-6228-BC5EABAB4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01EB9F-1FA7-2BD7-3DEB-782A15F2CE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A16D09-7F16-8E33-BD18-34D4D6C4D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2ACC41-491A-13E8-A684-9CB0DDBA93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CE613F-5846-1C31-D9B4-5584424C6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6AA7-7A54-4E39-A30E-9F440D392E5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8322EA-5639-F86C-E274-74FAA4DBB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99E1DC-6CDB-C8FD-DD55-641C318B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D1C1-6A9C-4276-9A41-844727AAE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93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A3B21-D706-BBC3-AE46-BF947D834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C84245-185C-AF29-9FD3-288943085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6AA7-7A54-4E39-A30E-9F440D392E5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57F0BE-5EFC-61B5-6CBF-177E1C4BE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C4F90D-5B27-E584-2E85-CD950C741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D1C1-6A9C-4276-9A41-844727AAE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726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C6961A-46E0-234B-C211-3FCA75C07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6AA7-7A54-4E39-A30E-9F440D392E5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583C47-D852-9C6B-0E55-7F297BDA9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D00754-D1F0-44D7-EEA8-70BE2EAFE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D1C1-6A9C-4276-9A41-844727AAE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487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0B2F9-168E-3A38-161B-5497D891A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FF6A8-86FA-54AE-7F39-B320956F5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14793-CBA3-9290-C309-361FBB309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5D58B4-6148-41ED-BDFB-98FDEAB7E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6AA7-7A54-4E39-A30E-9F440D392E5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AB1508-CE3D-ABC3-EE98-548B31A4C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90D04A-8D27-DDF3-3CE9-D37B9417C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D1C1-6A9C-4276-9A41-844727AAE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BE269-9AC0-99F5-B42D-4216989E5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3E0ADB-B3C9-F421-C295-C6873A1F56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4EDDA-01FF-103E-969D-7163CD126F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0E3B7A-477A-1C1E-845B-8F430C124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6AA7-7A54-4E39-A30E-9F440D392E5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B85D44-FCA2-E2C6-4141-E5B1A20A4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D13119-2C96-5B99-3B3B-2052C6579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D1C1-6A9C-4276-9A41-844727AAE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17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046A1-7700-C947-CBEE-18088FE81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4B6B07-B412-2254-85FE-84CDF96533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1114B5-2F02-809E-1087-48E71667E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6AA7-7A54-4E39-A30E-9F440D392E5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417DC-CB32-E6A3-1757-CDC5D8140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0325D-0DEE-992E-0B5C-27111957A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D1C1-6A9C-4276-9A41-844727AAE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209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6527FB-F2BD-FB62-E474-0098B09147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90E69-1E94-86F3-9B4C-E5EC685F3A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9925E-B40C-A1E2-6B8D-315CC6328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36AA7-7A54-4E39-A30E-9F440D392E5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326E0-2414-61C8-AD87-FF74503B3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A954B-947D-6280-01F8-81D5B706E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D1C1-6A9C-4276-9A41-844727AAE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43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C0A8A0-82B2-3BDA-B48E-10D1E6BD2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435DFF-A54C-52CE-4305-02C5A9736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AF751-F577-B440-8F3D-A53BC97A19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236AA7-7A54-4E39-A30E-9F440D392E5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7DCBD-04CB-46FA-1D7C-DB1FD884F0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45855-CB62-3926-806F-6739FEC16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D8D1C1-6A9C-4276-9A41-844727AAE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66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DE6515F-8EAF-704A-4FEC-B9DC0506D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en-US" sz="4800">
                <a:solidFill>
                  <a:srgbClr val="FFFFFF"/>
                </a:solidFill>
              </a:rPr>
              <a:t>Ready, Set…Collaborate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A6BD351-6282-8448-2DCA-0DC5D9727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74" y="4797188"/>
            <a:ext cx="6051236" cy="1241828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Jason Hutcheson</a:t>
            </a:r>
          </a:p>
          <a:p>
            <a:pPr algn="r"/>
            <a:r>
              <a:rPr lang="en-US" dirty="0">
                <a:solidFill>
                  <a:srgbClr val="FFFFFF"/>
                </a:solidFill>
              </a:rPr>
              <a:t>Dennis Fraise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963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0EED17-0325-A18A-CB26-DC23192A84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865" y="457200"/>
            <a:ext cx="890426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89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0544FC-BD88-D4BF-7A39-5F18966B4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865" y="457200"/>
            <a:ext cx="890426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01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" name="Rectangle 1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3E5D15-5567-2B8B-CD2D-DEE90954EE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865" y="457200"/>
            <a:ext cx="890426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905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D73210-2F06-4AA8-C004-B5D4531C0A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183" r="1" b="22006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04022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57B952-2170-483E-9FAC-53D62A2EE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131" y="457200"/>
            <a:ext cx="649573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011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1CA0DC-7D4A-AB63-9550-40B524D0B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72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D562E7-CBF7-E800-3F04-9EC2B1F44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315" y="457200"/>
            <a:ext cx="1042736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912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E39D4A-0CCF-CFF1-7F1B-76B324807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607" y="457200"/>
            <a:ext cx="867678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589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38AAC3-0BDD-E88F-D6BC-69B89EF6B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457200"/>
            <a:ext cx="105664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834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325D42-6EA2-432B-A071-D6DFAE822F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874" b="13177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42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AC0641-420F-4735-CFBA-FABFA9F64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865" y="457200"/>
            <a:ext cx="890426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071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4B9B0E-A7A1-D7B5-2EA0-E81FF7073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865" y="457200"/>
            <a:ext cx="890426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056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A534A8-B2E7-3100-7B7B-3752D47457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2567" y="818984"/>
            <a:ext cx="6714699" cy="3178689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solidFill>
                  <a:srgbClr val="FFFFFF"/>
                </a:solidFill>
              </a:rPr>
              <a:t>Never Ask A Question You Don’t Already Know The Answer To.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BEE6FF-E892-F254-7C17-74688DCCFB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5397" y="4960961"/>
            <a:ext cx="7055893" cy="1078054"/>
          </a:xfrm>
        </p:spPr>
        <p:txBody>
          <a:bodyPr>
            <a:normAutofit/>
          </a:bodyPr>
          <a:lstStyle/>
          <a:p>
            <a:pPr algn="l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791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91460B-7ED8-23F8-F47C-39EC09C405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974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E86765-F573-9E90-E32C-CDE20B7515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42" y="891652"/>
            <a:ext cx="4412021" cy="3030724"/>
          </a:xfrm>
        </p:spPr>
        <p:txBody>
          <a:bodyPr anchor="b">
            <a:normAutofit fontScale="90000"/>
          </a:bodyPr>
          <a:lstStyle/>
          <a:p>
            <a:r>
              <a:rPr lang="en-US" sz="12500" b="1" dirty="0">
                <a:solidFill>
                  <a:srgbClr val="FFFFFF"/>
                </a:solidFill>
              </a:rPr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A79729-1AF7-ACCB-4F84-A6E47443D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5791" y="4745317"/>
            <a:ext cx="4126272" cy="1375145"/>
          </a:xfrm>
        </p:spPr>
        <p:txBody>
          <a:bodyPr>
            <a:normAutofit/>
          </a:bodyPr>
          <a:lstStyle/>
          <a:p>
            <a:pPr algn="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BEBBD5-2DD0-7DC4-3D54-2E2AA6637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02615"/>
            <a:ext cx="5608320" cy="560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624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434EA73A528E4DAD3F80FEFC41E1DF" ma:contentTypeVersion="12" ma:contentTypeDescription="Create a new document." ma:contentTypeScope="" ma:versionID="c2cddc76fda8982c404971434660429e">
  <xsd:schema xmlns:xsd="http://www.w3.org/2001/XMLSchema" xmlns:xs="http://www.w3.org/2001/XMLSchema" xmlns:p="http://schemas.microsoft.com/office/2006/metadata/properties" xmlns:ns2="f69f3dca-d9b9-48ae-911b-b6925a4c0315" xmlns:ns3="3f8f02a9-ce9e-4e15-b6f0-1fb17413fe16" targetNamespace="http://schemas.microsoft.com/office/2006/metadata/properties" ma:root="true" ma:fieldsID="f5c6474e002efe9c849d74109829c22a" ns2:_="" ns3:_="">
    <xsd:import namespace="f69f3dca-d9b9-48ae-911b-b6925a4c0315"/>
    <xsd:import namespace="3f8f02a9-ce9e-4e15-b6f0-1fb17413f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9f3dca-d9b9-48ae-911b-b6925a4c03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1754e9c-a9be-41c5-8218-d60ad7c29e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8f02a9-ce9e-4e15-b6f0-1fb17413fe1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cdde11a-7792-4bc9-b842-2fcbc22a0772}" ma:internalName="TaxCatchAll" ma:showField="CatchAllData" ma:web="3f8f02a9-ce9e-4e15-b6f0-1fb17413fe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8f02a9-ce9e-4e15-b6f0-1fb17413fe16" xsi:nil="true"/>
    <lcf76f155ced4ddcb4097134ff3c332f xmlns="f69f3dca-d9b9-48ae-911b-b6925a4c031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D42789C-74BE-44E7-A256-E1525E5D7D96}"/>
</file>

<file path=customXml/itemProps2.xml><?xml version="1.0" encoding="utf-8"?>
<ds:datastoreItem xmlns:ds="http://schemas.openxmlformats.org/officeDocument/2006/customXml" ds:itemID="{ED789B77-56CE-47CF-A7D3-A024AF5B8FDF}"/>
</file>

<file path=customXml/itemProps3.xml><?xml version="1.0" encoding="utf-8"?>
<ds:datastoreItem xmlns:ds="http://schemas.openxmlformats.org/officeDocument/2006/customXml" ds:itemID="{43AA6ABB-8EBF-455E-9BA6-383BA9B062CF}"/>
</file>

<file path=docProps/app.xml><?xml version="1.0" encoding="utf-8"?>
<Properties xmlns="http://schemas.openxmlformats.org/officeDocument/2006/extended-properties" xmlns:vt="http://schemas.openxmlformats.org/officeDocument/2006/docPropsVTypes">
  <TotalTime>2714</TotalTime>
  <Words>25</Words>
  <Application>Microsoft Office PowerPoint</Application>
  <PresentationFormat>Widescreen</PresentationFormat>
  <Paragraphs>6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Ready, Set…Collaborate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Never Ask A Question You Don’t Already Know The Answer To. 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Dennis Fraise</dc:creator>
  <cp:lastModifiedBy>Alison Seligman</cp:lastModifiedBy>
  <cp:revision>3</cp:revision>
  <dcterms:created xsi:type="dcterms:W3CDTF">2026-09-09T14:09:10Z</dcterms:created>
  <dcterms:modified xsi:type="dcterms:W3CDTF">2026-09-11T20:42:27Z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0x01010032434EA73A528E4DAD3F80FEFC41E1DF</vt:lpwstr>
  </property>
  <property fmtid="{D5CDD505-2E9C-101B-9397-08002B2CF9AE}" pid="3" name="MediaServiceImageTags">
    <vt:lpwstr/>
  </property>
</Properties>
</file>