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8288000" cy="10287000"/>
  <p:notesSz cx="6858000" cy="9144000"/>
  <p:embeddedFontLst>
    <p:embeddedFont>
      <p:font typeface="Chapbook" charset="1" panose="02000606050000020003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3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5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6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7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8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9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0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1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3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4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5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6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7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8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9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30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31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3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33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34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35.pn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2382063" y="894951"/>
            <a:ext cx="12665050" cy="8497097"/>
          </a:xfrm>
          <a:custGeom>
            <a:avLst/>
            <a:gdLst/>
            <a:ahLst/>
            <a:cxnLst/>
            <a:rect r="r" b="b" t="t" l="l"/>
            <a:pathLst>
              <a:path h="8497097" w="12665050">
                <a:moveTo>
                  <a:pt x="0" y="0"/>
                </a:moveTo>
                <a:lnTo>
                  <a:pt x="12665050" y="0"/>
                </a:lnTo>
                <a:lnTo>
                  <a:pt x="12665050" y="8497098"/>
                </a:lnTo>
                <a:lnTo>
                  <a:pt x="0" y="8497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08555" y="6636084"/>
            <a:ext cx="1868384" cy="1884174"/>
          </a:xfrm>
          <a:custGeom>
            <a:avLst/>
            <a:gdLst/>
            <a:ahLst/>
            <a:cxnLst/>
            <a:rect r="r" b="b" t="t" l="l"/>
            <a:pathLst>
              <a:path h="1884174" w="1868384">
                <a:moveTo>
                  <a:pt x="0" y="0"/>
                </a:moveTo>
                <a:lnTo>
                  <a:pt x="1868385" y="0"/>
                </a:lnTo>
                <a:lnTo>
                  <a:pt x="1868385" y="1884173"/>
                </a:lnTo>
                <a:lnTo>
                  <a:pt x="0" y="1884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225685" y="3259005"/>
            <a:ext cx="7626251" cy="1633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Winter Winners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84858" y="4739824"/>
            <a:ext cx="9318284" cy="991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43"/>
              </a:lnSpc>
            </a:pPr>
            <a:r>
              <a:rPr lang="en-US" sz="5530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Myths. legends and made up monsters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1741" y="654077"/>
            <a:ext cx="9328672" cy="8978847"/>
          </a:xfrm>
          <a:custGeom>
            <a:avLst/>
            <a:gdLst/>
            <a:ahLst/>
            <a:cxnLst/>
            <a:rect r="r" b="b" t="t" l="l"/>
            <a:pathLst>
              <a:path h="8978847" w="9328672">
                <a:moveTo>
                  <a:pt x="0" y="0"/>
                </a:moveTo>
                <a:lnTo>
                  <a:pt x="9328671" y="0"/>
                </a:lnTo>
                <a:lnTo>
                  <a:pt x="9328671" y="8978846"/>
                </a:lnTo>
                <a:lnTo>
                  <a:pt x="0" y="8978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2323036"/>
            <a:ext cx="4105841" cy="5255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GINGERBREAD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VALKYRIE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From ancient Viking myth and legend comes a crunchy hero.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She’s not as sweet as she looks.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other Gingerbread Characters are in the Valkyrie’s Gingerbread Army?</a:t>
            </a:r>
          </a:p>
          <a:p>
            <a:pPr algn="ctr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119264" y="795537"/>
            <a:ext cx="9552244" cy="8835826"/>
          </a:xfrm>
          <a:custGeom>
            <a:avLst/>
            <a:gdLst/>
            <a:ahLst/>
            <a:cxnLst/>
            <a:rect r="r" b="b" t="t" l="l"/>
            <a:pathLst>
              <a:path h="8835826" w="9552244">
                <a:moveTo>
                  <a:pt x="0" y="0"/>
                </a:moveTo>
                <a:lnTo>
                  <a:pt x="9552244" y="0"/>
                </a:lnTo>
                <a:lnTo>
                  <a:pt x="9552244" y="8835826"/>
                </a:lnTo>
                <a:lnTo>
                  <a:pt x="0" y="8835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2781141"/>
            <a:ext cx="4105841" cy="5255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ELVEN KEYSMITH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When he’s not making Santa’s magic keys, this friendly elf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robs banks.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 What other sorts of places could this magical elf break into to have adventures?</a:t>
            </a:r>
          </a:p>
          <a:p>
            <a:pPr algn="ctr">
              <a:lnSpc>
                <a:spcPts val="3821"/>
              </a:lnSpc>
            </a:pP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5492" y="545356"/>
            <a:ext cx="9390888" cy="9062207"/>
          </a:xfrm>
          <a:custGeom>
            <a:avLst/>
            <a:gdLst/>
            <a:ahLst/>
            <a:cxnLst/>
            <a:rect r="r" b="b" t="t" l="l"/>
            <a:pathLst>
              <a:path h="9062207" w="9390888">
                <a:moveTo>
                  <a:pt x="0" y="0"/>
                </a:moveTo>
                <a:lnTo>
                  <a:pt x="9390888" y="0"/>
                </a:lnTo>
                <a:lnTo>
                  <a:pt x="9390888" y="9062206"/>
                </a:lnTo>
                <a:lnTo>
                  <a:pt x="0" y="9062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1293000"/>
            <a:ext cx="4105841" cy="8112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GHOST OF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CHRISTMAS PRESENT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One of the Ghosts who visits Scrooge in Charles Dickens ‘A Christmas Carol’.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He will remind you to live in the moment, surrounded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by loved ones…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Where would you go to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have a big party?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Who would you invite?</a:t>
            </a:r>
          </a:p>
          <a:p>
            <a:pPr algn="ctr">
              <a:lnSpc>
                <a:spcPts val="3821"/>
              </a:lnSpc>
            </a:pP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15306" y="443228"/>
            <a:ext cx="8747051" cy="9376008"/>
          </a:xfrm>
          <a:custGeom>
            <a:avLst/>
            <a:gdLst/>
            <a:ahLst/>
            <a:cxnLst/>
            <a:rect r="r" b="b" t="t" l="l"/>
            <a:pathLst>
              <a:path h="9376008" w="8747051">
                <a:moveTo>
                  <a:pt x="0" y="0"/>
                </a:moveTo>
                <a:lnTo>
                  <a:pt x="8747050" y="0"/>
                </a:lnTo>
                <a:lnTo>
                  <a:pt x="8747050" y="9376008"/>
                </a:lnTo>
                <a:lnTo>
                  <a:pt x="0" y="9376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56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2770427"/>
            <a:ext cx="4105841" cy="5255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FRAU PERCHTA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A mountain spirit and wise woman, leading the wild hunt across the sky.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Some believe she can shapeshift - what animal might she change into and where would she go?</a:t>
            </a:r>
          </a:p>
          <a:p>
            <a:pPr algn="ctr">
              <a:lnSpc>
                <a:spcPts val="3821"/>
              </a:lnSpc>
            </a:pP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0135" y="516688"/>
            <a:ext cx="9364704" cy="9235939"/>
          </a:xfrm>
          <a:custGeom>
            <a:avLst/>
            <a:gdLst/>
            <a:ahLst/>
            <a:cxnLst/>
            <a:rect r="r" b="b" t="t" l="l"/>
            <a:pathLst>
              <a:path h="9235939" w="9364704">
                <a:moveTo>
                  <a:pt x="0" y="0"/>
                </a:moveTo>
                <a:lnTo>
                  <a:pt x="9364703" y="0"/>
                </a:lnTo>
                <a:lnTo>
                  <a:pt x="9364703" y="9235939"/>
                </a:lnTo>
                <a:lnTo>
                  <a:pt x="0" y="9235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2376544"/>
            <a:ext cx="4105841" cy="4778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JACK FROST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Chill out!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This cool character always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stays frosty.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What’s the coolest thing you’ve ever done?</a:t>
            </a:r>
          </a:p>
          <a:p>
            <a:pPr algn="ctr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218059" y="501550"/>
            <a:ext cx="9608176" cy="9283900"/>
          </a:xfrm>
          <a:custGeom>
            <a:avLst/>
            <a:gdLst/>
            <a:ahLst/>
            <a:cxnLst/>
            <a:rect r="r" b="b" t="t" l="l"/>
            <a:pathLst>
              <a:path h="9283900" w="9608176">
                <a:moveTo>
                  <a:pt x="0" y="0"/>
                </a:moveTo>
                <a:lnTo>
                  <a:pt x="9608176" y="0"/>
                </a:lnTo>
                <a:lnTo>
                  <a:pt x="9608176" y="9283900"/>
                </a:lnTo>
                <a:lnTo>
                  <a:pt x="0" y="9283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2181834"/>
            <a:ext cx="4105841" cy="6683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MRS CLAUS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This fearless defender of the North Pole has no time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for your nonsense.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sorts of hobbies does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Mrs Claus have?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 Mrs Claus is always inventing new toys - what sort of new toy would you create?</a:t>
            </a:r>
          </a:p>
          <a:p>
            <a:pPr algn="ctr">
              <a:lnSpc>
                <a:spcPts val="3821"/>
              </a:lnSpc>
            </a:pP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08257" y="568814"/>
            <a:ext cx="9509454" cy="9188510"/>
          </a:xfrm>
          <a:custGeom>
            <a:avLst/>
            <a:gdLst/>
            <a:ahLst/>
            <a:cxnLst/>
            <a:rect r="r" b="b" t="t" l="l"/>
            <a:pathLst>
              <a:path h="9188510" w="9509454">
                <a:moveTo>
                  <a:pt x="0" y="0"/>
                </a:moveTo>
                <a:lnTo>
                  <a:pt x="9509454" y="0"/>
                </a:lnTo>
                <a:lnTo>
                  <a:pt x="9509454" y="9188510"/>
                </a:lnTo>
                <a:lnTo>
                  <a:pt x="0" y="91885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1814705"/>
            <a:ext cx="4105841" cy="6207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KALIKANTZORII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These messy winter goblins are only allowed above ground on the darkest night of the year and they make the most of it.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When was the last time you tidied your room?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is your favourite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messy food?</a:t>
            </a:r>
          </a:p>
          <a:p>
            <a:pPr algn="ctr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744966" y="493537"/>
            <a:ext cx="8935397" cy="9430499"/>
          </a:xfrm>
          <a:custGeom>
            <a:avLst/>
            <a:gdLst/>
            <a:ahLst/>
            <a:cxnLst/>
            <a:rect r="r" b="b" t="t" l="l"/>
            <a:pathLst>
              <a:path h="9430499" w="8935397">
                <a:moveTo>
                  <a:pt x="0" y="0"/>
                </a:moveTo>
                <a:lnTo>
                  <a:pt x="8935398" y="0"/>
                </a:lnTo>
                <a:lnTo>
                  <a:pt x="8935398" y="9430498"/>
                </a:lnTo>
                <a:lnTo>
                  <a:pt x="0" y="94304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2007931"/>
            <a:ext cx="4105841" cy="7160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CHRISTMAS DRAGON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There’s an old Christmas tradition of performing the story of St George &amp; the Dragon in winter time.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Saint George won’t want to defeat this Dragon – she’s far too jolly and sharing all her gold!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treasure would you want to find in a Dragon’s Cave?</a:t>
            </a:r>
          </a:p>
          <a:p>
            <a:pPr algn="ctr">
              <a:lnSpc>
                <a:spcPts val="3821"/>
              </a:lnSpc>
            </a:pP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9437" y="547045"/>
            <a:ext cx="9117158" cy="9209251"/>
          </a:xfrm>
          <a:custGeom>
            <a:avLst/>
            <a:gdLst/>
            <a:ahLst/>
            <a:cxnLst/>
            <a:rect r="r" b="b" t="t" l="l"/>
            <a:pathLst>
              <a:path h="9209251" w="9117158">
                <a:moveTo>
                  <a:pt x="0" y="0"/>
                </a:moveTo>
                <a:lnTo>
                  <a:pt x="9117158" y="0"/>
                </a:lnTo>
                <a:lnTo>
                  <a:pt x="9117158" y="9209251"/>
                </a:lnTo>
                <a:lnTo>
                  <a:pt x="0" y="9209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1758691"/>
            <a:ext cx="4105841" cy="6683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GHOST OF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CHRISTMAS FUTURE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One of the Ghosts who visits Scrooge in Charles Dickens ‘A Christmas Carol’.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They will show you where the wrong roads might lead…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do you see in your future?</a:t>
            </a:r>
          </a:p>
          <a:p>
            <a:pPr algn="ctr">
              <a:lnSpc>
                <a:spcPts val="3821"/>
              </a:lnSpc>
            </a:pP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91422" y="538651"/>
            <a:ext cx="9701269" cy="9349598"/>
          </a:xfrm>
          <a:custGeom>
            <a:avLst/>
            <a:gdLst/>
            <a:ahLst/>
            <a:cxnLst/>
            <a:rect r="r" b="b" t="t" l="l"/>
            <a:pathLst>
              <a:path h="9349598" w="9701269">
                <a:moveTo>
                  <a:pt x="0" y="0"/>
                </a:moveTo>
                <a:lnTo>
                  <a:pt x="9701269" y="0"/>
                </a:lnTo>
                <a:lnTo>
                  <a:pt x="9701269" y="9349598"/>
                </a:lnTo>
                <a:lnTo>
                  <a:pt x="0" y="9349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2543016"/>
            <a:ext cx="4105841" cy="5731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POOP LOG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In Spain there’s a lucky Christmas log that poops sweeties every year.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True story.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Would you eat sweets from the Poop Log?</a:t>
            </a:r>
          </a:p>
          <a:p>
            <a:pPr algn="ctr">
              <a:lnSpc>
                <a:spcPts val="3821"/>
              </a:lnSpc>
            </a:pP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54223" y="382534"/>
            <a:ext cx="9023260" cy="9561070"/>
          </a:xfrm>
          <a:custGeom>
            <a:avLst/>
            <a:gdLst/>
            <a:ahLst/>
            <a:cxnLst/>
            <a:rect r="r" b="b" t="t" l="l"/>
            <a:pathLst>
              <a:path h="9561070" w="9023260">
                <a:moveTo>
                  <a:pt x="0" y="0"/>
                </a:moveTo>
                <a:lnTo>
                  <a:pt x="9023261" y="0"/>
                </a:lnTo>
                <a:lnTo>
                  <a:pt x="9023261" y="9561070"/>
                </a:lnTo>
                <a:lnTo>
                  <a:pt x="0" y="9561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2216019"/>
            <a:ext cx="4105841" cy="5255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BEFANA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In Italy, it’s this friendly winter witch who delivers all the presents.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No need for reindeer when you have a broomstick.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sorts of adventures would she have in flight?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24210" y="598295"/>
            <a:ext cx="9275928" cy="9090409"/>
          </a:xfrm>
          <a:custGeom>
            <a:avLst/>
            <a:gdLst/>
            <a:ahLst/>
            <a:cxnLst/>
            <a:rect r="r" b="b" t="t" l="l"/>
            <a:pathLst>
              <a:path h="9090409" w="9275928">
                <a:moveTo>
                  <a:pt x="0" y="0"/>
                </a:moveTo>
                <a:lnTo>
                  <a:pt x="9275927" y="0"/>
                </a:lnTo>
                <a:lnTo>
                  <a:pt x="9275927" y="9090410"/>
                </a:lnTo>
                <a:lnTo>
                  <a:pt x="0" y="90904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2323036"/>
            <a:ext cx="4105841" cy="5255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SIR GAWAIN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A Knight of the Round Table on a quest to keep his honour.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He will not falter or fear.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mysterious creatures and puzzles will Gawain find on his quest to find the Green Knight?</a:t>
            </a:r>
          </a:p>
          <a:p>
            <a:pPr algn="ctr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96962" y="558573"/>
            <a:ext cx="9833624" cy="9169854"/>
          </a:xfrm>
          <a:custGeom>
            <a:avLst/>
            <a:gdLst/>
            <a:ahLst/>
            <a:cxnLst/>
            <a:rect r="r" b="b" t="t" l="l"/>
            <a:pathLst>
              <a:path h="9169854" w="9833624">
                <a:moveTo>
                  <a:pt x="0" y="0"/>
                </a:moveTo>
                <a:lnTo>
                  <a:pt x="9833624" y="0"/>
                </a:lnTo>
                <a:lnTo>
                  <a:pt x="9833624" y="9169854"/>
                </a:lnTo>
                <a:lnTo>
                  <a:pt x="0" y="91698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276724" y="2556393"/>
            <a:ext cx="4105841" cy="5731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GRYLA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Iceland’s winter witch isn’t as friendly as Befana.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She’s always looking for new ingredients for her stew…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How would you escape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from Gryla?</a:t>
            </a:r>
          </a:p>
          <a:p>
            <a:pPr algn="ctr">
              <a:lnSpc>
                <a:spcPts val="3821"/>
              </a:lnSpc>
            </a:pP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9757" y="493537"/>
            <a:ext cx="8848626" cy="9388462"/>
          </a:xfrm>
          <a:custGeom>
            <a:avLst/>
            <a:gdLst/>
            <a:ahLst/>
            <a:cxnLst/>
            <a:rect r="r" b="b" t="t" l="l"/>
            <a:pathLst>
              <a:path h="9388462" w="8848626">
                <a:moveTo>
                  <a:pt x="0" y="0"/>
                </a:moveTo>
                <a:lnTo>
                  <a:pt x="8848626" y="0"/>
                </a:lnTo>
                <a:lnTo>
                  <a:pt x="8848626" y="9388462"/>
                </a:lnTo>
                <a:lnTo>
                  <a:pt x="0" y="9388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1868214"/>
            <a:ext cx="4105841" cy="6207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THE PUNCH &amp; JUDY MAN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This puppeteer can cast a spell when he tells a story.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He appears in the book ‘The Box of Delights’ by John Masefield, performing a traditional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Punch &amp; Judy show.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Have you ever performed a puppet show?</a:t>
            </a:r>
          </a:p>
          <a:p>
            <a:pPr algn="ctr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90874" y="494734"/>
            <a:ext cx="9805123" cy="9437431"/>
          </a:xfrm>
          <a:custGeom>
            <a:avLst/>
            <a:gdLst/>
            <a:ahLst/>
            <a:cxnLst/>
            <a:rect r="r" b="b" t="t" l="l"/>
            <a:pathLst>
              <a:path h="9437431" w="9805123">
                <a:moveTo>
                  <a:pt x="0" y="0"/>
                </a:moveTo>
                <a:lnTo>
                  <a:pt x="9805123" y="0"/>
                </a:lnTo>
                <a:lnTo>
                  <a:pt x="9805123" y="9437431"/>
                </a:lnTo>
                <a:lnTo>
                  <a:pt x="0" y="94374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2516262"/>
            <a:ext cx="4105841" cy="5731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EVIL SNOWMAN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Who says only good snowmen come to life?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kind of nasty nonsense could this sinister snowman get up to in your town?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How could he be stopped?</a:t>
            </a:r>
          </a:p>
          <a:p>
            <a:pPr algn="ctr">
              <a:lnSpc>
                <a:spcPts val="3821"/>
              </a:lnSpc>
            </a:pP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2074" y="382534"/>
            <a:ext cx="8960483" cy="9481993"/>
          </a:xfrm>
          <a:custGeom>
            <a:avLst/>
            <a:gdLst/>
            <a:ahLst/>
            <a:cxnLst/>
            <a:rect r="r" b="b" t="t" l="l"/>
            <a:pathLst>
              <a:path h="9481993" w="8960483">
                <a:moveTo>
                  <a:pt x="0" y="0"/>
                </a:moveTo>
                <a:lnTo>
                  <a:pt x="8960483" y="0"/>
                </a:lnTo>
                <a:lnTo>
                  <a:pt x="8960483" y="9481993"/>
                </a:lnTo>
                <a:lnTo>
                  <a:pt x="0" y="94819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2309659"/>
            <a:ext cx="4105841" cy="5255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SANTA’S LITTLE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WEREWOLVES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These unlucky elves got bitten on the bottom by a werewolf, but have found a way to help Santa out at Christmas…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Are there other helpful Christmas Monsters?</a:t>
            </a:r>
          </a:p>
          <a:p>
            <a:pPr algn="ctr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275089" y="454290"/>
            <a:ext cx="9481597" cy="9469745"/>
          </a:xfrm>
          <a:custGeom>
            <a:avLst/>
            <a:gdLst/>
            <a:ahLst/>
            <a:cxnLst/>
            <a:rect r="r" b="b" t="t" l="l"/>
            <a:pathLst>
              <a:path h="9469745" w="9481597">
                <a:moveTo>
                  <a:pt x="0" y="0"/>
                </a:moveTo>
                <a:lnTo>
                  <a:pt x="9481597" y="0"/>
                </a:lnTo>
                <a:lnTo>
                  <a:pt x="9481597" y="9469745"/>
                </a:lnTo>
                <a:lnTo>
                  <a:pt x="0" y="9469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2609902"/>
            <a:ext cx="4105841" cy="5731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THE MAGI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Three mysterious Wizard Kings, each with a unique gift to help save Christmas.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would your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superpower be?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How could it help people?</a:t>
            </a:r>
          </a:p>
          <a:p>
            <a:pPr algn="ctr">
              <a:lnSpc>
                <a:spcPts val="3821"/>
              </a:lnSpc>
            </a:pP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0771" y="516974"/>
            <a:ext cx="9466039" cy="9253053"/>
          </a:xfrm>
          <a:custGeom>
            <a:avLst/>
            <a:gdLst/>
            <a:ahLst/>
            <a:cxnLst/>
            <a:rect r="r" b="b" t="t" l="l"/>
            <a:pathLst>
              <a:path h="9253053" w="9466039">
                <a:moveTo>
                  <a:pt x="0" y="0"/>
                </a:moveTo>
                <a:lnTo>
                  <a:pt x="9466039" y="0"/>
                </a:lnTo>
                <a:lnTo>
                  <a:pt x="9466039" y="9253052"/>
                </a:lnTo>
                <a:lnTo>
                  <a:pt x="0" y="92530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2015362"/>
            <a:ext cx="4105841" cy="5731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JOLASVEINAR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Grylas’s children, twelve strange visitors wait in their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mountain cave, one for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every day of Christmas, and they visit houses in the towns and villages below to cause trouble...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Does your house have any Christmas traditions?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56266" y="419175"/>
            <a:ext cx="9836854" cy="9504860"/>
          </a:xfrm>
          <a:custGeom>
            <a:avLst/>
            <a:gdLst/>
            <a:ahLst/>
            <a:cxnLst/>
            <a:rect r="r" b="b" t="t" l="l"/>
            <a:pathLst>
              <a:path h="9504860" w="9836854">
                <a:moveTo>
                  <a:pt x="0" y="0"/>
                </a:moveTo>
                <a:lnTo>
                  <a:pt x="9836854" y="0"/>
                </a:lnTo>
                <a:lnTo>
                  <a:pt x="9836854" y="9504860"/>
                </a:lnTo>
                <a:lnTo>
                  <a:pt x="0" y="9504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2730296"/>
            <a:ext cx="4105841" cy="5255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RUDOLPH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This shining superstar is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always making history.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We’re always hearing about Rudolph...I wonder what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sorts of adventures all the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other reindeer have...</a:t>
            </a:r>
          </a:p>
          <a:p>
            <a:pPr algn="ctr">
              <a:lnSpc>
                <a:spcPts val="3821"/>
              </a:lnSpc>
            </a:pP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80795" y="441503"/>
            <a:ext cx="9672863" cy="9443133"/>
          </a:xfrm>
          <a:custGeom>
            <a:avLst/>
            <a:gdLst/>
            <a:ahLst/>
            <a:cxnLst/>
            <a:rect r="r" b="b" t="t" l="l"/>
            <a:pathLst>
              <a:path h="9443133" w="9672863">
                <a:moveTo>
                  <a:pt x="0" y="0"/>
                </a:moveTo>
                <a:lnTo>
                  <a:pt x="9672863" y="0"/>
                </a:lnTo>
                <a:lnTo>
                  <a:pt x="9672863" y="9443133"/>
                </a:lnTo>
                <a:lnTo>
                  <a:pt x="0" y="9443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2617333"/>
            <a:ext cx="4105841" cy="4302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YULE CAT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Gryla’s enormous cat is hungry and it’s favourite food is rosy cheeked children.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If you could have any pet,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would it be?</a:t>
            </a:r>
          </a:p>
          <a:p>
            <a:pPr algn="ctr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80860" y="362965"/>
            <a:ext cx="9402404" cy="9473455"/>
          </a:xfrm>
          <a:custGeom>
            <a:avLst/>
            <a:gdLst/>
            <a:ahLst/>
            <a:cxnLst/>
            <a:rect r="r" b="b" t="t" l="l"/>
            <a:pathLst>
              <a:path h="9473455" w="9402404">
                <a:moveTo>
                  <a:pt x="0" y="0"/>
                </a:moveTo>
                <a:lnTo>
                  <a:pt x="9402404" y="0"/>
                </a:lnTo>
                <a:lnTo>
                  <a:pt x="9402404" y="9473455"/>
                </a:lnTo>
                <a:lnTo>
                  <a:pt x="0" y="9473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2248719"/>
            <a:ext cx="4105841" cy="6207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NUTCRACKER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A robotic soldier from an interstellar war,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this transforming hero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has taken the form of a Christmas Nutcracker, as featured in the famous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festive ballet.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other Christmas Robots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cab you imagine?</a:t>
            </a: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37342" y="544571"/>
            <a:ext cx="9986907" cy="9337758"/>
          </a:xfrm>
          <a:custGeom>
            <a:avLst/>
            <a:gdLst/>
            <a:ahLst/>
            <a:cxnLst/>
            <a:rect r="r" b="b" t="t" l="l"/>
            <a:pathLst>
              <a:path h="9337758" w="9986907">
                <a:moveTo>
                  <a:pt x="0" y="0"/>
                </a:moveTo>
                <a:lnTo>
                  <a:pt x="9986908" y="0"/>
                </a:lnTo>
                <a:lnTo>
                  <a:pt x="9986908" y="9337758"/>
                </a:lnTo>
                <a:lnTo>
                  <a:pt x="0" y="9337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2543016"/>
            <a:ext cx="4105841" cy="5255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DED MOROZ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This Russian Santa started flying spaceships in the 1950s.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He’s also sometimes known as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Grandfather Frost.</a:t>
            </a: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Where would this Space Santa travel to? Who might he meet?</a:t>
            </a: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2151" y="493537"/>
            <a:ext cx="9237441" cy="9450068"/>
          </a:xfrm>
          <a:custGeom>
            <a:avLst/>
            <a:gdLst/>
            <a:ahLst/>
            <a:cxnLst/>
            <a:rect r="r" b="b" t="t" l="l"/>
            <a:pathLst>
              <a:path h="9450068" w="9237441">
                <a:moveTo>
                  <a:pt x="0" y="0"/>
                </a:moveTo>
                <a:lnTo>
                  <a:pt x="9237441" y="0"/>
                </a:lnTo>
                <a:lnTo>
                  <a:pt x="9237441" y="9450067"/>
                </a:lnTo>
                <a:lnTo>
                  <a:pt x="0" y="94500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1854836"/>
            <a:ext cx="4105841" cy="6207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THE GREEN KNIGHT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Sir Gawain finally tracks down the mysterious Green Knight between Christmas and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New Year.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Dare you play the Green Knight’s game?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Don’t lose your head!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What’s your favourite riddle?</a:t>
            </a:r>
          </a:p>
          <a:p>
            <a:pPr algn="ctr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67832" y="485542"/>
            <a:ext cx="9811482" cy="9455816"/>
          </a:xfrm>
          <a:custGeom>
            <a:avLst/>
            <a:gdLst/>
            <a:ahLst/>
            <a:cxnLst/>
            <a:rect r="r" b="b" t="t" l="l"/>
            <a:pathLst>
              <a:path h="9455816" w="9811482">
                <a:moveTo>
                  <a:pt x="0" y="0"/>
                </a:moveTo>
                <a:lnTo>
                  <a:pt x="9811482" y="0"/>
                </a:lnTo>
                <a:lnTo>
                  <a:pt x="9811482" y="9455815"/>
                </a:lnTo>
                <a:lnTo>
                  <a:pt x="0" y="9455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2949316"/>
            <a:ext cx="4105841" cy="4302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SANTA CLAUS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Don’t end up on his hit list or you better believe its coal for Christmas.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Who do you think should be on the nice list this year?</a:t>
            </a: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454792" y="272837"/>
            <a:ext cx="14564454" cy="9771425"/>
          </a:xfrm>
          <a:custGeom>
            <a:avLst/>
            <a:gdLst/>
            <a:ahLst/>
            <a:cxnLst/>
            <a:rect r="r" b="b" t="t" l="l"/>
            <a:pathLst>
              <a:path h="9771425" w="14564454">
                <a:moveTo>
                  <a:pt x="0" y="0"/>
                </a:moveTo>
                <a:lnTo>
                  <a:pt x="14564453" y="0"/>
                </a:lnTo>
                <a:lnTo>
                  <a:pt x="14564453" y="9771424"/>
                </a:lnTo>
                <a:lnTo>
                  <a:pt x="0" y="9771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267263" y="7013476"/>
            <a:ext cx="1868384" cy="1884174"/>
          </a:xfrm>
          <a:custGeom>
            <a:avLst/>
            <a:gdLst/>
            <a:ahLst/>
            <a:cxnLst/>
            <a:rect r="r" b="b" t="t" l="l"/>
            <a:pathLst>
              <a:path h="1884174" w="1868384">
                <a:moveTo>
                  <a:pt x="0" y="0"/>
                </a:moveTo>
                <a:lnTo>
                  <a:pt x="1868384" y="0"/>
                </a:lnTo>
                <a:lnTo>
                  <a:pt x="1868384" y="1884173"/>
                </a:lnTo>
                <a:lnTo>
                  <a:pt x="0" y="1884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667954" y="7263854"/>
            <a:ext cx="4438902" cy="1738985"/>
          </a:xfrm>
          <a:custGeom>
            <a:avLst/>
            <a:gdLst/>
            <a:ahLst/>
            <a:cxnLst/>
            <a:rect r="r" b="b" t="t" l="l"/>
            <a:pathLst>
              <a:path h="1738985" w="4438902">
                <a:moveTo>
                  <a:pt x="0" y="0"/>
                </a:moveTo>
                <a:lnTo>
                  <a:pt x="4438901" y="0"/>
                </a:lnTo>
                <a:lnTo>
                  <a:pt x="4438901" y="1738985"/>
                </a:lnTo>
                <a:lnTo>
                  <a:pt x="0" y="17389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838" t="-34536" r="-12177" b="-18995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607320" y="2708359"/>
            <a:ext cx="6499535" cy="1398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77"/>
              </a:lnSpc>
            </a:pPr>
            <a:r>
              <a:rPr lang="en-US" sz="7840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Winter Winners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509090" y="2026247"/>
            <a:ext cx="11059440" cy="769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4321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Scan the QR to download a free print and play version of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543530" y="4230714"/>
            <a:ext cx="2627116" cy="2627116"/>
            <a:chOff x="0" y="0"/>
            <a:chExt cx="3502821" cy="350282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502821" cy="3502821"/>
            </a:xfrm>
            <a:custGeom>
              <a:avLst/>
              <a:gdLst/>
              <a:ahLst/>
              <a:cxnLst/>
              <a:rect r="r" b="b" t="t" l="l"/>
              <a:pathLst>
                <a:path h="3502821" w="3502821">
                  <a:moveTo>
                    <a:pt x="0" y="0"/>
                  </a:moveTo>
                  <a:lnTo>
                    <a:pt x="3502821" y="0"/>
                  </a:lnTo>
                  <a:lnTo>
                    <a:pt x="3502821" y="3502821"/>
                  </a:lnTo>
                  <a:lnTo>
                    <a:pt x="0" y="3502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17937" y="515070"/>
            <a:ext cx="9307632" cy="9295998"/>
          </a:xfrm>
          <a:custGeom>
            <a:avLst/>
            <a:gdLst/>
            <a:ahLst/>
            <a:cxnLst/>
            <a:rect r="r" b="b" t="t" l="l"/>
            <a:pathLst>
              <a:path h="9295998" w="9307632">
                <a:moveTo>
                  <a:pt x="0" y="0"/>
                </a:moveTo>
                <a:lnTo>
                  <a:pt x="9307632" y="0"/>
                </a:lnTo>
                <a:lnTo>
                  <a:pt x="9307632" y="9295998"/>
                </a:lnTo>
                <a:lnTo>
                  <a:pt x="0" y="9295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2590579"/>
            <a:ext cx="4105841" cy="4302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CHRISTMAS SPIDERS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In Ukraine, there’s a tale of friendly Christmas spiders, who decorated a family’s tree with their sparkling icy webs.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decorations would other insects make?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55922" y="478470"/>
            <a:ext cx="9672945" cy="9334392"/>
          </a:xfrm>
          <a:custGeom>
            <a:avLst/>
            <a:gdLst/>
            <a:ahLst/>
            <a:cxnLst/>
            <a:rect r="r" b="b" t="t" l="l"/>
            <a:pathLst>
              <a:path h="9334392" w="9672945">
                <a:moveTo>
                  <a:pt x="0" y="0"/>
                </a:moveTo>
                <a:lnTo>
                  <a:pt x="9672946" y="0"/>
                </a:lnTo>
                <a:lnTo>
                  <a:pt x="9672946" y="9334392"/>
                </a:lnTo>
                <a:lnTo>
                  <a:pt x="0" y="9334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2711191"/>
            <a:ext cx="4105841" cy="4778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STEALTH  ELF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Cheeky house elf or dangerous spy on a mission?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sorts of special spy equipment do they use?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traps might they set?</a:t>
            </a: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1818" y="605400"/>
            <a:ext cx="9838699" cy="9076200"/>
          </a:xfrm>
          <a:custGeom>
            <a:avLst/>
            <a:gdLst/>
            <a:ahLst/>
            <a:cxnLst/>
            <a:rect r="r" b="b" t="t" l="l"/>
            <a:pathLst>
              <a:path h="9076200" w="9838699">
                <a:moveTo>
                  <a:pt x="0" y="0"/>
                </a:moveTo>
                <a:lnTo>
                  <a:pt x="9838699" y="0"/>
                </a:lnTo>
                <a:lnTo>
                  <a:pt x="9838699" y="9076200"/>
                </a:lnTo>
                <a:lnTo>
                  <a:pt x="0" y="9076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2525911"/>
            <a:ext cx="4105841" cy="4302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SNEGUROCHKA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The magical Russian snow maiden, made of snow and ice, but with a warm heart.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What’s your favourite type of warm drink in winter?</a:t>
            </a:r>
          </a:p>
          <a:p>
            <a:pPr algn="ctr">
              <a:lnSpc>
                <a:spcPts val="3821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126929" y="2573536"/>
            <a:ext cx="1029727" cy="716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8"/>
              </a:lnSpc>
            </a:pPr>
            <a:r>
              <a:rPr lang="en-US" sz="684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The magical Russian snow maiden, made of snow and ice, but with a warm heart.</a:t>
            </a:r>
          </a:p>
          <a:p>
            <a:pPr algn="l">
              <a:lnSpc>
                <a:spcPts val="958"/>
              </a:lnSpc>
            </a:pPr>
          </a:p>
          <a:p>
            <a:pPr algn="l">
              <a:lnSpc>
                <a:spcPts val="958"/>
              </a:lnSpc>
            </a:pPr>
            <a:r>
              <a:rPr lang="en-US" sz="684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What’s your favourite type of warm drink in winter?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512768" y="493537"/>
            <a:ext cx="9265465" cy="9430499"/>
          </a:xfrm>
          <a:custGeom>
            <a:avLst/>
            <a:gdLst/>
            <a:ahLst/>
            <a:cxnLst/>
            <a:rect r="r" b="b" t="t" l="l"/>
            <a:pathLst>
              <a:path h="9430499" w="9265465">
                <a:moveTo>
                  <a:pt x="0" y="0"/>
                </a:moveTo>
                <a:lnTo>
                  <a:pt x="9265465" y="0"/>
                </a:lnTo>
                <a:lnTo>
                  <a:pt x="9265465" y="9430498"/>
                </a:lnTo>
                <a:lnTo>
                  <a:pt x="0" y="94304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2181834"/>
            <a:ext cx="4105841" cy="6683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KRAMPUS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In some countries, the ‘Devil of Christmas’ pays a visit to anyone on the naughty list.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‘Krampusnacht’ or Krampus Night is usually celebrated on 5th December.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What’s the most helpful thing you have done all year?</a:t>
            </a:r>
          </a:p>
          <a:p>
            <a:pPr algn="ctr">
              <a:lnSpc>
                <a:spcPts val="3821"/>
              </a:lnSpc>
            </a:pP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978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74796" y="195576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0" y="0"/>
                </a:lnTo>
                <a:lnTo>
                  <a:pt x="9561070" y="6414609"/>
                </a:lnTo>
                <a:lnTo>
                  <a:pt x="0" y="641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1872" y="520291"/>
            <a:ext cx="8716565" cy="9423314"/>
          </a:xfrm>
          <a:custGeom>
            <a:avLst/>
            <a:gdLst/>
            <a:ahLst/>
            <a:cxnLst/>
            <a:rect r="r" b="b" t="t" l="l"/>
            <a:pathLst>
              <a:path h="9423314" w="8716565">
                <a:moveTo>
                  <a:pt x="0" y="0"/>
                </a:moveTo>
                <a:lnTo>
                  <a:pt x="8716565" y="0"/>
                </a:lnTo>
                <a:lnTo>
                  <a:pt x="8716565" y="9423313"/>
                </a:lnTo>
                <a:lnTo>
                  <a:pt x="0" y="942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02411" y="2336413"/>
            <a:ext cx="4105841" cy="4778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PENGBORG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A Cyborg Penguin, protecting the Antarctic from alien spacecraft.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sorts of strange things might he encounter on his patrols?</a:t>
            </a:r>
          </a:p>
          <a:p>
            <a:pPr algn="ctr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758133"/>
            <a:ext cx="18288000" cy="18049820"/>
          </a:xfrm>
          <a:custGeom>
            <a:avLst/>
            <a:gdLst/>
            <a:ahLst/>
            <a:cxnLst/>
            <a:rect r="r" b="b" t="t" l="l"/>
            <a:pathLst>
              <a:path h="18049820" w="18288000">
                <a:moveTo>
                  <a:pt x="0" y="0"/>
                </a:moveTo>
                <a:lnTo>
                  <a:pt x="18288000" y="0"/>
                </a:lnTo>
                <a:lnTo>
                  <a:pt x="18288000" y="18049820"/>
                </a:lnTo>
                <a:lnTo>
                  <a:pt x="0" y="1804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9" r="0" b="-6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544531" y="1936195"/>
            <a:ext cx="9561070" cy="6414609"/>
          </a:xfrm>
          <a:custGeom>
            <a:avLst/>
            <a:gdLst/>
            <a:ahLst/>
            <a:cxnLst/>
            <a:rect r="r" b="b" t="t" l="l"/>
            <a:pathLst>
              <a:path h="6414609" w="9561070">
                <a:moveTo>
                  <a:pt x="0" y="0"/>
                </a:moveTo>
                <a:lnTo>
                  <a:pt x="9561071" y="0"/>
                </a:lnTo>
                <a:lnTo>
                  <a:pt x="9561071" y="6414610"/>
                </a:lnTo>
                <a:lnTo>
                  <a:pt x="0" y="641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23431" y="362965"/>
            <a:ext cx="9869492" cy="9561070"/>
          </a:xfrm>
          <a:custGeom>
            <a:avLst/>
            <a:gdLst/>
            <a:ahLst/>
            <a:cxnLst/>
            <a:rect r="r" b="b" t="t" l="l"/>
            <a:pathLst>
              <a:path h="9561070" w="9869492">
                <a:moveTo>
                  <a:pt x="0" y="0"/>
                </a:moveTo>
                <a:lnTo>
                  <a:pt x="9869492" y="0"/>
                </a:lnTo>
                <a:lnTo>
                  <a:pt x="9869492" y="9561070"/>
                </a:lnTo>
                <a:lnTo>
                  <a:pt x="0" y="9561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83084" y="1807274"/>
            <a:ext cx="4105841" cy="7160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GHOST OF 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CHRISTMAS PAST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One of the Ghosts who visits Scrooge in Charles Dickens ‘A Christmas Carol’.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She’ll show you all the yesterdays that matter…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Can you remember your favourite ever day? </a:t>
            </a:r>
          </a:p>
          <a:p>
            <a:pPr algn="ctr">
              <a:lnSpc>
                <a:spcPts val="3821"/>
              </a:lnSpc>
            </a:pP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Chapbook"/>
                <a:ea typeface="Chapbook"/>
                <a:cs typeface="Chapbook"/>
                <a:sym typeface="Chapbook"/>
              </a:rPr>
              <a:t>What made it special?</a:t>
            </a:r>
          </a:p>
          <a:p>
            <a:pPr algn="l">
              <a:lnSpc>
                <a:spcPts val="3821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DAGZGWSRKqc</dc:identifier>
  <dcterms:modified xsi:type="dcterms:W3CDTF">2011-08-01T06:04:30Z</dcterms:modified>
  <cp:revision>1</cp:revision>
  <dc:title>In Italy, it’s this friendly winter witch who delivers all the presents. No need for reindeer when you have a broomstick. What sorts of adventures would she have in flight?</dc:title>
</cp:coreProperties>
</file>