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528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166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5943600"/>
            <a:ext cx="12161520" cy="914400"/>
          </a:xfrm>
          <a:prstGeom prst="rect">
            <a:avLst/>
          </a:prstGeom>
          <a:solidFill>
            <a:srgbClr val="1C1C1C"/>
          </a:solidFill>
          <a:ln w="12700">
            <a:solidFill>
              <a:srgbClr val="1C1C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Shape 2"/>
          <p:cNvSpPr/>
          <p:nvPr/>
        </p:nvSpPr>
        <p:spPr>
          <a:xfrm>
            <a:off x="6858000" y="-2286000"/>
            <a:ext cx="7315200" cy="7315200"/>
          </a:xfrm>
          <a:prstGeom prst="ellipse">
            <a:avLst/>
          </a:prstGeom>
          <a:solidFill>
            <a:srgbClr val="028090">
              <a:alpha val="12000"/>
            </a:srgbClr>
          </a:solidFill>
          <a:ln w="12700">
            <a:solidFill>
              <a:srgbClr val="028090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Shape 3"/>
          <p:cNvSpPr/>
          <p:nvPr/>
        </p:nvSpPr>
        <p:spPr>
          <a:xfrm>
            <a:off x="7772400" y="-1645920"/>
            <a:ext cx="5943600" cy="5943600"/>
          </a:xfrm>
          <a:prstGeom prst="ellipse">
            <a:avLst/>
          </a:prstGeom>
          <a:solidFill>
            <a:srgbClr val="028090">
              <a:alpha val="6000"/>
            </a:srgbClr>
          </a:solidFill>
          <a:ln w="12700">
            <a:solidFill>
              <a:srgbClr val="028090">
                <a:alpha val="20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594360" y="4572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5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KATIE COX DANCE STUDIO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94360" y="1005840"/>
            <a:ext cx="8229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6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STUDIO HIRE</a:t>
            </a:r>
            <a:endParaRPr lang="en-US" sz="6200" dirty="0"/>
          </a:p>
          <a:p>
            <a:pPr marL="0" indent="0">
              <a:buNone/>
            </a:pPr>
            <a:r>
              <a:rPr lang="en-US" sz="62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PURLEY, SURREY</a:t>
            </a:r>
            <a:endParaRPr lang="en-US" sz="6200" dirty="0"/>
          </a:p>
        </p:txBody>
      </p:sp>
      <p:sp>
        <p:nvSpPr>
          <p:cNvPr id="8" name="Text 6"/>
          <p:cNvSpPr/>
          <p:nvPr/>
        </p:nvSpPr>
        <p:spPr>
          <a:xfrm>
            <a:off x="594360" y="333756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boutique movement, rehearsal, and wellbeing hub in the heart of the Purley community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94360" y="3886200"/>
            <a:ext cx="3200400" cy="36576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Shape 8"/>
          <p:cNvSpPr/>
          <p:nvPr/>
        </p:nvSpPr>
        <p:spPr>
          <a:xfrm>
            <a:off x="594360" y="4087368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804672" y="402336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professional mirrored studios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4360" y="4379976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804672" y="43159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 new dance floors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94360" y="4672584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804672" y="4608576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Daytime &amp; evening availability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94360" y="4965192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04672" y="4901184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Purley town centre location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94360" y="6199632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Russell Hill Place, Purley, CR8 2LH  ·  katie@katiecoxdancestudio.com  ·  katiecoxdancestudio.co.uk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961120" y="2011680"/>
            <a:ext cx="2834640" cy="201168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228600" dist="76200" dir="8100000" algn="bl" rotWithShape="0">
              <a:srgbClr val="000000">
                <a:alpha val="4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8961120" y="214884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 RATES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961120" y="242316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8961120" y="2606040"/>
            <a:ext cx="2834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£35</a:t>
            </a:r>
            <a:endParaRPr lang="en-US" sz="6400" dirty="0"/>
          </a:p>
        </p:txBody>
      </p:sp>
      <p:sp>
        <p:nvSpPr>
          <p:cNvPr id="23" name="Text 21"/>
          <p:cNvSpPr/>
          <p:nvPr/>
        </p:nvSpPr>
        <p:spPr>
          <a:xfrm>
            <a:off x="8961120" y="34290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HOUR + VAT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0584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WHAT'S INCLUDED  ·  STUDIO OVERVIEW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0"/>
            <a:ext cx="11887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katiecoxdancestudio.co.uk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11887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HIRE INCLUDES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1572768"/>
            <a:ext cx="4754880" cy="36576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Shape 7"/>
          <p:cNvSpPr/>
          <p:nvPr/>
        </p:nvSpPr>
        <p:spPr>
          <a:xfrm>
            <a:off x="548640" y="1691640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704088" y="1709928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Exclusive studio use for your full booking duration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48640" y="2112264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548640" y="2112264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704088" y="2130552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Heating and lighting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2532888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Shape 13"/>
          <p:cNvSpPr/>
          <p:nvPr/>
        </p:nvSpPr>
        <p:spPr>
          <a:xfrm>
            <a:off x="548640" y="2532888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704088" y="2551176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Kitchen access (microwave, kettle, dishwasher, small fridge)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48640" y="2953512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8" name="Shape 16"/>
          <p:cNvSpPr/>
          <p:nvPr/>
        </p:nvSpPr>
        <p:spPr>
          <a:xfrm>
            <a:off x="548640" y="2953512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704088" y="2971800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Waiting areas and toilet facilities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3374136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1" name="Shape 19"/>
          <p:cNvSpPr/>
          <p:nvPr/>
        </p:nvSpPr>
        <p:spPr>
          <a:xfrm>
            <a:off x="548640" y="3374136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704088" y="3392424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On-site support where required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48640" y="3794760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548640" y="3794760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704088" y="3813048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High-quality portable Bluetooth speakers with easy pairing upon request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48640" y="4215384"/>
            <a:ext cx="4754880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7" name="Shape 25"/>
          <p:cNvSpPr/>
          <p:nvPr/>
        </p:nvSpPr>
        <p:spPr>
          <a:xfrm>
            <a:off x="548640" y="4215384"/>
            <a:ext cx="54864" cy="384048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704088" y="4233672"/>
            <a:ext cx="4480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C1C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Portable barres available to hire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400800" y="1188720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STUDIOS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6400800" y="1572768"/>
            <a:ext cx="5394960" cy="36576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32"/>
          <p:cNvSpPr/>
          <p:nvPr/>
        </p:nvSpPr>
        <p:spPr>
          <a:xfrm>
            <a:off x="6400800" y="1691640"/>
            <a:ext cx="5394960" cy="685800"/>
          </a:xfrm>
          <a:prstGeom prst="rect">
            <a:avLst/>
          </a:prstGeom>
          <a:solidFill>
            <a:srgbClr val="028090"/>
          </a:solidFill>
          <a:ln w="6350">
            <a:solidFill>
              <a:srgbClr val="02809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5" name="Text 33"/>
          <p:cNvSpPr/>
          <p:nvPr/>
        </p:nvSpPr>
        <p:spPr>
          <a:xfrm>
            <a:off x="6537960" y="17830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Studio 1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537960" y="205740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0EE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 Floor · 66.7 m²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9601200" y="17830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£35/hr + VAT</a:t>
            </a:r>
            <a:endParaRPr lang="en-US" sz="2200" dirty="0"/>
          </a:p>
        </p:txBody>
      </p:sp>
      <p:sp>
        <p:nvSpPr>
          <p:cNvPr id="38" name="Shape 36"/>
          <p:cNvSpPr/>
          <p:nvPr/>
        </p:nvSpPr>
        <p:spPr>
          <a:xfrm>
            <a:off x="6400800" y="2441448"/>
            <a:ext cx="5394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/>
          <p:nvPr/>
        </p:nvSpPr>
        <p:spPr>
          <a:xfrm>
            <a:off x="6537960" y="2532888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Studio 2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6537960" y="2807208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Ground Floor · 52.0 m²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9601200" y="253288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£35/hr + VAT</a:t>
            </a:r>
            <a:endParaRPr lang="en-US" sz="2200" dirty="0"/>
          </a:p>
        </p:txBody>
      </p:sp>
      <p:sp>
        <p:nvSpPr>
          <p:cNvPr id="42" name="Shape 40"/>
          <p:cNvSpPr/>
          <p:nvPr/>
        </p:nvSpPr>
        <p:spPr>
          <a:xfrm>
            <a:off x="6400800" y="3191256"/>
            <a:ext cx="5394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3" name="Text 41"/>
          <p:cNvSpPr/>
          <p:nvPr/>
        </p:nvSpPr>
        <p:spPr>
          <a:xfrm>
            <a:off x="6537960" y="3282696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Studio 4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6537960" y="3557016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Basement · 50.0 m²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9601200" y="3282696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£35/hr + VAT</a:t>
            </a:r>
            <a:endParaRPr lang="en-US" sz="2200" dirty="0"/>
          </a:p>
        </p:txBody>
      </p:sp>
      <p:sp>
        <p:nvSpPr>
          <p:cNvPr id="46" name="Shape 44"/>
          <p:cNvSpPr/>
          <p:nvPr/>
        </p:nvSpPr>
        <p:spPr>
          <a:xfrm>
            <a:off x="6400800" y="3941064"/>
            <a:ext cx="5394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7" name="Text 45"/>
          <p:cNvSpPr/>
          <p:nvPr/>
        </p:nvSpPr>
        <p:spPr>
          <a:xfrm>
            <a:off x="6537960" y="4032504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414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Studio 3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6537960" y="4306824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Basement · 37.8 m²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9601200" y="4032504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5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£35/hr + VAT</a:t>
            </a:r>
            <a:endParaRPr lang="en-US" sz="2200" dirty="0"/>
          </a:p>
        </p:txBody>
      </p:sp>
      <p:sp>
        <p:nvSpPr>
          <p:cNvPr id="50" name="Text 48"/>
          <p:cNvSpPr/>
          <p:nvPr/>
        </p:nvSpPr>
        <p:spPr>
          <a:xfrm>
            <a:off x="6400800" y="4736592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Studio 5 (Basement, 47.8 m²) — contact us for pricing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414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05840"/>
          </a:xfrm>
          <a:prstGeom prst="rect">
            <a:avLst/>
          </a:prstGeom>
          <a:solidFill>
            <a:srgbClr val="1C1C1C"/>
          </a:solidFill>
          <a:ln w="12700">
            <a:solidFill>
              <a:srgbClr val="1C1C1C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STUDIO CAPACITIES &amp; RATES</a:t>
            </a:r>
            <a:endParaRPr lang="en-US" sz="2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143000"/>
          <a:ext cx="10927080" cy="2377440"/>
        </p:xfrm>
        <a:graphic>
          <a:graphicData uri="http://schemas.openxmlformats.org/drawingml/2006/table">
            <a:tbl>
              <a:tblPr/>
              <a:tblGrid>
                <a:gridCol w="237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Studio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Size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Hour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Dance / Fitness (moving)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Yoga / Pilates (mats)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Seated Workshop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Studio 1 (Ground Floor)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66.7 m²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£35 + VAT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24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18 mats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40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Studio 2 (Ground Floor)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 m²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£35 + VAT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14 mats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32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Studio 4 (Basement)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50.0 m²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£35 + VAT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14 mats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30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Studio 3 (Basement)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37.8 m²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£35 + VAT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10 mats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Up to 24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A3A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02920" y="4160520"/>
            <a:ext cx="11292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Studio 5 (Basement, 47.8 m²): up to 16–18 dancers / 12–13 mats / 28–30 seated — contact us for pricing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4526280"/>
            <a:ext cx="11292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3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HIRE DISCOUNTS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103120" y="4919472"/>
            <a:ext cx="3474720" cy="1417320"/>
          </a:xfrm>
          <a:prstGeom prst="rect">
            <a:avLst/>
          </a:prstGeom>
          <a:solidFill>
            <a:srgbClr val="1C1C1C"/>
          </a:solidFill>
          <a:ln w="19050">
            <a:solidFill>
              <a:srgbClr val="028090"/>
            </a:solidFill>
            <a:prstDash val="solid"/>
          </a:ln>
          <a:effectLst>
            <a:outerShdw blurRad="152400" dist="508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2103120" y="504748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10+ hours/month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2103120" y="53492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10% OFF</a:t>
            </a:r>
            <a:endParaRPr lang="en-US" sz="4200" dirty="0"/>
          </a:p>
        </p:txBody>
      </p:sp>
      <p:sp>
        <p:nvSpPr>
          <p:cNvPr id="11" name="Shape 8"/>
          <p:cNvSpPr/>
          <p:nvPr/>
        </p:nvSpPr>
        <p:spPr>
          <a:xfrm>
            <a:off x="6583680" y="4919472"/>
            <a:ext cx="3474720" cy="141732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152400" dist="50800" dir="81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6583680" y="504748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hours/month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583680" y="53492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15% OFF</a:t>
            </a:r>
            <a:endParaRPr lang="en-US" sz="4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100584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502920" y="0"/>
            <a:ext cx="9144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COMMUNITY, LOCATION &amp; CONTACT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FOR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72768"/>
            <a:ext cx="5029200" cy="36576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548640" y="1691640"/>
            <a:ext cx="5029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8" name="Shape 6"/>
          <p:cNvSpPr/>
          <p:nvPr/>
        </p:nvSpPr>
        <p:spPr>
          <a:xfrm>
            <a:off x="548640" y="1691640"/>
            <a:ext cx="54864" cy="5943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704088" y="1746504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Movement &amp; Fitness Classes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04088" y="198424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Classes &amp; workshops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48640" y="2350008"/>
            <a:ext cx="5029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2" name="Shape 10"/>
          <p:cNvSpPr/>
          <p:nvPr/>
        </p:nvSpPr>
        <p:spPr>
          <a:xfrm>
            <a:off x="548640" y="2350008"/>
            <a:ext cx="54864" cy="5943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704088" y="240487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Yoga &amp; Pilates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704088" y="2642616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Quiet, calm spaces perfect for mat-based practice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48640" y="3008376"/>
            <a:ext cx="5029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6" name="Shape 14"/>
          <p:cNvSpPr/>
          <p:nvPr/>
        </p:nvSpPr>
        <p:spPr>
          <a:xfrm>
            <a:off x="548640" y="3008376"/>
            <a:ext cx="54864" cy="5943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704088" y="30632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Performing Arts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04088" y="3300984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Rehearsal, audition prep, classes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548640" y="3666744"/>
            <a:ext cx="5029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0" name="Shape 18"/>
          <p:cNvSpPr/>
          <p:nvPr/>
        </p:nvSpPr>
        <p:spPr>
          <a:xfrm>
            <a:off x="548640" y="3666744"/>
            <a:ext cx="54864" cy="5943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704088" y="372160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Therapy &amp; Wellbeing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04088" y="395935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warm, welcoming environment for your clients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548640" y="4325112"/>
            <a:ext cx="5029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4" name="Shape 22"/>
          <p:cNvSpPr/>
          <p:nvPr/>
        </p:nvSpPr>
        <p:spPr>
          <a:xfrm>
            <a:off x="548640" y="4325112"/>
            <a:ext cx="54864" cy="5943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704088" y="4379976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Baby &amp; Toddler Classes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704088" y="461772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Safe, accessible rooms for early years sessions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48640" y="4983480"/>
            <a:ext cx="5029200" cy="5943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28" name="Shape 26"/>
          <p:cNvSpPr/>
          <p:nvPr/>
        </p:nvSpPr>
        <p:spPr>
          <a:xfrm>
            <a:off x="548640" y="4983480"/>
            <a:ext cx="54864" cy="5943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704088" y="5038344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Groups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704088" y="527608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AAAA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Meetings, workshops &amp; community activities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400800" y="1188720"/>
            <a:ext cx="5394960" cy="150876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  <a:effectLst>
            <a:outerShdw blurRad="1016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2" name="Text 30"/>
          <p:cNvSpPr/>
          <p:nvPr/>
        </p:nvSpPr>
        <p:spPr>
          <a:xfrm>
            <a:off x="6537960" y="1298448"/>
            <a:ext cx="5120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JOIN OUR FRIENDLY COMMUNITY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537960" y="1664208"/>
            <a:ext cx="5120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0EE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building a community of aligned instructors and practitioners across wellness, performing arts and specialist training — creating a calm, professional environment where both teachers and clients feel confident and well supported.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400800" y="2834640"/>
            <a:ext cx="5394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&amp; PARKING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6400800" y="3200400"/>
            <a:ext cx="5394960" cy="36576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6" name="Shape 34"/>
          <p:cNvSpPr/>
          <p:nvPr/>
        </p:nvSpPr>
        <p:spPr>
          <a:xfrm>
            <a:off x="6446520" y="3374136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35"/>
          <p:cNvSpPr/>
          <p:nvPr/>
        </p:nvSpPr>
        <p:spPr>
          <a:xfrm>
            <a:off x="6629400" y="331012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walk from Purley train station</a:t>
            </a:r>
            <a:endParaRPr lang="en-US" sz="1050" dirty="0"/>
          </a:p>
        </p:txBody>
      </p:sp>
      <p:sp>
        <p:nvSpPr>
          <p:cNvPr id="38" name="Shape 36"/>
          <p:cNvSpPr/>
          <p:nvPr/>
        </p:nvSpPr>
        <p:spPr>
          <a:xfrm>
            <a:off x="6446520" y="3675888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9" name="Text 37"/>
          <p:cNvSpPr/>
          <p:nvPr/>
        </p:nvSpPr>
        <p:spPr>
          <a:xfrm>
            <a:off x="6629400" y="361188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local bus routes for easy access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6446520" y="3977640"/>
            <a:ext cx="109728" cy="109728"/>
          </a:xfrm>
          <a:prstGeom prst="ellipse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1" name="Text 39"/>
          <p:cNvSpPr/>
          <p:nvPr/>
        </p:nvSpPr>
        <p:spPr>
          <a:xfrm>
            <a:off x="6629400" y="391363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On-site paid parking via RINGO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6400800" y="4352544"/>
            <a:ext cx="5394960" cy="1143000"/>
          </a:xfrm>
          <a:prstGeom prst="rect">
            <a:avLst/>
          </a:prstGeom>
          <a:solidFill>
            <a:srgbClr val="141414"/>
          </a:solidFill>
          <a:ln w="12700">
            <a:solidFill>
              <a:srgbClr val="141414"/>
            </a:solidFill>
            <a:prstDash val="solid"/>
          </a:ln>
          <a:effectLst>
            <a:outerShdw blurRad="101600" dist="381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43" name="Text 41"/>
          <p:cNvSpPr/>
          <p:nvPr/>
        </p:nvSpPr>
        <p:spPr>
          <a:xfrm>
            <a:off x="6537960" y="4443984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20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IN TOUCH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537960" y="4745736"/>
            <a:ext cx="5120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Russell Hill Place, Purley, CR8 2LH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katie@katiecoxdancestudio.com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katiecoxdancestudio.co.uk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0" y="6080760"/>
            <a:ext cx="12161520" cy="777240"/>
          </a:xfrm>
          <a:prstGeom prst="rect">
            <a:avLst/>
          </a:prstGeom>
          <a:solidFill>
            <a:srgbClr val="028090"/>
          </a:solidFill>
          <a:ln w="12700">
            <a:solidFill>
              <a:srgbClr val="028090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6" name="Text 44"/>
          <p:cNvSpPr/>
          <p:nvPr/>
        </p:nvSpPr>
        <p:spPr>
          <a:xfrm>
            <a:off x="0" y="6080760"/>
            <a:ext cx="12161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ENQUIRE TODAY  ·  katie@katiecoxdancestudio.com  ·  5 Russell Hill Place, Purley, CR8 2LH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498</Words>
  <Application>Microsoft Office PowerPoint</Application>
  <PresentationFormat>Widescreen</PresentationFormat>
  <Paragraphs>103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Studio Hire — Katie Cox Dance Studio</dc:title>
  <dc:subject>PptxGenJS Presentation</dc:subject>
  <dc:creator>Katie Cox Dance Studio</dc:creator>
  <cp:lastModifiedBy>Suzanne Pike</cp:lastModifiedBy>
  <cp:revision>2</cp:revision>
  <dcterms:created xsi:type="dcterms:W3CDTF">2026-02-10T23:19:49Z</dcterms:created>
  <dcterms:modified xsi:type="dcterms:W3CDTF">2026-02-10T23:31:07Z</dcterms:modified>
</cp:coreProperties>
</file>