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theme/theme2.xml" ContentType="application/vnd.openxmlformats-officedocument.theme+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theme/theme3.xml" ContentType="application/vnd.openxmlformats-officedocument.theme+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theme/theme4.xml" ContentType="application/vnd.openxmlformats-officedocument.theme+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theme/theme5.xml" ContentType="application/vnd.openxmlformats-officedocument.theme+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theme/theme6.xml" ContentType="application/vnd.openxmlformats-officedocument.theme+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theme/theme7.xml" ContentType="application/vnd.openxmlformats-officedocument.theme+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theme/theme8.xml" ContentType="application/vnd.openxmlformats-officedocument.theme+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theme/theme9.xml" ContentType="application/vnd.openxmlformats-officedocument.theme+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heme/theme10.xml" ContentType="application/vnd.openxmlformats-officedocument.theme+xml"/>
  <Override PartName="/ppt/theme/theme11.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60" r:id="rId4"/>
    <p:sldMasterId id="2147484520" r:id="rId5"/>
    <p:sldMasterId id="2147484723" r:id="rId6"/>
    <p:sldMasterId id="2147484787" r:id="rId7"/>
    <p:sldMasterId id="2147483720" r:id="rId8"/>
    <p:sldMasterId id="2147484859" r:id="rId9"/>
    <p:sldMasterId id="2147484931" r:id="rId10"/>
    <p:sldMasterId id="2147484985" r:id="rId11"/>
    <p:sldMasterId id="2147485120" r:id="rId12"/>
  </p:sldMasterIdLst>
  <p:notesMasterIdLst>
    <p:notesMasterId r:id="rId63"/>
  </p:notesMasterIdLst>
  <p:handoutMasterIdLst>
    <p:handoutMasterId r:id="rId64"/>
  </p:handoutMasterIdLst>
  <p:sldIdLst>
    <p:sldId id="2147481666" r:id="rId13"/>
    <p:sldId id="2147481949" r:id="rId14"/>
    <p:sldId id="901" r:id="rId15"/>
    <p:sldId id="746" r:id="rId16"/>
    <p:sldId id="2147479167" r:id="rId17"/>
    <p:sldId id="2147479165" r:id="rId18"/>
    <p:sldId id="2147481907" r:id="rId19"/>
    <p:sldId id="2147481904" r:id="rId20"/>
    <p:sldId id="2147481906" r:id="rId21"/>
    <p:sldId id="2147481902" r:id="rId22"/>
    <p:sldId id="2147481786" r:id="rId23"/>
    <p:sldId id="2147481856" r:id="rId24"/>
    <p:sldId id="2147481857" r:id="rId25"/>
    <p:sldId id="2147481858" r:id="rId26"/>
    <p:sldId id="2147481859" r:id="rId27"/>
    <p:sldId id="2147481861" r:id="rId28"/>
    <p:sldId id="2147481862" r:id="rId29"/>
    <p:sldId id="2147481901" r:id="rId30"/>
    <p:sldId id="2147481863" r:id="rId31"/>
    <p:sldId id="2147481864" r:id="rId32"/>
    <p:sldId id="2147481865" r:id="rId33"/>
    <p:sldId id="2147481891" r:id="rId34"/>
    <p:sldId id="2147481882" r:id="rId35"/>
    <p:sldId id="2147481893" r:id="rId36"/>
    <p:sldId id="2147481894" r:id="rId37"/>
    <p:sldId id="2147481895" r:id="rId38"/>
    <p:sldId id="2147481889" r:id="rId39"/>
    <p:sldId id="2147481896" r:id="rId40"/>
    <p:sldId id="2147481939" r:id="rId41"/>
    <p:sldId id="2147481860" r:id="rId42"/>
    <p:sldId id="2147481867" r:id="rId43"/>
    <p:sldId id="2147481869" r:id="rId44"/>
    <p:sldId id="2147481875" r:id="rId45"/>
    <p:sldId id="2147481879" r:id="rId46"/>
    <p:sldId id="2147481880" r:id="rId47"/>
    <p:sldId id="2147481881" r:id="rId48"/>
    <p:sldId id="2147481883" r:id="rId49"/>
    <p:sldId id="902" r:id="rId50"/>
    <p:sldId id="2147481940" r:id="rId51"/>
    <p:sldId id="2147481941" r:id="rId52"/>
    <p:sldId id="2147481942" r:id="rId53"/>
    <p:sldId id="2147481943" r:id="rId54"/>
    <p:sldId id="2147481944" r:id="rId55"/>
    <p:sldId id="2147481945" r:id="rId56"/>
    <p:sldId id="2147481946" r:id="rId57"/>
    <p:sldId id="2147481947" r:id="rId58"/>
    <p:sldId id="2147481948" r:id="rId59"/>
    <p:sldId id="2147481909" r:id="rId60"/>
    <p:sldId id="2147481910" r:id="rId61"/>
    <p:sldId id="2147481763" r:id="rId6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5733D303-F3DA-A2C7-8B0C-6AC74743B886}" name="Corcoran, Ryan" initials="RC" userId="S::e042127@mcgladrey.rsm.net::bc798ec6-9d73-49fc-b035-a09f25ba2466" providerId="AD"/>
  <p188:author id="{265FE708-9594-D0C7-CFC6-0707CD09ECA3}" name="Kennedy, Kristi" initials="KK" userId="S::e022082@mcgladrey.rsm.net::85d22249-df6f-4016-a20f-0a0af8ca72a7" providerId="AD"/>
  <p188:author id="{C407390D-2066-187E-9831-CB6E1B755C45}" name="Duggan, Melinda" initials="MD" userId="S::E044378@mcgladrey.rsm.net::124443e1-c886-4477-858f-d5288bfc92fa" providerId="AD"/>
  <p188:author id="{BBA2B30D-E15E-716C-7E2F-0335E65E77FA}" name="Horan, Mike" initials="HM" userId="S::E091478@mcgladrey.rsm.net::f979c565-84a9-4522-83a3-046b4786392e" providerId="AD"/>
  <p188:author id="{A7612117-5E2C-8359-191C-66DFCDD1E8F7}" name="Morin, Kappy" initials="KM" userId="S::E045465@mcgladrey.rsm.net::6e1ba29e-b64a-47ac-b271-6a1726202d28" providerId="AD"/>
  <p188:author id="{601C4A1E-29E2-A9AF-0E63-1CCE7E4D507E}" name="Rankin, Lucy" initials="RL" userId="S::e085456@mcgladrey.rsm.net::594a56a2-875b-4db2-aad9-bbb0779dea59" providerId="AD"/>
  <p188:author id="{F6A90D21-9170-7962-6702-5B1C86038728}" name="Falk, Nicholas" initials="NF" userId="S::E073008@mcgladrey.rsm.net::c587a224-782d-4476-9b07-840c339e09be" providerId="AD"/>
  <p188:author id="{A3921135-965D-284F-14A0-2E1037D92ADA}" name="Collins, Kevin" initials="CK" userId="S::e058574@mcgladrey.rsm.net::7351263b-26e1-4d40-b96d-19e2f52b2dba" providerId="AD"/>
  <p188:author id="{4C206D3E-21B6-8406-67CD-6AC96635D8D9}" name="Hansen, Maureen" initials="HM" userId="S::e062961@mcgladrey.rsm.net::4bcf6ca2-30f3-464d-bd28-5177e6c3feaf" providerId="AD"/>
  <p188:author id="{F9C43644-A675-99DC-33F9-E053850DE9EC}" name="Johnson, Rick" initials="RJ" userId="S::E028031@mcgladrey.rsm.net::cf04b620-7267-4651-b45f-886b7c005025" providerId="AD"/>
  <p188:author id="{38EF434D-C5AF-EF29-B3F3-EF683EDD135E}" name="Henderson, Kai" initials="HK" userId="S::e111757@mcgladrey.rsm.net::96408287-b28f-40bd-8884-4599b481bd34" providerId="AD"/>
  <p188:author id="{AD94FF4D-8782-A996-9F1A-961F973AFF97}" name="Corcoran, Ryan" initials="RC" userId="S::E042127@mcgladrey.rsm.net::bc798ec6-9d73-49fc-b035-a09f25ba2466" providerId="AD"/>
  <p188:author id="{6CE2B44E-978B-4E75-00AE-837B5935229D}" name="Zink, Courtney" initials="ZC" userId="S::E045084@mcgladrey.rsm.net::f076d5a6-6a2e-431d-af50-e053fc19f513" providerId="AD"/>
  <p188:author id="{B6E3F554-FA2A-075A-D4A1-03C45303D349}" name="Robles, Elizabeth" initials="RE" userId="S::E092888@mcgladrey.rsm.net::e5fcefe0-ce13-4ea2-abfc-fc1a25619a4f" providerId="AD"/>
  <p188:author id="{CCBF985A-DAE6-04B4-FE82-7688AEA51112}" name="James, Shaun" initials="JS" userId="S::e113502@mcgladrey.rsm.net::a0056bbf-2590-41c5-aa88-2002f42d004f" providerId="AD"/>
  <p188:author id="{88AF615C-C04E-D940-69CC-EE2F2D86F9E9}" name="O'Connell, Kaci" initials="KO" userId="S::E091559@mcgladrey.rsm.net::87494b28-0aa4-4a4a-ad86-b47ab6ae84e1" providerId="AD"/>
  <p188:author id="{E86C185E-403D-BDB5-1933-1F285C5720EE}" name="Burns, Brandy" initials="BB" userId="S::E024547@mcgladrey.rsm.net::5999fcc3-75ee-49cb-b669-7b7fbcf965a3" providerId="AD"/>
  <p188:author id="{C497805F-67D2-16BA-6C11-CB01CCF6A549}" name="Boyd, Amanda" initials="AB" userId="Boyd, Amanda" providerId="None"/>
  <p188:author id="{621B5861-63EF-E1E6-D78E-C71A743A6E34}" name="Bailey, Tianne" initials="" userId="S::E048885@mcgladrey.rsm.net::ba372ae4-5edb-4004-8aff-f0dee402b7bf" providerId="AD"/>
  <p188:author id="{A020FD6E-B628-2BC8-A9F8-7DAB1ED72961}" name="Anderson, Lauren Rae" initials="AL" userId="S::e088846@mcgladrey.rsm.net::fdaeae4b-5d25-4939-ab2f-9559a3e9304a" providerId="AD"/>
  <p188:author id="{79D27E72-F3AE-745B-183C-B52DAA06C8BB}" name="Charin, John" initials="CJ" userId="S::e063925@mcgladrey.rsm.net::72fac6fa-0cf9-4c60-9d3f-19d113a36bef" providerId="AD"/>
  <p188:author id="{776BC378-AEAF-D308-5245-C587BE910D21}" name="Robles, Elizabeth" initials="RE" userId="S::e092888@mcgladrey.rsm.net::e5fcefe0-ce13-4ea2-abfc-fc1a25619a4f" providerId="AD"/>
  <p188:author id="{21A5007C-0877-592B-692A-33B2EA26DC92}" name="Weber, Mindy" initials="MW" userId="S::e042759@mcgladrey.rsm.net::6a52053c-67d4-4368-8b3d-2bc20031ae0c" providerId="AD"/>
  <p188:author id="{95F63185-5CCF-D19D-76AF-DF3503340929}" name="Morin, Kappy" initials="MK" userId="S::e045465@mcgladrey.rsm.net::6e1ba29e-b64a-47ac-b271-6a1726202d28" providerId="AD"/>
  <p188:author id="{94C9A688-40E6-5DFC-C26D-E9906DC17CE5}" name="Schuerman, Michele" initials="MS" userId="S::E026849@mcgladrey.rsm.net::9386c91b-6640-4b7e-b485-99795e0d834a" providerId="AD"/>
  <p188:author id="{5769208B-C3F6-39EC-8565-740CBD8C6579}" name="Rodriguez, Beth" initials="BR" userId="S::E101764@mcgladrey.rsm.net::b46ddd7f-34ae-4904-87ee-e00372f19cd9" providerId="AD"/>
  <p188:author id="{67A5598C-07A0-F2B9-3F49-E00A5338F669}" name="Marchant, Alli" initials="MA" userId="S::E076922@mcgladrey.rsm.net::40b93ede-2447-4f9e-8812-cb737b4f1e54" providerId="AD"/>
  <p188:author id="{ED7DE78E-9EDB-FF91-77E1-E9081DD5BE4E}" name="Natale, Chelsea" initials="NC" userId="S::e107165@mcgladrey.rsm.net::fb42e586-cde8-4366-90fb-54a4e5646b08" providerId="AD"/>
  <p188:author id="{C93A4D9B-251C-DCA1-65DF-478B92C51910}" name="Burns, Brandy" initials="BB" userId="S::e024547@mcgladrey.rsm.net::5999fcc3-75ee-49cb-b669-7b7fbcf965a3" providerId="AD"/>
  <p188:author id="{AC10139C-1821-3CB9-FB6E-EC257F4F6AF1}" name="Schuerman, Michele" initials="MS" userId="S::e026849@mcgladrey.rsm.net::9386c91b-6640-4b7e-b485-99795e0d834a" providerId="AD"/>
  <p188:author id="{5CDE739D-335D-2B58-A04C-671F5CB26F85}" name="Holden, Colleen" initials="CH" userId="S::E096836@mcgladrey.rsm.net::ad9375d1-075e-485e-8b65-e4759b455081" providerId="AD"/>
  <p188:author id="{E5B0B5B4-9A83-DB7C-C48C-B56D3B5476FB}" name="Fratzke, Julia" initials="JF" userId="S::E071857@mcgladrey.rsm.net::5a688884-69cb-43fd-9223-00b26e1f5d9c" providerId="AD"/>
  <p188:author id="{830504BC-F9C7-DAAA-41E7-DB8B02BC914A}" name="Rankin, Lucy" initials="LR" userId="S::E085456@mcgladrey.rsm.net::594a56a2-875b-4db2-aad9-bbb0779dea59" providerId="AD"/>
  <p188:author id="{F51DBDC0-C8A2-00EB-7216-F536B06A3D44}" name="Robinson, Susan" initials="SR" userId="S::e034530@mcgladrey.rsm.net::7e4101df-fbaa-448b-93f8-cd2f95fe509a" providerId="AD"/>
  <p188:author id="{2F9718C4-EE4E-2734-DEEB-48AD60950158}" name="Wood, Christian" initials="WC" userId="S::e054897@mcgladrey.rsm.net::82331486-09c9-434d-83a5-e8a14442773b" providerId="AD"/>
  <p188:author id="{F14077C5-07CD-48E8-5424-42F713481587}" name="Rodriguez, Beth" initials="RB" userId="S::e101764@mcgladrey.rsm.net::b46ddd7f-34ae-4904-87ee-e00372f19cd9" providerId="AD"/>
  <p188:author id="{B056C0C6-B16F-9A60-4C50-BE6F063E9F2D}" name="Holden, Colleen" initials="HC" userId="S::e096836@mcgladrey.rsm.net::ad9375d1-075e-485e-8b65-e4759b455081" providerId="AD"/>
  <p188:author id="{AD79AAC7-9285-9413-83ED-A0C19BBBAA84}" name="Collins, Kevin" initials="KC" userId="S::E058574@mcgladrey.rsm.net::7351263b-26e1-4d40-b96d-19e2f52b2dba" providerId="AD"/>
  <p188:author id="{778C6ACB-FF63-D04C-EE38-541D36B765FD}" name="Tiggelaar, Brent" initials="TB" userId="S::E082300@mcgladrey.rsm.net::3e02b47a-6703-48b6-a887-11270afe1625" providerId="AD"/>
  <p188:author id="{A13D22CC-F3A9-6AB0-A59A-41BC891B15CD}" name="Anderson, Lauren Rae" initials="LA" userId="S::E088846@mcgladrey.rsm.net::fdaeae4b-5d25-4939-ab2f-9559a3e9304a" providerId="AD"/>
  <p188:author id="{45D8FACC-076D-C92B-7105-D27F0584BDED}" name="Cordova, Elizabeth" initials="EC" userId="S::E065642@mcgladrey.rsm.net::dafbce34-daf1-42d3-ba8c-722c7f7e6807" providerId="AD"/>
  <p188:author id="{96683EDE-BFF4-80E2-740C-EDFEA0EB9E34}" name="Cornog, Peggy" initials="CP" userId="S::e079664@mcgladrey.rsm.net::7ffbfd55-b654-4093-9da1-de3031f223c0" providerId="AD"/>
  <p188:author id="{A23A4CE0-8D30-9EBA-4947-E3BC3BF8DCFC}" name="Cornog, Peggy" initials="CP" userId="S::E079664@mcgladrey.rsm.net::7ffbfd55-b654-4093-9da1-de3031f223c0"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9CDE"/>
    <a:srgbClr val="FFFFFF"/>
    <a:srgbClr val="00153D"/>
    <a:srgbClr val="3F9C35"/>
    <a:srgbClr val="66C3EB"/>
    <a:srgbClr val="00153C"/>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A83417B4-F1F2-407D-B7CE-A3EE1FE9FE31}" v="55" dt="2025-10-29T13:41:50.823"/>
  </p1510:revLst>
</p1510:revInfo>
</file>

<file path=ppt/tableStyles.xml><?xml version="1.0" encoding="utf-8"?>
<a:tblStyleLst xmlns:a="http://schemas.openxmlformats.org/drawingml/2006/main" def="{5C22544A-7EE6-4342-B048-85BDC9FD1C3A}">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6E25E649-3F16-4E02-A733-19D2CDBF48F0}" styleName="Medium Style 3 - Accent 1">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1"/>
          </a:solidFill>
        </a:fill>
      </a:tcStyle>
    </a:lastCol>
    <a:firstCol>
      <a:tcTxStyle b="on">
        <a:fontRef idx="minor">
          <a:scrgbClr r="0" g="0" b="0"/>
        </a:fontRef>
        <a:schemeClr val="lt1"/>
      </a:tcTxStyle>
      <a:tcStyle>
        <a:tcBdr/>
        <a:fill>
          <a:solidFill>
            <a:schemeClr val="accent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1"/>
          </a:solid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85BE263C-DBD7-4A20-BB59-AAB30ACAA65A}" styleName="Medium Style 3 - Accent 2">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2"/>
          </a:solidFill>
        </a:fill>
      </a:tcStyle>
    </a:lastCol>
    <a:firstCol>
      <a:tcTxStyle b="on">
        <a:fontRef idx="minor">
          <a:scrgbClr r="0" g="0" b="0"/>
        </a:fontRef>
        <a:schemeClr val="lt1"/>
      </a:tcTxStyle>
      <a:tcStyle>
        <a:tcBdr/>
        <a:fill>
          <a:solidFill>
            <a:schemeClr val="accent2"/>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2"/>
          </a:solid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8A107856-5554-42FB-B03E-39F5DBC370BA}" styleName="Medium Style 4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w="12700" cmpd="sng">
              <a:solidFill>
                <a:schemeClr val="accent2"/>
              </a:solidFill>
            </a:ln>
          </a:insideV>
        </a:tcBdr>
        <a:fill>
          <a:solidFill>
            <a:schemeClr val="accent2">
              <a:tint val="20000"/>
            </a:schemeClr>
          </a:solidFill>
        </a:fill>
      </a:tcStyle>
    </a:wholeTbl>
    <a:band1H>
      <a:tcStyle>
        <a:tcBdr/>
        <a:fill>
          <a:solidFill>
            <a:schemeClr val="accent2">
              <a:tint val="40000"/>
            </a:schemeClr>
          </a:solidFill>
        </a:fill>
      </a:tcStyle>
    </a:band1H>
    <a:band1V>
      <a:tcStyle>
        <a:tcBdr/>
        <a:fill>
          <a:solidFill>
            <a:schemeClr val="accent2">
              <a:tint val="40000"/>
            </a:schemeClr>
          </a:solidFill>
        </a:fill>
      </a:tcStyle>
    </a:band1V>
    <a:lastCol>
      <a:tcTxStyle b="on"/>
      <a:tcStyle>
        <a:tcBdr/>
      </a:tcStyle>
    </a:lastCol>
    <a:firstCol>
      <a:tcTxStyle b="on"/>
      <a:tcStyle>
        <a:tcBdr/>
      </a:tcStyle>
    </a:firstCol>
    <a:lastRow>
      <a:tcTxStyle b="on"/>
      <a:tcStyle>
        <a:tcBdr>
          <a:top>
            <a:ln w="25400" cmpd="sng">
              <a:solidFill>
                <a:schemeClr val="accent2"/>
              </a:solidFill>
            </a:ln>
          </a:top>
        </a:tcBdr>
        <a:fill>
          <a:solidFill>
            <a:schemeClr val="accent2">
              <a:tint val="20000"/>
            </a:schemeClr>
          </a:solidFill>
        </a:fill>
      </a:tcStyle>
    </a:lastRow>
    <a:firstRow>
      <a:tcTxStyle b="on"/>
      <a:tcStyle>
        <a:tcBdr/>
        <a:fill>
          <a:solidFill>
            <a:schemeClr val="accent2">
              <a:tint val="20000"/>
            </a:schemeClr>
          </a:solid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F2DE63D5-997A-4646-A377-4702673A728D}" styleName="Light Style 2 - Accent 3">
    <a:wholeTbl>
      <a:tcTxStyle>
        <a:fontRef idx="minor">
          <a:scrgbClr r="0" g="0" b="0"/>
        </a:fontRef>
        <a:schemeClr val="tx1"/>
      </a:tcTxStyle>
      <a:tcStyle>
        <a:tcBdr>
          <a:left>
            <a:lnRef idx="1">
              <a:schemeClr val="accent3"/>
            </a:lnRef>
          </a:left>
          <a:right>
            <a:lnRef idx="1">
              <a:schemeClr val="accent3"/>
            </a:lnRef>
          </a:right>
          <a:top>
            <a:lnRef idx="1">
              <a:schemeClr val="accent3"/>
            </a:lnRef>
          </a:top>
          <a:bottom>
            <a:lnRef idx="1">
              <a:schemeClr val="accent3"/>
            </a:lnRef>
          </a:bottom>
          <a:insideH>
            <a:ln>
              <a:noFill/>
            </a:ln>
          </a:insideH>
          <a:insideV>
            <a:ln>
              <a:noFill/>
            </a:ln>
          </a:insideV>
        </a:tcBdr>
        <a:fill>
          <a:noFill/>
        </a:fill>
      </a:tcStyle>
    </a:wholeTbl>
    <a:band1H>
      <a:tcStyle>
        <a:tcBdr>
          <a:top>
            <a:lnRef idx="1">
              <a:schemeClr val="accent3"/>
            </a:lnRef>
          </a:top>
          <a:bottom>
            <a:lnRef idx="1">
              <a:schemeClr val="accent3"/>
            </a:lnRef>
          </a:bottom>
        </a:tcBdr>
      </a:tcStyle>
    </a:band1H>
    <a:band1V>
      <a:tcStyle>
        <a:tcBdr>
          <a:left>
            <a:lnRef idx="1">
              <a:schemeClr val="accent3"/>
            </a:lnRef>
          </a:left>
          <a:right>
            <a:lnRef idx="1">
              <a:schemeClr val="accent3"/>
            </a:lnRef>
          </a:right>
        </a:tcBdr>
      </a:tcStyle>
    </a:band1V>
    <a:band2V>
      <a:tcStyle>
        <a:tcBdr>
          <a:left>
            <a:lnRef idx="1">
              <a:schemeClr val="accent3"/>
            </a:lnRef>
          </a:left>
          <a:right>
            <a:lnRef idx="1">
              <a:schemeClr val="accent3"/>
            </a:lnRef>
          </a:right>
        </a:tcBdr>
      </a:tcStyle>
    </a:band2V>
    <a:lastCol>
      <a:tcTxStyle b="on"/>
      <a:tcStyle>
        <a:tcBdr/>
      </a:tcStyle>
    </a:lastCol>
    <a:firstCol>
      <a:tcTxStyle b="on"/>
      <a:tcStyle>
        <a:tcBdr/>
      </a:tcStyle>
    </a:firstCol>
    <a:lastRow>
      <a:tcTxStyle b="on"/>
      <a:tcStyle>
        <a:tcBdr>
          <a:top>
            <a:ln w="50800" cmpd="dbl">
              <a:solidFill>
                <a:schemeClr val="accent3"/>
              </a:solidFill>
            </a:ln>
          </a:top>
        </a:tcBdr>
      </a:tcStyle>
    </a:lastRow>
    <a:firstRow>
      <a:tcTxStyle b="on">
        <a:fontRef idx="minor">
          <a:scrgbClr r="0" g="0" b="0"/>
        </a:fontRef>
        <a:schemeClr val="bg1"/>
      </a:tcTxStyle>
      <a:tcStyle>
        <a:tcBdr/>
        <a:fillRef idx="1">
          <a:schemeClr val="accent3"/>
        </a:fillRef>
      </a:tcStyle>
    </a:firstRow>
  </a:tblStyle>
  <a:tblStyle styleId="{72833802-FEF1-4C79-8D5D-14CF1EAF98D9}" styleName="Light Style 2 - Accent 2">
    <a:wholeTbl>
      <a:tcTxStyle>
        <a:fontRef idx="minor">
          <a:scrgbClr r="0" g="0" b="0"/>
        </a:fontRef>
        <a:schemeClr val="tx1"/>
      </a:tcTxStyle>
      <a:tcStyle>
        <a:tcBdr>
          <a:left>
            <a:lnRef idx="1">
              <a:schemeClr val="accent2"/>
            </a:lnRef>
          </a:left>
          <a:right>
            <a:lnRef idx="1">
              <a:schemeClr val="accent2"/>
            </a:lnRef>
          </a:right>
          <a:top>
            <a:lnRef idx="1">
              <a:schemeClr val="accent2"/>
            </a:lnRef>
          </a:top>
          <a:bottom>
            <a:lnRef idx="1">
              <a:schemeClr val="accent2"/>
            </a:lnRef>
          </a:bottom>
          <a:insideH>
            <a:ln>
              <a:noFill/>
            </a:ln>
          </a:insideH>
          <a:insideV>
            <a:ln>
              <a:noFill/>
            </a:ln>
          </a:insideV>
        </a:tcBdr>
        <a:fill>
          <a:noFill/>
        </a:fill>
      </a:tcStyle>
    </a:wholeTbl>
    <a:band1H>
      <a:tcStyle>
        <a:tcBdr>
          <a:top>
            <a:lnRef idx="1">
              <a:schemeClr val="accent2"/>
            </a:lnRef>
          </a:top>
          <a:bottom>
            <a:lnRef idx="1">
              <a:schemeClr val="accent2"/>
            </a:lnRef>
          </a:bottom>
        </a:tcBdr>
      </a:tcStyle>
    </a:band1H>
    <a:band1V>
      <a:tcStyle>
        <a:tcBdr>
          <a:left>
            <a:lnRef idx="1">
              <a:schemeClr val="accent2"/>
            </a:lnRef>
          </a:left>
          <a:right>
            <a:lnRef idx="1">
              <a:schemeClr val="accent2"/>
            </a:lnRef>
          </a:right>
        </a:tcBdr>
      </a:tcStyle>
    </a:band1V>
    <a:band2V>
      <a:tcStyle>
        <a:tcBdr>
          <a:left>
            <a:lnRef idx="1">
              <a:schemeClr val="accent2"/>
            </a:lnRef>
          </a:left>
          <a:right>
            <a:lnRef idx="1">
              <a:schemeClr val="accent2"/>
            </a:lnRef>
          </a:right>
        </a:tcBdr>
      </a:tcStyle>
    </a:band2V>
    <a:lastCol>
      <a:tcTxStyle b="on"/>
      <a:tcStyle>
        <a:tcBdr/>
      </a:tcStyle>
    </a:lastCol>
    <a:firstCol>
      <a:tcTxStyle b="on"/>
      <a:tcStyle>
        <a:tcBdr/>
      </a:tcStyle>
    </a:firstCol>
    <a:lastRow>
      <a:tcTxStyle b="on"/>
      <a:tcStyle>
        <a:tcBdr>
          <a:top>
            <a:ln w="50800" cmpd="dbl">
              <a:solidFill>
                <a:schemeClr val="accent2"/>
              </a:solidFill>
            </a:ln>
          </a:top>
        </a:tcBdr>
      </a:tcStyle>
    </a:lastRow>
    <a:firstRow>
      <a:tcTxStyle b="on">
        <a:fontRef idx="minor">
          <a:scrgbClr r="0" g="0" b="0"/>
        </a:fontRef>
        <a:schemeClr val="bg1"/>
      </a:tcTxStyle>
      <a:tcStyle>
        <a:tcBdr/>
        <a:fillRef idx="1">
          <a:schemeClr val="accent2"/>
        </a:fillRef>
      </a:tcStyle>
    </a:firstRow>
  </a:tblStyle>
  <a:tblStyle styleId="{912C8C85-51F0-491E-9774-3900AFEF0FD7}" styleName="Light Style 2 - Accent 6">
    <a:wholeTbl>
      <a:tcTxStyle>
        <a:fontRef idx="minor">
          <a:scrgbClr r="0" g="0" b="0"/>
        </a:fontRef>
        <a:schemeClr val="tx1"/>
      </a:tcTxStyle>
      <a:tcStyle>
        <a:tcBdr>
          <a:left>
            <a:lnRef idx="1">
              <a:schemeClr val="accent6"/>
            </a:lnRef>
          </a:left>
          <a:right>
            <a:lnRef idx="1">
              <a:schemeClr val="accent6"/>
            </a:lnRef>
          </a:right>
          <a:top>
            <a:lnRef idx="1">
              <a:schemeClr val="accent6"/>
            </a:lnRef>
          </a:top>
          <a:bottom>
            <a:lnRef idx="1">
              <a:schemeClr val="accent6"/>
            </a:lnRef>
          </a:bottom>
          <a:insideH>
            <a:ln>
              <a:noFill/>
            </a:ln>
          </a:insideH>
          <a:insideV>
            <a:ln>
              <a:noFill/>
            </a:ln>
          </a:insideV>
        </a:tcBdr>
        <a:fill>
          <a:noFill/>
        </a:fill>
      </a:tcStyle>
    </a:wholeTbl>
    <a:band1H>
      <a:tcStyle>
        <a:tcBdr>
          <a:top>
            <a:lnRef idx="1">
              <a:schemeClr val="accent6"/>
            </a:lnRef>
          </a:top>
          <a:bottom>
            <a:lnRef idx="1">
              <a:schemeClr val="accent6"/>
            </a:lnRef>
          </a:bottom>
        </a:tcBdr>
      </a:tcStyle>
    </a:band1H>
    <a:band1V>
      <a:tcStyle>
        <a:tcBdr>
          <a:left>
            <a:lnRef idx="1">
              <a:schemeClr val="accent6"/>
            </a:lnRef>
          </a:left>
          <a:right>
            <a:lnRef idx="1">
              <a:schemeClr val="accent6"/>
            </a:lnRef>
          </a:right>
        </a:tcBdr>
      </a:tcStyle>
    </a:band1V>
    <a:band2V>
      <a:tcStyle>
        <a:tcBdr>
          <a:left>
            <a:lnRef idx="1">
              <a:schemeClr val="accent6"/>
            </a:lnRef>
          </a:left>
          <a:right>
            <a:lnRef idx="1">
              <a:schemeClr val="accent6"/>
            </a:lnRef>
          </a:right>
        </a:tcBdr>
      </a:tcStyle>
    </a:band2V>
    <a:lastCol>
      <a:tcTxStyle b="on"/>
      <a:tcStyle>
        <a:tcBdr/>
      </a:tcStyle>
    </a:lastCol>
    <a:firstCol>
      <a:tcTxStyle b="on"/>
      <a:tcStyle>
        <a:tcBdr/>
      </a:tcStyle>
    </a:firstCol>
    <a:lastRow>
      <a:tcTxStyle b="on"/>
      <a:tcStyle>
        <a:tcBdr>
          <a:top>
            <a:ln w="50800" cmpd="dbl">
              <a:solidFill>
                <a:schemeClr val="accent6"/>
              </a:solidFill>
            </a:ln>
          </a:top>
        </a:tcBdr>
      </a:tcStyle>
    </a:lastRow>
    <a:firstRow>
      <a:tcTxStyle b="on">
        <a:fontRef idx="minor">
          <a:scrgbClr r="0" g="0" b="0"/>
        </a:fontRef>
        <a:schemeClr val="bg1"/>
      </a:tcTxStyle>
      <a:tcStyle>
        <a:tcBdr/>
        <a:fillRef idx="1">
          <a:schemeClr val="accent6"/>
        </a:fillRef>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94" d="100"/>
          <a:sy n="94" d="100"/>
        </p:scale>
        <p:origin x="1200" y="284"/>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xml"/><Relationship Id="rId18" Type="http://schemas.openxmlformats.org/officeDocument/2006/relationships/slide" Target="slides/slide6.xml"/><Relationship Id="rId26" Type="http://schemas.openxmlformats.org/officeDocument/2006/relationships/slide" Target="slides/slide14.xml"/><Relationship Id="rId39" Type="http://schemas.openxmlformats.org/officeDocument/2006/relationships/slide" Target="slides/slide27.xml"/><Relationship Id="rId21" Type="http://schemas.openxmlformats.org/officeDocument/2006/relationships/slide" Target="slides/slide9.xml"/><Relationship Id="rId34" Type="http://schemas.openxmlformats.org/officeDocument/2006/relationships/slide" Target="slides/slide22.xml"/><Relationship Id="rId42" Type="http://schemas.openxmlformats.org/officeDocument/2006/relationships/slide" Target="slides/slide30.xml"/><Relationship Id="rId47" Type="http://schemas.openxmlformats.org/officeDocument/2006/relationships/slide" Target="slides/slide35.xml"/><Relationship Id="rId50" Type="http://schemas.openxmlformats.org/officeDocument/2006/relationships/slide" Target="slides/slide38.xml"/><Relationship Id="rId55" Type="http://schemas.openxmlformats.org/officeDocument/2006/relationships/slide" Target="slides/slide43.xml"/><Relationship Id="rId63" Type="http://schemas.openxmlformats.org/officeDocument/2006/relationships/notesMaster" Target="notesMasters/notesMaster1.xml"/><Relationship Id="rId68" Type="http://schemas.openxmlformats.org/officeDocument/2006/relationships/tableStyles" Target="tableStyles.xml"/><Relationship Id="rId7" Type="http://schemas.openxmlformats.org/officeDocument/2006/relationships/slideMaster" Target="slideMasters/slideMaster4.xml"/><Relationship Id="rId2" Type="http://schemas.openxmlformats.org/officeDocument/2006/relationships/customXml" Target="../customXml/item2.xml"/><Relationship Id="rId16" Type="http://schemas.openxmlformats.org/officeDocument/2006/relationships/slide" Target="slides/slide4.xml"/><Relationship Id="rId29" Type="http://schemas.openxmlformats.org/officeDocument/2006/relationships/slide" Target="slides/slide17.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Master" Target="slideMasters/slideMaster8.xml"/><Relationship Id="rId24" Type="http://schemas.openxmlformats.org/officeDocument/2006/relationships/slide" Target="slides/slide12.xml"/><Relationship Id="rId32" Type="http://schemas.openxmlformats.org/officeDocument/2006/relationships/slide" Target="slides/slide20.xml"/><Relationship Id="rId37" Type="http://schemas.openxmlformats.org/officeDocument/2006/relationships/slide" Target="slides/slide25.xml"/><Relationship Id="rId40" Type="http://schemas.openxmlformats.org/officeDocument/2006/relationships/slide" Target="slides/slide28.xml"/><Relationship Id="rId45" Type="http://schemas.openxmlformats.org/officeDocument/2006/relationships/slide" Target="slides/slide33.xml"/><Relationship Id="rId53" Type="http://schemas.openxmlformats.org/officeDocument/2006/relationships/slide" Target="slides/slide41.xml"/><Relationship Id="rId58" Type="http://schemas.openxmlformats.org/officeDocument/2006/relationships/slide" Target="slides/slide46.xml"/><Relationship Id="rId66" Type="http://schemas.openxmlformats.org/officeDocument/2006/relationships/viewProps" Target="viewProps.xml"/><Relationship Id="rId5" Type="http://schemas.openxmlformats.org/officeDocument/2006/relationships/slideMaster" Target="slideMasters/slideMaster2.xml"/><Relationship Id="rId15" Type="http://schemas.openxmlformats.org/officeDocument/2006/relationships/slide" Target="slides/slide3.xml"/><Relationship Id="rId23" Type="http://schemas.openxmlformats.org/officeDocument/2006/relationships/slide" Target="slides/slide11.xml"/><Relationship Id="rId28" Type="http://schemas.openxmlformats.org/officeDocument/2006/relationships/slide" Target="slides/slide16.xml"/><Relationship Id="rId36" Type="http://schemas.openxmlformats.org/officeDocument/2006/relationships/slide" Target="slides/slide24.xml"/><Relationship Id="rId49" Type="http://schemas.openxmlformats.org/officeDocument/2006/relationships/slide" Target="slides/slide37.xml"/><Relationship Id="rId57" Type="http://schemas.openxmlformats.org/officeDocument/2006/relationships/slide" Target="slides/slide45.xml"/><Relationship Id="rId61" Type="http://schemas.openxmlformats.org/officeDocument/2006/relationships/slide" Target="slides/slide49.xml"/><Relationship Id="rId10" Type="http://schemas.openxmlformats.org/officeDocument/2006/relationships/slideMaster" Target="slideMasters/slideMaster7.xml"/><Relationship Id="rId19" Type="http://schemas.openxmlformats.org/officeDocument/2006/relationships/slide" Target="slides/slide7.xml"/><Relationship Id="rId31" Type="http://schemas.openxmlformats.org/officeDocument/2006/relationships/slide" Target="slides/slide19.xml"/><Relationship Id="rId44" Type="http://schemas.openxmlformats.org/officeDocument/2006/relationships/slide" Target="slides/slide32.xml"/><Relationship Id="rId52" Type="http://schemas.openxmlformats.org/officeDocument/2006/relationships/slide" Target="slides/slide40.xml"/><Relationship Id="rId60" Type="http://schemas.openxmlformats.org/officeDocument/2006/relationships/slide" Target="slides/slide48.xml"/><Relationship Id="rId65"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Master" Target="slideMasters/slideMaster6.xml"/><Relationship Id="rId14" Type="http://schemas.openxmlformats.org/officeDocument/2006/relationships/slide" Target="slides/slide2.xml"/><Relationship Id="rId22" Type="http://schemas.openxmlformats.org/officeDocument/2006/relationships/slide" Target="slides/slide10.xml"/><Relationship Id="rId27" Type="http://schemas.openxmlformats.org/officeDocument/2006/relationships/slide" Target="slides/slide15.xml"/><Relationship Id="rId30" Type="http://schemas.openxmlformats.org/officeDocument/2006/relationships/slide" Target="slides/slide18.xml"/><Relationship Id="rId35" Type="http://schemas.openxmlformats.org/officeDocument/2006/relationships/slide" Target="slides/slide23.xml"/><Relationship Id="rId43" Type="http://schemas.openxmlformats.org/officeDocument/2006/relationships/slide" Target="slides/slide31.xml"/><Relationship Id="rId48" Type="http://schemas.openxmlformats.org/officeDocument/2006/relationships/slide" Target="slides/slide36.xml"/><Relationship Id="rId56" Type="http://schemas.openxmlformats.org/officeDocument/2006/relationships/slide" Target="slides/slide44.xml"/><Relationship Id="rId64" Type="http://schemas.openxmlformats.org/officeDocument/2006/relationships/handoutMaster" Target="handoutMasters/handoutMaster1.xml"/><Relationship Id="rId69" Type="http://schemas.microsoft.com/office/2015/10/relationships/revisionInfo" Target="revisionInfo.xml"/><Relationship Id="rId8" Type="http://schemas.openxmlformats.org/officeDocument/2006/relationships/slideMaster" Target="slideMasters/slideMaster5.xml"/><Relationship Id="rId51" Type="http://schemas.openxmlformats.org/officeDocument/2006/relationships/slide" Target="slides/slide39.xml"/><Relationship Id="rId3" Type="http://schemas.openxmlformats.org/officeDocument/2006/relationships/customXml" Target="../customXml/item3.xml"/><Relationship Id="rId12" Type="http://schemas.openxmlformats.org/officeDocument/2006/relationships/slideMaster" Target="slideMasters/slideMaster9.xml"/><Relationship Id="rId17" Type="http://schemas.openxmlformats.org/officeDocument/2006/relationships/slide" Target="slides/slide5.xml"/><Relationship Id="rId25" Type="http://schemas.openxmlformats.org/officeDocument/2006/relationships/slide" Target="slides/slide13.xml"/><Relationship Id="rId33" Type="http://schemas.openxmlformats.org/officeDocument/2006/relationships/slide" Target="slides/slide21.xml"/><Relationship Id="rId38" Type="http://schemas.openxmlformats.org/officeDocument/2006/relationships/slide" Target="slides/slide26.xml"/><Relationship Id="rId46" Type="http://schemas.openxmlformats.org/officeDocument/2006/relationships/slide" Target="slides/slide34.xml"/><Relationship Id="rId59" Type="http://schemas.openxmlformats.org/officeDocument/2006/relationships/slide" Target="slides/slide47.xml"/><Relationship Id="rId67" Type="http://schemas.openxmlformats.org/officeDocument/2006/relationships/theme" Target="theme/theme1.xml"/><Relationship Id="rId20" Type="http://schemas.openxmlformats.org/officeDocument/2006/relationships/slide" Target="slides/slide8.xml"/><Relationship Id="rId41" Type="http://schemas.openxmlformats.org/officeDocument/2006/relationships/slide" Target="slides/slide29.xml"/><Relationship Id="rId54" Type="http://schemas.openxmlformats.org/officeDocument/2006/relationships/slide" Target="slides/slide42.xml"/><Relationship Id="rId62" Type="http://schemas.openxmlformats.org/officeDocument/2006/relationships/slide" Target="slides/slide50.xml"/><Relationship Id="rId70" Type="http://schemas.microsoft.com/office/2018/10/relationships/authors" Target="author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11.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4D1960C5-B07A-D213-4C0B-5BF4D6F7D177}"/>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647A61E0-C4F5-EB1C-9466-A1A27AA44391}"/>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186BC388-0557-4796-8A00-8E9227B5990D}" type="datetimeFigureOut">
              <a:rPr lang="en-US" smtClean="0"/>
              <a:t>10/29/2025</a:t>
            </a:fld>
            <a:endParaRPr lang="en-US"/>
          </a:p>
        </p:txBody>
      </p:sp>
      <p:sp>
        <p:nvSpPr>
          <p:cNvPr id="4" name="Footer Placeholder 3">
            <a:extLst>
              <a:ext uri="{FF2B5EF4-FFF2-40B4-BE49-F238E27FC236}">
                <a16:creationId xmlns:a16="http://schemas.microsoft.com/office/drawing/2014/main" id="{50473656-EF9D-0B6D-156E-CBC1B9E9D4A2}"/>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79D35DFF-7208-9894-38D1-813F2833DB67}"/>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9D7AEBC3-4060-46A6-883F-FBAD67E420DD}" type="slidenum">
              <a:rPr lang="en-US" smtClean="0"/>
              <a:t>‹#›</a:t>
            </a:fld>
            <a:endParaRPr lang="en-US"/>
          </a:p>
        </p:txBody>
      </p:sp>
    </p:spTree>
    <p:extLst>
      <p:ext uri="{BB962C8B-B14F-4D97-AF65-F5344CB8AC3E}">
        <p14:creationId xmlns:p14="http://schemas.microsoft.com/office/powerpoint/2010/main" val="912903756"/>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50C8C977-BC83-934F-8CDB-6B65EFAD1A40}" type="datetimeFigureOut">
              <a:rPr lang="en-US" smtClean="0"/>
              <a:t>10/29/2025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F5AFE390-E204-4548-B13B-5D74EC4E0F8B}" type="slidenum">
              <a:rPr lang="en-US" smtClean="0"/>
              <a:t>‹#›</a:t>
            </a:fld>
            <a:endParaRPr lang="en-US"/>
          </a:p>
        </p:txBody>
      </p:sp>
    </p:spTree>
    <p:extLst>
      <p:ext uri="{BB962C8B-B14F-4D97-AF65-F5344CB8AC3E}">
        <p14:creationId xmlns:p14="http://schemas.microsoft.com/office/powerpoint/2010/main" val="116595794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ACBFFC86-8DCC-4AEB-B1A3-767D57D6E417}" type="slidenum">
              <a:rPr lang="en-GB" smtClean="0"/>
              <a:t>4</a:t>
            </a:fld>
            <a:endParaRPr lang="en-GB"/>
          </a:p>
        </p:txBody>
      </p:sp>
    </p:spTree>
    <p:extLst>
      <p:ext uri="{BB962C8B-B14F-4D97-AF65-F5344CB8AC3E}">
        <p14:creationId xmlns:p14="http://schemas.microsoft.com/office/powerpoint/2010/main" val="104226615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D6177E1-0570-42FC-5C6D-95D4FFB105C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92CB4F1-9DCF-768D-C386-069CF7AB60C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26DE18F-1BD7-2A28-E597-28EE40E718F2}"/>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30CB4BBE-0945-E950-B6B9-C6729BD7593B}"/>
              </a:ext>
            </a:extLst>
          </p:cNvPr>
          <p:cNvSpPr>
            <a:spLocks noGrp="1"/>
          </p:cNvSpPr>
          <p:nvPr>
            <p:ph type="sldNum" sz="quarter" idx="5"/>
          </p:nvPr>
        </p:nvSpPr>
        <p:spPr/>
        <p:txBody>
          <a:bodyPr/>
          <a:lstStyle/>
          <a:p>
            <a:fld id="{ACBFFC86-8DCC-4AEB-B1A3-767D57D6E417}" type="slidenum">
              <a:rPr lang="en-GB" smtClean="0"/>
              <a:t>15</a:t>
            </a:fld>
            <a:endParaRPr lang="en-GB"/>
          </a:p>
        </p:txBody>
      </p:sp>
    </p:spTree>
    <p:extLst>
      <p:ext uri="{BB962C8B-B14F-4D97-AF65-F5344CB8AC3E}">
        <p14:creationId xmlns:p14="http://schemas.microsoft.com/office/powerpoint/2010/main" val="66778911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1D0EC98-406D-BD53-B9ED-4CF0466A8D2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EDC8E56-B5DC-7E18-B7FA-C5176C89F57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22BAAE9-E0F5-8933-6106-1470F1418258}"/>
              </a:ext>
            </a:extLst>
          </p:cNvPr>
          <p:cNvSpPr>
            <a:spLocks noGrp="1"/>
          </p:cNvSpPr>
          <p:nvPr>
            <p:ph type="body" idx="1"/>
          </p:nvPr>
        </p:nvSpPr>
        <p:spPr/>
        <p:txBody>
          <a:bodyPr/>
          <a:lstStyle/>
          <a:p>
            <a:pPr algn="l" rtl="0" fontAlgn="base">
              <a:buNone/>
            </a:pPr>
            <a:endParaRPr lang="en-US" sz="1800" b="0" i="0" u="none" strike="noStrike">
              <a:solidFill>
                <a:srgbClr val="000000"/>
              </a:solidFill>
              <a:effectLst/>
              <a:latin typeface="Aptos" panose="020B0004020202020204" pitchFamily="34" charset="0"/>
            </a:endParaRPr>
          </a:p>
        </p:txBody>
      </p:sp>
      <p:sp>
        <p:nvSpPr>
          <p:cNvPr id="4" name="Slide Number Placeholder 3">
            <a:extLst>
              <a:ext uri="{FF2B5EF4-FFF2-40B4-BE49-F238E27FC236}">
                <a16:creationId xmlns:a16="http://schemas.microsoft.com/office/drawing/2014/main" id="{C379D6BC-C7FE-F055-E44E-574CE4D94D73}"/>
              </a:ext>
            </a:extLst>
          </p:cNvPr>
          <p:cNvSpPr>
            <a:spLocks noGrp="1"/>
          </p:cNvSpPr>
          <p:nvPr>
            <p:ph type="sldNum" sz="quarter" idx="5"/>
          </p:nvPr>
        </p:nvSpPr>
        <p:spPr/>
        <p:txBody>
          <a:bodyPr/>
          <a:lstStyle/>
          <a:p>
            <a:fld id="{F5AFE390-E204-4548-B13B-5D74EC4E0F8B}" type="slidenum">
              <a:rPr lang="en-US" smtClean="0"/>
              <a:t>16</a:t>
            </a:fld>
            <a:endParaRPr lang="en-US"/>
          </a:p>
        </p:txBody>
      </p:sp>
    </p:spTree>
    <p:extLst>
      <p:ext uri="{BB962C8B-B14F-4D97-AF65-F5344CB8AC3E}">
        <p14:creationId xmlns:p14="http://schemas.microsoft.com/office/powerpoint/2010/main" val="258522522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612B842-1C8C-65A9-2D85-9630947ED5E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4F211B3-F6A1-9888-7978-4DA923F544B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6BBE584-9A8B-409C-CFF6-FDAB4EFF7CA4}"/>
              </a:ext>
            </a:extLst>
          </p:cNvPr>
          <p:cNvSpPr>
            <a:spLocks noGrp="1"/>
          </p:cNvSpPr>
          <p:nvPr>
            <p:ph type="body" idx="1"/>
          </p:nvPr>
        </p:nvSpPr>
        <p:spPr/>
        <p:txBody>
          <a:bodyPr/>
          <a:lstStyle/>
          <a:p>
            <a:pPr algn="l" rtl="0" fontAlgn="base">
              <a:buNone/>
            </a:pPr>
            <a:endParaRPr lang="en-US" sz="1800" b="0" i="0" u="none" strike="noStrike">
              <a:solidFill>
                <a:srgbClr val="000000"/>
              </a:solidFill>
              <a:effectLst/>
              <a:latin typeface="Aptos" panose="020B0004020202020204" pitchFamily="34" charset="0"/>
            </a:endParaRPr>
          </a:p>
        </p:txBody>
      </p:sp>
      <p:sp>
        <p:nvSpPr>
          <p:cNvPr id="4" name="Slide Number Placeholder 3">
            <a:extLst>
              <a:ext uri="{FF2B5EF4-FFF2-40B4-BE49-F238E27FC236}">
                <a16:creationId xmlns:a16="http://schemas.microsoft.com/office/drawing/2014/main" id="{D33C66D2-B82E-401B-3F80-0EEFA18DFD33}"/>
              </a:ext>
            </a:extLst>
          </p:cNvPr>
          <p:cNvSpPr>
            <a:spLocks noGrp="1"/>
          </p:cNvSpPr>
          <p:nvPr>
            <p:ph type="sldNum" sz="quarter" idx="5"/>
          </p:nvPr>
        </p:nvSpPr>
        <p:spPr/>
        <p:txBody>
          <a:bodyPr/>
          <a:lstStyle/>
          <a:p>
            <a:fld id="{F5AFE390-E204-4548-B13B-5D74EC4E0F8B}" type="slidenum">
              <a:rPr lang="en-US" smtClean="0"/>
              <a:t>17</a:t>
            </a:fld>
            <a:endParaRPr lang="en-US"/>
          </a:p>
        </p:txBody>
      </p:sp>
    </p:spTree>
    <p:extLst>
      <p:ext uri="{BB962C8B-B14F-4D97-AF65-F5344CB8AC3E}">
        <p14:creationId xmlns:p14="http://schemas.microsoft.com/office/powerpoint/2010/main" val="351489762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0232DAD-BB68-4C66-69BC-45F336FC11E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DA392D9-DC20-95D9-3EE0-2428988BCEC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D845814-2614-0D44-1B18-79C2BE9EC25C}"/>
              </a:ext>
            </a:extLst>
          </p:cNvPr>
          <p:cNvSpPr>
            <a:spLocks noGrp="1"/>
          </p:cNvSpPr>
          <p:nvPr>
            <p:ph type="body" idx="1"/>
          </p:nvPr>
        </p:nvSpPr>
        <p:spPr/>
        <p:txBody>
          <a:bodyPr/>
          <a:lstStyle/>
          <a:p>
            <a:pPr algn="l" rtl="0" fontAlgn="base">
              <a:buNone/>
            </a:pPr>
            <a:endParaRPr lang="en-US" sz="1800" b="0" i="0" u="none" strike="noStrike">
              <a:solidFill>
                <a:srgbClr val="000000"/>
              </a:solidFill>
              <a:effectLst/>
              <a:latin typeface="Aptos" panose="020B0004020202020204" pitchFamily="34" charset="0"/>
            </a:endParaRPr>
          </a:p>
        </p:txBody>
      </p:sp>
      <p:sp>
        <p:nvSpPr>
          <p:cNvPr id="4" name="Slide Number Placeholder 3">
            <a:extLst>
              <a:ext uri="{FF2B5EF4-FFF2-40B4-BE49-F238E27FC236}">
                <a16:creationId xmlns:a16="http://schemas.microsoft.com/office/drawing/2014/main" id="{D489A878-B2B1-0B3A-B894-4BA54B6568F4}"/>
              </a:ext>
            </a:extLst>
          </p:cNvPr>
          <p:cNvSpPr>
            <a:spLocks noGrp="1"/>
          </p:cNvSpPr>
          <p:nvPr>
            <p:ph type="sldNum" sz="quarter" idx="5"/>
          </p:nvPr>
        </p:nvSpPr>
        <p:spPr/>
        <p:txBody>
          <a:bodyPr/>
          <a:lstStyle/>
          <a:p>
            <a:fld id="{F5AFE390-E204-4548-B13B-5D74EC4E0F8B}" type="slidenum">
              <a:rPr lang="en-US" smtClean="0"/>
              <a:t>18</a:t>
            </a:fld>
            <a:endParaRPr lang="en-US"/>
          </a:p>
        </p:txBody>
      </p:sp>
    </p:spTree>
    <p:extLst>
      <p:ext uri="{BB962C8B-B14F-4D97-AF65-F5344CB8AC3E}">
        <p14:creationId xmlns:p14="http://schemas.microsoft.com/office/powerpoint/2010/main" val="364818668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95DAD35-9482-4D79-DC68-779742E0F2B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59B4288-66A9-FB25-1FD2-C3792E2E79E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03422AE-14A8-23B9-4004-3B03510841CF}"/>
              </a:ext>
            </a:extLst>
          </p:cNvPr>
          <p:cNvSpPr>
            <a:spLocks noGrp="1"/>
          </p:cNvSpPr>
          <p:nvPr>
            <p:ph type="body" idx="1"/>
          </p:nvPr>
        </p:nvSpPr>
        <p:spPr/>
        <p:txBody>
          <a:bodyPr/>
          <a:lstStyle/>
          <a:p>
            <a:pPr algn="l" rtl="0" fontAlgn="base">
              <a:buNone/>
            </a:pPr>
            <a:endParaRPr lang="en-US" sz="1800" b="0" i="0" u="none" strike="noStrike">
              <a:solidFill>
                <a:srgbClr val="000000"/>
              </a:solidFill>
              <a:effectLst/>
              <a:latin typeface="Aptos" panose="020B0004020202020204" pitchFamily="34" charset="0"/>
            </a:endParaRPr>
          </a:p>
        </p:txBody>
      </p:sp>
      <p:sp>
        <p:nvSpPr>
          <p:cNvPr id="4" name="Slide Number Placeholder 3">
            <a:extLst>
              <a:ext uri="{FF2B5EF4-FFF2-40B4-BE49-F238E27FC236}">
                <a16:creationId xmlns:a16="http://schemas.microsoft.com/office/drawing/2014/main" id="{CC7584B7-F854-4C7F-1587-FE41E24EF151}"/>
              </a:ext>
            </a:extLst>
          </p:cNvPr>
          <p:cNvSpPr>
            <a:spLocks noGrp="1"/>
          </p:cNvSpPr>
          <p:nvPr>
            <p:ph type="sldNum" sz="quarter" idx="5"/>
          </p:nvPr>
        </p:nvSpPr>
        <p:spPr/>
        <p:txBody>
          <a:bodyPr/>
          <a:lstStyle/>
          <a:p>
            <a:fld id="{F5AFE390-E204-4548-B13B-5D74EC4E0F8B}" type="slidenum">
              <a:rPr lang="en-US" smtClean="0"/>
              <a:t>19</a:t>
            </a:fld>
            <a:endParaRPr lang="en-US"/>
          </a:p>
        </p:txBody>
      </p:sp>
    </p:spTree>
    <p:extLst>
      <p:ext uri="{BB962C8B-B14F-4D97-AF65-F5344CB8AC3E}">
        <p14:creationId xmlns:p14="http://schemas.microsoft.com/office/powerpoint/2010/main" val="58461668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55B5EAD-E187-4CFD-C413-06F0BB2E994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2D39AC3-8DC8-6F53-8224-A15EC163DC7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D92C312-6979-B9D1-2308-DD30ECE44B93}"/>
              </a:ext>
            </a:extLst>
          </p:cNvPr>
          <p:cNvSpPr>
            <a:spLocks noGrp="1"/>
          </p:cNvSpPr>
          <p:nvPr>
            <p:ph type="body" idx="1"/>
          </p:nvPr>
        </p:nvSpPr>
        <p:spPr/>
        <p:txBody>
          <a:bodyPr/>
          <a:lstStyle/>
          <a:p>
            <a:pPr algn="l" rtl="0" fontAlgn="base">
              <a:buNone/>
            </a:pPr>
            <a:endParaRPr lang="en-US" sz="1800" b="0" i="0" u="none" strike="noStrike">
              <a:solidFill>
                <a:srgbClr val="000000"/>
              </a:solidFill>
              <a:effectLst/>
              <a:latin typeface="Aptos" panose="020B0004020202020204" pitchFamily="34" charset="0"/>
            </a:endParaRPr>
          </a:p>
        </p:txBody>
      </p:sp>
      <p:sp>
        <p:nvSpPr>
          <p:cNvPr id="4" name="Slide Number Placeholder 3">
            <a:extLst>
              <a:ext uri="{FF2B5EF4-FFF2-40B4-BE49-F238E27FC236}">
                <a16:creationId xmlns:a16="http://schemas.microsoft.com/office/drawing/2014/main" id="{963F86C4-3EA2-BCF6-174F-59396A4E2EE9}"/>
              </a:ext>
            </a:extLst>
          </p:cNvPr>
          <p:cNvSpPr>
            <a:spLocks noGrp="1"/>
          </p:cNvSpPr>
          <p:nvPr>
            <p:ph type="sldNum" sz="quarter" idx="5"/>
          </p:nvPr>
        </p:nvSpPr>
        <p:spPr/>
        <p:txBody>
          <a:bodyPr/>
          <a:lstStyle/>
          <a:p>
            <a:fld id="{F5AFE390-E204-4548-B13B-5D74EC4E0F8B}" type="slidenum">
              <a:rPr lang="en-US" smtClean="0"/>
              <a:t>20</a:t>
            </a:fld>
            <a:endParaRPr lang="en-US"/>
          </a:p>
        </p:txBody>
      </p:sp>
    </p:spTree>
    <p:extLst>
      <p:ext uri="{BB962C8B-B14F-4D97-AF65-F5344CB8AC3E}">
        <p14:creationId xmlns:p14="http://schemas.microsoft.com/office/powerpoint/2010/main" val="89047894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A5A7E8F-1CF5-59CD-49A1-6E49A95BF30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E5B44FF-15B3-1143-7078-EBB350807A6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CFD0C65-9D0D-13F4-D235-345E46CB8D19}"/>
              </a:ext>
            </a:extLst>
          </p:cNvPr>
          <p:cNvSpPr>
            <a:spLocks noGrp="1"/>
          </p:cNvSpPr>
          <p:nvPr>
            <p:ph type="body" idx="1"/>
          </p:nvPr>
        </p:nvSpPr>
        <p:spPr/>
        <p:txBody>
          <a:bodyPr/>
          <a:lstStyle/>
          <a:p>
            <a:pPr algn="l" rtl="0" fontAlgn="base">
              <a:buNone/>
            </a:pPr>
            <a:endParaRPr lang="en-US" sz="1800" b="0" i="0" u="none" strike="noStrike">
              <a:solidFill>
                <a:srgbClr val="000000"/>
              </a:solidFill>
              <a:effectLst/>
              <a:latin typeface="Aptos" panose="020B0004020202020204" pitchFamily="34" charset="0"/>
            </a:endParaRPr>
          </a:p>
        </p:txBody>
      </p:sp>
      <p:sp>
        <p:nvSpPr>
          <p:cNvPr id="4" name="Slide Number Placeholder 3">
            <a:extLst>
              <a:ext uri="{FF2B5EF4-FFF2-40B4-BE49-F238E27FC236}">
                <a16:creationId xmlns:a16="http://schemas.microsoft.com/office/drawing/2014/main" id="{49CA8D36-FF65-F41E-2F2B-923F0AF2D675}"/>
              </a:ext>
            </a:extLst>
          </p:cNvPr>
          <p:cNvSpPr>
            <a:spLocks noGrp="1"/>
          </p:cNvSpPr>
          <p:nvPr>
            <p:ph type="sldNum" sz="quarter" idx="5"/>
          </p:nvPr>
        </p:nvSpPr>
        <p:spPr/>
        <p:txBody>
          <a:bodyPr/>
          <a:lstStyle/>
          <a:p>
            <a:fld id="{F5AFE390-E204-4548-B13B-5D74EC4E0F8B}" type="slidenum">
              <a:rPr lang="en-US" smtClean="0"/>
              <a:t>21</a:t>
            </a:fld>
            <a:endParaRPr lang="en-US"/>
          </a:p>
        </p:txBody>
      </p:sp>
    </p:spTree>
    <p:extLst>
      <p:ext uri="{BB962C8B-B14F-4D97-AF65-F5344CB8AC3E}">
        <p14:creationId xmlns:p14="http://schemas.microsoft.com/office/powerpoint/2010/main" val="359067607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885600C-58B6-4F1B-7104-0C4A807F485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46C02E2-778D-2729-C88F-4E8657D600C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DED53A8-E609-F114-CCFE-0A77E34A1107}"/>
              </a:ext>
            </a:extLst>
          </p:cNvPr>
          <p:cNvSpPr>
            <a:spLocks noGrp="1"/>
          </p:cNvSpPr>
          <p:nvPr>
            <p:ph type="body" idx="1"/>
          </p:nvPr>
        </p:nvSpPr>
        <p:spPr/>
        <p:txBody>
          <a:bodyPr/>
          <a:lstStyle/>
          <a:p>
            <a:pPr algn="l" rtl="0" fontAlgn="base">
              <a:buNone/>
            </a:pPr>
            <a:endParaRPr lang="en-US" sz="1800" b="0" i="0" u="none" strike="noStrike">
              <a:solidFill>
                <a:srgbClr val="000000"/>
              </a:solidFill>
              <a:effectLst/>
              <a:latin typeface="Aptos" panose="020B0004020202020204" pitchFamily="34" charset="0"/>
            </a:endParaRPr>
          </a:p>
        </p:txBody>
      </p:sp>
      <p:sp>
        <p:nvSpPr>
          <p:cNvPr id="4" name="Slide Number Placeholder 3">
            <a:extLst>
              <a:ext uri="{FF2B5EF4-FFF2-40B4-BE49-F238E27FC236}">
                <a16:creationId xmlns:a16="http://schemas.microsoft.com/office/drawing/2014/main" id="{FEA75B9C-E79E-A787-1B94-529CBF91CD10}"/>
              </a:ext>
            </a:extLst>
          </p:cNvPr>
          <p:cNvSpPr>
            <a:spLocks noGrp="1"/>
          </p:cNvSpPr>
          <p:nvPr>
            <p:ph type="sldNum" sz="quarter" idx="5"/>
          </p:nvPr>
        </p:nvSpPr>
        <p:spPr/>
        <p:txBody>
          <a:bodyPr/>
          <a:lstStyle/>
          <a:p>
            <a:fld id="{F5AFE390-E204-4548-B13B-5D74EC4E0F8B}" type="slidenum">
              <a:rPr lang="en-US" smtClean="0"/>
              <a:t>22</a:t>
            </a:fld>
            <a:endParaRPr lang="en-US"/>
          </a:p>
        </p:txBody>
      </p:sp>
    </p:spTree>
    <p:extLst>
      <p:ext uri="{BB962C8B-B14F-4D97-AF65-F5344CB8AC3E}">
        <p14:creationId xmlns:p14="http://schemas.microsoft.com/office/powerpoint/2010/main" val="374016467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DFE02C1-5CC8-7DEB-AA4E-61361260268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8929BF8-3FFA-7889-323E-3360B7A44E2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33017ED-901B-8A42-84CC-F820BE45900A}"/>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8347C065-745F-3A0E-F0B9-58F9E03287AD}"/>
              </a:ext>
            </a:extLst>
          </p:cNvPr>
          <p:cNvSpPr>
            <a:spLocks noGrp="1"/>
          </p:cNvSpPr>
          <p:nvPr>
            <p:ph type="sldNum" sz="quarter" idx="5"/>
          </p:nvPr>
        </p:nvSpPr>
        <p:spPr/>
        <p:txBody>
          <a:bodyPr/>
          <a:lstStyle/>
          <a:p>
            <a:fld id="{ACBFFC86-8DCC-4AEB-B1A3-767D57D6E417}" type="slidenum">
              <a:rPr lang="en-GB" smtClean="0"/>
              <a:t>23</a:t>
            </a:fld>
            <a:endParaRPr lang="en-GB"/>
          </a:p>
        </p:txBody>
      </p:sp>
    </p:spTree>
    <p:extLst>
      <p:ext uri="{BB962C8B-B14F-4D97-AF65-F5344CB8AC3E}">
        <p14:creationId xmlns:p14="http://schemas.microsoft.com/office/powerpoint/2010/main" val="342496622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79B6389-A763-1E0A-4E16-EEB7B3D4F79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020233E-C490-60FE-370B-293ED9E998C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BFCFE86-FE54-9188-7A97-9CFBBCB9B61A}"/>
              </a:ext>
            </a:extLst>
          </p:cNvPr>
          <p:cNvSpPr>
            <a:spLocks noGrp="1"/>
          </p:cNvSpPr>
          <p:nvPr>
            <p:ph type="body" idx="1"/>
          </p:nvPr>
        </p:nvSpPr>
        <p:spPr/>
        <p:txBody>
          <a:bodyPr/>
          <a:lstStyle/>
          <a:p>
            <a:pPr algn="l" rtl="0" fontAlgn="base">
              <a:buNone/>
            </a:pPr>
            <a:endParaRPr lang="en-US" sz="1800" b="0" i="0" u="none" strike="noStrike">
              <a:solidFill>
                <a:srgbClr val="000000"/>
              </a:solidFill>
              <a:effectLst/>
              <a:latin typeface="Aptos" panose="020B0004020202020204" pitchFamily="34" charset="0"/>
            </a:endParaRPr>
          </a:p>
        </p:txBody>
      </p:sp>
      <p:sp>
        <p:nvSpPr>
          <p:cNvPr id="4" name="Slide Number Placeholder 3">
            <a:extLst>
              <a:ext uri="{FF2B5EF4-FFF2-40B4-BE49-F238E27FC236}">
                <a16:creationId xmlns:a16="http://schemas.microsoft.com/office/drawing/2014/main" id="{9CD7A3CD-0F52-DE0D-6BAA-C957B18CA796}"/>
              </a:ext>
            </a:extLst>
          </p:cNvPr>
          <p:cNvSpPr>
            <a:spLocks noGrp="1"/>
          </p:cNvSpPr>
          <p:nvPr>
            <p:ph type="sldNum" sz="quarter" idx="5"/>
          </p:nvPr>
        </p:nvSpPr>
        <p:spPr/>
        <p:txBody>
          <a:bodyPr/>
          <a:lstStyle/>
          <a:p>
            <a:fld id="{F5AFE390-E204-4548-B13B-5D74EC4E0F8B}" type="slidenum">
              <a:rPr lang="en-US" smtClean="0"/>
              <a:t>24</a:t>
            </a:fld>
            <a:endParaRPr lang="en-US"/>
          </a:p>
        </p:txBody>
      </p:sp>
    </p:spTree>
    <p:extLst>
      <p:ext uri="{BB962C8B-B14F-4D97-AF65-F5344CB8AC3E}">
        <p14:creationId xmlns:p14="http://schemas.microsoft.com/office/powerpoint/2010/main" val="219575403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D833E8D-F1C2-48F8-A8AF-0A9BE338CB8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6794446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7D88425-C2B2-7CBF-1431-4FDED587AF7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20CE514-BD6F-DF57-F002-CAAEB7538ED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4E5F599-C524-B20B-3ACA-972D328CAC00}"/>
              </a:ext>
            </a:extLst>
          </p:cNvPr>
          <p:cNvSpPr>
            <a:spLocks noGrp="1"/>
          </p:cNvSpPr>
          <p:nvPr>
            <p:ph type="body" idx="1"/>
          </p:nvPr>
        </p:nvSpPr>
        <p:spPr/>
        <p:txBody>
          <a:bodyPr/>
          <a:lstStyle/>
          <a:p>
            <a:pPr algn="l" rtl="0" fontAlgn="base">
              <a:buNone/>
            </a:pPr>
            <a:endParaRPr lang="en-US" sz="1800" b="0" i="0" u="none" strike="noStrike">
              <a:solidFill>
                <a:srgbClr val="000000"/>
              </a:solidFill>
              <a:effectLst/>
              <a:latin typeface="Aptos" panose="020B0004020202020204" pitchFamily="34" charset="0"/>
            </a:endParaRPr>
          </a:p>
        </p:txBody>
      </p:sp>
      <p:sp>
        <p:nvSpPr>
          <p:cNvPr id="4" name="Slide Number Placeholder 3">
            <a:extLst>
              <a:ext uri="{FF2B5EF4-FFF2-40B4-BE49-F238E27FC236}">
                <a16:creationId xmlns:a16="http://schemas.microsoft.com/office/drawing/2014/main" id="{68572E00-5075-5649-3335-D90AAD375487}"/>
              </a:ext>
            </a:extLst>
          </p:cNvPr>
          <p:cNvSpPr>
            <a:spLocks noGrp="1"/>
          </p:cNvSpPr>
          <p:nvPr>
            <p:ph type="sldNum" sz="quarter" idx="5"/>
          </p:nvPr>
        </p:nvSpPr>
        <p:spPr/>
        <p:txBody>
          <a:bodyPr/>
          <a:lstStyle/>
          <a:p>
            <a:fld id="{F5AFE390-E204-4548-B13B-5D74EC4E0F8B}" type="slidenum">
              <a:rPr lang="en-US" smtClean="0"/>
              <a:t>25</a:t>
            </a:fld>
            <a:endParaRPr lang="en-US"/>
          </a:p>
        </p:txBody>
      </p:sp>
    </p:spTree>
    <p:extLst>
      <p:ext uri="{BB962C8B-B14F-4D97-AF65-F5344CB8AC3E}">
        <p14:creationId xmlns:p14="http://schemas.microsoft.com/office/powerpoint/2010/main" val="245967416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A381DF1-236B-B329-E8FF-7F621A366B9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CCA764F-FC2F-DF08-088D-BAF05E6565A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CB74675-4B0B-ECA6-6536-AD3CAA9EFE80}"/>
              </a:ext>
            </a:extLst>
          </p:cNvPr>
          <p:cNvSpPr>
            <a:spLocks noGrp="1"/>
          </p:cNvSpPr>
          <p:nvPr>
            <p:ph type="body" idx="1"/>
          </p:nvPr>
        </p:nvSpPr>
        <p:spPr/>
        <p:txBody>
          <a:bodyPr/>
          <a:lstStyle/>
          <a:p>
            <a:pPr algn="l" rtl="0" fontAlgn="base">
              <a:buNone/>
            </a:pPr>
            <a:endParaRPr lang="en-US" sz="1800" b="0" i="0" u="none" strike="noStrike">
              <a:solidFill>
                <a:srgbClr val="000000"/>
              </a:solidFill>
              <a:effectLst/>
              <a:latin typeface="Aptos" panose="020B0004020202020204" pitchFamily="34" charset="0"/>
            </a:endParaRPr>
          </a:p>
        </p:txBody>
      </p:sp>
      <p:sp>
        <p:nvSpPr>
          <p:cNvPr id="4" name="Slide Number Placeholder 3">
            <a:extLst>
              <a:ext uri="{FF2B5EF4-FFF2-40B4-BE49-F238E27FC236}">
                <a16:creationId xmlns:a16="http://schemas.microsoft.com/office/drawing/2014/main" id="{29EA348E-4744-1D42-8D20-954F50CF8769}"/>
              </a:ext>
            </a:extLst>
          </p:cNvPr>
          <p:cNvSpPr>
            <a:spLocks noGrp="1"/>
          </p:cNvSpPr>
          <p:nvPr>
            <p:ph type="sldNum" sz="quarter" idx="5"/>
          </p:nvPr>
        </p:nvSpPr>
        <p:spPr/>
        <p:txBody>
          <a:bodyPr/>
          <a:lstStyle/>
          <a:p>
            <a:fld id="{F5AFE390-E204-4548-B13B-5D74EC4E0F8B}" type="slidenum">
              <a:rPr lang="en-US" smtClean="0"/>
              <a:t>26</a:t>
            </a:fld>
            <a:endParaRPr lang="en-US"/>
          </a:p>
        </p:txBody>
      </p:sp>
    </p:spTree>
    <p:extLst>
      <p:ext uri="{BB962C8B-B14F-4D97-AF65-F5344CB8AC3E}">
        <p14:creationId xmlns:p14="http://schemas.microsoft.com/office/powerpoint/2010/main" val="118639663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147519C-4EC8-9C26-21B7-ED159E715A8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FAB31A9-0C2E-342A-5957-AE8A539F8D6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D873270-C7E2-DB46-3905-FF89622D7E77}"/>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BCB406E0-8C69-B934-F267-553869B4D098}"/>
              </a:ext>
            </a:extLst>
          </p:cNvPr>
          <p:cNvSpPr>
            <a:spLocks noGrp="1"/>
          </p:cNvSpPr>
          <p:nvPr>
            <p:ph type="sldNum" sz="quarter" idx="5"/>
          </p:nvPr>
        </p:nvSpPr>
        <p:spPr/>
        <p:txBody>
          <a:bodyPr/>
          <a:lstStyle/>
          <a:p>
            <a:fld id="{ACBFFC86-8DCC-4AEB-B1A3-767D57D6E417}" type="slidenum">
              <a:rPr lang="en-GB" smtClean="0"/>
              <a:t>27</a:t>
            </a:fld>
            <a:endParaRPr lang="en-GB"/>
          </a:p>
        </p:txBody>
      </p:sp>
    </p:spTree>
    <p:extLst>
      <p:ext uri="{BB962C8B-B14F-4D97-AF65-F5344CB8AC3E}">
        <p14:creationId xmlns:p14="http://schemas.microsoft.com/office/powerpoint/2010/main" val="336268897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BFA4690-5C96-E66F-4B7F-5DDECE03548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318084E-F222-20E2-F0A0-3B643F7B5C3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31E562A-1440-D884-48D3-A883F29A495A}"/>
              </a:ext>
            </a:extLst>
          </p:cNvPr>
          <p:cNvSpPr>
            <a:spLocks noGrp="1"/>
          </p:cNvSpPr>
          <p:nvPr>
            <p:ph type="body" idx="1"/>
          </p:nvPr>
        </p:nvSpPr>
        <p:spPr/>
        <p:txBody>
          <a:bodyPr/>
          <a:lstStyle/>
          <a:p>
            <a:pPr algn="l" rtl="0" fontAlgn="base">
              <a:buNone/>
            </a:pPr>
            <a:endParaRPr lang="en-US" sz="1800" b="0" i="0" u="none" strike="noStrike">
              <a:solidFill>
                <a:srgbClr val="000000"/>
              </a:solidFill>
              <a:effectLst/>
              <a:latin typeface="Aptos" panose="020B0004020202020204" pitchFamily="34" charset="0"/>
            </a:endParaRPr>
          </a:p>
        </p:txBody>
      </p:sp>
      <p:sp>
        <p:nvSpPr>
          <p:cNvPr id="4" name="Slide Number Placeholder 3">
            <a:extLst>
              <a:ext uri="{FF2B5EF4-FFF2-40B4-BE49-F238E27FC236}">
                <a16:creationId xmlns:a16="http://schemas.microsoft.com/office/drawing/2014/main" id="{F87BC98E-6B9F-96B7-0528-FB6E808EF5B8}"/>
              </a:ext>
            </a:extLst>
          </p:cNvPr>
          <p:cNvSpPr>
            <a:spLocks noGrp="1"/>
          </p:cNvSpPr>
          <p:nvPr>
            <p:ph type="sldNum" sz="quarter" idx="5"/>
          </p:nvPr>
        </p:nvSpPr>
        <p:spPr/>
        <p:txBody>
          <a:bodyPr/>
          <a:lstStyle/>
          <a:p>
            <a:fld id="{F5AFE390-E204-4548-B13B-5D74EC4E0F8B}" type="slidenum">
              <a:rPr lang="en-US" smtClean="0"/>
              <a:t>28</a:t>
            </a:fld>
            <a:endParaRPr lang="en-US"/>
          </a:p>
        </p:txBody>
      </p:sp>
    </p:spTree>
    <p:extLst>
      <p:ext uri="{BB962C8B-B14F-4D97-AF65-F5344CB8AC3E}">
        <p14:creationId xmlns:p14="http://schemas.microsoft.com/office/powerpoint/2010/main" val="90698661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3FC25DB-0244-BA6C-EDEE-5969335AFBF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C2CCAF2-54DE-CDD7-069D-5920CF7486A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D9604F7-A6F8-6AA4-1454-76C221E0C418}"/>
              </a:ext>
            </a:extLst>
          </p:cNvPr>
          <p:cNvSpPr>
            <a:spLocks noGrp="1"/>
          </p:cNvSpPr>
          <p:nvPr>
            <p:ph type="body" idx="1"/>
          </p:nvPr>
        </p:nvSpPr>
        <p:spPr/>
        <p:txBody>
          <a:bodyPr/>
          <a:lstStyle/>
          <a:p>
            <a:pPr algn="l" rtl="0" fontAlgn="base">
              <a:buNone/>
            </a:pPr>
            <a:endParaRPr lang="en-US" sz="1800" b="0" i="0" u="none" strike="noStrike">
              <a:solidFill>
                <a:srgbClr val="000000"/>
              </a:solidFill>
              <a:effectLst/>
              <a:latin typeface="Aptos" panose="020B0004020202020204" pitchFamily="34" charset="0"/>
            </a:endParaRPr>
          </a:p>
        </p:txBody>
      </p:sp>
      <p:sp>
        <p:nvSpPr>
          <p:cNvPr id="4" name="Slide Number Placeholder 3">
            <a:extLst>
              <a:ext uri="{FF2B5EF4-FFF2-40B4-BE49-F238E27FC236}">
                <a16:creationId xmlns:a16="http://schemas.microsoft.com/office/drawing/2014/main" id="{02EA36B1-319F-9DFB-074B-18BA4F12D0C0}"/>
              </a:ext>
            </a:extLst>
          </p:cNvPr>
          <p:cNvSpPr>
            <a:spLocks noGrp="1"/>
          </p:cNvSpPr>
          <p:nvPr>
            <p:ph type="sldNum" sz="quarter" idx="5"/>
          </p:nvPr>
        </p:nvSpPr>
        <p:spPr/>
        <p:txBody>
          <a:bodyPr/>
          <a:lstStyle/>
          <a:p>
            <a:fld id="{F5AFE390-E204-4548-B13B-5D74EC4E0F8B}" type="slidenum">
              <a:rPr lang="en-US" smtClean="0"/>
              <a:t>29</a:t>
            </a:fld>
            <a:endParaRPr lang="en-US"/>
          </a:p>
        </p:txBody>
      </p:sp>
    </p:spTree>
    <p:extLst>
      <p:ext uri="{BB962C8B-B14F-4D97-AF65-F5344CB8AC3E}">
        <p14:creationId xmlns:p14="http://schemas.microsoft.com/office/powerpoint/2010/main" val="186099564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9653546-4B55-4F3C-AE97-B058F890C47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311F309-7EA4-218A-EAB0-06950A439BB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AC784E0-FEBD-8573-39CF-18B2B8C30ABD}"/>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E597B708-F6A4-E29F-F997-BA8ECA19DAA0}"/>
              </a:ext>
            </a:extLst>
          </p:cNvPr>
          <p:cNvSpPr>
            <a:spLocks noGrp="1"/>
          </p:cNvSpPr>
          <p:nvPr>
            <p:ph type="sldNum" sz="quarter" idx="5"/>
          </p:nvPr>
        </p:nvSpPr>
        <p:spPr/>
        <p:txBody>
          <a:bodyPr/>
          <a:lstStyle/>
          <a:p>
            <a:fld id="{ACBFFC86-8DCC-4AEB-B1A3-767D57D6E417}" type="slidenum">
              <a:rPr lang="en-GB" smtClean="0"/>
              <a:t>30</a:t>
            </a:fld>
            <a:endParaRPr lang="en-GB"/>
          </a:p>
        </p:txBody>
      </p:sp>
    </p:spTree>
    <p:extLst>
      <p:ext uri="{BB962C8B-B14F-4D97-AF65-F5344CB8AC3E}">
        <p14:creationId xmlns:p14="http://schemas.microsoft.com/office/powerpoint/2010/main" val="354139211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31F3EBD-7E28-DF36-68F3-4ACC9BF2CA8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BE4B4B7-BE68-FB91-B0DE-5FBE30137DC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693D96E-9634-876B-C960-F4C644C4F967}"/>
              </a:ext>
            </a:extLst>
          </p:cNvPr>
          <p:cNvSpPr>
            <a:spLocks noGrp="1"/>
          </p:cNvSpPr>
          <p:nvPr>
            <p:ph type="body" idx="1"/>
          </p:nvPr>
        </p:nvSpPr>
        <p:spPr/>
        <p:txBody>
          <a:bodyPr/>
          <a:lstStyle/>
          <a:p>
            <a:pPr algn="l" rtl="0" fontAlgn="base">
              <a:buNone/>
            </a:pPr>
            <a:endParaRPr lang="en-US" sz="1800" b="0" i="0" u="none" strike="noStrike">
              <a:solidFill>
                <a:srgbClr val="000000"/>
              </a:solidFill>
              <a:effectLst/>
              <a:latin typeface="Aptos" panose="020B0004020202020204" pitchFamily="34" charset="0"/>
            </a:endParaRPr>
          </a:p>
        </p:txBody>
      </p:sp>
      <p:sp>
        <p:nvSpPr>
          <p:cNvPr id="4" name="Slide Number Placeholder 3">
            <a:extLst>
              <a:ext uri="{FF2B5EF4-FFF2-40B4-BE49-F238E27FC236}">
                <a16:creationId xmlns:a16="http://schemas.microsoft.com/office/drawing/2014/main" id="{A423D65D-F6CE-974B-29E8-9A84CBAC897B}"/>
              </a:ext>
            </a:extLst>
          </p:cNvPr>
          <p:cNvSpPr>
            <a:spLocks noGrp="1"/>
          </p:cNvSpPr>
          <p:nvPr>
            <p:ph type="sldNum" sz="quarter" idx="5"/>
          </p:nvPr>
        </p:nvSpPr>
        <p:spPr/>
        <p:txBody>
          <a:bodyPr/>
          <a:lstStyle/>
          <a:p>
            <a:fld id="{F5AFE390-E204-4548-B13B-5D74EC4E0F8B}" type="slidenum">
              <a:rPr lang="en-US" smtClean="0"/>
              <a:t>31</a:t>
            </a:fld>
            <a:endParaRPr lang="en-US"/>
          </a:p>
        </p:txBody>
      </p:sp>
    </p:spTree>
    <p:extLst>
      <p:ext uri="{BB962C8B-B14F-4D97-AF65-F5344CB8AC3E}">
        <p14:creationId xmlns:p14="http://schemas.microsoft.com/office/powerpoint/2010/main" val="190828865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41BFAA3-5A08-1347-A467-11D71FB2BFB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8E91EBB-E5BD-AAA1-3DEF-ECC03B503AF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822D68E-D439-7A96-3D3D-A54F0D19335A}"/>
              </a:ext>
            </a:extLst>
          </p:cNvPr>
          <p:cNvSpPr>
            <a:spLocks noGrp="1"/>
          </p:cNvSpPr>
          <p:nvPr>
            <p:ph type="body" idx="1"/>
          </p:nvPr>
        </p:nvSpPr>
        <p:spPr/>
        <p:txBody>
          <a:bodyPr/>
          <a:lstStyle/>
          <a:p>
            <a:pPr algn="l" rtl="0" fontAlgn="base">
              <a:buNone/>
            </a:pPr>
            <a:endParaRPr lang="en-US" sz="1800" b="0" i="0" u="none" strike="noStrike">
              <a:solidFill>
                <a:srgbClr val="000000"/>
              </a:solidFill>
              <a:effectLst/>
              <a:latin typeface="Aptos" panose="020B0004020202020204" pitchFamily="34" charset="0"/>
            </a:endParaRPr>
          </a:p>
        </p:txBody>
      </p:sp>
      <p:sp>
        <p:nvSpPr>
          <p:cNvPr id="4" name="Slide Number Placeholder 3">
            <a:extLst>
              <a:ext uri="{FF2B5EF4-FFF2-40B4-BE49-F238E27FC236}">
                <a16:creationId xmlns:a16="http://schemas.microsoft.com/office/drawing/2014/main" id="{672225DD-6DA6-073E-03BF-C41D4D3B1413}"/>
              </a:ext>
            </a:extLst>
          </p:cNvPr>
          <p:cNvSpPr>
            <a:spLocks noGrp="1"/>
          </p:cNvSpPr>
          <p:nvPr>
            <p:ph type="sldNum" sz="quarter" idx="5"/>
          </p:nvPr>
        </p:nvSpPr>
        <p:spPr/>
        <p:txBody>
          <a:bodyPr/>
          <a:lstStyle/>
          <a:p>
            <a:fld id="{F5AFE390-E204-4548-B13B-5D74EC4E0F8B}" type="slidenum">
              <a:rPr lang="en-US" smtClean="0"/>
              <a:t>32</a:t>
            </a:fld>
            <a:endParaRPr lang="en-US"/>
          </a:p>
        </p:txBody>
      </p:sp>
    </p:spTree>
    <p:extLst>
      <p:ext uri="{BB962C8B-B14F-4D97-AF65-F5344CB8AC3E}">
        <p14:creationId xmlns:p14="http://schemas.microsoft.com/office/powerpoint/2010/main" val="110263900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98A9AE6-18E6-AF12-D75B-1BB4A2FD1DA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A805FCF-36FE-FCCC-E549-5262A253CE5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1B0BB7A-4C2C-4B16-8111-03557E67264F}"/>
              </a:ext>
            </a:extLst>
          </p:cNvPr>
          <p:cNvSpPr>
            <a:spLocks noGrp="1"/>
          </p:cNvSpPr>
          <p:nvPr>
            <p:ph type="body" idx="1"/>
          </p:nvPr>
        </p:nvSpPr>
        <p:spPr/>
        <p:txBody>
          <a:bodyPr/>
          <a:lstStyle/>
          <a:p>
            <a:pPr algn="l" rtl="0" fontAlgn="base">
              <a:buNone/>
            </a:pPr>
            <a:endParaRPr lang="en-US" sz="1800" b="0" i="0" u="none" strike="noStrike">
              <a:solidFill>
                <a:srgbClr val="000000"/>
              </a:solidFill>
              <a:effectLst/>
              <a:latin typeface="Aptos" panose="020B0004020202020204" pitchFamily="34" charset="0"/>
            </a:endParaRPr>
          </a:p>
        </p:txBody>
      </p:sp>
      <p:sp>
        <p:nvSpPr>
          <p:cNvPr id="4" name="Slide Number Placeholder 3">
            <a:extLst>
              <a:ext uri="{FF2B5EF4-FFF2-40B4-BE49-F238E27FC236}">
                <a16:creationId xmlns:a16="http://schemas.microsoft.com/office/drawing/2014/main" id="{1A5A5F1B-71DB-49D2-6EA5-774B5C1AD3AA}"/>
              </a:ext>
            </a:extLst>
          </p:cNvPr>
          <p:cNvSpPr>
            <a:spLocks noGrp="1"/>
          </p:cNvSpPr>
          <p:nvPr>
            <p:ph type="sldNum" sz="quarter" idx="5"/>
          </p:nvPr>
        </p:nvSpPr>
        <p:spPr/>
        <p:txBody>
          <a:bodyPr/>
          <a:lstStyle/>
          <a:p>
            <a:fld id="{F5AFE390-E204-4548-B13B-5D74EC4E0F8B}" type="slidenum">
              <a:rPr lang="en-US" smtClean="0"/>
              <a:t>33</a:t>
            </a:fld>
            <a:endParaRPr lang="en-US"/>
          </a:p>
        </p:txBody>
      </p:sp>
    </p:spTree>
    <p:extLst>
      <p:ext uri="{BB962C8B-B14F-4D97-AF65-F5344CB8AC3E}">
        <p14:creationId xmlns:p14="http://schemas.microsoft.com/office/powerpoint/2010/main" val="174792972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48E298E-CE86-F57B-2E31-FF5E24B91DC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8786EAA-EC43-DCFF-7789-67F3B96FE0D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C96032F-185D-8802-4097-41D09FD3CAAC}"/>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754A87F8-11A7-19A2-CEB1-0EC13FDC694F}"/>
              </a:ext>
            </a:extLst>
          </p:cNvPr>
          <p:cNvSpPr>
            <a:spLocks noGrp="1"/>
          </p:cNvSpPr>
          <p:nvPr>
            <p:ph type="sldNum" sz="quarter" idx="5"/>
          </p:nvPr>
        </p:nvSpPr>
        <p:spPr/>
        <p:txBody>
          <a:bodyPr/>
          <a:lstStyle/>
          <a:p>
            <a:fld id="{ACBFFC86-8DCC-4AEB-B1A3-767D57D6E417}" type="slidenum">
              <a:rPr lang="en-GB" smtClean="0"/>
              <a:t>34</a:t>
            </a:fld>
            <a:endParaRPr lang="en-GB"/>
          </a:p>
        </p:txBody>
      </p:sp>
    </p:spTree>
    <p:extLst>
      <p:ext uri="{BB962C8B-B14F-4D97-AF65-F5344CB8AC3E}">
        <p14:creationId xmlns:p14="http://schemas.microsoft.com/office/powerpoint/2010/main" val="60033819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C89F7CF-4B53-6127-CC2C-56CE7307691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9775DAB-B75D-7E1F-6C92-60220423B67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33007AC-EDA0-DBA9-BE95-7B43951D3FEB}"/>
              </a:ext>
            </a:extLst>
          </p:cNvPr>
          <p:cNvSpPr>
            <a:spLocks noGrp="1"/>
          </p:cNvSpPr>
          <p:nvPr>
            <p:ph type="body" idx="1"/>
          </p:nvPr>
        </p:nvSpPr>
        <p:spPr/>
        <p:txBody>
          <a:bodyPr/>
          <a:lstStyle/>
          <a:p>
            <a:pPr algn="l" rtl="0" fontAlgn="base">
              <a:buNone/>
            </a:pPr>
            <a:endParaRPr lang="en-US" sz="1800" b="0" i="0" u="none" strike="noStrike">
              <a:solidFill>
                <a:srgbClr val="000000"/>
              </a:solidFill>
              <a:effectLst/>
              <a:latin typeface="Aptos" panose="020B0004020202020204" pitchFamily="34" charset="0"/>
            </a:endParaRPr>
          </a:p>
        </p:txBody>
      </p:sp>
      <p:sp>
        <p:nvSpPr>
          <p:cNvPr id="4" name="Slide Number Placeholder 3">
            <a:extLst>
              <a:ext uri="{FF2B5EF4-FFF2-40B4-BE49-F238E27FC236}">
                <a16:creationId xmlns:a16="http://schemas.microsoft.com/office/drawing/2014/main" id="{6F6AF169-7A59-BCC2-7F61-3F7015DDC22D}"/>
              </a:ext>
            </a:extLst>
          </p:cNvPr>
          <p:cNvSpPr>
            <a:spLocks noGrp="1"/>
          </p:cNvSpPr>
          <p:nvPr>
            <p:ph type="sldNum" sz="quarter" idx="5"/>
          </p:nvPr>
        </p:nvSpPr>
        <p:spPr/>
        <p:txBody>
          <a:bodyPr/>
          <a:lstStyle/>
          <a:p>
            <a:fld id="{F5AFE390-E204-4548-B13B-5D74EC4E0F8B}" type="slidenum">
              <a:rPr lang="en-US" smtClean="0"/>
              <a:t>8</a:t>
            </a:fld>
            <a:endParaRPr lang="en-US"/>
          </a:p>
        </p:txBody>
      </p:sp>
    </p:spTree>
    <p:extLst>
      <p:ext uri="{BB962C8B-B14F-4D97-AF65-F5344CB8AC3E}">
        <p14:creationId xmlns:p14="http://schemas.microsoft.com/office/powerpoint/2010/main" val="67313602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A7C63F3-5459-398C-80A9-3726832B0AF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3A50D7D-BA4B-ADB0-B232-95BBF88C4C9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424DA3D-3394-5C55-3A38-EC92A3285743}"/>
              </a:ext>
            </a:extLst>
          </p:cNvPr>
          <p:cNvSpPr>
            <a:spLocks noGrp="1"/>
          </p:cNvSpPr>
          <p:nvPr>
            <p:ph type="body" idx="1"/>
          </p:nvPr>
        </p:nvSpPr>
        <p:spPr/>
        <p:txBody>
          <a:bodyPr/>
          <a:lstStyle/>
          <a:p>
            <a:pPr algn="l" rtl="0" fontAlgn="base">
              <a:buNone/>
            </a:pPr>
            <a:endParaRPr lang="en-US" sz="1800" b="0" i="0" u="none" strike="noStrike">
              <a:solidFill>
                <a:srgbClr val="000000"/>
              </a:solidFill>
              <a:effectLst/>
              <a:latin typeface="Aptos" panose="020B0004020202020204" pitchFamily="34" charset="0"/>
            </a:endParaRPr>
          </a:p>
        </p:txBody>
      </p:sp>
      <p:sp>
        <p:nvSpPr>
          <p:cNvPr id="4" name="Slide Number Placeholder 3">
            <a:extLst>
              <a:ext uri="{FF2B5EF4-FFF2-40B4-BE49-F238E27FC236}">
                <a16:creationId xmlns:a16="http://schemas.microsoft.com/office/drawing/2014/main" id="{E830A77F-ABA7-5845-4987-5838F2CCE2D4}"/>
              </a:ext>
            </a:extLst>
          </p:cNvPr>
          <p:cNvSpPr>
            <a:spLocks noGrp="1"/>
          </p:cNvSpPr>
          <p:nvPr>
            <p:ph type="sldNum" sz="quarter" idx="5"/>
          </p:nvPr>
        </p:nvSpPr>
        <p:spPr/>
        <p:txBody>
          <a:bodyPr/>
          <a:lstStyle/>
          <a:p>
            <a:fld id="{F5AFE390-E204-4548-B13B-5D74EC4E0F8B}" type="slidenum">
              <a:rPr lang="en-US" smtClean="0"/>
              <a:t>35</a:t>
            </a:fld>
            <a:endParaRPr lang="en-US"/>
          </a:p>
        </p:txBody>
      </p:sp>
    </p:spTree>
    <p:extLst>
      <p:ext uri="{BB962C8B-B14F-4D97-AF65-F5344CB8AC3E}">
        <p14:creationId xmlns:p14="http://schemas.microsoft.com/office/powerpoint/2010/main" val="217938015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F8909C8-0E2B-F7E3-C8DE-A330719566F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9CE1262-6083-7677-C9C3-CB4EBC39F96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B7A8879-0BDC-D558-7DE7-5649814F2D4E}"/>
              </a:ext>
            </a:extLst>
          </p:cNvPr>
          <p:cNvSpPr>
            <a:spLocks noGrp="1"/>
          </p:cNvSpPr>
          <p:nvPr>
            <p:ph type="body" idx="1"/>
          </p:nvPr>
        </p:nvSpPr>
        <p:spPr/>
        <p:txBody>
          <a:bodyPr/>
          <a:lstStyle/>
          <a:p>
            <a:pPr algn="l" rtl="0" fontAlgn="base">
              <a:buNone/>
            </a:pPr>
            <a:endParaRPr lang="en-US" sz="1800" b="0" i="0" u="none" strike="noStrike">
              <a:solidFill>
                <a:srgbClr val="000000"/>
              </a:solidFill>
              <a:effectLst/>
              <a:latin typeface="Aptos" panose="020B0004020202020204" pitchFamily="34" charset="0"/>
            </a:endParaRPr>
          </a:p>
        </p:txBody>
      </p:sp>
      <p:sp>
        <p:nvSpPr>
          <p:cNvPr id="4" name="Slide Number Placeholder 3">
            <a:extLst>
              <a:ext uri="{FF2B5EF4-FFF2-40B4-BE49-F238E27FC236}">
                <a16:creationId xmlns:a16="http://schemas.microsoft.com/office/drawing/2014/main" id="{0F6E62E6-D832-C478-A03D-81C56B4C0521}"/>
              </a:ext>
            </a:extLst>
          </p:cNvPr>
          <p:cNvSpPr>
            <a:spLocks noGrp="1"/>
          </p:cNvSpPr>
          <p:nvPr>
            <p:ph type="sldNum" sz="quarter" idx="5"/>
          </p:nvPr>
        </p:nvSpPr>
        <p:spPr/>
        <p:txBody>
          <a:bodyPr/>
          <a:lstStyle/>
          <a:p>
            <a:fld id="{F5AFE390-E204-4548-B13B-5D74EC4E0F8B}" type="slidenum">
              <a:rPr lang="en-US" smtClean="0"/>
              <a:t>36</a:t>
            </a:fld>
            <a:endParaRPr lang="en-US"/>
          </a:p>
        </p:txBody>
      </p:sp>
    </p:spTree>
    <p:extLst>
      <p:ext uri="{BB962C8B-B14F-4D97-AF65-F5344CB8AC3E}">
        <p14:creationId xmlns:p14="http://schemas.microsoft.com/office/powerpoint/2010/main" val="108556399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230914D-B858-3153-CD99-7EC7D88AB61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7633C7B-09DD-FC37-0422-29612D8A64C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39FD36F-7FC3-30E3-01CA-D7079E270952}"/>
              </a:ext>
            </a:extLst>
          </p:cNvPr>
          <p:cNvSpPr>
            <a:spLocks noGrp="1"/>
          </p:cNvSpPr>
          <p:nvPr>
            <p:ph type="body" idx="1"/>
          </p:nvPr>
        </p:nvSpPr>
        <p:spPr/>
        <p:txBody>
          <a:bodyPr/>
          <a:lstStyle/>
          <a:p>
            <a:pPr algn="l" rtl="0" fontAlgn="base">
              <a:buNone/>
            </a:pPr>
            <a:endParaRPr lang="en-US" sz="1800" b="0" i="0" u="none" strike="noStrike">
              <a:solidFill>
                <a:srgbClr val="000000"/>
              </a:solidFill>
              <a:effectLst/>
              <a:latin typeface="Aptos" panose="020B0004020202020204" pitchFamily="34" charset="0"/>
            </a:endParaRPr>
          </a:p>
        </p:txBody>
      </p:sp>
      <p:sp>
        <p:nvSpPr>
          <p:cNvPr id="4" name="Slide Number Placeholder 3">
            <a:extLst>
              <a:ext uri="{FF2B5EF4-FFF2-40B4-BE49-F238E27FC236}">
                <a16:creationId xmlns:a16="http://schemas.microsoft.com/office/drawing/2014/main" id="{1845F27C-6A0D-E703-B87D-508BB34639A9}"/>
              </a:ext>
            </a:extLst>
          </p:cNvPr>
          <p:cNvSpPr>
            <a:spLocks noGrp="1"/>
          </p:cNvSpPr>
          <p:nvPr>
            <p:ph type="sldNum" sz="quarter" idx="5"/>
          </p:nvPr>
        </p:nvSpPr>
        <p:spPr/>
        <p:txBody>
          <a:bodyPr/>
          <a:lstStyle/>
          <a:p>
            <a:fld id="{F5AFE390-E204-4548-B13B-5D74EC4E0F8B}" type="slidenum">
              <a:rPr lang="en-US" smtClean="0"/>
              <a:t>37</a:t>
            </a:fld>
            <a:endParaRPr lang="en-US"/>
          </a:p>
        </p:txBody>
      </p:sp>
    </p:spTree>
    <p:extLst>
      <p:ext uri="{BB962C8B-B14F-4D97-AF65-F5344CB8AC3E}">
        <p14:creationId xmlns:p14="http://schemas.microsoft.com/office/powerpoint/2010/main" val="22608232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B718F63-18CF-4CA7-7D53-B6FB1133858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031836A-DAD5-4092-0198-DDB0D18B6CE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8904EE6-FDAB-6B0D-7BF1-987CA8604EC9}"/>
              </a:ext>
            </a:extLst>
          </p:cNvPr>
          <p:cNvSpPr>
            <a:spLocks noGrp="1"/>
          </p:cNvSpPr>
          <p:nvPr>
            <p:ph type="body" idx="1"/>
          </p:nvPr>
        </p:nvSpPr>
        <p:spPr/>
        <p:txBody>
          <a:bodyPr/>
          <a:lstStyle/>
          <a:p>
            <a:pPr algn="l" rtl="0" fontAlgn="base">
              <a:buNone/>
            </a:pPr>
            <a:endParaRPr lang="en-US" sz="1800" b="0" i="0" u="none" strike="noStrike">
              <a:solidFill>
                <a:srgbClr val="000000"/>
              </a:solidFill>
              <a:effectLst/>
              <a:latin typeface="Aptos" panose="020B0004020202020204" pitchFamily="34" charset="0"/>
            </a:endParaRPr>
          </a:p>
        </p:txBody>
      </p:sp>
      <p:sp>
        <p:nvSpPr>
          <p:cNvPr id="4" name="Slide Number Placeholder 3">
            <a:extLst>
              <a:ext uri="{FF2B5EF4-FFF2-40B4-BE49-F238E27FC236}">
                <a16:creationId xmlns:a16="http://schemas.microsoft.com/office/drawing/2014/main" id="{B4E16782-BEE7-54B0-4D1A-2C8EF6CE1F0A}"/>
              </a:ext>
            </a:extLst>
          </p:cNvPr>
          <p:cNvSpPr>
            <a:spLocks noGrp="1"/>
          </p:cNvSpPr>
          <p:nvPr>
            <p:ph type="sldNum" sz="quarter" idx="5"/>
          </p:nvPr>
        </p:nvSpPr>
        <p:spPr/>
        <p:txBody>
          <a:bodyPr/>
          <a:lstStyle/>
          <a:p>
            <a:fld id="{F5AFE390-E204-4548-B13B-5D74EC4E0F8B}" type="slidenum">
              <a:rPr lang="en-US" smtClean="0"/>
              <a:t>39</a:t>
            </a:fld>
            <a:endParaRPr lang="en-US"/>
          </a:p>
        </p:txBody>
      </p:sp>
    </p:spTree>
    <p:extLst>
      <p:ext uri="{BB962C8B-B14F-4D97-AF65-F5344CB8AC3E}">
        <p14:creationId xmlns:p14="http://schemas.microsoft.com/office/powerpoint/2010/main" val="416671705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9F7FE40-3EB3-63F6-47B8-B8618D65C99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38A229E-F802-FC8D-AF54-904209BBE25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AAC4502-C5E8-21AA-74C1-5B6DE52349E0}"/>
              </a:ext>
            </a:extLst>
          </p:cNvPr>
          <p:cNvSpPr>
            <a:spLocks noGrp="1"/>
          </p:cNvSpPr>
          <p:nvPr>
            <p:ph type="body" idx="1"/>
          </p:nvPr>
        </p:nvSpPr>
        <p:spPr/>
        <p:txBody>
          <a:bodyPr/>
          <a:lstStyle/>
          <a:p>
            <a:pPr algn="l" rtl="0" fontAlgn="base">
              <a:buNone/>
            </a:pPr>
            <a:endParaRPr lang="en-US" sz="1800" b="0" i="0" u="none" strike="noStrike">
              <a:solidFill>
                <a:srgbClr val="000000"/>
              </a:solidFill>
              <a:effectLst/>
              <a:latin typeface="Aptos" panose="020B0004020202020204" pitchFamily="34" charset="0"/>
            </a:endParaRPr>
          </a:p>
        </p:txBody>
      </p:sp>
      <p:sp>
        <p:nvSpPr>
          <p:cNvPr id="4" name="Slide Number Placeholder 3">
            <a:extLst>
              <a:ext uri="{FF2B5EF4-FFF2-40B4-BE49-F238E27FC236}">
                <a16:creationId xmlns:a16="http://schemas.microsoft.com/office/drawing/2014/main" id="{9EF7B797-0663-527F-082A-66C2F65A2450}"/>
              </a:ext>
            </a:extLst>
          </p:cNvPr>
          <p:cNvSpPr>
            <a:spLocks noGrp="1"/>
          </p:cNvSpPr>
          <p:nvPr>
            <p:ph type="sldNum" sz="quarter" idx="5"/>
          </p:nvPr>
        </p:nvSpPr>
        <p:spPr/>
        <p:txBody>
          <a:bodyPr/>
          <a:lstStyle/>
          <a:p>
            <a:fld id="{F5AFE390-E204-4548-B13B-5D74EC4E0F8B}" type="slidenum">
              <a:rPr lang="en-US" smtClean="0"/>
              <a:t>40</a:t>
            </a:fld>
            <a:endParaRPr lang="en-US"/>
          </a:p>
        </p:txBody>
      </p:sp>
    </p:spTree>
    <p:extLst>
      <p:ext uri="{BB962C8B-B14F-4D97-AF65-F5344CB8AC3E}">
        <p14:creationId xmlns:p14="http://schemas.microsoft.com/office/powerpoint/2010/main" val="185290913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CD8992A-FB36-48BE-F95B-75B086C7D0C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427C7AC-14B1-D3FA-CBDF-BA616F0A0AC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BBF0A49-DDCE-E74E-846C-6A9B5B0EA4C5}"/>
              </a:ext>
            </a:extLst>
          </p:cNvPr>
          <p:cNvSpPr>
            <a:spLocks noGrp="1"/>
          </p:cNvSpPr>
          <p:nvPr>
            <p:ph type="body" idx="1"/>
          </p:nvPr>
        </p:nvSpPr>
        <p:spPr/>
        <p:txBody>
          <a:bodyPr/>
          <a:lstStyle/>
          <a:p>
            <a:pPr algn="l" rtl="0" fontAlgn="base">
              <a:buNone/>
            </a:pPr>
            <a:endParaRPr lang="en-US" sz="1800" b="0" i="0" u="none" strike="noStrike">
              <a:solidFill>
                <a:srgbClr val="000000"/>
              </a:solidFill>
              <a:effectLst/>
              <a:latin typeface="Aptos" panose="020B0004020202020204" pitchFamily="34" charset="0"/>
            </a:endParaRPr>
          </a:p>
        </p:txBody>
      </p:sp>
      <p:sp>
        <p:nvSpPr>
          <p:cNvPr id="4" name="Slide Number Placeholder 3">
            <a:extLst>
              <a:ext uri="{FF2B5EF4-FFF2-40B4-BE49-F238E27FC236}">
                <a16:creationId xmlns:a16="http://schemas.microsoft.com/office/drawing/2014/main" id="{C9FCF536-98D1-7CAC-2BE8-888928E1A1A9}"/>
              </a:ext>
            </a:extLst>
          </p:cNvPr>
          <p:cNvSpPr>
            <a:spLocks noGrp="1"/>
          </p:cNvSpPr>
          <p:nvPr>
            <p:ph type="sldNum" sz="quarter" idx="5"/>
          </p:nvPr>
        </p:nvSpPr>
        <p:spPr/>
        <p:txBody>
          <a:bodyPr/>
          <a:lstStyle/>
          <a:p>
            <a:fld id="{F5AFE390-E204-4548-B13B-5D74EC4E0F8B}" type="slidenum">
              <a:rPr lang="en-US" smtClean="0"/>
              <a:t>41</a:t>
            </a:fld>
            <a:endParaRPr lang="en-US"/>
          </a:p>
        </p:txBody>
      </p:sp>
    </p:spTree>
    <p:extLst>
      <p:ext uri="{BB962C8B-B14F-4D97-AF65-F5344CB8AC3E}">
        <p14:creationId xmlns:p14="http://schemas.microsoft.com/office/powerpoint/2010/main" val="107688678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21AFF68-5C4E-8396-3739-B47A48ED8DA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16524E3-6301-5A14-324D-EF40B7AD7B7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B48B812-3147-A19B-C41C-5BAD53A54411}"/>
              </a:ext>
            </a:extLst>
          </p:cNvPr>
          <p:cNvSpPr>
            <a:spLocks noGrp="1"/>
          </p:cNvSpPr>
          <p:nvPr>
            <p:ph type="body" idx="1"/>
          </p:nvPr>
        </p:nvSpPr>
        <p:spPr/>
        <p:txBody>
          <a:bodyPr/>
          <a:lstStyle/>
          <a:p>
            <a:pPr algn="l" rtl="0" fontAlgn="base">
              <a:buNone/>
            </a:pPr>
            <a:endParaRPr lang="en-US" sz="1800" b="0" i="0" u="none" strike="noStrike">
              <a:solidFill>
                <a:srgbClr val="000000"/>
              </a:solidFill>
              <a:effectLst/>
              <a:latin typeface="Aptos" panose="020B0004020202020204" pitchFamily="34" charset="0"/>
            </a:endParaRPr>
          </a:p>
        </p:txBody>
      </p:sp>
      <p:sp>
        <p:nvSpPr>
          <p:cNvPr id="4" name="Slide Number Placeholder 3">
            <a:extLst>
              <a:ext uri="{FF2B5EF4-FFF2-40B4-BE49-F238E27FC236}">
                <a16:creationId xmlns:a16="http://schemas.microsoft.com/office/drawing/2014/main" id="{EAEDB0C1-7633-7F60-CA94-71856642F17A}"/>
              </a:ext>
            </a:extLst>
          </p:cNvPr>
          <p:cNvSpPr>
            <a:spLocks noGrp="1"/>
          </p:cNvSpPr>
          <p:nvPr>
            <p:ph type="sldNum" sz="quarter" idx="5"/>
          </p:nvPr>
        </p:nvSpPr>
        <p:spPr/>
        <p:txBody>
          <a:bodyPr/>
          <a:lstStyle/>
          <a:p>
            <a:fld id="{F5AFE390-E204-4548-B13B-5D74EC4E0F8B}" type="slidenum">
              <a:rPr lang="en-US" smtClean="0"/>
              <a:t>42</a:t>
            </a:fld>
            <a:endParaRPr lang="en-US"/>
          </a:p>
        </p:txBody>
      </p:sp>
    </p:spTree>
    <p:extLst>
      <p:ext uri="{BB962C8B-B14F-4D97-AF65-F5344CB8AC3E}">
        <p14:creationId xmlns:p14="http://schemas.microsoft.com/office/powerpoint/2010/main" val="1518687311"/>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B89A5B2-2623-8D62-ABAD-F3FF45BDCB2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3CBDF28-3273-806B-B991-22F15E832FF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437AAE3-386F-9F96-C5E5-B207C64E629E}"/>
              </a:ext>
            </a:extLst>
          </p:cNvPr>
          <p:cNvSpPr>
            <a:spLocks noGrp="1"/>
          </p:cNvSpPr>
          <p:nvPr>
            <p:ph type="body" idx="1"/>
          </p:nvPr>
        </p:nvSpPr>
        <p:spPr/>
        <p:txBody>
          <a:bodyPr/>
          <a:lstStyle/>
          <a:p>
            <a:pPr algn="l" rtl="0" fontAlgn="base">
              <a:buNone/>
            </a:pPr>
            <a:endParaRPr lang="en-US" sz="1800" b="0" i="0" u="none" strike="noStrike">
              <a:solidFill>
                <a:srgbClr val="000000"/>
              </a:solidFill>
              <a:effectLst/>
              <a:latin typeface="Aptos" panose="020B0004020202020204" pitchFamily="34" charset="0"/>
            </a:endParaRPr>
          </a:p>
        </p:txBody>
      </p:sp>
      <p:sp>
        <p:nvSpPr>
          <p:cNvPr id="4" name="Slide Number Placeholder 3">
            <a:extLst>
              <a:ext uri="{FF2B5EF4-FFF2-40B4-BE49-F238E27FC236}">
                <a16:creationId xmlns:a16="http://schemas.microsoft.com/office/drawing/2014/main" id="{183A47E2-1713-407C-7363-086D69DA708C}"/>
              </a:ext>
            </a:extLst>
          </p:cNvPr>
          <p:cNvSpPr>
            <a:spLocks noGrp="1"/>
          </p:cNvSpPr>
          <p:nvPr>
            <p:ph type="sldNum" sz="quarter" idx="5"/>
          </p:nvPr>
        </p:nvSpPr>
        <p:spPr/>
        <p:txBody>
          <a:bodyPr/>
          <a:lstStyle/>
          <a:p>
            <a:fld id="{F5AFE390-E204-4548-B13B-5D74EC4E0F8B}" type="slidenum">
              <a:rPr lang="en-US" smtClean="0"/>
              <a:t>43</a:t>
            </a:fld>
            <a:endParaRPr lang="en-US"/>
          </a:p>
        </p:txBody>
      </p:sp>
    </p:spTree>
    <p:extLst>
      <p:ext uri="{BB962C8B-B14F-4D97-AF65-F5344CB8AC3E}">
        <p14:creationId xmlns:p14="http://schemas.microsoft.com/office/powerpoint/2010/main" val="1767087640"/>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CC92B62-F0BA-4512-0D42-D8E179789DA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E81C0FA-C66C-C681-ADDB-250A5A137A8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F9DFCCF-1CB3-BA79-532D-A852543D4BAF}"/>
              </a:ext>
            </a:extLst>
          </p:cNvPr>
          <p:cNvSpPr>
            <a:spLocks noGrp="1"/>
          </p:cNvSpPr>
          <p:nvPr>
            <p:ph type="body" idx="1"/>
          </p:nvPr>
        </p:nvSpPr>
        <p:spPr/>
        <p:txBody>
          <a:bodyPr/>
          <a:lstStyle/>
          <a:p>
            <a:pPr algn="l" rtl="0" fontAlgn="base">
              <a:buNone/>
            </a:pPr>
            <a:endParaRPr lang="en-US" sz="1800" b="0" i="0" u="none" strike="noStrike">
              <a:solidFill>
                <a:srgbClr val="000000"/>
              </a:solidFill>
              <a:effectLst/>
              <a:latin typeface="Aptos" panose="020B0004020202020204" pitchFamily="34" charset="0"/>
            </a:endParaRPr>
          </a:p>
        </p:txBody>
      </p:sp>
      <p:sp>
        <p:nvSpPr>
          <p:cNvPr id="4" name="Slide Number Placeholder 3">
            <a:extLst>
              <a:ext uri="{FF2B5EF4-FFF2-40B4-BE49-F238E27FC236}">
                <a16:creationId xmlns:a16="http://schemas.microsoft.com/office/drawing/2014/main" id="{4C2199F9-9BF3-016B-C8DD-B8E60BD210FC}"/>
              </a:ext>
            </a:extLst>
          </p:cNvPr>
          <p:cNvSpPr>
            <a:spLocks noGrp="1"/>
          </p:cNvSpPr>
          <p:nvPr>
            <p:ph type="sldNum" sz="quarter" idx="5"/>
          </p:nvPr>
        </p:nvSpPr>
        <p:spPr/>
        <p:txBody>
          <a:bodyPr/>
          <a:lstStyle/>
          <a:p>
            <a:fld id="{F5AFE390-E204-4548-B13B-5D74EC4E0F8B}" type="slidenum">
              <a:rPr lang="en-US" smtClean="0"/>
              <a:t>44</a:t>
            </a:fld>
            <a:endParaRPr lang="en-US"/>
          </a:p>
        </p:txBody>
      </p:sp>
    </p:spTree>
    <p:extLst>
      <p:ext uri="{BB962C8B-B14F-4D97-AF65-F5344CB8AC3E}">
        <p14:creationId xmlns:p14="http://schemas.microsoft.com/office/powerpoint/2010/main" val="3446856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64253E1-D807-DE5B-2DB0-46FF45317A8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7C0FB96-03FB-0CEC-1D41-B3779D0AD53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195D126-8A04-780C-A69F-2A37414A0CB5}"/>
              </a:ext>
            </a:extLst>
          </p:cNvPr>
          <p:cNvSpPr>
            <a:spLocks noGrp="1"/>
          </p:cNvSpPr>
          <p:nvPr>
            <p:ph type="body" idx="1"/>
          </p:nvPr>
        </p:nvSpPr>
        <p:spPr/>
        <p:txBody>
          <a:bodyPr/>
          <a:lstStyle/>
          <a:p>
            <a:pPr algn="l" rtl="0" fontAlgn="base">
              <a:buNone/>
            </a:pPr>
            <a:endParaRPr lang="en-US" sz="1800" b="0" i="0" u="none" strike="noStrike">
              <a:solidFill>
                <a:srgbClr val="000000"/>
              </a:solidFill>
              <a:effectLst/>
              <a:latin typeface="Aptos" panose="020B0004020202020204" pitchFamily="34" charset="0"/>
            </a:endParaRPr>
          </a:p>
        </p:txBody>
      </p:sp>
      <p:sp>
        <p:nvSpPr>
          <p:cNvPr id="4" name="Slide Number Placeholder 3">
            <a:extLst>
              <a:ext uri="{FF2B5EF4-FFF2-40B4-BE49-F238E27FC236}">
                <a16:creationId xmlns:a16="http://schemas.microsoft.com/office/drawing/2014/main" id="{148917FF-2F3E-480D-A10D-63E7D4E83F4E}"/>
              </a:ext>
            </a:extLst>
          </p:cNvPr>
          <p:cNvSpPr>
            <a:spLocks noGrp="1"/>
          </p:cNvSpPr>
          <p:nvPr>
            <p:ph type="sldNum" sz="quarter" idx="5"/>
          </p:nvPr>
        </p:nvSpPr>
        <p:spPr/>
        <p:txBody>
          <a:bodyPr/>
          <a:lstStyle/>
          <a:p>
            <a:fld id="{F5AFE390-E204-4548-B13B-5D74EC4E0F8B}" type="slidenum">
              <a:rPr lang="en-US" smtClean="0"/>
              <a:t>45</a:t>
            </a:fld>
            <a:endParaRPr lang="en-US"/>
          </a:p>
        </p:txBody>
      </p:sp>
    </p:spTree>
    <p:extLst>
      <p:ext uri="{BB962C8B-B14F-4D97-AF65-F5344CB8AC3E}">
        <p14:creationId xmlns:p14="http://schemas.microsoft.com/office/powerpoint/2010/main" val="425713219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210D602-F3A8-A7F5-321C-65902984DF8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4222CFD-94D5-E06A-4163-51A49FF5B28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62871E0-358A-4081-FF4A-CAA3F96A661E}"/>
              </a:ext>
            </a:extLst>
          </p:cNvPr>
          <p:cNvSpPr>
            <a:spLocks noGrp="1"/>
          </p:cNvSpPr>
          <p:nvPr>
            <p:ph type="body" idx="1"/>
          </p:nvPr>
        </p:nvSpPr>
        <p:spPr/>
        <p:txBody>
          <a:bodyPr/>
          <a:lstStyle/>
          <a:p>
            <a:pPr algn="l" rtl="0" fontAlgn="base">
              <a:buNone/>
            </a:pPr>
            <a:endParaRPr lang="en-US" sz="1800" b="0" i="0" u="none" strike="noStrike">
              <a:solidFill>
                <a:srgbClr val="000000"/>
              </a:solidFill>
              <a:effectLst/>
              <a:latin typeface="Aptos" panose="020B0004020202020204" pitchFamily="34" charset="0"/>
            </a:endParaRPr>
          </a:p>
        </p:txBody>
      </p:sp>
      <p:sp>
        <p:nvSpPr>
          <p:cNvPr id="4" name="Slide Number Placeholder 3">
            <a:extLst>
              <a:ext uri="{FF2B5EF4-FFF2-40B4-BE49-F238E27FC236}">
                <a16:creationId xmlns:a16="http://schemas.microsoft.com/office/drawing/2014/main" id="{85DBB5E0-6E66-D691-766A-74805BD9AD64}"/>
              </a:ext>
            </a:extLst>
          </p:cNvPr>
          <p:cNvSpPr>
            <a:spLocks noGrp="1"/>
          </p:cNvSpPr>
          <p:nvPr>
            <p:ph type="sldNum" sz="quarter" idx="5"/>
          </p:nvPr>
        </p:nvSpPr>
        <p:spPr/>
        <p:txBody>
          <a:bodyPr/>
          <a:lstStyle/>
          <a:p>
            <a:fld id="{F5AFE390-E204-4548-B13B-5D74EC4E0F8B}" type="slidenum">
              <a:rPr lang="en-US" smtClean="0"/>
              <a:t>9</a:t>
            </a:fld>
            <a:endParaRPr lang="en-US"/>
          </a:p>
        </p:txBody>
      </p:sp>
    </p:spTree>
    <p:extLst>
      <p:ext uri="{BB962C8B-B14F-4D97-AF65-F5344CB8AC3E}">
        <p14:creationId xmlns:p14="http://schemas.microsoft.com/office/powerpoint/2010/main" val="21125802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1A6BCBF-9F47-CA85-5CE6-803BA062C77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1BC38A1-F4B7-B3A3-6E24-AF453BD08B8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7E2AD54-5558-EE7A-ED03-B661A6060010}"/>
              </a:ext>
            </a:extLst>
          </p:cNvPr>
          <p:cNvSpPr>
            <a:spLocks noGrp="1"/>
          </p:cNvSpPr>
          <p:nvPr>
            <p:ph type="body" idx="1"/>
          </p:nvPr>
        </p:nvSpPr>
        <p:spPr/>
        <p:txBody>
          <a:bodyPr/>
          <a:lstStyle/>
          <a:p>
            <a:pPr algn="l" rtl="0" fontAlgn="base">
              <a:buNone/>
            </a:pPr>
            <a:endParaRPr lang="en-US" sz="1800" b="0" i="0" u="none" strike="noStrike">
              <a:solidFill>
                <a:srgbClr val="000000"/>
              </a:solidFill>
              <a:effectLst/>
              <a:latin typeface="Aptos" panose="020B0004020202020204" pitchFamily="34" charset="0"/>
            </a:endParaRPr>
          </a:p>
        </p:txBody>
      </p:sp>
      <p:sp>
        <p:nvSpPr>
          <p:cNvPr id="4" name="Slide Number Placeholder 3">
            <a:extLst>
              <a:ext uri="{FF2B5EF4-FFF2-40B4-BE49-F238E27FC236}">
                <a16:creationId xmlns:a16="http://schemas.microsoft.com/office/drawing/2014/main" id="{D08EC6AC-FACE-408D-F7EE-E7B72EC6F3F9}"/>
              </a:ext>
            </a:extLst>
          </p:cNvPr>
          <p:cNvSpPr>
            <a:spLocks noGrp="1"/>
          </p:cNvSpPr>
          <p:nvPr>
            <p:ph type="sldNum" sz="quarter" idx="5"/>
          </p:nvPr>
        </p:nvSpPr>
        <p:spPr/>
        <p:txBody>
          <a:bodyPr/>
          <a:lstStyle/>
          <a:p>
            <a:fld id="{F5AFE390-E204-4548-B13B-5D74EC4E0F8B}" type="slidenum">
              <a:rPr lang="en-US" smtClean="0"/>
              <a:t>46</a:t>
            </a:fld>
            <a:endParaRPr lang="en-US"/>
          </a:p>
        </p:txBody>
      </p:sp>
    </p:spTree>
    <p:extLst>
      <p:ext uri="{BB962C8B-B14F-4D97-AF65-F5344CB8AC3E}">
        <p14:creationId xmlns:p14="http://schemas.microsoft.com/office/powerpoint/2010/main" val="132012562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B9CC536-8891-3CA8-84B9-838B0C344DF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D7D9560-D06F-73B9-5097-6F278E5A7A5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F4FA502-8299-E619-A9C2-D547294C5ECE}"/>
              </a:ext>
            </a:extLst>
          </p:cNvPr>
          <p:cNvSpPr>
            <a:spLocks noGrp="1"/>
          </p:cNvSpPr>
          <p:nvPr>
            <p:ph type="body" idx="1"/>
          </p:nvPr>
        </p:nvSpPr>
        <p:spPr/>
        <p:txBody>
          <a:bodyPr/>
          <a:lstStyle/>
          <a:p>
            <a:pPr algn="l" rtl="0" fontAlgn="base">
              <a:buNone/>
            </a:pPr>
            <a:endParaRPr lang="en-US" sz="1800" b="0" i="0" u="none" strike="noStrike">
              <a:solidFill>
                <a:srgbClr val="000000"/>
              </a:solidFill>
              <a:effectLst/>
              <a:latin typeface="Aptos" panose="020B0004020202020204" pitchFamily="34" charset="0"/>
            </a:endParaRPr>
          </a:p>
        </p:txBody>
      </p:sp>
      <p:sp>
        <p:nvSpPr>
          <p:cNvPr id="4" name="Slide Number Placeholder 3">
            <a:extLst>
              <a:ext uri="{FF2B5EF4-FFF2-40B4-BE49-F238E27FC236}">
                <a16:creationId xmlns:a16="http://schemas.microsoft.com/office/drawing/2014/main" id="{AACFAA1E-A18D-81F0-879E-2A441FBF4FD6}"/>
              </a:ext>
            </a:extLst>
          </p:cNvPr>
          <p:cNvSpPr>
            <a:spLocks noGrp="1"/>
          </p:cNvSpPr>
          <p:nvPr>
            <p:ph type="sldNum" sz="quarter" idx="5"/>
          </p:nvPr>
        </p:nvSpPr>
        <p:spPr/>
        <p:txBody>
          <a:bodyPr/>
          <a:lstStyle/>
          <a:p>
            <a:fld id="{F5AFE390-E204-4548-B13B-5D74EC4E0F8B}" type="slidenum">
              <a:rPr lang="en-US" smtClean="0"/>
              <a:t>47</a:t>
            </a:fld>
            <a:endParaRPr lang="en-US"/>
          </a:p>
        </p:txBody>
      </p:sp>
    </p:spTree>
    <p:extLst>
      <p:ext uri="{BB962C8B-B14F-4D97-AF65-F5344CB8AC3E}">
        <p14:creationId xmlns:p14="http://schemas.microsoft.com/office/powerpoint/2010/main" val="3778968250"/>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4DF472B-716F-0747-7002-1F9B2947DFC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7D890BE-290C-F391-A66F-E5757E51348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0F023D6-CA40-403D-D932-F950C1E93C13}"/>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7AD672AE-5FDA-4E6E-6D83-C6A622A79440}"/>
              </a:ext>
            </a:extLst>
          </p:cNvPr>
          <p:cNvSpPr>
            <a:spLocks noGrp="1"/>
          </p:cNvSpPr>
          <p:nvPr>
            <p:ph type="sldNum" sz="quarter" idx="5"/>
          </p:nvPr>
        </p:nvSpPr>
        <p:spPr/>
        <p:txBody>
          <a:bodyPr/>
          <a:lstStyle/>
          <a:p>
            <a:fld id="{ACBFFC86-8DCC-4AEB-B1A3-767D57D6E417}" type="slidenum">
              <a:rPr lang="en-GB" smtClean="0"/>
              <a:t>48</a:t>
            </a:fld>
            <a:endParaRPr lang="en-GB"/>
          </a:p>
        </p:txBody>
      </p:sp>
    </p:spTree>
    <p:extLst>
      <p:ext uri="{BB962C8B-B14F-4D97-AF65-F5344CB8AC3E}">
        <p14:creationId xmlns:p14="http://schemas.microsoft.com/office/powerpoint/2010/main" val="758267952"/>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B1333E6-2F8C-4702-3B9F-986D813B73E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B9AADEA-CA01-E57B-43E3-247325E51D7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6C3CAFE-B32A-9509-89B3-29EADFCA3314}"/>
              </a:ext>
            </a:extLst>
          </p:cNvPr>
          <p:cNvSpPr>
            <a:spLocks noGrp="1"/>
          </p:cNvSpPr>
          <p:nvPr>
            <p:ph type="body" idx="1"/>
          </p:nvPr>
        </p:nvSpPr>
        <p:spPr/>
        <p:txBody>
          <a:bodyPr/>
          <a:lstStyle/>
          <a:p>
            <a:pPr algn="l" rtl="0" fontAlgn="base">
              <a:buNone/>
            </a:pPr>
            <a:endParaRPr lang="en-US" sz="1800" b="0" i="0" u="none" strike="noStrike">
              <a:solidFill>
                <a:srgbClr val="000000"/>
              </a:solidFill>
              <a:effectLst/>
              <a:latin typeface="Aptos" panose="020B0004020202020204" pitchFamily="34" charset="0"/>
            </a:endParaRPr>
          </a:p>
        </p:txBody>
      </p:sp>
      <p:sp>
        <p:nvSpPr>
          <p:cNvPr id="4" name="Slide Number Placeholder 3">
            <a:extLst>
              <a:ext uri="{FF2B5EF4-FFF2-40B4-BE49-F238E27FC236}">
                <a16:creationId xmlns:a16="http://schemas.microsoft.com/office/drawing/2014/main" id="{C9E6F7F1-AFA3-2E1A-9A9A-9E92554A68CA}"/>
              </a:ext>
            </a:extLst>
          </p:cNvPr>
          <p:cNvSpPr>
            <a:spLocks noGrp="1"/>
          </p:cNvSpPr>
          <p:nvPr>
            <p:ph type="sldNum" sz="quarter" idx="5"/>
          </p:nvPr>
        </p:nvSpPr>
        <p:spPr/>
        <p:txBody>
          <a:bodyPr/>
          <a:lstStyle/>
          <a:p>
            <a:fld id="{F5AFE390-E204-4548-B13B-5D74EC4E0F8B}" type="slidenum">
              <a:rPr lang="en-US" smtClean="0"/>
              <a:t>49</a:t>
            </a:fld>
            <a:endParaRPr lang="en-US"/>
          </a:p>
        </p:txBody>
      </p:sp>
    </p:spTree>
    <p:extLst>
      <p:ext uri="{BB962C8B-B14F-4D97-AF65-F5344CB8AC3E}">
        <p14:creationId xmlns:p14="http://schemas.microsoft.com/office/powerpoint/2010/main" val="408123142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0E8B8EA-9A09-3024-A300-F1391D46BC3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1389E4A-BCA2-64A1-F06B-D913EA26A90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0EDCBE8-4845-0C77-9F76-0725960B9924}"/>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FEF93CE4-9DC8-5AC7-1F8C-88B950DF9680}"/>
              </a:ext>
            </a:extLst>
          </p:cNvPr>
          <p:cNvSpPr>
            <a:spLocks noGrp="1"/>
          </p:cNvSpPr>
          <p:nvPr>
            <p:ph type="sldNum" sz="quarter" idx="5"/>
          </p:nvPr>
        </p:nvSpPr>
        <p:spPr/>
        <p:txBody>
          <a:bodyPr/>
          <a:lstStyle/>
          <a:p>
            <a:fld id="{ACBFFC86-8DCC-4AEB-B1A3-767D57D6E417}" type="slidenum">
              <a:rPr lang="en-GB" smtClean="0"/>
              <a:t>10</a:t>
            </a:fld>
            <a:endParaRPr lang="en-GB"/>
          </a:p>
        </p:txBody>
      </p:sp>
    </p:spTree>
    <p:extLst>
      <p:ext uri="{BB962C8B-B14F-4D97-AF65-F5344CB8AC3E}">
        <p14:creationId xmlns:p14="http://schemas.microsoft.com/office/powerpoint/2010/main" val="30921378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3D09E57-D807-8A0B-3C89-6C9E6332002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A197FB5-16BC-89D0-D1AD-659855A86CC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6CEAEFD-C2BA-B553-0B88-5D246FBCAFD2}"/>
              </a:ext>
            </a:extLst>
          </p:cNvPr>
          <p:cNvSpPr>
            <a:spLocks noGrp="1"/>
          </p:cNvSpPr>
          <p:nvPr>
            <p:ph type="body" idx="1"/>
          </p:nvPr>
        </p:nvSpPr>
        <p:spPr/>
        <p:txBody>
          <a:bodyPr/>
          <a:lstStyle/>
          <a:p>
            <a:pPr algn="l" rtl="0" fontAlgn="base">
              <a:buNone/>
            </a:pPr>
            <a:endParaRPr lang="en-US" sz="1800" b="0" i="0" u="none" strike="noStrike">
              <a:solidFill>
                <a:srgbClr val="000000"/>
              </a:solidFill>
              <a:effectLst/>
              <a:latin typeface="Aptos" panose="020B0004020202020204" pitchFamily="34" charset="0"/>
            </a:endParaRPr>
          </a:p>
        </p:txBody>
      </p:sp>
      <p:sp>
        <p:nvSpPr>
          <p:cNvPr id="4" name="Slide Number Placeholder 3">
            <a:extLst>
              <a:ext uri="{FF2B5EF4-FFF2-40B4-BE49-F238E27FC236}">
                <a16:creationId xmlns:a16="http://schemas.microsoft.com/office/drawing/2014/main" id="{E3AF3D38-E00E-F484-AEBB-A0CAD5DD6811}"/>
              </a:ext>
            </a:extLst>
          </p:cNvPr>
          <p:cNvSpPr>
            <a:spLocks noGrp="1"/>
          </p:cNvSpPr>
          <p:nvPr>
            <p:ph type="sldNum" sz="quarter" idx="5"/>
          </p:nvPr>
        </p:nvSpPr>
        <p:spPr/>
        <p:txBody>
          <a:bodyPr/>
          <a:lstStyle/>
          <a:p>
            <a:fld id="{F5AFE390-E204-4548-B13B-5D74EC4E0F8B}" type="slidenum">
              <a:rPr lang="en-US" smtClean="0"/>
              <a:t>11</a:t>
            </a:fld>
            <a:endParaRPr lang="en-US"/>
          </a:p>
        </p:txBody>
      </p:sp>
    </p:spTree>
    <p:extLst>
      <p:ext uri="{BB962C8B-B14F-4D97-AF65-F5344CB8AC3E}">
        <p14:creationId xmlns:p14="http://schemas.microsoft.com/office/powerpoint/2010/main" val="92178518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E001677-C284-65A5-055C-3109A885C20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55699BB-5FD2-42C2-CA0B-F3802E627C1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0E522A1-DF79-FC1B-6918-9EFE1E702D42}"/>
              </a:ext>
            </a:extLst>
          </p:cNvPr>
          <p:cNvSpPr>
            <a:spLocks noGrp="1"/>
          </p:cNvSpPr>
          <p:nvPr>
            <p:ph type="body" idx="1"/>
          </p:nvPr>
        </p:nvSpPr>
        <p:spPr/>
        <p:txBody>
          <a:bodyPr/>
          <a:lstStyle/>
          <a:p>
            <a:pPr algn="l" rtl="0" fontAlgn="base">
              <a:buNone/>
            </a:pPr>
            <a:endParaRPr lang="en-US" sz="1800" b="0" i="0" u="none" strike="noStrike">
              <a:solidFill>
                <a:srgbClr val="000000"/>
              </a:solidFill>
              <a:effectLst/>
              <a:latin typeface="Aptos" panose="020B0004020202020204" pitchFamily="34" charset="0"/>
            </a:endParaRPr>
          </a:p>
        </p:txBody>
      </p:sp>
      <p:sp>
        <p:nvSpPr>
          <p:cNvPr id="4" name="Slide Number Placeholder 3">
            <a:extLst>
              <a:ext uri="{FF2B5EF4-FFF2-40B4-BE49-F238E27FC236}">
                <a16:creationId xmlns:a16="http://schemas.microsoft.com/office/drawing/2014/main" id="{4E95B5B9-9982-52BD-833A-C56EEBC60C4C}"/>
              </a:ext>
            </a:extLst>
          </p:cNvPr>
          <p:cNvSpPr>
            <a:spLocks noGrp="1"/>
          </p:cNvSpPr>
          <p:nvPr>
            <p:ph type="sldNum" sz="quarter" idx="5"/>
          </p:nvPr>
        </p:nvSpPr>
        <p:spPr/>
        <p:txBody>
          <a:bodyPr/>
          <a:lstStyle/>
          <a:p>
            <a:fld id="{F5AFE390-E204-4548-B13B-5D74EC4E0F8B}" type="slidenum">
              <a:rPr lang="en-US" smtClean="0"/>
              <a:t>12</a:t>
            </a:fld>
            <a:endParaRPr lang="en-US"/>
          </a:p>
        </p:txBody>
      </p:sp>
    </p:spTree>
    <p:extLst>
      <p:ext uri="{BB962C8B-B14F-4D97-AF65-F5344CB8AC3E}">
        <p14:creationId xmlns:p14="http://schemas.microsoft.com/office/powerpoint/2010/main" val="314450294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9B49A75-F347-5086-D137-F51031B92F7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C9F7015-AF9F-4245-5EEC-20F3A5E0596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2AB6BD8-909C-170C-08CD-8FC3F5266F9F}"/>
              </a:ext>
            </a:extLst>
          </p:cNvPr>
          <p:cNvSpPr>
            <a:spLocks noGrp="1"/>
          </p:cNvSpPr>
          <p:nvPr>
            <p:ph type="body" idx="1"/>
          </p:nvPr>
        </p:nvSpPr>
        <p:spPr/>
        <p:txBody>
          <a:bodyPr/>
          <a:lstStyle/>
          <a:p>
            <a:pPr algn="l" rtl="0" fontAlgn="base">
              <a:buNone/>
            </a:pPr>
            <a:endParaRPr lang="en-US" sz="1800" b="0" i="0" u="none" strike="noStrike">
              <a:solidFill>
                <a:srgbClr val="000000"/>
              </a:solidFill>
              <a:effectLst/>
              <a:latin typeface="Aptos" panose="020B0004020202020204" pitchFamily="34" charset="0"/>
            </a:endParaRPr>
          </a:p>
        </p:txBody>
      </p:sp>
      <p:sp>
        <p:nvSpPr>
          <p:cNvPr id="4" name="Slide Number Placeholder 3">
            <a:extLst>
              <a:ext uri="{FF2B5EF4-FFF2-40B4-BE49-F238E27FC236}">
                <a16:creationId xmlns:a16="http://schemas.microsoft.com/office/drawing/2014/main" id="{94CEBB50-A084-5631-0D78-F903E0085019}"/>
              </a:ext>
            </a:extLst>
          </p:cNvPr>
          <p:cNvSpPr>
            <a:spLocks noGrp="1"/>
          </p:cNvSpPr>
          <p:nvPr>
            <p:ph type="sldNum" sz="quarter" idx="5"/>
          </p:nvPr>
        </p:nvSpPr>
        <p:spPr/>
        <p:txBody>
          <a:bodyPr/>
          <a:lstStyle/>
          <a:p>
            <a:fld id="{F5AFE390-E204-4548-B13B-5D74EC4E0F8B}" type="slidenum">
              <a:rPr lang="en-US" smtClean="0"/>
              <a:t>13</a:t>
            </a:fld>
            <a:endParaRPr lang="en-US"/>
          </a:p>
        </p:txBody>
      </p:sp>
    </p:spTree>
    <p:extLst>
      <p:ext uri="{BB962C8B-B14F-4D97-AF65-F5344CB8AC3E}">
        <p14:creationId xmlns:p14="http://schemas.microsoft.com/office/powerpoint/2010/main" val="377349408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E15B3DA-BDC7-6EAB-197F-DCE4330230D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17F2407-B37D-B26C-287F-2F376AD96DF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46B36C3-C25B-1C21-C273-25E9D99EC643}"/>
              </a:ext>
            </a:extLst>
          </p:cNvPr>
          <p:cNvSpPr>
            <a:spLocks noGrp="1"/>
          </p:cNvSpPr>
          <p:nvPr>
            <p:ph type="body" idx="1"/>
          </p:nvPr>
        </p:nvSpPr>
        <p:spPr/>
        <p:txBody>
          <a:bodyPr/>
          <a:lstStyle/>
          <a:p>
            <a:pPr algn="l" rtl="0" fontAlgn="base">
              <a:buNone/>
            </a:pPr>
            <a:endParaRPr lang="en-US" sz="1800" b="0" i="0" u="none" strike="noStrike">
              <a:solidFill>
                <a:srgbClr val="000000"/>
              </a:solidFill>
              <a:effectLst/>
              <a:latin typeface="Aptos" panose="020B0004020202020204" pitchFamily="34" charset="0"/>
            </a:endParaRPr>
          </a:p>
        </p:txBody>
      </p:sp>
      <p:sp>
        <p:nvSpPr>
          <p:cNvPr id="4" name="Slide Number Placeholder 3">
            <a:extLst>
              <a:ext uri="{FF2B5EF4-FFF2-40B4-BE49-F238E27FC236}">
                <a16:creationId xmlns:a16="http://schemas.microsoft.com/office/drawing/2014/main" id="{3C50A2A8-5225-A697-C991-686205675166}"/>
              </a:ext>
            </a:extLst>
          </p:cNvPr>
          <p:cNvSpPr>
            <a:spLocks noGrp="1"/>
          </p:cNvSpPr>
          <p:nvPr>
            <p:ph type="sldNum" sz="quarter" idx="5"/>
          </p:nvPr>
        </p:nvSpPr>
        <p:spPr/>
        <p:txBody>
          <a:bodyPr/>
          <a:lstStyle/>
          <a:p>
            <a:fld id="{F5AFE390-E204-4548-B13B-5D74EC4E0F8B}" type="slidenum">
              <a:rPr lang="en-US" smtClean="0"/>
              <a:t>14</a:t>
            </a:fld>
            <a:endParaRPr lang="en-US"/>
          </a:p>
        </p:txBody>
      </p:sp>
    </p:spTree>
    <p:extLst>
      <p:ext uri="{BB962C8B-B14F-4D97-AF65-F5344CB8AC3E}">
        <p14:creationId xmlns:p14="http://schemas.microsoft.com/office/powerpoint/2010/main" val="2379521717"/>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3" Type="http://schemas.openxmlformats.org/officeDocument/2006/relationships/image" Target="../media/image35.sv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01.xml.rels><?xml version="1.0" encoding="UTF-8" standalone="yes"?>
<Relationships xmlns="http://schemas.openxmlformats.org/package/2006/relationships"><Relationship Id="rId3" Type="http://schemas.openxmlformats.org/officeDocument/2006/relationships/image" Target="../media/image35.sv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02.xml.rels><?xml version="1.0" encoding="UTF-8" standalone="yes"?>
<Relationships xmlns="http://schemas.openxmlformats.org/package/2006/relationships"><Relationship Id="rId3" Type="http://schemas.openxmlformats.org/officeDocument/2006/relationships/image" Target="../media/image35.sv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03.xml.rels><?xml version="1.0" encoding="UTF-8" standalone="yes"?>
<Relationships xmlns="http://schemas.openxmlformats.org/package/2006/relationships"><Relationship Id="rId3" Type="http://schemas.openxmlformats.org/officeDocument/2006/relationships/image" Target="../media/image35.sv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04.xml.rels><?xml version="1.0" encoding="UTF-8" standalone="yes"?>
<Relationships xmlns="http://schemas.openxmlformats.org/package/2006/relationships"><Relationship Id="rId3" Type="http://schemas.openxmlformats.org/officeDocument/2006/relationships/image" Target="../media/image35.sv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05.xml.rels><?xml version="1.0" encoding="UTF-8" standalone="yes"?>
<Relationships xmlns="http://schemas.openxmlformats.org/package/2006/relationships"><Relationship Id="rId3" Type="http://schemas.openxmlformats.org/officeDocument/2006/relationships/image" Target="../media/image35.sv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7.xml.rels><?xml version="1.0" encoding="UTF-8" standalone="yes"?>
<Relationships xmlns="http://schemas.openxmlformats.org/package/2006/relationships"><Relationship Id="rId3" Type="http://schemas.openxmlformats.org/officeDocument/2006/relationships/image" Target="../media/image35.sv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0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slideMaster" Target="../slideMasters/slideMaster2.xml"/><Relationship Id="rId1" Type="http://schemas.openxmlformats.org/officeDocument/2006/relationships/tags" Target="../tags/tag6.xml"/><Relationship Id="rId4" Type="http://schemas.openxmlformats.org/officeDocument/2006/relationships/image" Target="../media/image35.svg"/></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3" Type="http://schemas.openxmlformats.org/officeDocument/2006/relationships/image" Target="../media/image35.sv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11.xml.rels><?xml version="1.0" encoding="UTF-8" standalone="yes"?>
<Relationships xmlns="http://schemas.openxmlformats.org/package/2006/relationships"><Relationship Id="rId3" Type="http://schemas.openxmlformats.org/officeDocument/2006/relationships/image" Target="../media/image35.sv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12.xml.rels><?xml version="1.0" encoding="UTF-8" standalone="yes"?>
<Relationships xmlns="http://schemas.openxmlformats.org/package/2006/relationships"><Relationship Id="rId3" Type="http://schemas.openxmlformats.org/officeDocument/2006/relationships/image" Target="../media/image35.sv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4.xml.rels><?xml version="1.0" encoding="UTF-8" standalone="yes"?>
<Relationships xmlns="http://schemas.openxmlformats.org/package/2006/relationships"><Relationship Id="rId3" Type="http://schemas.openxmlformats.org/officeDocument/2006/relationships/image" Target="../media/image35.sv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35.sv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17.xml.rels><?xml version="1.0" encoding="UTF-8" standalone="yes"?>
<Relationships xmlns="http://schemas.openxmlformats.org/package/2006/relationships"><Relationship Id="rId3" Type="http://schemas.openxmlformats.org/officeDocument/2006/relationships/image" Target="../media/image35.sv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18.xml.rels><?xml version="1.0" encoding="UTF-8" standalone="yes"?>
<Relationships xmlns="http://schemas.openxmlformats.org/package/2006/relationships"><Relationship Id="rId3" Type="http://schemas.openxmlformats.org/officeDocument/2006/relationships/image" Target="../media/image35.sv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19.xml.rels><?xml version="1.0" encoding="UTF-8" standalone="yes"?>
<Relationships xmlns="http://schemas.openxmlformats.org/package/2006/relationships"><Relationship Id="rId3" Type="http://schemas.openxmlformats.org/officeDocument/2006/relationships/image" Target="../media/image35.sv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3" Type="http://schemas.openxmlformats.org/officeDocument/2006/relationships/image" Target="../media/image36.sv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21.xml.rels><?xml version="1.0" encoding="UTF-8" standalone="yes"?>
<Relationships xmlns="http://schemas.openxmlformats.org/package/2006/relationships"><Relationship Id="rId3" Type="http://schemas.openxmlformats.org/officeDocument/2006/relationships/image" Target="../media/image36.sv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22.xml.rels><?xml version="1.0" encoding="UTF-8" standalone="yes"?>
<Relationships xmlns="http://schemas.openxmlformats.org/package/2006/relationships"><Relationship Id="rId3" Type="http://schemas.openxmlformats.org/officeDocument/2006/relationships/image" Target="../media/image36.sv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23.xml.rels><?xml version="1.0" encoding="UTF-8" standalone="yes"?>
<Relationships xmlns="http://schemas.openxmlformats.org/package/2006/relationships"><Relationship Id="rId3" Type="http://schemas.openxmlformats.org/officeDocument/2006/relationships/image" Target="../media/image36.sv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24.xml.rels><?xml version="1.0" encoding="UTF-8" standalone="yes"?>
<Relationships xmlns="http://schemas.openxmlformats.org/package/2006/relationships"><Relationship Id="rId3" Type="http://schemas.openxmlformats.org/officeDocument/2006/relationships/image" Target="../media/image36.sv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25.xml.rels><?xml version="1.0" encoding="UTF-8" standalone="yes"?>
<Relationships xmlns="http://schemas.openxmlformats.org/package/2006/relationships"><Relationship Id="rId3" Type="http://schemas.openxmlformats.org/officeDocument/2006/relationships/image" Target="../media/image36.sv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26.xml.rels><?xml version="1.0" encoding="UTF-8" standalone="yes"?>
<Relationships xmlns="http://schemas.openxmlformats.org/package/2006/relationships"><Relationship Id="rId3" Type="http://schemas.openxmlformats.org/officeDocument/2006/relationships/image" Target="../media/image36.sv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27.xml.rels><?xml version="1.0" encoding="UTF-8" standalone="yes"?>
<Relationships xmlns="http://schemas.openxmlformats.org/package/2006/relationships"><Relationship Id="rId3" Type="http://schemas.openxmlformats.org/officeDocument/2006/relationships/image" Target="../media/image18.svg"/><Relationship Id="rId2" Type="http://schemas.openxmlformats.org/officeDocument/2006/relationships/image" Target="../media/image13.png"/><Relationship Id="rId1" Type="http://schemas.openxmlformats.org/officeDocument/2006/relationships/slideMaster" Target="../slideMasters/slideMaster2.xml"/><Relationship Id="rId5" Type="http://schemas.openxmlformats.org/officeDocument/2006/relationships/image" Target="../media/image12.svg"/><Relationship Id="rId4" Type="http://schemas.openxmlformats.org/officeDocument/2006/relationships/image" Target="../media/image11.png"/></Relationships>
</file>

<file path=ppt/slideLayouts/_rels/slideLayout128.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2.xml"/><Relationship Id="rId5" Type="http://schemas.openxmlformats.org/officeDocument/2006/relationships/image" Target="../media/image12.svg"/><Relationship Id="rId4" Type="http://schemas.openxmlformats.org/officeDocument/2006/relationships/image" Target="../media/image11.png"/></Relationships>
</file>

<file path=ppt/slideLayouts/_rels/slideLayout129.xml.rels><?xml version="1.0" encoding="UTF-8" standalone="yes"?>
<Relationships xmlns="http://schemas.openxmlformats.org/package/2006/relationships"><Relationship Id="rId3" Type="http://schemas.openxmlformats.org/officeDocument/2006/relationships/image" Target="../media/image38.svg"/><Relationship Id="rId2" Type="http://schemas.openxmlformats.org/officeDocument/2006/relationships/image" Target="../media/image37.png"/><Relationship Id="rId1" Type="http://schemas.openxmlformats.org/officeDocument/2006/relationships/slideMaster" Target="../slideMasters/slideMaster2.xml"/><Relationship Id="rId5" Type="http://schemas.openxmlformats.org/officeDocument/2006/relationships/image" Target="../media/image12.svg"/><Relationship Id="rId4" Type="http://schemas.openxmlformats.org/officeDocument/2006/relationships/image" Target="../media/image11.pn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39.png"/><Relationship Id="rId1" Type="http://schemas.openxmlformats.org/officeDocument/2006/relationships/slideMaster" Target="../slideMasters/slideMaster2.xml"/><Relationship Id="rId5" Type="http://schemas.openxmlformats.org/officeDocument/2006/relationships/image" Target="../media/image12.svg"/><Relationship Id="rId4" Type="http://schemas.openxmlformats.org/officeDocument/2006/relationships/image" Target="../media/image11.png"/></Relationships>
</file>

<file path=ppt/slideLayouts/_rels/slideLayout131.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8.xml"/><Relationship Id="rId1" Type="http://schemas.openxmlformats.org/officeDocument/2006/relationships/tags" Target="../tags/tag7.xml"/><Relationship Id="rId5" Type="http://schemas.openxmlformats.org/officeDocument/2006/relationships/image" Target="../media/image12.svg"/><Relationship Id="rId4" Type="http://schemas.openxmlformats.org/officeDocument/2006/relationships/image" Target="../media/image11.png"/></Relationships>
</file>

<file path=ppt/slideLayouts/_rels/slideLayout132.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10.xml"/><Relationship Id="rId1" Type="http://schemas.openxmlformats.org/officeDocument/2006/relationships/tags" Target="../tags/tag9.xml"/><Relationship Id="rId5" Type="http://schemas.openxmlformats.org/officeDocument/2006/relationships/image" Target="../media/image12.svg"/><Relationship Id="rId4" Type="http://schemas.openxmlformats.org/officeDocument/2006/relationships/image" Target="../media/image11.png"/></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6.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2.xml"/></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2.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43.png"/><Relationship Id="rId1" Type="http://schemas.openxmlformats.org/officeDocument/2006/relationships/slideMaster" Target="../slideMasters/slideMaster2.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5.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2.xml"/></Relationships>
</file>

<file path=ppt/slideLayouts/_rels/slideLayout146.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147.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2.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Master" Target="../slideMasters/slideMaster3.xml"/><Relationship Id="rId4" Type="http://schemas.openxmlformats.org/officeDocument/2006/relationships/image" Target="../media/image15.sv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48.jpeg"/><Relationship Id="rId1" Type="http://schemas.openxmlformats.org/officeDocument/2006/relationships/slideMaster" Target="../slideMasters/slideMaster3.xml"/><Relationship Id="rId4" Type="http://schemas.openxmlformats.org/officeDocument/2006/relationships/image" Target="../media/image15.svg"/></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2.xml.rels><?xml version="1.0" encoding="UTF-8" standalone="yes"?>
<Relationships xmlns="http://schemas.openxmlformats.org/package/2006/relationships"><Relationship Id="rId3" Type="http://schemas.openxmlformats.org/officeDocument/2006/relationships/image" Target="../media/image16.svg"/><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153.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154.xml.rels><?xml version="1.0" encoding="UTF-8" standalone="yes"?>
<Relationships xmlns="http://schemas.openxmlformats.org/package/2006/relationships"><Relationship Id="rId3" Type="http://schemas.openxmlformats.org/officeDocument/2006/relationships/image" Target="../media/image16.svg"/><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155.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9.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1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6.jpe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6.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3.xml"/><Relationship Id="rId5" Type="http://schemas.openxmlformats.org/officeDocument/2006/relationships/image" Target="../media/image18.svg"/><Relationship Id="rId4" Type="http://schemas.openxmlformats.org/officeDocument/2006/relationships/image" Target="../media/image13.png"/></Relationships>
</file>

<file path=ppt/slideLayouts/_rels/slideLayout207.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slideMaster" Target="../slideMasters/slideMaster3.xml"/><Relationship Id="rId1" Type="http://schemas.openxmlformats.org/officeDocument/2006/relationships/tags" Target="../tags/tag12.xml"/><Relationship Id="rId6" Type="http://schemas.openxmlformats.org/officeDocument/2006/relationships/image" Target="../media/image15.svg"/><Relationship Id="rId5" Type="http://schemas.openxmlformats.org/officeDocument/2006/relationships/image" Target="../media/image4.png"/><Relationship Id="rId4" Type="http://schemas.openxmlformats.org/officeDocument/2006/relationships/image" Target="../media/image12.svg"/></Relationships>
</file>

<file path=ppt/slideLayouts/_rels/slideLayout208.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slideMaster" Target="../slideMasters/slideMaster3.xml"/><Relationship Id="rId1" Type="http://schemas.openxmlformats.org/officeDocument/2006/relationships/tags" Target="../tags/tag13.xml"/><Relationship Id="rId6" Type="http://schemas.openxmlformats.org/officeDocument/2006/relationships/image" Target="../media/image15.svg"/><Relationship Id="rId5" Type="http://schemas.openxmlformats.org/officeDocument/2006/relationships/image" Target="../media/image4.png"/><Relationship Id="rId4" Type="http://schemas.openxmlformats.org/officeDocument/2006/relationships/image" Target="../media/image12.svg"/></Relationships>
</file>

<file path=ppt/slideLayouts/_rels/slideLayout20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48.jpe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2.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213.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214.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215.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9.xml.rels><?xml version="1.0" encoding="UTF-8" standalone="yes"?>
<Relationships xmlns="http://schemas.openxmlformats.org/package/2006/relationships"><Relationship Id="rId2" Type="http://schemas.openxmlformats.org/officeDocument/2006/relationships/slideMaster" Target="../slideMasters/slideMaster4.xml"/><Relationship Id="rId1" Type="http://schemas.openxmlformats.org/officeDocument/2006/relationships/tags" Target="../tags/tag1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6.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4.xml"/><Relationship Id="rId5" Type="http://schemas.openxmlformats.org/officeDocument/2006/relationships/image" Target="../media/image14.svg"/><Relationship Id="rId4" Type="http://schemas.openxmlformats.org/officeDocument/2006/relationships/image" Target="../media/image13.png"/></Relationships>
</file>

<file path=ppt/slideLayouts/_rels/slideLayout267.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slideMaster" Target="../slideMasters/slideMaster4.xml"/><Relationship Id="rId1" Type="http://schemas.openxmlformats.org/officeDocument/2006/relationships/tags" Target="../tags/tag15.xml"/><Relationship Id="rId6" Type="http://schemas.openxmlformats.org/officeDocument/2006/relationships/image" Target="../media/image5.svg"/><Relationship Id="rId5" Type="http://schemas.openxmlformats.org/officeDocument/2006/relationships/image" Target="../media/image4.png"/><Relationship Id="rId4" Type="http://schemas.openxmlformats.org/officeDocument/2006/relationships/image" Target="../media/image12.svg"/></Relationships>
</file>

<file path=ppt/slideLayouts/_rels/slideLayout268.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slideMaster" Target="../slideMasters/slideMaster4.xml"/><Relationship Id="rId1" Type="http://schemas.openxmlformats.org/officeDocument/2006/relationships/tags" Target="../tags/tag16.xml"/><Relationship Id="rId6" Type="http://schemas.openxmlformats.org/officeDocument/2006/relationships/image" Target="../media/image5.svg"/><Relationship Id="rId5" Type="http://schemas.openxmlformats.org/officeDocument/2006/relationships/image" Target="../media/image4.png"/><Relationship Id="rId4" Type="http://schemas.openxmlformats.org/officeDocument/2006/relationships/image" Target="../media/image12.svg"/></Relationships>
</file>

<file path=ppt/slideLayouts/_rels/slideLayout269.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3" Type="http://schemas.openxmlformats.org/officeDocument/2006/relationships/image" Target="../media/image16.sv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2.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273.xml.rels><?xml version="1.0" encoding="UTF-8" standalone="yes"?>
<Relationships xmlns="http://schemas.openxmlformats.org/package/2006/relationships"><Relationship Id="rId3" Type="http://schemas.openxmlformats.org/officeDocument/2006/relationships/image" Target="../media/image35.svg"/><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274.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6.xml"/></Relationships>
</file>

<file path=ppt/slideLayouts/_rels/slideLayout275.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6.xml"/></Relationships>
</file>

<file path=ppt/slideLayouts/_rels/slideLayout276.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6.xml"/></Relationships>
</file>

<file path=ppt/slideLayouts/_rels/slideLayout27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8.jpeg"/><Relationship Id="rId1" Type="http://schemas.openxmlformats.org/officeDocument/2006/relationships/slideMaster" Target="../slideMasters/slideMaster6.xml"/><Relationship Id="rId4" Type="http://schemas.openxmlformats.org/officeDocument/2006/relationships/image" Target="../media/image5.svg"/></Relationships>
</file>

<file path=ppt/slideLayouts/_rels/slideLayout27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0.jpeg"/><Relationship Id="rId1" Type="http://schemas.openxmlformats.org/officeDocument/2006/relationships/slideMaster" Target="../slideMasters/slideMaster6.xml"/><Relationship Id="rId4" Type="http://schemas.openxmlformats.org/officeDocument/2006/relationships/image" Target="../media/image5.svg"/></Relationships>
</file>

<file path=ppt/slideLayouts/_rels/slideLayout27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1.jpeg"/><Relationship Id="rId1" Type="http://schemas.openxmlformats.org/officeDocument/2006/relationships/slideMaster" Target="../slideMasters/slideMaster6.xml"/><Relationship Id="rId4" Type="http://schemas.openxmlformats.org/officeDocument/2006/relationships/image" Target="../media/image5.svg"/></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281.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83.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284.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285.xml.rels><?xml version="1.0" encoding="UTF-8" standalone="yes"?>
<Relationships xmlns="http://schemas.openxmlformats.org/package/2006/relationships"><Relationship Id="rId3" Type="http://schemas.openxmlformats.org/officeDocument/2006/relationships/image" Target="../media/image49.svg"/><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286.xml.rels><?xml version="1.0" encoding="UTF-8" standalone="yes"?>
<Relationships xmlns="http://schemas.openxmlformats.org/package/2006/relationships"><Relationship Id="rId3" Type="http://schemas.openxmlformats.org/officeDocument/2006/relationships/image" Target="../media/image50.svg"/><Relationship Id="rId2" Type="http://schemas.openxmlformats.org/officeDocument/2006/relationships/image" Target="../media/image21.png"/><Relationship Id="rId1" Type="http://schemas.openxmlformats.org/officeDocument/2006/relationships/slideMaster" Target="../slideMasters/slideMaster6.xml"/></Relationships>
</file>

<file path=ppt/slideLayouts/_rels/slideLayout287.xml.rels><?xml version="1.0" encoding="UTF-8" standalone="yes"?>
<Relationships xmlns="http://schemas.openxmlformats.org/package/2006/relationships"><Relationship Id="rId3" Type="http://schemas.openxmlformats.org/officeDocument/2006/relationships/image" Target="../media/image51.svg"/><Relationship Id="rId2" Type="http://schemas.openxmlformats.org/officeDocument/2006/relationships/image" Target="../media/image33.png"/><Relationship Id="rId1" Type="http://schemas.openxmlformats.org/officeDocument/2006/relationships/slideMaster" Target="../slideMasters/slideMaster6.xml"/></Relationships>
</file>

<file path=ppt/slideLayouts/_rels/slideLayout288.xml.rels><?xml version="1.0" encoding="UTF-8" standalone="yes"?>
<Relationships xmlns="http://schemas.openxmlformats.org/package/2006/relationships"><Relationship Id="rId3" Type="http://schemas.openxmlformats.org/officeDocument/2006/relationships/image" Target="../media/image51.svg"/><Relationship Id="rId2" Type="http://schemas.openxmlformats.org/officeDocument/2006/relationships/image" Target="../media/image33.png"/><Relationship Id="rId1" Type="http://schemas.openxmlformats.org/officeDocument/2006/relationships/slideMaster" Target="../slideMasters/slideMaster6.xml"/></Relationships>
</file>

<file path=ppt/slideLayouts/_rels/slideLayout289.xml.rels><?xml version="1.0" encoding="UTF-8" standalone="yes"?>
<Relationships xmlns="http://schemas.openxmlformats.org/package/2006/relationships"><Relationship Id="rId3" Type="http://schemas.openxmlformats.org/officeDocument/2006/relationships/image" Target="../media/image51.svg"/><Relationship Id="rId2" Type="http://schemas.openxmlformats.org/officeDocument/2006/relationships/image" Target="../media/image33.png"/><Relationship Id="rId1" Type="http://schemas.openxmlformats.org/officeDocument/2006/relationships/slideMaster" Target="../slideMasters/slideMaster6.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3" Type="http://schemas.openxmlformats.org/officeDocument/2006/relationships/image" Target="../media/image51.svg"/><Relationship Id="rId2" Type="http://schemas.openxmlformats.org/officeDocument/2006/relationships/image" Target="../media/image33.png"/><Relationship Id="rId1" Type="http://schemas.openxmlformats.org/officeDocument/2006/relationships/slideMaster" Target="../slideMasters/slideMaster6.xml"/></Relationships>
</file>

<file path=ppt/slideLayouts/_rels/slideLayout291.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292.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293.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294.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295.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296.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297.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298.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0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slideMaster" Target="../slideMasters/slideMaster6.xml"/><Relationship Id="rId1" Type="http://schemas.openxmlformats.org/officeDocument/2006/relationships/tags" Target="../tags/tag17.xml"/><Relationship Id="rId4" Type="http://schemas.openxmlformats.org/officeDocument/2006/relationships/image" Target="../media/image2.svg"/></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03.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04.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05.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07.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09.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11.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12.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13.xml.rels><?xml version="1.0" encoding="UTF-8" standalone="yes"?>
<Relationships xmlns="http://schemas.openxmlformats.org/package/2006/relationships"><Relationship Id="rId3" Type="http://schemas.openxmlformats.org/officeDocument/2006/relationships/image" Target="../media/image52.sv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14.xml.rels><?xml version="1.0" encoding="UTF-8" standalone="yes"?>
<Relationships xmlns="http://schemas.openxmlformats.org/package/2006/relationships"><Relationship Id="rId3" Type="http://schemas.openxmlformats.org/officeDocument/2006/relationships/image" Target="../media/image52.sv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15.xml.rels><?xml version="1.0" encoding="UTF-8" standalone="yes"?>
<Relationships xmlns="http://schemas.openxmlformats.org/package/2006/relationships"><Relationship Id="rId3" Type="http://schemas.openxmlformats.org/officeDocument/2006/relationships/image" Target="../media/image52.sv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16.xml.rels><?xml version="1.0" encoding="UTF-8" standalone="yes"?>
<Relationships xmlns="http://schemas.openxmlformats.org/package/2006/relationships"><Relationship Id="rId3" Type="http://schemas.openxmlformats.org/officeDocument/2006/relationships/image" Target="../media/image52.sv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17.xml.rels><?xml version="1.0" encoding="UTF-8" standalone="yes"?>
<Relationships xmlns="http://schemas.openxmlformats.org/package/2006/relationships"><Relationship Id="rId3" Type="http://schemas.openxmlformats.org/officeDocument/2006/relationships/image" Target="../media/image52.sv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18.xml.rels><?xml version="1.0" encoding="UTF-8" standalone="yes"?>
<Relationships xmlns="http://schemas.openxmlformats.org/package/2006/relationships"><Relationship Id="rId3" Type="http://schemas.openxmlformats.org/officeDocument/2006/relationships/image" Target="../media/image52.sv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19.xml.rels><?xml version="1.0" encoding="UTF-8" standalone="yes"?>
<Relationships xmlns="http://schemas.openxmlformats.org/package/2006/relationships"><Relationship Id="rId3" Type="http://schemas.openxmlformats.org/officeDocument/2006/relationships/image" Target="../media/image52.sv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6.xml"/><Relationship Id="rId5" Type="http://schemas.openxmlformats.org/officeDocument/2006/relationships/image" Target="../media/image12.svg"/><Relationship Id="rId4" Type="http://schemas.openxmlformats.org/officeDocument/2006/relationships/image" Target="../media/image11.png"/></Relationships>
</file>

<file path=ppt/slideLayouts/_rels/slideLayout321.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23.png"/><Relationship Id="rId1" Type="http://schemas.openxmlformats.org/officeDocument/2006/relationships/slideMaster" Target="../slideMasters/slideMaster6.xml"/><Relationship Id="rId5" Type="http://schemas.openxmlformats.org/officeDocument/2006/relationships/image" Target="../media/image12.svg"/><Relationship Id="rId4" Type="http://schemas.openxmlformats.org/officeDocument/2006/relationships/image" Target="../media/image11.png"/></Relationships>
</file>

<file path=ppt/slideLayouts/_rels/slideLayout322.xml.rels><?xml version="1.0" encoding="UTF-8" standalone="yes"?>
<Relationships xmlns="http://schemas.openxmlformats.org/package/2006/relationships"><Relationship Id="rId3" Type="http://schemas.openxmlformats.org/officeDocument/2006/relationships/image" Target="../media/image38.svg"/><Relationship Id="rId2" Type="http://schemas.openxmlformats.org/officeDocument/2006/relationships/image" Target="../media/image37.png"/><Relationship Id="rId1" Type="http://schemas.openxmlformats.org/officeDocument/2006/relationships/slideMaster" Target="../slideMasters/slideMaster6.xml"/><Relationship Id="rId5" Type="http://schemas.openxmlformats.org/officeDocument/2006/relationships/image" Target="../media/image12.svg"/><Relationship Id="rId4" Type="http://schemas.openxmlformats.org/officeDocument/2006/relationships/image" Target="../media/image11.png"/></Relationships>
</file>

<file path=ppt/slideLayouts/_rels/slideLayout323.xml.rels><?xml version="1.0" encoding="UTF-8" standalone="yes"?>
<Relationships xmlns="http://schemas.openxmlformats.org/package/2006/relationships"><Relationship Id="rId3" Type="http://schemas.openxmlformats.org/officeDocument/2006/relationships/image" Target="../media/image54.svg"/><Relationship Id="rId2" Type="http://schemas.openxmlformats.org/officeDocument/2006/relationships/image" Target="../media/image39.png"/><Relationship Id="rId1" Type="http://schemas.openxmlformats.org/officeDocument/2006/relationships/slideMaster" Target="../slideMasters/slideMaster6.xml"/><Relationship Id="rId5" Type="http://schemas.openxmlformats.org/officeDocument/2006/relationships/image" Target="../media/image12.svg"/><Relationship Id="rId4" Type="http://schemas.openxmlformats.org/officeDocument/2006/relationships/image" Target="../media/image11.png"/></Relationships>
</file>

<file path=ppt/slideLayouts/_rels/slideLayout324.xml.rels><?xml version="1.0" encoding="UTF-8" standalone="yes"?>
<Relationships xmlns="http://schemas.openxmlformats.org/package/2006/relationships"><Relationship Id="rId3" Type="http://schemas.openxmlformats.org/officeDocument/2006/relationships/slideMaster" Target="../slideMasters/slideMaster6.xml"/><Relationship Id="rId2" Type="http://schemas.openxmlformats.org/officeDocument/2006/relationships/tags" Target="../tags/tag19.xml"/><Relationship Id="rId1" Type="http://schemas.openxmlformats.org/officeDocument/2006/relationships/tags" Target="../tags/tag18.xml"/><Relationship Id="rId5" Type="http://schemas.openxmlformats.org/officeDocument/2006/relationships/image" Target="../media/image12.svg"/><Relationship Id="rId4" Type="http://schemas.openxmlformats.org/officeDocument/2006/relationships/image" Target="../media/image11.png"/></Relationships>
</file>

<file path=ppt/slideLayouts/_rels/slideLayout325.xml.rels><?xml version="1.0" encoding="UTF-8" standalone="yes"?>
<Relationships xmlns="http://schemas.openxmlformats.org/package/2006/relationships"><Relationship Id="rId3" Type="http://schemas.openxmlformats.org/officeDocument/2006/relationships/slideMaster" Target="../slideMasters/slideMaster6.xml"/><Relationship Id="rId2" Type="http://schemas.openxmlformats.org/officeDocument/2006/relationships/tags" Target="../tags/tag21.xml"/><Relationship Id="rId1" Type="http://schemas.openxmlformats.org/officeDocument/2006/relationships/tags" Target="../tags/tag20.xml"/><Relationship Id="rId5" Type="http://schemas.openxmlformats.org/officeDocument/2006/relationships/image" Target="../media/image12.svg"/><Relationship Id="rId4" Type="http://schemas.openxmlformats.org/officeDocument/2006/relationships/image" Target="../media/image11.png"/></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27.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7.xml"/></Relationships>
</file>

<file path=ppt/slideLayouts/_rels/slideLayout328.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7.xml"/></Relationships>
</file>

<file path=ppt/slideLayouts/_rels/slideLayout329.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7.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8.jpeg"/><Relationship Id="rId1" Type="http://schemas.openxmlformats.org/officeDocument/2006/relationships/slideMaster" Target="../slideMasters/slideMaster7.xml"/><Relationship Id="rId4" Type="http://schemas.openxmlformats.org/officeDocument/2006/relationships/image" Target="../media/image15.svg"/></Relationships>
</file>

<file path=ppt/slideLayouts/_rels/slideLayout33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0.jpeg"/><Relationship Id="rId1" Type="http://schemas.openxmlformats.org/officeDocument/2006/relationships/slideMaster" Target="../slideMasters/slideMaster7.xml"/><Relationship Id="rId4" Type="http://schemas.openxmlformats.org/officeDocument/2006/relationships/image" Target="../media/image15.svg"/></Relationships>
</file>

<file path=ppt/slideLayouts/_rels/slideLayout33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1.jpeg"/><Relationship Id="rId1" Type="http://schemas.openxmlformats.org/officeDocument/2006/relationships/slideMaster" Target="../slideMasters/slideMaster7.xml"/><Relationship Id="rId4" Type="http://schemas.openxmlformats.org/officeDocument/2006/relationships/image" Target="../media/image15.svg"/></Relationships>
</file>

<file path=ppt/slideLayouts/_rels/slideLayout333.xml.rels><?xml version="1.0" encoding="UTF-8" standalone="yes"?>
<Relationships xmlns="http://schemas.openxmlformats.org/package/2006/relationships"><Relationship Id="rId3" Type="http://schemas.openxmlformats.org/officeDocument/2006/relationships/image" Target="../media/image16.svg"/><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334.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36.xml.rels><?xml version="1.0" encoding="UTF-8" standalone="yes"?>
<Relationships xmlns="http://schemas.openxmlformats.org/package/2006/relationships"><Relationship Id="rId3" Type="http://schemas.openxmlformats.org/officeDocument/2006/relationships/image" Target="../media/image16.svg"/><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337.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338.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339.xml.rels><?xml version="1.0" encoding="UTF-8" standalone="yes"?>
<Relationships xmlns="http://schemas.openxmlformats.org/package/2006/relationships"><Relationship Id="rId3" Type="http://schemas.openxmlformats.org/officeDocument/2006/relationships/image" Target="../media/image22.svg"/><Relationship Id="rId2" Type="http://schemas.openxmlformats.org/officeDocument/2006/relationships/image" Target="../media/image21.png"/><Relationship Id="rId1" Type="http://schemas.openxmlformats.org/officeDocument/2006/relationships/slideMaster" Target="../slideMasters/slideMaster7.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3" Type="http://schemas.openxmlformats.org/officeDocument/2006/relationships/image" Target="../media/image34.svg"/><Relationship Id="rId2" Type="http://schemas.openxmlformats.org/officeDocument/2006/relationships/image" Target="../media/image33.png"/><Relationship Id="rId1" Type="http://schemas.openxmlformats.org/officeDocument/2006/relationships/slideMaster" Target="../slideMasters/slideMaster7.xml"/></Relationships>
</file>

<file path=ppt/slideLayouts/_rels/slideLayout341.xml.rels><?xml version="1.0" encoding="UTF-8" standalone="yes"?>
<Relationships xmlns="http://schemas.openxmlformats.org/package/2006/relationships"><Relationship Id="rId3" Type="http://schemas.openxmlformats.org/officeDocument/2006/relationships/image" Target="../media/image34.svg"/><Relationship Id="rId2" Type="http://schemas.openxmlformats.org/officeDocument/2006/relationships/image" Target="../media/image33.png"/><Relationship Id="rId1" Type="http://schemas.openxmlformats.org/officeDocument/2006/relationships/slideMaster" Target="../slideMasters/slideMaster7.xml"/></Relationships>
</file>

<file path=ppt/slideLayouts/_rels/slideLayout342.xml.rels><?xml version="1.0" encoding="UTF-8" standalone="yes"?>
<Relationships xmlns="http://schemas.openxmlformats.org/package/2006/relationships"><Relationship Id="rId3" Type="http://schemas.openxmlformats.org/officeDocument/2006/relationships/image" Target="../media/image34.svg"/><Relationship Id="rId2" Type="http://schemas.openxmlformats.org/officeDocument/2006/relationships/image" Target="../media/image33.png"/><Relationship Id="rId1" Type="http://schemas.openxmlformats.org/officeDocument/2006/relationships/slideMaster" Target="../slideMasters/slideMaster7.xml"/></Relationships>
</file>

<file path=ppt/slideLayouts/_rels/slideLayout343.xml.rels><?xml version="1.0" encoding="UTF-8" standalone="yes"?>
<Relationships xmlns="http://schemas.openxmlformats.org/package/2006/relationships"><Relationship Id="rId3" Type="http://schemas.openxmlformats.org/officeDocument/2006/relationships/image" Target="../media/image34.svg"/><Relationship Id="rId2" Type="http://schemas.openxmlformats.org/officeDocument/2006/relationships/image" Target="../media/image33.png"/><Relationship Id="rId1" Type="http://schemas.openxmlformats.org/officeDocument/2006/relationships/slideMaster" Target="../slideMasters/slideMaster7.xml"/></Relationships>
</file>

<file path=ppt/slideLayouts/_rels/slideLayout344.xml.rels><?xml version="1.0" encoding="UTF-8" standalone="yes"?>
<Relationships xmlns="http://schemas.openxmlformats.org/package/2006/relationships"><Relationship Id="rId3" Type="http://schemas.openxmlformats.org/officeDocument/2006/relationships/image" Target="../media/image35.sv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345.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346.xml.rels><?xml version="1.0" encoding="UTF-8" standalone="yes"?>
<Relationships xmlns="http://schemas.openxmlformats.org/package/2006/relationships"><Relationship Id="rId3" Type="http://schemas.openxmlformats.org/officeDocument/2006/relationships/image" Target="../media/image35.sv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347.xml.rels><?xml version="1.0" encoding="UTF-8" standalone="yes"?>
<Relationships xmlns="http://schemas.openxmlformats.org/package/2006/relationships"><Relationship Id="rId3" Type="http://schemas.openxmlformats.org/officeDocument/2006/relationships/image" Target="../media/image35.sv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348.xml.rels><?xml version="1.0" encoding="UTF-8" standalone="yes"?>
<Relationships xmlns="http://schemas.openxmlformats.org/package/2006/relationships"><Relationship Id="rId3" Type="http://schemas.openxmlformats.org/officeDocument/2006/relationships/image" Target="../media/image35.sv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349.xml.rels><?xml version="1.0" encoding="UTF-8" standalone="yes"?>
<Relationships xmlns="http://schemas.openxmlformats.org/package/2006/relationships"><Relationship Id="rId3" Type="http://schemas.openxmlformats.org/officeDocument/2006/relationships/image" Target="../media/image35.sv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3" Type="http://schemas.openxmlformats.org/officeDocument/2006/relationships/image" Target="../media/image35.sv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351.xml.rels><?xml version="1.0" encoding="UTF-8" standalone="yes"?>
<Relationships xmlns="http://schemas.openxmlformats.org/package/2006/relationships"><Relationship Id="rId3" Type="http://schemas.openxmlformats.org/officeDocument/2006/relationships/image" Target="../media/image35.sv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53.xml.rels><?xml version="1.0" encoding="UTF-8" standalone="yes"?>
<Relationships xmlns="http://schemas.openxmlformats.org/package/2006/relationships"><Relationship Id="rId3" Type="http://schemas.openxmlformats.org/officeDocument/2006/relationships/image" Target="../media/image35.sv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35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slideMaster" Target="../slideMasters/slideMaster7.xml"/><Relationship Id="rId1" Type="http://schemas.openxmlformats.org/officeDocument/2006/relationships/tags" Target="../tags/tag22.xml"/><Relationship Id="rId4" Type="http://schemas.openxmlformats.org/officeDocument/2006/relationships/image" Target="../media/image35.svg"/></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56.xml.rels><?xml version="1.0" encoding="UTF-8" standalone="yes"?>
<Relationships xmlns="http://schemas.openxmlformats.org/package/2006/relationships"><Relationship Id="rId3" Type="http://schemas.openxmlformats.org/officeDocument/2006/relationships/image" Target="../media/image35.sv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357.xml.rels><?xml version="1.0" encoding="UTF-8" standalone="yes"?>
<Relationships xmlns="http://schemas.openxmlformats.org/package/2006/relationships"><Relationship Id="rId3" Type="http://schemas.openxmlformats.org/officeDocument/2006/relationships/image" Target="../media/image35.sv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358.xml.rels><?xml version="1.0" encoding="UTF-8" standalone="yes"?>
<Relationships xmlns="http://schemas.openxmlformats.org/package/2006/relationships"><Relationship Id="rId3" Type="http://schemas.openxmlformats.org/officeDocument/2006/relationships/image" Target="../media/image35.sv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3" Type="http://schemas.openxmlformats.org/officeDocument/2006/relationships/image" Target="../media/image35.sv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62.xml.rels><?xml version="1.0" encoding="UTF-8" standalone="yes"?>
<Relationships xmlns="http://schemas.openxmlformats.org/package/2006/relationships"><Relationship Id="rId3" Type="http://schemas.openxmlformats.org/officeDocument/2006/relationships/image" Target="../media/image35.sv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363.xml.rels><?xml version="1.0" encoding="UTF-8" standalone="yes"?>
<Relationships xmlns="http://schemas.openxmlformats.org/package/2006/relationships"><Relationship Id="rId3" Type="http://schemas.openxmlformats.org/officeDocument/2006/relationships/image" Target="../media/image35.sv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364.xml.rels><?xml version="1.0" encoding="UTF-8" standalone="yes"?>
<Relationships xmlns="http://schemas.openxmlformats.org/package/2006/relationships"><Relationship Id="rId3" Type="http://schemas.openxmlformats.org/officeDocument/2006/relationships/image" Target="../media/image35.sv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365.xml.rels><?xml version="1.0" encoding="UTF-8" standalone="yes"?>
<Relationships xmlns="http://schemas.openxmlformats.org/package/2006/relationships"><Relationship Id="rId3" Type="http://schemas.openxmlformats.org/officeDocument/2006/relationships/image" Target="../media/image35.sv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366.xml.rels><?xml version="1.0" encoding="UTF-8" standalone="yes"?>
<Relationships xmlns="http://schemas.openxmlformats.org/package/2006/relationships"><Relationship Id="rId3" Type="http://schemas.openxmlformats.org/officeDocument/2006/relationships/image" Target="../media/image36.sv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367.xml.rels><?xml version="1.0" encoding="UTF-8" standalone="yes"?>
<Relationships xmlns="http://schemas.openxmlformats.org/package/2006/relationships"><Relationship Id="rId3" Type="http://schemas.openxmlformats.org/officeDocument/2006/relationships/image" Target="../media/image36.sv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368.xml.rels><?xml version="1.0" encoding="UTF-8" standalone="yes"?>
<Relationships xmlns="http://schemas.openxmlformats.org/package/2006/relationships"><Relationship Id="rId3" Type="http://schemas.openxmlformats.org/officeDocument/2006/relationships/image" Target="../media/image36.sv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369.xml.rels><?xml version="1.0" encoding="UTF-8" standalone="yes"?>
<Relationships xmlns="http://schemas.openxmlformats.org/package/2006/relationships"><Relationship Id="rId3" Type="http://schemas.openxmlformats.org/officeDocument/2006/relationships/image" Target="../media/image36.sv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0.xml.rels><?xml version="1.0" encoding="UTF-8" standalone="yes"?>
<Relationships xmlns="http://schemas.openxmlformats.org/package/2006/relationships"><Relationship Id="rId3" Type="http://schemas.openxmlformats.org/officeDocument/2006/relationships/image" Target="../media/image36.sv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371.xml.rels><?xml version="1.0" encoding="UTF-8" standalone="yes"?>
<Relationships xmlns="http://schemas.openxmlformats.org/package/2006/relationships"><Relationship Id="rId3" Type="http://schemas.openxmlformats.org/officeDocument/2006/relationships/image" Target="../media/image36.sv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372.xml.rels><?xml version="1.0" encoding="UTF-8" standalone="yes"?>
<Relationships xmlns="http://schemas.openxmlformats.org/package/2006/relationships"><Relationship Id="rId3" Type="http://schemas.openxmlformats.org/officeDocument/2006/relationships/image" Target="../media/image36.sv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373.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7.xml"/><Relationship Id="rId5" Type="http://schemas.openxmlformats.org/officeDocument/2006/relationships/image" Target="../media/image12.svg"/><Relationship Id="rId4" Type="http://schemas.openxmlformats.org/officeDocument/2006/relationships/image" Target="../media/image11.png"/></Relationships>
</file>

<file path=ppt/slideLayouts/_rels/slideLayout374.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7.xml"/><Relationship Id="rId5" Type="http://schemas.openxmlformats.org/officeDocument/2006/relationships/image" Target="../media/image12.svg"/><Relationship Id="rId4" Type="http://schemas.openxmlformats.org/officeDocument/2006/relationships/image" Target="../media/image11.png"/></Relationships>
</file>

<file path=ppt/slideLayouts/_rels/slideLayout375.xml.rels><?xml version="1.0" encoding="UTF-8" standalone="yes"?>
<Relationships xmlns="http://schemas.openxmlformats.org/package/2006/relationships"><Relationship Id="rId3" Type="http://schemas.openxmlformats.org/officeDocument/2006/relationships/image" Target="../media/image38.svg"/><Relationship Id="rId2" Type="http://schemas.openxmlformats.org/officeDocument/2006/relationships/image" Target="../media/image37.png"/><Relationship Id="rId1" Type="http://schemas.openxmlformats.org/officeDocument/2006/relationships/slideMaster" Target="../slideMasters/slideMaster7.xml"/><Relationship Id="rId5" Type="http://schemas.openxmlformats.org/officeDocument/2006/relationships/image" Target="../media/image12.svg"/><Relationship Id="rId4" Type="http://schemas.openxmlformats.org/officeDocument/2006/relationships/image" Target="../media/image11.png"/></Relationships>
</file>

<file path=ppt/slideLayouts/_rels/slideLayout376.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39.png"/><Relationship Id="rId1" Type="http://schemas.openxmlformats.org/officeDocument/2006/relationships/slideMaster" Target="../slideMasters/slideMaster7.xml"/><Relationship Id="rId5" Type="http://schemas.openxmlformats.org/officeDocument/2006/relationships/image" Target="../media/image12.svg"/><Relationship Id="rId4" Type="http://schemas.openxmlformats.org/officeDocument/2006/relationships/image" Target="../media/image11.png"/></Relationships>
</file>

<file path=ppt/slideLayouts/_rels/slideLayout377.xml.rels><?xml version="1.0" encoding="UTF-8" standalone="yes"?>
<Relationships xmlns="http://schemas.openxmlformats.org/package/2006/relationships"><Relationship Id="rId3" Type="http://schemas.openxmlformats.org/officeDocument/2006/relationships/slideMaster" Target="../slideMasters/slideMaster7.xml"/><Relationship Id="rId2" Type="http://schemas.openxmlformats.org/officeDocument/2006/relationships/tags" Target="../tags/tag24.xml"/><Relationship Id="rId1" Type="http://schemas.openxmlformats.org/officeDocument/2006/relationships/tags" Target="../tags/tag23.xml"/><Relationship Id="rId5" Type="http://schemas.openxmlformats.org/officeDocument/2006/relationships/image" Target="../media/image12.svg"/><Relationship Id="rId4" Type="http://schemas.openxmlformats.org/officeDocument/2006/relationships/image" Target="../media/image11.png"/></Relationships>
</file>

<file path=ppt/slideLayouts/_rels/slideLayout378.xml.rels><?xml version="1.0" encoding="UTF-8" standalone="yes"?>
<Relationships xmlns="http://schemas.openxmlformats.org/package/2006/relationships"><Relationship Id="rId3" Type="http://schemas.openxmlformats.org/officeDocument/2006/relationships/slideMaster" Target="../slideMasters/slideMaster7.xml"/><Relationship Id="rId2" Type="http://schemas.openxmlformats.org/officeDocument/2006/relationships/tags" Target="../tags/tag26.xml"/><Relationship Id="rId1" Type="http://schemas.openxmlformats.org/officeDocument/2006/relationships/tags" Target="../tags/tag25.xml"/><Relationship Id="rId5" Type="http://schemas.openxmlformats.org/officeDocument/2006/relationships/image" Target="../media/image12.svg"/><Relationship Id="rId4" Type="http://schemas.openxmlformats.org/officeDocument/2006/relationships/image" Target="../media/image11.png"/></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0.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8.xml"/></Relationships>
</file>

<file path=ppt/slideLayouts/_rels/slideLayout381.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8.xml"/></Relationships>
</file>

<file path=ppt/slideLayouts/_rels/slideLayout382.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8.xml"/></Relationships>
</file>

<file path=ppt/slideLayouts/_rels/slideLayout38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8.jpeg"/><Relationship Id="rId1" Type="http://schemas.openxmlformats.org/officeDocument/2006/relationships/slideMaster" Target="../slideMasters/slideMaster8.xml"/><Relationship Id="rId4" Type="http://schemas.openxmlformats.org/officeDocument/2006/relationships/image" Target="../media/image5.svg"/></Relationships>
</file>

<file path=ppt/slideLayouts/_rels/slideLayout38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0.jpeg"/><Relationship Id="rId1" Type="http://schemas.openxmlformats.org/officeDocument/2006/relationships/slideMaster" Target="../slideMasters/slideMaster8.xml"/><Relationship Id="rId4" Type="http://schemas.openxmlformats.org/officeDocument/2006/relationships/image" Target="../media/image5.svg"/></Relationships>
</file>

<file path=ppt/slideLayouts/_rels/slideLayout38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1.jpeg"/><Relationship Id="rId1" Type="http://schemas.openxmlformats.org/officeDocument/2006/relationships/slideMaster" Target="../slideMasters/slideMaster8.xml"/><Relationship Id="rId4" Type="http://schemas.openxmlformats.org/officeDocument/2006/relationships/image" Target="../media/image5.svg"/></Relationships>
</file>

<file path=ppt/slideLayouts/_rels/slideLayout386.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8.xml"/></Relationships>
</file>

<file path=ppt/slideLayouts/_rels/slideLayout387.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89.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8.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0.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391.xml.rels><?xml version="1.0" encoding="UTF-8" standalone="yes"?>
<Relationships xmlns="http://schemas.openxmlformats.org/package/2006/relationships"><Relationship Id="rId3" Type="http://schemas.openxmlformats.org/officeDocument/2006/relationships/image" Target="../media/image49.svg"/><Relationship Id="rId2" Type="http://schemas.openxmlformats.org/officeDocument/2006/relationships/image" Target="../media/image19.png"/><Relationship Id="rId1" Type="http://schemas.openxmlformats.org/officeDocument/2006/relationships/slideMaster" Target="../slideMasters/slideMaster8.xml"/></Relationships>
</file>

<file path=ppt/slideLayouts/_rels/slideLayout392.xml.rels><?xml version="1.0" encoding="UTF-8" standalone="yes"?>
<Relationships xmlns="http://schemas.openxmlformats.org/package/2006/relationships"><Relationship Id="rId3" Type="http://schemas.openxmlformats.org/officeDocument/2006/relationships/image" Target="../media/image50.svg"/><Relationship Id="rId2" Type="http://schemas.openxmlformats.org/officeDocument/2006/relationships/image" Target="../media/image21.png"/><Relationship Id="rId1" Type="http://schemas.openxmlformats.org/officeDocument/2006/relationships/slideMaster" Target="../slideMasters/slideMaster8.xml"/></Relationships>
</file>

<file path=ppt/slideLayouts/_rels/slideLayout393.xml.rels><?xml version="1.0" encoding="UTF-8" standalone="yes"?>
<Relationships xmlns="http://schemas.openxmlformats.org/package/2006/relationships"><Relationship Id="rId3" Type="http://schemas.openxmlformats.org/officeDocument/2006/relationships/image" Target="../media/image51.svg"/><Relationship Id="rId2" Type="http://schemas.openxmlformats.org/officeDocument/2006/relationships/image" Target="../media/image33.png"/><Relationship Id="rId1" Type="http://schemas.openxmlformats.org/officeDocument/2006/relationships/slideMaster" Target="../slideMasters/slideMaster8.xml"/></Relationships>
</file>

<file path=ppt/slideLayouts/_rels/slideLayout394.xml.rels><?xml version="1.0" encoding="UTF-8" standalone="yes"?>
<Relationships xmlns="http://schemas.openxmlformats.org/package/2006/relationships"><Relationship Id="rId3" Type="http://schemas.openxmlformats.org/officeDocument/2006/relationships/image" Target="../media/image51.svg"/><Relationship Id="rId2" Type="http://schemas.openxmlformats.org/officeDocument/2006/relationships/image" Target="../media/image33.png"/><Relationship Id="rId1" Type="http://schemas.openxmlformats.org/officeDocument/2006/relationships/slideMaster" Target="../slideMasters/slideMaster8.xml"/></Relationships>
</file>

<file path=ppt/slideLayouts/_rels/slideLayout395.xml.rels><?xml version="1.0" encoding="UTF-8" standalone="yes"?>
<Relationships xmlns="http://schemas.openxmlformats.org/package/2006/relationships"><Relationship Id="rId3" Type="http://schemas.openxmlformats.org/officeDocument/2006/relationships/image" Target="../media/image51.svg"/><Relationship Id="rId2" Type="http://schemas.openxmlformats.org/officeDocument/2006/relationships/image" Target="../media/image33.png"/><Relationship Id="rId1" Type="http://schemas.openxmlformats.org/officeDocument/2006/relationships/slideMaster" Target="../slideMasters/slideMaster8.xml"/></Relationships>
</file>

<file path=ppt/slideLayouts/_rels/slideLayout396.xml.rels><?xml version="1.0" encoding="UTF-8" standalone="yes"?>
<Relationships xmlns="http://schemas.openxmlformats.org/package/2006/relationships"><Relationship Id="rId3" Type="http://schemas.openxmlformats.org/officeDocument/2006/relationships/image" Target="../media/image51.svg"/><Relationship Id="rId2" Type="http://schemas.openxmlformats.org/officeDocument/2006/relationships/image" Target="../media/image33.png"/><Relationship Id="rId1" Type="http://schemas.openxmlformats.org/officeDocument/2006/relationships/slideMaster" Target="../slideMasters/slideMaster8.xml"/></Relationships>
</file>

<file path=ppt/slideLayouts/_rels/slideLayout397.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398.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399.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0.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01.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02.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03.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04.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6.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0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slideMaster" Target="../slideMasters/slideMaster8.xml"/><Relationship Id="rId1" Type="http://schemas.openxmlformats.org/officeDocument/2006/relationships/tags" Target="../tags/tag27.xml"/><Relationship Id="rId4" Type="http://schemas.openxmlformats.org/officeDocument/2006/relationships/image" Target="../media/image2.svg"/></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9.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0.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11.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3.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5.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16.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17.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18.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19.xml.rels><?xml version="1.0" encoding="UTF-8" standalone="yes"?>
<Relationships xmlns="http://schemas.openxmlformats.org/package/2006/relationships"><Relationship Id="rId3" Type="http://schemas.openxmlformats.org/officeDocument/2006/relationships/image" Target="../media/image52.svg"/><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0.xml.rels><?xml version="1.0" encoding="UTF-8" standalone="yes"?>
<Relationships xmlns="http://schemas.openxmlformats.org/package/2006/relationships"><Relationship Id="rId3" Type="http://schemas.openxmlformats.org/officeDocument/2006/relationships/image" Target="../media/image52.svg"/><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21.xml.rels><?xml version="1.0" encoding="UTF-8" standalone="yes"?>
<Relationships xmlns="http://schemas.openxmlformats.org/package/2006/relationships"><Relationship Id="rId3" Type="http://schemas.openxmlformats.org/officeDocument/2006/relationships/image" Target="../media/image52.svg"/><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22.xml.rels><?xml version="1.0" encoding="UTF-8" standalone="yes"?>
<Relationships xmlns="http://schemas.openxmlformats.org/package/2006/relationships"><Relationship Id="rId3" Type="http://schemas.openxmlformats.org/officeDocument/2006/relationships/image" Target="../media/image52.svg"/><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23.xml.rels><?xml version="1.0" encoding="UTF-8" standalone="yes"?>
<Relationships xmlns="http://schemas.openxmlformats.org/package/2006/relationships"><Relationship Id="rId3" Type="http://schemas.openxmlformats.org/officeDocument/2006/relationships/image" Target="../media/image52.svg"/><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24.xml.rels><?xml version="1.0" encoding="UTF-8" standalone="yes"?>
<Relationships xmlns="http://schemas.openxmlformats.org/package/2006/relationships"><Relationship Id="rId3" Type="http://schemas.openxmlformats.org/officeDocument/2006/relationships/image" Target="../media/image52.svg"/><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25.xml.rels><?xml version="1.0" encoding="UTF-8" standalone="yes"?>
<Relationships xmlns="http://schemas.openxmlformats.org/package/2006/relationships"><Relationship Id="rId3" Type="http://schemas.openxmlformats.org/officeDocument/2006/relationships/image" Target="../media/image52.svg"/><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26.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8.xml"/><Relationship Id="rId5" Type="http://schemas.openxmlformats.org/officeDocument/2006/relationships/image" Target="../media/image12.svg"/><Relationship Id="rId4" Type="http://schemas.openxmlformats.org/officeDocument/2006/relationships/image" Target="../media/image11.png"/></Relationships>
</file>

<file path=ppt/slideLayouts/_rels/slideLayout427.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23.png"/><Relationship Id="rId1" Type="http://schemas.openxmlformats.org/officeDocument/2006/relationships/slideMaster" Target="../slideMasters/slideMaster8.xml"/><Relationship Id="rId5" Type="http://schemas.openxmlformats.org/officeDocument/2006/relationships/image" Target="../media/image12.svg"/><Relationship Id="rId4" Type="http://schemas.openxmlformats.org/officeDocument/2006/relationships/image" Target="../media/image11.png"/></Relationships>
</file>

<file path=ppt/slideLayouts/_rels/slideLayout428.xml.rels><?xml version="1.0" encoding="UTF-8" standalone="yes"?>
<Relationships xmlns="http://schemas.openxmlformats.org/package/2006/relationships"><Relationship Id="rId3" Type="http://schemas.openxmlformats.org/officeDocument/2006/relationships/image" Target="../media/image38.svg"/><Relationship Id="rId2" Type="http://schemas.openxmlformats.org/officeDocument/2006/relationships/image" Target="../media/image37.png"/><Relationship Id="rId1" Type="http://schemas.openxmlformats.org/officeDocument/2006/relationships/slideMaster" Target="../slideMasters/slideMaster8.xml"/><Relationship Id="rId5" Type="http://schemas.openxmlformats.org/officeDocument/2006/relationships/image" Target="../media/image12.svg"/><Relationship Id="rId4" Type="http://schemas.openxmlformats.org/officeDocument/2006/relationships/image" Target="../media/image11.png"/></Relationships>
</file>

<file path=ppt/slideLayouts/_rels/slideLayout429.xml.rels><?xml version="1.0" encoding="UTF-8" standalone="yes"?>
<Relationships xmlns="http://schemas.openxmlformats.org/package/2006/relationships"><Relationship Id="rId3" Type="http://schemas.openxmlformats.org/officeDocument/2006/relationships/image" Target="../media/image54.svg"/><Relationship Id="rId2" Type="http://schemas.openxmlformats.org/officeDocument/2006/relationships/image" Target="../media/image39.png"/><Relationship Id="rId1" Type="http://schemas.openxmlformats.org/officeDocument/2006/relationships/slideMaster" Target="../slideMasters/slideMaster8.xml"/><Relationship Id="rId5" Type="http://schemas.openxmlformats.org/officeDocument/2006/relationships/image" Target="../media/image12.svg"/><Relationship Id="rId4" Type="http://schemas.openxmlformats.org/officeDocument/2006/relationships/image" Target="../media/image11.png"/></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0.xml.rels><?xml version="1.0" encoding="UTF-8" standalone="yes"?>
<Relationships xmlns="http://schemas.openxmlformats.org/package/2006/relationships"><Relationship Id="rId3" Type="http://schemas.openxmlformats.org/officeDocument/2006/relationships/slideMaster" Target="../slideMasters/slideMaster8.xml"/><Relationship Id="rId2" Type="http://schemas.openxmlformats.org/officeDocument/2006/relationships/tags" Target="../tags/tag29.xml"/><Relationship Id="rId1" Type="http://schemas.openxmlformats.org/officeDocument/2006/relationships/tags" Target="../tags/tag28.xml"/><Relationship Id="rId5" Type="http://schemas.openxmlformats.org/officeDocument/2006/relationships/image" Target="../media/image12.svg"/><Relationship Id="rId4" Type="http://schemas.openxmlformats.org/officeDocument/2006/relationships/image" Target="../media/image11.png"/></Relationships>
</file>

<file path=ppt/slideLayouts/_rels/slideLayout431.xml.rels><?xml version="1.0" encoding="UTF-8" standalone="yes"?>
<Relationships xmlns="http://schemas.openxmlformats.org/package/2006/relationships"><Relationship Id="rId3" Type="http://schemas.openxmlformats.org/officeDocument/2006/relationships/slideMaster" Target="../slideMasters/slideMaster8.xml"/><Relationship Id="rId2" Type="http://schemas.openxmlformats.org/officeDocument/2006/relationships/tags" Target="../tags/tag31.xml"/><Relationship Id="rId1" Type="http://schemas.openxmlformats.org/officeDocument/2006/relationships/tags" Target="../tags/tag30.xml"/><Relationship Id="rId5" Type="http://schemas.openxmlformats.org/officeDocument/2006/relationships/image" Target="../media/image12.svg"/><Relationship Id="rId4" Type="http://schemas.openxmlformats.org/officeDocument/2006/relationships/image" Target="../media/image11.png"/></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33.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43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48.jpeg"/><Relationship Id="rId1" Type="http://schemas.openxmlformats.org/officeDocument/2006/relationships/slideMaster" Target="../slideMasters/slideMaster9.xml"/><Relationship Id="rId4" Type="http://schemas.openxmlformats.org/officeDocument/2006/relationships/image" Target="../media/image5.svg"/></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36.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9.xml"/></Relationships>
</file>

<file path=ppt/slideLayouts/_rels/slideLayout437.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438.xml.rels><?xml version="1.0" encoding="UTF-8" standalone="yes"?>
<Relationships xmlns="http://schemas.openxmlformats.org/package/2006/relationships"><Relationship Id="rId3" Type="http://schemas.openxmlformats.org/officeDocument/2006/relationships/image" Target="../media/image55.svg"/><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439.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83.xml.rels><?xml version="1.0" encoding="UTF-8" standalone="yes"?>
<Relationships xmlns="http://schemas.openxmlformats.org/package/2006/relationships"><Relationship Id="rId2" Type="http://schemas.openxmlformats.org/officeDocument/2006/relationships/slideMaster" Target="../slideMasters/slideMaster9.xml"/><Relationship Id="rId1" Type="http://schemas.openxmlformats.org/officeDocument/2006/relationships/tags" Target="../tags/tag32.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0.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9.xml"/><Relationship Id="rId5" Type="http://schemas.openxmlformats.org/officeDocument/2006/relationships/image" Target="../media/image14.svg"/><Relationship Id="rId4" Type="http://schemas.openxmlformats.org/officeDocument/2006/relationships/image" Target="../media/image13.png"/></Relationships>
</file>

<file path=ppt/slideLayouts/_rels/slideLayout49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slideMaster" Target="../slideMasters/slideMaster9.xml"/><Relationship Id="rId1" Type="http://schemas.openxmlformats.org/officeDocument/2006/relationships/tags" Target="../tags/tag33.xml"/><Relationship Id="rId6" Type="http://schemas.openxmlformats.org/officeDocument/2006/relationships/image" Target="../media/image5.svg"/><Relationship Id="rId5" Type="http://schemas.openxmlformats.org/officeDocument/2006/relationships/image" Target="../media/image4.png"/><Relationship Id="rId4" Type="http://schemas.openxmlformats.org/officeDocument/2006/relationships/image" Target="../media/image12.svg"/></Relationships>
</file>

<file path=ppt/slideLayouts/_rels/slideLayout49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slideMaster" Target="../slideMasters/slideMaster9.xml"/><Relationship Id="rId1" Type="http://schemas.openxmlformats.org/officeDocument/2006/relationships/tags" Target="../tags/tag34.xml"/><Relationship Id="rId6" Type="http://schemas.openxmlformats.org/officeDocument/2006/relationships/image" Target="../media/image5.svg"/><Relationship Id="rId5" Type="http://schemas.openxmlformats.org/officeDocument/2006/relationships/image" Target="../media/image4.png"/><Relationship Id="rId4" Type="http://schemas.openxmlformats.org/officeDocument/2006/relationships/image" Target="../media/image12.svg"/></Relationships>
</file>

<file path=ppt/slideLayouts/_rels/slideLayout493.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1.xml"/><Relationship Id="rId5" Type="http://schemas.openxmlformats.org/officeDocument/2006/relationships/image" Target="../media/image14.svg"/><Relationship Id="rId4" Type="http://schemas.openxmlformats.org/officeDocument/2006/relationships/image" Target="../media/image13.png"/></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slideMaster" Target="../slideMasters/slideMaster1.xml"/><Relationship Id="rId1" Type="http://schemas.openxmlformats.org/officeDocument/2006/relationships/tags" Target="../tags/tag2.xml"/><Relationship Id="rId6" Type="http://schemas.openxmlformats.org/officeDocument/2006/relationships/image" Target="../media/image5.svg"/><Relationship Id="rId5" Type="http://schemas.openxmlformats.org/officeDocument/2006/relationships/image" Target="../media/image4.png"/><Relationship Id="rId4" Type="http://schemas.openxmlformats.org/officeDocument/2006/relationships/image" Target="../media/image12.svg"/></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slideMaster" Target="../slideMasters/slideMaster1.xml"/><Relationship Id="rId1" Type="http://schemas.openxmlformats.org/officeDocument/2006/relationships/tags" Target="../tags/tag3.xml"/><Relationship Id="rId6" Type="http://schemas.openxmlformats.org/officeDocument/2006/relationships/image" Target="../media/image5.svg"/><Relationship Id="rId5" Type="http://schemas.openxmlformats.org/officeDocument/2006/relationships/image" Target="../media/image4.png"/><Relationship Id="rId4" Type="http://schemas.openxmlformats.org/officeDocument/2006/relationships/image" Target="../media/image12.svg"/></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1.xml"/><Relationship Id="rId5" Type="http://schemas.openxmlformats.org/officeDocument/2006/relationships/image" Target="../media/image12.svg"/><Relationship Id="rId4" Type="http://schemas.openxmlformats.org/officeDocument/2006/relationships/image" Target="../media/image11.png"/></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Master" Target="../slideMasters/slideMaster1.xml"/><Relationship Id="rId4" Type="http://schemas.openxmlformats.org/officeDocument/2006/relationships/image" Target="../media/image15.svg"/></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6.jpeg"/><Relationship Id="rId1" Type="http://schemas.openxmlformats.org/officeDocument/2006/relationships/slideMaster" Target="../slideMasters/slideMaster1.xml"/><Relationship Id="rId4" Type="http://schemas.openxmlformats.org/officeDocument/2006/relationships/image" Target="../media/image15.svg"/></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16.sv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16.sv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1.xml"/><Relationship Id="rId5" Type="http://schemas.openxmlformats.org/officeDocument/2006/relationships/image" Target="../media/image18.svg"/><Relationship Id="rId4" Type="http://schemas.openxmlformats.org/officeDocument/2006/relationships/image" Target="../media/image13.png"/></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slideMaster" Target="../slideMasters/slideMaster1.xml"/><Relationship Id="rId1" Type="http://schemas.openxmlformats.org/officeDocument/2006/relationships/tags" Target="../tags/tag4.xml"/><Relationship Id="rId6" Type="http://schemas.openxmlformats.org/officeDocument/2006/relationships/image" Target="../media/image15.svg"/><Relationship Id="rId5" Type="http://schemas.openxmlformats.org/officeDocument/2006/relationships/image" Target="../media/image4.png"/><Relationship Id="rId4" Type="http://schemas.openxmlformats.org/officeDocument/2006/relationships/image" Target="../media/image12.svg"/></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slideMaster" Target="../slideMasters/slideMaster1.xml"/><Relationship Id="rId1" Type="http://schemas.openxmlformats.org/officeDocument/2006/relationships/tags" Target="../tags/tag5.xml"/><Relationship Id="rId6" Type="http://schemas.openxmlformats.org/officeDocument/2006/relationships/image" Target="../media/image15.svg"/><Relationship Id="rId5" Type="http://schemas.openxmlformats.org/officeDocument/2006/relationships/image" Target="../media/image4.png"/><Relationship Id="rId4" Type="http://schemas.openxmlformats.org/officeDocument/2006/relationships/image" Target="../media/image12.svg"/></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22.svg"/><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1.xml"/><Relationship Id="rId5" Type="http://schemas.openxmlformats.org/officeDocument/2006/relationships/image" Target="../media/image12.svg"/><Relationship Id="rId4" Type="http://schemas.openxmlformats.org/officeDocument/2006/relationships/image" Target="../media/image11.png"/></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3" Type="http://schemas.openxmlformats.org/officeDocument/2006/relationships/image" Target="../media/image16.sv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2.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2.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2.xml"/></Relationships>
</file>

<file path=ppt/slideLayouts/_rels/slideLayout8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8.jpeg"/><Relationship Id="rId1" Type="http://schemas.openxmlformats.org/officeDocument/2006/relationships/slideMaster" Target="../slideMasters/slideMaster2.xml"/><Relationship Id="rId4" Type="http://schemas.openxmlformats.org/officeDocument/2006/relationships/image" Target="../media/image29.svg"/></Relationships>
</file>

<file path=ppt/slideLayouts/_rels/slideLayout8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0.jpeg"/><Relationship Id="rId1" Type="http://schemas.openxmlformats.org/officeDocument/2006/relationships/slideMaster" Target="../slideMasters/slideMaster2.xml"/><Relationship Id="rId4" Type="http://schemas.openxmlformats.org/officeDocument/2006/relationships/image" Target="../media/image29.svg"/></Relationships>
</file>

<file path=ppt/slideLayouts/_rels/slideLayout8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1.jpeg"/><Relationship Id="rId1" Type="http://schemas.openxmlformats.org/officeDocument/2006/relationships/slideMaster" Target="../slideMasters/slideMaster2.xml"/><Relationship Id="rId4" Type="http://schemas.openxmlformats.org/officeDocument/2006/relationships/image" Target="../media/image29.svg"/></Relationships>
</file>

<file path=ppt/slideLayouts/_rels/slideLayout87.xml.rels><?xml version="1.0" encoding="UTF-8" standalone="yes"?>
<Relationships xmlns="http://schemas.openxmlformats.org/package/2006/relationships"><Relationship Id="rId3" Type="http://schemas.openxmlformats.org/officeDocument/2006/relationships/image" Target="../media/image16.sv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88.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16.sv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92.xml.rels><?xml version="1.0" encoding="UTF-8" standalone="yes"?>
<Relationships xmlns="http://schemas.openxmlformats.org/package/2006/relationships"><Relationship Id="rId3" Type="http://schemas.openxmlformats.org/officeDocument/2006/relationships/image" Target="../media/image32.svg"/><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3" Type="http://schemas.openxmlformats.org/officeDocument/2006/relationships/image" Target="../media/image22.svg"/><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94.xml.rels><?xml version="1.0" encoding="UTF-8" standalone="yes"?>
<Relationships xmlns="http://schemas.openxmlformats.org/package/2006/relationships"><Relationship Id="rId3" Type="http://schemas.openxmlformats.org/officeDocument/2006/relationships/image" Target="../media/image34.svg"/><Relationship Id="rId2" Type="http://schemas.openxmlformats.org/officeDocument/2006/relationships/image" Target="../media/image33.png"/><Relationship Id="rId1" Type="http://schemas.openxmlformats.org/officeDocument/2006/relationships/slideMaster" Target="../slideMasters/slideMaster2.xml"/></Relationships>
</file>

<file path=ppt/slideLayouts/_rels/slideLayout95.xml.rels><?xml version="1.0" encoding="UTF-8" standalone="yes"?>
<Relationships xmlns="http://schemas.openxmlformats.org/package/2006/relationships"><Relationship Id="rId3" Type="http://schemas.openxmlformats.org/officeDocument/2006/relationships/image" Target="../media/image34.svg"/><Relationship Id="rId2" Type="http://schemas.openxmlformats.org/officeDocument/2006/relationships/image" Target="../media/image33.png"/><Relationship Id="rId1" Type="http://schemas.openxmlformats.org/officeDocument/2006/relationships/slideMaster" Target="../slideMasters/slideMaster2.xml"/></Relationships>
</file>

<file path=ppt/slideLayouts/_rels/slideLayout96.xml.rels><?xml version="1.0" encoding="UTF-8" standalone="yes"?>
<Relationships xmlns="http://schemas.openxmlformats.org/package/2006/relationships"><Relationship Id="rId3" Type="http://schemas.openxmlformats.org/officeDocument/2006/relationships/image" Target="../media/image34.svg"/><Relationship Id="rId2" Type="http://schemas.openxmlformats.org/officeDocument/2006/relationships/image" Target="../media/image33.png"/><Relationship Id="rId1" Type="http://schemas.openxmlformats.org/officeDocument/2006/relationships/slideMaster" Target="../slideMasters/slideMaster2.xml"/></Relationships>
</file>

<file path=ppt/slideLayouts/_rels/slideLayout97.xml.rels><?xml version="1.0" encoding="UTF-8" standalone="yes"?>
<Relationships xmlns="http://schemas.openxmlformats.org/package/2006/relationships"><Relationship Id="rId3" Type="http://schemas.openxmlformats.org/officeDocument/2006/relationships/image" Target="../media/image34.svg"/><Relationship Id="rId2" Type="http://schemas.openxmlformats.org/officeDocument/2006/relationships/image" Target="../media/image33.png"/><Relationship Id="rId1" Type="http://schemas.openxmlformats.org/officeDocument/2006/relationships/slideMaster" Target="../slideMasters/slideMaster2.xml"/></Relationships>
</file>

<file path=ppt/slideLayouts/_rels/slideLayout98.xml.rels><?xml version="1.0" encoding="UTF-8" standalone="yes"?>
<Relationships xmlns="http://schemas.openxmlformats.org/package/2006/relationships"><Relationship Id="rId3" Type="http://schemas.openxmlformats.org/officeDocument/2006/relationships/image" Target="../media/image35.sv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99.xml.rels><?xml version="1.0" encoding="UTF-8" standalone="yes"?>
<Relationships xmlns="http://schemas.openxmlformats.org/package/2006/relationships"><Relationship Id="rId3" Type="http://schemas.openxmlformats.org/officeDocument/2006/relationships/image" Target="../media/image35.sv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p:cSld name="Title slide - Lilian">
    <p:bg>
      <p:bgPr>
        <a:solidFill>
          <a:schemeClr val="tx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BE7EDE8-88C1-6D0A-7819-F650D67281B6}"/>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0"/>
            <a:ext cx="12187490" cy="6858000"/>
          </a:xfrm>
          <a:prstGeom prst="rect">
            <a:avLst/>
          </a:prstGeom>
        </p:spPr>
      </p:pic>
      <p:sp>
        <p:nvSpPr>
          <p:cNvPr id="12" name="Filename" hidden="1">
            <a:extLst>
              <a:ext uri="{FF2B5EF4-FFF2-40B4-BE49-F238E27FC236}">
                <a16:creationId xmlns:a16="http://schemas.microsoft.com/office/drawing/2014/main" id="{5B0085D7-285F-4173-A108-D79A1B7F8C87}"/>
              </a:ext>
            </a:extLst>
          </p:cNvPr>
          <p:cNvSpPr txBox="1"/>
          <p:nvPr/>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https://rsmnet-my.sharepoint.com/personal/e094861_mcgladrey_rsm_net/Documents/Documents/Brand/2023 Refresh/Assets/Master PowerPoint Presentations/Master slide decks/Master PowerPoint Slides Jan 2024.pptx</a:t>
            </a:r>
            <a:endParaRPr lang="en-GB" sz="700"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0"/>
            <a:ext cx="781200" cy="215444"/>
          </a:xfrm>
          <a:prstGeom prst="rect">
            <a:avLst/>
          </a:prstGeom>
          <a:noFill/>
        </p:spPr>
        <p:txBody>
          <a:bodyPr wrap="square" lIns="0" tIns="0" rIns="0" bIns="0" rtlCol="0">
            <a:spAutoFit/>
          </a:bodyPr>
          <a:lstStyle/>
          <a:p>
            <a:r>
              <a:rPr lang="en-GB" sz="140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245934"/>
            <a:ext cx="734400" cy="245466"/>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GB" sz="140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663525"/>
            <a:ext cx="6660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ext Placeholder 6">
            <a:extLst>
              <a:ext uri="{FF2B5EF4-FFF2-40B4-BE49-F238E27FC236}">
                <a16:creationId xmlns:a16="http://schemas.microsoft.com/office/drawing/2014/main" id="{389EEF14-BF33-E89A-8154-00E812BE6542}"/>
              </a:ext>
            </a:extLst>
          </p:cNvPr>
          <p:cNvSpPr>
            <a:spLocks noGrp="1"/>
          </p:cNvSpPr>
          <p:nvPr>
            <p:ph type="body" sz="quarter" idx="14" hasCustomPrompt="1"/>
          </p:nvPr>
        </p:nvSpPr>
        <p:spPr>
          <a:xfrm>
            <a:off x="1084078" y="657566"/>
            <a:ext cx="5218113" cy="191478"/>
          </a:xfrm>
        </p:spPr>
        <p:txBody>
          <a:bodyPr anchor="ctr"/>
          <a:lstStyle>
            <a:lvl1pPr marL="0" indent="0">
              <a:buNone/>
              <a:defRPr sz="10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EYEBROW</a:t>
            </a:r>
          </a:p>
        </p:txBody>
      </p:sp>
      <p:sp>
        <p:nvSpPr>
          <p:cNvPr id="5" name="Title 1">
            <a:extLst>
              <a:ext uri="{FF2B5EF4-FFF2-40B4-BE49-F238E27FC236}">
                <a16:creationId xmlns:a16="http://schemas.microsoft.com/office/drawing/2014/main" id="{ADD6B5F9-EA64-00A7-F731-F1BAF6BF0C12}"/>
              </a:ext>
            </a:extLst>
          </p:cNvPr>
          <p:cNvSpPr>
            <a:spLocks noGrp="1"/>
          </p:cNvSpPr>
          <p:nvPr>
            <p:ph type="ctrTitle" hasCustomPrompt="1"/>
          </p:nvPr>
        </p:nvSpPr>
        <p:spPr>
          <a:xfrm>
            <a:off x="1084078" y="1049200"/>
            <a:ext cx="5218113" cy="1107996"/>
          </a:xfrm>
          <a:noFill/>
        </p:spPr>
        <p:txBody>
          <a:bodyPr lIns="0" tIns="0" rIns="900000" bIns="0" anchor="t" anchorCtr="0"/>
          <a:lstStyle>
            <a:lvl1pPr algn="l">
              <a:lnSpc>
                <a:spcPct val="100000"/>
              </a:lnSpc>
              <a:spcBef>
                <a:spcPts val="0"/>
              </a:spcBef>
              <a:spcAft>
                <a:spcPts val="0"/>
              </a:spcAft>
              <a:defRPr sz="3600">
                <a:solidFill>
                  <a:schemeClr val="accent1"/>
                </a:solidFill>
              </a:defRPr>
            </a:lvl1pPr>
          </a:lstStyle>
          <a:p>
            <a:r>
              <a:rPr lang="en-US"/>
              <a:t>Presentation title</a:t>
            </a:r>
            <a:br>
              <a:rPr lang="en-US"/>
            </a:br>
            <a:endParaRPr lang="en-GB"/>
          </a:p>
        </p:txBody>
      </p:sp>
      <p:sp>
        <p:nvSpPr>
          <p:cNvPr id="6" name="Text Placeholder 3">
            <a:extLst>
              <a:ext uri="{FF2B5EF4-FFF2-40B4-BE49-F238E27FC236}">
                <a16:creationId xmlns:a16="http://schemas.microsoft.com/office/drawing/2014/main" id="{9DD067AA-FC7F-E211-B5E2-28259E7E6AF0}"/>
              </a:ext>
            </a:extLst>
          </p:cNvPr>
          <p:cNvSpPr>
            <a:spLocks noGrp="1"/>
          </p:cNvSpPr>
          <p:nvPr>
            <p:ph type="body" sz="quarter" idx="11" hasCustomPrompt="1"/>
          </p:nvPr>
        </p:nvSpPr>
        <p:spPr>
          <a:xfrm>
            <a:off x="1084080" y="2155660"/>
            <a:ext cx="5218112" cy="715685"/>
          </a:xfrm>
        </p:spPr>
        <p:txBody>
          <a:bodyPr/>
          <a:lstStyle>
            <a:lvl1pPr marL="0" indent="0">
              <a:buNone/>
              <a:defRPr sz="2000" b="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endParaRPr lang="en-GB"/>
          </a:p>
        </p:txBody>
      </p:sp>
      <p:sp>
        <p:nvSpPr>
          <p:cNvPr id="10" name="Text Placeholder 6">
            <a:extLst>
              <a:ext uri="{FF2B5EF4-FFF2-40B4-BE49-F238E27FC236}">
                <a16:creationId xmlns:a16="http://schemas.microsoft.com/office/drawing/2014/main" id="{A3508DEC-04E2-86BC-198E-E9DF3D9C627E}"/>
              </a:ext>
            </a:extLst>
          </p:cNvPr>
          <p:cNvSpPr>
            <a:spLocks noGrp="1"/>
          </p:cNvSpPr>
          <p:nvPr>
            <p:ph type="body" sz="quarter" idx="15" hasCustomPrompt="1"/>
          </p:nvPr>
        </p:nvSpPr>
        <p:spPr>
          <a:xfrm>
            <a:off x="1082491" y="2942005"/>
            <a:ext cx="5218113" cy="366997"/>
          </a:xfrm>
        </p:spPr>
        <p:txBody>
          <a:bodyPr/>
          <a:lstStyle>
            <a:lvl1pPr marL="0" indent="0">
              <a:buNone/>
              <a:defRPr sz="16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Date</a:t>
            </a:r>
          </a:p>
        </p:txBody>
      </p:sp>
      <p:grpSp>
        <p:nvGrpSpPr>
          <p:cNvPr id="3" name="Group 2">
            <a:extLst>
              <a:ext uri="{FF2B5EF4-FFF2-40B4-BE49-F238E27FC236}">
                <a16:creationId xmlns:a16="http://schemas.microsoft.com/office/drawing/2014/main" id="{A7B1296D-F0BF-D9B0-0599-6F9DB2C8BF7E}"/>
              </a:ext>
            </a:extLst>
          </p:cNvPr>
          <p:cNvGrpSpPr/>
          <p:nvPr/>
        </p:nvGrpSpPr>
        <p:grpSpPr>
          <a:xfrm>
            <a:off x="10187131" y="687949"/>
            <a:ext cx="1234969" cy="518323"/>
            <a:chOff x="7459170" y="481236"/>
            <a:chExt cx="2697427" cy="1132124"/>
          </a:xfrm>
        </p:grpSpPr>
        <p:sp>
          <p:nvSpPr>
            <p:cNvPr id="4" name="Freeform 3">
              <a:extLst>
                <a:ext uri="{FF2B5EF4-FFF2-40B4-BE49-F238E27FC236}">
                  <a16:creationId xmlns:a16="http://schemas.microsoft.com/office/drawing/2014/main" id="{2427C70E-4392-DDFB-1FFE-83FE8489D70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2B1EC52A-D6AE-C40B-43DE-A84FEB4D4E92}"/>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6040785-9A72-5C7F-0A40-4A4E90F539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AD264648-A1B9-FFEF-3E63-66B47A8243C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077277F7-5E4F-93AA-D1DD-F7D4C38677A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5ABE4D54-99E7-B389-7DAC-8641F10D047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F1B8D232-D901-B3FF-9B08-BF5FB937800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
        <p:nvSpPr>
          <p:cNvPr id="8" name="Picture Placeholder 15">
            <a:extLst>
              <a:ext uri="{FF2B5EF4-FFF2-40B4-BE49-F238E27FC236}">
                <a16:creationId xmlns:a16="http://schemas.microsoft.com/office/drawing/2014/main" id="{04405897-9D53-17BF-7D09-7DAFBC0F0222}"/>
              </a:ext>
            </a:extLst>
          </p:cNvPr>
          <p:cNvSpPr>
            <a:spLocks noGrp="1"/>
          </p:cNvSpPr>
          <p:nvPr>
            <p:ph type="pic" sz="quarter" idx="12"/>
          </p:nvPr>
        </p:nvSpPr>
        <p:spPr>
          <a:xfrm>
            <a:off x="0" y="1236662"/>
            <a:ext cx="12187490" cy="5621338"/>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a:solidFill>
            <a:schemeClr val="bg1">
              <a:alpha val="0"/>
            </a:schemeClr>
          </a:solidFill>
        </p:spPr>
        <p:txBody>
          <a:bodyPr wrap="square" anchor="ctr">
            <a:noAutofit/>
          </a:bodyPr>
          <a:lstStyle>
            <a:lvl1pPr marL="0" indent="0" algn="ctr">
              <a:buNone/>
              <a:defRPr b="1">
                <a:solidFill>
                  <a:schemeClr val="bg1"/>
                </a:solidFill>
              </a:defRPr>
            </a:lvl1pPr>
          </a:lstStyle>
          <a:p>
            <a:r>
              <a:rPr lang="en-US"/>
              <a:t>Click icon to add picture</a:t>
            </a:r>
            <a:endParaRPr lang="en-GB"/>
          </a:p>
        </p:txBody>
      </p:sp>
      <p:pic>
        <p:nvPicPr>
          <p:cNvPr id="23" name="Graphic 22">
            <a:extLst>
              <a:ext uri="{FF2B5EF4-FFF2-40B4-BE49-F238E27FC236}">
                <a16:creationId xmlns:a16="http://schemas.microsoft.com/office/drawing/2014/main" id="{5E012202-568D-3D33-F503-0C057BDBAC2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16200000">
            <a:off x="-452295" y="1680103"/>
            <a:ext cx="2264219" cy="273593"/>
          </a:xfrm>
          <a:prstGeom prst="rect">
            <a:avLst/>
          </a:prstGeom>
        </p:spPr>
      </p:pic>
    </p:spTree>
    <p:extLst>
      <p:ext uri="{BB962C8B-B14F-4D97-AF65-F5344CB8AC3E}">
        <p14:creationId xmlns:p14="http://schemas.microsoft.com/office/powerpoint/2010/main" val="71313668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wo column layout 1">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815975" y="1447800"/>
            <a:ext cx="5208588" cy="382587"/>
          </a:xfrm>
        </p:spPr>
        <p:txBody>
          <a:bodyPr anchor="b">
            <a:normAutofit/>
          </a:bodyPr>
          <a:lstStyle>
            <a:lvl1pPr marL="0" indent="0">
              <a:buNone/>
              <a:defRPr sz="2400" b="1">
                <a:solidFill>
                  <a:schemeClr val="tx2"/>
                </a:solidFill>
                <a:latin typeface="+mn-lt"/>
              </a:defRPr>
            </a:lvl1pPr>
          </a:lstStyle>
          <a:p>
            <a:pPr lvl="0"/>
            <a:r>
              <a:rPr lang="en-US"/>
              <a:t>Click to add text</a:t>
            </a:r>
          </a:p>
        </p:txBody>
      </p:sp>
      <p:sp>
        <p:nvSpPr>
          <p:cNvPr id="9" name="Text Placeholder 7">
            <a:extLst>
              <a:ext uri="{FF2B5EF4-FFF2-40B4-BE49-F238E27FC236}">
                <a16:creationId xmlns:a16="http://schemas.microsoft.com/office/drawing/2014/main" id="{1D53E9C4-30AF-BFDA-EE94-23561F155F8F}"/>
              </a:ext>
            </a:extLst>
          </p:cNvPr>
          <p:cNvSpPr>
            <a:spLocks noGrp="1"/>
          </p:cNvSpPr>
          <p:nvPr>
            <p:ph type="body" sz="quarter" idx="16" hasCustomPrompt="1"/>
          </p:nvPr>
        </p:nvSpPr>
        <p:spPr>
          <a:xfrm>
            <a:off x="6207152" y="1447800"/>
            <a:ext cx="5240129" cy="382587"/>
          </a:xfrm>
        </p:spPr>
        <p:txBody>
          <a:bodyPr anchor="b">
            <a:normAutofit/>
          </a:bodyPr>
          <a:lstStyle>
            <a:lvl1pPr marL="0" indent="0">
              <a:buNone/>
              <a:defRPr sz="24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5" cy="553998"/>
          </a:xfrm>
          <a:prstGeom prst="rect">
            <a:avLst/>
          </a:prstGeom>
        </p:spPr>
        <p:txBody>
          <a:bodyPr vert="horz" wrap="square" lIns="0" tIns="0" rIns="0" bIns="0" rtlCol="0" anchor="t" anchorCtr="0">
            <a:spAutoFit/>
          </a:bodyPr>
          <a:lstStyle>
            <a:lvl1pPr>
              <a:defRPr/>
            </a:lvl1pPr>
          </a:lstStyle>
          <a:p>
            <a:r>
              <a:rPr lang="en-US"/>
              <a:t>Two column</a:t>
            </a:r>
            <a:endParaRPr lang="en-GB"/>
          </a:p>
        </p:txBody>
      </p:sp>
      <p:grpSp>
        <p:nvGrpSpPr>
          <p:cNvPr id="4" name="Group 3">
            <a:extLst>
              <a:ext uri="{FF2B5EF4-FFF2-40B4-BE49-F238E27FC236}">
                <a16:creationId xmlns:a16="http://schemas.microsoft.com/office/drawing/2014/main" id="{65B9153A-9F04-345A-4CA1-963B01DA3273}"/>
              </a:ext>
            </a:extLst>
          </p:cNvPr>
          <p:cNvGrpSpPr/>
          <p:nvPr/>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010204AF-B54C-9DDE-2E2F-B236A824F02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8EFA998-022D-EB7B-429D-6A8D03D5B4E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4229862D-C2FE-190A-A1C6-125484EF9A6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36C7C97-7221-506C-27D6-5761C3062C8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6103DB96-7437-13CE-87CA-2CEDF8F9539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62E748EE-30A4-8085-F8F8-D1B24513EA0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31736B5F-F9D7-3285-E3BF-3674828CDA2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5" name="Content Placeholder 17">
            <a:extLst>
              <a:ext uri="{FF2B5EF4-FFF2-40B4-BE49-F238E27FC236}">
                <a16:creationId xmlns:a16="http://schemas.microsoft.com/office/drawing/2014/main" id="{0EC7F9A4-4417-2CE7-7BB2-084F693E2E47}"/>
              </a:ext>
            </a:extLst>
          </p:cNvPr>
          <p:cNvSpPr>
            <a:spLocks noGrp="1"/>
          </p:cNvSpPr>
          <p:nvPr>
            <p:ph sz="quarter" idx="10"/>
          </p:nvPr>
        </p:nvSpPr>
        <p:spPr>
          <a:xfrm>
            <a:off x="813816" y="1993392"/>
            <a:ext cx="5181600" cy="4408401"/>
          </a:xfrm>
        </p:spPr>
        <p:txBody>
          <a:bodyPr>
            <a:normAutofit/>
          </a:bodyPr>
          <a:lstStyle>
            <a:lvl1pPr>
              <a:defRPr sz="1600">
                <a:solidFill>
                  <a:schemeClr val="accent4"/>
                </a:solidFill>
              </a:defRPr>
            </a:lvl1pPr>
            <a:lvl2pPr>
              <a:defRPr sz="1600"/>
            </a:lvl2pPr>
            <a:lvl3pPr>
              <a:defRPr sz="1600">
                <a:solidFill>
                  <a:schemeClr val="accent4"/>
                </a:solidFill>
              </a:defRPr>
            </a:lvl3pPr>
            <a:lvl4pPr>
              <a:defRPr sz="1600">
                <a:solidFill>
                  <a:schemeClr val="accent4"/>
                </a:solidFill>
              </a:defRPr>
            </a:lvl4pPr>
            <a:lvl5pPr>
              <a:defRPr>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Slide Number Placeholder 2">
            <a:extLst>
              <a:ext uri="{FF2B5EF4-FFF2-40B4-BE49-F238E27FC236}">
                <a16:creationId xmlns:a16="http://schemas.microsoft.com/office/drawing/2014/main" id="{CFE09D9A-9341-0D9E-64A5-A148BDDE4F09}"/>
              </a:ext>
            </a:extLst>
          </p:cNvPr>
          <p:cNvSpPr>
            <a:spLocks noGrp="1"/>
          </p:cNvSpPr>
          <p:nvPr>
            <p:ph type="sldNum" sz="quarter" idx="18"/>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
        <p:nvSpPr>
          <p:cNvPr id="11" name="Content Placeholder 10">
            <a:extLst>
              <a:ext uri="{FF2B5EF4-FFF2-40B4-BE49-F238E27FC236}">
                <a16:creationId xmlns:a16="http://schemas.microsoft.com/office/drawing/2014/main" id="{7BEF0843-863D-70F2-4F87-921E41A6C3C2}"/>
              </a:ext>
            </a:extLst>
          </p:cNvPr>
          <p:cNvSpPr>
            <a:spLocks noGrp="1"/>
          </p:cNvSpPr>
          <p:nvPr>
            <p:ph sz="quarter" idx="19"/>
          </p:nvPr>
        </p:nvSpPr>
        <p:spPr>
          <a:xfrm>
            <a:off x="6219825" y="1983440"/>
            <a:ext cx="5190004" cy="4424084"/>
          </a:xfrm>
        </p:spPr>
        <p:txBody>
          <a:bodyPr>
            <a:normAutofit/>
          </a:bodyPr>
          <a:lstStyle>
            <a:lvl1pPr>
              <a:defRPr sz="1600"/>
            </a:lvl1pPr>
            <a:lvl2pPr>
              <a:defRPr sz="1600"/>
            </a:lvl2pPr>
            <a:lvl3pPr>
              <a:defRPr sz="1600"/>
            </a:lvl3pPr>
            <a:lvl4pPr>
              <a:defRPr sz="1600"/>
            </a:lvl4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1858744226"/>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Two column layout">
    <p:spTree>
      <p:nvGrpSpPr>
        <p:cNvPr id="1" name=""/>
        <p:cNvGrpSpPr/>
        <p:nvPr/>
      </p:nvGrpSpPr>
      <p:grpSpPr>
        <a:xfrm>
          <a:off x="0" y="0"/>
          <a:ext cx="0" cy="0"/>
          <a:chOff x="0" y="0"/>
          <a:chExt cx="0" cy="0"/>
        </a:xfrm>
      </p:grpSpPr>
      <p:pic>
        <p:nvPicPr>
          <p:cNvPr id="37" name="Graphic 36">
            <a:extLst>
              <a:ext uri="{FF2B5EF4-FFF2-40B4-BE49-F238E27FC236}">
                <a16:creationId xmlns:a16="http://schemas.microsoft.com/office/drawing/2014/main" id="{51739BCC-B01A-1378-F0E4-53D9BC65464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3" name="Text Placeholder 2"/>
          <p:cNvSpPr>
            <a:spLocks noGrp="1"/>
          </p:cNvSpPr>
          <p:nvPr>
            <p:ph type="body" sz="quarter" idx="10" hasCustomPrompt="1"/>
          </p:nvPr>
        </p:nvSpPr>
        <p:spPr>
          <a:xfrm>
            <a:off x="815974" y="2276389"/>
            <a:ext cx="5218377" cy="3924386"/>
          </a:xfrm>
          <a:prstGeom prst="rect">
            <a:avLst/>
          </a:prstGeom>
          <a:noFill/>
        </p:spPr>
        <p:txBody>
          <a:bodyPr lIns="0" tIns="72000" rIns="108000" bIns="0"/>
          <a:lstStyle>
            <a:lvl1pPr>
              <a:spcBef>
                <a:spcPts val="600"/>
              </a:spcBef>
              <a:spcAft>
                <a:spcPts val="0"/>
              </a:spcAft>
              <a:defRPr sz="1400">
                <a:solidFill>
                  <a:schemeClr val="accent4"/>
                </a:solidFill>
              </a:defRPr>
            </a:lvl1pPr>
            <a:lvl2pPr marL="180000" indent="-180000">
              <a:spcBef>
                <a:spcPts val="600"/>
              </a:spcBef>
              <a:spcAft>
                <a:spcPts val="0"/>
              </a:spcAft>
              <a:buFont typeface="Wingdings" panose="05000000000000000000" pitchFamily="2" charset="2"/>
              <a:buChar char="§"/>
              <a:defRPr sz="14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815975" y="1893801"/>
            <a:ext cx="5208588" cy="382587"/>
          </a:xfrm>
        </p:spPr>
        <p:txBody>
          <a:bodyPr/>
          <a:lstStyle>
            <a:lvl1pPr>
              <a:defRPr sz="2000" b="1">
                <a:solidFill>
                  <a:schemeClr val="tx2"/>
                </a:solidFill>
                <a:latin typeface="+mn-lt"/>
              </a:defRPr>
            </a:lvl1pPr>
          </a:lstStyle>
          <a:p>
            <a:pPr lvl="0"/>
            <a:r>
              <a:rPr lang="en-US"/>
              <a:t>Click to add text</a:t>
            </a:r>
          </a:p>
        </p:txBody>
      </p:sp>
      <p:sp>
        <p:nvSpPr>
          <p:cNvPr id="9" name="Text Placeholder 7">
            <a:extLst>
              <a:ext uri="{FF2B5EF4-FFF2-40B4-BE49-F238E27FC236}">
                <a16:creationId xmlns:a16="http://schemas.microsoft.com/office/drawing/2014/main" id="{1D53E9C4-30AF-BFDA-EE94-23561F155F8F}"/>
              </a:ext>
            </a:extLst>
          </p:cNvPr>
          <p:cNvSpPr>
            <a:spLocks noGrp="1"/>
          </p:cNvSpPr>
          <p:nvPr>
            <p:ph type="body" sz="quarter" idx="16" hasCustomPrompt="1"/>
          </p:nvPr>
        </p:nvSpPr>
        <p:spPr>
          <a:xfrm>
            <a:off x="6207152" y="1893801"/>
            <a:ext cx="5240129" cy="382587"/>
          </a:xfrm>
        </p:spPr>
        <p:txBody>
          <a:bodyPr/>
          <a:lstStyle>
            <a:lvl1pPr>
              <a:defRPr sz="20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5" cy="553998"/>
          </a:xfrm>
          <a:prstGeom prst="rect">
            <a:avLst/>
          </a:prstGeom>
        </p:spPr>
        <p:txBody>
          <a:bodyPr vert="horz" wrap="square" lIns="0" tIns="0" rIns="0" bIns="0" rtlCol="0" anchor="t" anchorCtr="0">
            <a:spAutoFit/>
          </a:bodyPr>
          <a:lstStyle>
            <a:lvl1pPr>
              <a:defRPr/>
            </a:lvl1pPr>
          </a:lstStyle>
          <a:p>
            <a:r>
              <a:rPr lang="en-US"/>
              <a:t>Two Columns</a:t>
            </a:r>
            <a:endParaRPr lang="en-GB"/>
          </a:p>
        </p:txBody>
      </p:sp>
      <p:sp>
        <p:nvSpPr>
          <p:cNvPr id="7" name="Text Placeholder 2">
            <a:extLst>
              <a:ext uri="{FF2B5EF4-FFF2-40B4-BE49-F238E27FC236}">
                <a16:creationId xmlns:a16="http://schemas.microsoft.com/office/drawing/2014/main" id="{5C6D5DA2-DA15-F87F-6881-BF5592EDA52E}"/>
              </a:ext>
            </a:extLst>
          </p:cNvPr>
          <p:cNvSpPr>
            <a:spLocks noGrp="1"/>
          </p:cNvSpPr>
          <p:nvPr>
            <p:ph type="body" sz="quarter" idx="17" hasCustomPrompt="1"/>
          </p:nvPr>
        </p:nvSpPr>
        <p:spPr>
          <a:xfrm>
            <a:off x="6217973" y="2276389"/>
            <a:ext cx="5218377" cy="3924386"/>
          </a:xfrm>
          <a:prstGeom prst="rect">
            <a:avLst/>
          </a:prstGeom>
          <a:noFill/>
        </p:spPr>
        <p:txBody>
          <a:bodyPr lIns="0" tIns="72000" rIns="108000" bIns="0"/>
          <a:lstStyle>
            <a:lvl1pPr>
              <a:spcBef>
                <a:spcPts val="600"/>
              </a:spcBef>
              <a:spcAft>
                <a:spcPts val="0"/>
              </a:spcAft>
              <a:defRPr sz="1400">
                <a:solidFill>
                  <a:schemeClr val="accent4"/>
                </a:solidFill>
              </a:defRPr>
            </a:lvl1pPr>
            <a:lvl2pPr marL="180000" indent="-180000">
              <a:spcBef>
                <a:spcPts val="600"/>
              </a:spcBef>
              <a:spcAft>
                <a:spcPts val="0"/>
              </a:spcAft>
              <a:buFont typeface="Wingdings" panose="05000000000000000000" pitchFamily="2" charset="2"/>
              <a:buChar char="§"/>
              <a:defRPr sz="14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2" name="Text Placeholder 5">
            <a:extLst>
              <a:ext uri="{FF2B5EF4-FFF2-40B4-BE49-F238E27FC236}">
                <a16:creationId xmlns:a16="http://schemas.microsoft.com/office/drawing/2014/main" id="{6F5E924F-D666-848D-1C0A-839E5C7C0AF0}"/>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5" name="Date Placeholder 10">
            <a:extLst>
              <a:ext uri="{FF2B5EF4-FFF2-40B4-BE49-F238E27FC236}">
                <a16:creationId xmlns:a16="http://schemas.microsoft.com/office/drawing/2014/main" id="{1E7DE966-6A9B-FD5A-FE15-4A214002341B}"/>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2"/>
                </a:solidFill>
              </a:defRPr>
            </a:lvl1pPr>
          </a:lstStyle>
          <a:p>
            <a:endParaRPr lang="en-US"/>
          </a:p>
        </p:txBody>
      </p:sp>
      <p:sp>
        <p:nvSpPr>
          <p:cNvPr id="11" name="Rectangle 10">
            <a:extLst>
              <a:ext uri="{FF2B5EF4-FFF2-40B4-BE49-F238E27FC236}">
                <a16:creationId xmlns:a16="http://schemas.microsoft.com/office/drawing/2014/main" id="{7B3103E6-1AED-761F-6EDC-C1B83F36F475}"/>
              </a:ext>
            </a:extLst>
          </p:cNvPr>
          <p:cNvSpPr/>
          <p:nvPr userDrawn="1"/>
        </p:nvSpPr>
        <p:spPr>
          <a:xfrm>
            <a:off x="8075966" y="-1070925"/>
            <a:ext cx="4116033" cy="89998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grpSp>
        <p:nvGrpSpPr>
          <p:cNvPr id="4" name="Group 3">
            <a:extLst>
              <a:ext uri="{FF2B5EF4-FFF2-40B4-BE49-F238E27FC236}">
                <a16:creationId xmlns:a16="http://schemas.microsoft.com/office/drawing/2014/main" id="{65B9153A-9F04-345A-4CA1-963B01DA3273}"/>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010204AF-B54C-9DDE-2E2F-B236A824F02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8EFA998-022D-EB7B-429D-6A8D03D5B4E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4229862D-C2FE-190A-A1C6-125484EF9A6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36C7C97-7221-506C-27D6-5761C3062C8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6103DB96-7437-13CE-87CA-2CEDF8F9539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62E748EE-30A4-8085-F8F8-D1B24513EA0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31736B5F-F9D7-3285-E3BF-3674828CDA2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179917675"/>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Three column layout">
    <p:spTree>
      <p:nvGrpSpPr>
        <p:cNvPr id="1" name=""/>
        <p:cNvGrpSpPr/>
        <p:nvPr/>
      </p:nvGrpSpPr>
      <p:grpSpPr>
        <a:xfrm>
          <a:off x="0" y="0"/>
          <a:ext cx="0" cy="0"/>
          <a:chOff x="0" y="0"/>
          <a:chExt cx="0" cy="0"/>
        </a:xfrm>
      </p:grpSpPr>
      <p:pic>
        <p:nvPicPr>
          <p:cNvPr id="14" name="Graphic 13">
            <a:extLst>
              <a:ext uri="{FF2B5EF4-FFF2-40B4-BE49-F238E27FC236}">
                <a16:creationId xmlns:a16="http://schemas.microsoft.com/office/drawing/2014/main" id="{372C2C46-13EE-1E57-91A8-AAB689E096A5}"/>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3" name="Text Placeholder 2"/>
          <p:cNvSpPr>
            <a:spLocks noGrp="1"/>
          </p:cNvSpPr>
          <p:nvPr>
            <p:ph type="body" sz="quarter" idx="10" hasCustomPrompt="1"/>
          </p:nvPr>
        </p:nvSpPr>
        <p:spPr>
          <a:xfrm>
            <a:off x="814188" y="2276389"/>
            <a:ext cx="3410149" cy="3924386"/>
          </a:xfrm>
          <a:prstGeom prst="rect">
            <a:avLst/>
          </a:prstGeom>
          <a:noFill/>
        </p:spPr>
        <p:txBody>
          <a:bodyPr lIns="0" tIns="72000" rIns="108000" bIns="0"/>
          <a:lstStyle>
            <a:lvl1pPr>
              <a:spcBef>
                <a:spcPts val="600"/>
              </a:spcBef>
              <a:spcAft>
                <a:spcPts val="0"/>
              </a:spcAft>
              <a:defRPr sz="1400">
                <a:solidFill>
                  <a:schemeClr val="accent4"/>
                </a:solidFill>
              </a:defRPr>
            </a:lvl1pPr>
            <a:lvl2pPr marL="180000" indent="-180000">
              <a:spcBef>
                <a:spcPts val="600"/>
              </a:spcBef>
              <a:spcAft>
                <a:spcPts val="0"/>
              </a:spcAft>
              <a:buFont typeface="Wingdings" panose="05000000000000000000" pitchFamily="2" charset="2"/>
              <a:buChar char="§"/>
              <a:defRPr sz="14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823934" y="1893801"/>
            <a:ext cx="3403771" cy="382587"/>
          </a:xfrm>
        </p:spPr>
        <p:txBody>
          <a:bodyPr/>
          <a:lstStyle>
            <a:lvl1pPr>
              <a:defRPr sz="20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4188" y="709937"/>
            <a:ext cx="10621792" cy="553998"/>
          </a:xfrm>
          <a:prstGeom prst="rect">
            <a:avLst/>
          </a:prstGeom>
        </p:spPr>
        <p:txBody>
          <a:bodyPr vert="horz" wrap="square" lIns="0" tIns="0" rIns="0" bIns="0" rtlCol="0" anchor="t" anchorCtr="0">
            <a:spAutoFit/>
          </a:bodyPr>
          <a:lstStyle>
            <a:lvl1pPr>
              <a:defRPr/>
            </a:lvl1pPr>
          </a:lstStyle>
          <a:p>
            <a:r>
              <a:rPr lang="en-US"/>
              <a:t>Three columns</a:t>
            </a:r>
            <a:endParaRPr lang="en-GB"/>
          </a:p>
        </p:txBody>
      </p:sp>
      <p:sp>
        <p:nvSpPr>
          <p:cNvPr id="4" name="Text Placeholder 2">
            <a:extLst>
              <a:ext uri="{FF2B5EF4-FFF2-40B4-BE49-F238E27FC236}">
                <a16:creationId xmlns:a16="http://schemas.microsoft.com/office/drawing/2014/main" id="{F2280CB3-0425-BA90-15EC-559E7DA19F47}"/>
              </a:ext>
            </a:extLst>
          </p:cNvPr>
          <p:cNvSpPr>
            <a:spLocks noGrp="1"/>
          </p:cNvSpPr>
          <p:nvPr>
            <p:ph type="body" sz="quarter" idx="16" hasCustomPrompt="1"/>
          </p:nvPr>
        </p:nvSpPr>
        <p:spPr>
          <a:xfrm>
            <a:off x="4416425" y="2276389"/>
            <a:ext cx="3403771" cy="3924386"/>
          </a:xfrm>
          <a:prstGeom prst="rect">
            <a:avLst/>
          </a:prstGeom>
          <a:noFill/>
        </p:spPr>
        <p:txBody>
          <a:bodyPr lIns="0" tIns="72000" rIns="108000" bIns="0"/>
          <a:lstStyle>
            <a:lvl1pPr>
              <a:spcBef>
                <a:spcPts val="600"/>
              </a:spcBef>
              <a:spcAft>
                <a:spcPts val="0"/>
              </a:spcAft>
              <a:defRPr sz="1400">
                <a:solidFill>
                  <a:schemeClr val="accent4"/>
                </a:solidFill>
              </a:defRPr>
            </a:lvl1pPr>
            <a:lvl2pPr marL="180000" indent="-180000">
              <a:spcBef>
                <a:spcPts val="600"/>
              </a:spcBef>
              <a:spcAft>
                <a:spcPts val="0"/>
              </a:spcAft>
              <a:buFont typeface="Wingdings" panose="05000000000000000000" pitchFamily="2" charset="2"/>
              <a:buChar char="§"/>
              <a:defRPr sz="14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10" name="Text Placeholder 7">
            <a:extLst>
              <a:ext uri="{FF2B5EF4-FFF2-40B4-BE49-F238E27FC236}">
                <a16:creationId xmlns:a16="http://schemas.microsoft.com/office/drawing/2014/main" id="{37120D12-5FC6-94E0-4F2A-51B01B5B6562}"/>
              </a:ext>
            </a:extLst>
          </p:cNvPr>
          <p:cNvSpPr>
            <a:spLocks noGrp="1"/>
          </p:cNvSpPr>
          <p:nvPr>
            <p:ph type="body" sz="quarter" idx="17" hasCustomPrompt="1"/>
          </p:nvPr>
        </p:nvSpPr>
        <p:spPr>
          <a:xfrm>
            <a:off x="4426258" y="1893801"/>
            <a:ext cx="3397405" cy="382587"/>
          </a:xfrm>
        </p:spPr>
        <p:txBody>
          <a:bodyPr/>
          <a:lstStyle>
            <a:lvl1pPr>
              <a:defRPr sz="2000" b="1">
                <a:solidFill>
                  <a:schemeClr val="tx2"/>
                </a:solidFill>
                <a:latin typeface="+mn-lt"/>
              </a:defRPr>
            </a:lvl1pPr>
          </a:lstStyle>
          <a:p>
            <a:pPr lvl="0"/>
            <a:r>
              <a:rPr lang="en-US"/>
              <a:t>Click to add text</a:t>
            </a:r>
          </a:p>
        </p:txBody>
      </p:sp>
      <p:sp>
        <p:nvSpPr>
          <p:cNvPr id="11" name="Text Placeholder 2">
            <a:extLst>
              <a:ext uri="{FF2B5EF4-FFF2-40B4-BE49-F238E27FC236}">
                <a16:creationId xmlns:a16="http://schemas.microsoft.com/office/drawing/2014/main" id="{3B7E163D-016A-E15E-158B-089D6A0C574C}"/>
              </a:ext>
            </a:extLst>
          </p:cNvPr>
          <p:cNvSpPr>
            <a:spLocks noGrp="1"/>
          </p:cNvSpPr>
          <p:nvPr>
            <p:ph type="body" sz="quarter" idx="18" hasCustomPrompt="1"/>
          </p:nvPr>
        </p:nvSpPr>
        <p:spPr>
          <a:xfrm>
            <a:off x="8008917" y="2276389"/>
            <a:ext cx="3427066" cy="3924386"/>
          </a:xfrm>
          <a:prstGeom prst="rect">
            <a:avLst/>
          </a:prstGeom>
          <a:noFill/>
        </p:spPr>
        <p:txBody>
          <a:bodyPr lIns="108000" tIns="72000" rIns="108000" bIns="0"/>
          <a:lstStyle>
            <a:lvl1pPr>
              <a:spcBef>
                <a:spcPts val="600"/>
              </a:spcBef>
              <a:spcAft>
                <a:spcPts val="0"/>
              </a:spcAft>
              <a:defRPr sz="1400">
                <a:solidFill>
                  <a:schemeClr val="accent4"/>
                </a:solidFill>
              </a:defRPr>
            </a:lvl1pPr>
            <a:lvl2pPr marL="180000" indent="-180000">
              <a:spcBef>
                <a:spcPts val="600"/>
              </a:spcBef>
              <a:spcAft>
                <a:spcPts val="0"/>
              </a:spcAft>
              <a:buFont typeface="Wingdings" panose="05000000000000000000" pitchFamily="2" charset="2"/>
              <a:buChar char="§"/>
              <a:defRPr sz="14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12" name="Text Placeholder 7">
            <a:extLst>
              <a:ext uri="{FF2B5EF4-FFF2-40B4-BE49-F238E27FC236}">
                <a16:creationId xmlns:a16="http://schemas.microsoft.com/office/drawing/2014/main" id="{F7E8CBC2-C25B-3DCE-6606-BBD64521AFBB}"/>
              </a:ext>
            </a:extLst>
          </p:cNvPr>
          <p:cNvSpPr>
            <a:spLocks noGrp="1"/>
          </p:cNvSpPr>
          <p:nvPr>
            <p:ph type="body" sz="quarter" idx="19" hasCustomPrompt="1"/>
          </p:nvPr>
        </p:nvSpPr>
        <p:spPr>
          <a:xfrm>
            <a:off x="8018961" y="1893801"/>
            <a:ext cx="3420657" cy="382587"/>
          </a:xfrm>
        </p:spPr>
        <p:txBody>
          <a:bodyPr/>
          <a:lstStyle>
            <a:lvl1pPr>
              <a:defRPr sz="2000" b="1">
                <a:solidFill>
                  <a:schemeClr val="tx2"/>
                </a:solidFill>
                <a:latin typeface="+mn-lt"/>
              </a:defRPr>
            </a:lvl1pPr>
          </a:lstStyle>
          <a:p>
            <a:pPr lvl="0"/>
            <a:r>
              <a:rPr lang="en-US"/>
              <a:t>Click to add text</a:t>
            </a:r>
          </a:p>
        </p:txBody>
      </p:sp>
      <p:sp>
        <p:nvSpPr>
          <p:cNvPr id="2" name="Text Placeholder 5">
            <a:extLst>
              <a:ext uri="{FF2B5EF4-FFF2-40B4-BE49-F238E27FC236}">
                <a16:creationId xmlns:a16="http://schemas.microsoft.com/office/drawing/2014/main" id="{4F317C24-7498-DFEA-E5B3-AFB38E2261DE}"/>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7" name="Date Placeholder 10">
            <a:extLst>
              <a:ext uri="{FF2B5EF4-FFF2-40B4-BE49-F238E27FC236}">
                <a16:creationId xmlns:a16="http://schemas.microsoft.com/office/drawing/2014/main" id="{049FC4DC-0C74-6144-94BA-49D48C96BE65}"/>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2"/>
                </a:solidFill>
              </a:defRPr>
            </a:lvl1pPr>
          </a:lstStyle>
          <a:p>
            <a:endParaRPr lang="en-US"/>
          </a:p>
        </p:txBody>
      </p:sp>
      <p:sp>
        <p:nvSpPr>
          <p:cNvPr id="13" name="Rectangle 12">
            <a:extLst>
              <a:ext uri="{FF2B5EF4-FFF2-40B4-BE49-F238E27FC236}">
                <a16:creationId xmlns:a16="http://schemas.microsoft.com/office/drawing/2014/main" id="{D5B1B7A5-9E52-CA8A-2A4E-796D7A6C5998}"/>
              </a:ext>
            </a:extLst>
          </p:cNvPr>
          <p:cNvSpPr/>
          <p:nvPr userDrawn="1"/>
        </p:nvSpPr>
        <p:spPr>
          <a:xfrm>
            <a:off x="8075966" y="-1070925"/>
            <a:ext cx="4116033" cy="89998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grpSp>
        <p:nvGrpSpPr>
          <p:cNvPr id="5" name="Group 4">
            <a:extLst>
              <a:ext uri="{FF2B5EF4-FFF2-40B4-BE49-F238E27FC236}">
                <a16:creationId xmlns:a16="http://schemas.microsoft.com/office/drawing/2014/main" id="{591F3DED-33E1-2A27-8417-C862386CC9D7}"/>
              </a:ext>
            </a:extLst>
          </p:cNvPr>
          <p:cNvGrpSpPr/>
          <p:nvPr userDrawn="1"/>
        </p:nvGrpSpPr>
        <p:grpSpPr>
          <a:xfrm>
            <a:off x="10863102" y="309052"/>
            <a:ext cx="911847" cy="382707"/>
            <a:chOff x="7459170" y="481236"/>
            <a:chExt cx="2697427" cy="1132124"/>
          </a:xfrm>
        </p:grpSpPr>
        <p:sp>
          <p:nvSpPr>
            <p:cNvPr id="9" name="Freeform 8">
              <a:extLst>
                <a:ext uri="{FF2B5EF4-FFF2-40B4-BE49-F238E27FC236}">
                  <a16:creationId xmlns:a16="http://schemas.microsoft.com/office/drawing/2014/main" id="{AD68F991-7AC1-3980-7A7D-DDCBEF497B1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A792418D-8382-6613-3E08-30CF6D4679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868560B3-0255-C232-6058-8B5E44CF8ABC}"/>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DA756CD8-BF86-6088-37B6-0E7FF536EFA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C4576A99-EA91-057D-D6BB-E9B12AACD8F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EC941588-A6EC-9B9A-945B-0DE414BCDE76}"/>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968286F7-553D-1246-396B-C9E7815C3CA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746375993"/>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Four column layout">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2CCCDA05-BDEF-3415-CEF1-21FF7C23FF8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3" name="Text Placeholder 2"/>
          <p:cNvSpPr>
            <a:spLocks noGrp="1"/>
          </p:cNvSpPr>
          <p:nvPr>
            <p:ph type="body" sz="quarter" idx="10" hasCustomPrompt="1"/>
          </p:nvPr>
        </p:nvSpPr>
        <p:spPr>
          <a:xfrm>
            <a:off x="815975" y="2276389"/>
            <a:ext cx="2519362" cy="3924386"/>
          </a:xfrm>
          <a:prstGeom prst="rect">
            <a:avLst/>
          </a:prstGeom>
          <a:noFill/>
        </p:spPr>
        <p:txBody>
          <a:bodyPr lIns="0" tIns="72000" rIns="108000" bIns="0"/>
          <a:lstStyle>
            <a:lvl1pPr>
              <a:spcBef>
                <a:spcPts val="600"/>
              </a:spcBef>
              <a:spcAft>
                <a:spcPts val="0"/>
              </a:spcAft>
              <a:defRPr sz="1400">
                <a:solidFill>
                  <a:schemeClr val="accent4"/>
                </a:solidFill>
              </a:defRPr>
            </a:lvl1pPr>
            <a:lvl2pPr marL="180000" indent="-180000">
              <a:spcBef>
                <a:spcPts val="600"/>
              </a:spcBef>
              <a:spcAft>
                <a:spcPts val="0"/>
              </a:spcAft>
              <a:buFont typeface="Wingdings" panose="05000000000000000000" pitchFamily="2" charset="2"/>
              <a:buChar char="§"/>
              <a:defRPr sz="14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825519" y="1893802"/>
            <a:ext cx="2514650" cy="382587"/>
          </a:xfrm>
        </p:spPr>
        <p:txBody>
          <a:bodyPr/>
          <a:lstStyle>
            <a:lvl1pPr>
              <a:defRPr sz="20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5586" cy="553998"/>
          </a:xfrm>
          <a:prstGeom prst="rect">
            <a:avLst/>
          </a:prstGeom>
        </p:spPr>
        <p:txBody>
          <a:bodyPr vert="horz" wrap="square" lIns="0" tIns="0" rIns="0" bIns="0" rtlCol="0" anchor="t" anchorCtr="0">
            <a:spAutoFit/>
          </a:bodyPr>
          <a:lstStyle>
            <a:lvl1pPr>
              <a:defRPr/>
            </a:lvl1pPr>
          </a:lstStyle>
          <a:p>
            <a:r>
              <a:rPr lang="en-US"/>
              <a:t>Title slide</a:t>
            </a:r>
            <a:endParaRPr lang="en-GB"/>
          </a:p>
        </p:txBody>
      </p:sp>
      <p:sp>
        <p:nvSpPr>
          <p:cNvPr id="15" name="Text Placeholder 2">
            <a:extLst>
              <a:ext uri="{FF2B5EF4-FFF2-40B4-BE49-F238E27FC236}">
                <a16:creationId xmlns:a16="http://schemas.microsoft.com/office/drawing/2014/main" id="{6FBF75A8-4C81-F086-3A74-0A8419F8800A}"/>
              </a:ext>
            </a:extLst>
          </p:cNvPr>
          <p:cNvSpPr>
            <a:spLocks noGrp="1"/>
          </p:cNvSpPr>
          <p:nvPr>
            <p:ph type="body" sz="quarter" idx="16" hasCustomPrompt="1"/>
          </p:nvPr>
        </p:nvSpPr>
        <p:spPr>
          <a:xfrm>
            <a:off x="8916907" y="2276389"/>
            <a:ext cx="2519443" cy="3924386"/>
          </a:xfrm>
          <a:prstGeom prst="rect">
            <a:avLst/>
          </a:prstGeom>
          <a:noFill/>
        </p:spPr>
        <p:txBody>
          <a:bodyPr lIns="0" tIns="72000" rIns="108000" bIns="0"/>
          <a:lstStyle>
            <a:lvl1pPr>
              <a:spcBef>
                <a:spcPts val="600"/>
              </a:spcBef>
              <a:spcAft>
                <a:spcPts val="0"/>
              </a:spcAft>
              <a:defRPr sz="1400">
                <a:solidFill>
                  <a:schemeClr val="accent4"/>
                </a:solidFill>
              </a:defRPr>
            </a:lvl1pPr>
            <a:lvl2pPr marL="180000" indent="-180000">
              <a:spcBef>
                <a:spcPts val="600"/>
              </a:spcBef>
              <a:spcAft>
                <a:spcPts val="0"/>
              </a:spcAft>
              <a:buFont typeface="Wingdings" panose="05000000000000000000" pitchFamily="2" charset="2"/>
              <a:buChar char="§"/>
              <a:defRPr sz="14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16" name="Text Placeholder 2">
            <a:extLst>
              <a:ext uri="{FF2B5EF4-FFF2-40B4-BE49-F238E27FC236}">
                <a16:creationId xmlns:a16="http://schemas.microsoft.com/office/drawing/2014/main" id="{C63FB139-E507-822B-ED86-9333FEAE8E3D}"/>
              </a:ext>
            </a:extLst>
          </p:cNvPr>
          <p:cNvSpPr>
            <a:spLocks noGrp="1"/>
          </p:cNvSpPr>
          <p:nvPr>
            <p:ph type="body" sz="quarter" idx="17" hasCustomPrompt="1"/>
          </p:nvPr>
        </p:nvSpPr>
        <p:spPr>
          <a:xfrm>
            <a:off x="3503613" y="2276389"/>
            <a:ext cx="2543722" cy="3924386"/>
          </a:xfrm>
          <a:prstGeom prst="rect">
            <a:avLst/>
          </a:prstGeom>
          <a:noFill/>
        </p:spPr>
        <p:txBody>
          <a:bodyPr lIns="0" tIns="72000" rIns="108000" bIns="0"/>
          <a:lstStyle>
            <a:lvl1pPr>
              <a:spcBef>
                <a:spcPts val="600"/>
              </a:spcBef>
              <a:spcAft>
                <a:spcPts val="0"/>
              </a:spcAft>
              <a:defRPr sz="1400">
                <a:solidFill>
                  <a:schemeClr val="accent4"/>
                </a:solidFill>
              </a:defRPr>
            </a:lvl1pPr>
            <a:lvl2pPr marL="180000" indent="-180000">
              <a:spcBef>
                <a:spcPts val="600"/>
              </a:spcBef>
              <a:spcAft>
                <a:spcPts val="0"/>
              </a:spcAft>
              <a:buFont typeface="Wingdings" panose="05000000000000000000" pitchFamily="2" charset="2"/>
              <a:buChar char="§"/>
              <a:defRPr sz="14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17" name="Text Placeholder 2">
            <a:extLst>
              <a:ext uri="{FF2B5EF4-FFF2-40B4-BE49-F238E27FC236}">
                <a16:creationId xmlns:a16="http://schemas.microsoft.com/office/drawing/2014/main" id="{68898358-87A3-BA3F-8956-126F4FAA6E92}"/>
              </a:ext>
            </a:extLst>
          </p:cNvPr>
          <p:cNvSpPr>
            <a:spLocks noGrp="1"/>
          </p:cNvSpPr>
          <p:nvPr>
            <p:ph type="body" sz="quarter" idx="18" hasCustomPrompt="1"/>
          </p:nvPr>
        </p:nvSpPr>
        <p:spPr>
          <a:xfrm>
            <a:off x="6215611" y="2276389"/>
            <a:ext cx="2533020" cy="3924386"/>
          </a:xfrm>
          <a:prstGeom prst="rect">
            <a:avLst/>
          </a:prstGeom>
          <a:noFill/>
        </p:spPr>
        <p:txBody>
          <a:bodyPr lIns="0" tIns="72000" rIns="108000" bIns="0"/>
          <a:lstStyle>
            <a:lvl1pPr>
              <a:spcBef>
                <a:spcPts val="600"/>
              </a:spcBef>
              <a:spcAft>
                <a:spcPts val="0"/>
              </a:spcAft>
              <a:defRPr sz="1400">
                <a:solidFill>
                  <a:schemeClr val="accent4"/>
                </a:solidFill>
              </a:defRPr>
            </a:lvl1pPr>
            <a:lvl2pPr marL="180000" indent="-180000">
              <a:spcBef>
                <a:spcPts val="600"/>
              </a:spcBef>
              <a:spcAft>
                <a:spcPts val="0"/>
              </a:spcAft>
              <a:buFont typeface="Wingdings" panose="05000000000000000000" pitchFamily="2" charset="2"/>
              <a:buChar char="§"/>
              <a:defRPr sz="14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18" name="Text Placeholder 7">
            <a:extLst>
              <a:ext uri="{FF2B5EF4-FFF2-40B4-BE49-F238E27FC236}">
                <a16:creationId xmlns:a16="http://schemas.microsoft.com/office/drawing/2014/main" id="{DE7E055F-5919-BCB9-F630-E6504A7CB2E2}"/>
              </a:ext>
            </a:extLst>
          </p:cNvPr>
          <p:cNvSpPr>
            <a:spLocks noGrp="1"/>
          </p:cNvSpPr>
          <p:nvPr>
            <p:ph type="body" sz="quarter" idx="19" hasCustomPrompt="1"/>
          </p:nvPr>
        </p:nvSpPr>
        <p:spPr>
          <a:xfrm>
            <a:off x="8916829" y="1893802"/>
            <a:ext cx="2514731" cy="382587"/>
          </a:xfrm>
        </p:spPr>
        <p:txBody>
          <a:bodyPr/>
          <a:lstStyle>
            <a:lvl1pPr>
              <a:defRPr sz="2000" b="1">
                <a:solidFill>
                  <a:schemeClr val="tx2"/>
                </a:solidFill>
                <a:latin typeface="+mn-lt"/>
              </a:defRPr>
            </a:lvl1pPr>
          </a:lstStyle>
          <a:p>
            <a:pPr lvl="0"/>
            <a:r>
              <a:rPr lang="en-US"/>
              <a:t>Click to add text</a:t>
            </a:r>
          </a:p>
        </p:txBody>
      </p:sp>
      <p:sp>
        <p:nvSpPr>
          <p:cNvPr id="19" name="Text Placeholder 7">
            <a:extLst>
              <a:ext uri="{FF2B5EF4-FFF2-40B4-BE49-F238E27FC236}">
                <a16:creationId xmlns:a16="http://schemas.microsoft.com/office/drawing/2014/main" id="{1ACCF396-8BF0-C982-52C2-5036657396DE}"/>
              </a:ext>
            </a:extLst>
          </p:cNvPr>
          <p:cNvSpPr>
            <a:spLocks noGrp="1"/>
          </p:cNvSpPr>
          <p:nvPr>
            <p:ph type="body" sz="quarter" idx="20" hasCustomPrompt="1"/>
          </p:nvPr>
        </p:nvSpPr>
        <p:spPr>
          <a:xfrm>
            <a:off x="3498526" y="1893802"/>
            <a:ext cx="2538964" cy="382587"/>
          </a:xfrm>
        </p:spPr>
        <p:txBody>
          <a:bodyPr/>
          <a:lstStyle>
            <a:lvl1pPr>
              <a:defRPr sz="2000" b="1">
                <a:solidFill>
                  <a:schemeClr val="tx2"/>
                </a:solidFill>
                <a:latin typeface="+mn-lt"/>
              </a:defRPr>
            </a:lvl1pPr>
          </a:lstStyle>
          <a:p>
            <a:pPr lvl="0"/>
            <a:r>
              <a:rPr lang="en-US"/>
              <a:t>Click to add text</a:t>
            </a:r>
          </a:p>
        </p:txBody>
      </p:sp>
      <p:sp>
        <p:nvSpPr>
          <p:cNvPr id="20" name="Text Placeholder 7">
            <a:extLst>
              <a:ext uri="{FF2B5EF4-FFF2-40B4-BE49-F238E27FC236}">
                <a16:creationId xmlns:a16="http://schemas.microsoft.com/office/drawing/2014/main" id="{EFC9B49A-2E51-745D-2FAA-E98696437ABB}"/>
              </a:ext>
            </a:extLst>
          </p:cNvPr>
          <p:cNvSpPr>
            <a:spLocks noGrp="1"/>
          </p:cNvSpPr>
          <p:nvPr>
            <p:ph type="body" sz="quarter" idx="21" hasCustomPrompt="1"/>
          </p:nvPr>
        </p:nvSpPr>
        <p:spPr>
          <a:xfrm>
            <a:off x="6203325" y="1893802"/>
            <a:ext cx="2528283" cy="382587"/>
          </a:xfrm>
        </p:spPr>
        <p:txBody>
          <a:bodyPr/>
          <a:lstStyle>
            <a:lvl1pPr>
              <a:defRPr sz="2000" b="1">
                <a:solidFill>
                  <a:schemeClr val="tx2"/>
                </a:solidFill>
                <a:latin typeface="+mn-lt"/>
              </a:defRPr>
            </a:lvl1pPr>
          </a:lstStyle>
          <a:p>
            <a:pPr lvl="0"/>
            <a:r>
              <a:rPr lang="en-US"/>
              <a:t>Click to add text</a:t>
            </a:r>
          </a:p>
        </p:txBody>
      </p:sp>
      <p:sp>
        <p:nvSpPr>
          <p:cNvPr id="9" name="Text Placeholder 5">
            <a:extLst>
              <a:ext uri="{FF2B5EF4-FFF2-40B4-BE49-F238E27FC236}">
                <a16:creationId xmlns:a16="http://schemas.microsoft.com/office/drawing/2014/main" id="{A4CD6C2B-A474-5641-7422-7875CED6EDC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4" name="Date Placeholder 10">
            <a:extLst>
              <a:ext uri="{FF2B5EF4-FFF2-40B4-BE49-F238E27FC236}">
                <a16:creationId xmlns:a16="http://schemas.microsoft.com/office/drawing/2014/main" id="{7F443A8B-8215-590F-9205-C05DA8FEFD39}"/>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2"/>
                </a:solidFill>
              </a:defRPr>
            </a:lvl1pPr>
          </a:lstStyle>
          <a:p>
            <a:endParaRPr lang="en-US"/>
          </a:p>
        </p:txBody>
      </p:sp>
      <p:sp>
        <p:nvSpPr>
          <p:cNvPr id="10" name="Rectangle 9">
            <a:extLst>
              <a:ext uri="{FF2B5EF4-FFF2-40B4-BE49-F238E27FC236}">
                <a16:creationId xmlns:a16="http://schemas.microsoft.com/office/drawing/2014/main" id="{6BC71479-8F96-5552-9746-BAAC806BC2E6}"/>
              </a:ext>
            </a:extLst>
          </p:cNvPr>
          <p:cNvSpPr/>
          <p:nvPr userDrawn="1"/>
        </p:nvSpPr>
        <p:spPr>
          <a:xfrm>
            <a:off x="8075966" y="-1070925"/>
            <a:ext cx="4116033" cy="89998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grpSp>
        <p:nvGrpSpPr>
          <p:cNvPr id="2" name="Group 1">
            <a:extLst>
              <a:ext uri="{FF2B5EF4-FFF2-40B4-BE49-F238E27FC236}">
                <a16:creationId xmlns:a16="http://schemas.microsoft.com/office/drawing/2014/main" id="{16C66BC4-CE7E-E443-BEF3-B7BBA49FE37B}"/>
              </a:ext>
            </a:extLst>
          </p:cNvPr>
          <p:cNvGrpSpPr/>
          <p:nvPr userDrawn="1"/>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50790525-9335-DAAD-AC9C-8A5ED398D08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14A1F7E0-0F9D-CB08-090C-103CC90DB07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B6753D0-DCA0-6F8D-9925-C7D54467DEE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B74D5C01-B85D-62D4-6CBF-B92E2D13C1E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1566ABB6-ED60-D890-BB6C-61398345B3C7}"/>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E75E3A5F-257D-3252-FB43-C2B566796AD9}"/>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C4F55C8C-A15B-560E-A23A-06211839C312}"/>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860103410"/>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Side title layout">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0" y="26799"/>
            <a:ext cx="12188351" cy="6839019"/>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815974" y="2222605"/>
            <a:ext cx="3419475" cy="1107996"/>
          </a:xfrm>
        </p:spPr>
        <p:txBody>
          <a:bodyPr/>
          <a:lstStyle>
            <a:lvl1pPr>
              <a:lnSpc>
                <a:spcPct val="100000"/>
              </a:lnSpc>
              <a:spcBef>
                <a:spcPts val="600"/>
              </a:spcBef>
              <a:defRPr/>
            </a:lvl1pPr>
          </a:lstStyle>
          <a:p>
            <a:r>
              <a:rPr lang="en-US"/>
              <a:t>Side title</a:t>
            </a:r>
            <a:br>
              <a:rPr lang="en-US"/>
            </a:br>
            <a:r>
              <a:rPr lang="en-US"/>
              <a:t>Slide</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815974" y="3376321"/>
            <a:ext cx="3419476" cy="385762"/>
          </a:xfrm>
        </p:spPr>
        <p:txBody>
          <a:bodyPr/>
          <a:lstStyle>
            <a:lvl1pPr>
              <a:defRPr sz="2000"/>
            </a:lvl1pPr>
          </a:lstStyle>
          <a:p>
            <a:pPr lvl="0"/>
            <a:r>
              <a:rPr lang="en-US"/>
              <a:t>Click to add subheading</a:t>
            </a:r>
            <a:endParaRPr lang="en-GB"/>
          </a:p>
        </p:txBody>
      </p:sp>
      <p:sp>
        <p:nvSpPr>
          <p:cNvPr id="3" name="Date Placeholder 10">
            <a:extLst>
              <a:ext uri="{FF2B5EF4-FFF2-40B4-BE49-F238E27FC236}">
                <a16:creationId xmlns:a16="http://schemas.microsoft.com/office/drawing/2014/main" id="{DA63A261-EECE-07BF-DD6F-EF0FC33BE35D}"/>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2"/>
                </a:solidFill>
              </a:defRPr>
            </a:lvl1pPr>
          </a:lstStyle>
          <a:p>
            <a:endParaRPr lang="en-US"/>
          </a:p>
        </p:txBody>
      </p:sp>
      <p:grpSp>
        <p:nvGrpSpPr>
          <p:cNvPr id="2" name="Group 1">
            <a:extLst>
              <a:ext uri="{FF2B5EF4-FFF2-40B4-BE49-F238E27FC236}">
                <a16:creationId xmlns:a16="http://schemas.microsoft.com/office/drawing/2014/main" id="{180BD42A-3DCB-1766-A7EB-887008761AD7}"/>
              </a:ext>
            </a:extLst>
          </p:cNvPr>
          <p:cNvGrpSpPr/>
          <p:nvPr userDrawn="1"/>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815143236"/>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Prose layout">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44037E1-26A7-ED3C-E482-708BAAA49C76}"/>
              </a:ext>
            </a:extLst>
          </p:cNvPr>
          <p:cNvGrpSpPr/>
          <p:nvPr userDrawn="1"/>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5966B258-B64F-4C37-95EE-DA12F2437C5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68495EF2-DC0E-4705-9377-828A5C59A7A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66CF9A18-6B79-9281-E358-AA370155A16E}"/>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69D9BD7C-6ABA-014B-B051-F78B0A09E46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4F4DBC16-F0ED-C2E1-4364-FB9028DCED9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6111B3EC-1860-2199-3CF6-3EB4CDCAF2A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AF8E482C-420E-4F3B-DFC0-AB9874161AB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pic>
        <p:nvPicPr>
          <p:cNvPr id="6" name="Graphic 5">
            <a:extLst>
              <a:ext uri="{FF2B5EF4-FFF2-40B4-BE49-F238E27FC236}">
                <a16:creationId xmlns:a16="http://schemas.microsoft.com/office/drawing/2014/main" id="{47A12691-3819-20BF-D46D-3E1BFE3B92E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815975" y="2222605"/>
            <a:ext cx="3096268" cy="1107996"/>
          </a:xfrm>
        </p:spPr>
        <p:txBody>
          <a:bodyPr/>
          <a:lstStyle>
            <a:lvl1pPr>
              <a:lnSpc>
                <a:spcPct val="100000"/>
              </a:lnSpc>
              <a:spcBef>
                <a:spcPts val="600"/>
              </a:spcBef>
              <a:defRPr/>
            </a:lvl1pPr>
          </a:lstStyle>
          <a:p>
            <a:r>
              <a:rPr lang="en-US"/>
              <a:t>Prose</a:t>
            </a:r>
            <a:br>
              <a:rPr lang="en-US"/>
            </a:br>
            <a:r>
              <a:rPr lang="en-US"/>
              <a:t>slide</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815974" y="3376321"/>
            <a:ext cx="3096269" cy="385762"/>
          </a:xfrm>
        </p:spPr>
        <p:txBody>
          <a:bodyPr/>
          <a:lstStyle>
            <a:lvl1pPr>
              <a:defRPr sz="2000"/>
            </a:lvl1pPr>
          </a:lstStyle>
          <a:p>
            <a:pPr lvl="0"/>
            <a:r>
              <a:rPr lang="en-US"/>
              <a:t>Click to add subheading</a:t>
            </a:r>
            <a:endParaRPr lang="en-GB"/>
          </a:p>
        </p:txBody>
      </p:sp>
      <p:sp>
        <p:nvSpPr>
          <p:cNvPr id="12" name="Text Placeholder 7">
            <a:extLst>
              <a:ext uri="{FF2B5EF4-FFF2-40B4-BE49-F238E27FC236}">
                <a16:creationId xmlns:a16="http://schemas.microsoft.com/office/drawing/2014/main" id="{4ACED297-CFD7-168D-9632-EA0F9D6E07C0}"/>
              </a:ext>
            </a:extLst>
          </p:cNvPr>
          <p:cNvSpPr>
            <a:spLocks noGrp="1"/>
          </p:cNvSpPr>
          <p:nvPr>
            <p:ph type="body" sz="quarter" idx="16" hasCustomPrompt="1"/>
          </p:nvPr>
        </p:nvSpPr>
        <p:spPr>
          <a:xfrm>
            <a:off x="4243997" y="1165137"/>
            <a:ext cx="7192353" cy="382587"/>
          </a:xfrm>
        </p:spPr>
        <p:txBody>
          <a:bodyPr/>
          <a:lstStyle>
            <a:lvl1pPr>
              <a:defRPr sz="2000" b="1">
                <a:solidFill>
                  <a:schemeClr val="tx2"/>
                </a:solidFill>
                <a:latin typeface="+mn-lt"/>
              </a:defRPr>
            </a:lvl1pPr>
          </a:lstStyle>
          <a:p>
            <a:pPr lvl="0"/>
            <a:r>
              <a:rPr lang="en-US"/>
              <a:t>Two column text format</a:t>
            </a:r>
          </a:p>
        </p:txBody>
      </p:sp>
      <p:sp>
        <p:nvSpPr>
          <p:cNvPr id="23" name="Text Placeholder 2">
            <a:extLst>
              <a:ext uri="{FF2B5EF4-FFF2-40B4-BE49-F238E27FC236}">
                <a16:creationId xmlns:a16="http://schemas.microsoft.com/office/drawing/2014/main" id="{AA6D049B-EC34-0EAD-599F-FF556A2DA465}"/>
              </a:ext>
            </a:extLst>
          </p:cNvPr>
          <p:cNvSpPr>
            <a:spLocks noGrp="1"/>
          </p:cNvSpPr>
          <p:nvPr>
            <p:ph type="body" sz="quarter" idx="23" hasCustomPrompt="1"/>
          </p:nvPr>
        </p:nvSpPr>
        <p:spPr>
          <a:xfrm>
            <a:off x="4235450" y="1547724"/>
            <a:ext cx="7200819" cy="3705110"/>
          </a:xfrm>
          <a:prstGeom prst="rect">
            <a:avLst/>
          </a:prstGeom>
          <a:noFill/>
        </p:spPr>
        <p:txBody>
          <a:bodyPr lIns="0" tIns="0" rIns="0" bIns="0" numCol="2" spcCol="180000">
            <a:noAutofit/>
          </a:bodyPr>
          <a:lstStyle>
            <a:lvl1pPr>
              <a:lnSpc>
                <a:spcPct val="100000"/>
              </a:lnSpc>
              <a:spcBef>
                <a:spcPts val="600"/>
              </a:spcBef>
              <a:spcAft>
                <a:spcPts val="0"/>
              </a:spcAft>
              <a:defRPr sz="1400">
                <a:solidFill>
                  <a:schemeClr val="accent4"/>
                </a:solidFill>
              </a:defRPr>
            </a:lvl1pPr>
            <a:lvl2pPr>
              <a:lnSpc>
                <a:spcPct val="100000"/>
              </a:lnSpc>
              <a:spcBef>
                <a:spcPts val="600"/>
              </a:spcBef>
              <a:spcAft>
                <a:spcPts val="0"/>
              </a:spcAft>
              <a:defRPr sz="1600">
                <a:solidFill>
                  <a:schemeClr val="bg2"/>
                </a:solidFill>
              </a:defRPr>
            </a:lvl2pPr>
            <a:lvl3pPr>
              <a:lnSpc>
                <a:spcPct val="100000"/>
              </a:lnSpc>
              <a:spcBef>
                <a:spcPts val="600"/>
              </a:spcBef>
              <a:spcAft>
                <a:spcPts val="0"/>
              </a:spcAft>
              <a:defRPr sz="1600">
                <a:solidFill>
                  <a:schemeClr val="bg2"/>
                </a:solidFill>
              </a:defRPr>
            </a:lvl3pPr>
            <a:lvl4pPr>
              <a:lnSpc>
                <a:spcPct val="100000"/>
              </a:lnSpc>
              <a:spcBef>
                <a:spcPts val="600"/>
              </a:spcBef>
              <a:spcAft>
                <a:spcPts val="0"/>
              </a:spcAft>
              <a:buClrTx/>
              <a:defRPr sz="1600">
                <a:solidFill>
                  <a:schemeClr val="tx1"/>
                </a:solidFill>
              </a:defRPr>
            </a:lvl4pPr>
            <a:lvl5pPr>
              <a:lnSpc>
                <a:spcPct val="100000"/>
              </a:lnSpc>
              <a:spcBef>
                <a:spcPts val="600"/>
              </a:spcBef>
              <a:spcAft>
                <a:spcPts val="0"/>
              </a:spcAft>
              <a:buClrTx/>
              <a:defRPr sz="1600">
                <a:solidFill>
                  <a:schemeClr val="tx1"/>
                </a:solidFill>
              </a:defRPr>
            </a:lvl5pPr>
          </a:lstStyle>
          <a:p>
            <a:r>
              <a:rPr lang="en-GB"/>
              <a:t>This box is set up with two text columns</a:t>
            </a:r>
          </a:p>
        </p:txBody>
      </p:sp>
      <p:sp>
        <p:nvSpPr>
          <p:cNvPr id="3" name="Date Placeholder 10">
            <a:extLst>
              <a:ext uri="{FF2B5EF4-FFF2-40B4-BE49-F238E27FC236}">
                <a16:creationId xmlns:a16="http://schemas.microsoft.com/office/drawing/2014/main" id="{D3818C1D-51D6-3644-213D-CC82500EAF76}"/>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2"/>
                </a:solidFill>
              </a:defRPr>
            </a:lvl1pPr>
          </a:lstStyle>
          <a:p>
            <a:endParaRPr lang="en-US"/>
          </a:p>
        </p:txBody>
      </p:sp>
    </p:spTree>
    <p:extLst>
      <p:ext uri="{BB962C8B-B14F-4D97-AF65-F5344CB8AC3E}">
        <p14:creationId xmlns:p14="http://schemas.microsoft.com/office/powerpoint/2010/main" val="1951310439"/>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4_Three columns">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2E934C7D-BF6E-2FFA-11A1-3E1917A4FC8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815975" y="2222605"/>
            <a:ext cx="3096268" cy="1107996"/>
          </a:xfrm>
        </p:spPr>
        <p:txBody>
          <a:bodyPr/>
          <a:lstStyle>
            <a:lvl1pPr>
              <a:lnSpc>
                <a:spcPct val="100000"/>
              </a:lnSpc>
              <a:spcBef>
                <a:spcPts val="600"/>
              </a:spcBef>
              <a:defRPr/>
            </a:lvl1pPr>
          </a:lstStyle>
          <a:p>
            <a:r>
              <a:rPr lang="en-US"/>
              <a:t>Side title</a:t>
            </a:r>
            <a:br>
              <a:rPr lang="en-US"/>
            </a:br>
            <a:r>
              <a:rPr lang="en-US"/>
              <a:t>Slide</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815974" y="3376321"/>
            <a:ext cx="3096269" cy="385762"/>
          </a:xfrm>
        </p:spPr>
        <p:txBody>
          <a:bodyPr/>
          <a:lstStyle>
            <a:lvl1pPr>
              <a:defRPr sz="2000"/>
            </a:lvl1pPr>
          </a:lstStyle>
          <a:p>
            <a:pPr lvl="0"/>
            <a:r>
              <a:rPr lang="en-US"/>
              <a:t>Click to add subheading</a:t>
            </a:r>
            <a:endParaRPr lang="en-GB"/>
          </a:p>
        </p:txBody>
      </p:sp>
      <p:sp>
        <p:nvSpPr>
          <p:cNvPr id="3" name="Date Placeholder 10">
            <a:extLst>
              <a:ext uri="{FF2B5EF4-FFF2-40B4-BE49-F238E27FC236}">
                <a16:creationId xmlns:a16="http://schemas.microsoft.com/office/drawing/2014/main" id="{DA63A261-EECE-07BF-DD6F-EF0FC33BE35D}"/>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2"/>
                </a:solidFill>
              </a:defRPr>
            </a:lvl1pPr>
          </a:lstStyle>
          <a:p>
            <a:endParaRPr lang="en-US"/>
          </a:p>
        </p:txBody>
      </p:sp>
      <p:grpSp>
        <p:nvGrpSpPr>
          <p:cNvPr id="2" name="Group 1">
            <a:extLst>
              <a:ext uri="{FF2B5EF4-FFF2-40B4-BE49-F238E27FC236}">
                <a16:creationId xmlns:a16="http://schemas.microsoft.com/office/drawing/2014/main" id="{C1CFDD2F-2D7E-9CD7-DA62-B66E9D212413}"/>
              </a:ext>
            </a:extLst>
          </p:cNvPr>
          <p:cNvGrpSpPr/>
          <p:nvPr userDrawn="1"/>
        </p:nvGrpSpPr>
        <p:grpSpPr>
          <a:xfrm>
            <a:off x="10863102" y="309052"/>
            <a:ext cx="911847" cy="382707"/>
            <a:chOff x="7459170" y="481236"/>
            <a:chExt cx="2697427" cy="1132124"/>
          </a:xfrm>
        </p:grpSpPr>
        <p:sp>
          <p:nvSpPr>
            <p:cNvPr id="6" name="Freeform 5">
              <a:extLst>
                <a:ext uri="{FF2B5EF4-FFF2-40B4-BE49-F238E27FC236}">
                  <a16:creationId xmlns:a16="http://schemas.microsoft.com/office/drawing/2014/main" id="{EC1CD1F4-E564-8983-E9EE-D3E47277A75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97A3F67D-36DE-087C-2A38-DEA0E716263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59D0130E-D44E-6DC9-C7AD-6B27F0140FB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3287C657-2609-2191-E2F3-480EB42924D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09AEB1F2-B3EB-029E-A700-0EB4B234AC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2A0CFC69-64D4-E40B-E1B3-9F34E65C23A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330140B9-096B-A839-F76B-8ACFC055AEB0}"/>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336406283"/>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Introduction layout">
    <p:bg>
      <p:bgPr>
        <a:solidFill>
          <a:srgbClr val="E7E7E8"/>
        </a:solidFill>
        <a:effectLst/>
      </p:bgPr>
    </p:bg>
    <p:spTree>
      <p:nvGrpSpPr>
        <p:cNvPr id="1" name=""/>
        <p:cNvGrpSpPr/>
        <p:nvPr/>
      </p:nvGrpSpPr>
      <p:grpSpPr>
        <a:xfrm>
          <a:off x="0" y="0"/>
          <a:ext cx="0" cy="0"/>
          <a:chOff x="0" y="0"/>
          <a:chExt cx="0" cy="0"/>
        </a:xfrm>
      </p:grpSpPr>
      <p:sp>
        <p:nvSpPr>
          <p:cNvPr id="41" name="Picture Placeholder 40">
            <a:extLst>
              <a:ext uri="{FF2B5EF4-FFF2-40B4-BE49-F238E27FC236}">
                <a16:creationId xmlns:a16="http://schemas.microsoft.com/office/drawing/2014/main" id="{09DC9CBF-112C-454E-07C9-4159C699EE97}"/>
              </a:ext>
            </a:extLst>
          </p:cNvPr>
          <p:cNvSpPr>
            <a:spLocks noGrp="1"/>
          </p:cNvSpPr>
          <p:nvPr>
            <p:ph type="pic" sz="quarter" idx="24"/>
          </p:nvPr>
        </p:nvSpPr>
        <p:spPr>
          <a:xfrm>
            <a:off x="439" y="1536"/>
            <a:ext cx="12192000" cy="6858001"/>
          </a:xfrm>
          <a:custGeom>
            <a:avLst/>
            <a:gdLst>
              <a:gd name="connsiteX0" fmla="*/ 7211979 w 12192000"/>
              <a:gd name="connsiteY0" fmla="*/ 6858000 h 6858001"/>
              <a:gd name="connsiteX1" fmla="*/ 7663392 w 12192000"/>
              <a:gd name="connsiteY1" fmla="*/ 6858000 h 6858001"/>
              <a:gd name="connsiteX2" fmla="*/ 7663392 w 12192000"/>
              <a:gd name="connsiteY2" fmla="*/ 6858001 h 6858001"/>
              <a:gd name="connsiteX3" fmla="*/ 7211979 w 12192000"/>
              <a:gd name="connsiteY3" fmla="*/ 6858001 h 6858001"/>
              <a:gd name="connsiteX4" fmla="*/ 6929870 w 12192000"/>
              <a:gd name="connsiteY4" fmla="*/ 6858000 h 6858001"/>
              <a:gd name="connsiteX5" fmla="*/ 7110473 w 12192000"/>
              <a:gd name="connsiteY5" fmla="*/ 6858000 h 6858001"/>
              <a:gd name="connsiteX6" fmla="*/ 7110473 w 12192000"/>
              <a:gd name="connsiteY6" fmla="*/ 6858001 h 6858001"/>
              <a:gd name="connsiteX7" fmla="*/ 6929870 w 12192000"/>
              <a:gd name="connsiteY7" fmla="*/ 6858001 h 6858001"/>
              <a:gd name="connsiteX8" fmla="*/ 9887640 w 12192000"/>
              <a:gd name="connsiteY8" fmla="*/ 6379333 h 6858001"/>
              <a:gd name="connsiteX9" fmla="*/ 9989209 w 12192000"/>
              <a:gd name="connsiteY9" fmla="*/ 6379333 h 6858001"/>
              <a:gd name="connsiteX10" fmla="*/ 9989209 w 12192000"/>
              <a:gd name="connsiteY10" fmla="*/ 6618699 h 6858001"/>
              <a:gd name="connsiteX11" fmla="*/ 9887640 w 12192000"/>
              <a:gd name="connsiteY11" fmla="*/ 6618699 h 6858001"/>
              <a:gd name="connsiteX12" fmla="*/ 10114648 w 12192000"/>
              <a:gd name="connsiteY12" fmla="*/ 6139967 h 6858001"/>
              <a:gd name="connsiteX13" fmla="*/ 10295188 w 12192000"/>
              <a:gd name="connsiteY13" fmla="*/ 6139967 h 6858001"/>
              <a:gd name="connsiteX14" fmla="*/ 10295188 w 12192000"/>
              <a:gd name="connsiteY14" fmla="*/ 6379333 h 6858001"/>
              <a:gd name="connsiteX15" fmla="*/ 10114648 w 12192000"/>
              <a:gd name="connsiteY15" fmla="*/ 6379333 h 6858001"/>
              <a:gd name="connsiteX16" fmla="*/ 11616544 w 12192000"/>
              <a:gd name="connsiteY16" fmla="*/ 5663584 h 6858001"/>
              <a:gd name="connsiteX17" fmla="*/ 11781215 w 12192000"/>
              <a:gd name="connsiteY17" fmla="*/ 5663584 h 6858001"/>
              <a:gd name="connsiteX18" fmla="*/ 11781215 w 12192000"/>
              <a:gd name="connsiteY18" fmla="*/ 5900665 h 6858001"/>
              <a:gd name="connsiteX19" fmla="*/ 11616544 w 12192000"/>
              <a:gd name="connsiteY19" fmla="*/ 5900665 h 6858001"/>
              <a:gd name="connsiteX20" fmla="*/ 10408184 w 12192000"/>
              <a:gd name="connsiteY20" fmla="*/ 5424217 h 6858001"/>
              <a:gd name="connsiteX21" fmla="*/ 10408184 w 12192000"/>
              <a:gd name="connsiteY21" fmla="*/ 5663583 h 6858001"/>
              <a:gd name="connsiteX22" fmla="*/ 10588723 w 12192000"/>
              <a:gd name="connsiteY22" fmla="*/ 5663583 h 6858001"/>
              <a:gd name="connsiteX23" fmla="*/ 10588723 w 12192000"/>
              <a:gd name="connsiteY23" fmla="*/ 5424217 h 6858001"/>
              <a:gd name="connsiteX24" fmla="*/ 12191999 w 12192000"/>
              <a:gd name="connsiteY24" fmla="*/ 4945677 h 6858001"/>
              <a:gd name="connsiteX25" fmla="*/ 12192000 w 12192000"/>
              <a:gd name="connsiteY25" fmla="*/ 4945677 h 6858001"/>
              <a:gd name="connsiteX26" fmla="*/ 12192000 w 12192000"/>
              <a:gd name="connsiteY26" fmla="*/ 6854385 h 6858001"/>
              <a:gd name="connsiteX27" fmla="*/ 12191999 w 12192000"/>
              <a:gd name="connsiteY27" fmla="*/ 6854385 h 6858001"/>
              <a:gd name="connsiteX28" fmla="*/ 0 w 12192000"/>
              <a:gd name="connsiteY28" fmla="*/ 0 h 6858001"/>
              <a:gd name="connsiteX29" fmla="*/ 12191999 w 12192000"/>
              <a:gd name="connsiteY29" fmla="*/ 0 h 6858001"/>
              <a:gd name="connsiteX30" fmla="*/ 12191999 w 12192000"/>
              <a:gd name="connsiteY30" fmla="*/ 4945677 h 6858001"/>
              <a:gd name="connsiteX31" fmla="*/ 11781278 w 12192000"/>
              <a:gd name="connsiteY31" fmla="*/ 4945677 h 6858001"/>
              <a:gd name="connsiteX32" fmla="*/ 11781278 w 12192000"/>
              <a:gd name="connsiteY32" fmla="*/ 4945550 h 6858001"/>
              <a:gd name="connsiteX33" fmla="*/ 11781151 w 12192000"/>
              <a:gd name="connsiteY33" fmla="*/ 4945677 h 6858001"/>
              <a:gd name="connsiteX34" fmla="*/ 11781278 w 12192000"/>
              <a:gd name="connsiteY34" fmla="*/ 4945677 h 6858001"/>
              <a:gd name="connsiteX35" fmla="*/ 11781278 w 12192000"/>
              <a:gd name="connsiteY35" fmla="*/ 5184916 h 6858001"/>
              <a:gd name="connsiteX36" fmla="*/ 11961120 w 12192000"/>
              <a:gd name="connsiteY36" fmla="*/ 5184916 h 6858001"/>
              <a:gd name="connsiteX37" fmla="*/ 11961120 w 12192000"/>
              <a:gd name="connsiteY37" fmla="*/ 5424281 h 6858001"/>
              <a:gd name="connsiteX38" fmla="*/ 11592422 w 12192000"/>
              <a:gd name="connsiteY38" fmla="*/ 5424281 h 6858001"/>
              <a:gd name="connsiteX39" fmla="*/ 11592422 w 12192000"/>
              <a:gd name="connsiteY39" fmla="*/ 5184916 h 6858001"/>
              <a:gd name="connsiteX40" fmla="*/ 11141009 w 12192000"/>
              <a:gd name="connsiteY40" fmla="*/ 5184916 h 6858001"/>
              <a:gd name="connsiteX41" fmla="*/ 11141009 w 12192000"/>
              <a:gd name="connsiteY41" fmla="*/ 5424281 h 6858001"/>
              <a:gd name="connsiteX42" fmla="*/ 11024140 w 12192000"/>
              <a:gd name="connsiteY42" fmla="*/ 5424281 h 6858001"/>
              <a:gd name="connsiteX43" fmla="*/ 11024140 w 12192000"/>
              <a:gd name="connsiteY43" fmla="*/ 5184916 h 6858001"/>
              <a:gd name="connsiteX44" fmla="*/ 10922571 w 12192000"/>
              <a:gd name="connsiteY44" fmla="*/ 5184916 h 6858001"/>
              <a:gd name="connsiteX45" fmla="*/ 10922571 w 12192000"/>
              <a:gd name="connsiteY45" fmla="*/ 5424281 h 6858001"/>
              <a:gd name="connsiteX46" fmla="*/ 10690294 w 12192000"/>
              <a:gd name="connsiteY46" fmla="*/ 5424281 h 6858001"/>
              <a:gd name="connsiteX47" fmla="*/ 10690294 w 12192000"/>
              <a:gd name="connsiteY47" fmla="*/ 5663647 h 6858001"/>
              <a:gd name="connsiteX48" fmla="*/ 10805575 w 12192000"/>
              <a:gd name="connsiteY48" fmla="*/ 5663647 h 6858001"/>
              <a:gd name="connsiteX49" fmla="*/ 10805575 w 12192000"/>
              <a:gd name="connsiteY49" fmla="*/ 5900729 h 6858001"/>
              <a:gd name="connsiteX50" fmla="*/ 10536987 w 12192000"/>
              <a:gd name="connsiteY50" fmla="*/ 5900729 h 6858001"/>
              <a:gd name="connsiteX51" fmla="*/ 10536987 w 12192000"/>
              <a:gd name="connsiteY51" fmla="*/ 6140031 h 6858001"/>
              <a:gd name="connsiteX52" fmla="*/ 10435417 w 12192000"/>
              <a:gd name="connsiteY52" fmla="*/ 6140031 h 6858001"/>
              <a:gd name="connsiteX53" fmla="*/ 10435417 w 12192000"/>
              <a:gd name="connsiteY53" fmla="*/ 5900729 h 6858001"/>
              <a:gd name="connsiteX54" fmla="*/ 9984004 w 12192000"/>
              <a:gd name="connsiteY54" fmla="*/ 5900729 h 6858001"/>
              <a:gd name="connsiteX55" fmla="*/ 9984004 w 12192000"/>
              <a:gd name="connsiteY55" fmla="*/ 6140031 h 6858001"/>
              <a:gd name="connsiteX56" fmla="*/ 9882435 w 12192000"/>
              <a:gd name="connsiteY56" fmla="*/ 6140031 h 6858001"/>
              <a:gd name="connsiteX57" fmla="*/ 9882435 w 12192000"/>
              <a:gd name="connsiteY57" fmla="*/ 5900729 h 6858001"/>
              <a:gd name="connsiteX58" fmla="*/ 9701894 w 12192000"/>
              <a:gd name="connsiteY58" fmla="*/ 5900729 h 6858001"/>
              <a:gd name="connsiteX59" fmla="*/ 9701894 w 12192000"/>
              <a:gd name="connsiteY59" fmla="*/ 6379397 h 6858001"/>
              <a:gd name="connsiteX60" fmla="*/ 9409311 w 12192000"/>
              <a:gd name="connsiteY60" fmla="*/ 6379397 h 6858001"/>
              <a:gd name="connsiteX61" fmla="*/ 9409311 w 12192000"/>
              <a:gd name="connsiteY61" fmla="*/ 6140031 h 6858001"/>
              <a:gd name="connsiteX62" fmla="*/ 8957072 w 12192000"/>
              <a:gd name="connsiteY62" fmla="*/ 6140031 h 6858001"/>
              <a:gd name="connsiteX63" fmla="*/ 8957072 w 12192000"/>
              <a:gd name="connsiteY63" fmla="*/ 6379397 h 6858001"/>
              <a:gd name="connsiteX64" fmla="*/ 8505659 w 12192000"/>
              <a:gd name="connsiteY64" fmla="*/ 6379397 h 6858001"/>
              <a:gd name="connsiteX65" fmla="*/ 8505659 w 12192000"/>
              <a:gd name="connsiteY65" fmla="*/ 6618762 h 6858001"/>
              <a:gd name="connsiteX66" fmla="*/ 7764835 w 12192000"/>
              <a:gd name="connsiteY66" fmla="*/ 6618762 h 6858001"/>
              <a:gd name="connsiteX67" fmla="*/ 7764835 w 12192000"/>
              <a:gd name="connsiteY67" fmla="*/ 6854385 h 6858001"/>
              <a:gd name="connsiteX68" fmla="*/ 12191999 w 12192000"/>
              <a:gd name="connsiteY68" fmla="*/ 6854385 h 6858001"/>
              <a:gd name="connsiteX69" fmla="*/ 12191999 w 12192000"/>
              <a:gd name="connsiteY69" fmla="*/ 6858000 h 6858001"/>
              <a:gd name="connsiteX70" fmla="*/ 7663392 w 12192000"/>
              <a:gd name="connsiteY70" fmla="*/ 6858000 h 6858001"/>
              <a:gd name="connsiteX71" fmla="*/ 7663392 w 12192000"/>
              <a:gd name="connsiteY71" fmla="*/ 6854258 h 6858001"/>
              <a:gd name="connsiteX72" fmla="*/ 7663392 w 12192000"/>
              <a:gd name="connsiteY72" fmla="*/ 6618635 h 6858001"/>
              <a:gd name="connsiteX73" fmla="*/ 7211979 w 12192000"/>
              <a:gd name="connsiteY73" fmla="*/ 6618635 h 6858001"/>
              <a:gd name="connsiteX74" fmla="*/ 7211979 w 12192000"/>
              <a:gd name="connsiteY74" fmla="*/ 6854258 h 6858001"/>
              <a:gd name="connsiteX75" fmla="*/ 7211979 w 12192000"/>
              <a:gd name="connsiteY75" fmla="*/ 6858000 h 6858001"/>
              <a:gd name="connsiteX76" fmla="*/ 7110473 w 12192000"/>
              <a:gd name="connsiteY76" fmla="*/ 6858000 h 6858001"/>
              <a:gd name="connsiteX77" fmla="*/ 7110473 w 12192000"/>
              <a:gd name="connsiteY77" fmla="*/ 6854258 h 6858001"/>
              <a:gd name="connsiteX78" fmla="*/ 7110473 w 12192000"/>
              <a:gd name="connsiteY78" fmla="*/ 6618635 h 6858001"/>
              <a:gd name="connsiteX79" fmla="*/ 6929870 w 12192000"/>
              <a:gd name="connsiteY79" fmla="*/ 6618635 h 6858001"/>
              <a:gd name="connsiteX80" fmla="*/ 6929870 w 12192000"/>
              <a:gd name="connsiteY80" fmla="*/ 6854258 h 6858001"/>
              <a:gd name="connsiteX81" fmla="*/ 6929870 w 12192000"/>
              <a:gd name="connsiteY81" fmla="*/ 6858000 h 6858001"/>
              <a:gd name="connsiteX82" fmla="*/ 0 w 12192000"/>
              <a:gd name="connsiteY82" fmla="*/ 685800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2192000" h="6858001">
                <a:moveTo>
                  <a:pt x="7211979" y="6858000"/>
                </a:moveTo>
                <a:lnTo>
                  <a:pt x="7663392" y="6858000"/>
                </a:lnTo>
                <a:lnTo>
                  <a:pt x="7663392" y="6858001"/>
                </a:lnTo>
                <a:lnTo>
                  <a:pt x="7211979" y="6858001"/>
                </a:lnTo>
                <a:close/>
                <a:moveTo>
                  <a:pt x="6929870" y="6858000"/>
                </a:moveTo>
                <a:lnTo>
                  <a:pt x="7110473" y="6858000"/>
                </a:lnTo>
                <a:lnTo>
                  <a:pt x="7110473" y="6858001"/>
                </a:lnTo>
                <a:lnTo>
                  <a:pt x="6929870" y="6858001"/>
                </a:lnTo>
                <a:close/>
                <a:moveTo>
                  <a:pt x="9887640" y="6379333"/>
                </a:moveTo>
                <a:lnTo>
                  <a:pt x="9989209" y="6379333"/>
                </a:lnTo>
                <a:lnTo>
                  <a:pt x="9989209" y="6618699"/>
                </a:lnTo>
                <a:lnTo>
                  <a:pt x="9887640" y="6618699"/>
                </a:lnTo>
                <a:close/>
                <a:moveTo>
                  <a:pt x="10114648" y="6139967"/>
                </a:moveTo>
                <a:lnTo>
                  <a:pt x="10295188" y="6139967"/>
                </a:lnTo>
                <a:lnTo>
                  <a:pt x="10295188" y="6379333"/>
                </a:lnTo>
                <a:lnTo>
                  <a:pt x="10114648" y="6379333"/>
                </a:lnTo>
                <a:close/>
                <a:moveTo>
                  <a:pt x="11616544" y="5663584"/>
                </a:moveTo>
                <a:lnTo>
                  <a:pt x="11781215" y="5663584"/>
                </a:lnTo>
                <a:lnTo>
                  <a:pt x="11781215" y="5900665"/>
                </a:lnTo>
                <a:lnTo>
                  <a:pt x="11616544" y="5900665"/>
                </a:lnTo>
                <a:close/>
                <a:moveTo>
                  <a:pt x="10408184" y="5424217"/>
                </a:moveTo>
                <a:lnTo>
                  <a:pt x="10408184" y="5663583"/>
                </a:lnTo>
                <a:lnTo>
                  <a:pt x="10588723" y="5663583"/>
                </a:lnTo>
                <a:lnTo>
                  <a:pt x="10588723" y="5424217"/>
                </a:lnTo>
                <a:close/>
                <a:moveTo>
                  <a:pt x="12191999" y="4945677"/>
                </a:moveTo>
                <a:lnTo>
                  <a:pt x="12192000" y="4945677"/>
                </a:lnTo>
                <a:lnTo>
                  <a:pt x="12192000" y="6854385"/>
                </a:lnTo>
                <a:lnTo>
                  <a:pt x="12191999" y="6854385"/>
                </a:lnTo>
                <a:close/>
                <a:moveTo>
                  <a:pt x="0" y="0"/>
                </a:moveTo>
                <a:lnTo>
                  <a:pt x="12191999" y="0"/>
                </a:lnTo>
                <a:lnTo>
                  <a:pt x="12191999" y="4945677"/>
                </a:lnTo>
                <a:lnTo>
                  <a:pt x="11781278" y="4945677"/>
                </a:lnTo>
                <a:lnTo>
                  <a:pt x="11781278" y="4945550"/>
                </a:lnTo>
                <a:lnTo>
                  <a:pt x="11781151" y="4945677"/>
                </a:lnTo>
                <a:lnTo>
                  <a:pt x="11781278" y="4945677"/>
                </a:lnTo>
                <a:lnTo>
                  <a:pt x="11781278" y="5184916"/>
                </a:lnTo>
                <a:lnTo>
                  <a:pt x="11961120" y="5184916"/>
                </a:lnTo>
                <a:lnTo>
                  <a:pt x="11961120" y="5424281"/>
                </a:lnTo>
                <a:lnTo>
                  <a:pt x="11592422" y="5424281"/>
                </a:lnTo>
                <a:lnTo>
                  <a:pt x="11592422" y="5184916"/>
                </a:lnTo>
                <a:lnTo>
                  <a:pt x="11141009" y="5184916"/>
                </a:lnTo>
                <a:lnTo>
                  <a:pt x="11141009" y="5424281"/>
                </a:lnTo>
                <a:lnTo>
                  <a:pt x="11024140" y="5424281"/>
                </a:lnTo>
                <a:lnTo>
                  <a:pt x="11024140" y="5184916"/>
                </a:lnTo>
                <a:lnTo>
                  <a:pt x="10922571" y="5184916"/>
                </a:lnTo>
                <a:lnTo>
                  <a:pt x="10922571" y="5424281"/>
                </a:lnTo>
                <a:lnTo>
                  <a:pt x="10690294" y="5424281"/>
                </a:lnTo>
                <a:lnTo>
                  <a:pt x="10690294" y="5663647"/>
                </a:lnTo>
                <a:lnTo>
                  <a:pt x="10805575" y="5663647"/>
                </a:lnTo>
                <a:lnTo>
                  <a:pt x="10805575" y="5900729"/>
                </a:lnTo>
                <a:lnTo>
                  <a:pt x="10536987" y="5900729"/>
                </a:lnTo>
                <a:lnTo>
                  <a:pt x="10536987" y="6140031"/>
                </a:lnTo>
                <a:lnTo>
                  <a:pt x="10435417" y="6140031"/>
                </a:lnTo>
                <a:lnTo>
                  <a:pt x="10435417" y="5900729"/>
                </a:lnTo>
                <a:lnTo>
                  <a:pt x="9984004" y="5900729"/>
                </a:lnTo>
                <a:lnTo>
                  <a:pt x="9984004" y="6140031"/>
                </a:lnTo>
                <a:lnTo>
                  <a:pt x="9882435" y="6140031"/>
                </a:lnTo>
                <a:lnTo>
                  <a:pt x="9882435" y="5900729"/>
                </a:lnTo>
                <a:lnTo>
                  <a:pt x="9701894" y="5900729"/>
                </a:lnTo>
                <a:lnTo>
                  <a:pt x="9701894" y="6379397"/>
                </a:lnTo>
                <a:lnTo>
                  <a:pt x="9409311" y="6379397"/>
                </a:lnTo>
                <a:lnTo>
                  <a:pt x="9409311" y="6140031"/>
                </a:lnTo>
                <a:lnTo>
                  <a:pt x="8957072" y="6140031"/>
                </a:lnTo>
                <a:lnTo>
                  <a:pt x="8957072" y="6379397"/>
                </a:lnTo>
                <a:lnTo>
                  <a:pt x="8505659" y="6379397"/>
                </a:lnTo>
                <a:lnTo>
                  <a:pt x="8505659" y="6618762"/>
                </a:lnTo>
                <a:lnTo>
                  <a:pt x="7764835" y="6618762"/>
                </a:lnTo>
                <a:lnTo>
                  <a:pt x="7764835" y="6854385"/>
                </a:lnTo>
                <a:lnTo>
                  <a:pt x="12191999" y="6854385"/>
                </a:lnTo>
                <a:lnTo>
                  <a:pt x="12191999" y="6858000"/>
                </a:lnTo>
                <a:lnTo>
                  <a:pt x="7663392" y="6858000"/>
                </a:lnTo>
                <a:lnTo>
                  <a:pt x="7663392" y="6854258"/>
                </a:lnTo>
                <a:lnTo>
                  <a:pt x="7663392" y="6618635"/>
                </a:lnTo>
                <a:lnTo>
                  <a:pt x="7211979" y="6618635"/>
                </a:lnTo>
                <a:lnTo>
                  <a:pt x="7211979" y="6854258"/>
                </a:lnTo>
                <a:lnTo>
                  <a:pt x="7211979" y="6858000"/>
                </a:lnTo>
                <a:lnTo>
                  <a:pt x="7110473" y="6858000"/>
                </a:lnTo>
                <a:lnTo>
                  <a:pt x="7110473" y="6854258"/>
                </a:lnTo>
                <a:lnTo>
                  <a:pt x="7110473" y="6618635"/>
                </a:lnTo>
                <a:lnTo>
                  <a:pt x="6929870" y="6618635"/>
                </a:lnTo>
                <a:lnTo>
                  <a:pt x="6929870" y="6854258"/>
                </a:lnTo>
                <a:lnTo>
                  <a:pt x="6929870" y="6858000"/>
                </a:lnTo>
                <a:lnTo>
                  <a:pt x="0" y="6858000"/>
                </a:lnTo>
                <a:close/>
              </a:path>
            </a:pathLst>
          </a:custGeom>
          <a:solidFill>
            <a:srgbClr val="CFD0D1"/>
          </a:solidFill>
        </p:spPr>
        <p:txBody>
          <a:bodyPr wrap="square">
            <a:noAutofit/>
          </a:bodyPr>
          <a:lstStyle>
            <a:lvl1pPr algn="l">
              <a:defRPr/>
            </a:lvl1pPr>
          </a:lstStyle>
          <a:p>
            <a:endParaRPr lang="en-US"/>
          </a:p>
        </p:txBody>
      </p:sp>
      <p:sp>
        <p:nvSpPr>
          <p:cNvPr id="42" name="Title 6">
            <a:extLst>
              <a:ext uri="{FF2B5EF4-FFF2-40B4-BE49-F238E27FC236}">
                <a16:creationId xmlns:a16="http://schemas.microsoft.com/office/drawing/2014/main" id="{7C47041D-0CCE-B496-7EA6-351B86AFB06F}"/>
              </a:ext>
            </a:extLst>
          </p:cNvPr>
          <p:cNvSpPr>
            <a:spLocks noGrp="1"/>
          </p:cNvSpPr>
          <p:nvPr>
            <p:ph type="title" hasCustomPrompt="1"/>
          </p:nvPr>
        </p:nvSpPr>
        <p:spPr>
          <a:xfrm>
            <a:off x="4416345" y="1149038"/>
            <a:ext cx="7020006" cy="553998"/>
          </a:xfrm>
        </p:spPr>
        <p:txBody>
          <a:bodyPr/>
          <a:lstStyle>
            <a:lvl1pPr>
              <a:lnSpc>
                <a:spcPct val="100000"/>
              </a:lnSpc>
              <a:spcBef>
                <a:spcPts val="600"/>
              </a:spcBef>
              <a:defRPr/>
            </a:lvl1pPr>
          </a:lstStyle>
          <a:p>
            <a:r>
              <a:rPr lang="en-US"/>
              <a:t>Introduction Slide</a:t>
            </a:r>
            <a:endParaRPr lang="en-GB"/>
          </a:p>
        </p:txBody>
      </p:sp>
      <p:sp>
        <p:nvSpPr>
          <p:cNvPr id="43" name="Text Placeholder 2">
            <a:extLst>
              <a:ext uri="{FF2B5EF4-FFF2-40B4-BE49-F238E27FC236}">
                <a16:creationId xmlns:a16="http://schemas.microsoft.com/office/drawing/2014/main" id="{395DBB8D-89F4-B09F-717B-D9C401687FEB}"/>
              </a:ext>
            </a:extLst>
          </p:cNvPr>
          <p:cNvSpPr>
            <a:spLocks noGrp="1"/>
          </p:cNvSpPr>
          <p:nvPr>
            <p:ph type="body" sz="quarter" idx="23" hasCustomPrompt="1"/>
          </p:nvPr>
        </p:nvSpPr>
        <p:spPr>
          <a:xfrm>
            <a:off x="4416344" y="1742414"/>
            <a:ext cx="7019925" cy="3556461"/>
          </a:xfrm>
          <a:prstGeom prst="rect">
            <a:avLst/>
          </a:prstGeom>
          <a:noFill/>
        </p:spPr>
        <p:txBody>
          <a:bodyPr lIns="0" tIns="0" rIns="0" bIns="0" numCol="2" spcCol="180000">
            <a:noAutofit/>
          </a:bodyPr>
          <a:lstStyle>
            <a:lvl1pPr>
              <a:lnSpc>
                <a:spcPct val="100000"/>
              </a:lnSpc>
              <a:spcBef>
                <a:spcPts val="600"/>
              </a:spcBef>
              <a:spcAft>
                <a:spcPts val="0"/>
              </a:spcAft>
              <a:defRPr sz="1600">
                <a:solidFill>
                  <a:schemeClr val="bg1"/>
                </a:solidFill>
              </a:defRPr>
            </a:lvl1pPr>
            <a:lvl2pPr>
              <a:lnSpc>
                <a:spcPct val="100000"/>
              </a:lnSpc>
              <a:spcBef>
                <a:spcPts val="600"/>
              </a:spcBef>
              <a:spcAft>
                <a:spcPts val="0"/>
              </a:spcAft>
              <a:defRPr sz="1600">
                <a:solidFill>
                  <a:schemeClr val="bg1"/>
                </a:solidFill>
              </a:defRPr>
            </a:lvl2pPr>
            <a:lvl3pPr>
              <a:lnSpc>
                <a:spcPct val="100000"/>
              </a:lnSpc>
              <a:spcBef>
                <a:spcPts val="600"/>
              </a:spcBef>
              <a:spcAft>
                <a:spcPts val="0"/>
              </a:spcAft>
              <a:defRPr sz="1600">
                <a:solidFill>
                  <a:schemeClr val="bg1"/>
                </a:solidFill>
              </a:defRPr>
            </a:lvl3pPr>
            <a:lvl4pPr>
              <a:lnSpc>
                <a:spcPct val="100000"/>
              </a:lnSpc>
              <a:spcBef>
                <a:spcPts val="600"/>
              </a:spcBef>
              <a:spcAft>
                <a:spcPts val="0"/>
              </a:spcAft>
              <a:buClrTx/>
              <a:defRPr sz="1600">
                <a:solidFill>
                  <a:schemeClr val="bg1"/>
                </a:solidFill>
              </a:defRPr>
            </a:lvl4pPr>
            <a:lvl5pPr>
              <a:lnSpc>
                <a:spcPct val="100000"/>
              </a:lnSpc>
              <a:spcBef>
                <a:spcPts val="600"/>
              </a:spcBef>
              <a:spcAft>
                <a:spcPts val="0"/>
              </a:spcAft>
              <a:buClrTx/>
              <a:defRPr sz="1600">
                <a:solidFill>
                  <a:schemeClr val="bg1"/>
                </a:solidFill>
              </a:defRPr>
            </a:lvl5pPr>
          </a:lstStyle>
          <a:p>
            <a:pPr lvl="0"/>
            <a:r>
              <a:rPr lang="en-GB"/>
              <a:t>Edit Master text styles</a:t>
            </a:r>
          </a:p>
          <a:p>
            <a:pPr lvl="1"/>
            <a:r>
              <a:rPr lang="en-GB"/>
              <a:t>Second level</a:t>
            </a:r>
          </a:p>
          <a:p>
            <a:pPr lvl="2"/>
            <a:r>
              <a:rPr lang="en-GB"/>
              <a:t>Third level</a:t>
            </a:r>
          </a:p>
        </p:txBody>
      </p:sp>
      <p:sp>
        <p:nvSpPr>
          <p:cNvPr id="45" name="Date Placeholder 10">
            <a:extLst>
              <a:ext uri="{FF2B5EF4-FFF2-40B4-BE49-F238E27FC236}">
                <a16:creationId xmlns:a16="http://schemas.microsoft.com/office/drawing/2014/main" id="{65B1D35C-EC82-82D7-97EE-E187DF0426AA}"/>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1"/>
                </a:solidFill>
              </a:defRPr>
            </a:lvl1pPr>
          </a:lstStyle>
          <a:p>
            <a:endParaRPr lang="en-US"/>
          </a:p>
        </p:txBody>
      </p:sp>
    </p:spTree>
    <p:extLst>
      <p:ext uri="{BB962C8B-B14F-4D97-AF65-F5344CB8AC3E}">
        <p14:creationId xmlns:p14="http://schemas.microsoft.com/office/powerpoint/2010/main" val="2096076740"/>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Photo and text layout 1">
    <p:spTree>
      <p:nvGrpSpPr>
        <p:cNvPr id="1" name=""/>
        <p:cNvGrpSpPr/>
        <p:nvPr/>
      </p:nvGrpSpPr>
      <p:grpSpPr>
        <a:xfrm>
          <a:off x="0" y="0"/>
          <a:ext cx="0" cy="0"/>
          <a:chOff x="0" y="0"/>
          <a:chExt cx="0" cy="0"/>
        </a:xfrm>
      </p:grpSpPr>
      <p:pic>
        <p:nvPicPr>
          <p:cNvPr id="16" name="Graphic 15">
            <a:extLst>
              <a:ext uri="{FF2B5EF4-FFF2-40B4-BE49-F238E27FC236}">
                <a16:creationId xmlns:a16="http://schemas.microsoft.com/office/drawing/2014/main" id="{AD2C749E-6DD4-1102-2E96-0961E97858C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4" name="Title Placeholder 13">
            <a:extLst>
              <a:ext uri="{FF2B5EF4-FFF2-40B4-BE49-F238E27FC236}">
                <a16:creationId xmlns:a16="http://schemas.microsoft.com/office/drawing/2014/main" id="{F9FB6AB4-BD52-E671-219E-770825A0F405}"/>
              </a:ext>
            </a:extLst>
          </p:cNvPr>
          <p:cNvSpPr>
            <a:spLocks noGrp="1"/>
          </p:cNvSpPr>
          <p:nvPr>
            <p:ph type="title" hasCustomPrompt="1"/>
          </p:nvPr>
        </p:nvSpPr>
        <p:spPr>
          <a:xfrm>
            <a:off x="5556008" y="709937"/>
            <a:ext cx="5880340"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Title – make it punchy!</a:t>
            </a:r>
            <a:endParaRPr lang="en-GB"/>
          </a:p>
        </p:txBody>
      </p:sp>
      <p:sp>
        <p:nvSpPr>
          <p:cNvPr id="7" name="Body master placeholder">
            <a:extLst>
              <a:ext uri="{FF2B5EF4-FFF2-40B4-BE49-F238E27FC236}">
                <a16:creationId xmlns:a16="http://schemas.microsoft.com/office/drawing/2014/main" id="{0D310962-5FBE-CEB4-6F99-AADF329660A0}"/>
              </a:ext>
            </a:extLst>
          </p:cNvPr>
          <p:cNvSpPr>
            <a:spLocks noGrp="1"/>
          </p:cNvSpPr>
          <p:nvPr>
            <p:ph idx="1"/>
          </p:nvPr>
        </p:nvSpPr>
        <p:spPr>
          <a:xfrm>
            <a:off x="5556008" y="1989024"/>
            <a:ext cx="5898660" cy="4200639"/>
          </a:xfrm>
          <a:prstGeom prst="rect">
            <a:avLst/>
          </a:prstGeom>
        </p:spPr>
        <p:txBody>
          <a:bodyPr vert="horz" lIns="0" tIns="0" rIns="0" bIns="0" rtlCol="0">
            <a:noAutofit/>
          </a:bodyPr>
          <a:lstStyle>
            <a:lvl1pPr>
              <a:defRPr sz="1600">
                <a:solidFill>
                  <a:schemeClr val="accent4"/>
                </a:solidFill>
              </a:defRPr>
            </a:lvl1pPr>
            <a:lvl2pPr>
              <a:defRPr sz="1600">
                <a:solidFill>
                  <a:schemeClr val="accent4"/>
                </a:solidFill>
              </a:defRPr>
            </a:lvl2pPr>
            <a:lvl3pPr>
              <a:defRPr sz="1600">
                <a:solidFill>
                  <a:schemeClr val="accent4"/>
                </a:solidFill>
              </a:defRPr>
            </a:lvl3pPr>
            <a:lvl4pPr>
              <a:defRPr sz="1400"/>
            </a:lvl4pPr>
            <a:lvl5pPr>
              <a:defRPr sz="1400"/>
            </a:lvl5pPr>
          </a:lstStyle>
          <a:p>
            <a:pPr lvl="0"/>
            <a:r>
              <a:rPr lang="en-US"/>
              <a:t>Click to edit Master text styles</a:t>
            </a:r>
          </a:p>
          <a:p>
            <a:pPr lvl="1"/>
            <a:r>
              <a:rPr lang="en-US"/>
              <a:t>Second level</a:t>
            </a:r>
          </a:p>
          <a:p>
            <a:pPr lvl="2"/>
            <a:r>
              <a:rPr lang="en-US"/>
              <a:t>Third level</a:t>
            </a:r>
          </a:p>
        </p:txBody>
      </p:sp>
      <p:sp>
        <p:nvSpPr>
          <p:cNvPr id="11" name="Text Placeholder 10">
            <a:extLst>
              <a:ext uri="{FF2B5EF4-FFF2-40B4-BE49-F238E27FC236}">
                <a16:creationId xmlns:a16="http://schemas.microsoft.com/office/drawing/2014/main" id="{460E8A7E-F71F-3971-4112-C151A2EA65D4}"/>
              </a:ext>
            </a:extLst>
          </p:cNvPr>
          <p:cNvSpPr>
            <a:spLocks noGrp="1"/>
          </p:cNvSpPr>
          <p:nvPr>
            <p:ph type="body" sz="quarter" idx="16" hasCustomPrompt="1"/>
          </p:nvPr>
        </p:nvSpPr>
        <p:spPr>
          <a:xfrm>
            <a:off x="5556007" y="1569924"/>
            <a:ext cx="5880341" cy="419100"/>
          </a:xfrm>
        </p:spPr>
        <p:txBody>
          <a:bodyPr/>
          <a:lstStyle>
            <a:lvl1pPr>
              <a:defRPr sz="2000" b="1">
                <a:solidFill>
                  <a:schemeClr val="tx2"/>
                </a:solidFill>
              </a:defRPr>
            </a:lvl1pPr>
          </a:lstStyle>
          <a:p>
            <a:pPr lvl="0"/>
            <a:r>
              <a:rPr lang="en-GB"/>
              <a:t>Heading</a:t>
            </a:r>
          </a:p>
        </p:txBody>
      </p:sp>
      <p:sp>
        <p:nvSpPr>
          <p:cNvPr id="27" name="Picture Placeholder 26">
            <a:extLst>
              <a:ext uri="{FF2B5EF4-FFF2-40B4-BE49-F238E27FC236}">
                <a16:creationId xmlns:a16="http://schemas.microsoft.com/office/drawing/2014/main" id="{BF48D752-9287-95B9-FAA6-9C6985A15047}"/>
              </a:ext>
            </a:extLst>
          </p:cNvPr>
          <p:cNvSpPr>
            <a:spLocks noGrp="1"/>
          </p:cNvSpPr>
          <p:nvPr>
            <p:ph type="pic" sz="quarter" idx="17"/>
          </p:nvPr>
        </p:nvSpPr>
        <p:spPr>
          <a:xfrm>
            <a:off x="0" y="0"/>
            <a:ext cx="5316538" cy="6858000"/>
          </a:xfrm>
          <a:custGeom>
            <a:avLst/>
            <a:gdLst>
              <a:gd name="connsiteX0" fmla="*/ 755651 w 5316538"/>
              <a:gd name="connsiteY0" fmla="*/ 709937 h 6858000"/>
              <a:gd name="connsiteX1" fmla="*/ 755651 w 5316538"/>
              <a:gd name="connsiteY1" fmla="*/ 1263935 h 6858000"/>
              <a:gd name="connsiteX2" fmla="*/ 1015764 w 5316538"/>
              <a:gd name="connsiteY2" fmla="*/ 1263935 h 6858000"/>
              <a:gd name="connsiteX3" fmla="*/ 1015764 w 5316538"/>
              <a:gd name="connsiteY3" fmla="*/ 709937 h 6858000"/>
              <a:gd name="connsiteX4" fmla="*/ 1096769 w 5316538"/>
              <a:gd name="connsiteY4" fmla="*/ 709937 h 6858000"/>
              <a:gd name="connsiteX5" fmla="*/ 1096769 w 5316538"/>
              <a:gd name="connsiteY5" fmla="*/ 1263935 h 6858000"/>
              <a:gd name="connsiteX6" fmla="*/ 1940364 w 5316538"/>
              <a:gd name="connsiteY6" fmla="*/ 1263935 h 6858000"/>
              <a:gd name="connsiteX7" fmla="*/ 1940364 w 5316538"/>
              <a:gd name="connsiteY7" fmla="*/ 709937 h 6858000"/>
              <a:gd name="connsiteX8" fmla="*/ 0 w 5316538"/>
              <a:gd name="connsiteY8" fmla="*/ 0 h 6858000"/>
              <a:gd name="connsiteX9" fmla="*/ 5316538 w 5316538"/>
              <a:gd name="connsiteY9" fmla="*/ 0 h 6858000"/>
              <a:gd name="connsiteX10" fmla="*/ 5316538 w 5316538"/>
              <a:gd name="connsiteY10" fmla="*/ 709937 h 6858000"/>
              <a:gd name="connsiteX11" fmla="*/ 2021369 w 5316538"/>
              <a:gd name="connsiteY11" fmla="*/ 709937 h 6858000"/>
              <a:gd name="connsiteX12" fmla="*/ 2021369 w 5316538"/>
              <a:gd name="connsiteY12" fmla="*/ 1263935 h 6858000"/>
              <a:gd name="connsiteX13" fmla="*/ 5316538 w 5316538"/>
              <a:gd name="connsiteY13" fmla="*/ 1263935 h 6858000"/>
              <a:gd name="connsiteX14" fmla="*/ 5316538 w 5316538"/>
              <a:gd name="connsiteY14" fmla="*/ 6858000 h 6858000"/>
              <a:gd name="connsiteX15" fmla="*/ 0 w 5316538"/>
              <a:gd name="connsiteY1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316538" h="6858000">
                <a:moveTo>
                  <a:pt x="755651" y="709937"/>
                </a:moveTo>
                <a:lnTo>
                  <a:pt x="755651" y="1263935"/>
                </a:lnTo>
                <a:lnTo>
                  <a:pt x="1015764" y="1263935"/>
                </a:lnTo>
                <a:lnTo>
                  <a:pt x="1015764" y="709937"/>
                </a:lnTo>
                <a:close/>
                <a:moveTo>
                  <a:pt x="1096769" y="709937"/>
                </a:moveTo>
                <a:lnTo>
                  <a:pt x="1096769" y="1263935"/>
                </a:lnTo>
                <a:lnTo>
                  <a:pt x="1940364" y="1263935"/>
                </a:lnTo>
                <a:lnTo>
                  <a:pt x="1940364" y="709937"/>
                </a:lnTo>
                <a:close/>
                <a:moveTo>
                  <a:pt x="0" y="0"/>
                </a:moveTo>
                <a:lnTo>
                  <a:pt x="5316538" y="0"/>
                </a:lnTo>
                <a:lnTo>
                  <a:pt x="5316538" y="709937"/>
                </a:lnTo>
                <a:lnTo>
                  <a:pt x="2021369" y="709937"/>
                </a:lnTo>
                <a:lnTo>
                  <a:pt x="2021369" y="1263935"/>
                </a:lnTo>
                <a:lnTo>
                  <a:pt x="5316538" y="1263935"/>
                </a:lnTo>
                <a:lnTo>
                  <a:pt x="5316538" y="6858000"/>
                </a:lnTo>
                <a:lnTo>
                  <a:pt x="0" y="6858000"/>
                </a:lnTo>
                <a:close/>
              </a:path>
            </a:pathLst>
          </a:custGeom>
          <a:solidFill>
            <a:srgbClr val="CFD0D1"/>
          </a:solidFill>
        </p:spPr>
        <p:txBody>
          <a:bodyPr wrap="square">
            <a:noAutofit/>
          </a:bodyPr>
          <a:lstStyle/>
          <a:p>
            <a:endParaRPr lang="en-US"/>
          </a:p>
        </p:txBody>
      </p:sp>
      <p:sp>
        <p:nvSpPr>
          <p:cNvPr id="5" name="Date Placeholder 10">
            <a:extLst>
              <a:ext uri="{FF2B5EF4-FFF2-40B4-BE49-F238E27FC236}">
                <a16:creationId xmlns:a16="http://schemas.microsoft.com/office/drawing/2014/main" id="{31F374B0-7DE4-09E1-F71F-795F61BF6786}"/>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1"/>
                </a:solidFill>
              </a:defRPr>
            </a:lvl1pPr>
          </a:lstStyle>
          <a:p>
            <a:endParaRPr lang="en-US"/>
          </a:p>
        </p:txBody>
      </p:sp>
      <p:sp>
        <p:nvSpPr>
          <p:cNvPr id="6" name="Rectangle 5">
            <a:extLst>
              <a:ext uri="{FF2B5EF4-FFF2-40B4-BE49-F238E27FC236}">
                <a16:creationId xmlns:a16="http://schemas.microsoft.com/office/drawing/2014/main" id="{624E6470-A545-0955-0377-2236944F3EB5}"/>
              </a:ext>
            </a:extLst>
          </p:cNvPr>
          <p:cNvSpPr/>
          <p:nvPr userDrawn="1"/>
        </p:nvSpPr>
        <p:spPr>
          <a:xfrm>
            <a:off x="8075966" y="-1070925"/>
            <a:ext cx="4116033" cy="89998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
        <p:nvSpPr>
          <p:cNvPr id="8" name="Slide Number Placeholder 2">
            <a:extLst>
              <a:ext uri="{FF2B5EF4-FFF2-40B4-BE49-F238E27FC236}">
                <a16:creationId xmlns:a16="http://schemas.microsoft.com/office/drawing/2014/main" id="{1C2421EF-A1F7-84D7-B95A-455C5E5FF6DB}"/>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021EBEEB-9649-2F67-270F-05638CA5842A}"/>
              </a:ext>
            </a:extLst>
          </p:cNvPr>
          <p:cNvGrpSpPr/>
          <p:nvPr userDrawn="1"/>
        </p:nvGrpSpPr>
        <p:grpSpPr>
          <a:xfrm>
            <a:off x="10863102" y="309052"/>
            <a:ext cx="911847" cy="382707"/>
            <a:chOff x="7459170" y="481236"/>
            <a:chExt cx="2697427" cy="1132124"/>
          </a:xfrm>
        </p:grpSpPr>
        <p:sp>
          <p:nvSpPr>
            <p:cNvPr id="3" name="Freeform 2">
              <a:extLst>
                <a:ext uri="{FF2B5EF4-FFF2-40B4-BE49-F238E27FC236}">
                  <a16:creationId xmlns:a16="http://schemas.microsoft.com/office/drawing/2014/main" id="{4719A416-9CCB-531C-7884-9C1AAF398A3F}"/>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B0D994CE-6A60-46F5-6BF2-148330264ABC}"/>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480115B-2089-3A84-28B5-C741692F66A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9F81584-6436-3402-B44A-D71A8A17404C}"/>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EFA7E849-B7BF-76F8-DE20-F5FD1944DED3}"/>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1B1CDEE-D9E5-4608-9586-526E6590051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2CF0FFBC-56FB-74A2-CA4F-7B6D767DB1F0}"/>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531784462"/>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Photo and text layout 2">
    <p:spTree>
      <p:nvGrpSpPr>
        <p:cNvPr id="1" name=""/>
        <p:cNvGrpSpPr/>
        <p:nvPr/>
      </p:nvGrpSpPr>
      <p:grpSpPr>
        <a:xfrm>
          <a:off x="0" y="0"/>
          <a:ext cx="0" cy="0"/>
          <a:chOff x="0" y="0"/>
          <a:chExt cx="0" cy="0"/>
        </a:xfrm>
      </p:grpSpPr>
      <p:pic>
        <p:nvPicPr>
          <p:cNvPr id="13" name="Graphic 12">
            <a:extLst>
              <a:ext uri="{FF2B5EF4-FFF2-40B4-BE49-F238E27FC236}">
                <a16:creationId xmlns:a16="http://schemas.microsoft.com/office/drawing/2014/main" id="{B2D54EFE-4F9F-632D-8DFF-C14A10F3A0FE}"/>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649" y="18981"/>
            <a:ext cx="12188351" cy="6839019"/>
          </a:xfrm>
          <a:prstGeom prst="rect">
            <a:avLst/>
          </a:prstGeom>
        </p:spPr>
      </p:pic>
      <p:sp>
        <p:nvSpPr>
          <p:cNvPr id="4" name="Title Placeholder 13">
            <a:extLst>
              <a:ext uri="{FF2B5EF4-FFF2-40B4-BE49-F238E27FC236}">
                <a16:creationId xmlns:a16="http://schemas.microsoft.com/office/drawing/2014/main" id="{F9FB6AB4-BD52-E671-219E-770825A0F405}"/>
              </a:ext>
            </a:extLst>
          </p:cNvPr>
          <p:cNvSpPr>
            <a:spLocks noGrp="1"/>
          </p:cNvSpPr>
          <p:nvPr>
            <p:ph type="title" hasCustomPrompt="1"/>
          </p:nvPr>
        </p:nvSpPr>
        <p:spPr>
          <a:xfrm>
            <a:off x="5556008" y="709937"/>
            <a:ext cx="5898658"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Portrait image slide</a:t>
            </a:r>
            <a:endParaRPr lang="en-GB"/>
          </a:p>
        </p:txBody>
      </p:sp>
      <p:sp>
        <p:nvSpPr>
          <p:cNvPr id="7" name="Body master placeholder">
            <a:extLst>
              <a:ext uri="{FF2B5EF4-FFF2-40B4-BE49-F238E27FC236}">
                <a16:creationId xmlns:a16="http://schemas.microsoft.com/office/drawing/2014/main" id="{0D310962-5FBE-CEB4-6F99-AADF329660A0}"/>
              </a:ext>
            </a:extLst>
          </p:cNvPr>
          <p:cNvSpPr>
            <a:spLocks noGrp="1"/>
          </p:cNvSpPr>
          <p:nvPr>
            <p:ph idx="1"/>
          </p:nvPr>
        </p:nvSpPr>
        <p:spPr>
          <a:xfrm>
            <a:off x="5556008" y="1989024"/>
            <a:ext cx="5898660" cy="4200639"/>
          </a:xfrm>
          <a:prstGeom prst="rect">
            <a:avLst/>
          </a:prstGeom>
        </p:spPr>
        <p:txBody>
          <a:bodyPr vert="horz" lIns="0" tIns="0" rIns="0" bIns="0" rtlCol="0">
            <a:noAutofit/>
          </a:bodyPr>
          <a:lstStyle>
            <a:lvl1pPr>
              <a:defRPr sz="1600">
                <a:solidFill>
                  <a:schemeClr val="accent4"/>
                </a:solidFill>
              </a:defRPr>
            </a:lvl1pPr>
            <a:lvl2pPr>
              <a:defRPr sz="1600">
                <a:solidFill>
                  <a:schemeClr val="accent4"/>
                </a:solidFill>
              </a:defRPr>
            </a:lvl2pPr>
            <a:lvl3pPr>
              <a:defRPr sz="1600">
                <a:solidFill>
                  <a:schemeClr val="accent4"/>
                </a:solidFill>
              </a:defRPr>
            </a:lvl3pPr>
            <a:lvl4pPr>
              <a:defRPr sz="1400"/>
            </a:lvl4pPr>
            <a:lvl5pPr>
              <a:defRPr sz="1400"/>
            </a:lvl5pPr>
          </a:lstStyle>
          <a:p>
            <a:pPr lvl="0"/>
            <a:r>
              <a:rPr lang="en-US"/>
              <a:t>Click to edit Master text styles</a:t>
            </a:r>
          </a:p>
          <a:p>
            <a:pPr lvl="1"/>
            <a:r>
              <a:rPr lang="en-US"/>
              <a:t>Second level</a:t>
            </a:r>
          </a:p>
          <a:p>
            <a:pPr lvl="2"/>
            <a:r>
              <a:rPr lang="en-US"/>
              <a:t>Third level</a:t>
            </a:r>
          </a:p>
        </p:txBody>
      </p:sp>
      <p:sp>
        <p:nvSpPr>
          <p:cNvPr id="11" name="Text Placeholder 10">
            <a:extLst>
              <a:ext uri="{FF2B5EF4-FFF2-40B4-BE49-F238E27FC236}">
                <a16:creationId xmlns:a16="http://schemas.microsoft.com/office/drawing/2014/main" id="{460E8A7E-F71F-3971-4112-C151A2EA65D4}"/>
              </a:ext>
            </a:extLst>
          </p:cNvPr>
          <p:cNvSpPr>
            <a:spLocks noGrp="1"/>
          </p:cNvSpPr>
          <p:nvPr>
            <p:ph type="body" sz="quarter" idx="16" hasCustomPrompt="1"/>
          </p:nvPr>
        </p:nvSpPr>
        <p:spPr>
          <a:xfrm>
            <a:off x="5556007" y="1569924"/>
            <a:ext cx="5898659" cy="419100"/>
          </a:xfrm>
        </p:spPr>
        <p:txBody>
          <a:bodyPr/>
          <a:lstStyle>
            <a:lvl1pPr>
              <a:defRPr sz="2000" b="1">
                <a:solidFill>
                  <a:schemeClr val="tx2"/>
                </a:solidFill>
              </a:defRPr>
            </a:lvl1pPr>
          </a:lstStyle>
          <a:p>
            <a:pPr lvl="0"/>
            <a:r>
              <a:rPr lang="en-GB"/>
              <a:t>Heading</a:t>
            </a:r>
          </a:p>
        </p:txBody>
      </p:sp>
      <p:sp>
        <p:nvSpPr>
          <p:cNvPr id="6" name="Date Placeholder 10">
            <a:extLst>
              <a:ext uri="{FF2B5EF4-FFF2-40B4-BE49-F238E27FC236}">
                <a16:creationId xmlns:a16="http://schemas.microsoft.com/office/drawing/2014/main" id="{20D4BF57-83DC-26DC-EA09-7322E458CB01}"/>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1"/>
                </a:solidFill>
              </a:defRPr>
            </a:lvl1pPr>
          </a:lstStyle>
          <a:p>
            <a:endParaRPr lang="en-US"/>
          </a:p>
        </p:txBody>
      </p:sp>
      <p:grpSp>
        <p:nvGrpSpPr>
          <p:cNvPr id="8" name="Group 7">
            <a:extLst>
              <a:ext uri="{FF2B5EF4-FFF2-40B4-BE49-F238E27FC236}">
                <a16:creationId xmlns:a16="http://schemas.microsoft.com/office/drawing/2014/main" id="{22474EBA-DA81-61A1-1FAD-7799C10C869D}"/>
              </a:ext>
            </a:extLst>
          </p:cNvPr>
          <p:cNvGrpSpPr/>
          <p:nvPr userDrawn="1">
            <p:custDataLst>
              <p:tags r:id="rId1"/>
            </p:custDataLst>
          </p:nvPr>
        </p:nvGrpSpPr>
        <p:grpSpPr>
          <a:xfrm flipV="1">
            <a:off x="815974" y="6238225"/>
            <a:ext cx="4500564" cy="45719"/>
            <a:chOff x="35335" y="-555561"/>
            <a:chExt cx="5151592" cy="555609"/>
          </a:xfrm>
          <a:solidFill>
            <a:schemeClr val="bg1"/>
          </a:solidFill>
        </p:grpSpPr>
        <p:sp>
          <p:nvSpPr>
            <p:cNvPr id="9" name="Rectangle 8">
              <a:extLst>
                <a:ext uri="{FF2B5EF4-FFF2-40B4-BE49-F238E27FC236}">
                  <a16:creationId xmlns:a16="http://schemas.microsoft.com/office/drawing/2014/main" id="{DD679DDB-41A9-9365-91C5-5C162E856A63}"/>
                </a:ext>
              </a:extLst>
            </p:cNvPr>
            <p:cNvSpPr/>
            <p:nvPr userDrawn="1"/>
          </p:nvSpPr>
          <p:spPr>
            <a:xfrm>
              <a:off x="35335" y="-555561"/>
              <a:ext cx="824981" cy="555597"/>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0" name="Rectangle 9">
              <a:extLst>
                <a:ext uri="{FF2B5EF4-FFF2-40B4-BE49-F238E27FC236}">
                  <a16:creationId xmlns:a16="http://schemas.microsoft.com/office/drawing/2014/main" id="{7FCCBAB8-DA67-C504-C142-B037883B6B1A}"/>
                </a:ext>
              </a:extLst>
            </p:cNvPr>
            <p:cNvSpPr/>
            <p:nvPr userDrawn="1"/>
          </p:nvSpPr>
          <p:spPr>
            <a:xfrm>
              <a:off x="1065656" y="-555561"/>
              <a:ext cx="1853482" cy="555585"/>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2" name="Rectangle 11">
              <a:extLst>
                <a:ext uri="{FF2B5EF4-FFF2-40B4-BE49-F238E27FC236}">
                  <a16:creationId xmlns:a16="http://schemas.microsoft.com/office/drawing/2014/main" id="{E0F25D04-7F80-B0AF-7653-D1AFB15FF058}"/>
                </a:ext>
              </a:extLst>
            </p:cNvPr>
            <p:cNvSpPr/>
            <p:nvPr userDrawn="1"/>
          </p:nvSpPr>
          <p:spPr>
            <a:xfrm>
              <a:off x="3111754" y="-555561"/>
              <a:ext cx="2075173" cy="55560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grpSp>
      <p:sp>
        <p:nvSpPr>
          <p:cNvPr id="15" name="Picture Placeholder 14">
            <a:extLst>
              <a:ext uri="{FF2B5EF4-FFF2-40B4-BE49-F238E27FC236}">
                <a16:creationId xmlns:a16="http://schemas.microsoft.com/office/drawing/2014/main" id="{F5E88FDD-0F31-872B-BDE0-BC9B4519557A}"/>
              </a:ext>
            </a:extLst>
          </p:cNvPr>
          <p:cNvSpPr>
            <a:spLocks noGrp="1"/>
          </p:cNvSpPr>
          <p:nvPr>
            <p:ph type="pic" sz="quarter" idx="17"/>
          </p:nvPr>
        </p:nvSpPr>
        <p:spPr>
          <a:xfrm>
            <a:off x="0" y="0"/>
            <a:ext cx="5316538" cy="6858000"/>
          </a:xfrm>
        </p:spPr>
        <p:txBody>
          <a:bodyPr/>
          <a:lstStyle/>
          <a:p>
            <a:endParaRPr lang="en-US"/>
          </a:p>
        </p:txBody>
      </p:sp>
      <p:sp>
        <p:nvSpPr>
          <p:cNvPr id="16" name="Rectangle 15">
            <a:extLst>
              <a:ext uri="{FF2B5EF4-FFF2-40B4-BE49-F238E27FC236}">
                <a16:creationId xmlns:a16="http://schemas.microsoft.com/office/drawing/2014/main" id="{1741C5AC-2A83-09A9-155E-F55C71587227}"/>
              </a:ext>
            </a:extLst>
          </p:cNvPr>
          <p:cNvSpPr/>
          <p:nvPr userDrawn="1"/>
        </p:nvSpPr>
        <p:spPr>
          <a:xfrm>
            <a:off x="8075966" y="-1070925"/>
            <a:ext cx="4116033" cy="89998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grpSp>
        <p:nvGrpSpPr>
          <p:cNvPr id="2" name="Group 1">
            <a:extLst>
              <a:ext uri="{FF2B5EF4-FFF2-40B4-BE49-F238E27FC236}">
                <a16:creationId xmlns:a16="http://schemas.microsoft.com/office/drawing/2014/main" id="{6E7C94C2-3B85-3680-77AF-9B130184B3FE}"/>
              </a:ext>
            </a:extLst>
          </p:cNvPr>
          <p:cNvGrpSpPr/>
          <p:nvPr userDrawn="1"/>
        </p:nvGrpSpPr>
        <p:grpSpPr>
          <a:xfrm>
            <a:off x="10863102" y="309052"/>
            <a:ext cx="911847" cy="382707"/>
            <a:chOff x="7459170" y="481236"/>
            <a:chExt cx="2697427" cy="1132124"/>
          </a:xfrm>
        </p:grpSpPr>
        <p:sp>
          <p:nvSpPr>
            <p:cNvPr id="3" name="Freeform 2">
              <a:extLst>
                <a:ext uri="{FF2B5EF4-FFF2-40B4-BE49-F238E27FC236}">
                  <a16:creationId xmlns:a16="http://schemas.microsoft.com/office/drawing/2014/main" id="{B8305C9F-D43E-00E3-DF02-276990E67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5" name="Freeform 4">
              <a:extLst>
                <a:ext uri="{FF2B5EF4-FFF2-40B4-BE49-F238E27FC236}">
                  <a16:creationId xmlns:a16="http://schemas.microsoft.com/office/drawing/2014/main" id="{B8E3BE67-A89D-C28E-570F-B22B7D7A1488}"/>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EFD1A924-7CB5-1A5E-5BEE-34EE022CEE6A}"/>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347D91C7-F652-198C-14F8-F97A8F0D8C3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FB29A924-63D9-0C53-B374-2C50FCC2029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02B58657-22A7-4B89-DF1D-5FFC043A7C27}"/>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F6A3D595-E3E6-4D8B-EEFA-6E66BC561346}"/>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492198532"/>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Pull-out slide">
    <p:bg>
      <p:bgPr>
        <a:solidFill>
          <a:schemeClr val="bg1"/>
        </a:solidFill>
        <a:effectLst/>
      </p:bgPr>
    </p:bg>
    <p:spTree>
      <p:nvGrpSpPr>
        <p:cNvPr id="1" name=""/>
        <p:cNvGrpSpPr/>
        <p:nvPr/>
      </p:nvGrpSpPr>
      <p:grpSpPr>
        <a:xfrm>
          <a:off x="0" y="0"/>
          <a:ext cx="0" cy="0"/>
          <a:chOff x="0" y="0"/>
          <a:chExt cx="0" cy="0"/>
        </a:xfrm>
      </p:grpSpPr>
      <p:sp>
        <p:nvSpPr>
          <p:cNvPr id="31" name="Rectangle 30">
            <a:extLst>
              <a:ext uri="{FF2B5EF4-FFF2-40B4-BE49-F238E27FC236}">
                <a16:creationId xmlns:a16="http://schemas.microsoft.com/office/drawing/2014/main" id="{932EE61A-11F8-AEE3-93E6-5EF2A5853A09}"/>
              </a:ext>
            </a:extLst>
          </p:cNvPr>
          <p:cNvSpPr/>
          <p:nvPr userDrawn="1"/>
        </p:nvSpPr>
        <p:spPr>
          <a:xfrm>
            <a:off x="6695990" y="3788994"/>
            <a:ext cx="5496010" cy="3069006"/>
          </a:xfrm>
          <a:prstGeom prst="rect">
            <a:avLst/>
          </a:prstGeom>
          <a:solidFill>
            <a:srgbClr val="E7E7E8"/>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Picture Placeholder 40">
            <a:extLst>
              <a:ext uri="{FF2B5EF4-FFF2-40B4-BE49-F238E27FC236}">
                <a16:creationId xmlns:a16="http://schemas.microsoft.com/office/drawing/2014/main" id="{1C302E52-07D0-1F59-60AC-6A2EA40253BC}"/>
              </a:ext>
            </a:extLst>
          </p:cNvPr>
          <p:cNvSpPr>
            <a:spLocks noGrp="1"/>
          </p:cNvSpPr>
          <p:nvPr>
            <p:ph type="pic" sz="quarter" idx="24"/>
          </p:nvPr>
        </p:nvSpPr>
        <p:spPr>
          <a:xfrm>
            <a:off x="0" y="0"/>
            <a:ext cx="12192000" cy="6858001"/>
          </a:xfrm>
          <a:custGeom>
            <a:avLst/>
            <a:gdLst>
              <a:gd name="connsiteX0" fmla="*/ 7211979 w 12192000"/>
              <a:gd name="connsiteY0" fmla="*/ 6858000 h 6858001"/>
              <a:gd name="connsiteX1" fmla="*/ 7663392 w 12192000"/>
              <a:gd name="connsiteY1" fmla="*/ 6858000 h 6858001"/>
              <a:gd name="connsiteX2" fmla="*/ 7663392 w 12192000"/>
              <a:gd name="connsiteY2" fmla="*/ 6858001 h 6858001"/>
              <a:gd name="connsiteX3" fmla="*/ 7211979 w 12192000"/>
              <a:gd name="connsiteY3" fmla="*/ 6858001 h 6858001"/>
              <a:gd name="connsiteX4" fmla="*/ 6929870 w 12192000"/>
              <a:gd name="connsiteY4" fmla="*/ 6858000 h 6858001"/>
              <a:gd name="connsiteX5" fmla="*/ 7110473 w 12192000"/>
              <a:gd name="connsiteY5" fmla="*/ 6858000 h 6858001"/>
              <a:gd name="connsiteX6" fmla="*/ 7110473 w 12192000"/>
              <a:gd name="connsiteY6" fmla="*/ 6858001 h 6858001"/>
              <a:gd name="connsiteX7" fmla="*/ 6929870 w 12192000"/>
              <a:gd name="connsiteY7" fmla="*/ 6858001 h 6858001"/>
              <a:gd name="connsiteX8" fmla="*/ 9887640 w 12192000"/>
              <a:gd name="connsiteY8" fmla="*/ 6379333 h 6858001"/>
              <a:gd name="connsiteX9" fmla="*/ 9989209 w 12192000"/>
              <a:gd name="connsiteY9" fmla="*/ 6379333 h 6858001"/>
              <a:gd name="connsiteX10" fmla="*/ 9989209 w 12192000"/>
              <a:gd name="connsiteY10" fmla="*/ 6618699 h 6858001"/>
              <a:gd name="connsiteX11" fmla="*/ 9887640 w 12192000"/>
              <a:gd name="connsiteY11" fmla="*/ 6618699 h 6858001"/>
              <a:gd name="connsiteX12" fmla="*/ 10114648 w 12192000"/>
              <a:gd name="connsiteY12" fmla="*/ 6139967 h 6858001"/>
              <a:gd name="connsiteX13" fmla="*/ 10295188 w 12192000"/>
              <a:gd name="connsiteY13" fmla="*/ 6139967 h 6858001"/>
              <a:gd name="connsiteX14" fmla="*/ 10295188 w 12192000"/>
              <a:gd name="connsiteY14" fmla="*/ 6379333 h 6858001"/>
              <a:gd name="connsiteX15" fmla="*/ 10114648 w 12192000"/>
              <a:gd name="connsiteY15" fmla="*/ 6379333 h 6858001"/>
              <a:gd name="connsiteX16" fmla="*/ 11616544 w 12192000"/>
              <a:gd name="connsiteY16" fmla="*/ 5663584 h 6858001"/>
              <a:gd name="connsiteX17" fmla="*/ 11781215 w 12192000"/>
              <a:gd name="connsiteY17" fmla="*/ 5663584 h 6858001"/>
              <a:gd name="connsiteX18" fmla="*/ 11781215 w 12192000"/>
              <a:gd name="connsiteY18" fmla="*/ 5900665 h 6858001"/>
              <a:gd name="connsiteX19" fmla="*/ 11616544 w 12192000"/>
              <a:gd name="connsiteY19" fmla="*/ 5900665 h 6858001"/>
              <a:gd name="connsiteX20" fmla="*/ 10408184 w 12192000"/>
              <a:gd name="connsiteY20" fmla="*/ 5424217 h 6858001"/>
              <a:gd name="connsiteX21" fmla="*/ 10408184 w 12192000"/>
              <a:gd name="connsiteY21" fmla="*/ 5663583 h 6858001"/>
              <a:gd name="connsiteX22" fmla="*/ 10588723 w 12192000"/>
              <a:gd name="connsiteY22" fmla="*/ 5663583 h 6858001"/>
              <a:gd name="connsiteX23" fmla="*/ 10588723 w 12192000"/>
              <a:gd name="connsiteY23" fmla="*/ 5424217 h 6858001"/>
              <a:gd name="connsiteX24" fmla="*/ 12191999 w 12192000"/>
              <a:gd name="connsiteY24" fmla="*/ 4945677 h 6858001"/>
              <a:gd name="connsiteX25" fmla="*/ 12192000 w 12192000"/>
              <a:gd name="connsiteY25" fmla="*/ 4945677 h 6858001"/>
              <a:gd name="connsiteX26" fmla="*/ 12192000 w 12192000"/>
              <a:gd name="connsiteY26" fmla="*/ 6854385 h 6858001"/>
              <a:gd name="connsiteX27" fmla="*/ 12191999 w 12192000"/>
              <a:gd name="connsiteY27" fmla="*/ 6854385 h 6858001"/>
              <a:gd name="connsiteX28" fmla="*/ 0 w 12192000"/>
              <a:gd name="connsiteY28" fmla="*/ 0 h 6858001"/>
              <a:gd name="connsiteX29" fmla="*/ 12191999 w 12192000"/>
              <a:gd name="connsiteY29" fmla="*/ 0 h 6858001"/>
              <a:gd name="connsiteX30" fmla="*/ 12191999 w 12192000"/>
              <a:gd name="connsiteY30" fmla="*/ 4945677 h 6858001"/>
              <a:gd name="connsiteX31" fmla="*/ 11781278 w 12192000"/>
              <a:gd name="connsiteY31" fmla="*/ 4945677 h 6858001"/>
              <a:gd name="connsiteX32" fmla="*/ 11781278 w 12192000"/>
              <a:gd name="connsiteY32" fmla="*/ 4945550 h 6858001"/>
              <a:gd name="connsiteX33" fmla="*/ 11781151 w 12192000"/>
              <a:gd name="connsiteY33" fmla="*/ 4945677 h 6858001"/>
              <a:gd name="connsiteX34" fmla="*/ 11781278 w 12192000"/>
              <a:gd name="connsiteY34" fmla="*/ 4945677 h 6858001"/>
              <a:gd name="connsiteX35" fmla="*/ 11781278 w 12192000"/>
              <a:gd name="connsiteY35" fmla="*/ 5184916 h 6858001"/>
              <a:gd name="connsiteX36" fmla="*/ 11961120 w 12192000"/>
              <a:gd name="connsiteY36" fmla="*/ 5184916 h 6858001"/>
              <a:gd name="connsiteX37" fmla="*/ 11961120 w 12192000"/>
              <a:gd name="connsiteY37" fmla="*/ 5424281 h 6858001"/>
              <a:gd name="connsiteX38" fmla="*/ 11592422 w 12192000"/>
              <a:gd name="connsiteY38" fmla="*/ 5424281 h 6858001"/>
              <a:gd name="connsiteX39" fmla="*/ 11592422 w 12192000"/>
              <a:gd name="connsiteY39" fmla="*/ 5184916 h 6858001"/>
              <a:gd name="connsiteX40" fmla="*/ 11141009 w 12192000"/>
              <a:gd name="connsiteY40" fmla="*/ 5184916 h 6858001"/>
              <a:gd name="connsiteX41" fmla="*/ 11141009 w 12192000"/>
              <a:gd name="connsiteY41" fmla="*/ 5424281 h 6858001"/>
              <a:gd name="connsiteX42" fmla="*/ 11024140 w 12192000"/>
              <a:gd name="connsiteY42" fmla="*/ 5424281 h 6858001"/>
              <a:gd name="connsiteX43" fmla="*/ 11024140 w 12192000"/>
              <a:gd name="connsiteY43" fmla="*/ 5184916 h 6858001"/>
              <a:gd name="connsiteX44" fmla="*/ 10922571 w 12192000"/>
              <a:gd name="connsiteY44" fmla="*/ 5184916 h 6858001"/>
              <a:gd name="connsiteX45" fmla="*/ 10922571 w 12192000"/>
              <a:gd name="connsiteY45" fmla="*/ 5424281 h 6858001"/>
              <a:gd name="connsiteX46" fmla="*/ 10690294 w 12192000"/>
              <a:gd name="connsiteY46" fmla="*/ 5424281 h 6858001"/>
              <a:gd name="connsiteX47" fmla="*/ 10690294 w 12192000"/>
              <a:gd name="connsiteY47" fmla="*/ 5663647 h 6858001"/>
              <a:gd name="connsiteX48" fmla="*/ 10805575 w 12192000"/>
              <a:gd name="connsiteY48" fmla="*/ 5663647 h 6858001"/>
              <a:gd name="connsiteX49" fmla="*/ 10805575 w 12192000"/>
              <a:gd name="connsiteY49" fmla="*/ 5900729 h 6858001"/>
              <a:gd name="connsiteX50" fmla="*/ 10536987 w 12192000"/>
              <a:gd name="connsiteY50" fmla="*/ 5900729 h 6858001"/>
              <a:gd name="connsiteX51" fmla="*/ 10536987 w 12192000"/>
              <a:gd name="connsiteY51" fmla="*/ 6140031 h 6858001"/>
              <a:gd name="connsiteX52" fmla="*/ 10435417 w 12192000"/>
              <a:gd name="connsiteY52" fmla="*/ 6140031 h 6858001"/>
              <a:gd name="connsiteX53" fmla="*/ 10435417 w 12192000"/>
              <a:gd name="connsiteY53" fmla="*/ 5900729 h 6858001"/>
              <a:gd name="connsiteX54" fmla="*/ 9984004 w 12192000"/>
              <a:gd name="connsiteY54" fmla="*/ 5900729 h 6858001"/>
              <a:gd name="connsiteX55" fmla="*/ 9984004 w 12192000"/>
              <a:gd name="connsiteY55" fmla="*/ 6140031 h 6858001"/>
              <a:gd name="connsiteX56" fmla="*/ 9882435 w 12192000"/>
              <a:gd name="connsiteY56" fmla="*/ 6140031 h 6858001"/>
              <a:gd name="connsiteX57" fmla="*/ 9882435 w 12192000"/>
              <a:gd name="connsiteY57" fmla="*/ 5900729 h 6858001"/>
              <a:gd name="connsiteX58" fmla="*/ 9701894 w 12192000"/>
              <a:gd name="connsiteY58" fmla="*/ 5900729 h 6858001"/>
              <a:gd name="connsiteX59" fmla="*/ 9701894 w 12192000"/>
              <a:gd name="connsiteY59" fmla="*/ 6379397 h 6858001"/>
              <a:gd name="connsiteX60" fmla="*/ 9409311 w 12192000"/>
              <a:gd name="connsiteY60" fmla="*/ 6379397 h 6858001"/>
              <a:gd name="connsiteX61" fmla="*/ 9409311 w 12192000"/>
              <a:gd name="connsiteY61" fmla="*/ 6140031 h 6858001"/>
              <a:gd name="connsiteX62" fmla="*/ 8957072 w 12192000"/>
              <a:gd name="connsiteY62" fmla="*/ 6140031 h 6858001"/>
              <a:gd name="connsiteX63" fmla="*/ 8957072 w 12192000"/>
              <a:gd name="connsiteY63" fmla="*/ 6379397 h 6858001"/>
              <a:gd name="connsiteX64" fmla="*/ 8505659 w 12192000"/>
              <a:gd name="connsiteY64" fmla="*/ 6379397 h 6858001"/>
              <a:gd name="connsiteX65" fmla="*/ 8505659 w 12192000"/>
              <a:gd name="connsiteY65" fmla="*/ 6618762 h 6858001"/>
              <a:gd name="connsiteX66" fmla="*/ 7764835 w 12192000"/>
              <a:gd name="connsiteY66" fmla="*/ 6618762 h 6858001"/>
              <a:gd name="connsiteX67" fmla="*/ 7764835 w 12192000"/>
              <a:gd name="connsiteY67" fmla="*/ 6854385 h 6858001"/>
              <a:gd name="connsiteX68" fmla="*/ 12191999 w 12192000"/>
              <a:gd name="connsiteY68" fmla="*/ 6854385 h 6858001"/>
              <a:gd name="connsiteX69" fmla="*/ 12191999 w 12192000"/>
              <a:gd name="connsiteY69" fmla="*/ 6858000 h 6858001"/>
              <a:gd name="connsiteX70" fmla="*/ 7663392 w 12192000"/>
              <a:gd name="connsiteY70" fmla="*/ 6858000 h 6858001"/>
              <a:gd name="connsiteX71" fmla="*/ 7663392 w 12192000"/>
              <a:gd name="connsiteY71" fmla="*/ 6854258 h 6858001"/>
              <a:gd name="connsiteX72" fmla="*/ 7663392 w 12192000"/>
              <a:gd name="connsiteY72" fmla="*/ 6618635 h 6858001"/>
              <a:gd name="connsiteX73" fmla="*/ 7211979 w 12192000"/>
              <a:gd name="connsiteY73" fmla="*/ 6618635 h 6858001"/>
              <a:gd name="connsiteX74" fmla="*/ 7211979 w 12192000"/>
              <a:gd name="connsiteY74" fmla="*/ 6854258 h 6858001"/>
              <a:gd name="connsiteX75" fmla="*/ 7211979 w 12192000"/>
              <a:gd name="connsiteY75" fmla="*/ 6858000 h 6858001"/>
              <a:gd name="connsiteX76" fmla="*/ 7110473 w 12192000"/>
              <a:gd name="connsiteY76" fmla="*/ 6858000 h 6858001"/>
              <a:gd name="connsiteX77" fmla="*/ 7110473 w 12192000"/>
              <a:gd name="connsiteY77" fmla="*/ 6854258 h 6858001"/>
              <a:gd name="connsiteX78" fmla="*/ 7110473 w 12192000"/>
              <a:gd name="connsiteY78" fmla="*/ 6618635 h 6858001"/>
              <a:gd name="connsiteX79" fmla="*/ 6929870 w 12192000"/>
              <a:gd name="connsiteY79" fmla="*/ 6618635 h 6858001"/>
              <a:gd name="connsiteX80" fmla="*/ 6929870 w 12192000"/>
              <a:gd name="connsiteY80" fmla="*/ 6854258 h 6858001"/>
              <a:gd name="connsiteX81" fmla="*/ 6929870 w 12192000"/>
              <a:gd name="connsiteY81" fmla="*/ 6858000 h 6858001"/>
              <a:gd name="connsiteX82" fmla="*/ 0 w 12192000"/>
              <a:gd name="connsiteY82" fmla="*/ 685800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2192000" h="6858001">
                <a:moveTo>
                  <a:pt x="7211979" y="6858000"/>
                </a:moveTo>
                <a:lnTo>
                  <a:pt x="7663392" y="6858000"/>
                </a:lnTo>
                <a:lnTo>
                  <a:pt x="7663392" y="6858001"/>
                </a:lnTo>
                <a:lnTo>
                  <a:pt x="7211979" y="6858001"/>
                </a:lnTo>
                <a:close/>
                <a:moveTo>
                  <a:pt x="6929870" y="6858000"/>
                </a:moveTo>
                <a:lnTo>
                  <a:pt x="7110473" y="6858000"/>
                </a:lnTo>
                <a:lnTo>
                  <a:pt x="7110473" y="6858001"/>
                </a:lnTo>
                <a:lnTo>
                  <a:pt x="6929870" y="6858001"/>
                </a:lnTo>
                <a:close/>
                <a:moveTo>
                  <a:pt x="9887640" y="6379333"/>
                </a:moveTo>
                <a:lnTo>
                  <a:pt x="9989209" y="6379333"/>
                </a:lnTo>
                <a:lnTo>
                  <a:pt x="9989209" y="6618699"/>
                </a:lnTo>
                <a:lnTo>
                  <a:pt x="9887640" y="6618699"/>
                </a:lnTo>
                <a:close/>
                <a:moveTo>
                  <a:pt x="10114648" y="6139967"/>
                </a:moveTo>
                <a:lnTo>
                  <a:pt x="10295188" y="6139967"/>
                </a:lnTo>
                <a:lnTo>
                  <a:pt x="10295188" y="6379333"/>
                </a:lnTo>
                <a:lnTo>
                  <a:pt x="10114648" y="6379333"/>
                </a:lnTo>
                <a:close/>
                <a:moveTo>
                  <a:pt x="11616544" y="5663584"/>
                </a:moveTo>
                <a:lnTo>
                  <a:pt x="11781215" y="5663584"/>
                </a:lnTo>
                <a:lnTo>
                  <a:pt x="11781215" y="5900665"/>
                </a:lnTo>
                <a:lnTo>
                  <a:pt x="11616544" y="5900665"/>
                </a:lnTo>
                <a:close/>
                <a:moveTo>
                  <a:pt x="10408184" y="5424217"/>
                </a:moveTo>
                <a:lnTo>
                  <a:pt x="10408184" y="5663583"/>
                </a:lnTo>
                <a:lnTo>
                  <a:pt x="10588723" y="5663583"/>
                </a:lnTo>
                <a:lnTo>
                  <a:pt x="10588723" y="5424217"/>
                </a:lnTo>
                <a:close/>
                <a:moveTo>
                  <a:pt x="12191999" y="4945677"/>
                </a:moveTo>
                <a:lnTo>
                  <a:pt x="12192000" y="4945677"/>
                </a:lnTo>
                <a:lnTo>
                  <a:pt x="12192000" y="6854385"/>
                </a:lnTo>
                <a:lnTo>
                  <a:pt x="12191999" y="6854385"/>
                </a:lnTo>
                <a:close/>
                <a:moveTo>
                  <a:pt x="0" y="0"/>
                </a:moveTo>
                <a:lnTo>
                  <a:pt x="12191999" y="0"/>
                </a:lnTo>
                <a:lnTo>
                  <a:pt x="12191999" y="4945677"/>
                </a:lnTo>
                <a:lnTo>
                  <a:pt x="11781278" y="4945677"/>
                </a:lnTo>
                <a:lnTo>
                  <a:pt x="11781278" y="4945550"/>
                </a:lnTo>
                <a:lnTo>
                  <a:pt x="11781151" y="4945677"/>
                </a:lnTo>
                <a:lnTo>
                  <a:pt x="11781278" y="4945677"/>
                </a:lnTo>
                <a:lnTo>
                  <a:pt x="11781278" y="5184916"/>
                </a:lnTo>
                <a:lnTo>
                  <a:pt x="11961120" y="5184916"/>
                </a:lnTo>
                <a:lnTo>
                  <a:pt x="11961120" y="5424281"/>
                </a:lnTo>
                <a:lnTo>
                  <a:pt x="11592422" y="5424281"/>
                </a:lnTo>
                <a:lnTo>
                  <a:pt x="11592422" y="5184916"/>
                </a:lnTo>
                <a:lnTo>
                  <a:pt x="11141009" y="5184916"/>
                </a:lnTo>
                <a:lnTo>
                  <a:pt x="11141009" y="5424281"/>
                </a:lnTo>
                <a:lnTo>
                  <a:pt x="11024140" y="5424281"/>
                </a:lnTo>
                <a:lnTo>
                  <a:pt x="11024140" y="5184916"/>
                </a:lnTo>
                <a:lnTo>
                  <a:pt x="10922571" y="5184916"/>
                </a:lnTo>
                <a:lnTo>
                  <a:pt x="10922571" y="5424281"/>
                </a:lnTo>
                <a:lnTo>
                  <a:pt x="10690294" y="5424281"/>
                </a:lnTo>
                <a:lnTo>
                  <a:pt x="10690294" y="5663647"/>
                </a:lnTo>
                <a:lnTo>
                  <a:pt x="10805575" y="5663647"/>
                </a:lnTo>
                <a:lnTo>
                  <a:pt x="10805575" y="5900729"/>
                </a:lnTo>
                <a:lnTo>
                  <a:pt x="10536987" y="5900729"/>
                </a:lnTo>
                <a:lnTo>
                  <a:pt x="10536987" y="6140031"/>
                </a:lnTo>
                <a:lnTo>
                  <a:pt x="10435417" y="6140031"/>
                </a:lnTo>
                <a:lnTo>
                  <a:pt x="10435417" y="5900729"/>
                </a:lnTo>
                <a:lnTo>
                  <a:pt x="9984004" y="5900729"/>
                </a:lnTo>
                <a:lnTo>
                  <a:pt x="9984004" y="6140031"/>
                </a:lnTo>
                <a:lnTo>
                  <a:pt x="9882435" y="6140031"/>
                </a:lnTo>
                <a:lnTo>
                  <a:pt x="9882435" y="5900729"/>
                </a:lnTo>
                <a:lnTo>
                  <a:pt x="9701894" y="5900729"/>
                </a:lnTo>
                <a:lnTo>
                  <a:pt x="9701894" y="6379397"/>
                </a:lnTo>
                <a:lnTo>
                  <a:pt x="9409311" y="6379397"/>
                </a:lnTo>
                <a:lnTo>
                  <a:pt x="9409311" y="6140031"/>
                </a:lnTo>
                <a:lnTo>
                  <a:pt x="8957072" y="6140031"/>
                </a:lnTo>
                <a:lnTo>
                  <a:pt x="8957072" y="6379397"/>
                </a:lnTo>
                <a:lnTo>
                  <a:pt x="8505659" y="6379397"/>
                </a:lnTo>
                <a:lnTo>
                  <a:pt x="8505659" y="6618762"/>
                </a:lnTo>
                <a:lnTo>
                  <a:pt x="7764835" y="6618762"/>
                </a:lnTo>
                <a:lnTo>
                  <a:pt x="7764835" y="6854385"/>
                </a:lnTo>
                <a:lnTo>
                  <a:pt x="12191999" y="6854385"/>
                </a:lnTo>
                <a:lnTo>
                  <a:pt x="12191999" y="6858000"/>
                </a:lnTo>
                <a:lnTo>
                  <a:pt x="7663392" y="6858000"/>
                </a:lnTo>
                <a:lnTo>
                  <a:pt x="7663392" y="6854258"/>
                </a:lnTo>
                <a:lnTo>
                  <a:pt x="7663392" y="6618635"/>
                </a:lnTo>
                <a:lnTo>
                  <a:pt x="7211979" y="6618635"/>
                </a:lnTo>
                <a:lnTo>
                  <a:pt x="7211979" y="6854258"/>
                </a:lnTo>
                <a:lnTo>
                  <a:pt x="7211979" y="6858000"/>
                </a:lnTo>
                <a:lnTo>
                  <a:pt x="7110473" y="6858000"/>
                </a:lnTo>
                <a:lnTo>
                  <a:pt x="7110473" y="6854258"/>
                </a:lnTo>
                <a:lnTo>
                  <a:pt x="7110473" y="6618635"/>
                </a:lnTo>
                <a:lnTo>
                  <a:pt x="6929870" y="6618635"/>
                </a:lnTo>
                <a:lnTo>
                  <a:pt x="6929870" y="6854258"/>
                </a:lnTo>
                <a:lnTo>
                  <a:pt x="6929870" y="6858000"/>
                </a:lnTo>
                <a:lnTo>
                  <a:pt x="0" y="6858000"/>
                </a:lnTo>
                <a:close/>
              </a:path>
            </a:pathLst>
          </a:custGeom>
          <a:solidFill>
            <a:srgbClr val="CFD0D1"/>
          </a:solidFill>
        </p:spPr>
        <p:txBody>
          <a:bodyPr wrap="square">
            <a:noAutofit/>
          </a:bodyPr>
          <a:lstStyle>
            <a:lvl1pPr algn="l">
              <a:defRPr/>
            </a:lvl1pPr>
          </a:lstStyle>
          <a:p>
            <a:endParaRPr lang="en-US"/>
          </a:p>
        </p:txBody>
      </p:sp>
      <p:sp>
        <p:nvSpPr>
          <p:cNvPr id="15" name="Title Placeholder 13">
            <a:extLst>
              <a:ext uri="{FF2B5EF4-FFF2-40B4-BE49-F238E27FC236}">
                <a16:creationId xmlns:a16="http://schemas.microsoft.com/office/drawing/2014/main" id="{DC3B6FE6-7FB7-7E8B-8DEF-901D173E82FB}"/>
              </a:ext>
            </a:extLst>
          </p:cNvPr>
          <p:cNvSpPr>
            <a:spLocks noGrp="1"/>
          </p:cNvSpPr>
          <p:nvPr>
            <p:ph type="title" hasCustomPrompt="1"/>
          </p:nvPr>
        </p:nvSpPr>
        <p:spPr>
          <a:xfrm>
            <a:off x="846636" y="803982"/>
            <a:ext cx="5189040" cy="5015069"/>
          </a:xfrm>
          <a:prstGeom prst="rect">
            <a:avLst/>
          </a:prstGeom>
          <a:solidFill>
            <a:schemeClr val="tx1"/>
          </a:solidFill>
        </p:spPr>
        <p:txBody>
          <a:bodyPr vert="horz" wrap="square" lIns="180000" tIns="144000" rIns="180000" bIns="144000" rtlCol="0" anchor="ctr" anchorCtr="0">
            <a:noAutofit/>
          </a:bodyPr>
          <a:lstStyle>
            <a:lvl1pPr>
              <a:defRPr>
                <a:solidFill>
                  <a:schemeClr val="bg1"/>
                </a:solidFill>
              </a:defRPr>
            </a:lvl1pPr>
          </a:lstStyle>
          <a:p>
            <a:r>
              <a:rPr lang="en-US"/>
              <a:t>Pull-out slide</a:t>
            </a:r>
            <a:endParaRPr lang="en-GB"/>
          </a:p>
        </p:txBody>
      </p:sp>
      <p:sp>
        <p:nvSpPr>
          <p:cNvPr id="3" name="Date Placeholder 10">
            <a:extLst>
              <a:ext uri="{FF2B5EF4-FFF2-40B4-BE49-F238E27FC236}">
                <a16:creationId xmlns:a16="http://schemas.microsoft.com/office/drawing/2014/main" id="{F0FFB09C-9EF5-05AC-EA34-492DFF8F7F2B}"/>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1"/>
                </a:solidFill>
              </a:defRPr>
            </a:lvl1pPr>
          </a:lstStyle>
          <a:p>
            <a:endParaRPr lang="en-US"/>
          </a:p>
        </p:txBody>
      </p:sp>
      <p:sp>
        <p:nvSpPr>
          <p:cNvPr id="7" name="Slide Number Placeholder 2">
            <a:extLst>
              <a:ext uri="{FF2B5EF4-FFF2-40B4-BE49-F238E27FC236}">
                <a16:creationId xmlns:a16="http://schemas.microsoft.com/office/drawing/2014/main" id="{2B8BB10B-25DF-C5D5-F8A9-47049E0C9E3E}"/>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46575657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Two column layout 2">
    <p:bg>
      <p:bgPr>
        <a:solidFill>
          <a:schemeClr val="tx1"/>
        </a:solidFill>
        <a:effectLst/>
      </p:bgPr>
    </p:bg>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815975" y="1447800"/>
            <a:ext cx="5208588" cy="382587"/>
          </a:xfrm>
        </p:spPr>
        <p:txBody>
          <a:bodyPr anchor="b">
            <a:normAutofit/>
          </a:bodyPr>
          <a:lstStyle>
            <a:lvl1pPr marL="0" indent="0">
              <a:buNone/>
              <a:defRPr sz="2400" b="1">
                <a:solidFill>
                  <a:schemeClr val="tx2"/>
                </a:solidFill>
                <a:latin typeface="+mn-lt"/>
              </a:defRPr>
            </a:lvl1pPr>
          </a:lstStyle>
          <a:p>
            <a:pPr lvl="0"/>
            <a:r>
              <a:rPr lang="en-US"/>
              <a:t>Click to add text</a:t>
            </a:r>
          </a:p>
        </p:txBody>
      </p:sp>
      <p:sp>
        <p:nvSpPr>
          <p:cNvPr id="9" name="Text Placeholder 7">
            <a:extLst>
              <a:ext uri="{FF2B5EF4-FFF2-40B4-BE49-F238E27FC236}">
                <a16:creationId xmlns:a16="http://schemas.microsoft.com/office/drawing/2014/main" id="{1D53E9C4-30AF-BFDA-EE94-23561F155F8F}"/>
              </a:ext>
            </a:extLst>
          </p:cNvPr>
          <p:cNvSpPr>
            <a:spLocks noGrp="1"/>
          </p:cNvSpPr>
          <p:nvPr>
            <p:ph type="body" sz="quarter" idx="16" hasCustomPrompt="1"/>
          </p:nvPr>
        </p:nvSpPr>
        <p:spPr>
          <a:xfrm>
            <a:off x="6207152" y="1447800"/>
            <a:ext cx="5240129" cy="382587"/>
          </a:xfrm>
        </p:spPr>
        <p:txBody>
          <a:bodyPr anchor="b">
            <a:normAutofit/>
          </a:bodyPr>
          <a:lstStyle>
            <a:lvl1pPr marL="0" indent="0">
              <a:buNone/>
              <a:defRPr sz="24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5" cy="553998"/>
          </a:xfrm>
          <a:prstGeom prst="rect">
            <a:avLst/>
          </a:prstGeom>
        </p:spPr>
        <p:txBody>
          <a:bodyPr vert="horz" wrap="square" lIns="0" tIns="0" rIns="0" bIns="0" rtlCol="0" anchor="t" anchorCtr="0">
            <a:spAutoFit/>
          </a:bodyPr>
          <a:lstStyle>
            <a:lvl1pPr>
              <a:defRPr/>
            </a:lvl1pPr>
          </a:lstStyle>
          <a:p>
            <a:r>
              <a:rPr lang="en-US"/>
              <a:t>Two column</a:t>
            </a:r>
            <a:endParaRPr lang="en-GB"/>
          </a:p>
        </p:txBody>
      </p:sp>
      <p:grpSp>
        <p:nvGrpSpPr>
          <p:cNvPr id="4" name="Group 3">
            <a:extLst>
              <a:ext uri="{FF2B5EF4-FFF2-40B4-BE49-F238E27FC236}">
                <a16:creationId xmlns:a16="http://schemas.microsoft.com/office/drawing/2014/main" id="{65B9153A-9F04-345A-4CA1-963B01DA3273}"/>
              </a:ext>
            </a:extLst>
          </p:cNvPr>
          <p:cNvGrpSpPr/>
          <p:nvPr/>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010204AF-B54C-9DDE-2E2F-B236A824F02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8EFA998-022D-EB7B-429D-6A8D03D5B4E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4229862D-C2FE-190A-A1C6-125484EF9A6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36C7C97-7221-506C-27D6-5761C3062C8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6103DB96-7437-13CE-87CA-2CEDF8F9539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62E748EE-30A4-8085-F8F8-D1B24513EA0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31736B5F-F9D7-3285-E3BF-3674828CDA2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5" name="Content Placeholder 17">
            <a:extLst>
              <a:ext uri="{FF2B5EF4-FFF2-40B4-BE49-F238E27FC236}">
                <a16:creationId xmlns:a16="http://schemas.microsoft.com/office/drawing/2014/main" id="{0EC7F9A4-4417-2CE7-7BB2-084F693E2E47}"/>
              </a:ext>
            </a:extLst>
          </p:cNvPr>
          <p:cNvSpPr>
            <a:spLocks noGrp="1"/>
          </p:cNvSpPr>
          <p:nvPr>
            <p:ph sz="quarter" idx="10"/>
          </p:nvPr>
        </p:nvSpPr>
        <p:spPr>
          <a:xfrm>
            <a:off x="813816" y="1993392"/>
            <a:ext cx="5181600" cy="4408401"/>
          </a:xfrm>
        </p:spPr>
        <p:txBody>
          <a:bodyPr>
            <a:normAutofit/>
          </a:bodyPr>
          <a:lstStyle>
            <a:lvl1pPr>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Content Placeholder 17">
            <a:extLst>
              <a:ext uri="{FF2B5EF4-FFF2-40B4-BE49-F238E27FC236}">
                <a16:creationId xmlns:a16="http://schemas.microsoft.com/office/drawing/2014/main" id="{076E4936-B714-2B4B-2E2F-7DE308A8C3D7}"/>
              </a:ext>
            </a:extLst>
          </p:cNvPr>
          <p:cNvSpPr>
            <a:spLocks noGrp="1"/>
          </p:cNvSpPr>
          <p:nvPr>
            <p:ph sz="quarter" idx="17"/>
          </p:nvPr>
        </p:nvSpPr>
        <p:spPr>
          <a:xfrm>
            <a:off x="6208776" y="1993392"/>
            <a:ext cx="5181600" cy="4408401"/>
          </a:xfrm>
        </p:spPr>
        <p:txBody>
          <a:bodyPr>
            <a:normAutofit/>
          </a:bodyPr>
          <a:lstStyle>
            <a:lvl1pPr>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 name="Slide Number Placeholder 1">
            <a:extLst>
              <a:ext uri="{FF2B5EF4-FFF2-40B4-BE49-F238E27FC236}">
                <a16:creationId xmlns:a16="http://schemas.microsoft.com/office/drawing/2014/main" id="{98DD4B66-83E4-B392-1FED-61D29DA44C0E}"/>
              </a:ext>
            </a:extLst>
          </p:cNvPr>
          <p:cNvSpPr>
            <a:spLocks noGrp="1"/>
          </p:cNvSpPr>
          <p:nvPr>
            <p:ph type="sldNum" sz="quarter" idx="18"/>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1608380383"/>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6_Biog x 2">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CAC07C09-AD62-3B76-AF9C-12BEAC1ED8A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25" name="Rectangle 24">
            <a:extLst>
              <a:ext uri="{FF2B5EF4-FFF2-40B4-BE49-F238E27FC236}">
                <a16:creationId xmlns:a16="http://schemas.microsoft.com/office/drawing/2014/main" id="{73B53081-2F82-C255-DE2D-C94568285F6B}"/>
              </a:ext>
            </a:extLst>
          </p:cNvPr>
          <p:cNvSpPr/>
          <p:nvPr userDrawn="1"/>
        </p:nvSpPr>
        <p:spPr>
          <a:xfrm>
            <a:off x="812006" y="3535491"/>
            <a:ext cx="5230994" cy="2713461"/>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26" name="Rectangle 25">
            <a:extLst>
              <a:ext uri="{FF2B5EF4-FFF2-40B4-BE49-F238E27FC236}">
                <a16:creationId xmlns:a16="http://schemas.microsoft.com/office/drawing/2014/main" id="{8C543281-E189-AA22-7F55-BCDC64F3F998}"/>
              </a:ext>
            </a:extLst>
          </p:cNvPr>
          <p:cNvSpPr/>
          <p:nvPr userDrawn="1"/>
        </p:nvSpPr>
        <p:spPr>
          <a:xfrm>
            <a:off x="6210783" y="3530368"/>
            <a:ext cx="5230994" cy="2713461"/>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8479" cy="553998"/>
          </a:xfrm>
          <a:prstGeom prst="rect">
            <a:avLst/>
          </a:prstGeom>
        </p:spPr>
        <p:txBody>
          <a:bodyPr vert="horz" wrap="square" lIns="0" tIns="0" rIns="0" bIns="0" rtlCol="0" anchor="t" anchorCtr="0">
            <a:spAutoFit/>
          </a:bodyPr>
          <a:lstStyle>
            <a:lvl1pPr>
              <a:defRPr/>
            </a:lvl1pPr>
          </a:lstStyle>
          <a:p>
            <a:r>
              <a:rPr lang="en-US"/>
              <a:t>Biography slide x 2</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15976" y="1881190"/>
            <a:ext cx="1654301" cy="1654301"/>
          </a:xfrm>
          <a:prstGeom prst="rect">
            <a:avLst/>
          </a:prstGeom>
          <a:solidFill>
            <a:srgbClr val="E7E7E8"/>
          </a:solidFill>
        </p:spPr>
        <p:txBody>
          <a:bodyPr lIns="72000" tIns="72000" rIns="72000"/>
          <a:lstStyle/>
          <a:p>
            <a:r>
              <a:rPr lang="en-US"/>
              <a:t>Click icon to add picture</a:t>
            </a:r>
            <a:endParaRPr lang="en-GB"/>
          </a:p>
        </p:txBody>
      </p:sp>
      <p:sp>
        <p:nvSpPr>
          <p:cNvPr id="3" name="Text Placeholder 2">
            <a:extLst>
              <a:ext uri="{FF2B5EF4-FFF2-40B4-BE49-F238E27FC236}">
                <a16:creationId xmlns:a16="http://schemas.microsoft.com/office/drawing/2014/main" id="{5623CA4F-526E-ABE4-FB78-11EA916026D8}"/>
              </a:ext>
            </a:extLst>
          </p:cNvPr>
          <p:cNvSpPr>
            <a:spLocks noGrp="1"/>
          </p:cNvSpPr>
          <p:nvPr>
            <p:ph type="body" sz="quarter" idx="10" hasCustomPrompt="1"/>
          </p:nvPr>
        </p:nvSpPr>
        <p:spPr>
          <a:xfrm>
            <a:off x="927994" y="4314517"/>
            <a:ext cx="4979264" cy="1820334"/>
          </a:xfrm>
          <a:prstGeom prst="rect">
            <a:avLst/>
          </a:prstGeom>
          <a:noFill/>
        </p:spPr>
        <p:txBody>
          <a:bodyPr lIns="0" tIns="36000" rIns="0" bIns="0"/>
          <a:lstStyle>
            <a:lvl1pPr>
              <a:spcBef>
                <a:spcPts val="600"/>
              </a:spcBef>
              <a:spcAft>
                <a:spcPts val="0"/>
              </a:spcAft>
              <a:defRPr sz="12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2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7" name="Text Placeholder 7">
            <a:extLst>
              <a:ext uri="{FF2B5EF4-FFF2-40B4-BE49-F238E27FC236}">
                <a16:creationId xmlns:a16="http://schemas.microsoft.com/office/drawing/2014/main" id="{420D8522-F614-29DC-EEF5-B7E3296212DF}"/>
              </a:ext>
            </a:extLst>
          </p:cNvPr>
          <p:cNvSpPr>
            <a:spLocks noGrp="1"/>
          </p:cNvSpPr>
          <p:nvPr>
            <p:ph type="body" sz="quarter" idx="19" hasCustomPrompt="1"/>
          </p:nvPr>
        </p:nvSpPr>
        <p:spPr>
          <a:xfrm>
            <a:off x="937871" y="3669290"/>
            <a:ext cx="4979264" cy="306502"/>
          </a:xfrm>
        </p:spPr>
        <p:txBody>
          <a:bodyPr/>
          <a:lstStyle>
            <a:lvl1pPr>
              <a:spcBef>
                <a:spcPts val="0"/>
              </a:spcBef>
              <a:defRPr sz="1800" b="1">
                <a:solidFill>
                  <a:schemeClr val="bg1"/>
                </a:solidFill>
                <a:latin typeface="+mn-lt"/>
              </a:defRPr>
            </a:lvl1pPr>
          </a:lstStyle>
          <a:p>
            <a:pPr lvl="0"/>
            <a:r>
              <a:rPr lang="en-US"/>
              <a:t>Name</a:t>
            </a:r>
          </a:p>
        </p:txBody>
      </p:sp>
      <p:sp>
        <p:nvSpPr>
          <p:cNvPr id="8" name="Picture Placeholder 3">
            <a:extLst>
              <a:ext uri="{FF2B5EF4-FFF2-40B4-BE49-F238E27FC236}">
                <a16:creationId xmlns:a16="http://schemas.microsoft.com/office/drawing/2014/main" id="{CBDE7D5B-1889-1B13-420A-69689E25E81E}"/>
              </a:ext>
            </a:extLst>
          </p:cNvPr>
          <p:cNvSpPr>
            <a:spLocks noGrp="1"/>
          </p:cNvSpPr>
          <p:nvPr>
            <p:ph type="pic" sz="quarter" idx="20"/>
          </p:nvPr>
        </p:nvSpPr>
        <p:spPr>
          <a:xfrm>
            <a:off x="6216651" y="1883882"/>
            <a:ext cx="1654301" cy="1654301"/>
          </a:xfrm>
          <a:prstGeom prst="rect">
            <a:avLst/>
          </a:prstGeom>
          <a:solidFill>
            <a:srgbClr val="E7E7E8"/>
          </a:solidFill>
        </p:spPr>
        <p:txBody>
          <a:bodyPr lIns="72000" tIns="72000" rIns="72000"/>
          <a:lstStyle/>
          <a:p>
            <a:r>
              <a:rPr lang="en-US"/>
              <a:t>Click icon to add picture</a:t>
            </a:r>
            <a:endParaRPr lang="en-GB"/>
          </a:p>
        </p:txBody>
      </p:sp>
      <p:sp>
        <p:nvSpPr>
          <p:cNvPr id="13" name="Text Placeholder 7">
            <a:extLst>
              <a:ext uri="{FF2B5EF4-FFF2-40B4-BE49-F238E27FC236}">
                <a16:creationId xmlns:a16="http://schemas.microsoft.com/office/drawing/2014/main" id="{42E2E00B-8604-C43A-05F7-F0787AB3162D}"/>
              </a:ext>
            </a:extLst>
          </p:cNvPr>
          <p:cNvSpPr>
            <a:spLocks noGrp="1"/>
          </p:cNvSpPr>
          <p:nvPr>
            <p:ph type="body" sz="quarter" idx="22" hasCustomPrompt="1"/>
          </p:nvPr>
        </p:nvSpPr>
        <p:spPr>
          <a:xfrm>
            <a:off x="937871" y="3991903"/>
            <a:ext cx="4979264" cy="306502"/>
          </a:xfrm>
        </p:spPr>
        <p:txBody>
          <a:bodyPr/>
          <a:lstStyle>
            <a:lvl1pPr>
              <a:spcBef>
                <a:spcPts val="0"/>
              </a:spcBef>
              <a:defRPr sz="1400" b="0">
                <a:solidFill>
                  <a:schemeClr val="bg1"/>
                </a:solidFill>
                <a:latin typeface="+mn-lt"/>
              </a:defRPr>
            </a:lvl1pPr>
          </a:lstStyle>
          <a:p>
            <a:pPr lvl="0"/>
            <a:r>
              <a:rPr lang="en-US"/>
              <a:t>Title</a:t>
            </a:r>
          </a:p>
        </p:txBody>
      </p:sp>
      <p:sp>
        <p:nvSpPr>
          <p:cNvPr id="14" name="Text Placeholder 2">
            <a:extLst>
              <a:ext uri="{FF2B5EF4-FFF2-40B4-BE49-F238E27FC236}">
                <a16:creationId xmlns:a16="http://schemas.microsoft.com/office/drawing/2014/main" id="{C0691BEB-EF61-2375-E286-74E8736A6EF0}"/>
              </a:ext>
            </a:extLst>
          </p:cNvPr>
          <p:cNvSpPr>
            <a:spLocks noGrp="1"/>
          </p:cNvSpPr>
          <p:nvPr>
            <p:ph type="body" sz="quarter" idx="23" hasCustomPrompt="1"/>
          </p:nvPr>
        </p:nvSpPr>
        <p:spPr>
          <a:xfrm>
            <a:off x="6326771" y="4314223"/>
            <a:ext cx="4979265" cy="1820334"/>
          </a:xfrm>
          <a:prstGeom prst="rect">
            <a:avLst/>
          </a:prstGeom>
          <a:noFill/>
        </p:spPr>
        <p:txBody>
          <a:bodyPr lIns="0" tIns="36000" rIns="0" bIns="0"/>
          <a:lstStyle>
            <a:lvl1pPr>
              <a:spcBef>
                <a:spcPts val="600"/>
              </a:spcBef>
              <a:spcAft>
                <a:spcPts val="0"/>
              </a:spcAft>
              <a:defRPr sz="12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2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22" name="Text Placeholder 7">
            <a:extLst>
              <a:ext uri="{FF2B5EF4-FFF2-40B4-BE49-F238E27FC236}">
                <a16:creationId xmlns:a16="http://schemas.microsoft.com/office/drawing/2014/main" id="{8846313C-41CC-13A3-EA12-559355AD03D5}"/>
              </a:ext>
            </a:extLst>
          </p:cNvPr>
          <p:cNvSpPr>
            <a:spLocks noGrp="1"/>
          </p:cNvSpPr>
          <p:nvPr>
            <p:ph type="body" sz="quarter" idx="24" hasCustomPrompt="1"/>
          </p:nvPr>
        </p:nvSpPr>
        <p:spPr>
          <a:xfrm>
            <a:off x="6336648" y="3668996"/>
            <a:ext cx="4979265" cy="306502"/>
          </a:xfrm>
        </p:spPr>
        <p:txBody>
          <a:bodyPr/>
          <a:lstStyle>
            <a:lvl1pPr>
              <a:spcBef>
                <a:spcPts val="0"/>
              </a:spcBef>
              <a:defRPr sz="1800" b="1">
                <a:solidFill>
                  <a:schemeClr val="bg1"/>
                </a:solidFill>
                <a:latin typeface="+mn-lt"/>
              </a:defRPr>
            </a:lvl1pPr>
          </a:lstStyle>
          <a:p>
            <a:pPr lvl="0"/>
            <a:r>
              <a:rPr lang="en-US"/>
              <a:t>Name</a:t>
            </a:r>
          </a:p>
        </p:txBody>
      </p:sp>
      <p:sp>
        <p:nvSpPr>
          <p:cNvPr id="23" name="Text Placeholder 7">
            <a:extLst>
              <a:ext uri="{FF2B5EF4-FFF2-40B4-BE49-F238E27FC236}">
                <a16:creationId xmlns:a16="http://schemas.microsoft.com/office/drawing/2014/main" id="{E319DBA5-E17C-7BCD-7D57-C01BCEC75E4E}"/>
              </a:ext>
            </a:extLst>
          </p:cNvPr>
          <p:cNvSpPr>
            <a:spLocks noGrp="1"/>
          </p:cNvSpPr>
          <p:nvPr>
            <p:ph type="body" sz="quarter" idx="25" hasCustomPrompt="1"/>
          </p:nvPr>
        </p:nvSpPr>
        <p:spPr>
          <a:xfrm>
            <a:off x="6336648" y="3991609"/>
            <a:ext cx="4979265" cy="306502"/>
          </a:xfrm>
        </p:spPr>
        <p:txBody>
          <a:bodyPr/>
          <a:lstStyle>
            <a:lvl1pPr>
              <a:spcBef>
                <a:spcPts val="0"/>
              </a:spcBef>
              <a:defRPr sz="1400" b="0">
                <a:solidFill>
                  <a:schemeClr val="bg1"/>
                </a:solidFill>
                <a:latin typeface="+mn-lt"/>
              </a:defRPr>
            </a:lvl1pPr>
          </a:lstStyle>
          <a:p>
            <a:pPr lvl="0"/>
            <a:r>
              <a:rPr lang="en-US"/>
              <a:t>Title</a:t>
            </a:r>
          </a:p>
        </p:txBody>
      </p:sp>
      <p:sp>
        <p:nvSpPr>
          <p:cNvPr id="4" name="Text Placeholder 5">
            <a:extLst>
              <a:ext uri="{FF2B5EF4-FFF2-40B4-BE49-F238E27FC236}">
                <a16:creationId xmlns:a16="http://schemas.microsoft.com/office/drawing/2014/main" id="{C841AE84-8F1F-58E4-9311-DB80BAE586C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5" name="Date Placeholder 10">
            <a:extLst>
              <a:ext uri="{FF2B5EF4-FFF2-40B4-BE49-F238E27FC236}">
                <a16:creationId xmlns:a16="http://schemas.microsoft.com/office/drawing/2014/main" id="{2DBD1081-2077-3303-650A-C68EE3B32E73}"/>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accent3"/>
                </a:solidFill>
              </a:defRPr>
            </a:lvl1pPr>
          </a:lstStyle>
          <a:p>
            <a:endParaRPr lang="en-US"/>
          </a:p>
        </p:txBody>
      </p:sp>
      <p:sp>
        <p:nvSpPr>
          <p:cNvPr id="17" name="Slide Number Placeholder 2">
            <a:extLst>
              <a:ext uri="{FF2B5EF4-FFF2-40B4-BE49-F238E27FC236}">
                <a16:creationId xmlns:a16="http://schemas.microsoft.com/office/drawing/2014/main" id="{3F08B53F-89EF-8F8C-B47F-30CEF0959AA0}"/>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725DF649-090C-9CF5-F0EF-456D11A3C4BD}"/>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7" name="Rectangle 26">
            <a:extLst>
              <a:ext uri="{FF2B5EF4-FFF2-40B4-BE49-F238E27FC236}">
                <a16:creationId xmlns:a16="http://schemas.microsoft.com/office/drawing/2014/main" id="{206F0213-3D9E-4CB5-47E5-E35E803BB707}"/>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4025421982"/>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5_Two columns">
    <p:spTree>
      <p:nvGrpSpPr>
        <p:cNvPr id="1" name=""/>
        <p:cNvGrpSpPr/>
        <p:nvPr/>
      </p:nvGrpSpPr>
      <p:grpSpPr>
        <a:xfrm>
          <a:off x="0" y="0"/>
          <a:ext cx="0" cy="0"/>
          <a:chOff x="0" y="0"/>
          <a:chExt cx="0" cy="0"/>
        </a:xfrm>
      </p:grpSpPr>
      <p:pic>
        <p:nvPicPr>
          <p:cNvPr id="40" name="Graphic 39">
            <a:extLst>
              <a:ext uri="{FF2B5EF4-FFF2-40B4-BE49-F238E27FC236}">
                <a16:creationId xmlns:a16="http://schemas.microsoft.com/office/drawing/2014/main" id="{E393C836-72F1-4B4C-CDB2-A65939871BAC}"/>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lvl1pPr>
          </a:lstStyle>
          <a:p>
            <a:r>
              <a:rPr lang="en-US"/>
              <a:t>Biography slide x 3</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01456" y="1869026"/>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12" name="Picture Placeholder 3">
            <a:extLst>
              <a:ext uri="{FF2B5EF4-FFF2-40B4-BE49-F238E27FC236}">
                <a16:creationId xmlns:a16="http://schemas.microsoft.com/office/drawing/2014/main" id="{9D2D943A-2A3F-A714-65E3-EFFAF5FD67E2}"/>
              </a:ext>
            </a:extLst>
          </p:cNvPr>
          <p:cNvSpPr>
            <a:spLocks noGrp="1"/>
          </p:cNvSpPr>
          <p:nvPr>
            <p:ph type="pic" sz="quarter" idx="16"/>
          </p:nvPr>
        </p:nvSpPr>
        <p:spPr>
          <a:xfrm>
            <a:off x="4389446" y="1868653"/>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15" name="Picture Placeholder 3">
            <a:extLst>
              <a:ext uri="{FF2B5EF4-FFF2-40B4-BE49-F238E27FC236}">
                <a16:creationId xmlns:a16="http://schemas.microsoft.com/office/drawing/2014/main" id="{32D8EFD6-31C0-8134-4FD0-C4ECA2C16AAF}"/>
              </a:ext>
            </a:extLst>
          </p:cNvPr>
          <p:cNvSpPr>
            <a:spLocks noGrp="1"/>
          </p:cNvSpPr>
          <p:nvPr>
            <p:ph type="pic" sz="quarter" idx="18"/>
          </p:nvPr>
        </p:nvSpPr>
        <p:spPr>
          <a:xfrm>
            <a:off x="8013407" y="1869026"/>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3" name="Date Placeholder 10">
            <a:extLst>
              <a:ext uri="{FF2B5EF4-FFF2-40B4-BE49-F238E27FC236}">
                <a16:creationId xmlns:a16="http://schemas.microsoft.com/office/drawing/2014/main" id="{B4AE0C10-4881-BD68-7FBB-D8F8FDAD1599}"/>
              </a:ext>
            </a:extLst>
          </p:cNvPr>
          <p:cNvSpPr>
            <a:spLocks noGrp="1"/>
          </p:cNvSpPr>
          <p:nvPr>
            <p:ph type="dt" sz="half" idx="2"/>
          </p:nvPr>
        </p:nvSpPr>
        <p:spPr>
          <a:xfrm>
            <a:off x="838657" y="6338527"/>
            <a:ext cx="1155446" cy="161223"/>
          </a:xfrm>
          <a:prstGeom prst="rect">
            <a:avLst/>
          </a:prstGeom>
        </p:spPr>
        <p:txBody>
          <a:bodyPr vert="horz" lIns="0" tIns="45720" rIns="0" bIns="45720" rtlCol="0" anchor="ctr"/>
          <a:lstStyle>
            <a:lvl1pPr algn="l">
              <a:defRPr sz="1000">
                <a:solidFill>
                  <a:schemeClr val="bg2"/>
                </a:solidFill>
              </a:defRPr>
            </a:lvl1pPr>
          </a:lstStyle>
          <a:p>
            <a:endParaRPr lang="en-US"/>
          </a:p>
        </p:txBody>
      </p:sp>
      <p:sp>
        <p:nvSpPr>
          <p:cNvPr id="20" name="Slide Number Placeholder 2">
            <a:extLst>
              <a:ext uri="{FF2B5EF4-FFF2-40B4-BE49-F238E27FC236}">
                <a16:creationId xmlns:a16="http://schemas.microsoft.com/office/drawing/2014/main" id="{3D140AD1-6ED2-A19C-537B-F61589E45D8C}"/>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CF4A2BC4-16C0-3ED3-6A09-2DE174BF5247}"/>
              </a:ext>
            </a:extLst>
          </p:cNvPr>
          <p:cNvGrpSpPr/>
          <p:nvPr userDrawn="1"/>
        </p:nvGrpSpPr>
        <p:grpSpPr>
          <a:xfrm>
            <a:off x="10863102" y="309052"/>
            <a:ext cx="911847" cy="382707"/>
            <a:chOff x="7459170" y="481236"/>
            <a:chExt cx="2697427" cy="1132124"/>
          </a:xfrm>
        </p:grpSpPr>
        <p:sp>
          <p:nvSpPr>
            <p:cNvPr id="16" name="Freeform 15">
              <a:extLst>
                <a:ext uri="{FF2B5EF4-FFF2-40B4-BE49-F238E27FC236}">
                  <a16:creationId xmlns:a16="http://schemas.microsoft.com/office/drawing/2014/main" id="{D5DACEC9-C531-49E7-9460-CC18C897156A}"/>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CA7BA22B-31B6-D674-C9FB-1041940A5E7B}"/>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99883007-4631-BCA2-CA35-19222071B4FB}"/>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B282C641-7363-1830-1851-62F61446BAB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AB2600C0-D3BC-9D0F-6CE9-C96C57F4632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B39D83C-7EE4-B2FA-912E-D10B91E972E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BE253A1C-9C6F-013F-EBB8-F7CD22C1529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1" name="Rectangle 20">
            <a:extLst>
              <a:ext uri="{FF2B5EF4-FFF2-40B4-BE49-F238E27FC236}">
                <a16:creationId xmlns:a16="http://schemas.microsoft.com/office/drawing/2014/main" id="{2D5BC35A-ADFA-DFB3-E710-7A5983A86518}"/>
              </a:ext>
            </a:extLst>
          </p:cNvPr>
          <p:cNvSpPr/>
          <p:nvPr userDrawn="1"/>
        </p:nvSpPr>
        <p:spPr>
          <a:xfrm>
            <a:off x="7999179" y="3546640"/>
            <a:ext cx="3443872" cy="2701387"/>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29" name="Rectangle 28">
            <a:extLst>
              <a:ext uri="{FF2B5EF4-FFF2-40B4-BE49-F238E27FC236}">
                <a16:creationId xmlns:a16="http://schemas.microsoft.com/office/drawing/2014/main" id="{3737B865-E7BB-63D3-D02E-DAF1FFCB42F5}"/>
              </a:ext>
            </a:extLst>
          </p:cNvPr>
          <p:cNvSpPr/>
          <p:nvPr userDrawn="1"/>
        </p:nvSpPr>
        <p:spPr>
          <a:xfrm>
            <a:off x="4399249" y="3547013"/>
            <a:ext cx="3443872" cy="270138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30" name="Rectangle 29">
            <a:extLst>
              <a:ext uri="{FF2B5EF4-FFF2-40B4-BE49-F238E27FC236}">
                <a16:creationId xmlns:a16="http://schemas.microsoft.com/office/drawing/2014/main" id="{76B6B0CB-8728-6581-63F9-9DF7245499EA}"/>
              </a:ext>
            </a:extLst>
          </p:cNvPr>
          <p:cNvSpPr/>
          <p:nvPr userDrawn="1"/>
        </p:nvSpPr>
        <p:spPr>
          <a:xfrm>
            <a:off x="801456" y="3547013"/>
            <a:ext cx="3443872" cy="270138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31" name="Text Placeholder 2">
            <a:extLst>
              <a:ext uri="{FF2B5EF4-FFF2-40B4-BE49-F238E27FC236}">
                <a16:creationId xmlns:a16="http://schemas.microsoft.com/office/drawing/2014/main" id="{B68FC699-BF46-B2A7-0EAD-3A1AD4FCE09C}"/>
              </a:ext>
            </a:extLst>
          </p:cNvPr>
          <p:cNvSpPr>
            <a:spLocks noGrp="1"/>
          </p:cNvSpPr>
          <p:nvPr>
            <p:ph type="body" sz="quarter" idx="10" hasCustomPrompt="1"/>
          </p:nvPr>
        </p:nvSpPr>
        <p:spPr>
          <a:xfrm>
            <a:off x="890677" y="4367031"/>
            <a:ext cx="3155480" cy="1738690"/>
          </a:xfrm>
          <a:prstGeom prst="rect">
            <a:avLst/>
          </a:prstGeom>
          <a:noFill/>
        </p:spPr>
        <p:txBody>
          <a:bodyPr lIns="0" tIns="36000" rIns="0" bIns="0"/>
          <a:lstStyle>
            <a:lvl1pPr>
              <a:spcBef>
                <a:spcPts val="600"/>
              </a:spcBef>
              <a:spcAft>
                <a:spcPts val="0"/>
              </a:spcAft>
              <a:defRPr sz="1400">
                <a:solidFill>
                  <a:schemeClr val="bg1"/>
                </a:solidFill>
              </a:defRPr>
            </a:lvl1pPr>
            <a:lvl2pPr marL="180000" indent="-180000">
              <a:spcBef>
                <a:spcPts val="600"/>
              </a:spcBef>
              <a:spcAft>
                <a:spcPts val="0"/>
              </a:spcAft>
              <a:buFont typeface="Wingdings" panose="05000000000000000000" pitchFamily="2" charset="2"/>
              <a:buChar char="§"/>
              <a:defRPr sz="1400">
                <a:solidFill>
                  <a:schemeClr val="bg1"/>
                </a:solidFill>
              </a:defRPr>
            </a:lvl2pPr>
            <a:lvl3pPr>
              <a:spcBef>
                <a:spcPts val="600"/>
              </a:spcBef>
              <a:spcAft>
                <a:spcPts val="0"/>
              </a:spcAft>
              <a:defRPr sz="14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32" name="Text Placeholder 7">
            <a:extLst>
              <a:ext uri="{FF2B5EF4-FFF2-40B4-BE49-F238E27FC236}">
                <a16:creationId xmlns:a16="http://schemas.microsoft.com/office/drawing/2014/main" id="{E1E445C3-5B78-50F7-2998-8F62F56074A9}"/>
              </a:ext>
            </a:extLst>
          </p:cNvPr>
          <p:cNvSpPr>
            <a:spLocks noGrp="1"/>
          </p:cNvSpPr>
          <p:nvPr>
            <p:ph type="body" sz="quarter" idx="19" hasCustomPrompt="1"/>
          </p:nvPr>
        </p:nvSpPr>
        <p:spPr>
          <a:xfrm>
            <a:off x="900554" y="3669290"/>
            <a:ext cx="3155480" cy="277665"/>
          </a:xfrm>
        </p:spPr>
        <p:txBody>
          <a:bodyPr/>
          <a:lstStyle>
            <a:lvl1pPr>
              <a:spcBef>
                <a:spcPts val="0"/>
              </a:spcBef>
              <a:defRPr sz="1800" b="1">
                <a:solidFill>
                  <a:schemeClr val="bg1"/>
                </a:solidFill>
                <a:latin typeface="+mn-lt"/>
              </a:defRPr>
            </a:lvl1pPr>
          </a:lstStyle>
          <a:p>
            <a:pPr lvl="0"/>
            <a:r>
              <a:rPr lang="en-US"/>
              <a:t>Name</a:t>
            </a:r>
          </a:p>
        </p:txBody>
      </p:sp>
      <p:sp>
        <p:nvSpPr>
          <p:cNvPr id="33" name="Text Placeholder 7">
            <a:extLst>
              <a:ext uri="{FF2B5EF4-FFF2-40B4-BE49-F238E27FC236}">
                <a16:creationId xmlns:a16="http://schemas.microsoft.com/office/drawing/2014/main" id="{26524453-55D7-4461-011C-DF4BE87B585C}"/>
              </a:ext>
            </a:extLst>
          </p:cNvPr>
          <p:cNvSpPr>
            <a:spLocks noGrp="1"/>
          </p:cNvSpPr>
          <p:nvPr>
            <p:ph type="body" sz="quarter" idx="22" hasCustomPrompt="1"/>
          </p:nvPr>
        </p:nvSpPr>
        <p:spPr>
          <a:xfrm>
            <a:off x="900554" y="3963067"/>
            <a:ext cx="3155480" cy="306502"/>
          </a:xfrm>
        </p:spPr>
        <p:txBody>
          <a:bodyPr/>
          <a:lstStyle>
            <a:lvl1pPr>
              <a:spcBef>
                <a:spcPts val="0"/>
              </a:spcBef>
              <a:defRPr sz="1400" b="0">
                <a:solidFill>
                  <a:schemeClr val="bg1"/>
                </a:solidFill>
                <a:latin typeface="+mn-lt"/>
              </a:defRPr>
            </a:lvl1pPr>
          </a:lstStyle>
          <a:p>
            <a:pPr lvl="0"/>
            <a:r>
              <a:rPr lang="en-US"/>
              <a:t>Title</a:t>
            </a:r>
          </a:p>
        </p:txBody>
      </p:sp>
      <p:sp>
        <p:nvSpPr>
          <p:cNvPr id="34" name="Text Placeholder 2">
            <a:extLst>
              <a:ext uri="{FF2B5EF4-FFF2-40B4-BE49-F238E27FC236}">
                <a16:creationId xmlns:a16="http://schemas.microsoft.com/office/drawing/2014/main" id="{5B1431F5-B85E-8A3C-FD1B-379EB205D354}"/>
              </a:ext>
            </a:extLst>
          </p:cNvPr>
          <p:cNvSpPr>
            <a:spLocks noGrp="1"/>
          </p:cNvSpPr>
          <p:nvPr>
            <p:ph type="body" sz="quarter" idx="23" hasCustomPrompt="1"/>
          </p:nvPr>
        </p:nvSpPr>
        <p:spPr>
          <a:xfrm>
            <a:off x="4519483" y="4366364"/>
            <a:ext cx="3155480" cy="1738690"/>
          </a:xfrm>
          <a:prstGeom prst="rect">
            <a:avLst/>
          </a:prstGeom>
          <a:noFill/>
        </p:spPr>
        <p:txBody>
          <a:bodyPr lIns="0" tIns="36000" rIns="0" bIns="0"/>
          <a:lstStyle>
            <a:lvl1pPr>
              <a:spcBef>
                <a:spcPts val="600"/>
              </a:spcBef>
              <a:spcAft>
                <a:spcPts val="0"/>
              </a:spcAft>
              <a:defRPr sz="1400">
                <a:solidFill>
                  <a:schemeClr val="bg1"/>
                </a:solidFill>
              </a:defRPr>
            </a:lvl1pPr>
            <a:lvl2pPr marL="180000" indent="-180000">
              <a:spcBef>
                <a:spcPts val="600"/>
              </a:spcBef>
              <a:spcAft>
                <a:spcPts val="0"/>
              </a:spcAft>
              <a:buFont typeface="Wingdings" panose="05000000000000000000" pitchFamily="2" charset="2"/>
              <a:buChar char="§"/>
              <a:defRPr sz="1400">
                <a:solidFill>
                  <a:schemeClr val="bg1"/>
                </a:solidFill>
              </a:defRPr>
            </a:lvl2pPr>
            <a:lvl3pPr>
              <a:spcBef>
                <a:spcPts val="600"/>
              </a:spcBef>
              <a:spcAft>
                <a:spcPts val="0"/>
              </a:spcAft>
              <a:defRPr sz="14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35" name="Text Placeholder 7">
            <a:extLst>
              <a:ext uri="{FF2B5EF4-FFF2-40B4-BE49-F238E27FC236}">
                <a16:creationId xmlns:a16="http://schemas.microsoft.com/office/drawing/2014/main" id="{F83D0843-52F1-FD79-C888-B2311B954603}"/>
              </a:ext>
            </a:extLst>
          </p:cNvPr>
          <p:cNvSpPr>
            <a:spLocks noGrp="1"/>
          </p:cNvSpPr>
          <p:nvPr>
            <p:ph type="body" sz="quarter" idx="24" hasCustomPrompt="1"/>
          </p:nvPr>
        </p:nvSpPr>
        <p:spPr>
          <a:xfrm>
            <a:off x="4529360" y="3668623"/>
            <a:ext cx="3155480" cy="277665"/>
          </a:xfrm>
        </p:spPr>
        <p:txBody>
          <a:bodyPr/>
          <a:lstStyle>
            <a:lvl1pPr>
              <a:spcBef>
                <a:spcPts val="0"/>
              </a:spcBef>
              <a:defRPr sz="1800" b="1">
                <a:solidFill>
                  <a:schemeClr val="bg1"/>
                </a:solidFill>
                <a:latin typeface="+mn-lt"/>
              </a:defRPr>
            </a:lvl1pPr>
          </a:lstStyle>
          <a:p>
            <a:pPr lvl="0"/>
            <a:r>
              <a:rPr lang="en-US"/>
              <a:t>Name</a:t>
            </a:r>
          </a:p>
        </p:txBody>
      </p:sp>
      <p:sp>
        <p:nvSpPr>
          <p:cNvPr id="36" name="Text Placeholder 7">
            <a:extLst>
              <a:ext uri="{FF2B5EF4-FFF2-40B4-BE49-F238E27FC236}">
                <a16:creationId xmlns:a16="http://schemas.microsoft.com/office/drawing/2014/main" id="{68BAC2CE-CD1D-A130-D9EE-B67F47F29F6D}"/>
              </a:ext>
            </a:extLst>
          </p:cNvPr>
          <p:cNvSpPr>
            <a:spLocks noGrp="1"/>
          </p:cNvSpPr>
          <p:nvPr>
            <p:ph type="body" sz="quarter" idx="25" hasCustomPrompt="1"/>
          </p:nvPr>
        </p:nvSpPr>
        <p:spPr>
          <a:xfrm>
            <a:off x="4529360" y="3962400"/>
            <a:ext cx="3155480" cy="306502"/>
          </a:xfrm>
        </p:spPr>
        <p:txBody>
          <a:bodyPr/>
          <a:lstStyle>
            <a:lvl1pPr>
              <a:spcBef>
                <a:spcPts val="0"/>
              </a:spcBef>
              <a:defRPr sz="1400" b="0">
                <a:solidFill>
                  <a:schemeClr val="bg1"/>
                </a:solidFill>
                <a:latin typeface="+mn-lt"/>
              </a:defRPr>
            </a:lvl1pPr>
          </a:lstStyle>
          <a:p>
            <a:pPr lvl="0"/>
            <a:r>
              <a:rPr lang="en-US"/>
              <a:t>Title</a:t>
            </a:r>
          </a:p>
        </p:txBody>
      </p:sp>
      <p:sp>
        <p:nvSpPr>
          <p:cNvPr id="37" name="Text Placeholder 2">
            <a:extLst>
              <a:ext uri="{FF2B5EF4-FFF2-40B4-BE49-F238E27FC236}">
                <a16:creationId xmlns:a16="http://schemas.microsoft.com/office/drawing/2014/main" id="{0D9D3286-5A10-F18A-6179-09C50BD70BE4}"/>
              </a:ext>
            </a:extLst>
          </p:cNvPr>
          <p:cNvSpPr>
            <a:spLocks noGrp="1"/>
          </p:cNvSpPr>
          <p:nvPr>
            <p:ph type="body" sz="quarter" idx="26" hasCustomPrompt="1"/>
          </p:nvPr>
        </p:nvSpPr>
        <p:spPr>
          <a:xfrm>
            <a:off x="8095755" y="4375893"/>
            <a:ext cx="3155480" cy="1738690"/>
          </a:xfrm>
          <a:prstGeom prst="rect">
            <a:avLst/>
          </a:prstGeom>
          <a:noFill/>
        </p:spPr>
        <p:txBody>
          <a:bodyPr lIns="0" tIns="36000" rIns="0" bIns="0"/>
          <a:lstStyle>
            <a:lvl1pPr>
              <a:spcBef>
                <a:spcPts val="600"/>
              </a:spcBef>
              <a:spcAft>
                <a:spcPts val="0"/>
              </a:spcAft>
              <a:defRPr sz="1400">
                <a:solidFill>
                  <a:schemeClr val="bg1"/>
                </a:solidFill>
              </a:defRPr>
            </a:lvl1pPr>
            <a:lvl2pPr marL="180000" indent="-180000">
              <a:spcBef>
                <a:spcPts val="600"/>
              </a:spcBef>
              <a:spcAft>
                <a:spcPts val="0"/>
              </a:spcAft>
              <a:buFont typeface="Wingdings" panose="05000000000000000000" pitchFamily="2" charset="2"/>
              <a:buChar char="§"/>
              <a:defRPr sz="1400">
                <a:solidFill>
                  <a:schemeClr val="bg1"/>
                </a:solidFill>
              </a:defRPr>
            </a:lvl2pPr>
            <a:lvl3pPr>
              <a:spcBef>
                <a:spcPts val="600"/>
              </a:spcBef>
              <a:spcAft>
                <a:spcPts val="0"/>
              </a:spcAft>
              <a:defRPr sz="14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38" name="Text Placeholder 7">
            <a:extLst>
              <a:ext uri="{FF2B5EF4-FFF2-40B4-BE49-F238E27FC236}">
                <a16:creationId xmlns:a16="http://schemas.microsoft.com/office/drawing/2014/main" id="{8246E0BB-E262-5DA9-3170-C7BBA767681B}"/>
              </a:ext>
            </a:extLst>
          </p:cNvPr>
          <p:cNvSpPr>
            <a:spLocks noGrp="1"/>
          </p:cNvSpPr>
          <p:nvPr>
            <p:ph type="body" sz="quarter" idx="27" hasCustomPrompt="1"/>
          </p:nvPr>
        </p:nvSpPr>
        <p:spPr>
          <a:xfrm>
            <a:off x="8105632" y="3678152"/>
            <a:ext cx="3155480" cy="277665"/>
          </a:xfrm>
        </p:spPr>
        <p:txBody>
          <a:bodyPr/>
          <a:lstStyle>
            <a:lvl1pPr>
              <a:spcBef>
                <a:spcPts val="0"/>
              </a:spcBef>
              <a:defRPr sz="1800" b="1">
                <a:solidFill>
                  <a:schemeClr val="bg1"/>
                </a:solidFill>
                <a:latin typeface="+mn-lt"/>
              </a:defRPr>
            </a:lvl1pPr>
          </a:lstStyle>
          <a:p>
            <a:pPr lvl="0"/>
            <a:r>
              <a:rPr lang="en-US"/>
              <a:t>Name</a:t>
            </a:r>
          </a:p>
        </p:txBody>
      </p:sp>
      <p:sp>
        <p:nvSpPr>
          <p:cNvPr id="39" name="Text Placeholder 7">
            <a:extLst>
              <a:ext uri="{FF2B5EF4-FFF2-40B4-BE49-F238E27FC236}">
                <a16:creationId xmlns:a16="http://schemas.microsoft.com/office/drawing/2014/main" id="{7397CC10-157B-7400-99EB-174A72B28A02}"/>
              </a:ext>
            </a:extLst>
          </p:cNvPr>
          <p:cNvSpPr>
            <a:spLocks noGrp="1"/>
          </p:cNvSpPr>
          <p:nvPr>
            <p:ph type="body" sz="quarter" idx="28" hasCustomPrompt="1"/>
          </p:nvPr>
        </p:nvSpPr>
        <p:spPr>
          <a:xfrm>
            <a:off x="8105632" y="3971929"/>
            <a:ext cx="3155480" cy="306502"/>
          </a:xfrm>
        </p:spPr>
        <p:txBody>
          <a:bodyPr/>
          <a:lstStyle>
            <a:lvl1pPr>
              <a:spcBef>
                <a:spcPts val="0"/>
              </a:spcBef>
              <a:defRPr sz="1400" b="0">
                <a:solidFill>
                  <a:schemeClr val="bg1"/>
                </a:solidFill>
                <a:latin typeface="+mn-lt"/>
              </a:defRPr>
            </a:lvl1pPr>
          </a:lstStyle>
          <a:p>
            <a:pPr lvl="0"/>
            <a:r>
              <a:rPr lang="en-US"/>
              <a:t>Title</a:t>
            </a:r>
          </a:p>
        </p:txBody>
      </p:sp>
      <p:sp>
        <p:nvSpPr>
          <p:cNvPr id="8" name="Rectangle 7">
            <a:extLst>
              <a:ext uri="{FF2B5EF4-FFF2-40B4-BE49-F238E27FC236}">
                <a16:creationId xmlns:a16="http://schemas.microsoft.com/office/drawing/2014/main" id="{F326EF76-5721-51B5-BFF7-8D90510E9FBC}"/>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155900704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11_Two columns">
    <p:spTree>
      <p:nvGrpSpPr>
        <p:cNvPr id="1" name=""/>
        <p:cNvGrpSpPr/>
        <p:nvPr/>
      </p:nvGrpSpPr>
      <p:grpSpPr>
        <a:xfrm>
          <a:off x="0" y="0"/>
          <a:ext cx="0" cy="0"/>
          <a:chOff x="0" y="0"/>
          <a:chExt cx="0" cy="0"/>
        </a:xfrm>
      </p:grpSpPr>
      <p:pic>
        <p:nvPicPr>
          <p:cNvPr id="22" name="Graphic 21">
            <a:extLst>
              <a:ext uri="{FF2B5EF4-FFF2-40B4-BE49-F238E27FC236}">
                <a16:creationId xmlns:a16="http://schemas.microsoft.com/office/drawing/2014/main" id="{EDC964B3-D9B3-BDF6-8C72-B2FC0624C7C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5" cy="553998"/>
          </a:xfrm>
          <a:prstGeom prst="rect">
            <a:avLst/>
          </a:prstGeom>
        </p:spPr>
        <p:txBody>
          <a:bodyPr vert="horz" wrap="square" lIns="0" tIns="0" rIns="0" bIns="0" rtlCol="0" anchor="t" anchorCtr="0">
            <a:spAutoFit/>
          </a:bodyPr>
          <a:lstStyle>
            <a:lvl1pPr>
              <a:defRPr/>
            </a:lvl1pPr>
          </a:lstStyle>
          <a:p>
            <a:r>
              <a:rPr lang="en-US"/>
              <a:t>Biography slide x 3</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15975" y="1869026"/>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5" name="Picture Placeholder 3">
            <a:extLst>
              <a:ext uri="{FF2B5EF4-FFF2-40B4-BE49-F238E27FC236}">
                <a16:creationId xmlns:a16="http://schemas.microsoft.com/office/drawing/2014/main" id="{A68D6F94-9FF5-701A-F43C-D4B8251B5F3B}"/>
              </a:ext>
            </a:extLst>
          </p:cNvPr>
          <p:cNvSpPr>
            <a:spLocks noGrp="1"/>
          </p:cNvSpPr>
          <p:nvPr>
            <p:ph type="pic" sz="quarter" idx="23"/>
          </p:nvPr>
        </p:nvSpPr>
        <p:spPr>
          <a:xfrm>
            <a:off x="3515275" y="1869026"/>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19" name="Picture Placeholder 3">
            <a:extLst>
              <a:ext uri="{FF2B5EF4-FFF2-40B4-BE49-F238E27FC236}">
                <a16:creationId xmlns:a16="http://schemas.microsoft.com/office/drawing/2014/main" id="{023FC1AB-C717-1F2C-48FF-2C10985E2D1F}"/>
              </a:ext>
            </a:extLst>
          </p:cNvPr>
          <p:cNvSpPr>
            <a:spLocks noGrp="1"/>
          </p:cNvSpPr>
          <p:nvPr>
            <p:ph type="pic" sz="quarter" idx="27"/>
          </p:nvPr>
        </p:nvSpPr>
        <p:spPr>
          <a:xfrm>
            <a:off x="6227660" y="1869026"/>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26" name="Picture Placeholder 3">
            <a:extLst>
              <a:ext uri="{FF2B5EF4-FFF2-40B4-BE49-F238E27FC236}">
                <a16:creationId xmlns:a16="http://schemas.microsoft.com/office/drawing/2014/main" id="{0D01A2CA-AF63-E65B-997D-F01838956F4E}"/>
              </a:ext>
            </a:extLst>
          </p:cNvPr>
          <p:cNvSpPr>
            <a:spLocks noGrp="1"/>
          </p:cNvSpPr>
          <p:nvPr>
            <p:ph type="pic" sz="quarter" idx="31"/>
          </p:nvPr>
        </p:nvSpPr>
        <p:spPr>
          <a:xfrm>
            <a:off x="8916605" y="1869026"/>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9" name="Date Placeholder 10">
            <a:extLst>
              <a:ext uri="{FF2B5EF4-FFF2-40B4-BE49-F238E27FC236}">
                <a16:creationId xmlns:a16="http://schemas.microsoft.com/office/drawing/2014/main" id="{9D7D09E0-C843-A7E0-3E54-31DC4CCCFB41}"/>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2"/>
                </a:solidFill>
              </a:defRPr>
            </a:lvl1pPr>
          </a:lstStyle>
          <a:p>
            <a:endParaRPr lang="en-US"/>
          </a:p>
        </p:txBody>
      </p:sp>
      <p:sp>
        <p:nvSpPr>
          <p:cNvPr id="15" name="Slide Number Placeholder 2">
            <a:extLst>
              <a:ext uri="{FF2B5EF4-FFF2-40B4-BE49-F238E27FC236}">
                <a16:creationId xmlns:a16="http://schemas.microsoft.com/office/drawing/2014/main" id="{0AC5DC3F-8A0C-3385-41DD-BA3F8E46DC10}"/>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7828977C-FF52-8352-03C4-2C4E91DB5112}"/>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1A30FD47-331E-E241-8B2E-B37D09C8D06B}"/>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DA3D5DEB-680F-CAD7-7360-52A37EFB5EEE}"/>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248E06E0-F516-06A9-EFD3-6DEF12A0D57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A36CCF28-5CF6-ABF1-DDCD-030EF9A9145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D583301F-29DD-E053-1024-F884A0C0BCB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C2FA7571-9E09-EF28-9B22-99A8D2A0F9F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FC047B20-2EBF-00DE-8359-489D76DF9E1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50" name="Rectangle 49">
            <a:extLst>
              <a:ext uri="{FF2B5EF4-FFF2-40B4-BE49-F238E27FC236}">
                <a16:creationId xmlns:a16="http://schemas.microsoft.com/office/drawing/2014/main" id="{FDC7185C-D49C-9FAF-4143-486318EC394B}"/>
              </a:ext>
            </a:extLst>
          </p:cNvPr>
          <p:cNvSpPr/>
          <p:nvPr userDrawn="1"/>
        </p:nvSpPr>
        <p:spPr>
          <a:xfrm>
            <a:off x="814558" y="3547013"/>
            <a:ext cx="2530657" cy="270138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51" name="Rectangle 50">
            <a:extLst>
              <a:ext uri="{FF2B5EF4-FFF2-40B4-BE49-F238E27FC236}">
                <a16:creationId xmlns:a16="http://schemas.microsoft.com/office/drawing/2014/main" id="{8AB4B76D-2F51-3EE1-CF98-3CC9BBBA7745}"/>
              </a:ext>
            </a:extLst>
          </p:cNvPr>
          <p:cNvSpPr/>
          <p:nvPr userDrawn="1"/>
        </p:nvSpPr>
        <p:spPr>
          <a:xfrm>
            <a:off x="3508678" y="3547013"/>
            <a:ext cx="2530657" cy="2701387"/>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52" name="Rectangle 51">
            <a:extLst>
              <a:ext uri="{FF2B5EF4-FFF2-40B4-BE49-F238E27FC236}">
                <a16:creationId xmlns:a16="http://schemas.microsoft.com/office/drawing/2014/main" id="{243E2EDB-A6F7-5810-7A31-FEC131AA5B00}"/>
              </a:ext>
            </a:extLst>
          </p:cNvPr>
          <p:cNvSpPr/>
          <p:nvPr userDrawn="1"/>
        </p:nvSpPr>
        <p:spPr>
          <a:xfrm>
            <a:off x="6226340" y="3547013"/>
            <a:ext cx="2530657" cy="2701387"/>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53" name="Rectangle 52">
            <a:extLst>
              <a:ext uri="{FF2B5EF4-FFF2-40B4-BE49-F238E27FC236}">
                <a16:creationId xmlns:a16="http://schemas.microsoft.com/office/drawing/2014/main" id="{B3FE3356-8C64-5923-078A-9E74A197B89A}"/>
              </a:ext>
            </a:extLst>
          </p:cNvPr>
          <p:cNvSpPr/>
          <p:nvPr userDrawn="1"/>
        </p:nvSpPr>
        <p:spPr>
          <a:xfrm>
            <a:off x="8917626" y="3547013"/>
            <a:ext cx="2530657" cy="2701387"/>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54" name="Text Placeholder 2">
            <a:extLst>
              <a:ext uri="{FF2B5EF4-FFF2-40B4-BE49-F238E27FC236}">
                <a16:creationId xmlns:a16="http://schemas.microsoft.com/office/drawing/2014/main" id="{61894215-E5DD-AE02-6696-11E3FFAEDA78}"/>
              </a:ext>
            </a:extLst>
          </p:cNvPr>
          <p:cNvSpPr>
            <a:spLocks noGrp="1"/>
          </p:cNvSpPr>
          <p:nvPr>
            <p:ph type="body" sz="quarter" idx="10" hasCustomPrompt="1"/>
          </p:nvPr>
        </p:nvSpPr>
        <p:spPr>
          <a:xfrm>
            <a:off x="910080" y="4434145"/>
            <a:ext cx="2319858" cy="1642955"/>
          </a:xfrm>
          <a:prstGeom prst="rect">
            <a:avLst/>
          </a:prstGeom>
          <a:noFill/>
        </p:spPr>
        <p:txBody>
          <a:bodyPr lIns="0" tIns="36000" rIns="0" bIns="0"/>
          <a:lstStyle>
            <a:lvl1pPr>
              <a:spcBef>
                <a:spcPts val="600"/>
              </a:spcBef>
              <a:spcAft>
                <a:spcPts val="0"/>
              </a:spcAft>
              <a:defRPr sz="12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2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55" name="Text Placeholder 7">
            <a:extLst>
              <a:ext uri="{FF2B5EF4-FFF2-40B4-BE49-F238E27FC236}">
                <a16:creationId xmlns:a16="http://schemas.microsoft.com/office/drawing/2014/main" id="{AC362FC8-C232-87A4-AD27-62A5A899A8D5}"/>
              </a:ext>
            </a:extLst>
          </p:cNvPr>
          <p:cNvSpPr>
            <a:spLocks noGrp="1"/>
          </p:cNvSpPr>
          <p:nvPr>
            <p:ph type="body" sz="quarter" idx="19" hasCustomPrompt="1"/>
          </p:nvPr>
        </p:nvSpPr>
        <p:spPr>
          <a:xfrm>
            <a:off x="919957" y="3679154"/>
            <a:ext cx="2319858" cy="261454"/>
          </a:xfrm>
        </p:spPr>
        <p:txBody>
          <a:bodyPr/>
          <a:lstStyle>
            <a:lvl1pPr>
              <a:spcBef>
                <a:spcPts val="0"/>
              </a:spcBef>
              <a:defRPr sz="1600" b="1">
                <a:solidFill>
                  <a:schemeClr val="bg1"/>
                </a:solidFill>
                <a:latin typeface="+mn-lt"/>
              </a:defRPr>
            </a:lvl1pPr>
          </a:lstStyle>
          <a:p>
            <a:pPr lvl="0"/>
            <a:r>
              <a:rPr lang="en-US"/>
              <a:t>Name</a:t>
            </a:r>
          </a:p>
        </p:txBody>
      </p:sp>
      <p:sp>
        <p:nvSpPr>
          <p:cNvPr id="56" name="Text Placeholder 7">
            <a:extLst>
              <a:ext uri="{FF2B5EF4-FFF2-40B4-BE49-F238E27FC236}">
                <a16:creationId xmlns:a16="http://schemas.microsoft.com/office/drawing/2014/main" id="{2B2F03B7-8F82-F49F-74DB-103B9928CDFC}"/>
              </a:ext>
            </a:extLst>
          </p:cNvPr>
          <p:cNvSpPr>
            <a:spLocks noGrp="1"/>
          </p:cNvSpPr>
          <p:nvPr>
            <p:ph type="body" sz="quarter" idx="22" hasCustomPrompt="1"/>
          </p:nvPr>
        </p:nvSpPr>
        <p:spPr>
          <a:xfrm>
            <a:off x="919957" y="3956719"/>
            <a:ext cx="2319858" cy="499698"/>
          </a:xfrm>
        </p:spPr>
        <p:txBody>
          <a:bodyPr/>
          <a:lstStyle>
            <a:lvl1pPr>
              <a:spcBef>
                <a:spcPts val="0"/>
              </a:spcBef>
              <a:defRPr sz="1400" b="0">
                <a:solidFill>
                  <a:schemeClr val="bg1"/>
                </a:solidFill>
                <a:latin typeface="+mn-lt"/>
              </a:defRPr>
            </a:lvl1pPr>
          </a:lstStyle>
          <a:p>
            <a:pPr lvl="0"/>
            <a:r>
              <a:rPr lang="en-US"/>
              <a:t>Title</a:t>
            </a:r>
          </a:p>
        </p:txBody>
      </p:sp>
      <p:sp>
        <p:nvSpPr>
          <p:cNvPr id="57" name="Text Placeholder 2">
            <a:extLst>
              <a:ext uri="{FF2B5EF4-FFF2-40B4-BE49-F238E27FC236}">
                <a16:creationId xmlns:a16="http://schemas.microsoft.com/office/drawing/2014/main" id="{16FF92B3-078A-DFC5-22E3-852DC5755334}"/>
              </a:ext>
            </a:extLst>
          </p:cNvPr>
          <p:cNvSpPr>
            <a:spLocks noGrp="1"/>
          </p:cNvSpPr>
          <p:nvPr>
            <p:ph type="body" sz="quarter" idx="24" hasCustomPrompt="1"/>
          </p:nvPr>
        </p:nvSpPr>
        <p:spPr>
          <a:xfrm>
            <a:off x="3633837" y="4423987"/>
            <a:ext cx="2319858" cy="1642955"/>
          </a:xfrm>
          <a:prstGeom prst="rect">
            <a:avLst/>
          </a:prstGeom>
          <a:noFill/>
        </p:spPr>
        <p:txBody>
          <a:bodyPr lIns="0" tIns="36000" rIns="0" bIns="0"/>
          <a:lstStyle>
            <a:lvl1pPr>
              <a:spcBef>
                <a:spcPts val="600"/>
              </a:spcBef>
              <a:spcAft>
                <a:spcPts val="0"/>
              </a:spcAft>
              <a:defRPr sz="12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2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58" name="Text Placeholder 7">
            <a:extLst>
              <a:ext uri="{FF2B5EF4-FFF2-40B4-BE49-F238E27FC236}">
                <a16:creationId xmlns:a16="http://schemas.microsoft.com/office/drawing/2014/main" id="{6E45A676-5420-25DC-E8F7-4FF9613FEBC6}"/>
              </a:ext>
            </a:extLst>
          </p:cNvPr>
          <p:cNvSpPr>
            <a:spLocks noGrp="1"/>
          </p:cNvSpPr>
          <p:nvPr>
            <p:ph type="body" sz="quarter" idx="25" hasCustomPrompt="1"/>
          </p:nvPr>
        </p:nvSpPr>
        <p:spPr>
          <a:xfrm>
            <a:off x="3643714" y="3668996"/>
            <a:ext cx="2319858" cy="261454"/>
          </a:xfrm>
        </p:spPr>
        <p:txBody>
          <a:bodyPr/>
          <a:lstStyle>
            <a:lvl1pPr>
              <a:spcBef>
                <a:spcPts val="0"/>
              </a:spcBef>
              <a:defRPr sz="1600" b="1">
                <a:solidFill>
                  <a:schemeClr val="bg1"/>
                </a:solidFill>
                <a:latin typeface="+mn-lt"/>
              </a:defRPr>
            </a:lvl1pPr>
          </a:lstStyle>
          <a:p>
            <a:pPr lvl="0"/>
            <a:r>
              <a:rPr lang="en-US"/>
              <a:t>Name</a:t>
            </a:r>
          </a:p>
        </p:txBody>
      </p:sp>
      <p:sp>
        <p:nvSpPr>
          <p:cNvPr id="59" name="Text Placeholder 7">
            <a:extLst>
              <a:ext uri="{FF2B5EF4-FFF2-40B4-BE49-F238E27FC236}">
                <a16:creationId xmlns:a16="http://schemas.microsoft.com/office/drawing/2014/main" id="{DF8E11E5-A96E-E52E-04DF-CE1454826FBE}"/>
              </a:ext>
            </a:extLst>
          </p:cNvPr>
          <p:cNvSpPr>
            <a:spLocks noGrp="1"/>
          </p:cNvSpPr>
          <p:nvPr>
            <p:ph type="body" sz="quarter" idx="26" hasCustomPrompt="1"/>
          </p:nvPr>
        </p:nvSpPr>
        <p:spPr>
          <a:xfrm>
            <a:off x="3643714" y="3946561"/>
            <a:ext cx="2319858" cy="499698"/>
          </a:xfrm>
        </p:spPr>
        <p:txBody>
          <a:bodyPr/>
          <a:lstStyle>
            <a:lvl1pPr>
              <a:spcBef>
                <a:spcPts val="0"/>
              </a:spcBef>
              <a:defRPr sz="1400" b="0">
                <a:solidFill>
                  <a:schemeClr val="bg1"/>
                </a:solidFill>
                <a:latin typeface="+mn-lt"/>
              </a:defRPr>
            </a:lvl1pPr>
          </a:lstStyle>
          <a:p>
            <a:pPr lvl="0"/>
            <a:r>
              <a:rPr lang="en-US"/>
              <a:t>Title</a:t>
            </a:r>
          </a:p>
        </p:txBody>
      </p:sp>
      <p:sp>
        <p:nvSpPr>
          <p:cNvPr id="60" name="Text Placeholder 2">
            <a:extLst>
              <a:ext uri="{FF2B5EF4-FFF2-40B4-BE49-F238E27FC236}">
                <a16:creationId xmlns:a16="http://schemas.microsoft.com/office/drawing/2014/main" id="{B9DBF00E-FEB2-A4AD-AC59-AAEBA88AFA27}"/>
              </a:ext>
            </a:extLst>
          </p:cNvPr>
          <p:cNvSpPr>
            <a:spLocks noGrp="1"/>
          </p:cNvSpPr>
          <p:nvPr>
            <p:ph type="body" sz="quarter" idx="28" hasCustomPrompt="1"/>
          </p:nvPr>
        </p:nvSpPr>
        <p:spPr>
          <a:xfrm>
            <a:off x="6346222" y="4434145"/>
            <a:ext cx="2319858" cy="1642955"/>
          </a:xfrm>
          <a:prstGeom prst="rect">
            <a:avLst/>
          </a:prstGeom>
          <a:noFill/>
        </p:spPr>
        <p:txBody>
          <a:bodyPr lIns="0" tIns="36000" rIns="0" bIns="0"/>
          <a:lstStyle>
            <a:lvl1pPr>
              <a:spcBef>
                <a:spcPts val="600"/>
              </a:spcBef>
              <a:spcAft>
                <a:spcPts val="0"/>
              </a:spcAft>
              <a:defRPr sz="12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2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61" name="Text Placeholder 7">
            <a:extLst>
              <a:ext uri="{FF2B5EF4-FFF2-40B4-BE49-F238E27FC236}">
                <a16:creationId xmlns:a16="http://schemas.microsoft.com/office/drawing/2014/main" id="{5A540C15-FEA9-40FF-7BDF-EEDFC6FEFF95}"/>
              </a:ext>
            </a:extLst>
          </p:cNvPr>
          <p:cNvSpPr>
            <a:spLocks noGrp="1"/>
          </p:cNvSpPr>
          <p:nvPr>
            <p:ph type="body" sz="quarter" idx="29" hasCustomPrompt="1"/>
          </p:nvPr>
        </p:nvSpPr>
        <p:spPr>
          <a:xfrm>
            <a:off x="6356099" y="3679154"/>
            <a:ext cx="2319858" cy="261454"/>
          </a:xfrm>
        </p:spPr>
        <p:txBody>
          <a:bodyPr/>
          <a:lstStyle>
            <a:lvl1pPr>
              <a:spcBef>
                <a:spcPts val="0"/>
              </a:spcBef>
              <a:defRPr sz="1600" b="1">
                <a:solidFill>
                  <a:schemeClr val="bg1"/>
                </a:solidFill>
                <a:latin typeface="+mn-lt"/>
              </a:defRPr>
            </a:lvl1pPr>
          </a:lstStyle>
          <a:p>
            <a:pPr lvl="0"/>
            <a:r>
              <a:rPr lang="en-US"/>
              <a:t>Name</a:t>
            </a:r>
          </a:p>
        </p:txBody>
      </p:sp>
      <p:sp>
        <p:nvSpPr>
          <p:cNvPr id="62" name="Text Placeholder 7">
            <a:extLst>
              <a:ext uri="{FF2B5EF4-FFF2-40B4-BE49-F238E27FC236}">
                <a16:creationId xmlns:a16="http://schemas.microsoft.com/office/drawing/2014/main" id="{13DDF17F-F5BA-287E-DA76-5E4B3D047A3C}"/>
              </a:ext>
            </a:extLst>
          </p:cNvPr>
          <p:cNvSpPr>
            <a:spLocks noGrp="1"/>
          </p:cNvSpPr>
          <p:nvPr>
            <p:ph type="body" sz="quarter" idx="30" hasCustomPrompt="1"/>
          </p:nvPr>
        </p:nvSpPr>
        <p:spPr>
          <a:xfrm>
            <a:off x="6356099" y="3956719"/>
            <a:ext cx="2319858" cy="499698"/>
          </a:xfrm>
        </p:spPr>
        <p:txBody>
          <a:bodyPr/>
          <a:lstStyle>
            <a:lvl1pPr>
              <a:spcBef>
                <a:spcPts val="0"/>
              </a:spcBef>
              <a:defRPr sz="1400" b="0">
                <a:solidFill>
                  <a:schemeClr val="bg1"/>
                </a:solidFill>
                <a:latin typeface="+mn-lt"/>
              </a:defRPr>
            </a:lvl1pPr>
          </a:lstStyle>
          <a:p>
            <a:pPr lvl="0"/>
            <a:r>
              <a:rPr lang="en-US"/>
              <a:t>Title</a:t>
            </a:r>
          </a:p>
        </p:txBody>
      </p:sp>
      <p:sp>
        <p:nvSpPr>
          <p:cNvPr id="63" name="Text Placeholder 2">
            <a:extLst>
              <a:ext uri="{FF2B5EF4-FFF2-40B4-BE49-F238E27FC236}">
                <a16:creationId xmlns:a16="http://schemas.microsoft.com/office/drawing/2014/main" id="{BAD069F9-640F-50AE-2AC2-A7F75D61686C}"/>
              </a:ext>
            </a:extLst>
          </p:cNvPr>
          <p:cNvSpPr>
            <a:spLocks noGrp="1"/>
          </p:cNvSpPr>
          <p:nvPr>
            <p:ph type="body" sz="quarter" idx="32" hasCustomPrompt="1"/>
          </p:nvPr>
        </p:nvSpPr>
        <p:spPr>
          <a:xfrm>
            <a:off x="9056053" y="4434145"/>
            <a:ext cx="2319857" cy="1642955"/>
          </a:xfrm>
          <a:prstGeom prst="rect">
            <a:avLst/>
          </a:prstGeom>
          <a:noFill/>
        </p:spPr>
        <p:txBody>
          <a:bodyPr lIns="0" tIns="36000" rIns="0" bIns="0"/>
          <a:lstStyle>
            <a:lvl1pPr>
              <a:spcBef>
                <a:spcPts val="600"/>
              </a:spcBef>
              <a:spcAft>
                <a:spcPts val="0"/>
              </a:spcAft>
              <a:defRPr sz="12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2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64" name="Text Placeholder 7">
            <a:extLst>
              <a:ext uri="{FF2B5EF4-FFF2-40B4-BE49-F238E27FC236}">
                <a16:creationId xmlns:a16="http://schemas.microsoft.com/office/drawing/2014/main" id="{65A9B70E-402F-F557-90F8-C76CBCF35EA1}"/>
              </a:ext>
            </a:extLst>
          </p:cNvPr>
          <p:cNvSpPr>
            <a:spLocks noGrp="1"/>
          </p:cNvSpPr>
          <p:nvPr>
            <p:ph type="body" sz="quarter" idx="33" hasCustomPrompt="1"/>
          </p:nvPr>
        </p:nvSpPr>
        <p:spPr>
          <a:xfrm>
            <a:off x="9056054" y="3679154"/>
            <a:ext cx="2319858" cy="261454"/>
          </a:xfrm>
        </p:spPr>
        <p:txBody>
          <a:bodyPr/>
          <a:lstStyle>
            <a:lvl1pPr>
              <a:spcBef>
                <a:spcPts val="0"/>
              </a:spcBef>
              <a:defRPr sz="1600" b="1">
                <a:solidFill>
                  <a:schemeClr val="bg1"/>
                </a:solidFill>
                <a:latin typeface="+mn-lt"/>
              </a:defRPr>
            </a:lvl1pPr>
          </a:lstStyle>
          <a:p>
            <a:pPr lvl="0"/>
            <a:r>
              <a:rPr lang="en-US"/>
              <a:t>Name</a:t>
            </a:r>
          </a:p>
        </p:txBody>
      </p:sp>
      <p:sp>
        <p:nvSpPr>
          <p:cNvPr id="65" name="Text Placeholder 7">
            <a:extLst>
              <a:ext uri="{FF2B5EF4-FFF2-40B4-BE49-F238E27FC236}">
                <a16:creationId xmlns:a16="http://schemas.microsoft.com/office/drawing/2014/main" id="{5B090167-75DA-9EF9-A3B6-21D2AE4C23C6}"/>
              </a:ext>
            </a:extLst>
          </p:cNvPr>
          <p:cNvSpPr>
            <a:spLocks noGrp="1"/>
          </p:cNvSpPr>
          <p:nvPr>
            <p:ph type="body" sz="quarter" idx="34" hasCustomPrompt="1"/>
          </p:nvPr>
        </p:nvSpPr>
        <p:spPr>
          <a:xfrm>
            <a:off x="9056054" y="3956719"/>
            <a:ext cx="2319858" cy="499698"/>
          </a:xfrm>
        </p:spPr>
        <p:txBody>
          <a:bodyPr/>
          <a:lstStyle>
            <a:lvl1pPr>
              <a:spcBef>
                <a:spcPts val="0"/>
              </a:spcBef>
              <a:defRPr sz="1400" b="0">
                <a:solidFill>
                  <a:schemeClr val="bg1"/>
                </a:solidFill>
                <a:latin typeface="+mn-lt"/>
              </a:defRPr>
            </a:lvl1pPr>
          </a:lstStyle>
          <a:p>
            <a:pPr lvl="0"/>
            <a:r>
              <a:rPr lang="en-US"/>
              <a:t>Title</a:t>
            </a:r>
          </a:p>
        </p:txBody>
      </p:sp>
      <p:sp>
        <p:nvSpPr>
          <p:cNvPr id="3" name="Rectangle 2">
            <a:extLst>
              <a:ext uri="{FF2B5EF4-FFF2-40B4-BE49-F238E27FC236}">
                <a16:creationId xmlns:a16="http://schemas.microsoft.com/office/drawing/2014/main" id="{AE019240-46E7-AB6A-2E63-95DCA386B7E0}"/>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1303201619"/>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9_Two columns">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AA2C90E6-E7AF-BA63-C460-15830FD0E705}"/>
              </a:ext>
            </a:extLst>
          </p:cNvPr>
          <p:cNvSpPr/>
          <p:nvPr userDrawn="1"/>
        </p:nvSpPr>
        <p:spPr>
          <a:xfrm>
            <a:off x="0" y="3102678"/>
            <a:ext cx="12192000" cy="832318"/>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10" name="Rectangle 9">
            <a:extLst>
              <a:ext uri="{FF2B5EF4-FFF2-40B4-BE49-F238E27FC236}">
                <a16:creationId xmlns:a16="http://schemas.microsoft.com/office/drawing/2014/main" id="{A1B59224-B5E3-5DBB-DFE9-EBE8C6A95EB2}"/>
              </a:ext>
            </a:extLst>
          </p:cNvPr>
          <p:cNvSpPr/>
          <p:nvPr userDrawn="1"/>
        </p:nvSpPr>
        <p:spPr>
          <a:xfrm>
            <a:off x="0" y="5315744"/>
            <a:ext cx="12192000" cy="1542256"/>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lvl1pPr>
          </a:lstStyle>
          <a:p>
            <a:r>
              <a:rPr lang="en-US"/>
              <a:t>TEAM SLIDE X 6</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42662"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5" name="Picture Placeholder 3">
            <a:extLst>
              <a:ext uri="{FF2B5EF4-FFF2-40B4-BE49-F238E27FC236}">
                <a16:creationId xmlns:a16="http://schemas.microsoft.com/office/drawing/2014/main" id="{A68D6F94-9FF5-701A-F43C-D4B8251B5F3B}"/>
              </a:ext>
            </a:extLst>
          </p:cNvPr>
          <p:cNvSpPr>
            <a:spLocks noGrp="1"/>
          </p:cNvSpPr>
          <p:nvPr>
            <p:ph type="pic" sz="quarter" idx="23"/>
          </p:nvPr>
        </p:nvSpPr>
        <p:spPr>
          <a:xfrm>
            <a:off x="4807734"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19" name="Picture Placeholder 3">
            <a:extLst>
              <a:ext uri="{FF2B5EF4-FFF2-40B4-BE49-F238E27FC236}">
                <a16:creationId xmlns:a16="http://schemas.microsoft.com/office/drawing/2014/main" id="{023FC1AB-C717-1F2C-48FF-2C10985E2D1F}"/>
              </a:ext>
            </a:extLst>
          </p:cNvPr>
          <p:cNvSpPr>
            <a:spLocks noGrp="1"/>
          </p:cNvSpPr>
          <p:nvPr>
            <p:ph type="pic" sz="quarter" idx="27"/>
          </p:nvPr>
        </p:nvSpPr>
        <p:spPr>
          <a:xfrm>
            <a:off x="8753361"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45" name="Picture Placeholder 3">
            <a:extLst>
              <a:ext uri="{FF2B5EF4-FFF2-40B4-BE49-F238E27FC236}">
                <a16:creationId xmlns:a16="http://schemas.microsoft.com/office/drawing/2014/main" id="{D7B792AF-4B54-9697-4494-85D1DE5C13EA}"/>
              </a:ext>
            </a:extLst>
          </p:cNvPr>
          <p:cNvSpPr>
            <a:spLocks noGrp="1"/>
          </p:cNvSpPr>
          <p:nvPr>
            <p:ph type="pic" sz="quarter" idx="35"/>
          </p:nvPr>
        </p:nvSpPr>
        <p:spPr>
          <a:xfrm>
            <a:off x="816088" y="4133985"/>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48" name="Picture Placeholder 3">
            <a:extLst>
              <a:ext uri="{FF2B5EF4-FFF2-40B4-BE49-F238E27FC236}">
                <a16:creationId xmlns:a16="http://schemas.microsoft.com/office/drawing/2014/main" id="{B76C49BD-177C-2E8F-4A12-CB561710B3FC}"/>
              </a:ext>
            </a:extLst>
          </p:cNvPr>
          <p:cNvSpPr>
            <a:spLocks noGrp="1"/>
          </p:cNvSpPr>
          <p:nvPr>
            <p:ph type="pic" sz="quarter" idx="38"/>
          </p:nvPr>
        </p:nvSpPr>
        <p:spPr>
          <a:xfrm>
            <a:off x="4781160" y="4133985"/>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51" name="Picture Placeholder 3">
            <a:extLst>
              <a:ext uri="{FF2B5EF4-FFF2-40B4-BE49-F238E27FC236}">
                <a16:creationId xmlns:a16="http://schemas.microsoft.com/office/drawing/2014/main" id="{1F867B8B-D7E0-B84B-4735-6C98B9E64E92}"/>
              </a:ext>
            </a:extLst>
          </p:cNvPr>
          <p:cNvSpPr>
            <a:spLocks noGrp="1"/>
          </p:cNvSpPr>
          <p:nvPr>
            <p:ph type="pic" sz="quarter" idx="41"/>
          </p:nvPr>
        </p:nvSpPr>
        <p:spPr>
          <a:xfrm>
            <a:off x="8726787" y="4133985"/>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12" name="Text Placeholder 7">
            <a:extLst>
              <a:ext uri="{FF2B5EF4-FFF2-40B4-BE49-F238E27FC236}">
                <a16:creationId xmlns:a16="http://schemas.microsoft.com/office/drawing/2014/main" id="{40A93F65-0925-92FD-07D4-BD0F83CA350B}"/>
              </a:ext>
            </a:extLst>
          </p:cNvPr>
          <p:cNvSpPr>
            <a:spLocks noGrp="1"/>
          </p:cNvSpPr>
          <p:nvPr>
            <p:ph type="body" sz="quarter" idx="19" hasCustomPrompt="1"/>
          </p:nvPr>
        </p:nvSpPr>
        <p:spPr>
          <a:xfrm>
            <a:off x="847471" y="3228893"/>
            <a:ext cx="2707795" cy="196296"/>
          </a:xfrm>
        </p:spPr>
        <p:txBody>
          <a:bodyPr/>
          <a:lstStyle>
            <a:lvl1pPr>
              <a:spcBef>
                <a:spcPts val="0"/>
              </a:spcBef>
              <a:defRPr sz="1600" b="1">
                <a:solidFill>
                  <a:schemeClr val="bg1"/>
                </a:solidFill>
                <a:latin typeface="+mn-lt"/>
              </a:defRPr>
            </a:lvl1pPr>
          </a:lstStyle>
          <a:p>
            <a:pPr lvl="0"/>
            <a:r>
              <a:rPr lang="en-US"/>
              <a:t>Name</a:t>
            </a:r>
          </a:p>
        </p:txBody>
      </p:sp>
      <p:sp>
        <p:nvSpPr>
          <p:cNvPr id="13" name="Text Placeholder 7">
            <a:extLst>
              <a:ext uri="{FF2B5EF4-FFF2-40B4-BE49-F238E27FC236}">
                <a16:creationId xmlns:a16="http://schemas.microsoft.com/office/drawing/2014/main" id="{D007956B-5DAA-951F-2430-85E879EFA59F}"/>
              </a:ext>
            </a:extLst>
          </p:cNvPr>
          <p:cNvSpPr>
            <a:spLocks noGrp="1"/>
          </p:cNvSpPr>
          <p:nvPr>
            <p:ph type="body" sz="quarter" idx="22" hasCustomPrompt="1"/>
          </p:nvPr>
        </p:nvSpPr>
        <p:spPr>
          <a:xfrm>
            <a:off x="847471" y="3485102"/>
            <a:ext cx="2707795" cy="306502"/>
          </a:xfrm>
        </p:spPr>
        <p:txBody>
          <a:bodyPr/>
          <a:lstStyle>
            <a:lvl1pPr>
              <a:spcBef>
                <a:spcPts val="0"/>
              </a:spcBef>
              <a:defRPr sz="1400" b="0">
                <a:solidFill>
                  <a:schemeClr val="bg1"/>
                </a:solidFill>
                <a:latin typeface="+mn-lt"/>
              </a:defRPr>
            </a:lvl1pPr>
          </a:lstStyle>
          <a:p>
            <a:pPr lvl="0"/>
            <a:r>
              <a:rPr lang="en-US"/>
              <a:t>Title</a:t>
            </a:r>
          </a:p>
        </p:txBody>
      </p:sp>
      <p:sp>
        <p:nvSpPr>
          <p:cNvPr id="14" name="Picture Placeholder 3">
            <a:extLst>
              <a:ext uri="{FF2B5EF4-FFF2-40B4-BE49-F238E27FC236}">
                <a16:creationId xmlns:a16="http://schemas.microsoft.com/office/drawing/2014/main" id="{893DEB91-BD2C-6F2A-4F68-9AAE4779193B}"/>
              </a:ext>
            </a:extLst>
          </p:cNvPr>
          <p:cNvSpPr>
            <a:spLocks noGrp="1"/>
          </p:cNvSpPr>
          <p:nvPr>
            <p:ph type="pic" sz="quarter" idx="44"/>
          </p:nvPr>
        </p:nvSpPr>
        <p:spPr>
          <a:xfrm>
            <a:off x="816088" y="4133985"/>
            <a:ext cx="1222513"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15" name="Text Placeholder 7">
            <a:extLst>
              <a:ext uri="{FF2B5EF4-FFF2-40B4-BE49-F238E27FC236}">
                <a16:creationId xmlns:a16="http://schemas.microsoft.com/office/drawing/2014/main" id="{25231B2D-42A1-8C54-29F5-0D3A1AB8ABCB}"/>
              </a:ext>
            </a:extLst>
          </p:cNvPr>
          <p:cNvSpPr>
            <a:spLocks noGrp="1"/>
          </p:cNvSpPr>
          <p:nvPr>
            <p:ph type="body" sz="quarter" idx="36" hasCustomPrompt="1"/>
          </p:nvPr>
        </p:nvSpPr>
        <p:spPr>
          <a:xfrm>
            <a:off x="827750" y="5446246"/>
            <a:ext cx="2707795" cy="196296"/>
          </a:xfrm>
        </p:spPr>
        <p:txBody>
          <a:bodyPr/>
          <a:lstStyle>
            <a:lvl1pPr>
              <a:spcBef>
                <a:spcPts val="0"/>
              </a:spcBef>
              <a:defRPr sz="1600" b="1">
                <a:solidFill>
                  <a:schemeClr val="bg1"/>
                </a:solidFill>
                <a:latin typeface="+mn-lt"/>
              </a:defRPr>
            </a:lvl1pPr>
          </a:lstStyle>
          <a:p>
            <a:pPr lvl="0"/>
            <a:r>
              <a:rPr lang="en-US"/>
              <a:t>Name</a:t>
            </a:r>
          </a:p>
        </p:txBody>
      </p:sp>
      <p:sp>
        <p:nvSpPr>
          <p:cNvPr id="16" name="Text Placeholder 7">
            <a:extLst>
              <a:ext uri="{FF2B5EF4-FFF2-40B4-BE49-F238E27FC236}">
                <a16:creationId xmlns:a16="http://schemas.microsoft.com/office/drawing/2014/main" id="{093C62DE-F353-4E20-0689-7DAA11BA3687}"/>
              </a:ext>
            </a:extLst>
          </p:cNvPr>
          <p:cNvSpPr>
            <a:spLocks noGrp="1"/>
          </p:cNvSpPr>
          <p:nvPr>
            <p:ph type="body" sz="quarter" idx="37" hasCustomPrompt="1"/>
          </p:nvPr>
        </p:nvSpPr>
        <p:spPr>
          <a:xfrm>
            <a:off x="827750" y="5702455"/>
            <a:ext cx="2707795" cy="306502"/>
          </a:xfrm>
        </p:spPr>
        <p:txBody>
          <a:bodyPr/>
          <a:lstStyle>
            <a:lvl1pPr>
              <a:spcBef>
                <a:spcPts val="0"/>
              </a:spcBef>
              <a:defRPr sz="1400" b="0">
                <a:solidFill>
                  <a:schemeClr val="bg1"/>
                </a:solidFill>
                <a:latin typeface="+mn-lt"/>
              </a:defRPr>
            </a:lvl1pPr>
          </a:lstStyle>
          <a:p>
            <a:pPr lvl="0"/>
            <a:r>
              <a:rPr lang="en-US"/>
              <a:t>Title</a:t>
            </a:r>
          </a:p>
        </p:txBody>
      </p:sp>
      <p:sp>
        <p:nvSpPr>
          <p:cNvPr id="20" name="Text Placeholder 7">
            <a:extLst>
              <a:ext uri="{FF2B5EF4-FFF2-40B4-BE49-F238E27FC236}">
                <a16:creationId xmlns:a16="http://schemas.microsoft.com/office/drawing/2014/main" id="{9FE9DAF7-A021-06C3-D232-BFD2933F84B1}"/>
              </a:ext>
            </a:extLst>
          </p:cNvPr>
          <p:cNvSpPr>
            <a:spLocks noGrp="1"/>
          </p:cNvSpPr>
          <p:nvPr>
            <p:ph type="body" sz="quarter" idx="45" hasCustomPrompt="1"/>
          </p:nvPr>
        </p:nvSpPr>
        <p:spPr>
          <a:xfrm>
            <a:off x="4807734" y="3224607"/>
            <a:ext cx="2707795" cy="196296"/>
          </a:xfrm>
        </p:spPr>
        <p:txBody>
          <a:bodyPr/>
          <a:lstStyle>
            <a:lvl1pPr>
              <a:spcBef>
                <a:spcPts val="0"/>
              </a:spcBef>
              <a:defRPr sz="1600" b="1">
                <a:solidFill>
                  <a:schemeClr val="bg1"/>
                </a:solidFill>
                <a:latin typeface="+mn-lt"/>
              </a:defRPr>
            </a:lvl1pPr>
          </a:lstStyle>
          <a:p>
            <a:pPr lvl="0"/>
            <a:r>
              <a:rPr lang="en-US"/>
              <a:t>Name</a:t>
            </a:r>
          </a:p>
        </p:txBody>
      </p:sp>
      <p:sp>
        <p:nvSpPr>
          <p:cNvPr id="22" name="Text Placeholder 7">
            <a:extLst>
              <a:ext uri="{FF2B5EF4-FFF2-40B4-BE49-F238E27FC236}">
                <a16:creationId xmlns:a16="http://schemas.microsoft.com/office/drawing/2014/main" id="{6AC2754C-CB98-7C67-BA86-5487392EEA79}"/>
              </a:ext>
            </a:extLst>
          </p:cNvPr>
          <p:cNvSpPr>
            <a:spLocks noGrp="1"/>
          </p:cNvSpPr>
          <p:nvPr>
            <p:ph type="body" sz="quarter" idx="46" hasCustomPrompt="1"/>
          </p:nvPr>
        </p:nvSpPr>
        <p:spPr>
          <a:xfrm>
            <a:off x="4807734" y="3480816"/>
            <a:ext cx="2707795" cy="306502"/>
          </a:xfrm>
        </p:spPr>
        <p:txBody>
          <a:bodyPr/>
          <a:lstStyle>
            <a:lvl1pPr>
              <a:spcBef>
                <a:spcPts val="0"/>
              </a:spcBef>
              <a:defRPr sz="1400" b="0">
                <a:solidFill>
                  <a:schemeClr val="bg1"/>
                </a:solidFill>
                <a:latin typeface="+mn-lt"/>
              </a:defRPr>
            </a:lvl1pPr>
          </a:lstStyle>
          <a:p>
            <a:pPr lvl="0"/>
            <a:r>
              <a:rPr lang="en-US"/>
              <a:t>Title</a:t>
            </a:r>
          </a:p>
        </p:txBody>
      </p:sp>
      <p:sp>
        <p:nvSpPr>
          <p:cNvPr id="23" name="Picture Placeholder 3">
            <a:extLst>
              <a:ext uri="{FF2B5EF4-FFF2-40B4-BE49-F238E27FC236}">
                <a16:creationId xmlns:a16="http://schemas.microsoft.com/office/drawing/2014/main" id="{352B0F78-5708-0372-35A0-F652012EAE8D}"/>
              </a:ext>
            </a:extLst>
          </p:cNvPr>
          <p:cNvSpPr>
            <a:spLocks noGrp="1"/>
          </p:cNvSpPr>
          <p:nvPr>
            <p:ph type="pic" sz="quarter" idx="47"/>
          </p:nvPr>
        </p:nvSpPr>
        <p:spPr>
          <a:xfrm>
            <a:off x="4776351" y="4129699"/>
            <a:ext cx="1222513"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26" name="Text Placeholder 7">
            <a:extLst>
              <a:ext uri="{FF2B5EF4-FFF2-40B4-BE49-F238E27FC236}">
                <a16:creationId xmlns:a16="http://schemas.microsoft.com/office/drawing/2014/main" id="{C408D9ED-D17D-B672-334F-AD57158732BC}"/>
              </a:ext>
            </a:extLst>
          </p:cNvPr>
          <p:cNvSpPr>
            <a:spLocks noGrp="1"/>
          </p:cNvSpPr>
          <p:nvPr>
            <p:ph type="body" sz="quarter" idx="48" hasCustomPrompt="1"/>
          </p:nvPr>
        </p:nvSpPr>
        <p:spPr>
          <a:xfrm>
            <a:off x="4788013" y="5441960"/>
            <a:ext cx="2707795" cy="196296"/>
          </a:xfrm>
        </p:spPr>
        <p:txBody>
          <a:bodyPr/>
          <a:lstStyle>
            <a:lvl1pPr>
              <a:spcBef>
                <a:spcPts val="0"/>
              </a:spcBef>
              <a:defRPr sz="1600" b="1">
                <a:solidFill>
                  <a:schemeClr val="bg1"/>
                </a:solidFill>
                <a:latin typeface="+mn-lt"/>
              </a:defRPr>
            </a:lvl1pPr>
          </a:lstStyle>
          <a:p>
            <a:pPr lvl="0"/>
            <a:r>
              <a:rPr lang="en-US"/>
              <a:t>Name</a:t>
            </a:r>
          </a:p>
        </p:txBody>
      </p:sp>
      <p:sp>
        <p:nvSpPr>
          <p:cNvPr id="27" name="Text Placeholder 7">
            <a:extLst>
              <a:ext uri="{FF2B5EF4-FFF2-40B4-BE49-F238E27FC236}">
                <a16:creationId xmlns:a16="http://schemas.microsoft.com/office/drawing/2014/main" id="{0E0D9902-92D2-D4C2-957A-D4E758CCC8D8}"/>
              </a:ext>
            </a:extLst>
          </p:cNvPr>
          <p:cNvSpPr>
            <a:spLocks noGrp="1"/>
          </p:cNvSpPr>
          <p:nvPr>
            <p:ph type="body" sz="quarter" idx="49" hasCustomPrompt="1"/>
          </p:nvPr>
        </p:nvSpPr>
        <p:spPr>
          <a:xfrm>
            <a:off x="4788013" y="5698169"/>
            <a:ext cx="2707795" cy="306502"/>
          </a:xfrm>
        </p:spPr>
        <p:txBody>
          <a:bodyPr/>
          <a:lstStyle>
            <a:lvl1pPr>
              <a:spcBef>
                <a:spcPts val="0"/>
              </a:spcBef>
              <a:defRPr sz="1400" b="0">
                <a:solidFill>
                  <a:schemeClr val="bg1"/>
                </a:solidFill>
                <a:latin typeface="+mn-lt"/>
              </a:defRPr>
            </a:lvl1pPr>
          </a:lstStyle>
          <a:p>
            <a:pPr lvl="0"/>
            <a:r>
              <a:rPr lang="en-US"/>
              <a:t>Title</a:t>
            </a:r>
          </a:p>
        </p:txBody>
      </p:sp>
      <p:sp>
        <p:nvSpPr>
          <p:cNvPr id="28" name="Text Placeholder 7">
            <a:extLst>
              <a:ext uri="{FF2B5EF4-FFF2-40B4-BE49-F238E27FC236}">
                <a16:creationId xmlns:a16="http://schemas.microsoft.com/office/drawing/2014/main" id="{5F3B08BA-7969-01D5-E373-ABD637786CB1}"/>
              </a:ext>
            </a:extLst>
          </p:cNvPr>
          <p:cNvSpPr>
            <a:spLocks noGrp="1"/>
          </p:cNvSpPr>
          <p:nvPr>
            <p:ph type="body" sz="quarter" idx="50" hasCustomPrompt="1"/>
          </p:nvPr>
        </p:nvSpPr>
        <p:spPr>
          <a:xfrm>
            <a:off x="8748276" y="3228773"/>
            <a:ext cx="2707795" cy="196296"/>
          </a:xfrm>
        </p:spPr>
        <p:txBody>
          <a:bodyPr/>
          <a:lstStyle>
            <a:lvl1pPr>
              <a:spcBef>
                <a:spcPts val="0"/>
              </a:spcBef>
              <a:defRPr sz="1600" b="1">
                <a:solidFill>
                  <a:schemeClr val="bg1"/>
                </a:solidFill>
                <a:latin typeface="+mn-lt"/>
              </a:defRPr>
            </a:lvl1pPr>
          </a:lstStyle>
          <a:p>
            <a:pPr lvl="0"/>
            <a:r>
              <a:rPr lang="en-US"/>
              <a:t>Name</a:t>
            </a:r>
          </a:p>
        </p:txBody>
      </p:sp>
      <p:sp>
        <p:nvSpPr>
          <p:cNvPr id="29" name="Text Placeholder 7">
            <a:extLst>
              <a:ext uri="{FF2B5EF4-FFF2-40B4-BE49-F238E27FC236}">
                <a16:creationId xmlns:a16="http://schemas.microsoft.com/office/drawing/2014/main" id="{416E9675-0399-28CD-5973-90A9B071442A}"/>
              </a:ext>
            </a:extLst>
          </p:cNvPr>
          <p:cNvSpPr>
            <a:spLocks noGrp="1"/>
          </p:cNvSpPr>
          <p:nvPr>
            <p:ph type="body" sz="quarter" idx="51" hasCustomPrompt="1"/>
          </p:nvPr>
        </p:nvSpPr>
        <p:spPr>
          <a:xfrm>
            <a:off x="8748276" y="3484982"/>
            <a:ext cx="2707795" cy="306502"/>
          </a:xfrm>
        </p:spPr>
        <p:txBody>
          <a:bodyPr/>
          <a:lstStyle>
            <a:lvl1pPr>
              <a:spcBef>
                <a:spcPts val="0"/>
              </a:spcBef>
              <a:defRPr sz="1400" b="0">
                <a:solidFill>
                  <a:schemeClr val="bg1"/>
                </a:solidFill>
                <a:latin typeface="+mn-lt"/>
              </a:defRPr>
            </a:lvl1pPr>
          </a:lstStyle>
          <a:p>
            <a:pPr lvl="0"/>
            <a:r>
              <a:rPr lang="en-US"/>
              <a:t>Title</a:t>
            </a:r>
          </a:p>
        </p:txBody>
      </p:sp>
      <p:sp>
        <p:nvSpPr>
          <p:cNvPr id="30" name="Picture Placeholder 3">
            <a:extLst>
              <a:ext uri="{FF2B5EF4-FFF2-40B4-BE49-F238E27FC236}">
                <a16:creationId xmlns:a16="http://schemas.microsoft.com/office/drawing/2014/main" id="{D63379D6-6572-9E32-0421-6DF6B44AC8FD}"/>
              </a:ext>
            </a:extLst>
          </p:cNvPr>
          <p:cNvSpPr>
            <a:spLocks noGrp="1"/>
          </p:cNvSpPr>
          <p:nvPr>
            <p:ph type="pic" sz="quarter" idx="52"/>
          </p:nvPr>
        </p:nvSpPr>
        <p:spPr>
          <a:xfrm>
            <a:off x="8716893" y="4133865"/>
            <a:ext cx="1222513"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1" name="Text Placeholder 7">
            <a:extLst>
              <a:ext uri="{FF2B5EF4-FFF2-40B4-BE49-F238E27FC236}">
                <a16:creationId xmlns:a16="http://schemas.microsoft.com/office/drawing/2014/main" id="{E834C28D-8C7D-974B-10D5-B205D0EBDFA5}"/>
              </a:ext>
            </a:extLst>
          </p:cNvPr>
          <p:cNvSpPr>
            <a:spLocks noGrp="1"/>
          </p:cNvSpPr>
          <p:nvPr>
            <p:ph type="body" sz="quarter" idx="53" hasCustomPrompt="1"/>
          </p:nvPr>
        </p:nvSpPr>
        <p:spPr>
          <a:xfrm>
            <a:off x="8728555" y="5446126"/>
            <a:ext cx="2707795" cy="196296"/>
          </a:xfrm>
        </p:spPr>
        <p:txBody>
          <a:bodyPr/>
          <a:lstStyle>
            <a:lvl1pPr>
              <a:spcBef>
                <a:spcPts val="0"/>
              </a:spcBef>
              <a:defRPr sz="1600" b="1">
                <a:solidFill>
                  <a:schemeClr val="bg1"/>
                </a:solidFill>
                <a:latin typeface="+mn-lt"/>
              </a:defRPr>
            </a:lvl1pPr>
          </a:lstStyle>
          <a:p>
            <a:pPr lvl="0"/>
            <a:r>
              <a:rPr lang="en-US"/>
              <a:t>Name</a:t>
            </a:r>
          </a:p>
        </p:txBody>
      </p:sp>
      <p:sp>
        <p:nvSpPr>
          <p:cNvPr id="32" name="Text Placeholder 7">
            <a:extLst>
              <a:ext uri="{FF2B5EF4-FFF2-40B4-BE49-F238E27FC236}">
                <a16:creationId xmlns:a16="http://schemas.microsoft.com/office/drawing/2014/main" id="{EBA14631-C234-B996-559F-BCC65FBE18C5}"/>
              </a:ext>
            </a:extLst>
          </p:cNvPr>
          <p:cNvSpPr>
            <a:spLocks noGrp="1"/>
          </p:cNvSpPr>
          <p:nvPr>
            <p:ph type="body" sz="quarter" idx="54" hasCustomPrompt="1"/>
          </p:nvPr>
        </p:nvSpPr>
        <p:spPr>
          <a:xfrm>
            <a:off x="8728555" y="5702335"/>
            <a:ext cx="2707795" cy="306502"/>
          </a:xfrm>
        </p:spPr>
        <p:txBody>
          <a:bodyPr/>
          <a:lstStyle>
            <a:lvl1pPr>
              <a:spcBef>
                <a:spcPts val="0"/>
              </a:spcBef>
              <a:defRPr sz="1400" b="0">
                <a:solidFill>
                  <a:schemeClr val="bg1"/>
                </a:solidFill>
                <a:latin typeface="+mn-lt"/>
              </a:defRPr>
            </a:lvl1pPr>
          </a:lstStyle>
          <a:p>
            <a:pPr lvl="0"/>
            <a:r>
              <a:rPr lang="en-US"/>
              <a:t>Title</a:t>
            </a:r>
          </a:p>
        </p:txBody>
      </p:sp>
      <p:sp>
        <p:nvSpPr>
          <p:cNvPr id="3" name="Date Placeholder 10">
            <a:extLst>
              <a:ext uri="{FF2B5EF4-FFF2-40B4-BE49-F238E27FC236}">
                <a16:creationId xmlns:a16="http://schemas.microsoft.com/office/drawing/2014/main" id="{7F817BCD-6D3E-6A50-BBD9-62D9D3CA5B72}"/>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1"/>
                </a:solidFill>
              </a:defRPr>
            </a:lvl1pPr>
          </a:lstStyle>
          <a:p>
            <a:endParaRPr lang="en-US"/>
          </a:p>
        </p:txBody>
      </p:sp>
      <p:sp>
        <p:nvSpPr>
          <p:cNvPr id="25" name="Slide Number Placeholder 2">
            <a:extLst>
              <a:ext uri="{FF2B5EF4-FFF2-40B4-BE49-F238E27FC236}">
                <a16:creationId xmlns:a16="http://schemas.microsoft.com/office/drawing/2014/main" id="{6B14E578-B031-F5AE-9E67-6668CA172D52}"/>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1"/>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16B2B300-BF77-D18F-9E52-2FC126FBBAFC}"/>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7B68E3D8-02C8-4EA9-D9C6-814016C0D54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26255792-4E4D-9B21-2084-7E0D96EA194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B36FE2F8-63F1-5161-D1CD-24196900CE8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2D1DECEA-B0AD-208F-0220-DAD0AE9F410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0B0B587F-FBD4-B2CC-FD25-701848A423A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7E1C2CE-AAFC-74D1-D8EF-106F5087C1D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FE0E92E5-1D12-DA96-9F91-B79F1FBFD95B}"/>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36" name="Rectangle 35">
            <a:extLst>
              <a:ext uri="{FF2B5EF4-FFF2-40B4-BE49-F238E27FC236}">
                <a16:creationId xmlns:a16="http://schemas.microsoft.com/office/drawing/2014/main" id="{9BD59348-0370-9417-B0E9-F430FFCD48FF}"/>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3003810071"/>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12_Two columns">
    <p:spTree>
      <p:nvGrpSpPr>
        <p:cNvPr id="1" name=""/>
        <p:cNvGrpSpPr/>
        <p:nvPr/>
      </p:nvGrpSpPr>
      <p:grpSpPr>
        <a:xfrm>
          <a:off x="0" y="0"/>
          <a:ext cx="0" cy="0"/>
          <a:chOff x="0" y="0"/>
          <a:chExt cx="0" cy="0"/>
        </a:xfrm>
      </p:grpSpPr>
      <p:pic>
        <p:nvPicPr>
          <p:cNvPr id="47" name="Graphic 46">
            <a:extLst>
              <a:ext uri="{FF2B5EF4-FFF2-40B4-BE49-F238E27FC236}">
                <a16:creationId xmlns:a16="http://schemas.microsoft.com/office/drawing/2014/main" id="{5A410318-CCBE-D950-D3F4-2F6962E7A78A}"/>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33" name="Rectangle 32">
            <a:extLst>
              <a:ext uri="{FF2B5EF4-FFF2-40B4-BE49-F238E27FC236}">
                <a16:creationId xmlns:a16="http://schemas.microsoft.com/office/drawing/2014/main" id="{1193C68E-2DFF-8552-3B1F-5A07D5095058}"/>
              </a:ext>
            </a:extLst>
          </p:cNvPr>
          <p:cNvSpPr/>
          <p:nvPr userDrawn="1"/>
        </p:nvSpPr>
        <p:spPr>
          <a:xfrm>
            <a:off x="4776351" y="3100534"/>
            <a:ext cx="2739178" cy="832318"/>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36" name="Rectangle 35">
            <a:extLst>
              <a:ext uri="{FF2B5EF4-FFF2-40B4-BE49-F238E27FC236}">
                <a16:creationId xmlns:a16="http://schemas.microsoft.com/office/drawing/2014/main" id="{DF3A92B8-7E14-9893-AFE8-769FB16A863A}"/>
              </a:ext>
            </a:extLst>
          </p:cNvPr>
          <p:cNvSpPr/>
          <p:nvPr userDrawn="1"/>
        </p:nvSpPr>
        <p:spPr>
          <a:xfrm>
            <a:off x="8716893" y="3102677"/>
            <a:ext cx="2739178" cy="832318"/>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9" name="Rectangle 8">
            <a:extLst>
              <a:ext uri="{FF2B5EF4-FFF2-40B4-BE49-F238E27FC236}">
                <a16:creationId xmlns:a16="http://schemas.microsoft.com/office/drawing/2014/main" id="{AA2C90E6-E7AF-BA63-C460-15830FD0E705}"/>
              </a:ext>
            </a:extLst>
          </p:cNvPr>
          <p:cNvSpPr/>
          <p:nvPr userDrawn="1"/>
        </p:nvSpPr>
        <p:spPr>
          <a:xfrm>
            <a:off x="815975" y="3102678"/>
            <a:ext cx="2790395" cy="832318"/>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lvl1pPr>
          </a:lstStyle>
          <a:p>
            <a:r>
              <a:rPr lang="en-US"/>
              <a:t>TEAM SLIDE X 6</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42662"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5" name="Picture Placeholder 3">
            <a:extLst>
              <a:ext uri="{FF2B5EF4-FFF2-40B4-BE49-F238E27FC236}">
                <a16:creationId xmlns:a16="http://schemas.microsoft.com/office/drawing/2014/main" id="{A68D6F94-9FF5-701A-F43C-D4B8251B5F3B}"/>
              </a:ext>
            </a:extLst>
          </p:cNvPr>
          <p:cNvSpPr>
            <a:spLocks noGrp="1"/>
          </p:cNvSpPr>
          <p:nvPr>
            <p:ph type="pic" sz="quarter" idx="23"/>
          </p:nvPr>
        </p:nvSpPr>
        <p:spPr>
          <a:xfrm>
            <a:off x="4807734"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19" name="Picture Placeholder 3">
            <a:extLst>
              <a:ext uri="{FF2B5EF4-FFF2-40B4-BE49-F238E27FC236}">
                <a16:creationId xmlns:a16="http://schemas.microsoft.com/office/drawing/2014/main" id="{023FC1AB-C717-1F2C-48FF-2C10985E2D1F}"/>
              </a:ext>
            </a:extLst>
          </p:cNvPr>
          <p:cNvSpPr>
            <a:spLocks noGrp="1"/>
          </p:cNvSpPr>
          <p:nvPr>
            <p:ph type="pic" sz="quarter" idx="27"/>
          </p:nvPr>
        </p:nvSpPr>
        <p:spPr>
          <a:xfrm>
            <a:off x="8753361"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45" name="Picture Placeholder 3">
            <a:extLst>
              <a:ext uri="{FF2B5EF4-FFF2-40B4-BE49-F238E27FC236}">
                <a16:creationId xmlns:a16="http://schemas.microsoft.com/office/drawing/2014/main" id="{D7B792AF-4B54-9697-4494-85D1DE5C13EA}"/>
              </a:ext>
            </a:extLst>
          </p:cNvPr>
          <p:cNvSpPr>
            <a:spLocks noGrp="1"/>
          </p:cNvSpPr>
          <p:nvPr>
            <p:ph type="pic" sz="quarter" idx="35"/>
          </p:nvPr>
        </p:nvSpPr>
        <p:spPr>
          <a:xfrm>
            <a:off x="816088" y="4133985"/>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48" name="Picture Placeholder 3">
            <a:extLst>
              <a:ext uri="{FF2B5EF4-FFF2-40B4-BE49-F238E27FC236}">
                <a16:creationId xmlns:a16="http://schemas.microsoft.com/office/drawing/2014/main" id="{B76C49BD-177C-2E8F-4A12-CB561710B3FC}"/>
              </a:ext>
            </a:extLst>
          </p:cNvPr>
          <p:cNvSpPr>
            <a:spLocks noGrp="1"/>
          </p:cNvSpPr>
          <p:nvPr>
            <p:ph type="pic" sz="quarter" idx="38"/>
          </p:nvPr>
        </p:nvSpPr>
        <p:spPr>
          <a:xfrm>
            <a:off x="4781160" y="4133985"/>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51" name="Picture Placeholder 3">
            <a:extLst>
              <a:ext uri="{FF2B5EF4-FFF2-40B4-BE49-F238E27FC236}">
                <a16:creationId xmlns:a16="http://schemas.microsoft.com/office/drawing/2014/main" id="{1F867B8B-D7E0-B84B-4735-6C98B9E64E92}"/>
              </a:ext>
            </a:extLst>
          </p:cNvPr>
          <p:cNvSpPr>
            <a:spLocks noGrp="1"/>
          </p:cNvSpPr>
          <p:nvPr>
            <p:ph type="pic" sz="quarter" idx="41"/>
          </p:nvPr>
        </p:nvSpPr>
        <p:spPr>
          <a:xfrm>
            <a:off x="8726787" y="4133985"/>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12" name="Text Placeholder 7">
            <a:extLst>
              <a:ext uri="{FF2B5EF4-FFF2-40B4-BE49-F238E27FC236}">
                <a16:creationId xmlns:a16="http://schemas.microsoft.com/office/drawing/2014/main" id="{40A93F65-0925-92FD-07D4-BD0F83CA350B}"/>
              </a:ext>
            </a:extLst>
          </p:cNvPr>
          <p:cNvSpPr>
            <a:spLocks noGrp="1"/>
          </p:cNvSpPr>
          <p:nvPr>
            <p:ph type="body" sz="quarter" idx="19" hasCustomPrompt="1"/>
          </p:nvPr>
        </p:nvSpPr>
        <p:spPr>
          <a:xfrm>
            <a:off x="907470" y="3193290"/>
            <a:ext cx="2447639" cy="205668"/>
          </a:xfrm>
        </p:spPr>
        <p:txBody>
          <a:bodyPr/>
          <a:lstStyle>
            <a:lvl1pPr>
              <a:spcBef>
                <a:spcPts val="0"/>
              </a:spcBef>
              <a:defRPr sz="1600" b="1">
                <a:solidFill>
                  <a:schemeClr val="bg1"/>
                </a:solidFill>
                <a:latin typeface="+mn-lt"/>
              </a:defRPr>
            </a:lvl1pPr>
          </a:lstStyle>
          <a:p>
            <a:pPr lvl="0"/>
            <a:r>
              <a:rPr lang="en-US"/>
              <a:t>Name</a:t>
            </a:r>
          </a:p>
        </p:txBody>
      </p:sp>
      <p:sp>
        <p:nvSpPr>
          <p:cNvPr id="13" name="Text Placeholder 7">
            <a:extLst>
              <a:ext uri="{FF2B5EF4-FFF2-40B4-BE49-F238E27FC236}">
                <a16:creationId xmlns:a16="http://schemas.microsoft.com/office/drawing/2014/main" id="{D007956B-5DAA-951F-2430-85E879EFA59F}"/>
              </a:ext>
            </a:extLst>
          </p:cNvPr>
          <p:cNvSpPr>
            <a:spLocks noGrp="1"/>
          </p:cNvSpPr>
          <p:nvPr>
            <p:ph type="body" sz="quarter" idx="22" hasCustomPrompt="1"/>
          </p:nvPr>
        </p:nvSpPr>
        <p:spPr>
          <a:xfrm>
            <a:off x="907470" y="3449498"/>
            <a:ext cx="2447639" cy="321135"/>
          </a:xfrm>
        </p:spPr>
        <p:txBody>
          <a:bodyPr/>
          <a:lstStyle>
            <a:lvl1pPr>
              <a:spcBef>
                <a:spcPts val="0"/>
              </a:spcBef>
              <a:defRPr sz="1200" b="0">
                <a:solidFill>
                  <a:schemeClr val="bg1"/>
                </a:solidFill>
                <a:latin typeface="+mn-lt"/>
              </a:defRPr>
            </a:lvl1pPr>
          </a:lstStyle>
          <a:p>
            <a:pPr lvl="0"/>
            <a:r>
              <a:rPr lang="en-US"/>
              <a:t>Title</a:t>
            </a:r>
          </a:p>
        </p:txBody>
      </p:sp>
      <p:sp>
        <p:nvSpPr>
          <p:cNvPr id="14" name="Picture Placeholder 3">
            <a:extLst>
              <a:ext uri="{FF2B5EF4-FFF2-40B4-BE49-F238E27FC236}">
                <a16:creationId xmlns:a16="http://schemas.microsoft.com/office/drawing/2014/main" id="{893DEB91-BD2C-6F2A-4F68-9AAE4779193B}"/>
              </a:ext>
            </a:extLst>
          </p:cNvPr>
          <p:cNvSpPr>
            <a:spLocks noGrp="1"/>
          </p:cNvSpPr>
          <p:nvPr>
            <p:ph type="pic" sz="quarter" idx="44"/>
          </p:nvPr>
        </p:nvSpPr>
        <p:spPr>
          <a:xfrm>
            <a:off x="816088" y="4133985"/>
            <a:ext cx="1222513"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20" name="Text Placeholder 7">
            <a:extLst>
              <a:ext uri="{FF2B5EF4-FFF2-40B4-BE49-F238E27FC236}">
                <a16:creationId xmlns:a16="http://schemas.microsoft.com/office/drawing/2014/main" id="{9FE9DAF7-A021-06C3-D232-BFD2933F84B1}"/>
              </a:ext>
            </a:extLst>
          </p:cNvPr>
          <p:cNvSpPr>
            <a:spLocks noGrp="1"/>
          </p:cNvSpPr>
          <p:nvPr>
            <p:ph type="body" sz="quarter" idx="45" hasCustomPrompt="1"/>
          </p:nvPr>
        </p:nvSpPr>
        <p:spPr>
          <a:xfrm>
            <a:off x="4867733" y="3189004"/>
            <a:ext cx="2447639" cy="205668"/>
          </a:xfrm>
        </p:spPr>
        <p:txBody>
          <a:bodyPr/>
          <a:lstStyle>
            <a:lvl1pPr>
              <a:spcBef>
                <a:spcPts val="0"/>
              </a:spcBef>
              <a:defRPr sz="1600" b="1">
                <a:solidFill>
                  <a:schemeClr val="bg1"/>
                </a:solidFill>
                <a:latin typeface="+mn-lt"/>
              </a:defRPr>
            </a:lvl1pPr>
          </a:lstStyle>
          <a:p>
            <a:pPr lvl="0"/>
            <a:r>
              <a:rPr lang="en-US"/>
              <a:t>Name</a:t>
            </a:r>
          </a:p>
        </p:txBody>
      </p:sp>
      <p:sp>
        <p:nvSpPr>
          <p:cNvPr id="22" name="Text Placeholder 7">
            <a:extLst>
              <a:ext uri="{FF2B5EF4-FFF2-40B4-BE49-F238E27FC236}">
                <a16:creationId xmlns:a16="http://schemas.microsoft.com/office/drawing/2014/main" id="{6AC2754C-CB98-7C67-BA86-5487392EEA79}"/>
              </a:ext>
            </a:extLst>
          </p:cNvPr>
          <p:cNvSpPr>
            <a:spLocks noGrp="1"/>
          </p:cNvSpPr>
          <p:nvPr>
            <p:ph type="body" sz="quarter" idx="46" hasCustomPrompt="1"/>
          </p:nvPr>
        </p:nvSpPr>
        <p:spPr>
          <a:xfrm>
            <a:off x="4867733" y="3445212"/>
            <a:ext cx="2447639" cy="321135"/>
          </a:xfrm>
        </p:spPr>
        <p:txBody>
          <a:bodyPr/>
          <a:lstStyle>
            <a:lvl1pPr>
              <a:spcBef>
                <a:spcPts val="0"/>
              </a:spcBef>
              <a:defRPr sz="1200" b="0">
                <a:solidFill>
                  <a:schemeClr val="bg1"/>
                </a:solidFill>
                <a:latin typeface="+mn-lt"/>
              </a:defRPr>
            </a:lvl1pPr>
          </a:lstStyle>
          <a:p>
            <a:pPr lvl="0"/>
            <a:r>
              <a:rPr lang="en-US"/>
              <a:t>Title</a:t>
            </a:r>
          </a:p>
        </p:txBody>
      </p:sp>
      <p:sp>
        <p:nvSpPr>
          <p:cNvPr id="23" name="Picture Placeholder 3">
            <a:extLst>
              <a:ext uri="{FF2B5EF4-FFF2-40B4-BE49-F238E27FC236}">
                <a16:creationId xmlns:a16="http://schemas.microsoft.com/office/drawing/2014/main" id="{352B0F78-5708-0372-35A0-F652012EAE8D}"/>
              </a:ext>
            </a:extLst>
          </p:cNvPr>
          <p:cNvSpPr>
            <a:spLocks noGrp="1"/>
          </p:cNvSpPr>
          <p:nvPr>
            <p:ph type="pic" sz="quarter" idx="47"/>
          </p:nvPr>
        </p:nvSpPr>
        <p:spPr>
          <a:xfrm>
            <a:off x="4776351" y="4129699"/>
            <a:ext cx="1222513"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28" name="Text Placeholder 7">
            <a:extLst>
              <a:ext uri="{FF2B5EF4-FFF2-40B4-BE49-F238E27FC236}">
                <a16:creationId xmlns:a16="http://schemas.microsoft.com/office/drawing/2014/main" id="{5F3B08BA-7969-01D5-E373-ABD637786CB1}"/>
              </a:ext>
            </a:extLst>
          </p:cNvPr>
          <p:cNvSpPr>
            <a:spLocks noGrp="1"/>
          </p:cNvSpPr>
          <p:nvPr>
            <p:ph type="body" sz="quarter" idx="50" hasCustomPrompt="1"/>
          </p:nvPr>
        </p:nvSpPr>
        <p:spPr>
          <a:xfrm>
            <a:off x="8808275" y="3193170"/>
            <a:ext cx="2447639" cy="205668"/>
          </a:xfrm>
        </p:spPr>
        <p:txBody>
          <a:bodyPr/>
          <a:lstStyle>
            <a:lvl1pPr>
              <a:spcBef>
                <a:spcPts val="0"/>
              </a:spcBef>
              <a:defRPr sz="1600" b="1">
                <a:solidFill>
                  <a:schemeClr val="bg1"/>
                </a:solidFill>
                <a:latin typeface="+mn-lt"/>
              </a:defRPr>
            </a:lvl1pPr>
          </a:lstStyle>
          <a:p>
            <a:pPr lvl="0"/>
            <a:r>
              <a:rPr lang="en-US"/>
              <a:t>Name</a:t>
            </a:r>
          </a:p>
        </p:txBody>
      </p:sp>
      <p:sp>
        <p:nvSpPr>
          <p:cNvPr id="29" name="Text Placeholder 7">
            <a:extLst>
              <a:ext uri="{FF2B5EF4-FFF2-40B4-BE49-F238E27FC236}">
                <a16:creationId xmlns:a16="http://schemas.microsoft.com/office/drawing/2014/main" id="{416E9675-0399-28CD-5973-90A9B071442A}"/>
              </a:ext>
            </a:extLst>
          </p:cNvPr>
          <p:cNvSpPr>
            <a:spLocks noGrp="1"/>
          </p:cNvSpPr>
          <p:nvPr>
            <p:ph type="body" sz="quarter" idx="51" hasCustomPrompt="1"/>
          </p:nvPr>
        </p:nvSpPr>
        <p:spPr>
          <a:xfrm>
            <a:off x="8808275" y="3449378"/>
            <a:ext cx="2447639" cy="321135"/>
          </a:xfrm>
        </p:spPr>
        <p:txBody>
          <a:bodyPr/>
          <a:lstStyle>
            <a:lvl1pPr>
              <a:spcBef>
                <a:spcPts val="0"/>
              </a:spcBef>
              <a:defRPr sz="1200" b="0">
                <a:solidFill>
                  <a:schemeClr val="bg1"/>
                </a:solidFill>
                <a:latin typeface="+mn-lt"/>
              </a:defRPr>
            </a:lvl1pPr>
          </a:lstStyle>
          <a:p>
            <a:pPr lvl="0"/>
            <a:r>
              <a:rPr lang="en-US"/>
              <a:t>Title</a:t>
            </a:r>
          </a:p>
        </p:txBody>
      </p:sp>
      <p:sp>
        <p:nvSpPr>
          <p:cNvPr id="30" name="Picture Placeholder 3">
            <a:extLst>
              <a:ext uri="{FF2B5EF4-FFF2-40B4-BE49-F238E27FC236}">
                <a16:creationId xmlns:a16="http://schemas.microsoft.com/office/drawing/2014/main" id="{D63379D6-6572-9E32-0421-6DF6B44AC8FD}"/>
              </a:ext>
            </a:extLst>
          </p:cNvPr>
          <p:cNvSpPr>
            <a:spLocks noGrp="1"/>
          </p:cNvSpPr>
          <p:nvPr>
            <p:ph type="pic" sz="quarter" idx="52"/>
          </p:nvPr>
        </p:nvSpPr>
        <p:spPr>
          <a:xfrm>
            <a:off x="8716893" y="4133865"/>
            <a:ext cx="1222513"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 name="Date Placeholder 10">
            <a:extLst>
              <a:ext uri="{FF2B5EF4-FFF2-40B4-BE49-F238E27FC236}">
                <a16:creationId xmlns:a16="http://schemas.microsoft.com/office/drawing/2014/main" id="{7F817BCD-6D3E-6A50-BBD9-62D9D3CA5B72}"/>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2"/>
                </a:solidFill>
              </a:defRPr>
            </a:lvl1pPr>
          </a:lstStyle>
          <a:p>
            <a:endParaRPr lang="en-US"/>
          </a:p>
        </p:txBody>
      </p:sp>
      <p:sp>
        <p:nvSpPr>
          <p:cNvPr id="25" name="Slide Number Placeholder 2">
            <a:extLst>
              <a:ext uri="{FF2B5EF4-FFF2-40B4-BE49-F238E27FC236}">
                <a16:creationId xmlns:a16="http://schemas.microsoft.com/office/drawing/2014/main" id="{6B14E578-B031-F5AE-9E67-6668CA172D52}"/>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16B2B300-BF77-D18F-9E52-2FC126FBBAFC}"/>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7B68E3D8-02C8-4EA9-D9C6-814016C0D54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26255792-4E4D-9B21-2084-7E0D96EA194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B36FE2F8-63F1-5161-D1CD-24196900CE8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2D1DECEA-B0AD-208F-0220-DAD0AE9F410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0B0B587F-FBD4-B2CC-FD25-701848A423A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7E1C2CE-AAFC-74D1-D8EF-106F5087C1D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FE0E92E5-1D12-DA96-9F91-B79F1FBFD95B}"/>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37" name="Rectangle 36">
            <a:extLst>
              <a:ext uri="{FF2B5EF4-FFF2-40B4-BE49-F238E27FC236}">
                <a16:creationId xmlns:a16="http://schemas.microsoft.com/office/drawing/2014/main" id="{5C223A11-CCB1-D743-5008-DC91E984F25B}"/>
              </a:ext>
            </a:extLst>
          </p:cNvPr>
          <p:cNvSpPr/>
          <p:nvPr userDrawn="1"/>
        </p:nvSpPr>
        <p:spPr>
          <a:xfrm>
            <a:off x="4747941" y="5315744"/>
            <a:ext cx="2739178" cy="832318"/>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38" name="Rectangle 37">
            <a:extLst>
              <a:ext uri="{FF2B5EF4-FFF2-40B4-BE49-F238E27FC236}">
                <a16:creationId xmlns:a16="http://schemas.microsoft.com/office/drawing/2014/main" id="{6C2558CC-97D3-473C-1372-0B5C1B8DEDCB}"/>
              </a:ext>
            </a:extLst>
          </p:cNvPr>
          <p:cNvSpPr/>
          <p:nvPr userDrawn="1"/>
        </p:nvSpPr>
        <p:spPr>
          <a:xfrm>
            <a:off x="8701516" y="5318197"/>
            <a:ext cx="2739178" cy="832318"/>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39" name="Rectangle 38">
            <a:extLst>
              <a:ext uri="{FF2B5EF4-FFF2-40B4-BE49-F238E27FC236}">
                <a16:creationId xmlns:a16="http://schemas.microsoft.com/office/drawing/2014/main" id="{AC33D218-3F82-13C1-CC36-18FD6BFC730D}"/>
              </a:ext>
            </a:extLst>
          </p:cNvPr>
          <p:cNvSpPr/>
          <p:nvPr userDrawn="1"/>
        </p:nvSpPr>
        <p:spPr>
          <a:xfrm>
            <a:off x="769215" y="5315744"/>
            <a:ext cx="2790395" cy="832318"/>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0" name="Text Placeholder 7">
            <a:extLst>
              <a:ext uri="{FF2B5EF4-FFF2-40B4-BE49-F238E27FC236}">
                <a16:creationId xmlns:a16="http://schemas.microsoft.com/office/drawing/2014/main" id="{98309EF9-9EA0-5CF5-FF3A-0BF9AC016A9A}"/>
              </a:ext>
            </a:extLst>
          </p:cNvPr>
          <p:cNvSpPr>
            <a:spLocks noGrp="1"/>
          </p:cNvSpPr>
          <p:nvPr>
            <p:ph type="body" sz="quarter" idx="53" hasCustomPrompt="1"/>
          </p:nvPr>
        </p:nvSpPr>
        <p:spPr>
          <a:xfrm>
            <a:off x="892093" y="5413253"/>
            <a:ext cx="2447639" cy="205668"/>
          </a:xfrm>
        </p:spPr>
        <p:txBody>
          <a:bodyPr/>
          <a:lstStyle>
            <a:lvl1pPr>
              <a:spcBef>
                <a:spcPts val="0"/>
              </a:spcBef>
              <a:defRPr sz="1600" b="1">
                <a:solidFill>
                  <a:schemeClr val="bg1"/>
                </a:solidFill>
                <a:latin typeface="+mn-lt"/>
              </a:defRPr>
            </a:lvl1pPr>
          </a:lstStyle>
          <a:p>
            <a:pPr lvl="0"/>
            <a:r>
              <a:rPr lang="en-US"/>
              <a:t>Name</a:t>
            </a:r>
          </a:p>
        </p:txBody>
      </p:sp>
      <p:sp>
        <p:nvSpPr>
          <p:cNvPr id="41" name="Text Placeholder 7">
            <a:extLst>
              <a:ext uri="{FF2B5EF4-FFF2-40B4-BE49-F238E27FC236}">
                <a16:creationId xmlns:a16="http://schemas.microsoft.com/office/drawing/2014/main" id="{9583F772-1B16-166F-502C-D3F835B4B153}"/>
              </a:ext>
            </a:extLst>
          </p:cNvPr>
          <p:cNvSpPr>
            <a:spLocks noGrp="1"/>
          </p:cNvSpPr>
          <p:nvPr>
            <p:ph type="body" sz="quarter" idx="54" hasCustomPrompt="1"/>
          </p:nvPr>
        </p:nvSpPr>
        <p:spPr>
          <a:xfrm>
            <a:off x="892093" y="5669461"/>
            <a:ext cx="2447639" cy="321135"/>
          </a:xfrm>
        </p:spPr>
        <p:txBody>
          <a:bodyPr/>
          <a:lstStyle>
            <a:lvl1pPr>
              <a:spcBef>
                <a:spcPts val="0"/>
              </a:spcBef>
              <a:defRPr sz="1200" b="0">
                <a:solidFill>
                  <a:schemeClr val="bg1"/>
                </a:solidFill>
                <a:latin typeface="+mn-lt"/>
              </a:defRPr>
            </a:lvl1pPr>
          </a:lstStyle>
          <a:p>
            <a:pPr lvl="0"/>
            <a:r>
              <a:rPr lang="en-US"/>
              <a:t>Title</a:t>
            </a:r>
          </a:p>
        </p:txBody>
      </p:sp>
      <p:sp>
        <p:nvSpPr>
          <p:cNvPr id="42" name="Text Placeholder 7">
            <a:extLst>
              <a:ext uri="{FF2B5EF4-FFF2-40B4-BE49-F238E27FC236}">
                <a16:creationId xmlns:a16="http://schemas.microsoft.com/office/drawing/2014/main" id="{EC639277-EF2E-9328-DB39-A3BD5195A57E}"/>
              </a:ext>
            </a:extLst>
          </p:cNvPr>
          <p:cNvSpPr>
            <a:spLocks noGrp="1"/>
          </p:cNvSpPr>
          <p:nvPr>
            <p:ph type="body" sz="quarter" idx="55" hasCustomPrompt="1"/>
          </p:nvPr>
        </p:nvSpPr>
        <p:spPr>
          <a:xfrm>
            <a:off x="4852356" y="5408967"/>
            <a:ext cx="2447639" cy="205668"/>
          </a:xfrm>
        </p:spPr>
        <p:txBody>
          <a:bodyPr/>
          <a:lstStyle>
            <a:lvl1pPr>
              <a:spcBef>
                <a:spcPts val="0"/>
              </a:spcBef>
              <a:defRPr sz="1600" b="1">
                <a:solidFill>
                  <a:schemeClr val="bg1"/>
                </a:solidFill>
                <a:latin typeface="+mn-lt"/>
              </a:defRPr>
            </a:lvl1pPr>
          </a:lstStyle>
          <a:p>
            <a:pPr lvl="0"/>
            <a:r>
              <a:rPr lang="en-US"/>
              <a:t>Name</a:t>
            </a:r>
          </a:p>
        </p:txBody>
      </p:sp>
      <p:sp>
        <p:nvSpPr>
          <p:cNvPr id="43" name="Text Placeholder 7">
            <a:extLst>
              <a:ext uri="{FF2B5EF4-FFF2-40B4-BE49-F238E27FC236}">
                <a16:creationId xmlns:a16="http://schemas.microsoft.com/office/drawing/2014/main" id="{F3803936-3599-EDFE-3EBF-8940A265877B}"/>
              </a:ext>
            </a:extLst>
          </p:cNvPr>
          <p:cNvSpPr>
            <a:spLocks noGrp="1"/>
          </p:cNvSpPr>
          <p:nvPr>
            <p:ph type="body" sz="quarter" idx="56" hasCustomPrompt="1"/>
          </p:nvPr>
        </p:nvSpPr>
        <p:spPr>
          <a:xfrm>
            <a:off x="4852356" y="5665175"/>
            <a:ext cx="2447639" cy="321135"/>
          </a:xfrm>
        </p:spPr>
        <p:txBody>
          <a:bodyPr/>
          <a:lstStyle>
            <a:lvl1pPr>
              <a:spcBef>
                <a:spcPts val="0"/>
              </a:spcBef>
              <a:defRPr sz="1200" b="0">
                <a:solidFill>
                  <a:schemeClr val="bg1"/>
                </a:solidFill>
                <a:latin typeface="+mn-lt"/>
              </a:defRPr>
            </a:lvl1pPr>
          </a:lstStyle>
          <a:p>
            <a:pPr lvl="0"/>
            <a:r>
              <a:rPr lang="en-US"/>
              <a:t>Title</a:t>
            </a:r>
          </a:p>
        </p:txBody>
      </p:sp>
      <p:sp>
        <p:nvSpPr>
          <p:cNvPr id="44" name="Text Placeholder 7">
            <a:extLst>
              <a:ext uri="{FF2B5EF4-FFF2-40B4-BE49-F238E27FC236}">
                <a16:creationId xmlns:a16="http://schemas.microsoft.com/office/drawing/2014/main" id="{B8917220-EB35-A3AD-8E0D-03AD56B4EED6}"/>
              </a:ext>
            </a:extLst>
          </p:cNvPr>
          <p:cNvSpPr>
            <a:spLocks noGrp="1"/>
          </p:cNvSpPr>
          <p:nvPr>
            <p:ph type="body" sz="quarter" idx="57" hasCustomPrompt="1"/>
          </p:nvPr>
        </p:nvSpPr>
        <p:spPr>
          <a:xfrm>
            <a:off x="8792898" y="5413133"/>
            <a:ext cx="2447639" cy="205668"/>
          </a:xfrm>
        </p:spPr>
        <p:txBody>
          <a:bodyPr/>
          <a:lstStyle>
            <a:lvl1pPr>
              <a:spcBef>
                <a:spcPts val="0"/>
              </a:spcBef>
              <a:defRPr sz="1600" b="1">
                <a:solidFill>
                  <a:schemeClr val="bg1"/>
                </a:solidFill>
                <a:latin typeface="+mn-lt"/>
              </a:defRPr>
            </a:lvl1pPr>
          </a:lstStyle>
          <a:p>
            <a:pPr lvl="0"/>
            <a:r>
              <a:rPr lang="en-US"/>
              <a:t>Name</a:t>
            </a:r>
          </a:p>
        </p:txBody>
      </p:sp>
      <p:sp>
        <p:nvSpPr>
          <p:cNvPr id="46" name="Text Placeholder 7">
            <a:extLst>
              <a:ext uri="{FF2B5EF4-FFF2-40B4-BE49-F238E27FC236}">
                <a16:creationId xmlns:a16="http://schemas.microsoft.com/office/drawing/2014/main" id="{3FB13329-EDBC-A02C-D28C-A380A23AF4F3}"/>
              </a:ext>
            </a:extLst>
          </p:cNvPr>
          <p:cNvSpPr>
            <a:spLocks noGrp="1"/>
          </p:cNvSpPr>
          <p:nvPr>
            <p:ph type="body" sz="quarter" idx="58" hasCustomPrompt="1"/>
          </p:nvPr>
        </p:nvSpPr>
        <p:spPr>
          <a:xfrm>
            <a:off x="8792898" y="5669341"/>
            <a:ext cx="2447639" cy="321135"/>
          </a:xfrm>
        </p:spPr>
        <p:txBody>
          <a:bodyPr/>
          <a:lstStyle>
            <a:lvl1pPr>
              <a:spcBef>
                <a:spcPts val="0"/>
              </a:spcBef>
              <a:defRPr sz="1200" b="0">
                <a:solidFill>
                  <a:schemeClr val="bg1"/>
                </a:solidFill>
                <a:latin typeface="+mn-lt"/>
              </a:defRPr>
            </a:lvl1pPr>
          </a:lstStyle>
          <a:p>
            <a:pPr lvl="0"/>
            <a:r>
              <a:rPr lang="en-US"/>
              <a:t>Title</a:t>
            </a:r>
          </a:p>
        </p:txBody>
      </p:sp>
      <p:sp>
        <p:nvSpPr>
          <p:cNvPr id="15" name="Rectangle 14">
            <a:extLst>
              <a:ext uri="{FF2B5EF4-FFF2-40B4-BE49-F238E27FC236}">
                <a16:creationId xmlns:a16="http://schemas.microsoft.com/office/drawing/2014/main" id="{87B2B294-272D-4A84-E70D-A59DD9E54A82}"/>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1434376338"/>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10_Two columns">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680756A5-00B3-0BCE-70E9-F5F144376580}"/>
              </a:ext>
            </a:extLst>
          </p:cNvPr>
          <p:cNvSpPr/>
          <p:nvPr userDrawn="1"/>
        </p:nvSpPr>
        <p:spPr>
          <a:xfrm>
            <a:off x="0" y="3102678"/>
            <a:ext cx="12192000" cy="82803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7" name="Rectangle 6">
            <a:extLst>
              <a:ext uri="{FF2B5EF4-FFF2-40B4-BE49-F238E27FC236}">
                <a16:creationId xmlns:a16="http://schemas.microsoft.com/office/drawing/2014/main" id="{17B141C1-8AA4-1513-C46B-93F9A1A20B65}"/>
              </a:ext>
            </a:extLst>
          </p:cNvPr>
          <p:cNvSpPr/>
          <p:nvPr userDrawn="1"/>
        </p:nvSpPr>
        <p:spPr>
          <a:xfrm>
            <a:off x="0" y="5320030"/>
            <a:ext cx="12192000" cy="153797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38986" cy="553998"/>
          </a:xfrm>
          <a:prstGeom prst="rect">
            <a:avLst/>
          </a:prstGeom>
        </p:spPr>
        <p:txBody>
          <a:bodyPr vert="horz" wrap="square" lIns="0" tIns="0" rIns="0" bIns="0" rtlCol="0" anchor="t" anchorCtr="0">
            <a:spAutoFit/>
          </a:bodyPr>
          <a:lstStyle>
            <a:lvl1pPr>
              <a:defRPr/>
            </a:lvl1pPr>
          </a:lstStyle>
          <a:p>
            <a:r>
              <a:rPr lang="en-US"/>
              <a:t>Team slide x 8</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4" name="Picture Placeholder 3">
            <a:extLst>
              <a:ext uri="{FF2B5EF4-FFF2-40B4-BE49-F238E27FC236}">
                <a16:creationId xmlns:a16="http://schemas.microsoft.com/office/drawing/2014/main" id="{6FDE4188-E2AB-BE78-90DD-1E2188036A6D}"/>
              </a:ext>
            </a:extLst>
          </p:cNvPr>
          <p:cNvSpPr>
            <a:spLocks noGrp="1"/>
          </p:cNvSpPr>
          <p:nvPr>
            <p:ph type="pic" sz="quarter" idx="15"/>
          </p:nvPr>
        </p:nvSpPr>
        <p:spPr>
          <a:xfrm>
            <a:off x="835809"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9" name="Text Placeholder 7">
            <a:extLst>
              <a:ext uri="{FF2B5EF4-FFF2-40B4-BE49-F238E27FC236}">
                <a16:creationId xmlns:a16="http://schemas.microsoft.com/office/drawing/2014/main" id="{0D36F041-99D0-FD5B-63DA-DAD6AD785F57}"/>
              </a:ext>
            </a:extLst>
          </p:cNvPr>
          <p:cNvSpPr>
            <a:spLocks noGrp="1"/>
          </p:cNvSpPr>
          <p:nvPr>
            <p:ph type="body" sz="quarter" idx="19" hasCustomPrompt="1"/>
          </p:nvPr>
        </p:nvSpPr>
        <p:spPr>
          <a:xfrm>
            <a:off x="847471" y="3201062"/>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10" name="Text Placeholder 7">
            <a:extLst>
              <a:ext uri="{FF2B5EF4-FFF2-40B4-BE49-F238E27FC236}">
                <a16:creationId xmlns:a16="http://schemas.microsoft.com/office/drawing/2014/main" id="{14E9D388-9C79-B830-BD24-68BEB8059EF7}"/>
              </a:ext>
            </a:extLst>
          </p:cNvPr>
          <p:cNvSpPr>
            <a:spLocks noGrp="1"/>
          </p:cNvSpPr>
          <p:nvPr>
            <p:ph type="body" sz="quarter" idx="22" hasCustomPrompt="1"/>
          </p:nvPr>
        </p:nvSpPr>
        <p:spPr>
          <a:xfrm>
            <a:off x="847471" y="3485102"/>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12" name="Picture Placeholder 3">
            <a:extLst>
              <a:ext uri="{FF2B5EF4-FFF2-40B4-BE49-F238E27FC236}">
                <a16:creationId xmlns:a16="http://schemas.microsoft.com/office/drawing/2014/main" id="{CA9A7A10-8E23-7ABC-C063-353A8D8785CA}"/>
              </a:ext>
            </a:extLst>
          </p:cNvPr>
          <p:cNvSpPr>
            <a:spLocks noGrp="1"/>
          </p:cNvSpPr>
          <p:nvPr>
            <p:ph type="pic" sz="quarter" idx="23"/>
          </p:nvPr>
        </p:nvSpPr>
        <p:spPr>
          <a:xfrm>
            <a:off x="3549354"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13" name="Text Placeholder 7">
            <a:extLst>
              <a:ext uri="{FF2B5EF4-FFF2-40B4-BE49-F238E27FC236}">
                <a16:creationId xmlns:a16="http://schemas.microsoft.com/office/drawing/2014/main" id="{83E1B138-E19A-D9E7-4CFD-3B1E4095D80C}"/>
              </a:ext>
            </a:extLst>
          </p:cNvPr>
          <p:cNvSpPr>
            <a:spLocks noGrp="1"/>
          </p:cNvSpPr>
          <p:nvPr>
            <p:ph type="body" sz="quarter" idx="25" hasCustomPrompt="1"/>
          </p:nvPr>
        </p:nvSpPr>
        <p:spPr>
          <a:xfrm>
            <a:off x="3561016" y="3201062"/>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14" name="Text Placeholder 7">
            <a:extLst>
              <a:ext uri="{FF2B5EF4-FFF2-40B4-BE49-F238E27FC236}">
                <a16:creationId xmlns:a16="http://schemas.microsoft.com/office/drawing/2014/main" id="{D5C23671-4D45-0C80-BB30-7C403FBB5165}"/>
              </a:ext>
            </a:extLst>
          </p:cNvPr>
          <p:cNvSpPr>
            <a:spLocks noGrp="1"/>
          </p:cNvSpPr>
          <p:nvPr>
            <p:ph type="body" sz="quarter" idx="26" hasCustomPrompt="1"/>
          </p:nvPr>
        </p:nvSpPr>
        <p:spPr>
          <a:xfrm>
            <a:off x="3561016" y="3485102"/>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15" name="Picture Placeholder 3">
            <a:extLst>
              <a:ext uri="{FF2B5EF4-FFF2-40B4-BE49-F238E27FC236}">
                <a16:creationId xmlns:a16="http://schemas.microsoft.com/office/drawing/2014/main" id="{FDD7D3F9-6CEE-87E9-C7BC-17F0A716B4D8}"/>
              </a:ext>
            </a:extLst>
          </p:cNvPr>
          <p:cNvSpPr>
            <a:spLocks noGrp="1"/>
          </p:cNvSpPr>
          <p:nvPr>
            <p:ph type="pic" sz="quarter" idx="27"/>
          </p:nvPr>
        </p:nvSpPr>
        <p:spPr>
          <a:xfrm>
            <a:off x="6286941"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16" name="Text Placeholder 7">
            <a:extLst>
              <a:ext uri="{FF2B5EF4-FFF2-40B4-BE49-F238E27FC236}">
                <a16:creationId xmlns:a16="http://schemas.microsoft.com/office/drawing/2014/main" id="{5B71A5A6-B812-CEA6-4A71-78E1707DE4E1}"/>
              </a:ext>
            </a:extLst>
          </p:cNvPr>
          <p:cNvSpPr>
            <a:spLocks noGrp="1"/>
          </p:cNvSpPr>
          <p:nvPr>
            <p:ph type="body" sz="quarter" idx="29" hasCustomPrompt="1"/>
          </p:nvPr>
        </p:nvSpPr>
        <p:spPr>
          <a:xfrm>
            <a:off x="6253285" y="3201062"/>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20" name="Text Placeholder 7">
            <a:extLst>
              <a:ext uri="{FF2B5EF4-FFF2-40B4-BE49-F238E27FC236}">
                <a16:creationId xmlns:a16="http://schemas.microsoft.com/office/drawing/2014/main" id="{DE5B55D5-7EFC-9968-BC6A-0356B9FCBEE0}"/>
              </a:ext>
            </a:extLst>
          </p:cNvPr>
          <p:cNvSpPr>
            <a:spLocks noGrp="1"/>
          </p:cNvSpPr>
          <p:nvPr>
            <p:ph type="body" sz="quarter" idx="30" hasCustomPrompt="1"/>
          </p:nvPr>
        </p:nvSpPr>
        <p:spPr>
          <a:xfrm>
            <a:off x="6253285" y="3485102"/>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22" name="Picture Placeholder 3">
            <a:extLst>
              <a:ext uri="{FF2B5EF4-FFF2-40B4-BE49-F238E27FC236}">
                <a16:creationId xmlns:a16="http://schemas.microsoft.com/office/drawing/2014/main" id="{39D14E4D-15CE-6A3B-EEEC-38478C81CD50}"/>
              </a:ext>
            </a:extLst>
          </p:cNvPr>
          <p:cNvSpPr>
            <a:spLocks noGrp="1"/>
          </p:cNvSpPr>
          <p:nvPr>
            <p:ph type="pic" sz="quarter" idx="35"/>
          </p:nvPr>
        </p:nvSpPr>
        <p:spPr>
          <a:xfrm>
            <a:off x="816088" y="4133985"/>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23" name="Text Placeholder 7">
            <a:extLst>
              <a:ext uri="{FF2B5EF4-FFF2-40B4-BE49-F238E27FC236}">
                <a16:creationId xmlns:a16="http://schemas.microsoft.com/office/drawing/2014/main" id="{B7C2C761-8335-999F-D3BC-57B5189D05B6}"/>
              </a:ext>
            </a:extLst>
          </p:cNvPr>
          <p:cNvSpPr>
            <a:spLocks noGrp="1"/>
          </p:cNvSpPr>
          <p:nvPr>
            <p:ph type="body" sz="quarter" idx="36" hasCustomPrompt="1"/>
          </p:nvPr>
        </p:nvSpPr>
        <p:spPr>
          <a:xfrm>
            <a:off x="827750" y="5418415"/>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27" name="Text Placeholder 7">
            <a:extLst>
              <a:ext uri="{FF2B5EF4-FFF2-40B4-BE49-F238E27FC236}">
                <a16:creationId xmlns:a16="http://schemas.microsoft.com/office/drawing/2014/main" id="{6B7C64BE-4672-57FE-5F23-7F1D0F5A9273}"/>
              </a:ext>
            </a:extLst>
          </p:cNvPr>
          <p:cNvSpPr>
            <a:spLocks noGrp="1"/>
          </p:cNvSpPr>
          <p:nvPr>
            <p:ph type="body" sz="quarter" idx="37" hasCustomPrompt="1"/>
          </p:nvPr>
        </p:nvSpPr>
        <p:spPr>
          <a:xfrm>
            <a:off x="827750" y="5702455"/>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30" name="Picture Placeholder 3">
            <a:extLst>
              <a:ext uri="{FF2B5EF4-FFF2-40B4-BE49-F238E27FC236}">
                <a16:creationId xmlns:a16="http://schemas.microsoft.com/office/drawing/2014/main" id="{6F988C83-F565-7C63-0E48-19C1874AA996}"/>
              </a:ext>
            </a:extLst>
          </p:cNvPr>
          <p:cNvSpPr>
            <a:spLocks noGrp="1"/>
          </p:cNvSpPr>
          <p:nvPr>
            <p:ph type="pic" sz="quarter" idx="38"/>
          </p:nvPr>
        </p:nvSpPr>
        <p:spPr>
          <a:xfrm>
            <a:off x="3529633" y="4133985"/>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1" name="Text Placeholder 7">
            <a:extLst>
              <a:ext uri="{FF2B5EF4-FFF2-40B4-BE49-F238E27FC236}">
                <a16:creationId xmlns:a16="http://schemas.microsoft.com/office/drawing/2014/main" id="{23E5AB6E-1E19-B9E6-B111-07C558EB1EA2}"/>
              </a:ext>
            </a:extLst>
          </p:cNvPr>
          <p:cNvSpPr>
            <a:spLocks noGrp="1"/>
          </p:cNvSpPr>
          <p:nvPr>
            <p:ph type="body" sz="quarter" idx="39" hasCustomPrompt="1"/>
          </p:nvPr>
        </p:nvSpPr>
        <p:spPr>
          <a:xfrm>
            <a:off x="3541295" y="5418415"/>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32" name="Text Placeholder 7">
            <a:extLst>
              <a:ext uri="{FF2B5EF4-FFF2-40B4-BE49-F238E27FC236}">
                <a16:creationId xmlns:a16="http://schemas.microsoft.com/office/drawing/2014/main" id="{BCF3D848-B4CE-93C9-AE5D-CC30721D107E}"/>
              </a:ext>
            </a:extLst>
          </p:cNvPr>
          <p:cNvSpPr>
            <a:spLocks noGrp="1"/>
          </p:cNvSpPr>
          <p:nvPr>
            <p:ph type="body" sz="quarter" idx="40" hasCustomPrompt="1"/>
          </p:nvPr>
        </p:nvSpPr>
        <p:spPr>
          <a:xfrm>
            <a:off x="3541295" y="5702455"/>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33" name="Picture Placeholder 3">
            <a:extLst>
              <a:ext uri="{FF2B5EF4-FFF2-40B4-BE49-F238E27FC236}">
                <a16:creationId xmlns:a16="http://schemas.microsoft.com/office/drawing/2014/main" id="{F895E542-A01B-9B4C-2279-89E2F0AD6A85}"/>
              </a:ext>
            </a:extLst>
          </p:cNvPr>
          <p:cNvSpPr>
            <a:spLocks noGrp="1"/>
          </p:cNvSpPr>
          <p:nvPr>
            <p:ph type="pic" sz="quarter" idx="41"/>
          </p:nvPr>
        </p:nvSpPr>
        <p:spPr>
          <a:xfrm>
            <a:off x="6267220" y="4133985"/>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4" name="Text Placeholder 7">
            <a:extLst>
              <a:ext uri="{FF2B5EF4-FFF2-40B4-BE49-F238E27FC236}">
                <a16:creationId xmlns:a16="http://schemas.microsoft.com/office/drawing/2014/main" id="{3934DB85-9185-10C6-B386-7CF7C5EC2F05}"/>
              </a:ext>
            </a:extLst>
          </p:cNvPr>
          <p:cNvSpPr>
            <a:spLocks noGrp="1"/>
          </p:cNvSpPr>
          <p:nvPr>
            <p:ph type="body" sz="quarter" idx="42" hasCustomPrompt="1"/>
          </p:nvPr>
        </p:nvSpPr>
        <p:spPr>
          <a:xfrm>
            <a:off x="6278882" y="5418415"/>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35" name="Text Placeholder 7">
            <a:extLst>
              <a:ext uri="{FF2B5EF4-FFF2-40B4-BE49-F238E27FC236}">
                <a16:creationId xmlns:a16="http://schemas.microsoft.com/office/drawing/2014/main" id="{7178E5E2-419A-AF51-0484-D3E1209EE50D}"/>
              </a:ext>
            </a:extLst>
          </p:cNvPr>
          <p:cNvSpPr>
            <a:spLocks noGrp="1"/>
          </p:cNvSpPr>
          <p:nvPr>
            <p:ph type="body" sz="quarter" idx="43" hasCustomPrompt="1"/>
          </p:nvPr>
        </p:nvSpPr>
        <p:spPr>
          <a:xfrm>
            <a:off x="6278882" y="5702455"/>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36" name="Picture Placeholder 3">
            <a:extLst>
              <a:ext uri="{FF2B5EF4-FFF2-40B4-BE49-F238E27FC236}">
                <a16:creationId xmlns:a16="http://schemas.microsoft.com/office/drawing/2014/main" id="{E5170D71-9E6A-98B0-D397-960B050D03C1}"/>
              </a:ext>
            </a:extLst>
          </p:cNvPr>
          <p:cNvSpPr>
            <a:spLocks noGrp="1"/>
          </p:cNvSpPr>
          <p:nvPr>
            <p:ph type="pic" sz="quarter" idx="44"/>
          </p:nvPr>
        </p:nvSpPr>
        <p:spPr>
          <a:xfrm>
            <a:off x="8945554"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37" name="Text Placeholder 7">
            <a:extLst>
              <a:ext uri="{FF2B5EF4-FFF2-40B4-BE49-F238E27FC236}">
                <a16:creationId xmlns:a16="http://schemas.microsoft.com/office/drawing/2014/main" id="{4AF77619-B508-F9AB-396D-A6E10E0371B9}"/>
              </a:ext>
            </a:extLst>
          </p:cNvPr>
          <p:cNvSpPr>
            <a:spLocks noGrp="1"/>
          </p:cNvSpPr>
          <p:nvPr>
            <p:ph type="body" sz="quarter" idx="45" hasCustomPrompt="1"/>
          </p:nvPr>
        </p:nvSpPr>
        <p:spPr>
          <a:xfrm>
            <a:off x="8911898" y="3201062"/>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38" name="Text Placeholder 7">
            <a:extLst>
              <a:ext uri="{FF2B5EF4-FFF2-40B4-BE49-F238E27FC236}">
                <a16:creationId xmlns:a16="http://schemas.microsoft.com/office/drawing/2014/main" id="{55AEA1ED-67E4-25E8-F21E-A1227D15A88B}"/>
              </a:ext>
            </a:extLst>
          </p:cNvPr>
          <p:cNvSpPr>
            <a:spLocks noGrp="1"/>
          </p:cNvSpPr>
          <p:nvPr>
            <p:ph type="body" sz="quarter" idx="46" hasCustomPrompt="1"/>
          </p:nvPr>
        </p:nvSpPr>
        <p:spPr>
          <a:xfrm>
            <a:off x="8911898" y="3485102"/>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39" name="Picture Placeholder 3">
            <a:extLst>
              <a:ext uri="{FF2B5EF4-FFF2-40B4-BE49-F238E27FC236}">
                <a16:creationId xmlns:a16="http://schemas.microsoft.com/office/drawing/2014/main" id="{428A82AD-0D4A-D943-F542-AF9FAED850D5}"/>
              </a:ext>
            </a:extLst>
          </p:cNvPr>
          <p:cNvSpPr>
            <a:spLocks noGrp="1"/>
          </p:cNvSpPr>
          <p:nvPr>
            <p:ph type="pic" sz="quarter" idx="47"/>
          </p:nvPr>
        </p:nvSpPr>
        <p:spPr>
          <a:xfrm>
            <a:off x="8925833" y="4133985"/>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40" name="Text Placeholder 7">
            <a:extLst>
              <a:ext uri="{FF2B5EF4-FFF2-40B4-BE49-F238E27FC236}">
                <a16:creationId xmlns:a16="http://schemas.microsoft.com/office/drawing/2014/main" id="{6D0230FD-0497-8C70-31F4-4DB15B5186E7}"/>
              </a:ext>
            </a:extLst>
          </p:cNvPr>
          <p:cNvSpPr>
            <a:spLocks noGrp="1"/>
          </p:cNvSpPr>
          <p:nvPr>
            <p:ph type="body" sz="quarter" idx="48" hasCustomPrompt="1"/>
          </p:nvPr>
        </p:nvSpPr>
        <p:spPr>
          <a:xfrm>
            <a:off x="8937495" y="5418415"/>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41" name="Text Placeholder 7">
            <a:extLst>
              <a:ext uri="{FF2B5EF4-FFF2-40B4-BE49-F238E27FC236}">
                <a16:creationId xmlns:a16="http://schemas.microsoft.com/office/drawing/2014/main" id="{170A8714-5BD2-DC9E-E07A-C7AEEEC11E73}"/>
              </a:ext>
            </a:extLst>
          </p:cNvPr>
          <p:cNvSpPr>
            <a:spLocks noGrp="1"/>
          </p:cNvSpPr>
          <p:nvPr>
            <p:ph type="body" sz="quarter" idx="49" hasCustomPrompt="1"/>
          </p:nvPr>
        </p:nvSpPr>
        <p:spPr>
          <a:xfrm>
            <a:off x="8937495" y="5702455"/>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3" name="Date Placeholder 10">
            <a:extLst>
              <a:ext uri="{FF2B5EF4-FFF2-40B4-BE49-F238E27FC236}">
                <a16:creationId xmlns:a16="http://schemas.microsoft.com/office/drawing/2014/main" id="{FD70E74F-12CA-4F92-16A4-50E262341A4E}"/>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1"/>
                </a:solidFill>
              </a:defRPr>
            </a:lvl1pPr>
          </a:lstStyle>
          <a:p>
            <a:endParaRPr lang="en-US"/>
          </a:p>
        </p:txBody>
      </p:sp>
      <p:sp>
        <p:nvSpPr>
          <p:cNvPr id="25" name="Slide Number Placeholder 2">
            <a:extLst>
              <a:ext uri="{FF2B5EF4-FFF2-40B4-BE49-F238E27FC236}">
                <a16:creationId xmlns:a16="http://schemas.microsoft.com/office/drawing/2014/main" id="{365665AB-08D8-68B0-B112-AE1C2AB09725}"/>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1"/>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7242A219-B11B-0685-ABFB-AF45DDFD1558}"/>
              </a:ext>
            </a:extLst>
          </p:cNvPr>
          <p:cNvGrpSpPr/>
          <p:nvPr userDrawn="1"/>
        </p:nvGrpSpPr>
        <p:grpSpPr>
          <a:xfrm>
            <a:off x="10863102" y="309052"/>
            <a:ext cx="911847" cy="382707"/>
            <a:chOff x="7459170" y="481236"/>
            <a:chExt cx="2697427" cy="1132124"/>
          </a:xfrm>
        </p:grpSpPr>
        <p:sp>
          <p:nvSpPr>
            <p:cNvPr id="8" name="Freeform 7">
              <a:extLst>
                <a:ext uri="{FF2B5EF4-FFF2-40B4-BE49-F238E27FC236}">
                  <a16:creationId xmlns:a16="http://schemas.microsoft.com/office/drawing/2014/main" id="{FA0DE544-FFBA-8474-E76F-6218DD1BB0F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3BE7E6EF-6A42-D707-9464-9DA80D12E2A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DEBAC19B-D761-0EF0-6A28-01E5C3DC33D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FCCE27E2-C9E7-7619-94BA-79C71052375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56A22896-9BE5-18EF-9293-1D3A5E8197B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BC8F2BA3-339E-6A43-10B5-2AF4C69D071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39EF6E0D-D343-199A-E1EF-AE81719FD7B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6" name="Rectangle 25">
            <a:extLst>
              <a:ext uri="{FF2B5EF4-FFF2-40B4-BE49-F238E27FC236}">
                <a16:creationId xmlns:a16="http://schemas.microsoft.com/office/drawing/2014/main" id="{A7BC0388-1EE5-D902-6798-032BEE914B28}"/>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798335735"/>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13_Two columns">
    <p:spTree>
      <p:nvGrpSpPr>
        <p:cNvPr id="1" name=""/>
        <p:cNvGrpSpPr/>
        <p:nvPr/>
      </p:nvGrpSpPr>
      <p:grpSpPr>
        <a:xfrm>
          <a:off x="0" y="0"/>
          <a:ext cx="0" cy="0"/>
          <a:chOff x="0" y="0"/>
          <a:chExt cx="0" cy="0"/>
        </a:xfrm>
      </p:grpSpPr>
      <p:pic>
        <p:nvPicPr>
          <p:cNvPr id="44" name="Graphic 43">
            <a:extLst>
              <a:ext uri="{FF2B5EF4-FFF2-40B4-BE49-F238E27FC236}">
                <a16:creationId xmlns:a16="http://schemas.microsoft.com/office/drawing/2014/main" id="{55C048D6-68E0-CDF2-8B2B-D05F55B85645}"/>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26" name="Rectangle 25">
            <a:extLst>
              <a:ext uri="{FF2B5EF4-FFF2-40B4-BE49-F238E27FC236}">
                <a16:creationId xmlns:a16="http://schemas.microsoft.com/office/drawing/2014/main" id="{E82245C6-F16E-8213-38E5-62108F819245}"/>
              </a:ext>
            </a:extLst>
          </p:cNvPr>
          <p:cNvSpPr/>
          <p:nvPr userDrawn="1"/>
        </p:nvSpPr>
        <p:spPr>
          <a:xfrm>
            <a:off x="3529633" y="3098828"/>
            <a:ext cx="2517465" cy="828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2" name="Rectangle 41">
            <a:extLst>
              <a:ext uri="{FF2B5EF4-FFF2-40B4-BE49-F238E27FC236}">
                <a16:creationId xmlns:a16="http://schemas.microsoft.com/office/drawing/2014/main" id="{7ABF6761-038E-532E-6741-0C80FA054AAE}"/>
              </a:ext>
            </a:extLst>
          </p:cNvPr>
          <p:cNvSpPr/>
          <p:nvPr userDrawn="1"/>
        </p:nvSpPr>
        <p:spPr>
          <a:xfrm>
            <a:off x="6272966" y="3102677"/>
            <a:ext cx="2491664" cy="828032"/>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3" name="Rectangle 42">
            <a:extLst>
              <a:ext uri="{FF2B5EF4-FFF2-40B4-BE49-F238E27FC236}">
                <a16:creationId xmlns:a16="http://schemas.microsoft.com/office/drawing/2014/main" id="{DCBF3824-7421-DFC7-BFDA-9A641635C396}"/>
              </a:ext>
            </a:extLst>
          </p:cNvPr>
          <p:cNvSpPr/>
          <p:nvPr userDrawn="1"/>
        </p:nvSpPr>
        <p:spPr>
          <a:xfrm>
            <a:off x="8944686" y="3095598"/>
            <a:ext cx="2491664" cy="82803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5" name="Rectangle 4">
            <a:extLst>
              <a:ext uri="{FF2B5EF4-FFF2-40B4-BE49-F238E27FC236}">
                <a16:creationId xmlns:a16="http://schemas.microsoft.com/office/drawing/2014/main" id="{680756A5-00B3-0BCE-70E9-F5F144376580}"/>
              </a:ext>
            </a:extLst>
          </p:cNvPr>
          <p:cNvSpPr/>
          <p:nvPr userDrawn="1"/>
        </p:nvSpPr>
        <p:spPr>
          <a:xfrm>
            <a:off x="813671" y="3098828"/>
            <a:ext cx="2521667" cy="82803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38986" cy="553998"/>
          </a:xfrm>
          <a:prstGeom prst="rect">
            <a:avLst/>
          </a:prstGeom>
        </p:spPr>
        <p:txBody>
          <a:bodyPr vert="horz" wrap="square" lIns="0" tIns="0" rIns="0" bIns="0" rtlCol="0" anchor="t" anchorCtr="0">
            <a:spAutoFit/>
          </a:bodyPr>
          <a:lstStyle>
            <a:lvl1pPr>
              <a:defRPr/>
            </a:lvl1pPr>
          </a:lstStyle>
          <a:p>
            <a:r>
              <a:rPr lang="en-US"/>
              <a:t>Team slide x 8</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4" name="Picture Placeholder 3">
            <a:extLst>
              <a:ext uri="{FF2B5EF4-FFF2-40B4-BE49-F238E27FC236}">
                <a16:creationId xmlns:a16="http://schemas.microsoft.com/office/drawing/2014/main" id="{6FDE4188-E2AB-BE78-90DD-1E2188036A6D}"/>
              </a:ext>
            </a:extLst>
          </p:cNvPr>
          <p:cNvSpPr>
            <a:spLocks noGrp="1"/>
          </p:cNvSpPr>
          <p:nvPr>
            <p:ph type="pic" sz="quarter" idx="15"/>
          </p:nvPr>
        </p:nvSpPr>
        <p:spPr>
          <a:xfrm>
            <a:off x="835809"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9" name="Text Placeholder 7">
            <a:extLst>
              <a:ext uri="{FF2B5EF4-FFF2-40B4-BE49-F238E27FC236}">
                <a16:creationId xmlns:a16="http://schemas.microsoft.com/office/drawing/2014/main" id="{0D36F041-99D0-FD5B-63DA-DAD6AD785F57}"/>
              </a:ext>
            </a:extLst>
          </p:cNvPr>
          <p:cNvSpPr>
            <a:spLocks noGrp="1"/>
          </p:cNvSpPr>
          <p:nvPr>
            <p:ph type="body" sz="quarter" idx="19" hasCustomPrompt="1"/>
          </p:nvPr>
        </p:nvSpPr>
        <p:spPr>
          <a:xfrm>
            <a:off x="914541" y="3150353"/>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10" name="Text Placeholder 7">
            <a:extLst>
              <a:ext uri="{FF2B5EF4-FFF2-40B4-BE49-F238E27FC236}">
                <a16:creationId xmlns:a16="http://schemas.microsoft.com/office/drawing/2014/main" id="{14E9D388-9C79-B830-BD24-68BEB8059EF7}"/>
              </a:ext>
            </a:extLst>
          </p:cNvPr>
          <p:cNvSpPr>
            <a:spLocks noGrp="1"/>
          </p:cNvSpPr>
          <p:nvPr>
            <p:ph type="body" sz="quarter" idx="22" hasCustomPrompt="1"/>
          </p:nvPr>
        </p:nvSpPr>
        <p:spPr>
          <a:xfrm>
            <a:off x="914541" y="3434393"/>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12" name="Picture Placeholder 3">
            <a:extLst>
              <a:ext uri="{FF2B5EF4-FFF2-40B4-BE49-F238E27FC236}">
                <a16:creationId xmlns:a16="http://schemas.microsoft.com/office/drawing/2014/main" id="{CA9A7A10-8E23-7ABC-C063-353A8D8785CA}"/>
              </a:ext>
            </a:extLst>
          </p:cNvPr>
          <p:cNvSpPr>
            <a:spLocks noGrp="1"/>
          </p:cNvSpPr>
          <p:nvPr>
            <p:ph type="pic" sz="quarter" idx="23"/>
          </p:nvPr>
        </p:nvSpPr>
        <p:spPr>
          <a:xfrm>
            <a:off x="3549354"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13" name="Text Placeholder 7">
            <a:extLst>
              <a:ext uri="{FF2B5EF4-FFF2-40B4-BE49-F238E27FC236}">
                <a16:creationId xmlns:a16="http://schemas.microsoft.com/office/drawing/2014/main" id="{83E1B138-E19A-D9E7-4CFD-3B1E4095D80C}"/>
              </a:ext>
            </a:extLst>
          </p:cNvPr>
          <p:cNvSpPr>
            <a:spLocks noGrp="1"/>
          </p:cNvSpPr>
          <p:nvPr>
            <p:ph type="body" sz="quarter" idx="25" hasCustomPrompt="1"/>
          </p:nvPr>
        </p:nvSpPr>
        <p:spPr>
          <a:xfrm>
            <a:off x="3620599" y="3156249"/>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14" name="Text Placeholder 7">
            <a:extLst>
              <a:ext uri="{FF2B5EF4-FFF2-40B4-BE49-F238E27FC236}">
                <a16:creationId xmlns:a16="http://schemas.microsoft.com/office/drawing/2014/main" id="{D5C23671-4D45-0C80-BB30-7C403FBB5165}"/>
              </a:ext>
            </a:extLst>
          </p:cNvPr>
          <p:cNvSpPr>
            <a:spLocks noGrp="1"/>
          </p:cNvSpPr>
          <p:nvPr>
            <p:ph type="body" sz="quarter" idx="26" hasCustomPrompt="1"/>
          </p:nvPr>
        </p:nvSpPr>
        <p:spPr>
          <a:xfrm>
            <a:off x="3620599" y="3440289"/>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15" name="Picture Placeholder 3">
            <a:extLst>
              <a:ext uri="{FF2B5EF4-FFF2-40B4-BE49-F238E27FC236}">
                <a16:creationId xmlns:a16="http://schemas.microsoft.com/office/drawing/2014/main" id="{FDD7D3F9-6CEE-87E9-C7BC-17F0A716B4D8}"/>
              </a:ext>
            </a:extLst>
          </p:cNvPr>
          <p:cNvSpPr>
            <a:spLocks noGrp="1"/>
          </p:cNvSpPr>
          <p:nvPr>
            <p:ph type="pic" sz="quarter" idx="27"/>
          </p:nvPr>
        </p:nvSpPr>
        <p:spPr>
          <a:xfrm>
            <a:off x="6286941"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16" name="Text Placeholder 7">
            <a:extLst>
              <a:ext uri="{FF2B5EF4-FFF2-40B4-BE49-F238E27FC236}">
                <a16:creationId xmlns:a16="http://schemas.microsoft.com/office/drawing/2014/main" id="{5B71A5A6-B812-CEA6-4A71-78E1707DE4E1}"/>
              </a:ext>
            </a:extLst>
          </p:cNvPr>
          <p:cNvSpPr>
            <a:spLocks noGrp="1"/>
          </p:cNvSpPr>
          <p:nvPr>
            <p:ph type="body" sz="quarter" idx="29" hasCustomPrompt="1"/>
          </p:nvPr>
        </p:nvSpPr>
        <p:spPr>
          <a:xfrm>
            <a:off x="6338875" y="3156249"/>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20" name="Text Placeholder 7">
            <a:extLst>
              <a:ext uri="{FF2B5EF4-FFF2-40B4-BE49-F238E27FC236}">
                <a16:creationId xmlns:a16="http://schemas.microsoft.com/office/drawing/2014/main" id="{DE5B55D5-7EFC-9968-BC6A-0356B9FCBEE0}"/>
              </a:ext>
            </a:extLst>
          </p:cNvPr>
          <p:cNvSpPr>
            <a:spLocks noGrp="1"/>
          </p:cNvSpPr>
          <p:nvPr>
            <p:ph type="body" sz="quarter" idx="30" hasCustomPrompt="1"/>
          </p:nvPr>
        </p:nvSpPr>
        <p:spPr>
          <a:xfrm>
            <a:off x="6338875" y="3440289"/>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22" name="Picture Placeholder 3">
            <a:extLst>
              <a:ext uri="{FF2B5EF4-FFF2-40B4-BE49-F238E27FC236}">
                <a16:creationId xmlns:a16="http://schemas.microsoft.com/office/drawing/2014/main" id="{39D14E4D-15CE-6A3B-EEEC-38478C81CD50}"/>
              </a:ext>
            </a:extLst>
          </p:cNvPr>
          <p:cNvSpPr>
            <a:spLocks noGrp="1"/>
          </p:cNvSpPr>
          <p:nvPr>
            <p:ph type="pic" sz="quarter" idx="35"/>
          </p:nvPr>
        </p:nvSpPr>
        <p:spPr>
          <a:xfrm>
            <a:off x="816088" y="4133985"/>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0" name="Picture Placeholder 3">
            <a:extLst>
              <a:ext uri="{FF2B5EF4-FFF2-40B4-BE49-F238E27FC236}">
                <a16:creationId xmlns:a16="http://schemas.microsoft.com/office/drawing/2014/main" id="{6F988C83-F565-7C63-0E48-19C1874AA996}"/>
              </a:ext>
            </a:extLst>
          </p:cNvPr>
          <p:cNvSpPr>
            <a:spLocks noGrp="1"/>
          </p:cNvSpPr>
          <p:nvPr>
            <p:ph type="pic" sz="quarter" idx="38"/>
          </p:nvPr>
        </p:nvSpPr>
        <p:spPr>
          <a:xfrm>
            <a:off x="3534383" y="4139179"/>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3" name="Picture Placeholder 3">
            <a:extLst>
              <a:ext uri="{FF2B5EF4-FFF2-40B4-BE49-F238E27FC236}">
                <a16:creationId xmlns:a16="http://schemas.microsoft.com/office/drawing/2014/main" id="{F895E542-A01B-9B4C-2279-89E2F0AD6A85}"/>
              </a:ext>
            </a:extLst>
          </p:cNvPr>
          <p:cNvSpPr>
            <a:spLocks noGrp="1"/>
          </p:cNvSpPr>
          <p:nvPr>
            <p:ph type="pic" sz="quarter" idx="41"/>
          </p:nvPr>
        </p:nvSpPr>
        <p:spPr>
          <a:xfrm>
            <a:off x="6271113" y="4144576"/>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6" name="Picture Placeholder 3">
            <a:extLst>
              <a:ext uri="{FF2B5EF4-FFF2-40B4-BE49-F238E27FC236}">
                <a16:creationId xmlns:a16="http://schemas.microsoft.com/office/drawing/2014/main" id="{E5170D71-9E6A-98B0-D397-960B050D03C1}"/>
              </a:ext>
            </a:extLst>
          </p:cNvPr>
          <p:cNvSpPr>
            <a:spLocks noGrp="1"/>
          </p:cNvSpPr>
          <p:nvPr>
            <p:ph type="pic" sz="quarter" idx="44"/>
          </p:nvPr>
        </p:nvSpPr>
        <p:spPr>
          <a:xfrm>
            <a:off x="8945554"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37" name="Text Placeholder 7">
            <a:extLst>
              <a:ext uri="{FF2B5EF4-FFF2-40B4-BE49-F238E27FC236}">
                <a16:creationId xmlns:a16="http://schemas.microsoft.com/office/drawing/2014/main" id="{4AF77619-B508-F9AB-396D-A6E10E0371B9}"/>
              </a:ext>
            </a:extLst>
          </p:cNvPr>
          <p:cNvSpPr>
            <a:spLocks noGrp="1"/>
          </p:cNvSpPr>
          <p:nvPr>
            <p:ph type="body" sz="quarter" idx="45" hasCustomPrompt="1"/>
          </p:nvPr>
        </p:nvSpPr>
        <p:spPr>
          <a:xfrm>
            <a:off x="9066225" y="3156249"/>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38" name="Text Placeholder 7">
            <a:extLst>
              <a:ext uri="{FF2B5EF4-FFF2-40B4-BE49-F238E27FC236}">
                <a16:creationId xmlns:a16="http://schemas.microsoft.com/office/drawing/2014/main" id="{55AEA1ED-67E4-25E8-F21E-A1227D15A88B}"/>
              </a:ext>
            </a:extLst>
          </p:cNvPr>
          <p:cNvSpPr>
            <a:spLocks noGrp="1"/>
          </p:cNvSpPr>
          <p:nvPr>
            <p:ph type="body" sz="quarter" idx="46" hasCustomPrompt="1"/>
          </p:nvPr>
        </p:nvSpPr>
        <p:spPr>
          <a:xfrm>
            <a:off x="9066225" y="3440289"/>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39" name="Picture Placeholder 3">
            <a:extLst>
              <a:ext uri="{FF2B5EF4-FFF2-40B4-BE49-F238E27FC236}">
                <a16:creationId xmlns:a16="http://schemas.microsoft.com/office/drawing/2014/main" id="{428A82AD-0D4A-D943-F542-AF9FAED850D5}"/>
              </a:ext>
            </a:extLst>
          </p:cNvPr>
          <p:cNvSpPr>
            <a:spLocks noGrp="1"/>
          </p:cNvSpPr>
          <p:nvPr>
            <p:ph type="pic" sz="quarter" idx="47"/>
          </p:nvPr>
        </p:nvSpPr>
        <p:spPr>
          <a:xfrm>
            <a:off x="8954173" y="4133985"/>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 name="Date Placeholder 10">
            <a:extLst>
              <a:ext uri="{FF2B5EF4-FFF2-40B4-BE49-F238E27FC236}">
                <a16:creationId xmlns:a16="http://schemas.microsoft.com/office/drawing/2014/main" id="{FD70E74F-12CA-4F92-16A4-50E262341A4E}"/>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2"/>
                </a:solidFill>
              </a:defRPr>
            </a:lvl1pPr>
          </a:lstStyle>
          <a:p>
            <a:endParaRPr lang="en-US"/>
          </a:p>
        </p:txBody>
      </p:sp>
      <p:sp>
        <p:nvSpPr>
          <p:cNvPr id="25" name="Slide Number Placeholder 2">
            <a:extLst>
              <a:ext uri="{FF2B5EF4-FFF2-40B4-BE49-F238E27FC236}">
                <a16:creationId xmlns:a16="http://schemas.microsoft.com/office/drawing/2014/main" id="{365665AB-08D8-68B0-B112-AE1C2AB09725}"/>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7242A219-B11B-0685-ABFB-AF45DDFD1558}"/>
              </a:ext>
            </a:extLst>
          </p:cNvPr>
          <p:cNvGrpSpPr/>
          <p:nvPr userDrawn="1"/>
        </p:nvGrpSpPr>
        <p:grpSpPr>
          <a:xfrm>
            <a:off x="10863102" y="309052"/>
            <a:ext cx="911847" cy="382707"/>
            <a:chOff x="7459170" y="481236"/>
            <a:chExt cx="2697427" cy="1132124"/>
          </a:xfrm>
        </p:grpSpPr>
        <p:sp>
          <p:nvSpPr>
            <p:cNvPr id="8" name="Freeform 7">
              <a:extLst>
                <a:ext uri="{FF2B5EF4-FFF2-40B4-BE49-F238E27FC236}">
                  <a16:creationId xmlns:a16="http://schemas.microsoft.com/office/drawing/2014/main" id="{FA0DE544-FFBA-8474-E76F-6218DD1BB0F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3BE7E6EF-6A42-D707-9464-9DA80D12E2A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DEBAC19B-D761-0EF0-6A28-01E5C3DC33D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FCCE27E2-C9E7-7619-94BA-79C71052375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56A22896-9BE5-18EF-9293-1D3A5E8197B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BC8F2BA3-339E-6A43-10B5-2AF4C69D071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39EF6E0D-D343-199A-E1EF-AE81719FD7B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45" name="Rectangle 44">
            <a:extLst>
              <a:ext uri="{FF2B5EF4-FFF2-40B4-BE49-F238E27FC236}">
                <a16:creationId xmlns:a16="http://schemas.microsoft.com/office/drawing/2014/main" id="{FDF54747-D981-EEC8-B08A-A52DEAC1CD94}"/>
              </a:ext>
            </a:extLst>
          </p:cNvPr>
          <p:cNvSpPr/>
          <p:nvPr userDrawn="1"/>
        </p:nvSpPr>
        <p:spPr>
          <a:xfrm>
            <a:off x="3527697" y="5326168"/>
            <a:ext cx="2517465" cy="828032"/>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6" name="Rectangle 45">
            <a:extLst>
              <a:ext uri="{FF2B5EF4-FFF2-40B4-BE49-F238E27FC236}">
                <a16:creationId xmlns:a16="http://schemas.microsoft.com/office/drawing/2014/main" id="{EC46CF0B-CCD5-AA47-3C03-702D6CFBBBA4}"/>
              </a:ext>
            </a:extLst>
          </p:cNvPr>
          <p:cNvSpPr/>
          <p:nvPr userDrawn="1"/>
        </p:nvSpPr>
        <p:spPr>
          <a:xfrm>
            <a:off x="6242413" y="5330621"/>
            <a:ext cx="2491664" cy="828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7" name="Rectangle 46">
            <a:extLst>
              <a:ext uri="{FF2B5EF4-FFF2-40B4-BE49-F238E27FC236}">
                <a16:creationId xmlns:a16="http://schemas.microsoft.com/office/drawing/2014/main" id="{78134FDD-F308-A60A-D1E4-1D9926C04DB4}"/>
              </a:ext>
            </a:extLst>
          </p:cNvPr>
          <p:cNvSpPr/>
          <p:nvPr userDrawn="1"/>
        </p:nvSpPr>
        <p:spPr>
          <a:xfrm>
            <a:off x="8947325" y="5320030"/>
            <a:ext cx="2491664" cy="82803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8" name="Rectangle 47">
            <a:extLst>
              <a:ext uri="{FF2B5EF4-FFF2-40B4-BE49-F238E27FC236}">
                <a16:creationId xmlns:a16="http://schemas.microsoft.com/office/drawing/2014/main" id="{28328140-706D-17DE-7EA0-B7022AEB917B}"/>
              </a:ext>
            </a:extLst>
          </p:cNvPr>
          <p:cNvSpPr/>
          <p:nvPr userDrawn="1"/>
        </p:nvSpPr>
        <p:spPr>
          <a:xfrm>
            <a:off x="811946" y="5320030"/>
            <a:ext cx="2521667" cy="82803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9" name="Text Placeholder 7">
            <a:extLst>
              <a:ext uri="{FF2B5EF4-FFF2-40B4-BE49-F238E27FC236}">
                <a16:creationId xmlns:a16="http://schemas.microsoft.com/office/drawing/2014/main" id="{82176B93-B246-A67D-AB6A-1DF1CEEFC247}"/>
              </a:ext>
            </a:extLst>
          </p:cNvPr>
          <p:cNvSpPr>
            <a:spLocks noGrp="1"/>
          </p:cNvSpPr>
          <p:nvPr>
            <p:ph type="body" sz="quarter" idx="48" hasCustomPrompt="1"/>
          </p:nvPr>
        </p:nvSpPr>
        <p:spPr>
          <a:xfrm>
            <a:off x="926732" y="5373009"/>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50" name="Text Placeholder 7">
            <a:extLst>
              <a:ext uri="{FF2B5EF4-FFF2-40B4-BE49-F238E27FC236}">
                <a16:creationId xmlns:a16="http://schemas.microsoft.com/office/drawing/2014/main" id="{34294786-B7A0-1804-2750-EE81229CD571}"/>
              </a:ext>
            </a:extLst>
          </p:cNvPr>
          <p:cNvSpPr>
            <a:spLocks noGrp="1"/>
          </p:cNvSpPr>
          <p:nvPr>
            <p:ph type="body" sz="quarter" idx="49" hasCustomPrompt="1"/>
          </p:nvPr>
        </p:nvSpPr>
        <p:spPr>
          <a:xfrm>
            <a:off x="926732" y="5657049"/>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51" name="Text Placeholder 7">
            <a:extLst>
              <a:ext uri="{FF2B5EF4-FFF2-40B4-BE49-F238E27FC236}">
                <a16:creationId xmlns:a16="http://schemas.microsoft.com/office/drawing/2014/main" id="{0D258FB3-6080-7B11-9834-13F96511B894}"/>
              </a:ext>
            </a:extLst>
          </p:cNvPr>
          <p:cNvSpPr>
            <a:spLocks noGrp="1"/>
          </p:cNvSpPr>
          <p:nvPr>
            <p:ph type="body" sz="quarter" idx="50" hasCustomPrompt="1"/>
          </p:nvPr>
        </p:nvSpPr>
        <p:spPr>
          <a:xfrm>
            <a:off x="3632790" y="5378905"/>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52" name="Text Placeholder 7">
            <a:extLst>
              <a:ext uri="{FF2B5EF4-FFF2-40B4-BE49-F238E27FC236}">
                <a16:creationId xmlns:a16="http://schemas.microsoft.com/office/drawing/2014/main" id="{DD656BE4-5BAE-B987-38C8-4A6C92DC56C0}"/>
              </a:ext>
            </a:extLst>
          </p:cNvPr>
          <p:cNvSpPr>
            <a:spLocks noGrp="1"/>
          </p:cNvSpPr>
          <p:nvPr>
            <p:ph type="body" sz="quarter" idx="51" hasCustomPrompt="1"/>
          </p:nvPr>
        </p:nvSpPr>
        <p:spPr>
          <a:xfrm>
            <a:off x="3632790" y="5662945"/>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53" name="Text Placeholder 7">
            <a:extLst>
              <a:ext uri="{FF2B5EF4-FFF2-40B4-BE49-F238E27FC236}">
                <a16:creationId xmlns:a16="http://schemas.microsoft.com/office/drawing/2014/main" id="{5C8CDC5D-F32B-8A04-9318-1653A8326620}"/>
              </a:ext>
            </a:extLst>
          </p:cNvPr>
          <p:cNvSpPr>
            <a:spLocks noGrp="1"/>
          </p:cNvSpPr>
          <p:nvPr>
            <p:ph type="body" sz="quarter" idx="52" hasCustomPrompt="1"/>
          </p:nvPr>
        </p:nvSpPr>
        <p:spPr>
          <a:xfrm>
            <a:off x="6351066" y="5378905"/>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54" name="Text Placeholder 7">
            <a:extLst>
              <a:ext uri="{FF2B5EF4-FFF2-40B4-BE49-F238E27FC236}">
                <a16:creationId xmlns:a16="http://schemas.microsoft.com/office/drawing/2014/main" id="{2F68F5F9-4DE7-7F57-D929-1E78C24BF366}"/>
              </a:ext>
            </a:extLst>
          </p:cNvPr>
          <p:cNvSpPr>
            <a:spLocks noGrp="1"/>
          </p:cNvSpPr>
          <p:nvPr>
            <p:ph type="body" sz="quarter" idx="53" hasCustomPrompt="1"/>
          </p:nvPr>
        </p:nvSpPr>
        <p:spPr>
          <a:xfrm>
            <a:off x="6351066" y="5662945"/>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55" name="Text Placeholder 7">
            <a:extLst>
              <a:ext uri="{FF2B5EF4-FFF2-40B4-BE49-F238E27FC236}">
                <a16:creationId xmlns:a16="http://schemas.microsoft.com/office/drawing/2014/main" id="{FF35FA80-C1E8-424C-E9A2-A3F726654BB2}"/>
              </a:ext>
            </a:extLst>
          </p:cNvPr>
          <p:cNvSpPr>
            <a:spLocks noGrp="1"/>
          </p:cNvSpPr>
          <p:nvPr>
            <p:ph type="body" sz="quarter" idx="54" hasCustomPrompt="1"/>
          </p:nvPr>
        </p:nvSpPr>
        <p:spPr>
          <a:xfrm>
            <a:off x="9078416" y="5378905"/>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56" name="Text Placeholder 7">
            <a:extLst>
              <a:ext uri="{FF2B5EF4-FFF2-40B4-BE49-F238E27FC236}">
                <a16:creationId xmlns:a16="http://schemas.microsoft.com/office/drawing/2014/main" id="{75E516F2-1D87-0ACF-B2E6-A2E932684C78}"/>
              </a:ext>
            </a:extLst>
          </p:cNvPr>
          <p:cNvSpPr>
            <a:spLocks noGrp="1"/>
          </p:cNvSpPr>
          <p:nvPr>
            <p:ph type="body" sz="quarter" idx="55" hasCustomPrompt="1"/>
          </p:nvPr>
        </p:nvSpPr>
        <p:spPr>
          <a:xfrm>
            <a:off x="9078416" y="5662945"/>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7" name="Rectangle 6">
            <a:extLst>
              <a:ext uri="{FF2B5EF4-FFF2-40B4-BE49-F238E27FC236}">
                <a16:creationId xmlns:a16="http://schemas.microsoft.com/office/drawing/2014/main" id="{C10BC76B-7258-31EC-7D9A-0D6E4B265C8E}"/>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1772261060"/>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7_Biog x 2">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CAC07C09-AD62-3B76-AF9C-12BEAC1ED8A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8479" cy="553998"/>
          </a:xfrm>
          <a:prstGeom prst="rect">
            <a:avLst/>
          </a:prstGeom>
        </p:spPr>
        <p:txBody>
          <a:bodyPr vert="horz" wrap="square" lIns="0" tIns="0" rIns="0" bIns="0" rtlCol="0" anchor="t" anchorCtr="0">
            <a:spAutoFit/>
          </a:bodyPr>
          <a:lstStyle>
            <a:lvl1pPr>
              <a:defRPr/>
            </a:lvl1pPr>
          </a:lstStyle>
          <a:p>
            <a:r>
              <a:rPr lang="en-US"/>
              <a:t>Biography slide x 2</a:t>
            </a:r>
            <a:endParaRPr lang="en-GB"/>
          </a:p>
        </p:txBody>
      </p:sp>
      <p:sp>
        <p:nvSpPr>
          <p:cNvPr id="4" name="Text Placeholder 5">
            <a:extLst>
              <a:ext uri="{FF2B5EF4-FFF2-40B4-BE49-F238E27FC236}">
                <a16:creationId xmlns:a16="http://schemas.microsoft.com/office/drawing/2014/main" id="{C841AE84-8F1F-58E4-9311-DB80BAE586C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5" name="Date Placeholder 10">
            <a:extLst>
              <a:ext uri="{FF2B5EF4-FFF2-40B4-BE49-F238E27FC236}">
                <a16:creationId xmlns:a16="http://schemas.microsoft.com/office/drawing/2014/main" id="{2DBD1081-2077-3303-650A-C68EE3B32E73}"/>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accent3"/>
                </a:solidFill>
              </a:defRPr>
            </a:lvl1pPr>
          </a:lstStyle>
          <a:p>
            <a:endParaRPr lang="en-US"/>
          </a:p>
        </p:txBody>
      </p:sp>
      <p:sp>
        <p:nvSpPr>
          <p:cNvPr id="16" name="Rectangle 15">
            <a:extLst>
              <a:ext uri="{FF2B5EF4-FFF2-40B4-BE49-F238E27FC236}">
                <a16:creationId xmlns:a16="http://schemas.microsoft.com/office/drawing/2014/main" id="{76BAE6E4-DBA5-E9EC-420B-13E38CD2C110}"/>
              </a:ext>
            </a:extLst>
          </p:cNvPr>
          <p:cNvSpPr/>
          <p:nvPr userDrawn="1"/>
        </p:nvSpPr>
        <p:spPr>
          <a:xfrm>
            <a:off x="7775972" y="-1070925"/>
            <a:ext cx="4416027" cy="107092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r>
              <a:rPr lang="en-US" sz="1400" b="0">
                <a:solidFill>
                  <a:srgbClr val="E40046"/>
                </a:solidFill>
              </a:rPr>
              <a:t>Use only for lengthier biographies</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
        <p:nvSpPr>
          <p:cNvPr id="17" name="Slide Number Placeholder 2">
            <a:extLst>
              <a:ext uri="{FF2B5EF4-FFF2-40B4-BE49-F238E27FC236}">
                <a16:creationId xmlns:a16="http://schemas.microsoft.com/office/drawing/2014/main" id="{3F08B53F-89EF-8F8C-B47F-30CEF0959AA0}"/>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725DF649-090C-9CF5-F0EF-456D11A3C4BD}"/>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8" name="Text Placeholder 2">
            <a:extLst>
              <a:ext uri="{FF2B5EF4-FFF2-40B4-BE49-F238E27FC236}">
                <a16:creationId xmlns:a16="http://schemas.microsoft.com/office/drawing/2014/main" id="{5E3BF8A5-FE42-278F-9F13-235CF766E35C}"/>
              </a:ext>
            </a:extLst>
          </p:cNvPr>
          <p:cNvSpPr>
            <a:spLocks noGrp="1"/>
          </p:cNvSpPr>
          <p:nvPr>
            <p:ph type="body" sz="quarter" idx="10" hasCustomPrompt="1"/>
          </p:nvPr>
        </p:nvSpPr>
        <p:spPr>
          <a:xfrm>
            <a:off x="814558" y="3303927"/>
            <a:ext cx="5160793" cy="2855172"/>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29" name="Text Placeholder 7">
            <a:extLst>
              <a:ext uri="{FF2B5EF4-FFF2-40B4-BE49-F238E27FC236}">
                <a16:creationId xmlns:a16="http://schemas.microsoft.com/office/drawing/2014/main" id="{6E3FDF50-3867-D2F2-42BB-7EB6499D762C}"/>
              </a:ext>
            </a:extLst>
          </p:cNvPr>
          <p:cNvSpPr>
            <a:spLocks noGrp="1"/>
          </p:cNvSpPr>
          <p:nvPr>
            <p:ph type="body" sz="quarter" idx="19" hasCustomPrompt="1"/>
          </p:nvPr>
        </p:nvSpPr>
        <p:spPr>
          <a:xfrm>
            <a:off x="2255571" y="2229020"/>
            <a:ext cx="3651688" cy="306502"/>
          </a:xfrm>
        </p:spPr>
        <p:txBody>
          <a:bodyPr/>
          <a:lstStyle>
            <a:lvl1pPr>
              <a:spcBef>
                <a:spcPts val="0"/>
              </a:spcBef>
              <a:defRPr sz="1800" b="1">
                <a:solidFill>
                  <a:schemeClr val="tx2"/>
                </a:solidFill>
                <a:latin typeface="+mn-lt"/>
              </a:defRPr>
            </a:lvl1pPr>
          </a:lstStyle>
          <a:p>
            <a:pPr lvl="0"/>
            <a:r>
              <a:rPr lang="en-US"/>
              <a:t>Name</a:t>
            </a:r>
          </a:p>
        </p:txBody>
      </p:sp>
      <p:sp>
        <p:nvSpPr>
          <p:cNvPr id="30" name="Text Placeholder 7">
            <a:extLst>
              <a:ext uri="{FF2B5EF4-FFF2-40B4-BE49-F238E27FC236}">
                <a16:creationId xmlns:a16="http://schemas.microsoft.com/office/drawing/2014/main" id="{29D27961-1506-B796-C17C-C0927BF8AAB4}"/>
              </a:ext>
            </a:extLst>
          </p:cNvPr>
          <p:cNvSpPr>
            <a:spLocks noGrp="1"/>
          </p:cNvSpPr>
          <p:nvPr>
            <p:ph type="body" sz="quarter" idx="22" hasCustomPrompt="1"/>
          </p:nvPr>
        </p:nvSpPr>
        <p:spPr>
          <a:xfrm>
            <a:off x="2255571" y="2551633"/>
            <a:ext cx="3651688" cy="306502"/>
          </a:xfrm>
        </p:spPr>
        <p:txBody>
          <a:bodyPr/>
          <a:lstStyle>
            <a:lvl1pPr>
              <a:spcBef>
                <a:spcPts val="0"/>
              </a:spcBef>
              <a:defRPr sz="1400" b="0">
                <a:solidFill>
                  <a:schemeClr val="tx1"/>
                </a:solidFill>
                <a:latin typeface="+mn-lt"/>
              </a:defRPr>
            </a:lvl1pPr>
          </a:lstStyle>
          <a:p>
            <a:pPr lvl="0"/>
            <a:r>
              <a:rPr lang="en-US"/>
              <a:t>Title</a:t>
            </a:r>
          </a:p>
        </p:txBody>
      </p:sp>
      <p:sp>
        <p:nvSpPr>
          <p:cNvPr id="31" name="Text Placeholder 2">
            <a:extLst>
              <a:ext uri="{FF2B5EF4-FFF2-40B4-BE49-F238E27FC236}">
                <a16:creationId xmlns:a16="http://schemas.microsoft.com/office/drawing/2014/main" id="{59C7ED37-BEB9-EC44-BE68-A18EBFE75A5A}"/>
              </a:ext>
            </a:extLst>
          </p:cNvPr>
          <p:cNvSpPr>
            <a:spLocks noGrp="1"/>
          </p:cNvSpPr>
          <p:nvPr>
            <p:ph type="body" sz="quarter" idx="23" hasCustomPrompt="1"/>
          </p:nvPr>
        </p:nvSpPr>
        <p:spPr>
          <a:xfrm>
            <a:off x="6216650" y="3309002"/>
            <a:ext cx="5199745" cy="2855172"/>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32" name="Text Placeholder 7">
            <a:extLst>
              <a:ext uri="{FF2B5EF4-FFF2-40B4-BE49-F238E27FC236}">
                <a16:creationId xmlns:a16="http://schemas.microsoft.com/office/drawing/2014/main" id="{CD59918D-C650-359F-6946-7605BDD951A9}"/>
              </a:ext>
            </a:extLst>
          </p:cNvPr>
          <p:cNvSpPr>
            <a:spLocks noGrp="1"/>
          </p:cNvSpPr>
          <p:nvPr>
            <p:ph type="body" sz="quarter" idx="24" hasCustomPrompt="1"/>
          </p:nvPr>
        </p:nvSpPr>
        <p:spPr>
          <a:xfrm>
            <a:off x="7655974" y="2245131"/>
            <a:ext cx="3659939" cy="306502"/>
          </a:xfrm>
        </p:spPr>
        <p:txBody>
          <a:bodyPr/>
          <a:lstStyle>
            <a:lvl1pPr>
              <a:spcBef>
                <a:spcPts val="0"/>
              </a:spcBef>
              <a:defRPr sz="1800" b="1">
                <a:solidFill>
                  <a:schemeClr val="tx2"/>
                </a:solidFill>
                <a:latin typeface="+mn-lt"/>
              </a:defRPr>
            </a:lvl1pPr>
          </a:lstStyle>
          <a:p>
            <a:pPr lvl="0"/>
            <a:r>
              <a:rPr lang="en-US"/>
              <a:t>Name</a:t>
            </a:r>
          </a:p>
        </p:txBody>
      </p:sp>
      <p:sp>
        <p:nvSpPr>
          <p:cNvPr id="33" name="Text Placeholder 7">
            <a:extLst>
              <a:ext uri="{FF2B5EF4-FFF2-40B4-BE49-F238E27FC236}">
                <a16:creationId xmlns:a16="http://schemas.microsoft.com/office/drawing/2014/main" id="{E8C9737F-4ECE-562C-6DE9-36A15B449A83}"/>
              </a:ext>
            </a:extLst>
          </p:cNvPr>
          <p:cNvSpPr>
            <a:spLocks noGrp="1"/>
          </p:cNvSpPr>
          <p:nvPr>
            <p:ph type="body" sz="quarter" idx="25" hasCustomPrompt="1"/>
          </p:nvPr>
        </p:nvSpPr>
        <p:spPr>
          <a:xfrm>
            <a:off x="7655974" y="2567744"/>
            <a:ext cx="3659939" cy="306502"/>
          </a:xfrm>
        </p:spPr>
        <p:txBody>
          <a:bodyPr/>
          <a:lstStyle>
            <a:lvl1pPr>
              <a:spcBef>
                <a:spcPts val="0"/>
              </a:spcBef>
              <a:defRPr sz="1400" b="0">
                <a:solidFill>
                  <a:schemeClr val="tx1"/>
                </a:solidFill>
                <a:latin typeface="+mn-lt"/>
              </a:defRPr>
            </a:lvl1pPr>
          </a:lstStyle>
          <a:p>
            <a:pPr lvl="0"/>
            <a:r>
              <a:rPr lang="en-US"/>
              <a:t>Title</a:t>
            </a:r>
          </a:p>
        </p:txBody>
      </p:sp>
      <p:sp>
        <p:nvSpPr>
          <p:cNvPr id="34" name="Picture Placeholder 3">
            <a:extLst>
              <a:ext uri="{FF2B5EF4-FFF2-40B4-BE49-F238E27FC236}">
                <a16:creationId xmlns:a16="http://schemas.microsoft.com/office/drawing/2014/main" id="{F853748F-65F2-599B-9F34-B594FC1EB208}"/>
              </a:ext>
            </a:extLst>
          </p:cNvPr>
          <p:cNvSpPr>
            <a:spLocks noGrp="1"/>
          </p:cNvSpPr>
          <p:nvPr>
            <p:ph type="pic" sz="quarter" idx="15"/>
          </p:nvPr>
        </p:nvSpPr>
        <p:spPr>
          <a:xfrm>
            <a:off x="815975" y="1956668"/>
            <a:ext cx="1245600" cy="1254062"/>
          </a:xfrm>
          <a:prstGeom prst="rect">
            <a:avLst/>
          </a:prstGeom>
          <a:solidFill>
            <a:srgbClr val="E7E7E8"/>
          </a:solidFill>
        </p:spPr>
        <p:txBody>
          <a:bodyPr lIns="72000" tIns="72000" rIns="72000"/>
          <a:lstStyle/>
          <a:p>
            <a:r>
              <a:rPr lang="en-US"/>
              <a:t>Click icon to add picture</a:t>
            </a:r>
            <a:endParaRPr lang="en-GB"/>
          </a:p>
        </p:txBody>
      </p:sp>
      <p:sp>
        <p:nvSpPr>
          <p:cNvPr id="35" name="Picture Placeholder 3">
            <a:extLst>
              <a:ext uri="{FF2B5EF4-FFF2-40B4-BE49-F238E27FC236}">
                <a16:creationId xmlns:a16="http://schemas.microsoft.com/office/drawing/2014/main" id="{AB7BAB43-A04D-BCB8-4A3D-5C8A71C4F3E5}"/>
              </a:ext>
            </a:extLst>
          </p:cNvPr>
          <p:cNvSpPr>
            <a:spLocks noGrp="1"/>
          </p:cNvSpPr>
          <p:nvPr>
            <p:ph type="pic" sz="quarter" idx="20"/>
          </p:nvPr>
        </p:nvSpPr>
        <p:spPr>
          <a:xfrm>
            <a:off x="6216650" y="1959360"/>
            <a:ext cx="1245600" cy="1254062"/>
          </a:xfrm>
          <a:prstGeom prst="rect">
            <a:avLst/>
          </a:prstGeom>
          <a:solidFill>
            <a:srgbClr val="E7E7E8"/>
          </a:solidFill>
        </p:spPr>
        <p:txBody>
          <a:bodyPr lIns="72000" tIns="72000" rIns="72000"/>
          <a:lstStyle/>
          <a:p>
            <a:r>
              <a:rPr lang="en-US"/>
              <a:t>Click icon to add picture</a:t>
            </a:r>
            <a:endParaRPr lang="en-GB"/>
          </a:p>
        </p:txBody>
      </p:sp>
    </p:spTree>
    <p:extLst>
      <p:ext uri="{BB962C8B-B14F-4D97-AF65-F5344CB8AC3E}">
        <p14:creationId xmlns:p14="http://schemas.microsoft.com/office/powerpoint/2010/main" val="1456865272"/>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8_Biog x 2">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CAC07C09-AD62-3B76-AF9C-12BEAC1ED8A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8479" cy="553998"/>
          </a:xfrm>
          <a:prstGeom prst="rect">
            <a:avLst/>
          </a:prstGeom>
        </p:spPr>
        <p:txBody>
          <a:bodyPr vert="horz" wrap="square" lIns="0" tIns="0" rIns="0" bIns="0" rtlCol="0" anchor="t" anchorCtr="0">
            <a:spAutoFit/>
          </a:bodyPr>
          <a:lstStyle>
            <a:lvl1pPr>
              <a:defRPr/>
            </a:lvl1pPr>
          </a:lstStyle>
          <a:p>
            <a:r>
              <a:rPr lang="en-US"/>
              <a:t>Biography slide x 2</a:t>
            </a:r>
            <a:endParaRPr lang="en-GB"/>
          </a:p>
        </p:txBody>
      </p:sp>
      <p:sp>
        <p:nvSpPr>
          <p:cNvPr id="4" name="Text Placeholder 5">
            <a:extLst>
              <a:ext uri="{FF2B5EF4-FFF2-40B4-BE49-F238E27FC236}">
                <a16:creationId xmlns:a16="http://schemas.microsoft.com/office/drawing/2014/main" id="{C841AE84-8F1F-58E4-9311-DB80BAE586C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5" name="Date Placeholder 10">
            <a:extLst>
              <a:ext uri="{FF2B5EF4-FFF2-40B4-BE49-F238E27FC236}">
                <a16:creationId xmlns:a16="http://schemas.microsoft.com/office/drawing/2014/main" id="{2DBD1081-2077-3303-650A-C68EE3B32E73}"/>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accent3"/>
                </a:solidFill>
              </a:defRPr>
            </a:lvl1pPr>
          </a:lstStyle>
          <a:p>
            <a:endParaRPr lang="en-US"/>
          </a:p>
        </p:txBody>
      </p:sp>
      <p:sp>
        <p:nvSpPr>
          <p:cNvPr id="16" name="Rectangle 15">
            <a:extLst>
              <a:ext uri="{FF2B5EF4-FFF2-40B4-BE49-F238E27FC236}">
                <a16:creationId xmlns:a16="http://schemas.microsoft.com/office/drawing/2014/main" id="{76BAE6E4-DBA5-E9EC-420B-13E38CD2C110}"/>
              </a:ext>
            </a:extLst>
          </p:cNvPr>
          <p:cNvSpPr/>
          <p:nvPr userDrawn="1"/>
        </p:nvSpPr>
        <p:spPr>
          <a:xfrm>
            <a:off x="7775972" y="-1070925"/>
            <a:ext cx="4416027" cy="107092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r>
              <a:rPr lang="en-US" sz="1400" b="0">
                <a:solidFill>
                  <a:srgbClr val="E40046"/>
                </a:solidFill>
              </a:rPr>
              <a:t>Use only for lengthier biographies</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
        <p:nvSpPr>
          <p:cNvPr id="17" name="Slide Number Placeholder 2">
            <a:extLst>
              <a:ext uri="{FF2B5EF4-FFF2-40B4-BE49-F238E27FC236}">
                <a16:creationId xmlns:a16="http://schemas.microsoft.com/office/drawing/2014/main" id="{3F08B53F-89EF-8F8C-B47F-30CEF0959AA0}"/>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725DF649-090C-9CF5-F0EF-456D11A3C4BD}"/>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9" name="Picture Placeholder 3">
            <a:extLst>
              <a:ext uri="{FF2B5EF4-FFF2-40B4-BE49-F238E27FC236}">
                <a16:creationId xmlns:a16="http://schemas.microsoft.com/office/drawing/2014/main" id="{B05CF81C-63CD-E60E-7B9B-9CB169C74B25}"/>
              </a:ext>
            </a:extLst>
          </p:cNvPr>
          <p:cNvSpPr>
            <a:spLocks noGrp="1"/>
          </p:cNvSpPr>
          <p:nvPr>
            <p:ph type="pic" sz="quarter" idx="15"/>
          </p:nvPr>
        </p:nvSpPr>
        <p:spPr>
          <a:xfrm>
            <a:off x="815975" y="1956668"/>
            <a:ext cx="1166191" cy="1174114"/>
          </a:xfrm>
          <a:prstGeom prst="rect">
            <a:avLst/>
          </a:prstGeom>
          <a:solidFill>
            <a:srgbClr val="E7E7E8"/>
          </a:solidFill>
        </p:spPr>
        <p:txBody>
          <a:bodyPr lIns="72000" tIns="72000" rIns="72000"/>
          <a:lstStyle>
            <a:lvl1pPr>
              <a:defRPr sz="1600"/>
            </a:lvl1pPr>
          </a:lstStyle>
          <a:p>
            <a:r>
              <a:rPr lang="en-US"/>
              <a:t>Click icon to add picture</a:t>
            </a:r>
            <a:endParaRPr lang="en-GB"/>
          </a:p>
        </p:txBody>
      </p:sp>
      <p:sp>
        <p:nvSpPr>
          <p:cNvPr id="28" name="Text Placeholder 2">
            <a:extLst>
              <a:ext uri="{FF2B5EF4-FFF2-40B4-BE49-F238E27FC236}">
                <a16:creationId xmlns:a16="http://schemas.microsoft.com/office/drawing/2014/main" id="{5E3BF8A5-FE42-278F-9F13-235CF766E35C}"/>
              </a:ext>
            </a:extLst>
          </p:cNvPr>
          <p:cNvSpPr>
            <a:spLocks noGrp="1"/>
          </p:cNvSpPr>
          <p:nvPr>
            <p:ph type="body" sz="quarter" idx="10" hasCustomPrompt="1"/>
          </p:nvPr>
        </p:nvSpPr>
        <p:spPr>
          <a:xfrm>
            <a:off x="814559" y="3282445"/>
            <a:ext cx="3420892" cy="2876654"/>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29" name="Text Placeholder 7">
            <a:extLst>
              <a:ext uri="{FF2B5EF4-FFF2-40B4-BE49-F238E27FC236}">
                <a16:creationId xmlns:a16="http://schemas.microsoft.com/office/drawing/2014/main" id="{6E3FDF50-3867-D2F2-42BB-7EB6499D762C}"/>
              </a:ext>
            </a:extLst>
          </p:cNvPr>
          <p:cNvSpPr>
            <a:spLocks noGrp="1"/>
          </p:cNvSpPr>
          <p:nvPr>
            <p:ph type="body" sz="quarter" idx="19" hasCustomPrompt="1"/>
          </p:nvPr>
        </p:nvSpPr>
        <p:spPr>
          <a:xfrm>
            <a:off x="2076067" y="2110799"/>
            <a:ext cx="2159383" cy="306502"/>
          </a:xfrm>
        </p:spPr>
        <p:txBody>
          <a:bodyPr/>
          <a:lstStyle>
            <a:lvl1pPr>
              <a:spcBef>
                <a:spcPts val="0"/>
              </a:spcBef>
              <a:defRPr sz="1400" b="1">
                <a:solidFill>
                  <a:schemeClr val="tx2"/>
                </a:solidFill>
                <a:latin typeface="+mn-lt"/>
              </a:defRPr>
            </a:lvl1pPr>
          </a:lstStyle>
          <a:p>
            <a:pPr lvl="0"/>
            <a:r>
              <a:rPr lang="en-US"/>
              <a:t>Name</a:t>
            </a:r>
          </a:p>
        </p:txBody>
      </p:sp>
      <p:sp>
        <p:nvSpPr>
          <p:cNvPr id="30" name="Text Placeholder 7">
            <a:extLst>
              <a:ext uri="{FF2B5EF4-FFF2-40B4-BE49-F238E27FC236}">
                <a16:creationId xmlns:a16="http://schemas.microsoft.com/office/drawing/2014/main" id="{29D27961-1506-B796-C17C-C0927BF8AAB4}"/>
              </a:ext>
            </a:extLst>
          </p:cNvPr>
          <p:cNvSpPr>
            <a:spLocks noGrp="1"/>
          </p:cNvSpPr>
          <p:nvPr>
            <p:ph type="body" sz="quarter" idx="22" hasCustomPrompt="1"/>
          </p:nvPr>
        </p:nvSpPr>
        <p:spPr>
          <a:xfrm>
            <a:off x="2076067" y="2696622"/>
            <a:ext cx="2159383" cy="306502"/>
          </a:xfrm>
        </p:spPr>
        <p:txBody>
          <a:bodyPr/>
          <a:lstStyle>
            <a:lvl1pPr>
              <a:spcBef>
                <a:spcPts val="0"/>
              </a:spcBef>
              <a:defRPr sz="1400" b="0">
                <a:solidFill>
                  <a:schemeClr val="tx1"/>
                </a:solidFill>
                <a:latin typeface="+mn-lt"/>
              </a:defRPr>
            </a:lvl1pPr>
          </a:lstStyle>
          <a:p>
            <a:pPr lvl="0"/>
            <a:r>
              <a:rPr lang="en-US"/>
              <a:t>Title</a:t>
            </a:r>
          </a:p>
        </p:txBody>
      </p:sp>
      <p:sp>
        <p:nvSpPr>
          <p:cNvPr id="3" name="Picture Placeholder 3">
            <a:extLst>
              <a:ext uri="{FF2B5EF4-FFF2-40B4-BE49-F238E27FC236}">
                <a16:creationId xmlns:a16="http://schemas.microsoft.com/office/drawing/2014/main" id="{392D5268-2F0A-D215-A7BB-EFB100CF96D2}"/>
              </a:ext>
            </a:extLst>
          </p:cNvPr>
          <p:cNvSpPr>
            <a:spLocks noGrp="1"/>
          </p:cNvSpPr>
          <p:nvPr>
            <p:ph type="pic" sz="quarter" idx="23"/>
          </p:nvPr>
        </p:nvSpPr>
        <p:spPr>
          <a:xfrm>
            <a:off x="4423561" y="1954891"/>
            <a:ext cx="1166191" cy="1174114"/>
          </a:xfrm>
          <a:prstGeom prst="rect">
            <a:avLst/>
          </a:prstGeom>
          <a:solidFill>
            <a:srgbClr val="E7E7E8"/>
          </a:solidFill>
        </p:spPr>
        <p:txBody>
          <a:bodyPr lIns="72000" tIns="72000" rIns="72000"/>
          <a:lstStyle>
            <a:lvl1pPr>
              <a:defRPr sz="1600"/>
            </a:lvl1pPr>
          </a:lstStyle>
          <a:p>
            <a:r>
              <a:rPr lang="en-US"/>
              <a:t>Click icon to add picture</a:t>
            </a:r>
            <a:endParaRPr lang="en-GB"/>
          </a:p>
        </p:txBody>
      </p:sp>
      <p:sp>
        <p:nvSpPr>
          <p:cNvPr id="7" name="Text Placeholder 2">
            <a:extLst>
              <a:ext uri="{FF2B5EF4-FFF2-40B4-BE49-F238E27FC236}">
                <a16:creationId xmlns:a16="http://schemas.microsoft.com/office/drawing/2014/main" id="{4981AF6E-5575-586C-7E95-F8487F134162}"/>
              </a:ext>
            </a:extLst>
          </p:cNvPr>
          <p:cNvSpPr>
            <a:spLocks noGrp="1"/>
          </p:cNvSpPr>
          <p:nvPr>
            <p:ph type="body" sz="quarter" idx="24" hasCustomPrompt="1"/>
          </p:nvPr>
        </p:nvSpPr>
        <p:spPr>
          <a:xfrm>
            <a:off x="4422145" y="3280668"/>
            <a:ext cx="3420892" cy="2876654"/>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8" name="Text Placeholder 7">
            <a:extLst>
              <a:ext uri="{FF2B5EF4-FFF2-40B4-BE49-F238E27FC236}">
                <a16:creationId xmlns:a16="http://schemas.microsoft.com/office/drawing/2014/main" id="{CBC4B6E6-8772-3B70-144A-EACD64C7AED5}"/>
              </a:ext>
            </a:extLst>
          </p:cNvPr>
          <p:cNvSpPr>
            <a:spLocks noGrp="1"/>
          </p:cNvSpPr>
          <p:nvPr>
            <p:ph type="body" sz="quarter" idx="25" hasCustomPrompt="1"/>
          </p:nvPr>
        </p:nvSpPr>
        <p:spPr>
          <a:xfrm>
            <a:off x="5683653" y="2109022"/>
            <a:ext cx="2159383" cy="306502"/>
          </a:xfrm>
        </p:spPr>
        <p:txBody>
          <a:bodyPr/>
          <a:lstStyle>
            <a:lvl1pPr>
              <a:spcBef>
                <a:spcPts val="0"/>
              </a:spcBef>
              <a:defRPr sz="1400" b="1">
                <a:solidFill>
                  <a:schemeClr val="tx2"/>
                </a:solidFill>
                <a:latin typeface="+mn-lt"/>
              </a:defRPr>
            </a:lvl1pPr>
          </a:lstStyle>
          <a:p>
            <a:pPr lvl="0"/>
            <a:r>
              <a:rPr lang="en-US"/>
              <a:t>Name</a:t>
            </a:r>
          </a:p>
        </p:txBody>
      </p:sp>
      <p:sp>
        <p:nvSpPr>
          <p:cNvPr id="11" name="Text Placeholder 7">
            <a:extLst>
              <a:ext uri="{FF2B5EF4-FFF2-40B4-BE49-F238E27FC236}">
                <a16:creationId xmlns:a16="http://schemas.microsoft.com/office/drawing/2014/main" id="{66407540-F988-3611-ED4D-366C82FFE6C2}"/>
              </a:ext>
            </a:extLst>
          </p:cNvPr>
          <p:cNvSpPr>
            <a:spLocks noGrp="1"/>
          </p:cNvSpPr>
          <p:nvPr>
            <p:ph type="body" sz="quarter" idx="26" hasCustomPrompt="1"/>
          </p:nvPr>
        </p:nvSpPr>
        <p:spPr>
          <a:xfrm>
            <a:off x="5683653" y="2694845"/>
            <a:ext cx="2159383" cy="306502"/>
          </a:xfrm>
        </p:spPr>
        <p:txBody>
          <a:bodyPr/>
          <a:lstStyle>
            <a:lvl1pPr>
              <a:spcBef>
                <a:spcPts val="0"/>
              </a:spcBef>
              <a:defRPr sz="1400" b="0">
                <a:solidFill>
                  <a:schemeClr val="tx1"/>
                </a:solidFill>
                <a:latin typeface="+mn-lt"/>
              </a:defRPr>
            </a:lvl1pPr>
          </a:lstStyle>
          <a:p>
            <a:pPr lvl="0"/>
            <a:r>
              <a:rPr lang="en-US"/>
              <a:t>Title</a:t>
            </a:r>
          </a:p>
        </p:txBody>
      </p:sp>
      <p:sp>
        <p:nvSpPr>
          <p:cNvPr id="13" name="Picture Placeholder 3">
            <a:extLst>
              <a:ext uri="{FF2B5EF4-FFF2-40B4-BE49-F238E27FC236}">
                <a16:creationId xmlns:a16="http://schemas.microsoft.com/office/drawing/2014/main" id="{FAA941C1-6898-D7AB-B44C-9E08BC0C5C15}"/>
              </a:ext>
            </a:extLst>
          </p:cNvPr>
          <p:cNvSpPr>
            <a:spLocks noGrp="1"/>
          </p:cNvSpPr>
          <p:nvPr>
            <p:ph type="pic" sz="quarter" idx="27"/>
          </p:nvPr>
        </p:nvSpPr>
        <p:spPr>
          <a:xfrm>
            <a:off x="8015288" y="1959360"/>
            <a:ext cx="1166191" cy="1174114"/>
          </a:xfrm>
          <a:prstGeom prst="rect">
            <a:avLst/>
          </a:prstGeom>
          <a:solidFill>
            <a:srgbClr val="E7E7E8"/>
          </a:solidFill>
        </p:spPr>
        <p:txBody>
          <a:bodyPr lIns="72000" tIns="72000" rIns="72000"/>
          <a:lstStyle>
            <a:lvl1pPr>
              <a:defRPr sz="1600"/>
            </a:lvl1pPr>
          </a:lstStyle>
          <a:p>
            <a:r>
              <a:rPr lang="en-US"/>
              <a:t>Click icon to add picture</a:t>
            </a:r>
            <a:endParaRPr lang="en-GB"/>
          </a:p>
        </p:txBody>
      </p:sp>
      <p:sp>
        <p:nvSpPr>
          <p:cNvPr id="14" name="Text Placeholder 2">
            <a:extLst>
              <a:ext uri="{FF2B5EF4-FFF2-40B4-BE49-F238E27FC236}">
                <a16:creationId xmlns:a16="http://schemas.microsoft.com/office/drawing/2014/main" id="{73E4BC0C-7F57-E414-4597-F740BB073E26}"/>
              </a:ext>
            </a:extLst>
          </p:cNvPr>
          <p:cNvSpPr>
            <a:spLocks noGrp="1"/>
          </p:cNvSpPr>
          <p:nvPr>
            <p:ph type="body" sz="quarter" idx="28" hasCustomPrompt="1"/>
          </p:nvPr>
        </p:nvSpPr>
        <p:spPr>
          <a:xfrm>
            <a:off x="8013872" y="3285137"/>
            <a:ext cx="3420892" cy="2876654"/>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22" name="Text Placeholder 7">
            <a:extLst>
              <a:ext uri="{FF2B5EF4-FFF2-40B4-BE49-F238E27FC236}">
                <a16:creationId xmlns:a16="http://schemas.microsoft.com/office/drawing/2014/main" id="{E0F91699-5314-781C-1820-506BD09E9523}"/>
              </a:ext>
            </a:extLst>
          </p:cNvPr>
          <p:cNvSpPr>
            <a:spLocks noGrp="1"/>
          </p:cNvSpPr>
          <p:nvPr>
            <p:ph type="body" sz="quarter" idx="29" hasCustomPrompt="1"/>
          </p:nvPr>
        </p:nvSpPr>
        <p:spPr>
          <a:xfrm>
            <a:off x="9275380" y="2113491"/>
            <a:ext cx="2159383" cy="306502"/>
          </a:xfrm>
        </p:spPr>
        <p:txBody>
          <a:bodyPr/>
          <a:lstStyle>
            <a:lvl1pPr>
              <a:spcBef>
                <a:spcPts val="0"/>
              </a:spcBef>
              <a:defRPr sz="1400" b="1">
                <a:solidFill>
                  <a:schemeClr val="tx2"/>
                </a:solidFill>
                <a:latin typeface="+mn-lt"/>
              </a:defRPr>
            </a:lvl1pPr>
          </a:lstStyle>
          <a:p>
            <a:pPr lvl="0"/>
            <a:r>
              <a:rPr lang="en-US"/>
              <a:t>Name</a:t>
            </a:r>
          </a:p>
        </p:txBody>
      </p:sp>
      <p:sp>
        <p:nvSpPr>
          <p:cNvPr id="23" name="Text Placeholder 7">
            <a:extLst>
              <a:ext uri="{FF2B5EF4-FFF2-40B4-BE49-F238E27FC236}">
                <a16:creationId xmlns:a16="http://schemas.microsoft.com/office/drawing/2014/main" id="{5BB83E18-A80F-18CF-AD01-1CB0415B3763}"/>
              </a:ext>
            </a:extLst>
          </p:cNvPr>
          <p:cNvSpPr>
            <a:spLocks noGrp="1"/>
          </p:cNvSpPr>
          <p:nvPr>
            <p:ph type="body" sz="quarter" idx="30" hasCustomPrompt="1"/>
          </p:nvPr>
        </p:nvSpPr>
        <p:spPr>
          <a:xfrm>
            <a:off x="9275380" y="2699314"/>
            <a:ext cx="2159383" cy="306502"/>
          </a:xfrm>
        </p:spPr>
        <p:txBody>
          <a:bodyPr/>
          <a:lstStyle>
            <a:lvl1pPr>
              <a:spcBef>
                <a:spcPts val="0"/>
              </a:spcBef>
              <a:defRPr sz="1400" b="0">
                <a:solidFill>
                  <a:schemeClr val="tx1"/>
                </a:solidFill>
                <a:latin typeface="+mn-lt"/>
              </a:defRPr>
            </a:lvl1pPr>
          </a:lstStyle>
          <a:p>
            <a:pPr lvl="0"/>
            <a:r>
              <a:rPr lang="en-US"/>
              <a:t>Title</a:t>
            </a:r>
          </a:p>
        </p:txBody>
      </p:sp>
    </p:spTree>
    <p:extLst>
      <p:ext uri="{BB962C8B-B14F-4D97-AF65-F5344CB8AC3E}">
        <p14:creationId xmlns:p14="http://schemas.microsoft.com/office/powerpoint/2010/main" val="1990212639"/>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9_Biog x 2">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CAC07C09-AD62-3B76-AF9C-12BEAC1ED8A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8479" cy="553998"/>
          </a:xfrm>
          <a:prstGeom prst="rect">
            <a:avLst/>
          </a:prstGeom>
        </p:spPr>
        <p:txBody>
          <a:bodyPr vert="horz" wrap="square" lIns="0" tIns="0" rIns="0" bIns="0" rtlCol="0" anchor="t" anchorCtr="0">
            <a:spAutoFit/>
          </a:bodyPr>
          <a:lstStyle>
            <a:lvl1pPr>
              <a:defRPr/>
            </a:lvl1pPr>
          </a:lstStyle>
          <a:p>
            <a:r>
              <a:rPr lang="en-US"/>
              <a:t>Biography slide x 2</a:t>
            </a:r>
            <a:endParaRPr lang="en-GB"/>
          </a:p>
        </p:txBody>
      </p:sp>
      <p:sp>
        <p:nvSpPr>
          <p:cNvPr id="4" name="Text Placeholder 5">
            <a:extLst>
              <a:ext uri="{FF2B5EF4-FFF2-40B4-BE49-F238E27FC236}">
                <a16:creationId xmlns:a16="http://schemas.microsoft.com/office/drawing/2014/main" id="{C841AE84-8F1F-58E4-9311-DB80BAE586C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5" name="Date Placeholder 10">
            <a:extLst>
              <a:ext uri="{FF2B5EF4-FFF2-40B4-BE49-F238E27FC236}">
                <a16:creationId xmlns:a16="http://schemas.microsoft.com/office/drawing/2014/main" id="{2DBD1081-2077-3303-650A-C68EE3B32E73}"/>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accent3"/>
                </a:solidFill>
              </a:defRPr>
            </a:lvl1pPr>
          </a:lstStyle>
          <a:p>
            <a:endParaRPr lang="en-US"/>
          </a:p>
        </p:txBody>
      </p:sp>
      <p:sp>
        <p:nvSpPr>
          <p:cNvPr id="16" name="Rectangle 15">
            <a:extLst>
              <a:ext uri="{FF2B5EF4-FFF2-40B4-BE49-F238E27FC236}">
                <a16:creationId xmlns:a16="http://schemas.microsoft.com/office/drawing/2014/main" id="{76BAE6E4-DBA5-E9EC-420B-13E38CD2C110}"/>
              </a:ext>
            </a:extLst>
          </p:cNvPr>
          <p:cNvSpPr/>
          <p:nvPr userDrawn="1"/>
        </p:nvSpPr>
        <p:spPr>
          <a:xfrm>
            <a:off x="7775972" y="-1070925"/>
            <a:ext cx="4416027" cy="107092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r>
              <a:rPr lang="en-US" sz="1400" b="0">
                <a:solidFill>
                  <a:srgbClr val="E40046"/>
                </a:solidFill>
              </a:rPr>
              <a:t>Use only for lengthier biographies</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
        <p:nvSpPr>
          <p:cNvPr id="17" name="Slide Number Placeholder 2">
            <a:extLst>
              <a:ext uri="{FF2B5EF4-FFF2-40B4-BE49-F238E27FC236}">
                <a16:creationId xmlns:a16="http://schemas.microsoft.com/office/drawing/2014/main" id="{3F08B53F-89EF-8F8C-B47F-30CEF0959AA0}"/>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725DF649-090C-9CF5-F0EF-456D11A3C4BD}"/>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9" name="Picture Placeholder 3">
            <a:extLst>
              <a:ext uri="{FF2B5EF4-FFF2-40B4-BE49-F238E27FC236}">
                <a16:creationId xmlns:a16="http://schemas.microsoft.com/office/drawing/2014/main" id="{B05CF81C-63CD-E60E-7B9B-9CB169C74B25}"/>
              </a:ext>
            </a:extLst>
          </p:cNvPr>
          <p:cNvSpPr>
            <a:spLocks noGrp="1"/>
          </p:cNvSpPr>
          <p:nvPr>
            <p:ph type="pic" sz="quarter" idx="15"/>
          </p:nvPr>
        </p:nvSpPr>
        <p:spPr>
          <a:xfrm>
            <a:off x="814559" y="1855452"/>
            <a:ext cx="897998" cy="904099"/>
          </a:xfrm>
          <a:prstGeom prst="rect">
            <a:avLst/>
          </a:prstGeom>
          <a:solidFill>
            <a:srgbClr val="E7E7E8"/>
          </a:solidFill>
        </p:spPr>
        <p:txBody>
          <a:bodyPr lIns="72000" tIns="72000" rIns="72000"/>
          <a:lstStyle>
            <a:lvl1pPr>
              <a:defRPr sz="1200"/>
            </a:lvl1pPr>
          </a:lstStyle>
          <a:p>
            <a:r>
              <a:rPr lang="en-US"/>
              <a:t>Click icon to add picture</a:t>
            </a:r>
            <a:endParaRPr lang="en-GB"/>
          </a:p>
        </p:txBody>
      </p:sp>
      <p:sp>
        <p:nvSpPr>
          <p:cNvPr id="28" name="Text Placeholder 2">
            <a:extLst>
              <a:ext uri="{FF2B5EF4-FFF2-40B4-BE49-F238E27FC236}">
                <a16:creationId xmlns:a16="http://schemas.microsoft.com/office/drawing/2014/main" id="{5E3BF8A5-FE42-278F-9F13-235CF766E35C}"/>
              </a:ext>
            </a:extLst>
          </p:cNvPr>
          <p:cNvSpPr>
            <a:spLocks noGrp="1"/>
          </p:cNvSpPr>
          <p:nvPr>
            <p:ph type="body" sz="quarter" idx="10" hasCustomPrompt="1"/>
          </p:nvPr>
        </p:nvSpPr>
        <p:spPr>
          <a:xfrm>
            <a:off x="814559" y="3490780"/>
            <a:ext cx="2520779" cy="2668318"/>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29" name="Text Placeholder 7">
            <a:extLst>
              <a:ext uri="{FF2B5EF4-FFF2-40B4-BE49-F238E27FC236}">
                <a16:creationId xmlns:a16="http://schemas.microsoft.com/office/drawing/2014/main" id="{6E3FDF50-3867-D2F2-42BB-7EB6499D762C}"/>
              </a:ext>
            </a:extLst>
          </p:cNvPr>
          <p:cNvSpPr>
            <a:spLocks noGrp="1"/>
          </p:cNvSpPr>
          <p:nvPr>
            <p:ph type="body" sz="quarter" idx="19" hasCustomPrompt="1"/>
          </p:nvPr>
        </p:nvSpPr>
        <p:spPr>
          <a:xfrm>
            <a:off x="814558" y="2854290"/>
            <a:ext cx="2542241" cy="306502"/>
          </a:xfrm>
        </p:spPr>
        <p:txBody>
          <a:bodyPr/>
          <a:lstStyle>
            <a:lvl1pPr>
              <a:spcBef>
                <a:spcPts val="0"/>
              </a:spcBef>
              <a:defRPr sz="1400" b="1">
                <a:solidFill>
                  <a:schemeClr val="tx2"/>
                </a:solidFill>
                <a:latin typeface="+mn-lt"/>
              </a:defRPr>
            </a:lvl1pPr>
          </a:lstStyle>
          <a:p>
            <a:pPr lvl="0"/>
            <a:r>
              <a:rPr lang="en-US"/>
              <a:t>Name</a:t>
            </a:r>
          </a:p>
        </p:txBody>
      </p:sp>
      <p:sp>
        <p:nvSpPr>
          <p:cNvPr id="30" name="Text Placeholder 7">
            <a:extLst>
              <a:ext uri="{FF2B5EF4-FFF2-40B4-BE49-F238E27FC236}">
                <a16:creationId xmlns:a16="http://schemas.microsoft.com/office/drawing/2014/main" id="{29D27961-1506-B796-C17C-C0927BF8AAB4}"/>
              </a:ext>
            </a:extLst>
          </p:cNvPr>
          <p:cNvSpPr>
            <a:spLocks noGrp="1"/>
          </p:cNvSpPr>
          <p:nvPr>
            <p:ph type="body" sz="quarter" idx="22" hasCustomPrompt="1"/>
          </p:nvPr>
        </p:nvSpPr>
        <p:spPr>
          <a:xfrm>
            <a:off x="814558" y="3186970"/>
            <a:ext cx="2542241" cy="306502"/>
          </a:xfrm>
        </p:spPr>
        <p:txBody>
          <a:bodyPr/>
          <a:lstStyle>
            <a:lvl1pPr>
              <a:spcBef>
                <a:spcPts val="0"/>
              </a:spcBef>
              <a:defRPr sz="1400" b="0">
                <a:solidFill>
                  <a:schemeClr val="tx1"/>
                </a:solidFill>
                <a:latin typeface="+mn-lt"/>
              </a:defRPr>
            </a:lvl1pPr>
          </a:lstStyle>
          <a:p>
            <a:pPr lvl="0"/>
            <a:r>
              <a:rPr lang="en-US"/>
              <a:t>Title</a:t>
            </a:r>
          </a:p>
        </p:txBody>
      </p:sp>
      <p:sp>
        <p:nvSpPr>
          <p:cNvPr id="25" name="Picture Placeholder 3">
            <a:extLst>
              <a:ext uri="{FF2B5EF4-FFF2-40B4-BE49-F238E27FC236}">
                <a16:creationId xmlns:a16="http://schemas.microsoft.com/office/drawing/2014/main" id="{F2C6DF06-3670-710F-232B-A2F6BC3057F3}"/>
              </a:ext>
            </a:extLst>
          </p:cNvPr>
          <p:cNvSpPr>
            <a:spLocks noGrp="1"/>
          </p:cNvSpPr>
          <p:nvPr>
            <p:ph type="pic" sz="quarter" idx="23"/>
          </p:nvPr>
        </p:nvSpPr>
        <p:spPr>
          <a:xfrm>
            <a:off x="3526009" y="1859869"/>
            <a:ext cx="897998" cy="904099"/>
          </a:xfrm>
          <a:prstGeom prst="rect">
            <a:avLst/>
          </a:prstGeom>
          <a:solidFill>
            <a:srgbClr val="E7E7E8"/>
          </a:solidFill>
        </p:spPr>
        <p:txBody>
          <a:bodyPr lIns="72000" tIns="72000" rIns="72000"/>
          <a:lstStyle>
            <a:lvl1pPr>
              <a:defRPr sz="1200"/>
            </a:lvl1pPr>
          </a:lstStyle>
          <a:p>
            <a:r>
              <a:rPr lang="en-US"/>
              <a:t>Click icon to add picture</a:t>
            </a:r>
            <a:endParaRPr lang="en-GB"/>
          </a:p>
        </p:txBody>
      </p:sp>
      <p:sp>
        <p:nvSpPr>
          <p:cNvPr id="26" name="Text Placeholder 2">
            <a:extLst>
              <a:ext uri="{FF2B5EF4-FFF2-40B4-BE49-F238E27FC236}">
                <a16:creationId xmlns:a16="http://schemas.microsoft.com/office/drawing/2014/main" id="{C12E0DEF-B1EE-488F-4918-3F9D52EA0CBC}"/>
              </a:ext>
            </a:extLst>
          </p:cNvPr>
          <p:cNvSpPr>
            <a:spLocks noGrp="1"/>
          </p:cNvSpPr>
          <p:nvPr>
            <p:ph type="body" sz="quarter" idx="24" hasCustomPrompt="1"/>
          </p:nvPr>
        </p:nvSpPr>
        <p:spPr>
          <a:xfrm>
            <a:off x="3526009" y="3495197"/>
            <a:ext cx="2520779" cy="2668318"/>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32" name="Picture Placeholder 3">
            <a:extLst>
              <a:ext uri="{FF2B5EF4-FFF2-40B4-BE49-F238E27FC236}">
                <a16:creationId xmlns:a16="http://schemas.microsoft.com/office/drawing/2014/main" id="{AE0DACA8-7747-11D7-C695-1CF89E571370}"/>
              </a:ext>
            </a:extLst>
          </p:cNvPr>
          <p:cNvSpPr>
            <a:spLocks noGrp="1"/>
          </p:cNvSpPr>
          <p:nvPr>
            <p:ph type="pic" sz="quarter" idx="27"/>
          </p:nvPr>
        </p:nvSpPr>
        <p:spPr>
          <a:xfrm>
            <a:off x="6215998" y="1853727"/>
            <a:ext cx="897998" cy="904099"/>
          </a:xfrm>
          <a:prstGeom prst="rect">
            <a:avLst/>
          </a:prstGeom>
          <a:solidFill>
            <a:srgbClr val="E7E7E8"/>
          </a:solidFill>
        </p:spPr>
        <p:txBody>
          <a:bodyPr lIns="72000" tIns="72000" rIns="72000"/>
          <a:lstStyle>
            <a:lvl1pPr>
              <a:defRPr sz="1200"/>
            </a:lvl1pPr>
          </a:lstStyle>
          <a:p>
            <a:r>
              <a:rPr lang="en-US"/>
              <a:t>Click icon to add picture</a:t>
            </a:r>
            <a:endParaRPr lang="en-GB"/>
          </a:p>
        </p:txBody>
      </p:sp>
      <p:sp>
        <p:nvSpPr>
          <p:cNvPr id="33" name="Text Placeholder 2">
            <a:extLst>
              <a:ext uri="{FF2B5EF4-FFF2-40B4-BE49-F238E27FC236}">
                <a16:creationId xmlns:a16="http://schemas.microsoft.com/office/drawing/2014/main" id="{0D44B368-DB8F-C365-A0DE-4D59C0AD1B16}"/>
              </a:ext>
            </a:extLst>
          </p:cNvPr>
          <p:cNvSpPr>
            <a:spLocks noGrp="1"/>
          </p:cNvSpPr>
          <p:nvPr>
            <p:ph type="body" sz="quarter" idx="28" hasCustomPrompt="1"/>
          </p:nvPr>
        </p:nvSpPr>
        <p:spPr>
          <a:xfrm>
            <a:off x="6215998" y="3489055"/>
            <a:ext cx="2520779" cy="2668318"/>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36" name="Picture Placeholder 3">
            <a:extLst>
              <a:ext uri="{FF2B5EF4-FFF2-40B4-BE49-F238E27FC236}">
                <a16:creationId xmlns:a16="http://schemas.microsoft.com/office/drawing/2014/main" id="{32F9F671-F799-7F08-8D2F-F4494EDBEF29}"/>
              </a:ext>
            </a:extLst>
          </p:cNvPr>
          <p:cNvSpPr>
            <a:spLocks noGrp="1"/>
          </p:cNvSpPr>
          <p:nvPr>
            <p:ph type="pic" sz="quarter" idx="31"/>
          </p:nvPr>
        </p:nvSpPr>
        <p:spPr>
          <a:xfrm>
            <a:off x="8927448" y="1858144"/>
            <a:ext cx="897998" cy="904099"/>
          </a:xfrm>
          <a:prstGeom prst="rect">
            <a:avLst/>
          </a:prstGeom>
          <a:solidFill>
            <a:srgbClr val="E7E7E8"/>
          </a:solidFill>
        </p:spPr>
        <p:txBody>
          <a:bodyPr lIns="72000" tIns="72000" rIns="72000"/>
          <a:lstStyle>
            <a:lvl1pPr>
              <a:defRPr sz="1200"/>
            </a:lvl1pPr>
          </a:lstStyle>
          <a:p>
            <a:r>
              <a:rPr lang="en-US"/>
              <a:t>Click icon to add picture</a:t>
            </a:r>
            <a:endParaRPr lang="en-GB"/>
          </a:p>
        </p:txBody>
      </p:sp>
      <p:sp>
        <p:nvSpPr>
          <p:cNvPr id="37" name="Text Placeholder 2">
            <a:extLst>
              <a:ext uri="{FF2B5EF4-FFF2-40B4-BE49-F238E27FC236}">
                <a16:creationId xmlns:a16="http://schemas.microsoft.com/office/drawing/2014/main" id="{FDB7CAFB-2D86-4193-4E1F-DF5A02DE5329}"/>
              </a:ext>
            </a:extLst>
          </p:cNvPr>
          <p:cNvSpPr>
            <a:spLocks noGrp="1"/>
          </p:cNvSpPr>
          <p:nvPr>
            <p:ph type="body" sz="quarter" idx="32" hasCustomPrompt="1"/>
          </p:nvPr>
        </p:nvSpPr>
        <p:spPr>
          <a:xfrm>
            <a:off x="8927448" y="3493472"/>
            <a:ext cx="2520779" cy="2668318"/>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40" name="Text Placeholder 7">
            <a:extLst>
              <a:ext uri="{FF2B5EF4-FFF2-40B4-BE49-F238E27FC236}">
                <a16:creationId xmlns:a16="http://schemas.microsoft.com/office/drawing/2014/main" id="{6329F46C-FBCA-DB14-7528-E9A3EE7D87AE}"/>
              </a:ext>
            </a:extLst>
          </p:cNvPr>
          <p:cNvSpPr>
            <a:spLocks noGrp="1"/>
          </p:cNvSpPr>
          <p:nvPr>
            <p:ph type="body" sz="quarter" idx="35" hasCustomPrompt="1"/>
          </p:nvPr>
        </p:nvSpPr>
        <p:spPr>
          <a:xfrm>
            <a:off x="3515278" y="2854290"/>
            <a:ext cx="2542241" cy="306502"/>
          </a:xfrm>
        </p:spPr>
        <p:txBody>
          <a:bodyPr/>
          <a:lstStyle>
            <a:lvl1pPr>
              <a:spcBef>
                <a:spcPts val="0"/>
              </a:spcBef>
              <a:defRPr sz="1400" b="1">
                <a:solidFill>
                  <a:schemeClr val="tx2"/>
                </a:solidFill>
                <a:latin typeface="+mn-lt"/>
              </a:defRPr>
            </a:lvl1pPr>
          </a:lstStyle>
          <a:p>
            <a:pPr lvl="0"/>
            <a:r>
              <a:rPr lang="en-US"/>
              <a:t>Name</a:t>
            </a:r>
          </a:p>
        </p:txBody>
      </p:sp>
      <p:sp>
        <p:nvSpPr>
          <p:cNvPr id="41" name="Text Placeholder 7">
            <a:extLst>
              <a:ext uri="{FF2B5EF4-FFF2-40B4-BE49-F238E27FC236}">
                <a16:creationId xmlns:a16="http://schemas.microsoft.com/office/drawing/2014/main" id="{6F250587-E67E-F574-4BA4-D27945398975}"/>
              </a:ext>
            </a:extLst>
          </p:cNvPr>
          <p:cNvSpPr>
            <a:spLocks noGrp="1"/>
          </p:cNvSpPr>
          <p:nvPr>
            <p:ph type="body" sz="quarter" idx="36" hasCustomPrompt="1"/>
          </p:nvPr>
        </p:nvSpPr>
        <p:spPr>
          <a:xfrm>
            <a:off x="3515278" y="3186970"/>
            <a:ext cx="2542241" cy="306502"/>
          </a:xfrm>
        </p:spPr>
        <p:txBody>
          <a:bodyPr/>
          <a:lstStyle>
            <a:lvl1pPr>
              <a:spcBef>
                <a:spcPts val="0"/>
              </a:spcBef>
              <a:defRPr sz="1400" b="0">
                <a:solidFill>
                  <a:schemeClr val="tx1"/>
                </a:solidFill>
                <a:latin typeface="+mn-lt"/>
              </a:defRPr>
            </a:lvl1pPr>
          </a:lstStyle>
          <a:p>
            <a:pPr lvl="0"/>
            <a:r>
              <a:rPr lang="en-US"/>
              <a:t>Title</a:t>
            </a:r>
          </a:p>
        </p:txBody>
      </p:sp>
      <p:sp>
        <p:nvSpPr>
          <p:cNvPr id="42" name="Text Placeholder 7">
            <a:extLst>
              <a:ext uri="{FF2B5EF4-FFF2-40B4-BE49-F238E27FC236}">
                <a16:creationId xmlns:a16="http://schemas.microsoft.com/office/drawing/2014/main" id="{A49D5C32-44E8-4058-2C23-78C3248828D4}"/>
              </a:ext>
            </a:extLst>
          </p:cNvPr>
          <p:cNvSpPr>
            <a:spLocks noGrp="1"/>
          </p:cNvSpPr>
          <p:nvPr>
            <p:ph type="body" sz="quarter" idx="37" hasCustomPrompt="1"/>
          </p:nvPr>
        </p:nvSpPr>
        <p:spPr>
          <a:xfrm>
            <a:off x="6215517" y="2851923"/>
            <a:ext cx="2542241" cy="306502"/>
          </a:xfrm>
        </p:spPr>
        <p:txBody>
          <a:bodyPr/>
          <a:lstStyle>
            <a:lvl1pPr>
              <a:spcBef>
                <a:spcPts val="0"/>
              </a:spcBef>
              <a:defRPr sz="1400" b="1">
                <a:solidFill>
                  <a:schemeClr val="tx2"/>
                </a:solidFill>
                <a:latin typeface="+mn-lt"/>
              </a:defRPr>
            </a:lvl1pPr>
          </a:lstStyle>
          <a:p>
            <a:pPr lvl="0"/>
            <a:r>
              <a:rPr lang="en-US"/>
              <a:t>Name</a:t>
            </a:r>
          </a:p>
        </p:txBody>
      </p:sp>
      <p:sp>
        <p:nvSpPr>
          <p:cNvPr id="43" name="Text Placeholder 7">
            <a:extLst>
              <a:ext uri="{FF2B5EF4-FFF2-40B4-BE49-F238E27FC236}">
                <a16:creationId xmlns:a16="http://schemas.microsoft.com/office/drawing/2014/main" id="{3FDDD2D5-A5A1-2E10-5CD4-2C02087E40A6}"/>
              </a:ext>
            </a:extLst>
          </p:cNvPr>
          <p:cNvSpPr>
            <a:spLocks noGrp="1"/>
          </p:cNvSpPr>
          <p:nvPr>
            <p:ph type="body" sz="quarter" idx="38" hasCustomPrompt="1"/>
          </p:nvPr>
        </p:nvSpPr>
        <p:spPr>
          <a:xfrm>
            <a:off x="6215517" y="3184603"/>
            <a:ext cx="2542241" cy="306502"/>
          </a:xfrm>
        </p:spPr>
        <p:txBody>
          <a:bodyPr/>
          <a:lstStyle>
            <a:lvl1pPr>
              <a:spcBef>
                <a:spcPts val="0"/>
              </a:spcBef>
              <a:defRPr sz="1400" b="0">
                <a:solidFill>
                  <a:schemeClr val="tx1"/>
                </a:solidFill>
                <a:latin typeface="+mn-lt"/>
              </a:defRPr>
            </a:lvl1pPr>
          </a:lstStyle>
          <a:p>
            <a:pPr lvl="0"/>
            <a:r>
              <a:rPr lang="en-US"/>
              <a:t>Title</a:t>
            </a:r>
          </a:p>
        </p:txBody>
      </p:sp>
      <p:sp>
        <p:nvSpPr>
          <p:cNvPr id="44" name="Text Placeholder 7">
            <a:extLst>
              <a:ext uri="{FF2B5EF4-FFF2-40B4-BE49-F238E27FC236}">
                <a16:creationId xmlns:a16="http://schemas.microsoft.com/office/drawing/2014/main" id="{5188FEE3-D2FB-DEE9-71F9-951C5ECD73FF}"/>
              </a:ext>
            </a:extLst>
          </p:cNvPr>
          <p:cNvSpPr>
            <a:spLocks noGrp="1"/>
          </p:cNvSpPr>
          <p:nvPr>
            <p:ph type="body" sz="quarter" idx="39" hasCustomPrompt="1"/>
          </p:nvPr>
        </p:nvSpPr>
        <p:spPr>
          <a:xfrm>
            <a:off x="8916237" y="2851923"/>
            <a:ext cx="2542241" cy="306502"/>
          </a:xfrm>
        </p:spPr>
        <p:txBody>
          <a:bodyPr/>
          <a:lstStyle>
            <a:lvl1pPr>
              <a:spcBef>
                <a:spcPts val="0"/>
              </a:spcBef>
              <a:defRPr sz="1400" b="1">
                <a:solidFill>
                  <a:schemeClr val="tx2"/>
                </a:solidFill>
                <a:latin typeface="+mn-lt"/>
              </a:defRPr>
            </a:lvl1pPr>
          </a:lstStyle>
          <a:p>
            <a:pPr lvl="0"/>
            <a:r>
              <a:rPr lang="en-US"/>
              <a:t>Name</a:t>
            </a:r>
          </a:p>
        </p:txBody>
      </p:sp>
      <p:sp>
        <p:nvSpPr>
          <p:cNvPr id="45" name="Text Placeholder 7">
            <a:extLst>
              <a:ext uri="{FF2B5EF4-FFF2-40B4-BE49-F238E27FC236}">
                <a16:creationId xmlns:a16="http://schemas.microsoft.com/office/drawing/2014/main" id="{13A428F6-9A06-F8F4-18B0-417F7DBFBC65}"/>
              </a:ext>
            </a:extLst>
          </p:cNvPr>
          <p:cNvSpPr>
            <a:spLocks noGrp="1"/>
          </p:cNvSpPr>
          <p:nvPr>
            <p:ph type="body" sz="quarter" idx="40" hasCustomPrompt="1"/>
          </p:nvPr>
        </p:nvSpPr>
        <p:spPr>
          <a:xfrm>
            <a:off x="8916237" y="3184603"/>
            <a:ext cx="2542241" cy="306502"/>
          </a:xfrm>
        </p:spPr>
        <p:txBody>
          <a:bodyPr/>
          <a:lstStyle>
            <a:lvl1pPr>
              <a:spcBef>
                <a:spcPts val="0"/>
              </a:spcBef>
              <a:defRPr sz="1400" b="0">
                <a:solidFill>
                  <a:schemeClr val="tx1"/>
                </a:solidFill>
                <a:latin typeface="+mn-lt"/>
              </a:defRPr>
            </a:lvl1pPr>
          </a:lstStyle>
          <a:p>
            <a:pPr lvl="0"/>
            <a:r>
              <a:rPr lang="en-US"/>
              <a:t>Title</a:t>
            </a:r>
          </a:p>
        </p:txBody>
      </p:sp>
    </p:spTree>
    <p:extLst>
      <p:ext uri="{BB962C8B-B14F-4D97-AF65-F5344CB8AC3E}">
        <p14:creationId xmlns:p14="http://schemas.microsoft.com/office/powerpoint/2010/main" val="403774500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Three column layout">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813816" y="1447800"/>
            <a:ext cx="3403771" cy="382587"/>
          </a:xfrm>
        </p:spPr>
        <p:txBody>
          <a:bodyPr anchor="b">
            <a:normAutofit/>
          </a:bodyPr>
          <a:lstStyle>
            <a:lvl1pPr marL="0" indent="0">
              <a:buNone/>
              <a:defRPr sz="24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4188" y="709937"/>
            <a:ext cx="10621792" cy="553998"/>
          </a:xfrm>
          <a:prstGeom prst="rect">
            <a:avLst/>
          </a:prstGeom>
        </p:spPr>
        <p:txBody>
          <a:bodyPr vert="horz" wrap="square" lIns="0" tIns="0" rIns="0" bIns="0" rtlCol="0" anchor="t" anchorCtr="0">
            <a:spAutoFit/>
          </a:bodyPr>
          <a:lstStyle>
            <a:lvl1pPr>
              <a:defRPr/>
            </a:lvl1pPr>
          </a:lstStyle>
          <a:p>
            <a:r>
              <a:rPr lang="en-US"/>
              <a:t>Three column</a:t>
            </a:r>
            <a:endParaRPr lang="en-GB"/>
          </a:p>
        </p:txBody>
      </p:sp>
      <p:sp>
        <p:nvSpPr>
          <p:cNvPr id="10" name="Text Placeholder 7">
            <a:extLst>
              <a:ext uri="{FF2B5EF4-FFF2-40B4-BE49-F238E27FC236}">
                <a16:creationId xmlns:a16="http://schemas.microsoft.com/office/drawing/2014/main" id="{37120D12-5FC6-94E0-4F2A-51B01B5B6562}"/>
              </a:ext>
            </a:extLst>
          </p:cNvPr>
          <p:cNvSpPr>
            <a:spLocks noGrp="1"/>
          </p:cNvSpPr>
          <p:nvPr>
            <p:ph type="body" sz="quarter" idx="17" hasCustomPrompt="1"/>
          </p:nvPr>
        </p:nvSpPr>
        <p:spPr>
          <a:xfrm>
            <a:off x="4416552" y="1447800"/>
            <a:ext cx="3397405" cy="382587"/>
          </a:xfrm>
        </p:spPr>
        <p:txBody>
          <a:bodyPr anchor="b">
            <a:normAutofit/>
          </a:bodyPr>
          <a:lstStyle>
            <a:lvl1pPr marL="0" indent="0">
              <a:buNone/>
              <a:defRPr sz="2400" b="1">
                <a:solidFill>
                  <a:schemeClr val="tx2"/>
                </a:solidFill>
                <a:latin typeface="+mn-lt"/>
              </a:defRPr>
            </a:lvl1pPr>
          </a:lstStyle>
          <a:p>
            <a:pPr lvl="0"/>
            <a:r>
              <a:rPr lang="en-US"/>
              <a:t>Click to add text</a:t>
            </a:r>
          </a:p>
        </p:txBody>
      </p:sp>
      <p:sp>
        <p:nvSpPr>
          <p:cNvPr id="12" name="Text Placeholder 7">
            <a:extLst>
              <a:ext uri="{FF2B5EF4-FFF2-40B4-BE49-F238E27FC236}">
                <a16:creationId xmlns:a16="http://schemas.microsoft.com/office/drawing/2014/main" id="{F7E8CBC2-C25B-3DCE-6606-BBD64521AFBB}"/>
              </a:ext>
            </a:extLst>
          </p:cNvPr>
          <p:cNvSpPr>
            <a:spLocks noGrp="1"/>
          </p:cNvSpPr>
          <p:nvPr>
            <p:ph type="body" sz="quarter" idx="19" hasCustomPrompt="1"/>
          </p:nvPr>
        </p:nvSpPr>
        <p:spPr>
          <a:xfrm>
            <a:off x="8001000" y="1447800"/>
            <a:ext cx="3420657" cy="382587"/>
          </a:xfrm>
        </p:spPr>
        <p:txBody>
          <a:bodyPr anchor="b">
            <a:normAutofit/>
          </a:bodyPr>
          <a:lstStyle>
            <a:lvl1pPr marL="0" indent="0">
              <a:buNone/>
              <a:defRPr sz="2400" b="1">
                <a:solidFill>
                  <a:schemeClr val="tx2"/>
                </a:solidFill>
                <a:latin typeface="+mn-lt"/>
              </a:defRPr>
            </a:lvl1pPr>
          </a:lstStyle>
          <a:p>
            <a:pPr lvl="0"/>
            <a:r>
              <a:rPr lang="en-US"/>
              <a:t>Click to add text</a:t>
            </a:r>
          </a:p>
        </p:txBody>
      </p:sp>
      <p:grpSp>
        <p:nvGrpSpPr>
          <p:cNvPr id="5" name="Group 4">
            <a:extLst>
              <a:ext uri="{FF2B5EF4-FFF2-40B4-BE49-F238E27FC236}">
                <a16:creationId xmlns:a16="http://schemas.microsoft.com/office/drawing/2014/main" id="{591F3DED-33E1-2A27-8417-C862386CC9D7}"/>
              </a:ext>
            </a:extLst>
          </p:cNvPr>
          <p:cNvGrpSpPr/>
          <p:nvPr/>
        </p:nvGrpSpPr>
        <p:grpSpPr>
          <a:xfrm>
            <a:off x="10863102" y="309052"/>
            <a:ext cx="911847" cy="382707"/>
            <a:chOff x="7459170" y="481236"/>
            <a:chExt cx="2697427" cy="1132124"/>
          </a:xfrm>
        </p:grpSpPr>
        <p:sp>
          <p:nvSpPr>
            <p:cNvPr id="9" name="Freeform 8">
              <a:extLst>
                <a:ext uri="{FF2B5EF4-FFF2-40B4-BE49-F238E27FC236}">
                  <a16:creationId xmlns:a16="http://schemas.microsoft.com/office/drawing/2014/main" id="{AD68F991-7AC1-3980-7A7D-DDCBEF497B1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A792418D-8382-6613-3E08-30CF6D4679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868560B3-0255-C232-6058-8B5E44CF8ABC}"/>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DA756CD8-BF86-6088-37B6-0E7FF536EFA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C4576A99-EA91-057D-D6BB-E9B12AACD8F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EC941588-A6EC-9B9A-945B-0DE414BCDE76}"/>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968286F7-553D-1246-396B-C9E7815C3CA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7" name="Content Placeholder 17">
            <a:extLst>
              <a:ext uri="{FF2B5EF4-FFF2-40B4-BE49-F238E27FC236}">
                <a16:creationId xmlns:a16="http://schemas.microsoft.com/office/drawing/2014/main" id="{0A776850-50EE-E561-4FFE-50964993BAB6}"/>
              </a:ext>
            </a:extLst>
          </p:cNvPr>
          <p:cNvSpPr>
            <a:spLocks noGrp="1"/>
          </p:cNvSpPr>
          <p:nvPr>
            <p:ph sz="quarter" idx="20"/>
          </p:nvPr>
        </p:nvSpPr>
        <p:spPr>
          <a:xfrm>
            <a:off x="813816" y="1992398"/>
            <a:ext cx="3401568" cy="4484602"/>
          </a:xfrm>
        </p:spPr>
        <p:txBody>
          <a:bodyPr>
            <a:normAutofit/>
          </a:bodyPr>
          <a:lstStyle>
            <a:lvl1pPr>
              <a:defRPr sz="1600"/>
            </a:lvl1pPr>
            <a:lvl2pPr>
              <a:defRPr sz="1600"/>
            </a:lvl2pPr>
            <a:lvl3pPr>
              <a:defRPr sz="1600"/>
            </a:lvl3pPr>
            <a:lvl4pPr>
              <a:defRPr sz="16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6" name="Content Placeholder 17">
            <a:extLst>
              <a:ext uri="{FF2B5EF4-FFF2-40B4-BE49-F238E27FC236}">
                <a16:creationId xmlns:a16="http://schemas.microsoft.com/office/drawing/2014/main" id="{7E6C179B-B0FB-66D9-590F-5E20DFE7C553}"/>
              </a:ext>
            </a:extLst>
          </p:cNvPr>
          <p:cNvSpPr>
            <a:spLocks noGrp="1"/>
          </p:cNvSpPr>
          <p:nvPr>
            <p:ph sz="quarter" idx="21"/>
          </p:nvPr>
        </p:nvSpPr>
        <p:spPr>
          <a:xfrm>
            <a:off x="4419600" y="1992398"/>
            <a:ext cx="3401568" cy="4484602"/>
          </a:xfrm>
        </p:spPr>
        <p:txBody>
          <a:bodyPr>
            <a:normAutofit/>
          </a:bodyPr>
          <a:lstStyle>
            <a:lvl1pPr>
              <a:defRPr sz="1600"/>
            </a:lvl1pPr>
            <a:lvl2pPr>
              <a:defRPr sz="1600"/>
            </a:lvl2pPr>
            <a:lvl3pPr>
              <a:defRPr sz="1600"/>
            </a:lvl3pPr>
            <a:lvl4pPr>
              <a:defRPr sz="16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23" name="Content Placeholder 17">
            <a:extLst>
              <a:ext uri="{FF2B5EF4-FFF2-40B4-BE49-F238E27FC236}">
                <a16:creationId xmlns:a16="http://schemas.microsoft.com/office/drawing/2014/main" id="{A9EE28E5-77BF-A362-4864-199E18F99C58}"/>
              </a:ext>
            </a:extLst>
          </p:cNvPr>
          <p:cNvSpPr>
            <a:spLocks noGrp="1"/>
          </p:cNvSpPr>
          <p:nvPr>
            <p:ph sz="quarter" idx="22"/>
          </p:nvPr>
        </p:nvSpPr>
        <p:spPr>
          <a:xfrm>
            <a:off x="8001000" y="1992398"/>
            <a:ext cx="3401568" cy="4484602"/>
          </a:xfrm>
        </p:spPr>
        <p:txBody>
          <a:bodyPr>
            <a:normAutofit/>
          </a:bodyPr>
          <a:lstStyle>
            <a:lvl1pPr>
              <a:defRPr sz="1600"/>
            </a:lvl1pPr>
            <a:lvl2pPr>
              <a:defRPr sz="1600"/>
            </a:lvl2pPr>
            <a:lvl3pPr>
              <a:defRPr sz="1600"/>
            </a:lvl3pPr>
            <a:lvl4pPr>
              <a:defRPr sz="16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Slide Number Placeholder 2">
            <a:extLst>
              <a:ext uri="{FF2B5EF4-FFF2-40B4-BE49-F238E27FC236}">
                <a16:creationId xmlns:a16="http://schemas.microsoft.com/office/drawing/2014/main" id="{A7AA23B0-89AF-F506-032C-1D2E877DBE74}"/>
              </a:ext>
            </a:extLst>
          </p:cNvPr>
          <p:cNvSpPr>
            <a:spLocks noGrp="1"/>
          </p:cNvSpPr>
          <p:nvPr>
            <p:ph type="sldNum" sz="quarter" idx="23"/>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3433498999"/>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12_One column">
    <p:bg>
      <p:bgPr>
        <a:solidFill>
          <a:schemeClr val="tx1"/>
        </a:solidFill>
        <a:effectLst/>
      </p:bgPr>
    </p:bg>
    <p:spTree>
      <p:nvGrpSpPr>
        <p:cNvPr id="1" name=""/>
        <p:cNvGrpSpPr/>
        <p:nvPr/>
      </p:nvGrpSpPr>
      <p:grpSpPr>
        <a:xfrm>
          <a:off x="0" y="0"/>
          <a:ext cx="0" cy="0"/>
          <a:chOff x="0" y="0"/>
          <a:chExt cx="0" cy="0"/>
        </a:xfrm>
      </p:grpSpPr>
      <p:pic>
        <p:nvPicPr>
          <p:cNvPr id="2" name="Graphic 1">
            <a:extLst>
              <a:ext uri="{FF2B5EF4-FFF2-40B4-BE49-F238E27FC236}">
                <a16:creationId xmlns:a16="http://schemas.microsoft.com/office/drawing/2014/main" id="{6C185154-DE9E-1C49-DA46-97DA2475048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p:spPr>
        <p:txBody>
          <a:bodyPr vert="horz" wrap="square" lIns="0" tIns="0" rIns="0" bIns="0" rtlCol="0" anchor="t" anchorCtr="0">
            <a:noAutofit/>
          </a:bodyPr>
          <a:lstStyle>
            <a:lvl1pPr algn="ctr">
              <a:defRPr lang="en-GB" sz="2800" b="0" cap="none">
                <a:solidFill>
                  <a:schemeClr val="bg1"/>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p:spPr>
        <p:txBody>
          <a:bodyPr/>
          <a:lstStyle>
            <a:lvl1pPr algn="ctr">
              <a:defRPr sz="1600" b="1">
                <a:solidFill>
                  <a:schemeClr val="bg1"/>
                </a:solidFill>
              </a:defRPr>
            </a:lvl1pPr>
          </a:lstStyle>
          <a:p>
            <a:pPr lvl="0"/>
            <a:r>
              <a:rPr lang="en-GB"/>
              <a:t>Add source here</a:t>
            </a:r>
            <a:endParaRPr lang="en-US"/>
          </a:p>
        </p:txBody>
      </p:sp>
      <p:sp>
        <p:nvSpPr>
          <p:cNvPr id="5" name="Date Placeholder 10">
            <a:extLst>
              <a:ext uri="{FF2B5EF4-FFF2-40B4-BE49-F238E27FC236}">
                <a16:creationId xmlns:a16="http://schemas.microsoft.com/office/drawing/2014/main" id="{2E326348-B88B-9499-FAAB-AB8A660338B6}"/>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1"/>
                </a:solidFill>
              </a:defRPr>
            </a:lvl1pPr>
          </a:lstStyle>
          <a:p>
            <a:endParaRPr lang="en-US"/>
          </a:p>
        </p:txBody>
      </p:sp>
      <p:grpSp>
        <p:nvGrpSpPr>
          <p:cNvPr id="25" name="Group 24">
            <a:extLst>
              <a:ext uri="{FF2B5EF4-FFF2-40B4-BE49-F238E27FC236}">
                <a16:creationId xmlns:a16="http://schemas.microsoft.com/office/drawing/2014/main" id="{1C7C420A-DE6E-87C4-708F-241E4029EAF9}"/>
              </a:ext>
            </a:extLst>
          </p:cNvPr>
          <p:cNvGrpSpPr/>
          <p:nvPr userDrawn="1"/>
        </p:nvGrpSpPr>
        <p:grpSpPr>
          <a:xfrm>
            <a:off x="10863102" y="309052"/>
            <a:ext cx="911847" cy="382707"/>
            <a:chOff x="7459170" y="481236"/>
            <a:chExt cx="2697427" cy="1132124"/>
          </a:xfrm>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
        <p:nvSpPr>
          <p:cNvPr id="9" name="Slide Number Placeholder 2">
            <a:extLst>
              <a:ext uri="{FF2B5EF4-FFF2-40B4-BE49-F238E27FC236}">
                <a16:creationId xmlns:a16="http://schemas.microsoft.com/office/drawing/2014/main" id="{0858CD73-E67D-D3DA-75ED-F3EA01BC2EDF}"/>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3692296664"/>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15_One column">
    <p:bg>
      <p:bgPr>
        <a:solidFill>
          <a:schemeClr val="accent4"/>
        </a:solidFill>
        <a:effectLst/>
      </p:bgPr>
    </p:bg>
    <p:spTree>
      <p:nvGrpSpPr>
        <p:cNvPr id="1" name=""/>
        <p:cNvGrpSpPr/>
        <p:nvPr/>
      </p:nvGrpSpPr>
      <p:grpSpPr>
        <a:xfrm>
          <a:off x="0" y="0"/>
          <a:ext cx="0" cy="0"/>
          <a:chOff x="0" y="0"/>
          <a:chExt cx="0" cy="0"/>
        </a:xfrm>
      </p:grpSpPr>
      <p:pic>
        <p:nvPicPr>
          <p:cNvPr id="13" name="Graphic 12">
            <a:extLst>
              <a:ext uri="{FF2B5EF4-FFF2-40B4-BE49-F238E27FC236}">
                <a16:creationId xmlns:a16="http://schemas.microsoft.com/office/drawing/2014/main" id="{2A6142CF-2833-6BE3-2566-D692B3B7672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p:spPr>
        <p:txBody>
          <a:bodyPr vert="horz" wrap="square" lIns="0" tIns="0" rIns="0" bIns="0" rtlCol="0" anchor="t" anchorCtr="0">
            <a:noAutofit/>
          </a:bodyPr>
          <a:lstStyle>
            <a:lvl1pPr algn="ctr">
              <a:defRPr lang="en-GB" sz="2800" b="0" cap="none">
                <a:solidFill>
                  <a:schemeClr val="bg1"/>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p:spPr>
        <p:txBody>
          <a:bodyPr/>
          <a:lstStyle>
            <a:lvl1pPr algn="ctr">
              <a:defRPr sz="1600" b="1">
                <a:solidFill>
                  <a:schemeClr val="bg1"/>
                </a:solidFill>
              </a:defRPr>
            </a:lvl1pPr>
          </a:lstStyle>
          <a:p>
            <a:pPr lvl="0"/>
            <a:r>
              <a:rPr lang="en-GB"/>
              <a:t>Add source here</a:t>
            </a:r>
            <a:endParaRPr lang="en-US"/>
          </a:p>
        </p:txBody>
      </p:sp>
      <p:sp>
        <p:nvSpPr>
          <p:cNvPr id="5" name="Date Placeholder 10">
            <a:extLst>
              <a:ext uri="{FF2B5EF4-FFF2-40B4-BE49-F238E27FC236}">
                <a16:creationId xmlns:a16="http://schemas.microsoft.com/office/drawing/2014/main" id="{2E326348-B88B-9499-FAAB-AB8A660338B6}"/>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1"/>
                </a:solidFill>
              </a:defRPr>
            </a:lvl1pPr>
          </a:lstStyle>
          <a:p>
            <a:endParaRPr lang="en-US"/>
          </a:p>
        </p:txBody>
      </p:sp>
      <p:grpSp>
        <p:nvGrpSpPr>
          <p:cNvPr id="25" name="Group 24">
            <a:extLst>
              <a:ext uri="{FF2B5EF4-FFF2-40B4-BE49-F238E27FC236}">
                <a16:creationId xmlns:a16="http://schemas.microsoft.com/office/drawing/2014/main" id="{1C7C420A-DE6E-87C4-708F-241E4029EAF9}"/>
              </a:ext>
            </a:extLst>
          </p:cNvPr>
          <p:cNvGrpSpPr/>
          <p:nvPr userDrawn="1"/>
        </p:nvGrpSpPr>
        <p:grpSpPr>
          <a:xfrm>
            <a:off x="10863102" y="309052"/>
            <a:ext cx="911847" cy="382707"/>
            <a:chOff x="7459170" y="481236"/>
            <a:chExt cx="2697427" cy="1132124"/>
          </a:xfrm>
          <a:solidFill>
            <a:schemeClr val="bg1"/>
          </a:solidFill>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9" name="Slide Number Placeholder 2">
            <a:extLst>
              <a:ext uri="{FF2B5EF4-FFF2-40B4-BE49-F238E27FC236}">
                <a16:creationId xmlns:a16="http://schemas.microsoft.com/office/drawing/2014/main" id="{45F0600F-C235-742D-9881-C219F6DD452A}"/>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3122693114"/>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16_One column">
    <p:bg>
      <p:bgPr>
        <a:solidFill>
          <a:schemeClr val="tx2"/>
        </a:solidFill>
        <a:effectLst/>
      </p:bgPr>
    </p:bg>
    <p:spTree>
      <p:nvGrpSpPr>
        <p:cNvPr id="1" name=""/>
        <p:cNvGrpSpPr/>
        <p:nvPr/>
      </p:nvGrpSpPr>
      <p:grpSpPr>
        <a:xfrm>
          <a:off x="0" y="0"/>
          <a:ext cx="0" cy="0"/>
          <a:chOff x="0" y="0"/>
          <a:chExt cx="0" cy="0"/>
        </a:xfrm>
      </p:grpSpPr>
      <p:pic>
        <p:nvPicPr>
          <p:cNvPr id="13" name="Graphic 12">
            <a:extLst>
              <a:ext uri="{FF2B5EF4-FFF2-40B4-BE49-F238E27FC236}">
                <a16:creationId xmlns:a16="http://schemas.microsoft.com/office/drawing/2014/main" id="{32209796-E1C8-1724-F948-E33F1384071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p:spPr>
        <p:txBody>
          <a:bodyPr vert="horz" wrap="square" lIns="0" tIns="0" rIns="0" bIns="0" rtlCol="0" anchor="t" anchorCtr="0">
            <a:noAutofit/>
          </a:bodyPr>
          <a:lstStyle>
            <a:lvl1pPr algn="ctr">
              <a:defRPr lang="en-GB" sz="2800" b="0" cap="none">
                <a:solidFill>
                  <a:schemeClr val="bg1"/>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p:spPr>
        <p:txBody>
          <a:bodyPr/>
          <a:lstStyle>
            <a:lvl1pPr algn="ctr">
              <a:defRPr sz="1600" b="1">
                <a:solidFill>
                  <a:schemeClr val="bg1"/>
                </a:solidFill>
              </a:defRPr>
            </a:lvl1pPr>
          </a:lstStyle>
          <a:p>
            <a:pPr lvl="0"/>
            <a:r>
              <a:rPr lang="en-GB"/>
              <a:t>Add source here</a:t>
            </a:r>
            <a:endParaRPr lang="en-US"/>
          </a:p>
        </p:txBody>
      </p:sp>
      <p:sp>
        <p:nvSpPr>
          <p:cNvPr id="5" name="Date Placeholder 10">
            <a:extLst>
              <a:ext uri="{FF2B5EF4-FFF2-40B4-BE49-F238E27FC236}">
                <a16:creationId xmlns:a16="http://schemas.microsoft.com/office/drawing/2014/main" id="{2E326348-B88B-9499-FAAB-AB8A660338B6}"/>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1"/>
                </a:solidFill>
              </a:defRPr>
            </a:lvl1pPr>
          </a:lstStyle>
          <a:p>
            <a:endParaRPr lang="en-US"/>
          </a:p>
        </p:txBody>
      </p:sp>
      <p:grpSp>
        <p:nvGrpSpPr>
          <p:cNvPr id="25" name="Group 24">
            <a:extLst>
              <a:ext uri="{FF2B5EF4-FFF2-40B4-BE49-F238E27FC236}">
                <a16:creationId xmlns:a16="http://schemas.microsoft.com/office/drawing/2014/main" id="{1C7C420A-DE6E-87C4-708F-241E4029EAF9}"/>
              </a:ext>
            </a:extLst>
          </p:cNvPr>
          <p:cNvGrpSpPr/>
          <p:nvPr userDrawn="1"/>
        </p:nvGrpSpPr>
        <p:grpSpPr>
          <a:xfrm>
            <a:off x="10863102" y="309052"/>
            <a:ext cx="911847" cy="382707"/>
            <a:chOff x="7459170" y="481236"/>
            <a:chExt cx="2697427" cy="1132124"/>
          </a:xfrm>
          <a:solidFill>
            <a:schemeClr val="bg1"/>
          </a:solidFill>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9" name="Slide Number Placeholder 2">
            <a:extLst>
              <a:ext uri="{FF2B5EF4-FFF2-40B4-BE49-F238E27FC236}">
                <a16:creationId xmlns:a16="http://schemas.microsoft.com/office/drawing/2014/main" id="{F2C4770E-9211-7FB3-7372-6F2B0C655AF9}"/>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2920311755"/>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17_One column">
    <p:bg>
      <p:bgPr>
        <a:solidFill>
          <a:schemeClr val="accent1"/>
        </a:solidFill>
        <a:effectLst/>
      </p:bgPr>
    </p:bg>
    <p:spTree>
      <p:nvGrpSpPr>
        <p:cNvPr id="1" name=""/>
        <p:cNvGrpSpPr/>
        <p:nvPr/>
      </p:nvGrpSpPr>
      <p:grpSpPr>
        <a:xfrm>
          <a:off x="0" y="0"/>
          <a:ext cx="0" cy="0"/>
          <a:chOff x="0" y="0"/>
          <a:chExt cx="0" cy="0"/>
        </a:xfrm>
      </p:grpSpPr>
      <p:pic>
        <p:nvPicPr>
          <p:cNvPr id="13" name="Graphic 12">
            <a:extLst>
              <a:ext uri="{FF2B5EF4-FFF2-40B4-BE49-F238E27FC236}">
                <a16:creationId xmlns:a16="http://schemas.microsoft.com/office/drawing/2014/main" id="{7DDC04EE-054E-6A2B-86EE-53993EAD7E0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p:spPr>
        <p:txBody>
          <a:bodyPr vert="horz" wrap="square" lIns="0" tIns="0" rIns="0" bIns="0" rtlCol="0" anchor="t" anchorCtr="0">
            <a:noAutofit/>
          </a:bodyPr>
          <a:lstStyle>
            <a:lvl1pPr algn="ctr">
              <a:defRPr lang="en-GB" sz="2800" b="0" cap="none">
                <a:solidFill>
                  <a:schemeClr val="bg1"/>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p:spPr>
        <p:txBody>
          <a:bodyPr/>
          <a:lstStyle>
            <a:lvl1pPr algn="ctr">
              <a:defRPr sz="1600" b="1">
                <a:solidFill>
                  <a:schemeClr val="bg1"/>
                </a:solidFill>
              </a:defRPr>
            </a:lvl1pPr>
          </a:lstStyle>
          <a:p>
            <a:pPr lvl="0"/>
            <a:r>
              <a:rPr lang="en-GB"/>
              <a:t>Add source here</a:t>
            </a:r>
            <a:endParaRPr lang="en-US"/>
          </a:p>
        </p:txBody>
      </p:sp>
      <p:sp>
        <p:nvSpPr>
          <p:cNvPr id="5" name="Date Placeholder 10">
            <a:extLst>
              <a:ext uri="{FF2B5EF4-FFF2-40B4-BE49-F238E27FC236}">
                <a16:creationId xmlns:a16="http://schemas.microsoft.com/office/drawing/2014/main" id="{2E326348-B88B-9499-FAAB-AB8A660338B6}"/>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1"/>
                </a:solidFill>
              </a:defRPr>
            </a:lvl1pPr>
          </a:lstStyle>
          <a:p>
            <a:endParaRPr lang="en-US"/>
          </a:p>
        </p:txBody>
      </p:sp>
      <p:grpSp>
        <p:nvGrpSpPr>
          <p:cNvPr id="25" name="Group 24">
            <a:extLst>
              <a:ext uri="{FF2B5EF4-FFF2-40B4-BE49-F238E27FC236}">
                <a16:creationId xmlns:a16="http://schemas.microsoft.com/office/drawing/2014/main" id="{1C7C420A-DE6E-87C4-708F-241E4029EAF9}"/>
              </a:ext>
            </a:extLst>
          </p:cNvPr>
          <p:cNvGrpSpPr/>
          <p:nvPr userDrawn="1"/>
        </p:nvGrpSpPr>
        <p:grpSpPr>
          <a:xfrm>
            <a:off x="10863102" y="309052"/>
            <a:ext cx="911847" cy="382707"/>
            <a:chOff x="7459170" y="481236"/>
            <a:chExt cx="2697427" cy="1132124"/>
          </a:xfrm>
          <a:solidFill>
            <a:schemeClr val="bg1"/>
          </a:solidFill>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9" name="Slide Number Placeholder 2">
            <a:extLst>
              <a:ext uri="{FF2B5EF4-FFF2-40B4-BE49-F238E27FC236}">
                <a16:creationId xmlns:a16="http://schemas.microsoft.com/office/drawing/2014/main" id="{30636B2E-53D6-0CD2-D523-390721D4E47F}"/>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3998071335"/>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18_One column">
    <p:bg>
      <p:bgPr>
        <a:solidFill>
          <a:schemeClr val="bg1"/>
        </a:solidFill>
        <a:effectLst/>
      </p:bgPr>
    </p:bg>
    <p:spTree>
      <p:nvGrpSpPr>
        <p:cNvPr id="1" name=""/>
        <p:cNvGrpSpPr/>
        <p:nvPr/>
      </p:nvGrpSpPr>
      <p:grpSpPr>
        <a:xfrm>
          <a:off x="0" y="0"/>
          <a:ext cx="0" cy="0"/>
          <a:chOff x="0" y="0"/>
          <a:chExt cx="0" cy="0"/>
        </a:xfrm>
      </p:grpSpPr>
      <p:pic>
        <p:nvPicPr>
          <p:cNvPr id="24" name="Graphic 23">
            <a:extLst>
              <a:ext uri="{FF2B5EF4-FFF2-40B4-BE49-F238E27FC236}">
                <a16:creationId xmlns:a16="http://schemas.microsoft.com/office/drawing/2014/main" id="{EE7E71CB-3352-01F6-1BA1-3F6AE785721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a:solidFill>
            <a:schemeClr val="bg1"/>
          </a:solidFill>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accent4"/>
                </a:solidFill>
              </a:endParaRPr>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accent4"/>
                </a:solidFill>
              </a:endParaRPr>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a:solidFill>
            <a:schemeClr val="accent1"/>
          </a:solidFill>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grp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a:solidFill>
            <a:schemeClr val="accent1"/>
          </a:solidFill>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grp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a:noFill/>
        </p:spPr>
        <p:txBody>
          <a:bodyPr vert="horz" wrap="square" lIns="0" tIns="0" rIns="0" bIns="0" rtlCol="0" anchor="t" anchorCtr="0">
            <a:noAutofit/>
          </a:bodyPr>
          <a:lstStyle>
            <a:lvl1pPr algn="ctr">
              <a:defRPr lang="en-GB" sz="2800" b="0" cap="none">
                <a:solidFill>
                  <a:schemeClr val="bg2"/>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a:noFill/>
        </p:spPr>
        <p:txBody>
          <a:bodyPr/>
          <a:lstStyle>
            <a:lvl1pPr algn="ctr">
              <a:defRPr sz="1600" b="1">
                <a:solidFill>
                  <a:schemeClr val="tx1"/>
                </a:solidFill>
              </a:defRPr>
            </a:lvl1pPr>
          </a:lstStyle>
          <a:p>
            <a:pPr lvl="0"/>
            <a:r>
              <a:rPr lang="en-GB"/>
              <a:t>Add source here</a:t>
            </a:r>
            <a:endParaRPr lang="en-US"/>
          </a:p>
        </p:txBody>
      </p:sp>
      <p:sp>
        <p:nvSpPr>
          <p:cNvPr id="5" name="Date Placeholder 10">
            <a:extLst>
              <a:ext uri="{FF2B5EF4-FFF2-40B4-BE49-F238E27FC236}">
                <a16:creationId xmlns:a16="http://schemas.microsoft.com/office/drawing/2014/main" id="{2E326348-B88B-9499-FAAB-AB8A660338B6}"/>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1"/>
                </a:solidFill>
              </a:defRPr>
            </a:lvl1pPr>
          </a:lstStyle>
          <a:p>
            <a:endParaRPr lang="en-US"/>
          </a:p>
        </p:txBody>
      </p:sp>
      <p:grpSp>
        <p:nvGrpSpPr>
          <p:cNvPr id="9" name="Group 8">
            <a:extLst>
              <a:ext uri="{FF2B5EF4-FFF2-40B4-BE49-F238E27FC236}">
                <a16:creationId xmlns:a16="http://schemas.microsoft.com/office/drawing/2014/main" id="{1ECF95E6-9947-DCBE-F644-EEA46F9AB3F0}"/>
              </a:ext>
            </a:extLst>
          </p:cNvPr>
          <p:cNvGrpSpPr/>
          <p:nvPr userDrawn="1"/>
        </p:nvGrpSpPr>
        <p:grpSpPr>
          <a:xfrm>
            <a:off x="10863102" y="309052"/>
            <a:ext cx="911847" cy="382707"/>
            <a:chOff x="7459170" y="481236"/>
            <a:chExt cx="2697427" cy="1132124"/>
          </a:xfrm>
        </p:grpSpPr>
        <p:sp>
          <p:nvSpPr>
            <p:cNvPr id="13" name="Freeform 12">
              <a:extLst>
                <a:ext uri="{FF2B5EF4-FFF2-40B4-BE49-F238E27FC236}">
                  <a16:creationId xmlns:a16="http://schemas.microsoft.com/office/drawing/2014/main" id="{35905906-9034-0DB8-791F-88FBCF97643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AF18F96-A66B-FB67-3E32-77D0A1D6A9D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0B55D60D-2C67-798C-F613-6CDAE8C0EDF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D8B45D5-977E-2C6F-431B-ADA9106E01E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E35942C3-8BC4-AF9E-E7EB-06532B8487B8}"/>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B3A38A4-397C-C36D-E9A2-C95605F8EB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3BC3B9B-5BAC-3577-165B-7033977AEB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3" name="Slide Number Placeholder 2">
            <a:extLst>
              <a:ext uri="{FF2B5EF4-FFF2-40B4-BE49-F238E27FC236}">
                <a16:creationId xmlns:a16="http://schemas.microsoft.com/office/drawing/2014/main" id="{E40E75CB-AD93-73C7-81AE-2E27C8C5DC31}"/>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167137465"/>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19_One column">
    <p:bg>
      <p:bgPr>
        <a:solidFill>
          <a:schemeClr val="bg1"/>
        </a:solidFill>
        <a:effectLst/>
      </p:bgPr>
    </p:bg>
    <p:spTree>
      <p:nvGrpSpPr>
        <p:cNvPr id="1" name=""/>
        <p:cNvGrpSpPr/>
        <p:nvPr/>
      </p:nvGrpSpPr>
      <p:grpSpPr>
        <a:xfrm>
          <a:off x="0" y="0"/>
          <a:ext cx="0" cy="0"/>
          <a:chOff x="0" y="0"/>
          <a:chExt cx="0" cy="0"/>
        </a:xfrm>
      </p:grpSpPr>
      <p:pic>
        <p:nvPicPr>
          <p:cNvPr id="24" name="Graphic 23">
            <a:extLst>
              <a:ext uri="{FF2B5EF4-FFF2-40B4-BE49-F238E27FC236}">
                <a16:creationId xmlns:a16="http://schemas.microsoft.com/office/drawing/2014/main" id="{EE7E71CB-3352-01F6-1BA1-3F6AE785721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a:solidFill>
            <a:schemeClr val="bg1"/>
          </a:solidFill>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2"/>
                </a:solidFill>
              </a:endParaRPr>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2"/>
                </a:solidFill>
              </a:endParaRPr>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a:solidFill>
            <a:schemeClr val="accent1"/>
          </a:solidFill>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tx2"/>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a:solidFill>
            <a:schemeClr val="accent1"/>
          </a:solidFill>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tx2"/>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a:noFill/>
        </p:spPr>
        <p:txBody>
          <a:bodyPr vert="horz" wrap="square" lIns="0" tIns="0" rIns="0" bIns="0" rtlCol="0" anchor="t" anchorCtr="0">
            <a:noAutofit/>
          </a:bodyPr>
          <a:lstStyle>
            <a:lvl1pPr algn="ctr">
              <a:defRPr lang="en-GB" sz="2800" b="0" cap="none">
                <a:solidFill>
                  <a:schemeClr val="accent4"/>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a:noFill/>
        </p:spPr>
        <p:txBody>
          <a:bodyPr/>
          <a:lstStyle>
            <a:lvl1pPr algn="ctr">
              <a:defRPr sz="1600" b="1">
                <a:solidFill>
                  <a:schemeClr val="tx1"/>
                </a:solidFill>
              </a:defRPr>
            </a:lvl1pPr>
          </a:lstStyle>
          <a:p>
            <a:pPr lvl="0"/>
            <a:r>
              <a:rPr lang="en-GB"/>
              <a:t>Add source here</a:t>
            </a:r>
            <a:endParaRPr lang="en-US"/>
          </a:p>
        </p:txBody>
      </p:sp>
      <p:sp>
        <p:nvSpPr>
          <p:cNvPr id="5" name="Date Placeholder 10">
            <a:extLst>
              <a:ext uri="{FF2B5EF4-FFF2-40B4-BE49-F238E27FC236}">
                <a16:creationId xmlns:a16="http://schemas.microsoft.com/office/drawing/2014/main" id="{2E326348-B88B-9499-FAAB-AB8A660338B6}"/>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1"/>
                </a:solidFill>
              </a:defRPr>
            </a:lvl1pPr>
          </a:lstStyle>
          <a:p>
            <a:endParaRPr lang="en-US"/>
          </a:p>
        </p:txBody>
      </p:sp>
      <p:grpSp>
        <p:nvGrpSpPr>
          <p:cNvPr id="9" name="Group 8">
            <a:extLst>
              <a:ext uri="{FF2B5EF4-FFF2-40B4-BE49-F238E27FC236}">
                <a16:creationId xmlns:a16="http://schemas.microsoft.com/office/drawing/2014/main" id="{1ECF95E6-9947-DCBE-F644-EEA46F9AB3F0}"/>
              </a:ext>
            </a:extLst>
          </p:cNvPr>
          <p:cNvGrpSpPr/>
          <p:nvPr userDrawn="1"/>
        </p:nvGrpSpPr>
        <p:grpSpPr>
          <a:xfrm>
            <a:off x="10863102" y="309052"/>
            <a:ext cx="911847" cy="382707"/>
            <a:chOff x="7459170" y="481236"/>
            <a:chExt cx="2697427" cy="1132124"/>
          </a:xfrm>
        </p:grpSpPr>
        <p:sp>
          <p:nvSpPr>
            <p:cNvPr id="13" name="Freeform 12">
              <a:extLst>
                <a:ext uri="{FF2B5EF4-FFF2-40B4-BE49-F238E27FC236}">
                  <a16:creationId xmlns:a16="http://schemas.microsoft.com/office/drawing/2014/main" id="{35905906-9034-0DB8-791F-88FBCF97643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AF18F96-A66B-FB67-3E32-77D0A1D6A9D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0B55D60D-2C67-798C-F613-6CDAE8C0EDF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D8B45D5-977E-2C6F-431B-ADA9106E01E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E35942C3-8BC4-AF9E-E7EB-06532B8487B8}"/>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B3A38A4-397C-C36D-E9A2-C95605F8EB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3BC3B9B-5BAC-3577-165B-7033977AEB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3" name="Slide Number Placeholder 2">
            <a:extLst>
              <a:ext uri="{FF2B5EF4-FFF2-40B4-BE49-F238E27FC236}">
                <a16:creationId xmlns:a16="http://schemas.microsoft.com/office/drawing/2014/main" id="{9EB1D515-98A9-9F0B-506B-5637BC14D048}"/>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1421954668"/>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20_One column">
    <p:bg>
      <p:bgPr>
        <a:solidFill>
          <a:schemeClr val="bg1"/>
        </a:solidFill>
        <a:effectLst/>
      </p:bgPr>
    </p:bg>
    <p:spTree>
      <p:nvGrpSpPr>
        <p:cNvPr id="1" name=""/>
        <p:cNvGrpSpPr/>
        <p:nvPr/>
      </p:nvGrpSpPr>
      <p:grpSpPr>
        <a:xfrm>
          <a:off x="0" y="0"/>
          <a:ext cx="0" cy="0"/>
          <a:chOff x="0" y="0"/>
          <a:chExt cx="0" cy="0"/>
        </a:xfrm>
      </p:grpSpPr>
      <p:pic>
        <p:nvPicPr>
          <p:cNvPr id="24" name="Graphic 23">
            <a:extLst>
              <a:ext uri="{FF2B5EF4-FFF2-40B4-BE49-F238E27FC236}">
                <a16:creationId xmlns:a16="http://schemas.microsoft.com/office/drawing/2014/main" id="{EE7E71CB-3352-01F6-1BA1-3F6AE785721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a:solidFill>
            <a:schemeClr val="bg1"/>
          </a:solidFill>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2"/>
                </a:solidFill>
              </a:endParaRPr>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2"/>
                </a:solidFill>
              </a:endParaRPr>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a:solidFill>
            <a:schemeClr val="accent1"/>
          </a:solidFill>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2"/>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a:solidFill>
            <a:schemeClr val="accent1"/>
          </a:solidFill>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2"/>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a:noFill/>
        </p:spPr>
        <p:txBody>
          <a:bodyPr vert="horz" wrap="square" lIns="0" tIns="0" rIns="0" bIns="0" rtlCol="0" anchor="t" anchorCtr="0">
            <a:noAutofit/>
          </a:bodyPr>
          <a:lstStyle>
            <a:lvl1pPr algn="ctr">
              <a:defRPr lang="en-GB" sz="2800" b="0" cap="none">
                <a:solidFill>
                  <a:schemeClr val="accent4"/>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a:noFill/>
        </p:spPr>
        <p:txBody>
          <a:bodyPr/>
          <a:lstStyle>
            <a:lvl1pPr algn="ctr">
              <a:defRPr sz="1600" b="1">
                <a:solidFill>
                  <a:schemeClr val="tx1"/>
                </a:solidFill>
              </a:defRPr>
            </a:lvl1pPr>
          </a:lstStyle>
          <a:p>
            <a:pPr lvl="0"/>
            <a:r>
              <a:rPr lang="en-GB"/>
              <a:t>Add source here</a:t>
            </a:r>
            <a:endParaRPr lang="en-US"/>
          </a:p>
        </p:txBody>
      </p:sp>
      <p:sp>
        <p:nvSpPr>
          <p:cNvPr id="5" name="Date Placeholder 10">
            <a:extLst>
              <a:ext uri="{FF2B5EF4-FFF2-40B4-BE49-F238E27FC236}">
                <a16:creationId xmlns:a16="http://schemas.microsoft.com/office/drawing/2014/main" id="{2E326348-B88B-9499-FAAB-AB8A660338B6}"/>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1"/>
                </a:solidFill>
              </a:defRPr>
            </a:lvl1pPr>
          </a:lstStyle>
          <a:p>
            <a:endParaRPr lang="en-US"/>
          </a:p>
        </p:txBody>
      </p:sp>
      <p:grpSp>
        <p:nvGrpSpPr>
          <p:cNvPr id="9" name="Group 8">
            <a:extLst>
              <a:ext uri="{FF2B5EF4-FFF2-40B4-BE49-F238E27FC236}">
                <a16:creationId xmlns:a16="http://schemas.microsoft.com/office/drawing/2014/main" id="{1ECF95E6-9947-DCBE-F644-EEA46F9AB3F0}"/>
              </a:ext>
            </a:extLst>
          </p:cNvPr>
          <p:cNvGrpSpPr/>
          <p:nvPr userDrawn="1"/>
        </p:nvGrpSpPr>
        <p:grpSpPr>
          <a:xfrm>
            <a:off x="10863102" y="309052"/>
            <a:ext cx="911847" cy="382707"/>
            <a:chOff x="7459170" y="481236"/>
            <a:chExt cx="2697427" cy="1132124"/>
          </a:xfrm>
        </p:grpSpPr>
        <p:sp>
          <p:nvSpPr>
            <p:cNvPr id="13" name="Freeform 12">
              <a:extLst>
                <a:ext uri="{FF2B5EF4-FFF2-40B4-BE49-F238E27FC236}">
                  <a16:creationId xmlns:a16="http://schemas.microsoft.com/office/drawing/2014/main" id="{35905906-9034-0DB8-791F-88FBCF97643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AF18F96-A66B-FB67-3E32-77D0A1D6A9D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0B55D60D-2C67-798C-F613-6CDAE8C0EDF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D8B45D5-977E-2C6F-431B-ADA9106E01E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E35942C3-8BC4-AF9E-E7EB-06532B8487B8}"/>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B3A38A4-397C-C36D-E9A2-C95605F8EB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3BC3B9B-5BAC-3577-165B-7033977AEB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3" name="Slide Number Placeholder 2">
            <a:extLst>
              <a:ext uri="{FF2B5EF4-FFF2-40B4-BE49-F238E27FC236}">
                <a16:creationId xmlns:a16="http://schemas.microsoft.com/office/drawing/2014/main" id="{A00568B7-9F79-9FD5-965D-77EC43A786F3}"/>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3794683983"/>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preserve="1">
  <p:cSld name="BACK Cover_Option 03">
    <p:bg>
      <p:bgPr>
        <a:solidFill>
          <a:schemeClr val="tx1"/>
        </a:solidFill>
        <a:effectLst/>
      </p:bgPr>
    </p:bg>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EC1C5AD7-5B65-FE5A-4963-D0EE1135923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7" name="Text Placeholder 4"/>
          <p:cNvSpPr>
            <a:spLocks noGrp="1"/>
          </p:cNvSpPr>
          <p:nvPr>
            <p:ph type="body" sz="quarter" idx="10" hasCustomPrompt="1"/>
          </p:nvPr>
        </p:nvSpPr>
        <p:spPr>
          <a:xfrm>
            <a:off x="839025" y="2590719"/>
            <a:ext cx="10393300" cy="1015663"/>
          </a:xfrm>
          <a:prstGeom prst="rect">
            <a:avLst/>
          </a:prstGeom>
        </p:spPr>
        <p:txBody>
          <a:bodyPr wrap="square" anchor="ctr">
            <a:spAutoFit/>
          </a:bodyPr>
          <a:lstStyle>
            <a:lvl1pPr>
              <a:defRPr sz="6600" b="0" cap="none" baseline="0">
                <a:solidFill>
                  <a:schemeClr val="bg1"/>
                </a:solidFill>
              </a:defRPr>
            </a:lvl1pPr>
          </a:lstStyle>
          <a:p>
            <a:pPr lvl="0"/>
            <a:r>
              <a:rPr lang="en-GB"/>
              <a:t>Thank you</a:t>
            </a:r>
          </a:p>
        </p:txBody>
      </p:sp>
      <p:pic>
        <p:nvPicPr>
          <p:cNvPr id="4" name="Graphic 3">
            <a:extLst>
              <a:ext uri="{FF2B5EF4-FFF2-40B4-BE49-F238E27FC236}">
                <a16:creationId xmlns:a16="http://schemas.microsoft.com/office/drawing/2014/main" id="{6FD5B492-E22F-F4B6-4E54-00FF56A29740}"/>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0268442" y="650876"/>
            <a:ext cx="1232678" cy="518322"/>
          </a:xfrm>
          <a:prstGeom prst="rect">
            <a:avLst/>
          </a:prstGeom>
        </p:spPr>
      </p:pic>
    </p:spTree>
    <p:extLst>
      <p:ext uri="{BB962C8B-B14F-4D97-AF65-F5344CB8AC3E}">
        <p14:creationId xmlns:p14="http://schemas.microsoft.com/office/powerpoint/2010/main" val="1775568263"/>
      </p:ext>
    </p:extLst>
  </p:cSld>
  <p:clrMapOvr>
    <a:masterClrMapping/>
  </p:clrMapOvr>
  <p:extLst>
    <p:ext uri="{DCECCB84-F9BA-43D5-87BE-67443E8EF086}">
      <p15:sldGuideLst xmlns:p15="http://schemas.microsoft.com/office/powerpoint/2012/main"/>
    </p:ext>
  </p:extLst>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preserve="1">
  <p:cSld name="1_BACK Cover_Option 03">
    <p:bg>
      <p:bgPr>
        <a:solidFill>
          <a:schemeClr val="tx1"/>
        </a:solidFill>
        <a:effectLst/>
      </p:bgPr>
    </p:bg>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D7F51E2E-9137-5AEC-F2FD-1DEB64F5FF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7" name="Text Placeholder 4"/>
          <p:cNvSpPr>
            <a:spLocks noGrp="1"/>
          </p:cNvSpPr>
          <p:nvPr>
            <p:ph type="body" sz="quarter" idx="10" hasCustomPrompt="1"/>
          </p:nvPr>
        </p:nvSpPr>
        <p:spPr>
          <a:xfrm>
            <a:off x="839025" y="2590719"/>
            <a:ext cx="10393300" cy="1015663"/>
          </a:xfrm>
          <a:prstGeom prst="rect">
            <a:avLst/>
          </a:prstGeom>
        </p:spPr>
        <p:txBody>
          <a:bodyPr wrap="square" anchor="ctr">
            <a:spAutoFit/>
          </a:bodyPr>
          <a:lstStyle>
            <a:lvl1pPr>
              <a:defRPr sz="6600" b="0" cap="none" baseline="0">
                <a:solidFill>
                  <a:schemeClr val="bg1"/>
                </a:solidFill>
              </a:defRPr>
            </a:lvl1pPr>
          </a:lstStyle>
          <a:p>
            <a:pPr lvl="0"/>
            <a:r>
              <a:rPr lang="en-GB"/>
              <a:t>Thank you</a:t>
            </a:r>
          </a:p>
        </p:txBody>
      </p:sp>
      <p:pic>
        <p:nvPicPr>
          <p:cNvPr id="4" name="Graphic 3">
            <a:extLst>
              <a:ext uri="{FF2B5EF4-FFF2-40B4-BE49-F238E27FC236}">
                <a16:creationId xmlns:a16="http://schemas.microsoft.com/office/drawing/2014/main" id="{6FD5B492-E22F-F4B6-4E54-00FF56A29740}"/>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0268442" y="650876"/>
            <a:ext cx="1232678" cy="518322"/>
          </a:xfrm>
          <a:prstGeom prst="rect">
            <a:avLst/>
          </a:prstGeom>
        </p:spPr>
      </p:pic>
    </p:spTree>
    <p:extLst>
      <p:ext uri="{BB962C8B-B14F-4D97-AF65-F5344CB8AC3E}">
        <p14:creationId xmlns:p14="http://schemas.microsoft.com/office/powerpoint/2010/main" val="2467973023"/>
      </p:ext>
    </p:extLst>
  </p:cSld>
  <p:clrMapOvr>
    <a:masterClrMapping/>
  </p:clrMapOvr>
  <p:extLst>
    <p:ext uri="{DCECCB84-F9BA-43D5-87BE-67443E8EF086}">
      <p15:sldGuideLst xmlns:p15="http://schemas.microsoft.com/office/powerpoint/2012/main"/>
    </p:ext>
  </p:extLst>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preserve="1" userDrawn="1">
  <p:cSld name="2_BACK Cover_Option 03">
    <p:bg>
      <p:bgPr>
        <a:solidFill>
          <a:schemeClr val="tx1"/>
        </a:solidFill>
        <a:effectLst/>
      </p:bgPr>
    </p:bg>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6C302B1C-B129-CE3A-C6D0-46294EAB627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 y="1160463"/>
            <a:ext cx="12210044" cy="5700071"/>
          </a:xfrm>
          <a:prstGeom prst="rect">
            <a:avLst/>
          </a:prstGeom>
        </p:spPr>
      </p:pic>
      <p:sp>
        <p:nvSpPr>
          <p:cNvPr id="7" name="Text Placeholder 4"/>
          <p:cNvSpPr>
            <a:spLocks noGrp="1"/>
          </p:cNvSpPr>
          <p:nvPr>
            <p:ph type="body" sz="quarter" idx="10" hasCustomPrompt="1"/>
          </p:nvPr>
        </p:nvSpPr>
        <p:spPr>
          <a:xfrm>
            <a:off x="815975" y="792326"/>
            <a:ext cx="10393300" cy="553998"/>
          </a:xfrm>
          <a:prstGeom prst="rect">
            <a:avLst/>
          </a:prstGeom>
        </p:spPr>
        <p:txBody>
          <a:bodyPr wrap="square" anchor="ctr">
            <a:spAutoFit/>
          </a:bodyPr>
          <a:lstStyle>
            <a:lvl1pPr>
              <a:defRPr sz="3600" b="0" cap="none" baseline="0">
                <a:solidFill>
                  <a:schemeClr val="bg1"/>
                </a:solidFill>
              </a:defRPr>
            </a:lvl1pPr>
          </a:lstStyle>
          <a:p>
            <a:pPr lvl="0"/>
            <a:r>
              <a:rPr lang="en-GB"/>
              <a:t>RSM UK</a:t>
            </a:r>
          </a:p>
        </p:txBody>
      </p:sp>
      <p:pic>
        <p:nvPicPr>
          <p:cNvPr id="4" name="Graphic 3">
            <a:extLst>
              <a:ext uri="{FF2B5EF4-FFF2-40B4-BE49-F238E27FC236}">
                <a16:creationId xmlns:a16="http://schemas.microsoft.com/office/drawing/2014/main" id="{6FD5B492-E22F-F4B6-4E54-00FF56A29740}"/>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0268442" y="650876"/>
            <a:ext cx="1232678" cy="518322"/>
          </a:xfrm>
          <a:prstGeom prst="rect">
            <a:avLst/>
          </a:prstGeom>
        </p:spPr>
      </p:pic>
    </p:spTree>
    <p:extLst>
      <p:ext uri="{BB962C8B-B14F-4D97-AF65-F5344CB8AC3E}">
        <p14:creationId xmlns:p14="http://schemas.microsoft.com/office/powerpoint/2010/main" val="1125617139"/>
      </p:ext>
    </p:extLst>
  </p:cSld>
  <p:clrMapOvr>
    <a:masterClrMapping/>
  </p:clrMapOvr>
  <p:extLst>
    <p:ext uri="{DCECCB84-F9BA-43D5-87BE-67443E8EF086}">
      <p15:sldGuideLst xmlns:p15="http://schemas.microsoft.com/office/powerpoint/2012/main"/>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Four column layout">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813816" y="1444752"/>
            <a:ext cx="2514650" cy="382587"/>
          </a:xfrm>
        </p:spPr>
        <p:txBody>
          <a:bodyPr anchor="b"/>
          <a:lstStyle>
            <a:lvl1pPr marL="0" indent="0">
              <a:buNone/>
              <a:defRPr sz="20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5586" cy="553998"/>
          </a:xfrm>
          <a:prstGeom prst="rect">
            <a:avLst/>
          </a:prstGeom>
        </p:spPr>
        <p:txBody>
          <a:bodyPr vert="horz" wrap="square" lIns="0" tIns="0" rIns="0" bIns="0" rtlCol="0" anchor="t" anchorCtr="0">
            <a:spAutoFit/>
          </a:bodyPr>
          <a:lstStyle>
            <a:lvl1pPr>
              <a:defRPr/>
            </a:lvl1pPr>
          </a:lstStyle>
          <a:p>
            <a:r>
              <a:rPr lang="en-US"/>
              <a:t>Four column</a:t>
            </a:r>
            <a:endParaRPr lang="en-GB"/>
          </a:p>
        </p:txBody>
      </p:sp>
      <p:sp>
        <p:nvSpPr>
          <p:cNvPr id="18" name="Text Placeholder 7">
            <a:extLst>
              <a:ext uri="{FF2B5EF4-FFF2-40B4-BE49-F238E27FC236}">
                <a16:creationId xmlns:a16="http://schemas.microsoft.com/office/drawing/2014/main" id="{DE7E055F-5919-BCB9-F630-E6504A7CB2E2}"/>
              </a:ext>
            </a:extLst>
          </p:cNvPr>
          <p:cNvSpPr>
            <a:spLocks noGrp="1"/>
          </p:cNvSpPr>
          <p:nvPr>
            <p:ph type="body" sz="quarter" idx="19" hasCustomPrompt="1"/>
          </p:nvPr>
        </p:nvSpPr>
        <p:spPr>
          <a:xfrm>
            <a:off x="8916829" y="1444752"/>
            <a:ext cx="2514731" cy="382587"/>
          </a:xfrm>
        </p:spPr>
        <p:txBody>
          <a:bodyPr anchor="b"/>
          <a:lstStyle>
            <a:lvl1pPr marL="0" indent="0">
              <a:buNone/>
              <a:defRPr sz="2000" b="1">
                <a:solidFill>
                  <a:schemeClr val="tx2"/>
                </a:solidFill>
                <a:latin typeface="+mn-lt"/>
              </a:defRPr>
            </a:lvl1pPr>
          </a:lstStyle>
          <a:p>
            <a:pPr lvl="0"/>
            <a:r>
              <a:rPr lang="en-US"/>
              <a:t>Click to add text</a:t>
            </a:r>
          </a:p>
        </p:txBody>
      </p:sp>
      <p:sp>
        <p:nvSpPr>
          <p:cNvPr id="19" name="Text Placeholder 7">
            <a:extLst>
              <a:ext uri="{FF2B5EF4-FFF2-40B4-BE49-F238E27FC236}">
                <a16:creationId xmlns:a16="http://schemas.microsoft.com/office/drawing/2014/main" id="{1ACCF396-8BF0-C982-52C2-5036657396DE}"/>
              </a:ext>
            </a:extLst>
          </p:cNvPr>
          <p:cNvSpPr>
            <a:spLocks noGrp="1"/>
          </p:cNvSpPr>
          <p:nvPr>
            <p:ph type="body" sz="quarter" idx="20" hasCustomPrompt="1"/>
          </p:nvPr>
        </p:nvSpPr>
        <p:spPr>
          <a:xfrm>
            <a:off x="3498526" y="1444752"/>
            <a:ext cx="2538964" cy="382587"/>
          </a:xfrm>
        </p:spPr>
        <p:txBody>
          <a:bodyPr anchor="b"/>
          <a:lstStyle>
            <a:lvl1pPr marL="0" indent="0">
              <a:buNone/>
              <a:defRPr sz="2000" b="1">
                <a:solidFill>
                  <a:schemeClr val="tx2"/>
                </a:solidFill>
                <a:latin typeface="+mn-lt"/>
              </a:defRPr>
            </a:lvl1pPr>
          </a:lstStyle>
          <a:p>
            <a:pPr lvl="0"/>
            <a:r>
              <a:rPr lang="en-US"/>
              <a:t>Click to add text</a:t>
            </a:r>
          </a:p>
        </p:txBody>
      </p:sp>
      <p:sp>
        <p:nvSpPr>
          <p:cNvPr id="20" name="Text Placeholder 7">
            <a:extLst>
              <a:ext uri="{FF2B5EF4-FFF2-40B4-BE49-F238E27FC236}">
                <a16:creationId xmlns:a16="http://schemas.microsoft.com/office/drawing/2014/main" id="{EFC9B49A-2E51-745D-2FAA-E98696437ABB}"/>
              </a:ext>
            </a:extLst>
          </p:cNvPr>
          <p:cNvSpPr>
            <a:spLocks noGrp="1"/>
          </p:cNvSpPr>
          <p:nvPr>
            <p:ph type="body" sz="quarter" idx="21" hasCustomPrompt="1"/>
          </p:nvPr>
        </p:nvSpPr>
        <p:spPr>
          <a:xfrm>
            <a:off x="6203325" y="1444752"/>
            <a:ext cx="2528283" cy="382587"/>
          </a:xfrm>
        </p:spPr>
        <p:txBody>
          <a:bodyPr anchor="b"/>
          <a:lstStyle>
            <a:lvl1pPr marL="0" indent="0">
              <a:buNone/>
              <a:defRPr sz="2000" b="1">
                <a:solidFill>
                  <a:schemeClr val="tx2"/>
                </a:solidFill>
                <a:latin typeface="+mn-lt"/>
              </a:defRPr>
            </a:lvl1pPr>
          </a:lstStyle>
          <a:p>
            <a:pPr lvl="0"/>
            <a:r>
              <a:rPr lang="en-US"/>
              <a:t>Click to add text</a:t>
            </a:r>
          </a:p>
        </p:txBody>
      </p:sp>
      <p:grpSp>
        <p:nvGrpSpPr>
          <p:cNvPr id="2" name="Group 1">
            <a:extLst>
              <a:ext uri="{FF2B5EF4-FFF2-40B4-BE49-F238E27FC236}">
                <a16:creationId xmlns:a16="http://schemas.microsoft.com/office/drawing/2014/main" id="{16C66BC4-CE7E-E443-BEF3-B7BBA49FE37B}"/>
              </a:ext>
            </a:extLst>
          </p:cNvPr>
          <p:cNvGrpSpPr/>
          <p:nvPr/>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50790525-9335-DAAD-AC9C-8A5ED398D08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14A1F7E0-0F9D-CB08-090C-103CC90DB07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B6753D0-DCA0-6F8D-9925-C7D54467DEE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B74D5C01-B85D-62D4-6CBF-B92E2D13C1E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1566ABB6-ED60-D890-BB6C-61398345B3C7}"/>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E75E3A5F-257D-3252-FB43-C2B566796AD9}"/>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C4F55C8C-A15B-560E-A23A-06211839C312}"/>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4" name="Content Placeholder 17">
            <a:extLst>
              <a:ext uri="{FF2B5EF4-FFF2-40B4-BE49-F238E27FC236}">
                <a16:creationId xmlns:a16="http://schemas.microsoft.com/office/drawing/2014/main" id="{6836F395-4748-2751-1D21-D93193CB7721}"/>
              </a:ext>
            </a:extLst>
          </p:cNvPr>
          <p:cNvSpPr>
            <a:spLocks noGrp="1"/>
          </p:cNvSpPr>
          <p:nvPr>
            <p:ph sz="quarter" idx="22"/>
          </p:nvPr>
        </p:nvSpPr>
        <p:spPr>
          <a:xfrm>
            <a:off x="813816" y="1992398"/>
            <a:ext cx="2514600" cy="4484602"/>
          </a:xfrm>
        </p:spPr>
        <p:txBody>
          <a:bodyPr>
            <a:normAutofit/>
          </a:bodyPr>
          <a:lstStyle>
            <a:lvl1pPr>
              <a:defRPr sz="1600"/>
            </a:lvl1pPr>
            <a:lvl2pPr>
              <a:defRPr sz="1600"/>
            </a:lvl2pPr>
            <a:lvl3pPr>
              <a:defRPr sz="1600"/>
            </a:lvl3pPr>
            <a:lvl4pPr>
              <a:defRPr sz="16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Content Placeholder 17">
            <a:extLst>
              <a:ext uri="{FF2B5EF4-FFF2-40B4-BE49-F238E27FC236}">
                <a16:creationId xmlns:a16="http://schemas.microsoft.com/office/drawing/2014/main" id="{24FDCD0B-78AD-B0E5-5A66-A6DC66DC0B27}"/>
              </a:ext>
            </a:extLst>
          </p:cNvPr>
          <p:cNvSpPr>
            <a:spLocks noGrp="1"/>
          </p:cNvSpPr>
          <p:nvPr>
            <p:ph sz="quarter" idx="23"/>
          </p:nvPr>
        </p:nvSpPr>
        <p:spPr>
          <a:xfrm>
            <a:off x="3505200" y="1992398"/>
            <a:ext cx="2514600" cy="4484602"/>
          </a:xfrm>
        </p:spPr>
        <p:txBody>
          <a:bodyPr>
            <a:normAutofit/>
          </a:bodyPr>
          <a:lstStyle>
            <a:lvl1pPr>
              <a:defRPr sz="1600"/>
            </a:lvl1pPr>
            <a:lvl2pPr>
              <a:defRPr sz="1600"/>
            </a:lvl2pPr>
            <a:lvl3pPr>
              <a:defRPr sz="1600"/>
            </a:lvl3pPr>
            <a:lvl4pPr>
              <a:defRPr sz="16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5" name="Content Placeholder 17">
            <a:extLst>
              <a:ext uri="{FF2B5EF4-FFF2-40B4-BE49-F238E27FC236}">
                <a16:creationId xmlns:a16="http://schemas.microsoft.com/office/drawing/2014/main" id="{EA511637-20FB-46F5-8612-86CB87549DD6}"/>
              </a:ext>
            </a:extLst>
          </p:cNvPr>
          <p:cNvSpPr>
            <a:spLocks noGrp="1"/>
          </p:cNvSpPr>
          <p:nvPr>
            <p:ph sz="quarter" idx="24"/>
          </p:nvPr>
        </p:nvSpPr>
        <p:spPr>
          <a:xfrm>
            <a:off x="6199632" y="1992398"/>
            <a:ext cx="2514600" cy="4484602"/>
          </a:xfrm>
        </p:spPr>
        <p:txBody>
          <a:bodyPr>
            <a:normAutofit/>
          </a:bodyPr>
          <a:lstStyle>
            <a:lvl1pPr>
              <a:defRPr sz="1600"/>
            </a:lvl1pPr>
            <a:lvl2pPr>
              <a:defRPr sz="1600"/>
            </a:lvl2pPr>
            <a:lvl3pPr>
              <a:defRPr sz="1600"/>
            </a:lvl3pPr>
            <a:lvl4pPr>
              <a:defRPr sz="16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6" name="Content Placeholder 17">
            <a:extLst>
              <a:ext uri="{FF2B5EF4-FFF2-40B4-BE49-F238E27FC236}">
                <a16:creationId xmlns:a16="http://schemas.microsoft.com/office/drawing/2014/main" id="{8D7C06DE-97BF-BAF3-02DD-41639AF97BE4}"/>
              </a:ext>
            </a:extLst>
          </p:cNvPr>
          <p:cNvSpPr>
            <a:spLocks noGrp="1"/>
          </p:cNvSpPr>
          <p:nvPr>
            <p:ph sz="quarter" idx="25"/>
          </p:nvPr>
        </p:nvSpPr>
        <p:spPr>
          <a:xfrm>
            <a:off x="8915400" y="1981200"/>
            <a:ext cx="2514600" cy="4484602"/>
          </a:xfrm>
        </p:spPr>
        <p:txBody>
          <a:bodyPr>
            <a:normAutofit/>
          </a:bodyPr>
          <a:lstStyle>
            <a:lvl1pPr>
              <a:defRPr sz="1600"/>
            </a:lvl1pPr>
            <a:lvl2pPr>
              <a:defRPr sz="1600"/>
            </a:lvl2pPr>
            <a:lvl3pPr>
              <a:defRPr sz="1600"/>
            </a:lvl3pPr>
            <a:lvl4pPr>
              <a:defRPr sz="16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Slide Number Placeholder 6">
            <a:extLst>
              <a:ext uri="{FF2B5EF4-FFF2-40B4-BE49-F238E27FC236}">
                <a16:creationId xmlns:a16="http://schemas.microsoft.com/office/drawing/2014/main" id="{0FB6820B-CC2A-6AB0-79EC-0574A01746D2}"/>
              </a:ext>
            </a:extLst>
          </p:cNvPr>
          <p:cNvSpPr>
            <a:spLocks noGrp="1"/>
          </p:cNvSpPr>
          <p:nvPr>
            <p:ph type="sldNum" sz="quarter" idx="26"/>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740088113"/>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preserve="1" userDrawn="1">
  <p:cSld name="3_BACK Cover_Option 03">
    <p:bg>
      <p:bgPr>
        <a:solidFill>
          <a:schemeClr val="tx1"/>
        </a:solidFill>
        <a:effectLst/>
      </p:bgPr>
    </p:bg>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6C302B1C-B129-CE3A-C6D0-46294EAB627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 y="1160463"/>
            <a:ext cx="12210044" cy="5700071"/>
          </a:xfrm>
          <a:prstGeom prst="rect">
            <a:avLst/>
          </a:prstGeom>
        </p:spPr>
      </p:pic>
      <p:sp>
        <p:nvSpPr>
          <p:cNvPr id="7" name="Text Placeholder 4"/>
          <p:cNvSpPr>
            <a:spLocks noGrp="1"/>
          </p:cNvSpPr>
          <p:nvPr>
            <p:ph type="body" sz="quarter" idx="10" hasCustomPrompt="1"/>
          </p:nvPr>
        </p:nvSpPr>
        <p:spPr>
          <a:xfrm>
            <a:off x="815975" y="788988"/>
            <a:ext cx="10393300" cy="553998"/>
          </a:xfrm>
          <a:prstGeom prst="rect">
            <a:avLst/>
          </a:prstGeom>
        </p:spPr>
        <p:txBody>
          <a:bodyPr wrap="square" anchor="ctr">
            <a:spAutoFit/>
          </a:bodyPr>
          <a:lstStyle>
            <a:lvl1pPr>
              <a:defRPr sz="3600" b="0" cap="none" baseline="0">
                <a:solidFill>
                  <a:schemeClr val="bg1"/>
                </a:solidFill>
              </a:defRPr>
            </a:lvl1pPr>
          </a:lstStyle>
          <a:p>
            <a:pPr lvl="0"/>
            <a:r>
              <a:rPr lang="en-GB"/>
              <a:t>RSM UK</a:t>
            </a:r>
          </a:p>
        </p:txBody>
      </p:sp>
      <p:pic>
        <p:nvPicPr>
          <p:cNvPr id="4" name="Graphic 3">
            <a:extLst>
              <a:ext uri="{FF2B5EF4-FFF2-40B4-BE49-F238E27FC236}">
                <a16:creationId xmlns:a16="http://schemas.microsoft.com/office/drawing/2014/main" id="{6FD5B492-E22F-F4B6-4E54-00FF56A29740}"/>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0268442" y="650876"/>
            <a:ext cx="1232678" cy="518322"/>
          </a:xfrm>
          <a:prstGeom prst="rect">
            <a:avLst/>
          </a:prstGeom>
        </p:spPr>
      </p:pic>
    </p:spTree>
    <p:extLst>
      <p:ext uri="{BB962C8B-B14F-4D97-AF65-F5344CB8AC3E}">
        <p14:creationId xmlns:p14="http://schemas.microsoft.com/office/powerpoint/2010/main" val="261342480"/>
      </p:ext>
    </p:extLst>
  </p:cSld>
  <p:clrMapOvr>
    <a:masterClrMapping/>
  </p:clrMapOvr>
  <p:extLst>
    <p:ext uri="{DCECCB84-F9BA-43D5-87BE-67443E8EF086}">
      <p15:sldGuideLst xmlns:p15="http://schemas.microsoft.com/office/powerpoint/2012/main"/>
    </p:ext>
  </p:extLst>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preserve="1" userDrawn="1">
  <p:cSld name="Disclaimer slide – non-marketing">
    <p:bg>
      <p:bgPr>
        <a:solidFill>
          <a:schemeClr val="tx1"/>
        </a:solidFill>
        <a:effectLst/>
      </p:bgPr>
    </p:bg>
    <p:spTree>
      <p:nvGrpSpPr>
        <p:cNvPr id="1" name=""/>
        <p:cNvGrpSpPr/>
        <p:nvPr/>
      </p:nvGrpSpPr>
      <p:grpSpPr>
        <a:xfrm>
          <a:off x="0" y="0"/>
          <a:ext cx="0" cy="0"/>
          <a:chOff x="0" y="0"/>
          <a:chExt cx="0" cy="0"/>
        </a:xfrm>
      </p:grpSpPr>
      <p:sp>
        <p:nvSpPr>
          <p:cNvPr id="2" name="DisclaimerWhite">
            <a:extLst>
              <a:ext uri="{FF2B5EF4-FFF2-40B4-BE49-F238E27FC236}">
                <a16:creationId xmlns:a16="http://schemas.microsoft.com/office/drawing/2014/main" id="{246DB496-EF31-6BCE-489B-902B0C6C802B}"/>
              </a:ext>
            </a:extLst>
          </p:cNvPr>
          <p:cNvSpPr txBox="1">
            <a:spLocks/>
          </p:cNvSpPr>
          <p:nvPr userDrawn="1">
            <p:custDataLst>
              <p:tags r:id="rId1"/>
            </p:custDataLst>
          </p:nvPr>
        </p:nvSpPr>
        <p:spPr bwMode="auto">
          <a:xfrm>
            <a:off x="815975" y="5036014"/>
            <a:ext cx="10685145" cy="1236740"/>
          </a:xfrm>
          <a:prstGeom prst="rect">
            <a:avLst/>
          </a:prstGeom>
          <a:noFill/>
          <a:ln w="9525" algn="ctr">
            <a:noFill/>
            <a:miter lim="800000"/>
            <a:headEnd/>
            <a:tailEnd/>
          </a:ln>
          <a:effectLst/>
        </p:spPr>
        <p:txBody>
          <a:bodyPr vert="horz" wrap="square" lIns="0" tIns="0" rIns="0" bIns="72000" numCol="1" anchor="b" anchorCtr="0" compatLnSpc="1">
            <a:prstTxWarp prst="textNoShape">
              <a:avLst/>
            </a:prstTxWarp>
            <a:spAutoFit/>
          </a:bodyPr>
          <a:lstStyle>
            <a:lvl1pPr marL="0" indent="0" algn="l" defTabSz="1701800" rtl="0" eaLnBrk="1" fontAlgn="base" hangingPunct="1">
              <a:lnSpc>
                <a:spcPct val="105000"/>
              </a:lnSpc>
              <a:spcBef>
                <a:spcPts val="0"/>
              </a:spcBef>
              <a:spcAft>
                <a:spcPts val="600"/>
              </a:spcAft>
              <a:buClr>
                <a:schemeClr val="tx1"/>
              </a:buClr>
              <a:buFont typeface="Wingdings 2" pitchFamily="18" charset="2"/>
              <a:buNone/>
              <a:defRPr sz="900">
                <a:solidFill>
                  <a:schemeClr val="tx1"/>
                </a:solidFill>
                <a:latin typeface="+mn-lt"/>
                <a:ea typeface="+mn-ea"/>
                <a:cs typeface="+mn-cs"/>
              </a:defRPr>
            </a:lvl1pPr>
            <a:lvl2pPr marL="182880" indent="-182880" algn="l" defTabSz="1701800" rtl="0" eaLnBrk="1" fontAlgn="base" hangingPunct="1">
              <a:lnSpc>
                <a:spcPct val="110000"/>
              </a:lnSpc>
              <a:spcBef>
                <a:spcPts val="0"/>
              </a:spcBef>
              <a:spcAft>
                <a:spcPts val="300"/>
              </a:spcAft>
              <a:buClr>
                <a:schemeClr val="tx1"/>
              </a:buClr>
              <a:buSzPct val="100000"/>
              <a:buFont typeface="Wingdings 2" pitchFamily="18" charset="2"/>
              <a:buChar char=""/>
              <a:defRPr sz="900">
                <a:solidFill>
                  <a:schemeClr val="tx1"/>
                </a:solidFill>
                <a:latin typeface="+mn-lt"/>
                <a:cs typeface="+mn-cs"/>
              </a:defRPr>
            </a:lvl2pPr>
            <a:lvl3pPr marL="32004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3pPr>
            <a:lvl4pPr marL="457200" indent="-137160" algn="l" defTabSz="1701800" rtl="0" eaLnBrk="1" fontAlgn="base" hangingPunct="1">
              <a:lnSpc>
                <a:spcPct val="110000"/>
              </a:lnSpc>
              <a:spcBef>
                <a:spcPct val="0"/>
              </a:spcBef>
              <a:spcAft>
                <a:spcPts val="300"/>
              </a:spcAft>
              <a:buClr>
                <a:schemeClr val="tx1"/>
              </a:buClr>
              <a:buFont typeface="Wingdings" panose="05000000000000000000" pitchFamily="2" charset="2"/>
              <a:buChar char="§"/>
              <a:defRPr sz="900">
                <a:solidFill>
                  <a:schemeClr val="tx1"/>
                </a:solidFill>
                <a:latin typeface="+mn-lt"/>
                <a:cs typeface="+mn-cs"/>
              </a:defRPr>
            </a:lvl4pPr>
            <a:lvl5pPr marL="59436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5pPr>
            <a:lvl6pPr marL="0" indent="0" algn="l" defTabSz="1701800" rtl="0" eaLnBrk="1" fontAlgn="base" hangingPunct="1">
              <a:lnSpc>
                <a:spcPct val="110000"/>
              </a:lnSpc>
              <a:spcBef>
                <a:spcPts val="1800"/>
              </a:spcBef>
              <a:spcAft>
                <a:spcPts val="0"/>
              </a:spcAft>
              <a:buClr>
                <a:schemeClr val="tx1"/>
              </a:buClr>
              <a:buFont typeface="Arial" pitchFamily="34" charset="0"/>
              <a:buNone/>
              <a:defRPr sz="2000">
                <a:solidFill>
                  <a:srgbClr val="002138"/>
                </a:solidFill>
                <a:latin typeface="+mn-lt"/>
                <a:cs typeface="+mn-cs"/>
              </a:defRPr>
            </a:lvl6pPr>
            <a:lvl7pPr marL="0" indent="0" algn="l" defTabSz="1701800" rtl="0" eaLnBrk="1" fontAlgn="base" hangingPunct="1">
              <a:lnSpc>
                <a:spcPct val="110000"/>
              </a:lnSpc>
              <a:spcBef>
                <a:spcPct val="0"/>
              </a:spcBef>
              <a:spcAft>
                <a:spcPts val="1200"/>
              </a:spcAft>
              <a:buClr>
                <a:schemeClr val="tx1"/>
              </a:buClr>
              <a:buFont typeface="Arial" pitchFamily="34" charset="0"/>
              <a:buNone/>
              <a:defRPr sz="1300">
                <a:solidFill>
                  <a:srgbClr val="00AEEC"/>
                </a:solidFill>
                <a:latin typeface="+mn-lt"/>
                <a:cs typeface="+mn-cs"/>
              </a:defRPr>
            </a:lvl7pPr>
            <a:lvl8pPr marL="0" indent="0" algn="l" defTabSz="1701800" rtl="0" eaLnBrk="1" fontAlgn="base" hangingPunct="1">
              <a:lnSpc>
                <a:spcPct val="110000"/>
              </a:lnSpc>
              <a:spcBef>
                <a:spcPts val="1200"/>
              </a:spcBef>
              <a:spcAft>
                <a:spcPts val="600"/>
              </a:spcAft>
              <a:buClr>
                <a:schemeClr val="tx1"/>
              </a:buClr>
              <a:buFont typeface="Arial" pitchFamily="34" charset="0"/>
              <a:buNone/>
              <a:defRPr sz="1000" b="1">
                <a:solidFill>
                  <a:schemeClr val="accent1"/>
                </a:solidFill>
                <a:latin typeface="+mn-lt"/>
                <a:cs typeface="+mn-cs"/>
              </a:defRPr>
            </a:lvl8pPr>
            <a:lvl9pPr marL="0" indent="0" algn="l" defTabSz="1701800" rtl="0" eaLnBrk="1" fontAlgn="base" hangingPunct="1">
              <a:lnSpc>
                <a:spcPct val="110000"/>
              </a:lnSpc>
              <a:spcBef>
                <a:spcPts val="600"/>
              </a:spcBef>
              <a:spcAft>
                <a:spcPts val="300"/>
              </a:spcAft>
              <a:buClr>
                <a:schemeClr val="tx1"/>
              </a:buClr>
              <a:buFont typeface="Arial" pitchFamily="34" charset="0"/>
              <a:buNone/>
              <a:defRPr sz="900" b="1">
                <a:solidFill>
                  <a:schemeClr val="tx1"/>
                </a:solidFill>
                <a:latin typeface="+mn-lt"/>
                <a:cs typeface="+mn-cs"/>
              </a:defRPr>
            </a:lvl9pPr>
          </a:lstStyle>
          <a:p>
            <a:pPr rtl="0"/>
            <a:r>
              <a:rPr lang="en-GB" sz="700" b="0" i="0" u="none" strike="noStrike" kern="1200" baseline="0">
                <a:solidFill>
                  <a:srgbClr val="FFFFFF"/>
                </a:solidFill>
                <a:latin typeface="Arial" panose="020B0604020202020204" pitchFamily="34" charset="0"/>
              </a:rPr>
              <a:t>The UK group of companies and LLPs trading as RSM is a member of the RSM network. RSM is the trading name used by the members of the RSM network. Each member of the RSM network is an independent accounting and consulting firm each of which practises in its own right. The RSM network is not itself a separate legal entity of any description in any jurisdiction. </a:t>
            </a:r>
          </a:p>
          <a:p>
            <a:pPr rtl="0"/>
            <a:r>
              <a:rPr lang="en-GB" sz="700" b="0" i="0" u="none" strike="noStrike" kern="1200" baseline="0">
                <a:solidFill>
                  <a:srgbClr val="FFFFFF"/>
                </a:solidFill>
                <a:latin typeface="Arial" panose="020B0604020202020204" pitchFamily="34" charset="0"/>
              </a:rPr>
              <a:t>The RSM network is administered by RSM International Limited, a company registered in England and Wales (company number 4040598) whose registered office is at 50 Cannon Street, London EC4N 6JJ. The brand and trademark RSM and other intellectual property rights used by members of the network are owned by RSM International Association, an association governed by article 60 et seq of the Civil Code of Switzerland whose seat is in Zug.</a:t>
            </a:r>
          </a:p>
          <a:p>
            <a:pPr rtl="0"/>
            <a:r>
              <a:rPr lang="en-GB" sz="700" b="0" i="0" u="none" strike="noStrike" kern="1200" baseline="0">
                <a:solidFill>
                  <a:srgbClr val="FFFFFF"/>
                </a:solidFill>
                <a:latin typeface="Arial" panose="020B0604020202020204" pitchFamily="34" charset="0"/>
              </a:rPr>
              <a:t>RSM UK Corporate Finance LLP, RSM UK Legal LLP, RSM UK Restructuring Advisory LLP, RSM UK Risk Assurance Services LLP, RSM UK Tax and Advisory Services LLP, RSM UK Audit LLP, RSM UK Consulting LLP and RSM UK Creditor Solutions LLP are limited liability partnerships registered in England and Wales, with registered numbers OC325347, OC402439, OC325349, OC389499, OC325348, OC325350, OC397475 and OC390886 respectively. RSM UK Employer Services Limited, RSM UK Tax and Accounting Limited and RSM UK Management Limited are registered in England and Wales with numbers 6463594, 6677561 and 3077999 respectively. RSM Northern Ireland (UK) Limited is registered in Northern Ireland at Number One Lanyon Quay, Belfast, BT1 3LG with number NI642821. All other limited companies and limited liability partnerships are registered at 6th Floor, 25 Farringdon Street, London, EC4A 4AB. The UK group of companies and LLPs trading as RSM is a member of the RSM network. RSM is the trading name used by the members of the RSM network. Each member of the RSM network is an independent accounting and consulting firm which practises in its own right. The RSM network is not itself a separate legal entity in any jurisdiction.</a:t>
            </a:r>
          </a:p>
        </p:txBody>
      </p:sp>
      <p:pic>
        <p:nvPicPr>
          <p:cNvPr id="3" name="Graphic 2">
            <a:extLst>
              <a:ext uri="{FF2B5EF4-FFF2-40B4-BE49-F238E27FC236}">
                <a16:creationId xmlns:a16="http://schemas.microsoft.com/office/drawing/2014/main" id="{52E601E8-B767-0AE7-3083-9C1B02C9B57B}"/>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0268442" y="650876"/>
            <a:ext cx="1232678" cy="518322"/>
          </a:xfrm>
          <a:prstGeom prst="rect">
            <a:avLst/>
          </a:prstGeom>
        </p:spPr>
      </p:pic>
      <p:sp>
        <p:nvSpPr>
          <p:cNvPr id="5" name="Instructions">
            <a:extLst>
              <a:ext uri="{FF2B5EF4-FFF2-40B4-BE49-F238E27FC236}">
                <a16:creationId xmlns:a16="http://schemas.microsoft.com/office/drawing/2014/main" id="{3CFDD514-1B5A-5B15-F742-EA9D8F1A7929}"/>
              </a:ext>
            </a:extLst>
          </p:cNvPr>
          <p:cNvSpPr/>
          <p:nvPr userDrawn="1">
            <p:custDataLst>
              <p:tags r:id="rId2"/>
            </p:custDataLst>
          </p:nvPr>
        </p:nvSpPr>
        <p:spPr>
          <a:xfrm>
            <a:off x="7236114" y="-650932"/>
            <a:ext cx="4912638" cy="650932"/>
          </a:xfrm>
          <a:prstGeom prst="rect">
            <a:avLst/>
          </a:prstGeom>
          <a:solidFill>
            <a:srgbClr val="FFFFFF"/>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t">
            <a:noAutofit/>
          </a:bodyPr>
          <a:lstStyle/>
          <a:p>
            <a:r>
              <a:rPr lang="en-GB" sz="1200">
                <a:solidFill>
                  <a:srgbClr val="E40046"/>
                </a:solidFill>
              </a:rPr>
              <a:t>This slide contains the disclaimer for </a:t>
            </a:r>
            <a:r>
              <a:rPr lang="en-GB" sz="1200" b="1">
                <a:solidFill>
                  <a:srgbClr val="E40046"/>
                </a:solidFill>
              </a:rPr>
              <a:t>non- Marketing</a:t>
            </a:r>
            <a:r>
              <a:rPr lang="en-GB" sz="1200">
                <a:solidFill>
                  <a:srgbClr val="E40046"/>
                </a:solidFill>
              </a:rPr>
              <a:t> presentations.</a:t>
            </a:r>
          </a:p>
          <a:p>
            <a:pPr marL="171450" indent="-171450">
              <a:buFont typeface="Arial" panose="020B0604020202020204" pitchFamily="34" charset="0"/>
              <a:buChar char="•"/>
            </a:pPr>
            <a:r>
              <a:rPr lang="en-GB" sz="1200">
                <a:solidFill>
                  <a:srgbClr val="E40046"/>
                </a:solidFill>
              </a:rPr>
              <a:t>Delete this slide if not required</a:t>
            </a:r>
          </a:p>
          <a:p>
            <a:pPr marL="171450" indent="-171450">
              <a:buFont typeface="Arial" panose="020B0604020202020204" pitchFamily="34" charset="0"/>
              <a:buChar char="•"/>
            </a:pPr>
            <a:r>
              <a:rPr lang="en-GB" sz="1200">
                <a:solidFill>
                  <a:srgbClr val="E40046"/>
                </a:solidFill>
              </a:rPr>
              <a:t>Reinsert from Layouts if necessary</a:t>
            </a:r>
          </a:p>
        </p:txBody>
      </p:sp>
    </p:spTree>
    <p:extLst>
      <p:ext uri="{BB962C8B-B14F-4D97-AF65-F5344CB8AC3E}">
        <p14:creationId xmlns:p14="http://schemas.microsoft.com/office/powerpoint/2010/main" val="2921455894"/>
      </p:ext>
    </p:extLst>
  </p:cSld>
  <p:clrMapOvr>
    <a:masterClrMapping/>
  </p:clrMapOvr>
  <p:extLst>
    <p:ext uri="{DCECCB84-F9BA-43D5-87BE-67443E8EF086}">
      <p15:sldGuideLst xmlns:p15="http://schemas.microsoft.com/office/powerpoint/2012/main"/>
    </p:ext>
  </p:extLst>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preserve="1" userDrawn="1">
  <p:cSld name="Disclaimer slide – marketing">
    <p:bg>
      <p:bgPr>
        <a:solidFill>
          <a:schemeClr val="tx1"/>
        </a:solidFill>
        <a:effectLst/>
      </p:bgPr>
    </p:bg>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52E601E8-B767-0AE7-3083-9C1B02C9B57B}"/>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0268442" y="650876"/>
            <a:ext cx="1232678" cy="518322"/>
          </a:xfrm>
          <a:prstGeom prst="rect">
            <a:avLst/>
          </a:prstGeom>
        </p:spPr>
      </p:pic>
      <p:sp>
        <p:nvSpPr>
          <p:cNvPr id="4" name="Marketing disclaimer">
            <a:extLst>
              <a:ext uri="{FF2B5EF4-FFF2-40B4-BE49-F238E27FC236}">
                <a16:creationId xmlns:a16="http://schemas.microsoft.com/office/drawing/2014/main" id="{957ECB3C-3145-704C-E170-D1825B622270}"/>
              </a:ext>
            </a:extLst>
          </p:cNvPr>
          <p:cNvSpPr txBox="1">
            <a:spLocks/>
          </p:cNvSpPr>
          <p:nvPr userDrawn="1">
            <p:custDataLst>
              <p:tags r:id="rId1"/>
            </p:custDataLst>
          </p:nvPr>
        </p:nvSpPr>
        <p:spPr bwMode="auto">
          <a:xfrm>
            <a:off x="815974" y="4995270"/>
            <a:ext cx="10620375" cy="1272903"/>
          </a:xfrm>
          <a:prstGeom prst="rect">
            <a:avLst/>
          </a:prstGeom>
          <a:noFill/>
          <a:ln w="9525" algn="ctr">
            <a:noFill/>
            <a:miter lim="800000"/>
            <a:headEnd/>
            <a:tailEnd/>
          </a:ln>
          <a:effectLst/>
        </p:spPr>
        <p:txBody>
          <a:bodyPr vert="horz" wrap="square" lIns="0" tIns="0" rIns="0" bIns="72000" numCol="1" anchor="b" anchorCtr="0" compatLnSpc="1">
            <a:prstTxWarp prst="textNoShape">
              <a:avLst/>
            </a:prstTxWarp>
            <a:spAutoFit/>
          </a:bodyPr>
          <a:lstStyle>
            <a:lvl1pPr marL="0" indent="0" algn="l" defTabSz="1701800" rtl="0" eaLnBrk="1" fontAlgn="base" hangingPunct="1">
              <a:lnSpc>
                <a:spcPct val="105000"/>
              </a:lnSpc>
              <a:spcBef>
                <a:spcPts val="0"/>
              </a:spcBef>
              <a:spcAft>
                <a:spcPts val="600"/>
              </a:spcAft>
              <a:buClr>
                <a:schemeClr val="tx1"/>
              </a:buClr>
              <a:buFont typeface="Wingdings 2" pitchFamily="18" charset="2"/>
              <a:buNone/>
              <a:defRPr sz="900">
                <a:solidFill>
                  <a:schemeClr val="tx1"/>
                </a:solidFill>
                <a:latin typeface="+mn-lt"/>
                <a:ea typeface="+mn-ea"/>
                <a:cs typeface="+mn-cs"/>
              </a:defRPr>
            </a:lvl1pPr>
            <a:lvl2pPr marL="182880" indent="-182880" algn="l" defTabSz="1701800" rtl="0" eaLnBrk="1" fontAlgn="base" hangingPunct="1">
              <a:lnSpc>
                <a:spcPct val="110000"/>
              </a:lnSpc>
              <a:spcBef>
                <a:spcPts val="0"/>
              </a:spcBef>
              <a:spcAft>
                <a:spcPts val="300"/>
              </a:spcAft>
              <a:buClr>
                <a:schemeClr val="tx1"/>
              </a:buClr>
              <a:buSzPct val="100000"/>
              <a:buFont typeface="Wingdings 2" pitchFamily="18" charset="2"/>
              <a:buChar char=""/>
              <a:defRPr sz="900">
                <a:solidFill>
                  <a:schemeClr val="tx1"/>
                </a:solidFill>
                <a:latin typeface="+mn-lt"/>
                <a:cs typeface="+mn-cs"/>
              </a:defRPr>
            </a:lvl2pPr>
            <a:lvl3pPr marL="32004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3pPr>
            <a:lvl4pPr marL="457200" indent="-137160" algn="l" defTabSz="1701800" rtl="0" eaLnBrk="1" fontAlgn="base" hangingPunct="1">
              <a:lnSpc>
                <a:spcPct val="110000"/>
              </a:lnSpc>
              <a:spcBef>
                <a:spcPct val="0"/>
              </a:spcBef>
              <a:spcAft>
                <a:spcPts val="300"/>
              </a:spcAft>
              <a:buClr>
                <a:schemeClr val="tx1"/>
              </a:buClr>
              <a:buFont typeface="Wingdings" panose="05000000000000000000" pitchFamily="2" charset="2"/>
              <a:buChar char="§"/>
              <a:defRPr sz="900">
                <a:solidFill>
                  <a:schemeClr val="tx1"/>
                </a:solidFill>
                <a:latin typeface="+mn-lt"/>
                <a:cs typeface="+mn-cs"/>
              </a:defRPr>
            </a:lvl4pPr>
            <a:lvl5pPr marL="59436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5pPr>
            <a:lvl6pPr marL="0" indent="0" algn="l" defTabSz="1701800" rtl="0" eaLnBrk="1" fontAlgn="base" hangingPunct="1">
              <a:lnSpc>
                <a:spcPct val="110000"/>
              </a:lnSpc>
              <a:spcBef>
                <a:spcPts val="1800"/>
              </a:spcBef>
              <a:spcAft>
                <a:spcPts val="0"/>
              </a:spcAft>
              <a:buClr>
                <a:schemeClr val="tx1"/>
              </a:buClr>
              <a:buFont typeface="Arial" pitchFamily="34" charset="0"/>
              <a:buNone/>
              <a:defRPr sz="2000">
                <a:solidFill>
                  <a:srgbClr val="002138"/>
                </a:solidFill>
                <a:latin typeface="+mn-lt"/>
                <a:cs typeface="+mn-cs"/>
              </a:defRPr>
            </a:lvl6pPr>
            <a:lvl7pPr marL="0" indent="0" algn="l" defTabSz="1701800" rtl="0" eaLnBrk="1" fontAlgn="base" hangingPunct="1">
              <a:lnSpc>
                <a:spcPct val="110000"/>
              </a:lnSpc>
              <a:spcBef>
                <a:spcPct val="0"/>
              </a:spcBef>
              <a:spcAft>
                <a:spcPts val="1200"/>
              </a:spcAft>
              <a:buClr>
                <a:schemeClr val="tx1"/>
              </a:buClr>
              <a:buFont typeface="Arial" pitchFamily="34" charset="0"/>
              <a:buNone/>
              <a:defRPr sz="1300">
                <a:solidFill>
                  <a:srgbClr val="00AEEC"/>
                </a:solidFill>
                <a:latin typeface="+mn-lt"/>
                <a:cs typeface="+mn-cs"/>
              </a:defRPr>
            </a:lvl7pPr>
            <a:lvl8pPr marL="0" indent="0" algn="l" defTabSz="1701800" rtl="0" eaLnBrk="1" fontAlgn="base" hangingPunct="1">
              <a:lnSpc>
                <a:spcPct val="110000"/>
              </a:lnSpc>
              <a:spcBef>
                <a:spcPts val="1200"/>
              </a:spcBef>
              <a:spcAft>
                <a:spcPts val="600"/>
              </a:spcAft>
              <a:buClr>
                <a:schemeClr val="tx1"/>
              </a:buClr>
              <a:buFont typeface="Arial" pitchFamily="34" charset="0"/>
              <a:buNone/>
              <a:defRPr sz="1000" b="1">
                <a:solidFill>
                  <a:schemeClr val="accent1"/>
                </a:solidFill>
                <a:latin typeface="+mn-lt"/>
                <a:cs typeface="+mn-cs"/>
              </a:defRPr>
            </a:lvl8pPr>
            <a:lvl9pPr marL="0" indent="0" algn="l" defTabSz="1701800" rtl="0" eaLnBrk="1" fontAlgn="base" hangingPunct="1">
              <a:lnSpc>
                <a:spcPct val="110000"/>
              </a:lnSpc>
              <a:spcBef>
                <a:spcPts val="600"/>
              </a:spcBef>
              <a:spcAft>
                <a:spcPts val="300"/>
              </a:spcAft>
              <a:buClr>
                <a:schemeClr val="tx1"/>
              </a:buClr>
              <a:buFont typeface="Arial" pitchFamily="34" charset="0"/>
              <a:buNone/>
              <a:defRPr sz="900" b="1">
                <a:solidFill>
                  <a:schemeClr val="tx1"/>
                </a:solidFill>
                <a:latin typeface="+mn-lt"/>
                <a:cs typeface="+mn-cs"/>
              </a:defRPr>
            </a:lvl9pPr>
          </a:lstStyle>
          <a:p>
            <a:pPr rtl="0"/>
            <a:r>
              <a:rPr lang="en-GB" sz="700" b="0" i="0" u="none" strike="noStrike" kern="1200" baseline="0">
                <a:solidFill>
                  <a:schemeClr val="bg1"/>
                </a:solidFill>
                <a:latin typeface="Arial" panose="020B0604020202020204" pitchFamily="34" charset="0"/>
              </a:rPr>
              <a:t>The UK group of companies and LLPs trading as RSM is a member of the RSM network. RSM is the trading name used by the members of the RSM network. Each member of the RSM network is an independent accounting and consulting firm each of which practises in its own right. The RSM network is not itself a separate legal entity of any description in any jurisdiction. The RSM network is administered by RSM International Limited, a company registered in England and Wales (company number 4040598) whose registered office is at 50 Cannon Street, London EC4N 6JJ. The brand and trademark RSM and other intellectual property rights used by members of the network are owned by RSM International Association, an association governed by article 60 et seq of the Civil Code of Switzerland whose seat is in Zug.</a:t>
            </a:r>
          </a:p>
          <a:p>
            <a:pPr rtl="0"/>
            <a:r>
              <a:rPr lang="en-GB" sz="700" b="0" i="0" u="none" strike="noStrike" kern="1200" baseline="0">
                <a:solidFill>
                  <a:schemeClr val="bg1"/>
                </a:solidFill>
                <a:latin typeface="Arial" panose="020B0604020202020204" pitchFamily="34" charset="0"/>
              </a:rPr>
              <a:t>RSM UK Corporate Finance LLP, RSM UK Restructuring Advisory LLP, RSM UK Risk Assurance Services LLP, RSM UK Tax and Advisory Services LLP, RSM UK Audit LLP, RSM UK Consulting LLP, RSM Northern Ireland (UK) Limited and RSM UK Tax and Accounting Limited are not authorised under the Financial Services and Markets Act 2000 but we are able in certain circumstances to offer a limited range of investment services because we are licensed by the Institute of Chartered Accountants in England and Wales. We can provide these investment services if they are an incidental part of the professional services we have been engaged to provide. RSM UK Legal LLP is authorised and regulated by the Solicitors Regulation Authority, reference number 626317, to undertake reserved and non-reserved legal activities. It is not authorised under the Financial Services and Markets Act 2000 but is able in certain circumstances to offer a limited range of investment services because it is authorised and regulated by the Solicitors Regulation Authority and may provide investment services if they are an incidental part of the professional services that it has been engaged to provide. Whilst every effort has been made to ensure accuracy, information contained in this communication may not be comprehensive and recipients should not act upon it without seeking professional advice.</a:t>
            </a:r>
          </a:p>
        </p:txBody>
      </p:sp>
      <p:sp>
        <p:nvSpPr>
          <p:cNvPr id="5" name="Instructions">
            <a:extLst>
              <a:ext uri="{FF2B5EF4-FFF2-40B4-BE49-F238E27FC236}">
                <a16:creationId xmlns:a16="http://schemas.microsoft.com/office/drawing/2014/main" id="{8E1D85CF-B520-D396-03F9-B71362372C48}"/>
              </a:ext>
            </a:extLst>
          </p:cNvPr>
          <p:cNvSpPr/>
          <p:nvPr userDrawn="1">
            <p:custDataLst>
              <p:tags r:id="rId2"/>
            </p:custDataLst>
          </p:nvPr>
        </p:nvSpPr>
        <p:spPr>
          <a:xfrm>
            <a:off x="7525524" y="-650932"/>
            <a:ext cx="4666476" cy="650932"/>
          </a:xfrm>
          <a:prstGeom prst="rect">
            <a:avLst/>
          </a:prstGeom>
          <a:solidFill>
            <a:srgbClr val="FFFFFF"/>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t">
            <a:noAutofit/>
          </a:bodyPr>
          <a:lstStyle/>
          <a:p>
            <a:r>
              <a:rPr lang="en-GB" sz="1200">
                <a:solidFill>
                  <a:srgbClr val="E40046"/>
                </a:solidFill>
              </a:rPr>
              <a:t>This slide contains the disclaimer for </a:t>
            </a:r>
            <a:r>
              <a:rPr lang="en-GB" sz="1200" b="1">
                <a:solidFill>
                  <a:srgbClr val="E40046"/>
                </a:solidFill>
              </a:rPr>
              <a:t>Marketing</a:t>
            </a:r>
            <a:r>
              <a:rPr lang="en-GB" sz="1200">
                <a:solidFill>
                  <a:srgbClr val="E40046"/>
                </a:solidFill>
              </a:rPr>
              <a:t> presentations.</a:t>
            </a:r>
          </a:p>
          <a:p>
            <a:pPr marL="171450" indent="-171450">
              <a:buFont typeface="Arial" panose="020B0604020202020204" pitchFamily="34" charset="0"/>
              <a:buChar char="•"/>
            </a:pPr>
            <a:r>
              <a:rPr lang="en-GB" sz="1200">
                <a:solidFill>
                  <a:srgbClr val="E40046"/>
                </a:solidFill>
              </a:rPr>
              <a:t>Delete this slide if not required</a:t>
            </a:r>
          </a:p>
          <a:p>
            <a:pPr marL="171450" indent="-171450">
              <a:buFont typeface="Arial" panose="020B0604020202020204" pitchFamily="34" charset="0"/>
              <a:buChar char="•"/>
            </a:pPr>
            <a:r>
              <a:rPr lang="en-GB" sz="1200">
                <a:solidFill>
                  <a:srgbClr val="E40046"/>
                </a:solidFill>
              </a:rPr>
              <a:t>Reinsert from Layouts if necessary</a:t>
            </a:r>
          </a:p>
        </p:txBody>
      </p:sp>
    </p:spTree>
    <p:extLst>
      <p:ext uri="{BB962C8B-B14F-4D97-AF65-F5344CB8AC3E}">
        <p14:creationId xmlns:p14="http://schemas.microsoft.com/office/powerpoint/2010/main" val="367954646"/>
      </p:ext>
    </p:extLst>
  </p:cSld>
  <p:clrMapOvr>
    <a:masterClrMapping/>
  </p:clrMapOvr>
  <p:extLst>
    <p:ext uri="{DCECCB84-F9BA-43D5-87BE-67443E8EF086}">
      <p15:sldGuideLst xmlns:p15="http://schemas.microsoft.com/office/powerpoint/2012/main"/>
    </p:ext>
  </p:extLst>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553FDD9E-0240-916C-6114-F547B128D9E8}"/>
              </a:ext>
            </a:extLst>
          </p:cNvPr>
          <p:cNvGrpSpPr/>
          <p:nvPr userDrawn="1"/>
        </p:nvGrpSpPr>
        <p:grpSpPr>
          <a:xfrm>
            <a:off x="813893" y="849313"/>
            <a:ext cx="10624539" cy="5351462"/>
            <a:chOff x="813893" y="189054"/>
            <a:chExt cx="10624539" cy="6858000"/>
          </a:xfrm>
        </p:grpSpPr>
        <p:grpSp>
          <p:nvGrpSpPr>
            <p:cNvPr id="5" name="Group 4">
              <a:extLst>
                <a:ext uri="{FF2B5EF4-FFF2-40B4-BE49-F238E27FC236}">
                  <a16:creationId xmlns:a16="http://schemas.microsoft.com/office/drawing/2014/main" id="{2679E0AA-C61C-73E5-E135-7AF6AE5F1CAC}"/>
                </a:ext>
              </a:extLst>
            </p:cNvPr>
            <p:cNvGrpSpPr/>
            <p:nvPr userDrawn="1"/>
          </p:nvGrpSpPr>
          <p:grpSpPr>
            <a:xfrm>
              <a:off x="813893" y="189054"/>
              <a:ext cx="5221782" cy="6858000"/>
              <a:chOff x="813893" y="189054"/>
              <a:chExt cx="5221782" cy="6858000"/>
            </a:xfrm>
          </p:grpSpPr>
          <p:sp>
            <p:nvSpPr>
              <p:cNvPr id="13" name="Rectangle 12">
                <a:extLst>
                  <a:ext uri="{FF2B5EF4-FFF2-40B4-BE49-F238E27FC236}">
                    <a16:creationId xmlns:a16="http://schemas.microsoft.com/office/drawing/2014/main" id="{F6942CDA-8C59-3EBC-D222-432850BFCE31}"/>
                  </a:ext>
                </a:extLst>
              </p:cNvPr>
              <p:cNvSpPr/>
              <p:nvPr userDrawn="1"/>
            </p:nvSpPr>
            <p:spPr>
              <a:xfrm>
                <a:off x="5316537" y="189054"/>
                <a:ext cx="719138" cy="6858000"/>
              </a:xfrm>
              <a:prstGeom prst="rect">
                <a:avLst/>
              </a:prstGeom>
              <a:solidFill>
                <a:srgbClr val="CFD0D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b="1">
                  <a:solidFill>
                    <a:schemeClr val="bg1">
                      <a:lumMod val="95000"/>
                    </a:schemeClr>
                  </a:solidFill>
                </a:endParaRPr>
              </a:p>
            </p:txBody>
          </p:sp>
          <p:sp>
            <p:nvSpPr>
              <p:cNvPr id="14" name="Rectangle 13">
                <a:extLst>
                  <a:ext uri="{FF2B5EF4-FFF2-40B4-BE49-F238E27FC236}">
                    <a16:creationId xmlns:a16="http://schemas.microsoft.com/office/drawing/2014/main" id="{81E0493B-4EC7-E2F2-F36B-BCA24F391094}"/>
                  </a:ext>
                </a:extLst>
              </p:cNvPr>
              <p:cNvSpPr/>
              <p:nvPr userDrawn="1"/>
            </p:nvSpPr>
            <p:spPr>
              <a:xfrm>
                <a:off x="4416425" y="189054"/>
                <a:ext cx="719138" cy="6858000"/>
              </a:xfrm>
              <a:prstGeom prst="rect">
                <a:avLst/>
              </a:prstGeom>
              <a:solidFill>
                <a:srgbClr val="CFD0D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b="1">
                  <a:solidFill>
                    <a:schemeClr val="bg1">
                      <a:lumMod val="95000"/>
                    </a:schemeClr>
                  </a:solidFill>
                </a:endParaRPr>
              </a:p>
            </p:txBody>
          </p:sp>
          <p:sp>
            <p:nvSpPr>
              <p:cNvPr id="15" name="Rectangle 14">
                <a:extLst>
                  <a:ext uri="{FF2B5EF4-FFF2-40B4-BE49-F238E27FC236}">
                    <a16:creationId xmlns:a16="http://schemas.microsoft.com/office/drawing/2014/main" id="{961E4B17-825C-B88C-0434-97BB35AC1BD7}"/>
                  </a:ext>
                </a:extLst>
              </p:cNvPr>
              <p:cNvSpPr/>
              <p:nvPr userDrawn="1"/>
            </p:nvSpPr>
            <p:spPr>
              <a:xfrm>
                <a:off x="3516312" y="189054"/>
                <a:ext cx="719138" cy="6858000"/>
              </a:xfrm>
              <a:prstGeom prst="rect">
                <a:avLst/>
              </a:prstGeom>
              <a:solidFill>
                <a:srgbClr val="CFD0D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b="1">
                  <a:solidFill>
                    <a:schemeClr val="bg1">
                      <a:lumMod val="95000"/>
                    </a:schemeClr>
                  </a:solidFill>
                </a:endParaRPr>
              </a:p>
            </p:txBody>
          </p:sp>
          <p:sp>
            <p:nvSpPr>
              <p:cNvPr id="16" name="Rectangle 15">
                <a:extLst>
                  <a:ext uri="{FF2B5EF4-FFF2-40B4-BE49-F238E27FC236}">
                    <a16:creationId xmlns:a16="http://schemas.microsoft.com/office/drawing/2014/main" id="{35A246AB-34B3-B892-52FF-952A25F4134D}"/>
                  </a:ext>
                </a:extLst>
              </p:cNvPr>
              <p:cNvSpPr/>
              <p:nvPr userDrawn="1"/>
            </p:nvSpPr>
            <p:spPr>
              <a:xfrm>
                <a:off x="2615506" y="189054"/>
                <a:ext cx="719138" cy="6858000"/>
              </a:xfrm>
              <a:prstGeom prst="rect">
                <a:avLst/>
              </a:prstGeom>
              <a:solidFill>
                <a:srgbClr val="CFD0D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b="1">
                  <a:solidFill>
                    <a:schemeClr val="bg1">
                      <a:lumMod val="95000"/>
                    </a:schemeClr>
                  </a:solidFill>
                </a:endParaRPr>
              </a:p>
            </p:txBody>
          </p:sp>
          <p:sp>
            <p:nvSpPr>
              <p:cNvPr id="28" name="Rectangle 27">
                <a:extLst>
                  <a:ext uri="{FF2B5EF4-FFF2-40B4-BE49-F238E27FC236}">
                    <a16:creationId xmlns:a16="http://schemas.microsoft.com/office/drawing/2014/main" id="{A41085A2-A947-799E-0627-627E8CF34F51}"/>
                  </a:ext>
                </a:extLst>
              </p:cNvPr>
              <p:cNvSpPr/>
              <p:nvPr userDrawn="1"/>
            </p:nvSpPr>
            <p:spPr>
              <a:xfrm>
                <a:off x="1714700" y="189054"/>
                <a:ext cx="719138" cy="6858000"/>
              </a:xfrm>
              <a:prstGeom prst="rect">
                <a:avLst/>
              </a:prstGeom>
              <a:solidFill>
                <a:srgbClr val="CFD0D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b="1">
                  <a:solidFill>
                    <a:schemeClr val="bg1">
                      <a:lumMod val="95000"/>
                    </a:schemeClr>
                  </a:solidFill>
                </a:endParaRPr>
              </a:p>
            </p:txBody>
          </p:sp>
          <p:sp>
            <p:nvSpPr>
              <p:cNvPr id="29" name="Rectangle 28">
                <a:extLst>
                  <a:ext uri="{FF2B5EF4-FFF2-40B4-BE49-F238E27FC236}">
                    <a16:creationId xmlns:a16="http://schemas.microsoft.com/office/drawing/2014/main" id="{E354E8EC-3D86-198D-24DD-632BF6B4DBBE}"/>
                  </a:ext>
                </a:extLst>
              </p:cNvPr>
              <p:cNvSpPr/>
              <p:nvPr userDrawn="1"/>
            </p:nvSpPr>
            <p:spPr>
              <a:xfrm>
                <a:off x="813893" y="189054"/>
                <a:ext cx="719139" cy="6858000"/>
              </a:xfrm>
              <a:prstGeom prst="rect">
                <a:avLst/>
              </a:prstGeom>
              <a:solidFill>
                <a:srgbClr val="CFD0D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b="1">
                  <a:solidFill>
                    <a:schemeClr val="bg1">
                      <a:lumMod val="95000"/>
                    </a:schemeClr>
                  </a:solidFill>
                </a:endParaRPr>
              </a:p>
            </p:txBody>
          </p:sp>
        </p:grpSp>
        <p:grpSp>
          <p:nvGrpSpPr>
            <p:cNvPr id="6" name="Group 5">
              <a:extLst>
                <a:ext uri="{FF2B5EF4-FFF2-40B4-BE49-F238E27FC236}">
                  <a16:creationId xmlns:a16="http://schemas.microsoft.com/office/drawing/2014/main" id="{605CC708-B0BB-BB81-B605-0E322CDA575E}"/>
                </a:ext>
              </a:extLst>
            </p:cNvPr>
            <p:cNvGrpSpPr/>
            <p:nvPr userDrawn="1"/>
          </p:nvGrpSpPr>
          <p:grpSpPr>
            <a:xfrm>
              <a:off x="6216650" y="189054"/>
              <a:ext cx="5221782" cy="6858000"/>
              <a:chOff x="813893" y="189054"/>
              <a:chExt cx="5221782" cy="6858000"/>
            </a:xfrm>
          </p:grpSpPr>
          <p:sp>
            <p:nvSpPr>
              <p:cNvPr id="7" name="Rectangle 6">
                <a:extLst>
                  <a:ext uri="{FF2B5EF4-FFF2-40B4-BE49-F238E27FC236}">
                    <a16:creationId xmlns:a16="http://schemas.microsoft.com/office/drawing/2014/main" id="{33F2C2DF-561D-008F-22A5-FAF0554D4EF0}"/>
                  </a:ext>
                </a:extLst>
              </p:cNvPr>
              <p:cNvSpPr/>
              <p:nvPr userDrawn="1"/>
            </p:nvSpPr>
            <p:spPr>
              <a:xfrm>
                <a:off x="5316537" y="189054"/>
                <a:ext cx="719138" cy="6858000"/>
              </a:xfrm>
              <a:prstGeom prst="rect">
                <a:avLst/>
              </a:prstGeom>
              <a:solidFill>
                <a:srgbClr val="CFD0D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b="1">
                  <a:solidFill>
                    <a:schemeClr val="bg1">
                      <a:lumMod val="95000"/>
                    </a:schemeClr>
                  </a:solidFill>
                </a:endParaRPr>
              </a:p>
            </p:txBody>
          </p:sp>
          <p:sp>
            <p:nvSpPr>
              <p:cNvPr id="8" name="Rectangle 7">
                <a:extLst>
                  <a:ext uri="{FF2B5EF4-FFF2-40B4-BE49-F238E27FC236}">
                    <a16:creationId xmlns:a16="http://schemas.microsoft.com/office/drawing/2014/main" id="{60B80983-E9C0-F395-C686-DDF15F3ED445}"/>
                  </a:ext>
                </a:extLst>
              </p:cNvPr>
              <p:cNvSpPr/>
              <p:nvPr userDrawn="1"/>
            </p:nvSpPr>
            <p:spPr>
              <a:xfrm>
                <a:off x="4416425" y="189054"/>
                <a:ext cx="719138" cy="6858000"/>
              </a:xfrm>
              <a:prstGeom prst="rect">
                <a:avLst/>
              </a:prstGeom>
              <a:solidFill>
                <a:srgbClr val="CFD0D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b="1">
                  <a:solidFill>
                    <a:schemeClr val="bg1">
                      <a:lumMod val="95000"/>
                    </a:schemeClr>
                  </a:solidFill>
                </a:endParaRPr>
              </a:p>
            </p:txBody>
          </p:sp>
          <p:sp>
            <p:nvSpPr>
              <p:cNvPr id="9" name="Rectangle 8">
                <a:extLst>
                  <a:ext uri="{FF2B5EF4-FFF2-40B4-BE49-F238E27FC236}">
                    <a16:creationId xmlns:a16="http://schemas.microsoft.com/office/drawing/2014/main" id="{2E22F8A7-F333-655F-575F-F13ECA824547}"/>
                  </a:ext>
                </a:extLst>
              </p:cNvPr>
              <p:cNvSpPr/>
              <p:nvPr userDrawn="1"/>
            </p:nvSpPr>
            <p:spPr>
              <a:xfrm>
                <a:off x="3516312" y="189054"/>
                <a:ext cx="719138" cy="6858000"/>
              </a:xfrm>
              <a:prstGeom prst="rect">
                <a:avLst/>
              </a:prstGeom>
              <a:solidFill>
                <a:srgbClr val="CFD0D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b="1">
                  <a:solidFill>
                    <a:schemeClr val="bg1">
                      <a:lumMod val="95000"/>
                    </a:schemeClr>
                  </a:solidFill>
                </a:endParaRPr>
              </a:p>
            </p:txBody>
          </p:sp>
          <p:sp>
            <p:nvSpPr>
              <p:cNvPr id="10" name="Rectangle 9">
                <a:extLst>
                  <a:ext uri="{FF2B5EF4-FFF2-40B4-BE49-F238E27FC236}">
                    <a16:creationId xmlns:a16="http://schemas.microsoft.com/office/drawing/2014/main" id="{9C074924-1882-5ED3-FAB1-76F3D06BF523}"/>
                  </a:ext>
                </a:extLst>
              </p:cNvPr>
              <p:cNvSpPr/>
              <p:nvPr userDrawn="1"/>
            </p:nvSpPr>
            <p:spPr>
              <a:xfrm>
                <a:off x="2615506" y="189054"/>
                <a:ext cx="719138" cy="6858000"/>
              </a:xfrm>
              <a:prstGeom prst="rect">
                <a:avLst/>
              </a:prstGeom>
              <a:solidFill>
                <a:srgbClr val="CFD0D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b="1">
                  <a:solidFill>
                    <a:schemeClr val="bg1">
                      <a:lumMod val="95000"/>
                    </a:schemeClr>
                  </a:solidFill>
                </a:endParaRPr>
              </a:p>
            </p:txBody>
          </p:sp>
          <p:sp>
            <p:nvSpPr>
              <p:cNvPr id="11" name="Rectangle 10">
                <a:extLst>
                  <a:ext uri="{FF2B5EF4-FFF2-40B4-BE49-F238E27FC236}">
                    <a16:creationId xmlns:a16="http://schemas.microsoft.com/office/drawing/2014/main" id="{254F941B-5952-699E-B2DF-0ECE9DB7E938}"/>
                  </a:ext>
                </a:extLst>
              </p:cNvPr>
              <p:cNvSpPr/>
              <p:nvPr userDrawn="1"/>
            </p:nvSpPr>
            <p:spPr>
              <a:xfrm>
                <a:off x="1714700" y="189054"/>
                <a:ext cx="719138" cy="6858000"/>
              </a:xfrm>
              <a:prstGeom prst="rect">
                <a:avLst/>
              </a:prstGeom>
              <a:solidFill>
                <a:srgbClr val="CFD0D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b="1">
                  <a:solidFill>
                    <a:schemeClr val="bg1">
                      <a:lumMod val="95000"/>
                    </a:schemeClr>
                  </a:solidFill>
                </a:endParaRPr>
              </a:p>
            </p:txBody>
          </p:sp>
          <p:sp>
            <p:nvSpPr>
              <p:cNvPr id="12" name="Rectangle 11">
                <a:extLst>
                  <a:ext uri="{FF2B5EF4-FFF2-40B4-BE49-F238E27FC236}">
                    <a16:creationId xmlns:a16="http://schemas.microsoft.com/office/drawing/2014/main" id="{8217DE00-7A6F-1FE6-8D2E-9A1182D2954D}"/>
                  </a:ext>
                </a:extLst>
              </p:cNvPr>
              <p:cNvSpPr/>
              <p:nvPr userDrawn="1"/>
            </p:nvSpPr>
            <p:spPr>
              <a:xfrm>
                <a:off x="813893" y="189054"/>
                <a:ext cx="719139" cy="6858000"/>
              </a:xfrm>
              <a:prstGeom prst="rect">
                <a:avLst/>
              </a:prstGeom>
              <a:solidFill>
                <a:srgbClr val="CFD0D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b="1">
                  <a:solidFill>
                    <a:schemeClr val="bg1">
                      <a:lumMod val="95000"/>
                    </a:schemeClr>
                  </a:solidFill>
                </a:endParaRPr>
              </a:p>
            </p:txBody>
          </p:sp>
        </p:grpSp>
      </p:grpSp>
    </p:spTree>
    <p:extLst>
      <p:ext uri="{BB962C8B-B14F-4D97-AF65-F5344CB8AC3E}">
        <p14:creationId xmlns:p14="http://schemas.microsoft.com/office/powerpoint/2010/main" val="71792292"/>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woObj">
  <p:cSld name="Two Cloumn Content">
    <p:spTree>
      <p:nvGrpSpPr>
        <p:cNvPr id="1" name=""/>
        <p:cNvGrpSpPr/>
        <p:nvPr/>
      </p:nvGrpSpPr>
      <p:grpSpPr>
        <a:xfrm>
          <a:off x="0" y="0"/>
          <a:ext cx="0" cy="0"/>
          <a:chOff x="0" y="0"/>
          <a:chExt cx="0" cy="0"/>
        </a:xfrm>
      </p:grpSpPr>
      <p:sp>
        <p:nvSpPr>
          <p:cNvPr id="2" name="Title 1"/>
          <p:cNvSpPr>
            <a:spLocks noGrp="1"/>
          </p:cNvSpPr>
          <p:nvPr>
            <p:ph type="title"/>
          </p:nvPr>
        </p:nvSpPr>
        <p:spPr>
          <a:xfrm>
            <a:off x="499532" y="237067"/>
            <a:ext cx="10854268" cy="880533"/>
          </a:xfrm>
        </p:spPr>
        <p:txBody>
          <a:bodyPr/>
          <a:lstStyle/>
          <a:p>
            <a:r>
              <a:rPr lang="en-US"/>
              <a:t>Click to edit Master title style</a:t>
            </a:r>
          </a:p>
        </p:txBody>
      </p:sp>
      <p:sp>
        <p:nvSpPr>
          <p:cNvPr id="3" name="Content Placeholder 2"/>
          <p:cNvSpPr>
            <a:spLocks noGrp="1"/>
          </p:cNvSpPr>
          <p:nvPr>
            <p:ph sz="half" idx="1"/>
          </p:nvPr>
        </p:nvSpPr>
        <p:spPr>
          <a:xfrm>
            <a:off x="499532" y="1363133"/>
            <a:ext cx="5342467" cy="481383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019800" y="1363133"/>
            <a:ext cx="5334000" cy="481383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p:cNvSpPr>
            <a:spLocks noGrp="1"/>
          </p:cNvSpPr>
          <p:nvPr>
            <p:ph type="sldNum" sz="quarter" idx="12"/>
          </p:nvPr>
        </p:nvSpPr>
        <p:spPr>
          <a:xfrm>
            <a:off x="499533" y="6191781"/>
            <a:ext cx="2743200" cy="279664"/>
          </a:xfrm>
          <a:prstGeom prst="rect">
            <a:avLst/>
          </a:prstGeom>
        </p:spPr>
        <p:txBody>
          <a:bodyPr/>
          <a:lstStyle/>
          <a:p>
            <a:fld id="{936A99BC-3C9D-4DF8-8B8C-E1FD2BDF0AD4}" type="slidenum">
              <a:rPr lang="en-US" smtClean="0"/>
              <a:t>‹#›</a:t>
            </a:fld>
            <a:endParaRPr lang="en-US"/>
          </a:p>
        </p:txBody>
      </p:sp>
    </p:spTree>
    <p:extLst>
      <p:ext uri="{BB962C8B-B14F-4D97-AF65-F5344CB8AC3E}">
        <p14:creationId xmlns:p14="http://schemas.microsoft.com/office/powerpoint/2010/main" val="1366756716"/>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2398" b="0" i="0">
                <a:solidFill>
                  <a:srgbClr val="2D2D38"/>
                </a:solidFill>
                <a:latin typeface="Arial"/>
                <a:cs typeface="Arial"/>
              </a:defRPr>
            </a:lvl1pPr>
          </a:lstStyle>
          <a:p>
            <a:endParaRPr/>
          </a:p>
        </p:txBody>
      </p:sp>
      <p:sp>
        <p:nvSpPr>
          <p:cNvPr id="3" name="Holder 3"/>
          <p:cNvSpPr>
            <a:spLocks noGrp="1"/>
          </p:cNvSpPr>
          <p:nvPr>
            <p:ph type="body" idx="1"/>
          </p:nvPr>
        </p:nvSpPr>
        <p:spPr/>
        <p:txBody>
          <a:bodyPr lIns="0" tIns="0" rIns="0" bIns="0"/>
          <a:lstStyle>
            <a:lvl1pPr>
              <a:defRPr b="0" i="0">
                <a:solidFill>
                  <a:schemeClr val="tx1"/>
                </a:solidFill>
              </a:defRPr>
            </a:lvl1pPr>
          </a:lstStyle>
          <a:p>
            <a:endParaRPr/>
          </a:p>
        </p:txBody>
      </p:sp>
      <p:sp>
        <p:nvSpPr>
          <p:cNvPr id="4" name="Holder 4"/>
          <p:cNvSpPr>
            <a:spLocks noGrp="1"/>
          </p:cNvSpPr>
          <p:nvPr>
            <p:ph type="ftr" sz="quarter" idx="5"/>
          </p:nvPr>
        </p:nvSpPr>
        <p:spPr/>
        <p:txBody>
          <a:bodyPr lIns="0" tIns="0" rIns="0" bIns="0"/>
          <a:lstStyle>
            <a:lvl1pPr>
              <a:defRPr sz="799" b="0" i="0">
                <a:solidFill>
                  <a:srgbClr val="2D2D38"/>
                </a:solidFill>
                <a:latin typeface="Arial"/>
                <a:cs typeface="Arial"/>
              </a:defRPr>
            </a:lvl1pPr>
          </a:lstStyle>
          <a:p>
            <a:pPr marL="24740">
              <a:spcBef>
                <a:spcPts val="15"/>
              </a:spcBef>
            </a:pPr>
            <a:endParaRPr lang="en-US" spc="-10">
              <a:solidFill>
                <a:srgbClr val="FFFFFF"/>
              </a:solidFill>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endParaRPr lang="en-US"/>
          </a:p>
        </p:txBody>
      </p:sp>
      <p:sp>
        <p:nvSpPr>
          <p:cNvPr id="6" name="Holder 6"/>
          <p:cNvSpPr>
            <a:spLocks noGrp="1"/>
          </p:cNvSpPr>
          <p:nvPr>
            <p:ph type="sldNum" sz="quarter" idx="7"/>
          </p:nvPr>
        </p:nvSpPr>
        <p:spPr>
          <a:xfrm>
            <a:off x="11195915" y="6345862"/>
            <a:ext cx="600428" cy="153888"/>
          </a:xfrm>
          <a:prstGeom prst="rect">
            <a:avLst/>
          </a:prstGeom>
        </p:spPr>
        <p:txBody>
          <a:bodyPr lIns="0" tIns="0" rIns="0" bIns="0"/>
          <a:lstStyle>
            <a:lvl1pPr>
              <a:defRPr sz="799" b="0" i="0">
                <a:solidFill>
                  <a:srgbClr val="2D2D38"/>
                </a:solidFill>
                <a:latin typeface="Arial"/>
                <a:cs typeface="Arial"/>
              </a:defRPr>
            </a:lvl1pPr>
          </a:lstStyle>
          <a:p>
            <a:pPr marL="12687">
              <a:spcBef>
                <a:spcPts val="40"/>
              </a:spcBef>
            </a:pPr>
            <a:r>
              <a:rPr lang="en-US">
                <a:solidFill>
                  <a:srgbClr val="FFFFFF"/>
                </a:solidFill>
              </a:rPr>
              <a:t>Page</a:t>
            </a:r>
            <a:r>
              <a:rPr lang="en-US" spc="-25">
                <a:solidFill>
                  <a:srgbClr val="FFFFFF"/>
                </a:solidFill>
              </a:rPr>
              <a:t> </a:t>
            </a:r>
            <a:fld id="{81D60167-4931-47E6-BA6A-407CBD079E47}" type="slidenum">
              <a:rPr spc="-50" smtClean="0">
                <a:solidFill>
                  <a:srgbClr val="FFFFFF"/>
                </a:solidFill>
              </a:rPr>
              <a:pPr marL="12687">
                <a:spcBef>
                  <a:spcPts val="40"/>
                </a:spcBef>
              </a:pPr>
              <a:t>‹#›</a:t>
            </a:fld>
            <a:endParaRPr spc="-50">
              <a:solidFill>
                <a:srgbClr val="FFFFFF"/>
              </a:solidFill>
            </a:endParaRPr>
          </a:p>
        </p:txBody>
      </p:sp>
    </p:spTree>
    <p:extLst>
      <p:ext uri="{BB962C8B-B14F-4D97-AF65-F5344CB8AC3E}">
        <p14:creationId xmlns:p14="http://schemas.microsoft.com/office/powerpoint/2010/main" val="2800357063"/>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Splash screen">
    <p:spTree>
      <p:nvGrpSpPr>
        <p:cNvPr id="1" name=""/>
        <p:cNvGrpSpPr/>
        <p:nvPr/>
      </p:nvGrpSpPr>
      <p:grpSpPr>
        <a:xfrm>
          <a:off x="0" y="0"/>
          <a:ext cx="0" cy="0"/>
          <a:chOff x="0" y="0"/>
          <a:chExt cx="0" cy="0"/>
        </a:xfrm>
      </p:grpSpPr>
      <p:pic>
        <p:nvPicPr>
          <p:cNvPr id="2" name="Picture 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80" y="0"/>
            <a:ext cx="12191237" cy="6858000"/>
          </a:xfrm>
          <a:prstGeom prst="rect">
            <a:avLst/>
          </a:prstGeom>
        </p:spPr>
      </p:pic>
      <p:sp>
        <p:nvSpPr>
          <p:cNvPr id="11" name="TextBox 10"/>
          <p:cNvSpPr txBox="1"/>
          <p:nvPr userDrawn="1"/>
        </p:nvSpPr>
        <p:spPr>
          <a:xfrm>
            <a:off x="508000" y="6453716"/>
            <a:ext cx="3056467" cy="215444"/>
          </a:xfrm>
          <a:prstGeom prst="rect">
            <a:avLst/>
          </a:prstGeom>
          <a:noFill/>
        </p:spPr>
        <p:txBody>
          <a:bodyPr wrap="square" rtlCol="0">
            <a:sp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800">
                <a:solidFill>
                  <a:schemeClr val="tx1">
                    <a:lumMod val="50000"/>
                    <a:lumOff val="50000"/>
                  </a:schemeClr>
                </a:solidFill>
                <a:latin typeface="Arial" panose="020B0604020202020204" pitchFamily="34" charset="0"/>
                <a:cs typeface="Arial" panose="020B0604020202020204" pitchFamily="34" charset="0"/>
              </a:rPr>
              <a:t>© 2021 RSM US LLP. All Rights Reserved. </a:t>
            </a:r>
          </a:p>
        </p:txBody>
      </p:sp>
    </p:spTree>
    <p:extLst>
      <p:ext uri="{BB962C8B-B14F-4D97-AF65-F5344CB8AC3E}">
        <p14:creationId xmlns:p14="http://schemas.microsoft.com/office/powerpoint/2010/main" val="1587973886"/>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pic>
        <p:nvPicPr>
          <p:cNvPr id="4" name="Picture 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80" y="0"/>
            <a:ext cx="12191237" cy="6858000"/>
          </a:xfrm>
          <a:prstGeom prst="rect">
            <a:avLst/>
          </a:prstGeom>
        </p:spPr>
      </p:pic>
      <p:sp>
        <p:nvSpPr>
          <p:cNvPr id="2" name="Title 1"/>
          <p:cNvSpPr>
            <a:spLocks noGrp="1"/>
          </p:cNvSpPr>
          <p:nvPr>
            <p:ph type="ctrTitle"/>
          </p:nvPr>
        </p:nvSpPr>
        <p:spPr>
          <a:xfrm>
            <a:off x="508000" y="1382394"/>
            <a:ext cx="10160000" cy="1129242"/>
          </a:xfrm>
        </p:spPr>
        <p:txBody>
          <a:bodyPr anchor="b">
            <a:normAutofit/>
          </a:bodyPr>
          <a:lstStyle>
            <a:lvl1pPr algn="l">
              <a:defRPr sz="3200" cap="all" baseline="0">
                <a:solidFill>
                  <a:srgbClr val="4AAA42"/>
                </a:solidFill>
              </a:defRPr>
            </a:lvl1pPr>
          </a:lstStyle>
          <a:p>
            <a:r>
              <a:rPr lang="en-US"/>
              <a:t>Click to edit Master title style</a:t>
            </a:r>
          </a:p>
        </p:txBody>
      </p:sp>
      <p:sp>
        <p:nvSpPr>
          <p:cNvPr id="3" name="Subtitle 2"/>
          <p:cNvSpPr>
            <a:spLocks noGrp="1"/>
          </p:cNvSpPr>
          <p:nvPr>
            <p:ph type="subTitle" idx="1"/>
          </p:nvPr>
        </p:nvSpPr>
        <p:spPr>
          <a:xfrm>
            <a:off x="508000" y="2598949"/>
            <a:ext cx="10160000" cy="770467"/>
          </a:xfrm>
        </p:spPr>
        <p:txBody>
          <a:bodyPr/>
          <a:lstStyle>
            <a:lvl1pPr marL="0" indent="0" algn="l">
              <a:buNone/>
              <a:defRPr sz="2400">
                <a:latin typeface="Arial" panose="020B0604020202020204" pitchFamily="34" charset="0"/>
                <a:cs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5" name="Text Placeholder 4"/>
          <p:cNvSpPr>
            <a:spLocks noGrp="1"/>
          </p:cNvSpPr>
          <p:nvPr>
            <p:ph type="body" sz="quarter" idx="13" hasCustomPrompt="1"/>
          </p:nvPr>
        </p:nvSpPr>
        <p:spPr>
          <a:xfrm>
            <a:off x="508000" y="4715564"/>
            <a:ext cx="10160000" cy="387350"/>
          </a:xfrm>
        </p:spPr>
        <p:txBody>
          <a:bodyPr>
            <a:normAutofit/>
          </a:bodyPr>
          <a:lstStyle>
            <a:lvl1pPr marL="0" indent="0">
              <a:buNone/>
              <a:defRPr sz="1800"/>
            </a:lvl1pPr>
          </a:lstStyle>
          <a:p>
            <a:pPr lvl="0"/>
            <a:r>
              <a:rPr lang="en-US"/>
              <a:t>Click to edit Date (optional)</a:t>
            </a:r>
          </a:p>
        </p:txBody>
      </p:sp>
    </p:spTree>
    <p:extLst>
      <p:ext uri="{BB962C8B-B14F-4D97-AF65-F5344CB8AC3E}">
        <p14:creationId xmlns:p14="http://schemas.microsoft.com/office/powerpoint/2010/main" val="2007013917"/>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Main content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508000" y="1380067"/>
            <a:ext cx="10845800" cy="463973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p:cNvSpPr>
            <a:spLocks noGrp="1"/>
          </p:cNvSpPr>
          <p:nvPr>
            <p:ph type="sldNum" sz="quarter" idx="12"/>
          </p:nvPr>
        </p:nvSpPr>
        <p:spPr>
          <a:xfrm>
            <a:off x="508000" y="6206067"/>
            <a:ext cx="2743200" cy="264583"/>
          </a:xfrm>
          <a:prstGeom prst="rect">
            <a:avLst/>
          </a:prstGeom>
        </p:spPr>
        <p:txBody>
          <a:bodyPr/>
          <a:lstStyle>
            <a:lvl1pPr algn="l">
              <a:defRPr sz="1000">
                <a:solidFill>
                  <a:schemeClr val="tx1"/>
                </a:solidFill>
                <a:latin typeface="Arial" panose="020B0604020202020204" pitchFamily="34" charset="0"/>
                <a:cs typeface="Arial" panose="020B0604020202020204" pitchFamily="34" charset="0"/>
              </a:defRPr>
            </a:lvl1pPr>
          </a:lstStyle>
          <a:p>
            <a:fld id="{936A99BC-3C9D-4DF8-8B8C-E1FD2BDF0AD4}" type="slidenum">
              <a:rPr lang="en-US" smtClean="0"/>
              <a:pPr/>
              <a:t>‹#›</a:t>
            </a:fld>
            <a:endParaRPr lang="en-US"/>
          </a:p>
        </p:txBody>
      </p:sp>
    </p:spTree>
    <p:extLst>
      <p:ext uri="{BB962C8B-B14F-4D97-AF65-F5344CB8AC3E}">
        <p14:creationId xmlns:p14="http://schemas.microsoft.com/office/powerpoint/2010/main" val="1979254155"/>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Chart Layout with text">
    <p:spTree>
      <p:nvGrpSpPr>
        <p:cNvPr id="1" name=""/>
        <p:cNvGrpSpPr/>
        <p:nvPr/>
      </p:nvGrpSpPr>
      <p:grpSpPr>
        <a:xfrm>
          <a:off x="0" y="0"/>
          <a:ext cx="0" cy="0"/>
          <a:chOff x="0" y="0"/>
          <a:chExt cx="0" cy="0"/>
        </a:xfrm>
      </p:grpSpPr>
      <p:sp>
        <p:nvSpPr>
          <p:cNvPr id="2" name="Title 1"/>
          <p:cNvSpPr>
            <a:spLocks noGrp="1"/>
          </p:cNvSpPr>
          <p:nvPr>
            <p:ph type="title"/>
          </p:nvPr>
        </p:nvSpPr>
        <p:spPr>
          <a:xfrm>
            <a:off x="499532" y="237067"/>
            <a:ext cx="10854268" cy="880533"/>
          </a:xfrm>
        </p:spPr>
        <p:txBody>
          <a:bodyPr/>
          <a:lstStyle/>
          <a:p>
            <a:r>
              <a:rPr lang="en-US"/>
              <a:t>Click to edit Master title style</a:t>
            </a:r>
          </a:p>
        </p:txBody>
      </p:sp>
      <p:sp>
        <p:nvSpPr>
          <p:cNvPr id="4" name="Content Placeholder 3"/>
          <p:cNvSpPr>
            <a:spLocks noGrp="1"/>
          </p:cNvSpPr>
          <p:nvPr>
            <p:ph sz="half" idx="2"/>
          </p:nvPr>
        </p:nvSpPr>
        <p:spPr>
          <a:xfrm>
            <a:off x="6019800" y="1363133"/>
            <a:ext cx="5334000" cy="4813830"/>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p:cNvSpPr>
            <a:spLocks noGrp="1"/>
          </p:cNvSpPr>
          <p:nvPr>
            <p:ph type="sldNum" sz="quarter" idx="12"/>
          </p:nvPr>
        </p:nvSpPr>
        <p:spPr>
          <a:xfrm>
            <a:off x="499533" y="6191781"/>
            <a:ext cx="2743200" cy="279664"/>
          </a:xfrm>
          <a:prstGeom prst="rect">
            <a:avLst/>
          </a:prstGeom>
        </p:spPr>
        <p:txBody>
          <a:bodyPr/>
          <a:lstStyle/>
          <a:p>
            <a:fld id="{936A99BC-3C9D-4DF8-8B8C-E1FD2BDF0AD4}" type="slidenum">
              <a:rPr lang="en-US" smtClean="0"/>
              <a:t>‹#›</a:t>
            </a:fld>
            <a:endParaRPr lang="en-US"/>
          </a:p>
        </p:txBody>
      </p:sp>
    </p:spTree>
    <p:extLst>
      <p:ext uri="{BB962C8B-B14F-4D97-AF65-F5344CB8AC3E}">
        <p14:creationId xmlns:p14="http://schemas.microsoft.com/office/powerpoint/2010/main" val="186427981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Prose layout 1">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44037E1-26A7-ED3C-E482-708BAAA49C76}"/>
              </a:ext>
            </a:extLst>
          </p:cNvPr>
          <p:cNvGrpSpPr/>
          <p:nvPr/>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5966B258-B64F-4C37-95EE-DA12F2437C5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68495EF2-DC0E-4705-9377-828A5C59A7A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66CF9A18-6B79-9281-E358-AA370155A16E}"/>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69D9BD7C-6ABA-014B-B051-F78B0A09E46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4F4DBC16-F0ED-C2E1-4364-FB9028DCED9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6111B3EC-1860-2199-3CF6-3EB4CDCAF2A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AF8E482C-420E-4F3B-DFC0-AB9874161AB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4" name="Title 6">
            <a:extLst>
              <a:ext uri="{FF2B5EF4-FFF2-40B4-BE49-F238E27FC236}">
                <a16:creationId xmlns:a16="http://schemas.microsoft.com/office/drawing/2014/main" id="{1CB99153-B4D2-A24B-07D3-DFF716254543}"/>
              </a:ext>
            </a:extLst>
          </p:cNvPr>
          <p:cNvSpPr>
            <a:spLocks noGrp="1"/>
          </p:cNvSpPr>
          <p:nvPr>
            <p:ph type="title"/>
          </p:nvPr>
        </p:nvSpPr>
        <p:spPr>
          <a:xfrm>
            <a:off x="815975" y="2222605"/>
            <a:ext cx="3096268" cy="553998"/>
          </a:xfrm>
        </p:spPr>
        <p:txBody>
          <a:bodyPr/>
          <a:lstStyle>
            <a:lvl1pPr>
              <a:lnSpc>
                <a:spcPct val="100000"/>
              </a:lnSpc>
              <a:spcBef>
                <a:spcPts val="600"/>
              </a:spcBef>
              <a:defRPr/>
            </a:lvl1pPr>
          </a:lstStyle>
          <a:p>
            <a:r>
              <a:rPr lang="en-US"/>
              <a:t>Click to edit Master title style</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815974" y="3376321"/>
            <a:ext cx="3096269" cy="385762"/>
          </a:xfrm>
        </p:spPr>
        <p:txBody>
          <a:bodyPr/>
          <a:lstStyle>
            <a:lvl1pPr marL="0" indent="0">
              <a:buNone/>
              <a:defRPr sz="2000">
                <a:solidFill>
                  <a:schemeClr val="tx1"/>
                </a:solidFill>
              </a:defRPr>
            </a:lvl1pPr>
          </a:lstStyle>
          <a:p>
            <a:pPr lvl="0"/>
            <a:r>
              <a:rPr lang="en-US"/>
              <a:t>Click to add subheading</a:t>
            </a:r>
            <a:endParaRPr lang="en-GB"/>
          </a:p>
        </p:txBody>
      </p:sp>
      <p:sp>
        <p:nvSpPr>
          <p:cNvPr id="12" name="Text Placeholder 7">
            <a:extLst>
              <a:ext uri="{FF2B5EF4-FFF2-40B4-BE49-F238E27FC236}">
                <a16:creationId xmlns:a16="http://schemas.microsoft.com/office/drawing/2014/main" id="{4ACED297-CFD7-168D-9632-EA0F9D6E07C0}"/>
              </a:ext>
            </a:extLst>
          </p:cNvPr>
          <p:cNvSpPr>
            <a:spLocks noGrp="1"/>
          </p:cNvSpPr>
          <p:nvPr>
            <p:ph type="body" sz="quarter" idx="16" hasCustomPrompt="1"/>
          </p:nvPr>
        </p:nvSpPr>
        <p:spPr>
          <a:xfrm>
            <a:off x="4495800" y="1165137"/>
            <a:ext cx="7159752" cy="382587"/>
          </a:xfrm>
        </p:spPr>
        <p:txBody>
          <a:bodyPr>
            <a:normAutofit/>
          </a:bodyPr>
          <a:lstStyle>
            <a:lvl1pPr marL="0" indent="0">
              <a:buNone/>
              <a:defRPr sz="2400" b="1">
                <a:solidFill>
                  <a:schemeClr val="tx2"/>
                </a:solidFill>
                <a:latin typeface="+mn-lt"/>
              </a:defRPr>
            </a:lvl1pPr>
          </a:lstStyle>
          <a:p>
            <a:pPr lvl="0"/>
            <a:r>
              <a:rPr lang="en-US"/>
              <a:t>Click to add text</a:t>
            </a:r>
          </a:p>
        </p:txBody>
      </p:sp>
      <p:sp>
        <p:nvSpPr>
          <p:cNvPr id="3" name="Content Placeholder 17">
            <a:extLst>
              <a:ext uri="{FF2B5EF4-FFF2-40B4-BE49-F238E27FC236}">
                <a16:creationId xmlns:a16="http://schemas.microsoft.com/office/drawing/2014/main" id="{50820E66-C23D-8C9F-0F89-D8226660217F}"/>
              </a:ext>
            </a:extLst>
          </p:cNvPr>
          <p:cNvSpPr>
            <a:spLocks noGrp="1"/>
          </p:cNvSpPr>
          <p:nvPr>
            <p:ph sz="quarter" idx="22"/>
          </p:nvPr>
        </p:nvSpPr>
        <p:spPr>
          <a:xfrm>
            <a:off x="4495800" y="1752600"/>
            <a:ext cx="7159752" cy="4484602"/>
          </a:xfrm>
        </p:spPr>
        <p:txBody>
          <a:bodyPr>
            <a:normAutofit/>
          </a:bodyPr>
          <a:lstStyle>
            <a:lvl1pPr>
              <a:defRPr sz="1600">
                <a:solidFill>
                  <a:schemeClr val="accent4"/>
                </a:solidFill>
              </a:defRPr>
            </a:lvl1pPr>
            <a:lvl2pPr>
              <a:defRPr sz="1600"/>
            </a:lvl2pPr>
            <a:lvl3pPr>
              <a:defRPr sz="1600">
                <a:solidFill>
                  <a:schemeClr val="accent4"/>
                </a:solidFill>
              </a:defRPr>
            </a:lvl3pPr>
            <a:lvl4pPr>
              <a:defRPr sz="1600">
                <a:solidFill>
                  <a:schemeClr val="accent4"/>
                </a:solidFill>
              </a:defRPr>
            </a:lvl4pPr>
            <a:lvl5pPr>
              <a:defRPr>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Slide Number Placeholder 5">
            <a:extLst>
              <a:ext uri="{FF2B5EF4-FFF2-40B4-BE49-F238E27FC236}">
                <a16:creationId xmlns:a16="http://schemas.microsoft.com/office/drawing/2014/main" id="{A4DF2298-96D6-78B7-FE7B-C35C26B63A99}"/>
              </a:ext>
            </a:extLst>
          </p:cNvPr>
          <p:cNvSpPr>
            <a:spLocks noGrp="1"/>
          </p:cNvSpPr>
          <p:nvPr>
            <p:ph type="sldNum" sz="quarter" idx="23"/>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3344617068"/>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Chart Layout_No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Slide Number Placeholder 2"/>
          <p:cNvSpPr>
            <a:spLocks noGrp="1"/>
          </p:cNvSpPr>
          <p:nvPr>
            <p:ph type="sldNum" sz="quarter" idx="10"/>
          </p:nvPr>
        </p:nvSpPr>
        <p:spPr>
          <a:xfrm>
            <a:off x="11195915" y="6345862"/>
            <a:ext cx="600428" cy="153888"/>
          </a:xfrm>
          <a:prstGeom prst="rect">
            <a:avLst/>
          </a:prstGeom>
        </p:spPr>
        <p:txBody>
          <a:bodyPr/>
          <a:lstStyle/>
          <a:p>
            <a:fld id="{936A99BC-3C9D-4DF8-8B8C-E1FD2BDF0AD4}" type="slidenum">
              <a:rPr lang="en-US" smtClean="0"/>
              <a:pPr/>
              <a:t>‹#›</a:t>
            </a:fld>
            <a:endParaRPr lang="en-US"/>
          </a:p>
        </p:txBody>
      </p:sp>
    </p:spTree>
    <p:extLst>
      <p:ext uri="{BB962C8B-B14F-4D97-AF65-F5344CB8AC3E}">
        <p14:creationId xmlns:p14="http://schemas.microsoft.com/office/powerpoint/2010/main" val="2342252883"/>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Client Quot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Slide Number Placeholder 2"/>
          <p:cNvSpPr>
            <a:spLocks noGrp="1"/>
          </p:cNvSpPr>
          <p:nvPr>
            <p:ph type="sldNum" sz="quarter" idx="10"/>
          </p:nvPr>
        </p:nvSpPr>
        <p:spPr>
          <a:xfrm>
            <a:off x="11195915" y="6345862"/>
            <a:ext cx="600428" cy="153888"/>
          </a:xfrm>
          <a:prstGeom prst="rect">
            <a:avLst/>
          </a:prstGeom>
        </p:spPr>
        <p:txBody>
          <a:bodyPr/>
          <a:lstStyle/>
          <a:p>
            <a:fld id="{936A99BC-3C9D-4DF8-8B8C-E1FD2BDF0AD4}" type="slidenum">
              <a:rPr lang="en-US" smtClean="0"/>
              <a:pPr/>
              <a:t>‹#›</a:t>
            </a:fld>
            <a:endParaRPr lang="en-US"/>
          </a:p>
        </p:txBody>
      </p:sp>
      <p:sp>
        <p:nvSpPr>
          <p:cNvPr id="4" name="Rectangle 3"/>
          <p:cNvSpPr/>
          <p:nvPr userDrawn="1"/>
        </p:nvSpPr>
        <p:spPr>
          <a:xfrm>
            <a:off x="-1" y="1415521"/>
            <a:ext cx="5884334" cy="3987514"/>
          </a:xfrm>
          <a:prstGeom prst="rect">
            <a:avLst/>
          </a:prstGeom>
          <a:solidFill>
            <a:srgbClr val="D4E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p:cNvSpPr/>
          <p:nvPr userDrawn="1"/>
        </p:nvSpPr>
        <p:spPr>
          <a:xfrm>
            <a:off x="6138415" y="1415521"/>
            <a:ext cx="5697985" cy="2197250"/>
          </a:xfrm>
          <a:prstGeom prst="rect">
            <a:avLst/>
          </a:prstGeom>
          <a:solidFill>
            <a:srgbClr val="D4E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Rectangle 5"/>
          <p:cNvSpPr/>
          <p:nvPr userDrawn="1"/>
        </p:nvSpPr>
        <p:spPr>
          <a:xfrm>
            <a:off x="6138416" y="3776057"/>
            <a:ext cx="5697984" cy="1627469"/>
          </a:xfrm>
          <a:prstGeom prst="rect">
            <a:avLst/>
          </a:prstGeom>
          <a:solidFill>
            <a:srgbClr val="D4E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Text Placeholder 5"/>
          <p:cNvSpPr>
            <a:spLocks noGrp="1"/>
          </p:cNvSpPr>
          <p:nvPr>
            <p:ph type="body" sz="quarter" idx="20" hasCustomPrompt="1"/>
          </p:nvPr>
        </p:nvSpPr>
        <p:spPr>
          <a:xfrm>
            <a:off x="6354763" y="3992082"/>
            <a:ext cx="4999037" cy="1139086"/>
          </a:xfrm>
          <a:prstGeom prst="rect">
            <a:avLst/>
          </a:prstGeom>
        </p:spPr>
        <p:txBody>
          <a:bodyPr anchor="ctr" anchorCtr="0">
            <a:normAutofit/>
          </a:bodyPr>
          <a:lstStyle>
            <a:lvl1pPr marL="0" indent="0">
              <a:buNone/>
              <a:defRPr sz="1600">
                <a:solidFill>
                  <a:schemeClr val="tx1"/>
                </a:solidFill>
                <a:latin typeface="Arial" panose="020B0604020202020204" pitchFamily="34" charset="0"/>
                <a:cs typeface="Arial" panose="020B0604020202020204" pitchFamily="34" charset="0"/>
              </a:defRPr>
            </a:lvl1pPr>
          </a:lstStyle>
          <a:p>
            <a:pPr lvl="0"/>
            <a:r>
              <a:rPr lang="en-US"/>
              <a:t>“Click to edit quote”</a:t>
            </a:r>
          </a:p>
        </p:txBody>
      </p:sp>
      <p:sp>
        <p:nvSpPr>
          <p:cNvPr id="8" name="Text Placeholder 5"/>
          <p:cNvSpPr>
            <a:spLocks noGrp="1"/>
          </p:cNvSpPr>
          <p:nvPr>
            <p:ph type="body" sz="quarter" idx="22" hasCustomPrompt="1"/>
          </p:nvPr>
        </p:nvSpPr>
        <p:spPr>
          <a:xfrm>
            <a:off x="6354763" y="1631420"/>
            <a:ext cx="4999037" cy="1749706"/>
          </a:xfrm>
          <a:prstGeom prst="rect">
            <a:avLst/>
          </a:prstGeom>
        </p:spPr>
        <p:txBody>
          <a:bodyPr anchor="ctr" anchorCtr="0">
            <a:normAutofit/>
          </a:bodyPr>
          <a:lstStyle>
            <a:lvl1pPr marL="0" indent="0">
              <a:buNone/>
              <a:defRPr sz="1600">
                <a:solidFill>
                  <a:schemeClr val="tx1"/>
                </a:solidFill>
                <a:latin typeface="Arial" panose="020B0604020202020204" pitchFamily="34" charset="0"/>
                <a:cs typeface="Arial" panose="020B0604020202020204" pitchFamily="34" charset="0"/>
              </a:defRPr>
            </a:lvl1pPr>
          </a:lstStyle>
          <a:p>
            <a:pPr lvl="0"/>
            <a:r>
              <a:rPr lang="en-US"/>
              <a:t>“Click to edit quote”</a:t>
            </a:r>
          </a:p>
        </p:txBody>
      </p:sp>
      <p:sp>
        <p:nvSpPr>
          <p:cNvPr id="9" name="Text Placeholder 5"/>
          <p:cNvSpPr>
            <a:spLocks noGrp="1"/>
          </p:cNvSpPr>
          <p:nvPr>
            <p:ph type="body" sz="quarter" idx="23" hasCustomPrompt="1"/>
          </p:nvPr>
        </p:nvSpPr>
        <p:spPr>
          <a:xfrm>
            <a:off x="468089" y="1631420"/>
            <a:ext cx="5128378" cy="3499748"/>
          </a:xfrm>
          <a:prstGeom prst="rect">
            <a:avLst/>
          </a:prstGeom>
        </p:spPr>
        <p:txBody>
          <a:bodyPr anchor="ctr" anchorCtr="0">
            <a:normAutofit/>
          </a:bodyPr>
          <a:lstStyle>
            <a:lvl1pPr marL="0" indent="0">
              <a:buNone/>
              <a:defRPr sz="1600">
                <a:solidFill>
                  <a:schemeClr val="tx1"/>
                </a:solidFill>
                <a:latin typeface="Arial" panose="020B0604020202020204" pitchFamily="34" charset="0"/>
                <a:cs typeface="Arial" panose="020B0604020202020204" pitchFamily="34" charset="0"/>
              </a:defRPr>
            </a:lvl1pPr>
          </a:lstStyle>
          <a:p>
            <a:pPr lvl="0"/>
            <a:r>
              <a:rPr lang="en-US"/>
              <a:t>“Click to edit quote”</a:t>
            </a:r>
          </a:p>
        </p:txBody>
      </p:sp>
    </p:spTree>
    <p:extLst>
      <p:ext uri="{BB962C8B-B14F-4D97-AF65-F5344CB8AC3E}">
        <p14:creationId xmlns:p14="http://schemas.microsoft.com/office/powerpoint/2010/main" val="750999117"/>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1_Client Quote">
    <p:spTree>
      <p:nvGrpSpPr>
        <p:cNvPr id="1" name=""/>
        <p:cNvGrpSpPr/>
        <p:nvPr/>
      </p:nvGrpSpPr>
      <p:grpSpPr>
        <a:xfrm>
          <a:off x="0" y="0"/>
          <a:ext cx="0" cy="0"/>
          <a:chOff x="0" y="0"/>
          <a:chExt cx="0" cy="0"/>
        </a:xfrm>
      </p:grpSpPr>
      <p:pic>
        <p:nvPicPr>
          <p:cNvPr id="15" name="Picture 1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81" y="-1"/>
            <a:ext cx="12191617" cy="6858214"/>
          </a:xfrm>
          <a:prstGeom prst="rect">
            <a:avLst/>
          </a:prstGeom>
        </p:spPr>
      </p:pic>
      <p:sp>
        <p:nvSpPr>
          <p:cNvPr id="16" name="TextBox 15"/>
          <p:cNvSpPr txBox="1"/>
          <p:nvPr userDrawn="1"/>
        </p:nvSpPr>
        <p:spPr>
          <a:xfrm>
            <a:off x="492973" y="6453716"/>
            <a:ext cx="2292350" cy="215444"/>
          </a:xfrm>
          <a:prstGeom prst="rect">
            <a:avLst/>
          </a:prstGeom>
          <a:noFill/>
        </p:spPr>
        <p:txBody>
          <a:bodyPr wrap="square" rtlCol="0">
            <a:sp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800">
                <a:solidFill>
                  <a:schemeClr val="tx1">
                    <a:lumMod val="50000"/>
                    <a:lumOff val="50000"/>
                  </a:schemeClr>
                </a:solidFill>
                <a:latin typeface="Arial" panose="020B0604020202020204" pitchFamily="34" charset="0"/>
                <a:cs typeface="Arial" panose="020B0604020202020204" pitchFamily="34" charset="0"/>
              </a:rPr>
              <a:t>© 2021 RSM US LLP. All Rights Reserved. </a:t>
            </a:r>
          </a:p>
        </p:txBody>
      </p:sp>
      <p:sp>
        <p:nvSpPr>
          <p:cNvPr id="17" name="Slide Number Placeholder 6"/>
          <p:cNvSpPr>
            <a:spLocks noGrp="1"/>
          </p:cNvSpPr>
          <p:nvPr>
            <p:ph type="sldNum" sz="quarter" idx="12"/>
          </p:nvPr>
        </p:nvSpPr>
        <p:spPr>
          <a:xfrm>
            <a:off x="503855" y="6191781"/>
            <a:ext cx="2057400" cy="279664"/>
          </a:xfrm>
          <a:prstGeom prst="rect">
            <a:avLst/>
          </a:prstGeom>
        </p:spPr>
        <p:txBody>
          <a:bodyPr/>
          <a:lstStyle>
            <a:lvl1pPr algn="l">
              <a:defRPr sz="1000">
                <a:latin typeface="Arial" panose="020B0604020202020204" pitchFamily="34" charset="0"/>
                <a:cs typeface="Arial" panose="020B0604020202020204" pitchFamily="34" charset="0"/>
              </a:defRPr>
            </a:lvl1pPr>
          </a:lstStyle>
          <a:p>
            <a:pPr>
              <a:defRPr/>
            </a:pPr>
            <a:fld id="{ABDC1C6B-09BF-4217-9C23-75AABD498AE3}" type="slidenum">
              <a:rPr lang="en-US" smtClean="0"/>
              <a:pPr>
                <a:defRPr/>
              </a:pPr>
              <a:t>‹#›</a:t>
            </a:fld>
            <a:endParaRPr lang="en-US"/>
          </a:p>
        </p:txBody>
      </p:sp>
      <p:sp>
        <p:nvSpPr>
          <p:cNvPr id="18" name="Text Placeholder 2"/>
          <p:cNvSpPr>
            <a:spLocks noGrp="1"/>
          </p:cNvSpPr>
          <p:nvPr>
            <p:ph type="body" sz="quarter" idx="13"/>
          </p:nvPr>
        </p:nvSpPr>
        <p:spPr>
          <a:xfrm>
            <a:off x="1527178" y="1211263"/>
            <a:ext cx="6550022" cy="2514600"/>
          </a:xfrm>
        </p:spPr>
        <p:txBody>
          <a:bodyPr/>
          <a:lstStyle>
            <a:lvl1pPr marL="0" indent="0">
              <a:buNone/>
              <a:defRPr>
                <a:solidFill>
                  <a:schemeClr val="tx2"/>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en-US"/>
              <a:t>Edit Master text styles</a:t>
            </a:r>
          </a:p>
        </p:txBody>
      </p:sp>
      <p:pic>
        <p:nvPicPr>
          <p:cNvPr id="19" name="Picture 1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8771656" y="1557867"/>
            <a:ext cx="1786466" cy="1786466"/>
          </a:xfrm>
          <a:prstGeom prst="rect">
            <a:avLst/>
          </a:prstGeom>
        </p:spPr>
      </p:pic>
      <p:sp>
        <p:nvSpPr>
          <p:cNvPr id="20" name="Content Placeholder 7"/>
          <p:cNvSpPr>
            <a:spLocks noGrp="1"/>
          </p:cNvSpPr>
          <p:nvPr>
            <p:ph sz="quarter" idx="14"/>
          </p:nvPr>
        </p:nvSpPr>
        <p:spPr>
          <a:xfrm>
            <a:off x="1527176" y="4047067"/>
            <a:ext cx="6550857" cy="601662"/>
          </a:xfrm>
        </p:spPr>
        <p:txBody>
          <a:bodyPr>
            <a:normAutofit/>
          </a:bodyPr>
          <a:lstStyle>
            <a:lvl1pPr marL="0" indent="0">
              <a:buNone/>
              <a:defRPr sz="1800">
                <a:solidFill>
                  <a:schemeClr val="tx2"/>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en-US"/>
              <a:t>Edit Master text styles</a:t>
            </a:r>
          </a:p>
        </p:txBody>
      </p:sp>
    </p:spTree>
    <p:extLst>
      <p:ext uri="{BB962C8B-B14F-4D97-AF65-F5344CB8AC3E}">
        <p14:creationId xmlns:p14="http://schemas.microsoft.com/office/powerpoint/2010/main" val="650686355"/>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Speakers_Sing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5" name="Slide Number Placeholder 4"/>
          <p:cNvSpPr>
            <a:spLocks noGrp="1"/>
          </p:cNvSpPr>
          <p:nvPr>
            <p:ph type="sldNum" sz="quarter" idx="12"/>
          </p:nvPr>
        </p:nvSpPr>
        <p:spPr>
          <a:xfrm>
            <a:off x="508000" y="6195483"/>
            <a:ext cx="2743200" cy="256117"/>
          </a:xfrm>
          <a:prstGeom prst="rect">
            <a:avLst/>
          </a:prstGeom>
        </p:spPr>
        <p:txBody>
          <a:bodyPr/>
          <a:lstStyle/>
          <a:p>
            <a:fld id="{936A99BC-3C9D-4DF8-8B8C-E1FD2BDF0AD4}" type="slidenum">
              <a:rPr lang="en-US" smtClean="0"/>
              <a:t>‹#›</a:t>
            </a:fld>
            <a:endParaRPr lang="en-US"/>
          </a:p>
        </p:txBody>
      </p:sp>
      <p:sp>
        <p:nvSpPr>
          <p:cNvPr id="7" name="Picture Placeholder 11"/>
          <p:cNvSpPr>
            <a:spLocks noGrp="1"/>
          </p:cNvSpPr>
          <p:nvPr>
            <p:ph type="pic" sz="quarter" idx="14"/>
          </p:nvPr>
        </p:nvSpPr>
        <p:spPr>
          <a:xfrm>
            <a:off x="508000" y="1606021"/>
            <a:ext cx="2459561" cy="2457866"/>
          </a:xfrm>
          <a:prstGeom prst="rect">
            <a:avLst/>
          </a:prstGeom>
        </p:spPr>
        <p:txBody>
          <a:bodyPr>
            <a:normAutofit/>
          </a:bodyPr>
          <a:lstStyle>
            <a:lvl1pPr marL="0" indent="0">
              <a:buNone/>
              <a:defRPr sz="1000"/>
            </a:lvl1pPr>
          </a:lstStyle>
          <a:p>
            <a:r>
              <a:rPr lang="en-US"/>
              <a:t>Click icon to add picture</a:t>
            </a:r>
            <a:endParaRPr lang="en-GB"/>
          </a:p>
        </p:txBody>
      </p:sp>
      <p:sp>
        <p:nvSpPr>
          <p:cNvPr id="8" name="Rectangle 7"/>
          <p:cNvSpPr/>
          <p:nvPr userDrawn="1"/>
        </p:nvSpPr>
        <p:spPr>
          <a:xfrm>
            <a:off x="3118586" y="1605722"/>
            <a:ext cx="6033881" cy="2458278"/>
          </a:xfrm>
          <a:prstGeom prst="rect">
            <a:avLst/>
          </a:prstGeom>
          <a:solidFill>
            <a:srgbClr val="D4E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Text Placeholder 24"/>
          <p:cNvSpPr>
            <a:spLocks noGrp="1"/>
          </p:cNvSpPr>
          <p:nvPr>
            <p:ph type="body" sz="quarter" idx="20" hasCustomPrompt="1"/>
          </p:nvPr>
        </p:nvSpPr>
        <p:spPr>
          <a:xfrm>
            <a:off x="3270986" y="2421464"/>
            <a:ext cx="5619014" cy="1436274"/>
          </a:xfrm>
          <a:prstGeom prst="rect">
            <a:avLst/>
          </a:prstGeom>
        </p:spPr>
        <p:txBody>
          <a:bodyPr>
            <a:noAutofit/>
          </a:bodyPr>
          <a:lstStyle>
            <a:lvl1pPr marL="0" indent="0">
              <a:buNone/>
              <a:defRPr sz="1400" b="0" baseline="0">
                <a:solidFill>
                  <a:schemeClr val="tx1"/>
                </a:solidFill>
                <a:latin typeface="Arial" panose="020B0604020202020204" pitchFamily="34" charset="0"/>
                <a:cs typeface="Arial" panose="020B0604020202020204" pitchFamily="34" charset="0"/>
              </a:defRPr>
            </a:lvl1pPr>
            <a:lvl2pPr>
              <a:defRPr sz="1600"/>
            </a:lvl2pPr>
            <a:lvl3pPr>
              <a:defRPr sz="1400"/>
            </a:lvl3pPr>
            <a:lvl4pPr>
              <a:defRPr sz="1200"/>
            </a:lvl4pPr>
            <a:lvl5pPr>
              <a:defRPr sz="1200"/>
            </a:lvl5pPr>
          </a:lstStyle>
          <a:p>
            <a:pPr lvl="0"/>
            <a:r>
              <a:rPr lang="en-US"/>
              <a:t>Brief sentence or bio about the team member.</a:t>
            </a:r>
          </a:p>
        </p:txBody>
      </p:sp>
      <p:sp>
        <p:nvSpPr>
          <p:cNvPr id="10" name="Text Placeholder 24"/>
          <p:cNvSpPr>
            <a:spLocks noGrp="1"/>
          </p:cNvSpPr>
          <p:nvPr>
            <p:ph type="body" sz="quarter" idx="21" hasCustomPrompt="1"/>
          </p:nvPr>
        </p:nvSpPr>
        <p:spPr>
          <a:xfrm>
            <a:off x="3270987" y="1749738"/>
            <a:ext cx="5619010" cy="316129"/>
          </a:xfrm>
          <a:prstGeom prst="rect">
            <a:avLst/>
          </a:prstGeom>
        </p:spPr>
        <p:txBody>
          <a:bodyPr>
            <a:noAutofit/>
          </a:bodyPr>
          <a:lstStyle>
            <a:lvl1pPr marL="0" indent="0">
              <a:buNone/>
              <a:defRPr sz="1800" b="1" baseline="0">
                <a:solidFill>
                  <a:schemeClr val="accent2"/>
                </a:solidFill>
                <a:latin typeface="Arial" panose="020B0604020202020204" pitchFamily="34" charset="0"/>
                <a:cs typeface="Arial" panose="020B0604020202020204" pitchFamily="34" charset="0"/>
              </a:defRPr>
            </a:lvl1pPr>
            <a:lvl2pPr>
              <a:defRPr sz="1600"/>
            </a:lvl2pPr>
            <a:lvl3pPr>
              <a:defRPr sz="1400"/>
            </a:lvl3pPr>
            <a:lvl4pPr>
              <a:defRPr sz="1200"/>
            </a:lvl4pPr>
            <a:lvl5pPr>
              <a:defRPr sz="1200"/>
            </a:lvl5pPr>
          </a:lstStyle>
          <a:p>
            <a:pPr lvl="0"/>
            <a:r>
              <a:rPr lang="en-US"/>
              <a:t>Name</a:t>
            </a:r>
          </a:p>
        </p:txBody>
      </p:sp>
      <p:sp>
        <p:nvSpPr>
          <p:cNvPr id="11" name="Text Placeholder 24"/>
          <p:cNvSpPr>
            <a:spLocks noGrp="1"/>
          </p:cNvSpPr>
          <p:nvPr>
            <p:ph type="body" sz="quarter" idx="22" hasCustomPrompt="1"/>
          </p:nvPr>
        </p:nvSpPr>
        <p:spPr>
          <a:xfrm>
            <a:off x="3270987" y="2096541"/>
            <a:ext cx="5619010" cy="324923"/>
          </a:xfrm>
          <a:prstGeom prst="rect">
            <a:avLst/>
          </a:prstGeom>
        </p:spPr>
        <p:txBody>
          <a:bodyPr>
            <a:noAutofit/>
          </a:bodyPr>
          <a:lstStyle>
            <a:lvl1pPr marL="0" indent="0">
              <a:buNone/>
              <a:defRPr sz="1800" b="0" baseline="0">
                <a:solidFill>
                  <a:schemeClr val="accent2"/>
                </a:solidFill>
                <a:latin typeface="Arial" panose="020B0604020202020204" pitchFamily="34" charset="0"/>
                <a:cs typeface="Arial" panose="020B0604020202020204" pitchFamily="34" charset="0"/>
              </a:defRPr>
            </a:lvl1pPr>
            <a:lvl2pPr>
              <a:defRPr sz="1600"/>
            </a:lvl2pPr>
            <a:lvl3pPr>
              <a:defRPr sz="1400"/>
            </a:lvl3pPr>
            <a:lvl4pPr>
              <a:defRPr sz="1200"/>
            </a:lvl4pPr>
            <a:lvl5pPr>
              <a:defRPr sz="1200"/>
            </a:lvl5pPr>
          </a:lstStyle>
          <a:p>
            <a:pPr lvl="0"/>
            <a:r>
              <a:rPr lang="en-US"/>
              <a:t>Title</a:t>
            </a:r>
          </a:p>
        </p:txBody>
      </p:sp>
    </p:spTree>
    <p:extLst>
      <p:ext uri="{BB962C8B-B14F-4D97-AF65-F5344CB8AC3E}">
        <p14:creationId xmlns:p14="http://schemas.microsoft.com/office/powerpoint/2010/main" val="3761698522"/>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Speakers_Group">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5" name="Slide Number Placeholder 4"/>
          <p:cNvSpPr>
            <a:spLocks noGrp="1"/>
          </p:cNvSpPr>
          <p:nvPr>
            <p:ph type="sldNum" sz="quarter" idx="12"/>
          </p:nvPr>
        </p:nvSpPr>
        <p:spPr>
          <a:xfrm>
            <a:off x="508000" y="6195483"/>
            <a:ext cx="2743200" cy="256117"/>
          </a:xfrm>
          <a:prstGeom prst="rect">
            <a:avLst/>
          </a:prstGeom>
        </p:spPr>
        <p:txBody>
          <a:bodyPr/>
          <a:lstStyle/>
          <a:p>
            <a:fld id="{936A99BC-3C9D-4DF8-8B8C-E1FD2BDF0AD4}" type="slidenum">
              <a:rPr lang="en-US" smtClean="0"/>
              <a:t>‹#›</a:t>
            </a:fld>
            <a:endParaRPr lang="en-US"/>
          </a:p>
        </p:txBody>
      </p:sp>
      <p:sp>
        <p:nvSpPr>
          <p:cNvPr id="7" name="Picture Placeholder 11"/>
          <p:cNvSpPr>
            <a:spLocks noGrp="1"/>
          </p:cNvSpPr>
          <p:nvPr>
            <p:ph type="pic" sz="quarter" idx="14"/>
          </p:nvPr>
        </p:nvSpPr>
        <p:spPr>
          <a:xfrm>
            <a:off x="508000" y="1606021"/>
            <a:ext cx="1783077" cy="1781848"/>
          </a:xfrm>
          <a:prstGeom prst="rect">
            <a:avLst/>
          </a:prstGeom>
        </p:spPr>
        <p:txBody>
          <a:bodyPr>
            <a:normAutofit/>
          </a:bodyPr>
          <a:lstStyle>
            <a:lvl1pPr marL="0" indent="0">
              <a:buNone/>
              <a:defRPr sz="1000"/>
            </a:lvl1pPr>
          </a:lstStyle>
          <a:p>
            <a:r>
              <a:rPr lang="en-US"/>
              <a:t>Click icon to add picture</a:t>
            </a:r>
            <a:endParaRPr lang="en-GB"/>
          </a:p>
        </p:txBody>
      </p:sp>
      <p:sp>
        <p:nvSpPr>
          <p:cNvPr id="8" name="Rectangle 7"/>
          <p:cNvSpPr/>
          <p:nvPr userDrawn="1"/>
        </p:nvSpPr>
        <p:spPr>
          <a:xfrm>
            <a:off x="2407386" y="1605722"/>
            <a:ext cx="3499605" cy="1782147"/>
          </a:xfrm>
          <a:prstGeom prst="rect">
            <a:avLst/>
          </a:prstGeom>
          <a:solidFill>
            <a:srgbClr val="D4E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Text Placeholder 24"/>
          <p:cNvSpPr>
            <a:spLocks noGrp="1"/>
          </p:cNvSpPr>
          <p:nvPr>
            <p:ph type="body" sz="quarter" idx="20" hasCustomPrompt="1"/>
          </p:nvPr>
        </p:nvSpPr>
        <p:spPr>
          <a:xfrm>
            <a:off x="2559787" y="2325801"/>
            <a:ext cx="3141850" cy="883065"/>
          </a:xfrm>
          <a:prstGeom prst="rect">
            <a:avLst/>
          </a:prstGeom>
        </p:spPr>
        <p:txBody>
          <a:bodyPr>
            <a:noAutofit/>
          </a:bodyPr>
          <a:lstStyle>
            <a:lvl1pPr marL="0" indent="0">
              <a:buNone/>
              <a:defRPr sz="1400" b="0" baseline="0">
                <a:solidFill>
                  <a:schemeClr val="tx1"/>
                </a:solidFill>
                <a:latin typeface="Arial" panose="020B0604020202020204" pitchFamily="34" charset="0"/>
                <a:cs typeface="Arial" panose="020B0604020202020204" pitchFamily="34" charset="0"/>
              </a:defRPr>
            </a:lvl1pPr>
            <a:lvl2pPr>
              <a:defRPr sz="1600"/>
            </a:lvl2pPr>
            <a:lvl3pPr>
              <a:defRPr sz="1400"/>
            </a:lvl3pPr>
            <a:lvl4pPr>
              <a:defRPr sz="1200"/>
            </a:lvl4pPr>
            <a:lvl5pPr>
              <a:defRPr sz="1200"/>
            </a:lvl5pPr>
          </a:lstStyle>
          <a:p>
            <a:pPr lvl="0"/>
            <a:r>
              <a:rPr lang="en-US"/>
              <a:t>Brief sentence about the team member.</a:t>
            </a:r>
          </a:p>
        </p:txBody>
      </p:sp>
      <p:sp>
        <p:nvSpPr>
          <p:cNvPr id="10" name="Text Placeholder 24"/>
          <p:cNvSpPr>
            <a:spLocks noGrp="1"/>
          </p:cNvSpPr>
          <p:nvPr>
            <p:ph type="body" sz="quarter" idx="21" hasCustomPrompt="1"/>
          </p:nvPr>
        </p:nvSpPr>
        <p:spPr>
          <a:xfrm>
            <a:off x="2559787" y="1749739"/>
            <a:ext cx="3141847" cy="286804"/>
          </a:xfrm>
          <a:prstGeom prst="rect">
            <a:avLst/>
          </a:prstGeom>
        </p:spPr>
        <p:txBody>
          <a:bodyPr>
            <a:noAutofit/>
          </a:bodyPr>
          <a:lstStyle>
            <a:lvl1pPr marL="0" indent="0">
              <a:buNone/>
              <a:defRPr sz="1400" b="1" baseline="0">
                <a:solidFill>
                  <a:schemeClr val="accent2"/>
                </a:solidFill>
                <a:latin typeface="Arial" panose="020B0604020202020204" pitchFamily="34" charset="0"/>
                <a:cs typeface="Arial" panose="020B0604020202020204" pitchFamily="34" charset="0"/>
              </a:defRPr>
            </a:lvl1pPr>
            <a:lvl2pPr>
              <a:defRPr sz="1600"/>
            </a:lvl2pPr>
            <a:lvl3pPr>
              <a:defRPr sz="1400"/>
            </a:lvl3pPr>
            <a:lvl4pPr>
              <a:defRPr sz="1200"/>
            </a:lvl4pPr>
            <a:lvl5pPr>
              <a:defRPr sz="1200"/>
            </a:lvl5pPr>
          </a:lstStyle>
          <a:p>
            <a:pPr lvl="0"/>
            <a:r>
              <a:rPr lang="en-US"/>
              <a:t>Name</a:t>
            </a:r>
          </a:p>
        </p:txBody>
      </p:sp>
      <p:sp>
        <p:nvSpPr>
          <p:cNvPr id="11" name="Text Placeholder 24"/>
          <p:cNvSpPr>
            <a:spLocks noGrp="1"/>
          </p:cNvSpPr>
          <p:nvPr>
            <p:ph type="body" sz="quarter" idx="22" hasCustomPrompt="1"/>
          </p:nvPr>
        </p:nvSpPr>
        <p:spPr>
          <a:xfrm>
            <a:off x="2559787" y="2037771"/>
            <a:ext cx="3141847" cy="286804"/>
          </a:xfrm>
          <a:prstGeom prst="rect">
            <a:avLst/>
          </a:prstGeom>
        </p:spPr>
        <p:txBody>
          <a:bodyPr>
            <a:noAutofit/>
          </a:bodyPr>
          <a:lstStyle>
            <a:lvl1pPr marL="0" indent="0">
              <a:buNone/>
              <a:defRPr sz="1400" b="0" baseline="0">
                <a:solidFill>
                  <a:schemeClr val="accent2"/>
                </a:solidFill>
                <a:latin typeface="Arial" panose="020B0604020202020204" pitchFamily="34" charset="0"/>
                <a:cs typeface="Arial" panose="020B0604020202020204" pitchFamily="34" charset="0"/>
              </a:defRPr>
            </a:lvl1pPr>
            <a:lvl2pPr>
              <a:defRPr sz="1600"/>
            </a:lvl2pPr>
            <a:lvl3pPr>
              <a:defRPr sz="1400"/>
            </a:lvl3pPr>
            <a:lvl4pPr>
              <a:defRPr sz="1200"/>
            </a:lvl4pPr>
            <a:lvl5pPr>
              <a:defRPr sz="1200"/>
            </a:lvl5pPr>
          </a:lstStyle>
          <a:p>
            <a:pPr lvl="0"/>
            <a:r>
              <a:rPr lang="en-US"/>
              <a:t>Title</a:t>
            </a:r>
          </a:p>
        </p:txBody>
      </p:sp>
      <p:sp>
        <p:nvSpPr>
          <p:cNvPr id="12" name="Picture Placeholder 11"/>
          <p:cNvSpPr>
            <a:spLocks noGrp="1"/>
          </p:cNvSpPr>
          <p:nvPr>
            <p:ph type="pic" sz="quarter" idx="27"/>
          </p:nvPr>
        </p:nvSpPr>
        <p:spPr>
          <a:xfrm>
            <a:off x="508000" y="3816348"/>
            <a:ext cx="1783077" cy="1781848"/>
          </a:xfrm>
          <a:prstGeom prst="rect">
            <a:avLst/>
          </a:prstGeom>
        </p:spPr>
        <p:txBody>
          <a:bodyPr>
            <a:normAutofit/>
          </a:bodyPr>
          <a:lstStyle>
            <a:lvl1pPr marL="0" indent="0">
              <a:buNone/>
              <a:defRPr sz="1000"/>
            </a:lvl1pPr>
          </a:lstStyle>
          <a:p>
            <a:r>
              <a:rPr lang="en-US"/>
              <a:t>Click icon to add picture</a:t>
            </a:r>
            <a:endParaRPr lang="en-GB"/>
          </a:p>
        </p:txBody>
      </p:sp>
      <p:sp>
        <p:nvSpPr>
          <p:cNvPr id="13" name="Rectangle 12"/>
          <p:cNvSpPr/>
          <p:nvPr userDrawn="1"/>
        </p:nvSpPr>
        <p:spPr>
          <a:xfrm>
            <a:off x="2407386" y="3816049"/>
            <a:ext cx="3496720" cy="1782147"/>
          </a:xfrm>
          <a:prstGeom prst="rect">
            <a:avLst/>
          </a:prstGeom>
          <a:solidFill>
            <a:srgbClr val="D4E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 name="Text Placeholder 24"/>
          <p:cNvSpPr>
            <a:spLocks noGrp="1"/>
          </p:cNvSpPr>
          <p:nvPr>
            <p:ph type="body" sz="quarter" idx="28" hasCustomPrompt="1"/>
          </p:nvPr>
        </p:nvSpPr>
        <p:spPr>
          <a:xfrm>
            <a:off x="2547137" y="4536129"/>
            <a:ext cx="3154500" cy="924872"/>
          </a:xfrm>
          <a:prstGeom prst="rect">
            <a:avLst/>
          </a:prstGeom>
        </p:spPr>
        <p:txBody>
          <a:bodyPr>
            <a:noAutofit/>
          </a:bodyPr>
          <a:lstStyle>
            <a:lvl1pPr marL="0" indent="0">
              <a:buNone/>
              <a:defRPr sz="1400" b="0" baseline="0">
                <a:solidFill>
                  <a:schemeClr val="tx1"/>
                </a:solidFill>
                <a:latin typeface="Arial" panose="020B0604020202020204" pitchFamily="34" charset="0"/>
                <a:cs typeface="Arial" panose="020B0604020202020204" pitchFamily="34" charset="0"/>
              </a:defRPr>
            </a:lvl1pPr>
            <a:lvl2pPr>
              <a:defRPr sz="1600"/>
            </a:lvl2pPr>
            <a:lvl3pPr>
              <a:defRPr sz="1400"/>
            </a:lvl3pPr>
            <a:lvl4pPr>
              <a:defRPr sz="1200"/>
            </a:lvl4pPr>
            <a:lvl5pPr>
              <a:defRPr sz="1200"/>
            </a:lvl5pPr>
          </a:lstStyle>
          <a:p>
            <a:pPr lvl="0"/>
            <a:r>
              <a:rPr lang="en-US"/>
              <a:t>Brief sentence about the team member.</a:t>
            </a:r>
          </a:p>
        </p:txBody>
      </p:sp>
      <p:sp>
        <p:nvSpPr>
          <p:cNvPr id="15" name="Text Placeholder 24"/>
          <p:cNvSpPr>
            <a:spLocks noGrp="1"/>
          </p:cNvSpPr>
          <p:nvPr>
            <p:ph type="body" sz="quarter" idx="29" hasCustomPrompt="1"/>
          </p:nvPr>
        </p:nvSpPr>
        <p:spPr>
          <a:xfrm>
            <a:off x="2547137" y="3960066"/>
            <a:ext cx="3154497" cy="288032"/>
          </a:xfrm>
          <a:prstGeom prst="rect">
            <a:avLst/>
          </a:prstGeom>
        </p:spPr>
        <p:txBody>
          <a:bodyPr>
            <a:noAutofit/>
          </a:bodyPr>
          <a:lstStyle>
            <a:lvl1pPr marL="0" indent="0">
              <a:buNone/>
              <a:defRPr sz="1400" b="1" baseline="0">
                <a:solidFill>
                  <a:schemeClr val="accent2"/>
                </a:solidFill>
              </a:defRPr>
            </a:lvl1pPr>
            <a:lvl2pPr>
              <a:defRPr sz="1600"/>
            </a:lvl2pPr>
            <a:lvl3pPr>
              <a:defRPr sz="1400"/>
            </a:lvl3pPr>
            <a:lvl4pPr>
              <a:defRPr sz="1200"/>
            </a:lvl4pPr>
            <a:lvl5pPr>
              <a:defRPr sz="1200"/>
            </a:lvl5pPr>
          </a:lstStyle>
          <a:p>
            <a:pPr lvl="0"/>
            <a:r>
              <a:rPr lang="en-US"/>
              <a:t>Name</a:t>
            </a:r>
          </a:p>
        </p:txBody>
      </p:sp>
      <p:sp>
        <p:nvSpPr>
          <p:cNvPr id="16" name="Text Placeholder 24"/>
          <p:cNvSpPr>
            <a:spLocks noGrp="1"/>
          </p:cNvSpPr>
          <p:nvPr>
            <p:ph type="body" sz="quarter" idx="30" hasCustomPrompt="1"/>
          </p:nvPr>
        </p:nvSpPr>
        <p:spPr>
          <a:xfrm>
            <a:off x="2547137" y="4248098"/>
            <a:ext cx="3154497" cy="288032"/>
          </a:xfrm>
          <a:prstGeom prst="rect">
            <a:avLst/>
          </a:prstGeom>
        </p:spPr>
        <p:txBody>
          <a:bodyPr>
            <a:noAutofit/>
          </a:bodyPr>
          <a:lstStyle>
            <a:lvl1pPr marL="0" indent="0">
              <a:buNone/>
              <a:defRPr sz="1400" b="0" baseline="0">
                <a:solidFill>
                  <a:schemeClr val="accent2"/>
                </a:solidFill>
                <a:latin typeface="Arial" panose="020B0604020202020204" pitchFamily="34" charset="0"/>
                <a:cs typeface="Arial" panose="020B0604020202020204" pitchFamily="34" charset="0"/>
              </a:defRPr>
            </a:lvl1pPr>
            <a:lvl2pPr>
              <a:defRPr sz="1600"/>
            </a:lvl2pPr>
            <a:lvl3pPr>
              <a:defRPr sz="1400"/>
            </a:lvl3pPr>
            <a:lvl4pPr>
              <a:defRPr sz="1200"/>
            </a:lvl4pPr>
            <a:lvl5pPr>
              <a:defRPr sz="1200"/>
            </a:lvl5pPr>
          </a:lstStyle>
          <a:p>
            <a:pPr lvl="0"/>
            <a:r>
              <a:rPr lang="en-US"/>
              <a:t>Title</a:t>
            </a:r>
          </a:p>
        </p:txBody>
      </p:sp>
      <p:sp>
        <p:nvSpPr>
          <p:cNvPr id="28" name="Picture Placeholder 11"/>
          <p:cNvSpPr>
            <a:spLocks noGrp="1"/>
          </p:cNvSpPr>
          <p:nvPr>
            <p:ph type="pic" sz="quarter" idx="31"/>
          </p:nvPr>
        </p:nvSpPr>
        <p:spPr>
          <a:xfrm>
            <a:off x="6081908" y="1606021"/>
            <a:ext cx="1783077" cy="1781848"/>
          </a:xfrm>
          <a:prstGeom prst="rect">
            <a:avLst/>
          </a:prstGeom>
        </p:spPr>
        <p:txBody>
          <a:bodyPr>
            <a:normAutofit/>
          </a:bodyPr>
          <a:lstStyle>
            <a:lvl1pPr marL="0" indent="0">
              <a:buNone/>
              <a:defRPr sz="1000"/>
            </a:lvl1pPr>
          </a:lstStyle>
          <a:p>
            <a:r>
              <a:rPr lang="en-US"/>
              <a:t>Click icon to add picture</a:t>
            </a:r>
            <a:endParaRPr lang="en-GB"/>
          </a:p>
        </p:txBody>
      </p:sp>
      <p:sp>
        <p:nvSpPr>
          <p:cNvPr id="29" name="Rectangle 28"/>
          <p:cNvSpPr/>
          <p:nvPr userDrawn="1"/>
        </p:nvSpPr>
        <p:spPr>
          <a:xfrm>
            <a:off x="7981294" y="1605722"/>
            <a:ext cx="3499605" cy="1782147"/>
          </a:xfrm>
          <a:prstGeom prst="rect">
            <a:avLst/>
          </a:prstGeom>
          <a:solidFill>
            <a:srgbClr val="D4E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 name="Text Placeholder 24"/>
          <p:cNvSpPr>
            <a:spLocks noGrp="1"/>
          </p:cNvSpPr>
          <p:nvPr>
            <p:ph type="body" sz="quarter" idx="32" hasCustomPrompt="1"/>
          </p:nvPr>
        </p:nvSpPr>
        <p:spPr>
          <a:xfrm>
            <a:off x="8133695" y="2325801"/>
            <a:ext cx="3141850" cy="883065"/>
          </a:xfrm>
          <a:prstGeom prst="rect">
            <a:avLst/>
          </a:prstGeom>
        </p:spPr>
        <p:txBody>
          <a:bodyPr>
            <a:noAutofit/>
          </a:bodyPr>
          <a:lstStyle>
            <a:lvl1pPr marL="0" indent="0">
              <a:buNone/>
              <a:defRPr sz="1400" b="0" baseline="0">
                <a:solidFill>
                  <a:schemeClr val="tx1"/>
                </a:solidFill>
                <a:latin typeface="Arial" panose="020B0604020202020204" pitchFamily="34" charset="0"/>
                <a:cs typeface="Arial" panose="020B0604020202020204" pitchFamily="34" charset="0"/>
              </a:defRPr>
            </a:lvl1pPr>
            <a:lvl2pPr>
              <a:defRPr sz="1600"/>
            </a:lvl2pPr>
            <a:lvl3pPr>
              <a:defRPr sz="1400"/>
            </a:lvl3pPr>
            <a:lvl4pPr>
              <a:defRPr sz="1200"/>
            </a:lvl4pPr>
            <a:lvl5pPr>
              <a:defRPr sz="1200"/>
            </a:lvl5pPr>
          </a:lstStyle>
          <a:p>
            <a:pPr lvl="0"/>
            <a:r>
              <a:rPr lang="en-US"/>
              <a:t>Brief sentence about the team member.</a:t>
            </a:r>
          </a:p>
        </p:txBody>
      </p:sp>
      <p:sp>
        <p:nvSpPr>
          <p:cNvPr id="31" name="Text Placeholder 24"/>
          <p:cNvSpPr>
            <a:spLocks noGrp="1"/>
          </p:cNvSpPr>
          <p:nvPr>
            <p:ph type="body" sz="quarter" idx="33" hasCustomPrompt="1"/>
          </p:nvPr>
        </p:nvSpPr>
        <p:spPr>
          <a:xfrm>
            <a:off x="8133695" y="1749739"/>
            <a:ext cx="3141847" cy="286804"/>
          </a:xfrm>
          <a:prstGeom prst="rect">
            <a:avLst/>
          </a:prstGeom>
        </p:spPr>
        <p:txBody>
          <a:bodyPr>
            <a:noAutofit/>
          </a:bodyPr>
          <a:lstStyle>
            <a:lvl1pPr marL="0" indent="0">
              <a:buNone/>
              <a:defRPr sz="1400" b="1" baseline="0">
                <a:solidFill>
                  <a:schemeClr val="accent2"/>
                </a:solidFill>
                <a:latin typeface="Arial" panose="020B0604020202020204" pitchFamily="34" charset="0"/>
                <a:cs typeface="Arial" panose="020B0604020202020204" pitchFamily="34" charset="0"/>
              </a:defRPr>
            </a:lvl1pPr>
            <a:lvl2pPr>
              <a:defRPr sz="1600"/>
            </a:lvl2pPr>
            <a:lvl3pPr>
              <a:defRPr sz="1400"/>
            </a:lvl3pPr>
            <a:lvl4pPr>
              <a:defRPr sz="1200"/>
            </a:lvl4pPr>
            <a:lvl5pPr>
              <a:defRPr sz="1200"/>
            </a:lvl5pPr>
          </a:lstStyle>
          <a:p>
            <a:pPr lvl="0"/>
            <a:r>
              <a:rPr lang="en-US"/>
              <a:t>Name</a:t>
            </a:r>
          </a:p>
        </p:txBody>
      </p:sp>
      <p:sp>
        <p:nvSpPr>
          <p:cNvPr id="32" name="Text Placeholder 24"/>
          <p:cNvSpPr>
            <a:spLocks noGrp="1"/>
          </p:cNvSpPr>
          <p:nvPr>
            <p:ph type="body" sz="quarter" idx="34" hasCustomPrompt="1"/>
          </p:nvPr>
        </p:nvSpPr>
        <p:spPr>
          <a:xfrm>
            <a:off x="8133695" y="2037771"/>
            <a:ext cx="3141847" cy="286804"/>
          </a:xfrm>
          <a:prstGeom prst="rect">
            <a:avLst/>
          </a:prstGeom>
        </p:spPr>
        <p:txBody>
          <a:bodyPr>
            <a:noAutofit/>
          </a:bodyPr>
          <a:lstStyle>
            <a:lvl1pPr marL="0" indent="0">
              <a:buNone/>
              <a:defRPr sz="1400" b="0" baseline="0">
                <a:solidFill>
                  <a:schemeClr val="accent2"/>
                </a:solidFill>
                <a:latin typeface="Arial" panose="020B0604020202020204" pitchFamily="34" charset="0"/>
                <a:cs typeface="Arial" panose="020B0604020202020204" pitchFamily="34" charset="0"/>
              </a:defRPr>
            </a:lvl1pPr>
            <a:lvl2pPr>
              <a:defRPr sz="1600"/>
            </a:lvl2pPr>
            <a:lvl3pPr>
              <a:defRPr sz="1400"/>
            </a:lvl3pPr>
            <a:lvl4pPr>
              <a:defRPr sz="1200"/>
            </a:lvl4pPr>
            <a:lvl5pPr>
              <a:defRPr sz="1200"/>
            </a:lvl5pPr>
          </a:lstStyle>
          <a:p>
            <a:pPr lvl="0"/>
            <a:r>
              <a:rPr lang="en-US"/>
              <a:t>Title</a:t>
            </a:r>
          </a:p>
        </p:txBody>
      </p:sp>
      <p:sp>
        <p:nvSpPr>
          <p:cNvPr id="33" name="Picture Placeholder 11"/>
          <p:cNvSpPr>
            <a:spLocks noGrp="1"/>
          </p:cNvSpPr>
          <p:nvPr>
            <p:ph type="pic" sz="quarter" idx="35"/>
          </p:nvPr>
        </p:nvSpPr>
        <p:spPr>
          <a:xfrm>
            <a:off x="6081908" y="3816348"/>
            <a:ext cx="1783077" cy="1781848"/>
          </a:xfrm>
          <a:prstGeom prst="rect">
            <a:avLst/>
          </a:prstGeom>
        </p:spPr>
        <p:txBody>
          <a:bodyPr>
            <a:normAutofit/>
          </a:bodyPr>
          <a:lstStyle>
            <a:lvl1pPr marL="0" indent="0">
              <a:buNone/>
              <a:defRPr sz="1000"/>
            </a:lvl1pPr>
          </a:lstStyle>
          <a:p>
            <a:r>
              <a:rPr lang="en-US"/>
              <a:t>Click icon to add picture</a:t>
            </a:r>
            <a:endParaRPr lang="en-GB"/>
          </a:p>
        </p:txBody>
      </p:sp>
      <p:sp>
        <p:nvSpPr>
          <p:cNvPr id="34" name="Rectangle 33"/>
          <p:cNvSpPr/>
          <p:nvPr userDrawn="1"/>
        </p:nvSpPr>
        <p:spPr>
          <a:xfrm>
            <a:off x="7981294" y="3816049"/>
            <a:ext cx="3496720" cy="1782147"/>
          </a:xfrm>
          <a:prstGeom prst="rect">
            <a:avLst/>
          </a:prstGeom>
          <a:solidFill>
            <a:srgbClr val="D4E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 name="Text Placeholder 24"/>
          <p:cNvSpPr>
            <a:spLocks noGrp="1"/>
          </p:cNvSpPr>
          <p:nvPr>
            <p:ph type="body" sz="quarter" idx="36" hasCustomPrompt="1"/>
          </p:nvPr>
        </p:nvSpPr>
        <p:spPr>
          <a:xfrm>
            <a:off x="8121045" y="4536129"/>
            <a:ext cx="3154500" cy="924872"/>
          </a:xfrm>
          <a:prstGeom prst="rect">
            <a:avLst/>
          </a:prstGeom>
        </p:spPr>
        <p:txBody>
          <a:bodyPr>
            <a:noAutofit/>
          </a:bodyPr>
          <a:lstStyle>
            <a:lvl1pPr marL="0" indent="0">
              <a:buNone/>
              <a:defRPr sz="1400" b="0" baseline="0">
                <a:solidFill>
                  <a:schemeClr val="tx1"/>
                </a:solidFill>
                <a:latin typeface="Arial" panose="020B0604020202020204" pitchFamily="34" charset="0"/>
                <a:cs typeface="Arial" panose="020B0604020202020204" pitchFamily="34" charset="0"/>
              </a:defRPr>
            </a:lvl1pPr>
            <a:lvl2pPr>
              <a:defRPr sz="1600"/>
            </a:lvl2pPr>
            <a:lvl3pPr>
              <a:defRPr sz="1400"/>
            </a:lvl3pPr>
            <a:lvl4pPr>
              <a:defRPr sz="1200"/>
            </a:lvl4pPr>
            <a:lvl5pPr>
              <a:defRPr sz="1200"/>
            </a:lvl5pPr>
          </a:lstStyle>
          <a:p>
            <a:pPr lvl="0"/>
            <a:r>
              <a:rPr lang="en-US"/>
              <a:t>Brief sentence about the team member.</a:t>
            </a:r>
          </a:p>
        </p:txBody>
      </p:sp>
      <p:sp>
        <p:nvSpPr>
          <p:cNvPr id="36" name="Text Placeholder 24"/>
          <p:cNvSpPr>
            <a:spLocks noGrp="1"/>
          </p:cNvSpPr>
          <p:nvPr>
            <p:ph type="body" sz="quarter" idx="37" hasCustomPrompt="1"/>
          </p:nvPr>
        </p:nvSpPr>
        <p:spPr>
          <a:xfrm>
            <a:off x="8121045" y="3960066"/>
            <a:ext cx="3154497" cy="288032"/>
          </a:xfrm>
          <a:prstGeom prst="rect">
            <a:avLst/>
          </a:prstGeom>
        </p:spPr>
        <p:txBody>
          <a:bodyPr>
            <a:noAutofit/>
          </a:bodyPr>
          <a:lstStyle>
            <a:lvl1pPr marL="0" indent="0">
              <a:buNone/>
              <a:defRPr sz="1400" b="1" baseline="0">
                <a:solidFill>
                  <a:schemeClr val="accent2"/>
                </a:solidFill>
              </a:defRPr>
            </a:lvl1pPr>
            <a:lvl2pPr>
              <a:defRPr sz="1600"/>
            </a:lvl2pPr>
            <a:lvl3pPr>
              <a:defRPr sz="1400"/>
            </a:lvl3pPr>
            <a:lvl4pPr>
              <a:defRPr sz="1200"/>
            </a:lvl4pPr>
            <a:lvl5pPr>
              <a:defRPr sz="1200"/>
            </a:lvl5pPr>
          </a:lstStyle>
          <a:p>
            <a:pPr lvl="0"/>
            <a:r>
              <a:rPr lang="en-US"/>
              <a:t>Name</a:t>
            </a:r>
          </a:p>
        </p:txBody>
      </p:sp>
      <p:sp>
        <p:nvSpPr>
          <p:cNvPr id="37" name="Text Placeholder 24"/>
          <p:cNvSpPr>
            <a:spLocks noGrp="1"/>
          </p:cNvSpPr>
          <p:nvPr>
            <p:ph type="body" sz="quarter" idx="38" hasCustomPrompt="1"/>
          </p:nvPr>
        </p:nvSpPr>
        <p:spPr>
          <a:xfrm>
            <a:off x="8121045" y="4248098"/>
            <a:ext cx="3154497" cy="288032"/>
          </a:xfrm>
          <a:prstGeom prst="rect">
            <a:avLst/>
          </a:prstGeom>
        </p:spPr>
        <p:txBody>
          <a:bodyPr>
            <a:noAutofit/>
          </a:bodyPr>
          <a:lstStyle>
            <a:lvl1pPr marL="0" indent="0">
              <a:buNone/>
              <a:defRPr sz="1400" b="0" baseline="0">
                <a:solidFill>
                  <a:schemeClr val="accent2"/>
                </a:solidFill>
                <a:latin typeface="Arial" panose="020B0604020202020204" pitchFamily="34" charset="0"/>
                <a:cs typeface="Arial" panose="020B0604020202020204" pitchFamily="34" charset="0"/>
              </a:defRPr>
            </a:lvl1pPr>
            <a:lvl2pPr>
              <a:defRPr sz="1600"/>
            </a:lvl2pPr>
            <a:lvl3pPr>
              <a:defRPr sz="1400"/>
            </a:lvl3pPr>
            <a:lvl4pPr>
              <a:defRPr sz="1200"/>
            </a:lvl4pPr>
            <a:lvl5pPr>
              <a:defRPr sz="1200"/>
            </a:lvl5pPr>
          </a:lstStyle>
          <a:p>
            <a:pPr lvl="0"/>
            <a:r>
              <a:rPr lang="en-US"/>
              <a:t>Title</a:t>
            </a:r>
          </a:p>
        </p:txBody>
      </p:sp>
    </p:spTree>
    <p:extLst>
      <p:ext uri="{BB962C8B-B14F-4D97-AF65-F5344CB8AC3E}">
        <p14:creationId xmlns:p14="http://schemas.microsoft.com/office/powerpoint/2010/main" val="3771958593"/>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Splash screen 2">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525" y="642"/>
            <a:ext cx="12189329" cy="6856927"/>
          </a:xfrm>
          <a:prstGeom prst="rect">
            <a:avLst/>
          </a:prstGeom>
        </p:spPr>
      </p:pic>
      <p:sp>
        <p:nvSpPr>
          <p:cNvPr id="6" name="Slide Number Placeholder 5"/>
          <p:cNvSpPr>
            <a:spLocks noGrp="1"/>
          </p:cNvSpPr>
          <p:nvPr>
            <p:ph type="sldNum" sz="quarter" idx="12"/>
          </p:nvPr>
        </p:nvSpPr>
        <p:spPr>
          <a:xfrm>
            <a:off x="512233" y="6197599"/>
            <a:ext cx="2743200" cy="285751"/>
          </a:xfrm>
          <a:prstGeom prst="rect">
            <a:avLst/>
          </a:prstGeom>
        </p:spPr>
        <p:txBody>
          <a:bodyPr/>
          <a:lstStyle/>
          <a:p>
            <a:fld id="{936A99BC-3C9D-4DF8-8B8C-E1FD2BDF0AD4}" type="slidenum">
              <a:rPr lang="en-US" smtClean="0"/>
              <a:t>‹#›</a:t>
            </a:fld>
            <a:endParaRPr lang="en-US"/>
          </a:p>
        </p:txBody>
      </p:sp>
      <p:sp>
        <p:nvSpPr>
          <p:cNvPr id="11" name="TextBox 10"/>
          <p:cNvSpPr txBox="1"/>
          <p:nvPr userDrawn="1"/>
        </p:nvSpPr>
        <p:spPr>
          <a:xfrm>
            <a:off x="508000" y="6453716"/>
            <a:ext cx="3056467" cy="215444"/>
          </a:xfrm>
          <a:prstGeom prst="rect">
            <a:avLst/>
          </a:prstGeom>
          <a:noFill/>
        </p:spPr>
        <p:txBody>
          <a:bodyPr wrap="square" rtlCol="0">
            <a:sp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800">
                <a:solidFill>
                  <a:schemeClr val="tx1">
                    <a:lumMod val="50000"/>
                    <a:lumOff val="50000"/>
                  </a:schemeClr>
                </a:solidFill>
                <a:latin typeface="Arial" panose="020B0604020202020204" pitchFamily="34" charset="0"/>
                <a:cs typeface="Arial" panose="020B0604020202020204" pitchFamily="34" charset="0"/>
              </a:rPr>
              <a:t>© 2021 RSM US LLP. All Rights Reserved. </a:t>
            </a:r>
          </a:p>
        </p:txBody>
      </p:sp>
    </p:spTree>
    <p:extLst>
      <p:ext uri="{BB962C8B-B14F-4D97-AF65-F5344CB8AC3E}">
        <p14:creationId xmlns:p14="http://schemas.microsoft.com/office/powerpoint/2010/main" val="521941813"/>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Questions slide">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525" y="-7825"/>
            <a:ext cx="12189329" cy="6856926"/>
          </a:xfrm>
          <a:prstGeom prst="rect">
            <a:avLst/>
          </a:prstGeom>
        </p:spPr>
      </p:pic>
      <p:sp>
        <p:nvSpPr>
          <p:cNvPr id="6" name="Slide Number Placeholder 5"/>
          <p:cNvSpPr>
            <a:spLocks noGrp="1"/>
          </p:cNvSpPr>
          <p:nvPr>
            <p:ph type="sldNum" sz="quarter" idx="12"/>
          </p:nvPr>
        </p:nvSpPr>
        <p:spPr>
          <a:xfrm>
            <a:off x="512233" y="6197599"/>
            <a:ext cx="2743200" cy="285751"/>
          </a:xfrm>
          <a:prstGeom prst="rect">
            <a:avLst/>
          </a:prstGeom>
        </p:spPr>
        <p:txBody>
          <a:bodyPr/>
          <a:lstStyle/>
          <a:p>
            <a:fld id="{936A99BC-3C9D-4DF8-8B8C-E1FD2BDF0AD4}" type="slidenum">
              <a:rPr lang="en-US" smtClean="0"/>
              <a:t>‹#›</a:t>
            </a:fld>
            <a:endParaRPr lang="en-US"/>
          </a:p>
        </p:txBody>
      </p:sp>
      <p:sp>
        <p:nvSpPr>
          <p:cNvPr id="11" name="TextBox 10"/>
          <p:cNvSpPr txBox="1"/>
          <p:nvPr userDrawn="1"/>
        </p:nvSpPr>
        <p:spPr>
          <a:xfrm>
            <a:off x="508000" y="6453716"/>
            <a:ext cx="3056467" cy="215444"/>
          </a:xfrm>
          <a:prstGeom prst="rect">
            <a:avLst/>
          </a:prstGeom>
          <a:noFill/>
        </p:spPr>
        <p:txBody>
          <a:bodyPr wrap="square" rtlCol="0">
            <a:sp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800">
                <a:solidFill>
                  <a:schemeClr val="tx1">
                    <a:lumMod val="50000"/>
                    <a:lumOff val="50000"/>
                  </a:schemeClr>
                </a:solidFill>
                <a:latin typeface="Arial" panose="020B0604020202020204" pitchFamily="34" charset="0"/>
                <a:cs typeface="Arial" panose="020B0604020202020204" pitchFamily="34" charset="0"/>
              </a:rPr>
              <a:t>© 2021 RSM US LLP. All Rights Reserved. </a:t>
            </a:r>
          </a:p>
        </p:txBody>
      </p:sp>
    </p:spTree>
    <p:extLst>
      <p:ext uri="{BB962C8B-B14F-4D97-AF65-F5344CB8AC3E}">
        <p14:creationId xmlns:p14="http://schemas.microsoft.com/office/powerpoint/2010/main" val="2575199075"/>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Back Disclaimer Slid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80" y="-1"/>
            <a:ext cx="12191619" cy="6858214"/>
          </a:xfrm>
          <a:prstGeom prst="rect">
            <a:avLst/>
          </a:prstGeom>
        </p:spPr>
      </p:pic>
      <p:sp>
        <p:nvSpPr>
          <p:cNvPr id="6" name="TextBox 5"/>
          <p:cNvSpPr txBox="1"/>
          <p:nvPr userDrawn="1"/>
        </p:nvSpPr>
        <p:spPr>
          <a:xfrm>
            <a:off x="508000" y="3310467"/>
            <a:ext cx="10651067" cy="1862048"/>
          </a:xfrm>
          <a:prstGeom prst="rect">
            <a:avLst/>
          </a:prstGeom>
          <a:noFill/>
        </p:spPr>
        <p:txBody>
          <a:bodyPr wrap="square" rtlCol="0">
            <a:spAutoFit/>
          </a:bodyPr>
          <a:lstStyle/>
          <a:p>
            <a:pPr>
              <a:spcAft>
                <a:spcPts val="600"/>
              </a:spcAft>
            </a:pPr>
            <a:r>
              <a:rPr lang="en-US" sz="1000">
                <a:latin typeface="Arial" panose="020B0604020202020204" pitchFamily="34" charset="0"/>
                <a:cs typeface="Arial" panose="020B0604020202020204" pitchFamily="34" charset="0"/>
              </a:rPr>
              <a:t>This document contains general information, may be based on authorities that are subject to change, and is not a substitute for professional advice or services. This document does not constitute audit, tax, consulting, business, financial, investment, legal or other professional advice, and you should consult a qualified professional advisor before taking any action based on the information herein. RSM US LLP, its affiliates and related entities are not responsible for any loss resulting from or relating to reliance on this document by any person. Internal Revenue Service rules require us to inform you that this communication may be deemed a solicitation to provide tax services.  This communication is being sent to individuals who have subscribed to receive it or who we believe would have an interest in the topics discussed.</a:t>
            </a:r>
          </a:p>
          <a:p>
            <a:pPr>
              <a:spcAft>
                <a:spcPts val="600"/>
              </a:spcAft>
            </a:pPr>
            <a:r>
              <a:rPr lang="en-US" sz="1000">
                <a:latin typeface="Arial" panose="020B0604020202020204" pitchFamily="34" charset="0"/>
                <a:cs typeface="Arial" panose="020B0604020202020204" pitchFamily="34" charset="0"/>
              </a:rPr>
              <a:t>RSM US LLP is a limited liability partnership and the U.S. member firm of RSM International, a global network of independent audit, tax and consulting firms. The member firms of RSM International collaborate to provide services to global clients, but are separate and distinct legal entities that cannot obligate each other. Each member firm is responsible only for its own acts and omissions, and not those of any other party. Visit rsmus.com/aboutus for more information regarding RSM US LLP and RSM International. </a:t>
            </a:r>
          </a:p>
          <a:p>
            <a:pPr marL="0" marR="0" lvl="0" indent="0" algn="l" defTabSz="914400" rtl="0" eaLnBrk="1" fontAlgn="auto" latinLnBrk="0" hangingPunct="1">
              <a:lnSpc>
                <a:spcPct val="100000"/>
              </a:lnSpc>
              <a:spcBef>
                <a:spcPts val="0"/>
              </a:spcBef>
              <a:spcAft>
                <a:spcPts val="600"/>
              </a:spcAft>
              <a:buClrTx/>
              <a:buSzTx/>
              <a:buFontTx/>
              <a:buNone/>
              <a:tabLst/>
              <a:defRPr/>
            </a:pPr>
            <a:r>
              <a:rPr lang="en-US" sz="1000" kern="1200">
                <a:solidFill>
                  <a:schemeClr val="tx1"/>
                </a:solidFill>
                <a:effectLst/>
                <a:latin typeface="+mn-lt"/>
                <a:ea typeface="+mn-ea"/>
                <a:cs typeface="+mn-cs"/>
              </a:rPr>
              <a:t>RSM, the RSM logo and </a:t>
            </a:r>
            <a:r>
              <a:rPr lang="en-US" sz="1000" i="1" kern="1200">
                <a:solidFill>
                  <a:schemeClr val="tx1"/>
                </a:solidFill>
                <a:effectLst/>
                <a:latin typeface="+mn-lt"/>
                <a:ea typeface="+mn-ea"/>
                <a:cs typeface="+mn-cs"/>
              </a:rPr>
              <a:t>the power of being understood </a:t>
            </a:r>
            <a:r>
              <a:rPr lang="en-US" sz="1000" kern="1200">
                <a:solidFill>
                  <a:schemeClr val="tx1"/>
                </a:solidFill>
                <a:effectLst/>
                <a:latin typeface="+mn-lt"/>
                <a:ea typeface="+mn-ea"/>
                <a:cs typeface="+mn-cs"/>
              </a:rPr>
              <a:t>are registered trademarks of RSM International Association</a:t>
            </a:r>
            <a:r>
              <a:rPr lang="en-US" sz="1000">
                <a:latin typeface="Arial" panose="020B0604020202020204" pitchFamily="34" charset="0"/>
                <a:cs typeface="Arial" panose="020B0604020202020204" pitchFamily="34" charset="0"/>
              </a:rPr>
              <a:t>. </a:t>
            </a:r>
          </a:p>
          <a:p>
            <a:pPr>
              <a:spcAft>
                <a:spcPts val="600"/>
              </a:spcAft>
            </a:pPr>
            <a:r>
              <a:rPr lang="en-US" sz="1000">
                <a:latin typeface="Arial" panose="020B0604020202020204" pitchFamily="34" charset="0"/>
                <a:cs typeface="Arial" panose="020B0604020202020204" pitchFamily="34" charset="0"/>
              </a:rPr>
              <a:t>© 2021 RSM US LLP. All Rights Reserved.</a:t>
            </a:r>
          </a:p>
        </p:txBody>
      </p:sp>
    </p:spTree>
    <p:extLst>
      <p:ext uri="{BB962C8B-B14F-4D97-AF65-F5344CB8AC3E}">
        <p14:creationId xmlns:p14="http://schemas.microsoft.com/office/powerpoint/2010/main" val="2518786705"/>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6" name="Content"/>
          <p:cNvSpPr>
            <a:spLocks noGrp="1"/>
          </p:cNvSpPr>
          <p:nvPr>
            <p:ph sz="quarter" idx="10"/>
          </p:nvPr>
        </p:nvSpPr>
        <p:spPr>
          <a:xfrm>
            <a:off x="457199" y="1280160"/>
            <a:ext cx="11521440" cy="466344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itle"/>
          <p:cNvSpPr>
            <a:spLocks noGrp="1"/>
          </p:cNvSpPr>
          <p:nvPr>
            <p:ph type="title" hasCustomPrompt="1"/>
          </p:nvPr>
        </p:nvSpPr>
        <p:spPr/>
        <p:txBody>
          <a:bodyPr/>
          <a:lstStyle>
            <a:lvl1pPr>
              <a:lnSpc>
                <a:spcPct val="90000"/>
              </a:lnSpc>
              <a:defRPr/>
            </a:lvl1pPr>
          </a:lstStyle>
          <a:p>
            <a:r>
              <a:rPr lang="en-US"/>
              <a:t>Title (sentence case)</a:t>
            </a:r>
          </a:p>
        </p:txBody>
      </p:sp>
    </p:spTree>
    <p:extLst>
      <p:ext uri="{BB962C8B-B14F-4D97-AF65-F5344CB8AC3E}">
        <p14:creationId xmlns:p14="http://schemas.microsoft.com/office/powerpoint/2010/main" val="2273706363"/>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preserve="1">
  <p:cSld name="Title slide - Lilian">
    <p:bg>
      <p:bgPr>
        <a:solidFill>
          <a:schemeClr val="tx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BE7EDE8-88C1-6D0A-7819-F650D67281B6}"/>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0"/>
            <a:ext cx="12187490" cy="6858000"/>
          </a:xfrm>
          <a:prstGeom prst="rect">
            <a:avLst/>
          </a:prstGeom>
        </p:spPr>
      </p:pic>
      <p:sp>
        <p:nvSpPr>
          <p:cNvPr id="12" name="Filename" hidden="1">
            <a:extLst>
              <a:ext uri="{FF2B5EF4-FFF2-40B4-BE49-F238E27FC236}">
                <a16:creationId xmlns:a16="http://schemas.microsoft.com/office/drawing/2014/main" id="{5B0085D7-285F-4173-A108-D79A1B7F8C87}"/>
              </a:ext>
            </a:extLst>
          </p:cNvPr>
          <p:cNvSpPr txBox="1"/>
          <p:nvPr/>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https://rsmnet-my.sharepoint.com/personal/e094861_mcgladrey_rsm_net/Documents/Documents/Brand/2023 Refresh/Assets/Master PowerPoint Presentations/Master slide decks/Master PowerPoint Slides Jan 2024.pptx</a:t>
            </a:r>
            <a:endParaRPr lang="en-GB" sz="700"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0"/>
            <a:ext cx="781200" cy="215444"/>
          </a:xfrm>
          <a:prstGeom prst="rect">
            <a:avLst/>
          </a:prstGeom>
          <a:noFill/>
        </p:spPr>
        <p:txBody>
          <a:bodyPr wrap="square" lIns="0" tIns="0" rIns="0" bIns="0" rtlCol="0">
            <a:spAutoFit/>
          </a:bodyPr>
          <a:lstStyle/>
          <a:p>
            <a:r>
              <a:rPr lang="en-GB" sz="140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245934"/>
            <a:ext cx="734400" cy="245466"/>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GB" sz="140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663525"/>
            <a:ext cx="6660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ext Placeholder 6">
            <a:extLst>
              <a:ext uri="{FF2B5EF4-FFF2-40B4-BE49-F238E27FC236}">
                <a16:creationId xmlns:a16="http://schemas.microsoft.com/office/drawing/2014/main" id="{389EEF14-BF33-E89A-8154-00E812BE6542}"/>
              </a:ext>
            </a:extLst>
          </p:cNvPr>
          <p:cNvSpPr>
            <a:spLocks noGrp="1"/>
          </p:cNvSpPr>
          <p:nvPr>
            <p:ph type="body" sz="quarter" idx="14" hasCustomPrompt="1"/>
          </p:nvPr>
        </p:nvSpPr>
        <p:spPr>
          <a:xfrm>
            <a:off x="1084078" y="657566"/>
            <a:ext cx="5218113" cy="191478"/>
          </a:xfrm>
        </p:spPr>
        <p:txBody>
          <a:bodyPr anchor="ctr"/>
          <a:lstStyle>
            <a:lvl1pPr marL="0" indent="0">
              <a:buNone/>
              <a:defRPr sz="10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EYEBROW</a:t>
            </a:r>
          </a:p>
        </p:txBody>
      </p:sp>
      <p:sp>
        <p:nvSpPr>
          <p:cNvPr id="5" name="Title 1">
            <a:extLst>
              <a:ext uri="{FF2B5EF4-FFF2-40B4-BE49-F238E27FC236}">
                <a16:creationId xmlns:a16="http://schemas.microsoft.com/office/drawing/2014/main" id="{ADD6B5F9-EA64-00A7-F731-F1BAF6BF0C12}"/>
              </a:ext>
            </a:extLst>
          </p:cNvPr>
          <p:cNvSpPr>
            <a:spLocks noGrp="1"/>
          </p:cNvSpPr>
          <p:nvPr>
            <p:ph type="ctrTitle" hasCustomPrompt="1"/>
          </p:nvPr>
        </p:nvSpPr>
        <p:spPr>
          <a:xfrm>
            <a:off x="1084078" y="1049200"/>
            <a:ext cx="5218113" cy="1107996"/>
          </a:xfrm>
          <a:noFill/>
        </p:spPr>
        <p:txBody>
          <a:bodyPr lIns="0" tIns="0" rIns="900000" bIns="0" anchor="t" anchorCtr="0"/>
          <a:lstStyle>
            <a:lvl1pPr algn="l">
              <a:lnSpc>
                <a:spcPct val="100000"/>
              </a:lnSpc>
              <a:spcBef>
                <a:spcPts val="0"/>
              </a:spcBef>
              <a:spcAft>
                <a:spcPts val="0"/>
              </a:spcAft>
              <a:defRPr sz="3600">
                <a:solidFill>
                  <a:schemeClr val="accent1"/>
                </a:solidFill>
              </a:defRPr>
            </a:lvl1pPr>
          </a:lstStyle>
          <a:p>
            <a:r>
              <a:rPr lang="en-US"/>
              <a:t>Presentation title</a:t>
            </a:r>
            <a:br>
              <a:rPr lang="en-US"/>
            </a:br>
            <a:endParaRPr lang="en-GB"/>
          </a:p>
        </p:txBody>
      </p:sp>
      <p:sp>
        <p:nvSpPr>
          <p:cNvPr id="6" name="Text Placeholder 3">
            <a:extLst>
              <a:ext uri="{FF2B5EF4-FFF2-40B4-BE49-F238E27FC236}">
                <a16:creationId xmlns:a16="http://schemas.microsoft.com/office/drawing/2014/main" id="{9DD067AA-FC7F-E211-B5E2-28259E7E6AF0}"/>
              </a:ext>
            </a:extLst>
          </p:cNvPr>
          <p:cNvSpPr>
            <a:spLocks noGrp="1"/>
          </p:cNvSpPr>
          <p:nvPr>
            <p:ph type="body" sz="quarter" idx="11" hasCustomPrompt="1"/>
          </p:nvPr>
        </p:nvSpPr>
        <p:spPr>
          <a:xfrm>
            <a:off x="1084080" y="2155660"/>
            <a:ext cx="5218112" cy="715685"/>
          </a:xfrm>
        </p:spPr>
        <p:txBody>
          <a:bodyPr/>
          <a:lstStyle>
            <a:lvl1pPr marL="0" indent="0">
              <a:buNone/>
              <a:defRPr sz="2000" b="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endParaRPr lang="en-GB"/>
          </a:p>
        </p:txBody>
      </p:sp>
      <p:sp>
        <p:nvSpPr>
          <p:cNvPr id="10" name="Text Placeholder 6">
            <a:extLst>
              <a:ext uri="{FF2B5EF4-FFF2-40B4-BE49-F238E27FC236}">
                <a16:creationId xmlns:a16="http://schemas.microsoft.com/office/drawing/2014/main" id="{A3508DEC-04E2-86BC-198E-E9DF3D9C627E}"/>
              </a:ext>
            </a:extLst>
          </p:cNvPr>
          <p:cNvSpPr>
            <a:spLocks noGrp="1"/>
          </p:cNvSpPr>
          <p:nvPr>
            <p:ph type="body" sz="quarter" idx="15" hasCustomPrompt="1"/>
          </p:nvPr>
        </p:nvSpPr>
        <p:spPr>
          <a:xfrm>
            <a:off x="1082491" y="2942005"/>
            <a:ext cx="5218113" cy="366997"/>
          </a:xfrm>
        </p:spPr>
        <p:txBody>
          <a:bodyPr/>
          <a:lstStyle>
            <a:lvl1pPr marL="0" indent="0">
              <a:buNone/>
              <a:defRPr sz="16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Date</a:t>
            </a:r>
          </a:p>
        </p:txBody>
      </p:sp>
      <p:grpSp>
        <p:nvGrpSpPr>
          <p:cNvPr id="3" name="Group 2">
            <a:extLst>
              <a:ext uri="{FF2B5EF4-FFF2-40B4-BE49-F238E27FC236}">
                <a16:creationId xmlns:a16="http://schemas.microsoft.com/office/drawing/2014/main" id="{A7B1296D-F0BF-D9B0-0599-6F9DB2C8BF7E}"/>
              </a:ext>
            </a:extLst>
          </p:cNvPr>
          <p:cNvGrpSpPr/>
          <p:nvPr/>
        </p:nvGrpSpPr>
        <p:grpSpPr>
          <a:xfrm>
            <a:off x="10187131" y="687949"/>
            <a:ext cx="1234969" cy="518323"/>
            <a:chOff x="7459170" y="481236"/>
            <a:chExt cx="2697427" cy="1132124"/>
          </a:xfrm>
        </p:grpSpPr>
        <p:sp>
          <p:nvSpPr>
            <p:cNvPr id="4" name="Freeform 3">
              <a:extLst>
                <a:ext uri="{FF2B5EF4-FFF2-40B4-BE49-F238E27FC236}">
                  <a16:creationId xmlns:a16="http://schemas.microsoft.com/office/drawing/2014/main" id="{2427C70E-4392-DDFB-1FFE-83FE8489D70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2B1EC52A-D6AE-C40B-43DE-A84FEB4D4E92}"/>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6040785-9A72-5C7F-0A40-4A4E90F539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AD264648-A1B9-FFEF-3E63-66B47A8243C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077277F7-5E4F-93AA-D1DD-F7D4C38677A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5ABE4D54-99E7-B389-7DAC-8641F10D047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F1B8D232-D901-B3FF-9B08-BF5FB937800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
        <p:nvSpPr>
          <p:cNvPr id="8" name="Picture Placeholder 15">
            <a:extLst>
              <a:ext uri="{FF2B5EF4-FFF2-40B4-BE49-F238E27FC236}">
                <a16:creationId xmlns:a16="http://schemas.microsoft.com/office/drawing/2014/main" id="{04405897-9D53-17BF-7D09-7DAFBC0F0222}"/>
              </a:ext>
            </a:extLst>
          </p:cNvPr>
          <p:cNvSpPr>
            <a:spLocks noGrp="1"/>
          </p:cNvSpPr>
          <p:nvPr>
            <p:ph type="pic" sz="quarter" idx="12"/>
          </p:nvPr>
        </p:nvSpPr>
        <p:spPr>
          <a:xfrm>
            <a:off x="0" y="1236662"/>
            <a:ext cx="12187490" cy="5621338"/>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a:solidFill>
            <a:schemeClr val="bg1">
              <a:alpha val="0"/>
            </a:schemeClr>
          </a:solidFill>
        </p:spPr>
        <p:txBody>
          <a:bodyPr wrap="square" anchor="ctr">
            <a:noAutofit/>
          </a:bodyPr>
          <a:lstStyle>
            <a:lvl1pPr marL="0" indent="0" algn="ctr">
              <a:buNone/>
              <a:defRPr b="1">
                <a:solidFill>
                  <a:schemeClr val="bg1"/>
                </a:solidFill>
              </a:defRPr>
            </a:lvl1pPr>
          </a:lstStyle>
          <a:p>
            <a:r>
              <a:rPr lang="en-US"/>
              <a:t>Click icon to add picture</a:t>
            </a:r>
            <a:endParaRPr lang="en-GB"/>
          </a:p>
        </p:txBody>
      </p:sp>
      <p:pic>
        <p:nvPicPr>
          <p:cNvPr id="23" name="Graphic 22">
            <a:extLst>
              <a:ext uri="{FF2B5EF4-FFF2-40B4-BE49-F238E27FC236}">
                <a16:creationId xmlns:a16="http://schemas.microsoft.com/office/drawing/2014/main" id="{5E012202-568D-3D33-F503-0C057BDBAC2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16200000">
            <a:off x="-452295" y="1680103"/>
            <a:ext cx="2264219" cy="273593"/>
          </a:xfrm>
          <a:prstGeom prst="rect">
            <a:avLst/>
          </a:prstGeom>
        </p:spPr>
      </p:pic>
    </p:spTree>
    <p:extLst>
      <p:ext uri="{BB962C8B-B14F-4D97-AF65-F5344CB8AC3E}">
        <p14:creationId xmlns:p14="http://schemas.microsoft.com/office/powerpoint/2010/main" val="285454849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Prose layout 2">
    <p:bg>
      <p:bgPr>
        <a:solidFill>
          <a:schemeClr val="tx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44037E1-26A7-ED3C-E482-708BAAA49C76}"/>
              </a:ext>
            </a:extLst>
          </p:cNvPr>
          <p:cNvGrpSpPr/>
          <p:nvPr/>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5966B258-B64F-4C37-95EE-DA12F2437C5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68495EF2-DC0E-4705-9377-828A5C59A7A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66CF9A18-6B79-9281-E358-AA370155A16E}"/>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69D9BD7C-6ABA-014B-B051-F78B0A09E46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4F4DBC16-F0ED-C2E1-4364-FB9028DCED9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6111B3EC-1860-2199-3CF6-3EB4CDCAF2A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AF8E482C-420E-4F3B-DFC0-AB9874161AB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4" name="Title 6">
            <a:extLst>
              <a:ext uri="{FF2B5EF4-FFF2-40B4-BE49-F238E27FC236}">
                <a16:creationId xmlns:a16="http://schemas.microsoft.com/office/drawing/2014/main" id="{1CB99153-B4D2-A24B-07D3-DFF716254543}"/>
              </a:ext>
            </a:extLst>
          </p:cNvPr>
          <p:cNvSpPr>
            <a:spLocks noGrp="1"/>
          </p:cNvSpPr>
          <p:nvPr>
            <p:ph type="title"/>
          </p:nvPr>
        </p:nvSpPr>
        <p:spPr>
          <a:xfrm>
            <a:off x="815975" y="2222605"/>
            <a:ext cx="3096268" cy="553998"/>
          </a:xfrm>
        </p:spPr>
        <p:txBody>
          <a:bodyPr/>
          <a:lstStyle>
            <a:lvl1pPr>
              <a:lnSpc>
                <a:spcPct val="100000"/>
              </a:lnSpc>
              <a:spcBef>
                <a:spcPts val="600"/>
              </a:spcBef>
              <a:defRPr/>
            </a:lvl1pPr>
          </a:lstStyle>
          <a:p>
            <a:r>
              <a:rPr lang="en-US"/>
              <a:t>Click to edit Master title style</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815974" y="3376321"/>
            <a:ext cx="3096269" cy="385762"/>
          </a:xfrm>
        </p:spPr>
        <p:txBody>
          <a:bodyPr/>
          <a:lstStyle>
            <a:lvl1pPr marL="0" indent="0">
              <a:buNone/>
              <a:defRPr sz="2000">
                <a:solidFill>
                  <a:schemeClr val="bg1"/>
                </a:solidFill>
              </a:defRPr>
            </a:lvl1pPr>
          </a:lstStyle>
          <a:p>
            <a:pPr lvl="0"/>
            <a:r>
              <a:rPr lang="en-US"/>
              <a:t>Click to add subheading</a:t>
            </a:r>
            <a:endParaRPr lang="en-GB"/>
          </a:p>
        </p:txBody>
      </p:sp>
      <p:sp>
        <p:nvSpPr>
          <p:cNvPr id="12" name="Text Placeholder 7">
            <a:extLst>
              <a:ext uri="{FF2B5EF4-FFF2-40B4-BE49-F238E27FC236}">
                <a16:creationId xmlns:a16="http://schemas.microsoft.com/office/drawing/2014/main" id="{4ACED297-CFD7-168D-9632-EA0F9D6E07C0}"/>
              </a:ext>
            </a:extLst>
          </p:cNvPr>
          <p:cNvSpPr>
            <a:spLocks noGrp="1"/>
          </p:cNvSpPr>
          <p:nvPr>
            <p:ph type="body" sz="quarter" idx="16" hasCustomPrompt="1"/>
          </p:nvPr>
        </p:nvSpPr>
        <p:spPr>
          <a:xfrm>
            <a:off x="4495800" y="1165137"/>
            <a:ext cx="7159752" cy="382587"/>
          </a:xfrm>
        </p:spPr>
        <p:txBody>
          <a:bodyPr>
            <a:normAutofit/>
          </a:bodyPr>
          <a:lstStyle>
            <a:lvl1pPr marL="0" indent="0">
              <a:buNone/>
              <a:defRPr sz="2400" b="1">
                <a:solidFill>
                  <a:schemeClr val="tx2"/>
                </a:solidFill>
                <a:latin typeface="+mn-lt"/>
              </a:defRPr>
            </a:lvl1pPr>
          </a:lstStyle>
          <a:p>
            <a:pPr lvl="0"/>
            <a:r>
              <a:rPr lang="en-US"/>
              <a:t>Click to add text</a:t>
            </a:r>
          </a:p>
        </p:txBody>
      </p:sp>
      <p:sp>
        <p:nvSpPr>
          <p:cNvPr id="3" name="Content Placeholder 17">
            <a:extLst>
              <a:ext uri="{FF2B5EF4-FFF2-40B4-BE49-F238E27FC236}">
                <a16:creationId xmlns:a16="http://schemas.microsoft.com/office/drawing/2014/main" id="{50820E66-C23D-8C9F-0F89-D8226660217F}"/>
              </a:ext>
            </a:extLst>
          </p:cNvPr>
          <p:cNvSpPr>
            <a:spLocks noGrp="1"/>
          </p:cNvSpPr>
          <p:nvPr>
            <p:ph sz="quarter" idx="22"/>
          </p:nvPr>
        </p:nvSpPr>
        <p:spPr>
          <a:xfrm>
            <a:off x="4495800" y="1752600"/>
            <a:ext cx="7159752" cy="4484602"/>
          </a:xfrm>
        </p:spPr>
        <p:txBody>
          <a:bodyPr>
            <a:normAutofit/>
          </a:bodyPr>
          <a:lstStyle>
            <a:lvl1pPr>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Slide Number Placeholder 8">
            <a:extLst>
              <a:ext uri="{FF2B5EF4-FFF2-40B4-BE49-F238E27FC236}">
                <a16:creationId xmlns:a16="http://schemas.microsoft.com/office/drawing/2014/main" id="{A24025B4-CE9A-B0B7-DEC7-32BBBFA644D2}"/>
              </a:ext>
            </a:extLst>
          </p:cNvPr>
          <p:cNvSpPr>
            <a:spLocks noGrp="1"/>
          </p:cNvSpPr>
          <p:nvPr>
            <p:ph type="sldNum" sz="quarter" idx="23"/>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1244738136"/>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showMasterSp="0" preserve="1" userDrawn="1">
  <p:cSld name="Title slide B - Doug">
    <p:bg>
      <p:bgPr>
        <a:solidFill>
          <a:schemeClr val="tx1"/>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B132559-6A21-44C8-202B-B5161F3773C9}"/>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1" y="0"/>
            <a:ext cx="12187491" cy="6858000"/>
          </a:xfrm>
          <a:prstGeom prst="rect">
            <a:avLst/>
          </a:prstGeom>
        </p:spPr>
      </p:pic>
      <p:sp>
        <p:nvSpPr>
          <p:cNvPr id="16" name="Picture Placeholder 15">
            <a:extLst>
              <a:ext uri="{FF2B5EF4-FFF2-40B4-BE49-F238E27FC236}">
                <a16:creationId xmlns:a16="http://schemas.microsoft.com/office/drawing/2014/main" id="{325EE24E-D4D1-2AD3-8373-26C31C6C248E}"/>
              </a:ext>
            </a:extLst>
          </p:cNvPr>
          <p:cNvSpPr>
            <a:spLocks noGrp="1"/>
          </p:cNvSpPr>
          <p:nvPr>
            <p:ph type="pic" sz="quarter" idx="12"/>
          </p:nvPr>
        </p:nvSpPr>
        <p:spPr>
          <a:xfrm>
            <a:off x="0" y="1236662"/>
            <a:ext cx="12187490" cy="5621338"/>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p:spPr>
        <p:txBody>
          <a:bodyPr wrap="square">
            <a:noAutofit/>
          </a:bodyPr>
          <a:lstStyle/>
          <a:p>
            <a:r>
              <a:rPr lang="en-US"/>
              <a:t>Click icon to add picture</a:t>
            </a:r>
            <a:endParaRPr lang="en-GB"/>
          </a:p>
        </p:txBody>
      </p:sp>
      <p:sp>
        <p:nvSpPr>
          <p:cNvPr id="12" name="Filename" hidden="1">
            <a:extLst>
              <a:ext uri="{FF2B5EF4-FFF2-40B4-BE49-F238E27FC236}">
                <a16:creationId xmlns:a16="http://schemas.microsoft.com/office/drawing/2014/main" id="{5B0085D7-285F-4173-A108-D79A1B7F8C87}"/>
              </a:ext>
            </a:extLst>
          </p:cNvPr>
          <p:cNvSpPr txBox="1"/>
          <p:nvPr/>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https://rsmnet-my.sharepoint.com/personal/e094861_mcgladrey_rsm_net/Documents/Documents/Brand/2023 Refresh/Assets/Master PowerPoint Presentations/Title slides - RSM US - additional options.pptx</a:t>
            </a:r>
            <a:endParaRPr lang="en-GB" sz="700"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0"/>
            <a:ext cx="781200" cy="215444"/>
          </a:xfrm>
          <a:prstGeom prst="rect">
            <a:avLst/>
          </a:prstGeom>
          <a:noFill/>
        </p:spPr>
        <p:txBody>
          <a:bodyPr wrap="square" lIns="0" tIns="0" rIns="0" bIns="0" rtlCol="0">
            <a:spAutoFit/>
          </a:bodyPr>
          <a:lstStyle/>
          <a:p>
            <a:r>
              <a:rPr lang="en-GB" sz="140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245934"/>
            <a:ext cx="734400" cy="245466"/>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GB" sz="140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663525"/>
            <a:ext cx="6660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3" name="Title 1">
            <a:extLst>
              <a:ext uri="{FF2B5EF4-FFF2-40B4-BE49-F238E27FC236}">
                <a16:creationId xmlns:a16="http://schemas.microsoft.com/office/drawing/2014/main" id="{971544BD-F321-635C-03B7-D81EE32DFA93}"/>
              </a:ext>
            </a:extLst>
          </p:cNvPr>
          <p:cNvSpPr>
            <a:spLocks noGrp="1"/>
          </p:cNvSpPr>
          <p:nvPr>
            <p:ph type="ctrTitle" hasCustomPrompt="1"/>
          </p:nvPr>
        </p:nvSpPr>
        <p:spPr>
          <a:xfrm>
            <a:off x="6216650" y="4772455"/>
            <a:ext cx="5219700" cy="1225290"/>
          </a:xfrm>
          <a:solidFill>
            <a:schemeClr val="accent1"/>
          </a:solidFill>
        </p:spPr>
        <p:txBody>
          <a:bodyPr lIns="180000" tIns="180000" rIns="180000" bIns="180000" anchor="ctr" anchorCtr="0"/>
          <a:lstStyle>
            <a:lvl1pPr algn="l">
              <a:lnSpc>
                <a:spcPct val="100000"/>
              </a:lnSpc>
              <a:spcBef>
                <a:spcPts val="0"/>
              </a:spcBef>
              <a:spcAft>
                <a:spcPts val="0"/>
              </a:spcAft>
              <a:defRPr sz="2800" cap="none">
                <a:solidFill>
                  <a:schemeClr val="bg1"/>
                </a:solidFill>
              </a:defRPr>
            </a:lvl1pPr>
          </a:lstStyle>
          <a:p>
            <a:r>
              <a:rPr lang="en-US"/>
              <a:t>Empowering you to take the next step in your career</a:t>
            </a:r>
            <a:endParaRPr lang="en-GB"/>
          </a:p>
        </p:txBody>
      </p:sp>
      <p:grpSp>
        <p:nvGrpSpPr>
          <p:cNvPr id="5" name="Group 4">
            <a:extLst>
              <a:ext uri="{FF2B5EF4-FFF2-40B4-BE49-F238E27FC236}">
                <a16:creationId xmlns:a16="http://schemas.microsoft.com/office/drawing/2014/main" id="{0E61AC88-24D2-C626-F173-6701AD633AB3}"/>
              </a:ext>
            </a:extLst>
          </p:cNvPr>
          <p:cNvGrpSpPr/>
          <p:nvPr userDrawn="1"/>
        </p:nvGrpSpPr>
        <p:grpSpPr>
          <a:xfrm>
            <a:off x="10187131" y="687949"/>
            <a:ext cx="1234969" cy="518323"/>
            <a:chOff x="7459170" y="481236"/>
            <a:chExt cx="2697427" cy="1132124"/>
          </a:xfrm>
        </p:grpSpPr>
        <p:sp>
          <p:nvSpPr>
            <p:cNvPr id="6" name="Freeform 5">
              <a:extLst>
                <a:ext uri="{FF2B5EF4-FFF2-40B4-BE49-F238E27FC236}">
                  <a16:creationId xmlns:a16="http://schemas.microsoft.com/office/drawing/2014/main" id="{DDD87156-0150-790C-7B91-6A2FC0084AB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65D700DB-E5FE-1FF0-368E-8E5A6BDFB32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526BB6CC-9B1B-9B82-A84B-2B79B9DED1A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29006897-759B-33BF-9DFE-E8AB29EB626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B88FDBE-CA33-586F-92BF-10B8F7C0D5A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52A08119-7567-0C88-17B0-11884DD4F23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CB0F0B2A-EA67-7887-D620-7A611A56640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pic>
        <p:nvPicPr>
          <p:cNvPr id="20" name="Graphic 19">
            <a:extLst>
              <a:ext uri="{FF2B5EF4-FFF2-40B4-BE49-F238E27FC236}">
                <a16:creationId xmlns:a16="http://schemas.microsoft.com/office/drawing/2014/main" id="{F9B28F2F-187C-6247-B988-ECB3C6760F64}"/>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rot="16200000">
            <a:off x="-452295" y="1680103"/>
            <a:ext cx="2264219" cy="273593"/>
          </a:xfrm>
          <a:prstGeom prst="rect">
            <a:avLst/>
          </a:prstGeom>
        </p:spPr>
      </p:pic>
    </p:spTree>
    <p:extLst>
      <p:ext uri="{BB962C8B-B14F-4D97-AF65-F5344CB8AC3E}">
        <p14:creationId xmlns:p14="http://schemas.microsoft.com/office/powerpoint/2010/main" val="3747648995"/>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p:cSld name="Divider layout 1">
    <p:bg>
      <p:bgPr>
        <a:solidFill>
          <a:schemeClr val="tx1"/>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A0C19CBB-7A17-F828-49FA-F58783A11E60}"/>
              </a:ext>
            </a:extLst>
          </p:cNvPr>
          <p:cNvSpPr/>
          <p:nvPr userDrawn="1"/>
        </p:nvSpPr>
        <p:spPr>
          <a:xfrm>
            <a:off x="0" y="0"/>
            <a:ext cx="12192000" cy="6858000"/>
          </a:xfrm>
          <a:prstGeom prst="rect">
            <a:avLst/>
          </a:prstGeom>
          <a:solidFill>
            <a:schemeClr val="tx1"/>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75" name="Picture Placeholder 74">
            <a:extLst>
              <a:ext uri="{FF2B5EF4-FFF2-40B4-BE49-F238E27FC236}">
                <a16:creationId xmlns:a16="http://schemas.microsoft.com/office/drawing/2014/main" id="{7ABE470B-D022-CBA9-71C5-445BC6D34583}"/>
              </a:ext>
            </a:extLst>
          </p:cNvPr>
          <p:cNvSpPr>
            <a:spLocks noGrp="1"/>
          </p:cNvSpPr>
          <p:nvPr>
            <p:ph type="pic" sz="quarter" idx="11"/>
          </p:nvPr>
        </p:nvSpPr>
        <p:spPr>
          <a:xfrm>
            <a:off x="0" y="0"/>
            <a:ext cx="12192000" cy="6859461"/>
          </a:xfrm>
          <a:custGeom>
            <a:avLst/>
            <a:gdLst>
              <a:gd name="connsiteX0" fmla="*/ 1417002 w 12192000"/>
              <a:gd name="connsiteY0" fmla="*/ 2153159 h 6859461"/>
              <a:gd name="connsiteX1" fmla="*/ 1417002 w 12192000"/>
              <a:gd name="connsiteY1" fmla="*/ 2392364 h 6859461"/>
              <a:gd name="connsiteX2" fmla="*/ 1519301 w 12192000"/>
              <a:gd name="connsiteY2" fmla="*/ 2392364 h 6859461"/>
              <a:gd name="connsiteX3" fmla="*/ 1519301 w 12192000"/>
              <a:gd name="connsiteY3" fmla="*/ 2153159 h 6859461"/>
              <a:gd name="connsiteX4" fmla="*/ 3242565 w 12192000"/>
              <a:gd name="connsiteY4" fmla="*/ 1437006 h 6859461"/>
              <a:gd name="connsiteX5" fmla="*/ 3242565 w 12192000"/>
              <a:gd name="connsiteY5" fmla="*/ 1676274 h 6859461"/>
              <a:gd name="connsiteX6" fmla="*/ 3344862 w 12192000"/>
              <a:gd name="connsiteY6" fmla="*/ 1676274 h 6859461"/>
              <a:gd name="connsiteX7" fmla="*/ 3344862 w 12192000"/>
              <a:gd name="connsiteY7" fmla="*/ 1437006 h 6859461"/>
              <a:gd name="connsiteX8" fmla="*/ 3683953 w 12192000"/>
              <a:gd name="connsiteY8" fmla="*/ 1196405 h 6859461"/>
              <a:gd name="connsiteX9" fmla="*/ 3684144 w 12192000"/>
              <a:gd name="connsiteY9" fmla="*/ 1196595 h 6859461"/>
              <a:gd name="connsiteX10" fmla="*/ 3683699 w 12192000"/>
              <a:gd name="connsiteY10" fmla="*/ 1196976 h 6859461"/>
              <a:gd name="connsiteX11" fmla="*/ 3683699 w 12192000"/>
              <a:gd name="connsiteY11" fmla="*/ 1437006 h 6859461"/>
              <a:gd name="connsiteX12" fmla="*/ 3785172 w 12192000"/>
              <a:gd name="connsiteY12" fmla="*/ 1437006 h 6859461"/>
              <a:gd name="connsiteX13" fmla="*/ 3785172 w 12192000"/>
              <a:gd name="connsiteY13" fmla="*/ 1196405 h 6859461"/>
              <a:gd name="connsiteX14" fmla="*/ 4288980 w 12192000"/>
              <a:gd name="connsiteY14" fmla="*/ 1196341 h 6859461"/>
              <a:gd name="connsiteX15" fmla="*/ 4288980 w 12192000"/>
              <a:gd name="connsiteY15" fmla="*/ 1435609 h 6859461"/>
              <a:gd name="connsiteX16" fmla="*/ 4470844 w 12192000"/>
              <a:gd name="connsiteY16" fmla="*/ 1435609 h 6859461"/>
              <a:gd name="connsiteX17" fmla="*/ 4470844 w 12192000"/>
              <a:gd name="connsiteY17" fmla="*/ 1196341 h 6859461"/>
              <a:gd name="connsiteX18" fmla="*/ 6176327 w 12192000"/>
              <a:gd name="connsiteY18" fmla="*/ 478029 h 6859461"/>
              <a:gd name="connsiteX19" fmla="*/ 6176327 w 12192000"/>
              <a:gd name="connsiteY19" fmla="*/ 717297 h 6859461"/>
              <a:gd name="connsiteX20" fmla="*/ 6278626 w 12192000"/>
              <a:gd name="connsiteY20" fmla="*/ 717297 h 6859461"/>
              <a:gd name="connsiteX21" fmla="*/ 6278626 w 12192000"/>
              <a:gd name="connsiteY21" fmla="*/ 478029 h 6859461"/>
              <a:gd name="connsiteX22" fmla="*/ 5047933 w 12192000"/>
              <a:gd name="connsiteY22" fmla="*/ 239268 h 6859461"/>
              <a:gd name="connsiteX23" fmla="*/ 5502529 w 12192000"/>
              <a:gd name="connsiteY23" fmla="*/ 239268 h 6859461"/>
              <a:gd name="connsiteX24" fmla="*/ 5502529 w 12192000"/>
              <a:gd name="connsiteY24" fmla="*/ 478536 h 6859461"/>
              <a:gd name="connsiteX25" fmla="*/ 5047933 w 12192000"/>
              <a:gd name="connsiteY25" fmla="*/ 478536 h 6859461"/>
              <a:gd name="connsiteX26" fmla="*/ 4763833 w 12192000"/>
              <a:gd name="connsiteY26" fmla="*/ 239268 h 6859461"/>
              <a:gd name="connsiteX27" fmla="*/ 4945698 w 12192000"/>
              <a:gd name="connsiteY27" fmla="*/ 239268 h 6859461"/>
              <a:gd name="connsiteX28" fmla="*/ 4945698 w 12192000"/>
              <a:gd name="connsiteY28" fmla="*/ 478536 h 6859461"/>
              <a:gd name="connsiteX29" fmla="*/ 4763833 w 12192000"/>
              <a:gd name="connsiteY29" fmla="*/ 478536 h 6859461"/>
              <a:gd name="connsiteX30" fmla="*/ 12184380 w 12192000"/>
              <a:gd name="connsiteY30" fmla="*/ 1461 h 6859461"/>
              <a:gd name="connsiteX31" fmla="*/ 12192000 w 12192000"/>
              <a:gd name="connsiteY31" fmla="*/ 1461 h 6859461"/>
              <a:gd name="connsiteX32" fmla="*/ 12192000 w 12192000"/>
              <a:gd name="connsiteY32" fmla="*/ 6859461 h 6859461"/>
              <a:gd name="connsiteX33" fmla="*/ 12184379 w 12192000"/>
              <a:gd name="connsiteY33" fmla="*/ 6859461 h 6859461"/>
              <a:gd name="connsiteX34" fmla="*/ 12184379 w 12192000"/>
              <a:gd name="connsiteY34" fmla="*/ 14187 h 6859461"/>
              <a:gd name="connsiteX35" fmla="*/ 6399149 w 12192000"/>
              <a:gd name="connsiteY35" fmla="*/ 1461 h 6859461"/>
              <a:gd name="connsiteX36" fmla="*/ 7742555 w 12192000"/>
              <a:gd name="connsiteY36" fmla="*/ 1461 h 6859461"/>
              <a:gd name="connsiteX37" fmla="*/ 7742555 w 12192000"/>
              <a:gd name="connsiteY37" fmla="*/ 239269 h 6859461"/>
              <a:gd name="connsiteX38" fmla="*/ 7844853 w 12192000"/>
              <a:gd name="connsiteY38" fmla="*/ 239269 h 6859461"/>
              <a:gd name="connsiteX39" fmla="*/ 7844853 w 12192000"/>
              <a:gd name="connsiteY39" fmla="*/ 1461 h 6859461"/>
              <a:gd name="connsiteX40" fmla="*/ 12184379 w 12192000"/>
              <a:gd name="connsiteY40" fmla="*/ 1461 h 6859461"/>
              <a:gd name="connsiteX41" fmla="*/ 12184379 w 12192000"/>
              <a:gd name="connsiteY41" fmla="*/ 14187 h 6859461"/>
              <a:gd name="connsiteX42" fmla="*/ 12184062 w 12192000"/>
              <a:gd name="connsiteY42" fmla="*/ 4121342 h 6859461"/>
              <a:gd name="connsiteX43" fmla="*/ 12179807 w 12192000"/>
              <a:gd name="connsiteY43" fmla="*/ 4121342 h 6859461"/>
              <a:gd name="connsiteX44" fmla="*/ 12179807 w 12192000"/>
              <a:gd name="connsiteY44" fmla="*/ 6855398 h 6859461"/>
              <a:gd name="connsiteX45" fmla="*/ 5270 w 12192000"/>
              <a:gd name="connsiteY45" fmla="*/ 6855398 h 6859461"/>
              <a:gd name="connsiteX46" fmla="*/ 5270 w 12192000"/>
              <a:gd name="connsiteY46" fmla="*/ 6849048 h 6859461"/>
              <a:gd name="connsiteX47" fmla="*/ 2095 w 12192000"/>
              <a:gd name="connsiteY47" fmla="*/ 6849048 h 6859461"/>
              <a:gd name="connsiteX48" fmla="*/ 2095 w 12192000"/>
              <a:gd name="connsiteY48" fmla="*/ 3780410 h 6859461"/>
              <a:gd name="connsiteX49" fmla="*/ 5270 w 12192000"/>
              <a:gd name="connsiteY49" fmla="*/ 3780410 h 6859461"/>
              <a:gd name="connsiteX50" fmla="*/ 5270 w 12192000"/>
              <a:gd name="connsiteY50" fmla="*/ 2631314 h 6859461"/>
              <a:gd name="connsiteX51" fmla="*/ 322770 w 12192000"/>
              <a:gd name="connsiteY51" fmla="*/ 2631314 h 6859461"/>
              <a:gd name="connsiteX52" fmla="*/ 322770 w 12192000"/>
              <a:gd name="connsiteY52" fmla="*/ 2392427 h 6859461"/>
              <a:gd name="connsiteX53" fmla="*/ 491680 w 12192000"/>
              <a:gd name="connsiteY53" fmla="*/ 2392427 h 6859461"/>
              <a:gd name="connsiteX54" fmla="*/ 491680 w 12192000"/>
              <a:gd name="connsiteY54" fmla="*/ 2153159 h 6859461"/>
              <a:gd name="connsiteX55" fmla="*/ 589343 w 12192000"/>
              <a:gd name="connsiteY55" fmla="*/ 2153159 h 6859461"/>
              <a:gd name="connsiteX56" fmla="*/ 589343 w 12192000"/>
              <a:gd name="connsiteY56" fmla="*/ 2392427 h 6859461"/>
              <a:gd name="connsiteX57" fmla="*/ 773620 w 12192000"/>
              <a:gd name="connsiteY57" fmla="*/ 2392427 h 6859461"/>
              <a:gd name="connsiteX58" fmla="*/ 773620 w 12192000"/>
              <a:gd name="connsiteY58" fmla="*/ 2631314 h 6859461"/>
              <a:gd name="connsiteX59" fmla="*/ 875030 w 12192000"/>
              <a:gd name="connsiteY59" fmla="*/ 2631314 h 6859461"/>
              <a:gd name="connsiteX60" fmla="*/ 875030 w 12192000"/>
              <a:gd name="connsiteY60" fmla="*/ 2392427 h 6859461"/>
              <a:gd name="connsiteX61" fmla="*/ 1055306 w 12192000"/>
              <a:gd name="connsiteY61" fmla="*/ 2392427 h 6859461"/>
              <a:gd name="connsiteX62" fmla="*/ 1055306 w 12192000"/>
              <a:gd name="connsiteY62" fmla="*/ 2153223 h 6859461"/>
              <a:gd name="connsiteX63" fmla="*/ 874903 w 12192000"/>
              <a:gd name="connsiteY63" fmla="*/ 2153223 h 6859461"/>
              <a:gd name="connsiteX64" fmla="*/ 874903 w 12192000"/>
              <a:gd name="connsiteY64" fmla="*/ 1913955 h 6859461"/>
              <a:gd name="connsiteX65" fmla="*/ 1711388 w 12192000"/>
              <a:gd name="connsiteY65" fmla="*/ 1913955 h 6859461"/>
              <a:gd name="connsiteX66" fmla="*/ 1711388 w 12192000"/>
              <a:gd name="connsiteY66" fmla="*/ 1675385 h 6859461"/>
              <a:gd name="connsiteX67" fmla="*/ 1967484 w 12192000"/>
              <a:gd name="connsiteY67" fmla="*/ 1675385 h 6859461"/>
              <a:gd name="connsiteX68" fmla="*/ 1967484 w 12192000"/>
              <a:gd name="connsiteY68" fmla="*/ 1436117 h 6859461"/>
              <a:gd name="connsiteX69" fmla="*/ 2149348 w 12192000"/>
              <a:gd name="connsiteY69" fmla="*/ 1436117 h 6859461"/>
              <a:gd name="connsiteX70" fmla="*/ 2149348 w 12192000"/>
              <a:gd name="connsiteY70" fmla="*/ 1675385 h 6859461"/>
              <a:gd name="connsiteX71" fmla="*/ 2052193 w 12192000"/>
              <a:gd name="connsiteY71" fmla="*/ 1675385 h 6859461"/>
              <a:gd name="connsiteX72" fmla="*/ 2052193 w 12192000"/>
              <a:gd name="connsiteY72" fmla="*/ 1914209 h 6859461"/>
              <a:gd name="connsiteX73" fmla="*/ 2333942 w 12192000"/>
              <a:gd name="connsiteY73" fmla="*/ 1914209 h 6859461"/>
              <a:gd name="connsiteX74" fmla="*/ 2333942 w 12192000"/>
              <a:gd name="connsiteY74" fmla="*/ 1436117 h 6859461"/>
              <a:gd name="connsiteX75" fmla="*/ 2880742 w 12192000"/>
              <a:gd name="connsiteY75" fmla="*/ 1436117 h 6859461"/>
              <a:gd name="connsiteX76" fmla="*/ 2880742 w 12192000"/>
              <a:gd name="connsiteY76" fmla="*/ 1196341 h 6859461"/>
              <a:gd name="connsiteX77" fmla="*/ 3297556 w 12192000"/>
              <a:gd name="connsiteY77" fmla="*/ 1196341 h 6859461"/>
              <a:gd name="connsiteX78" fmla="*/ 3297556 w 12192000"/>
              <a:gd name="connsiteY78" fmla="*/ 957073 h 6859461"/>
              <a:gd name="connsiteX79" fmla="*/ 3483737 w 12192000"/>
              <a:gd name="connsiteY79" fmla="*/ 957073 h 6859461"/>
              <a:gd name="connsiteX80" fmla="*/ 3483737 w 12192000"/>
              <a:gd name="connsiteY80" fmla="*/ 717297 h 6859461"/>
              <a:gd name="connsiteX81" fmla="*/ 3585146 w 12192000"/>
              <a:gd name="connsiteY81" fmla="*/ 717297 h 6859461"/>
              <a:gd name="connsiteX82" fmla="*/ 3585146 w 12192000"/>
              <a:gd name="connsiteY82" fmla="*/ 940563 h 6859461"/>
              <a:gd name="connsiteX83" fmla="*/ 3585146 w 12192000"/>
              <a:gd name="connsiteY83" fmla="*/ 957073 h 6859461"/>
              <a:gd name="connsiteX84" fmla="*/ 4034980 w 12192000"/>
              <a:gd name="connsiteY84" fmla="*/ 957073 h 6859461"/>
              <a:gd name="connsiteX85" fmla="*/ 4034980 w 12192000"/>
              <a:gd name="connsiteY85" fmla="*/ 1196341 h 6859461"/>
              <a:gd name="connsiteX86" fmla="*/ 4135629 w 12192000"/>
              <a:gd name="connsiteY86" fmla="*/ 1196341 h 6859461"/>
              <a:gd name="connsiteX87" fmla="*/ 4135629 w 12192000"/>
              <a:gd name="connsiteY87" fmla="*/ 957073 h 6859461"/>
              <a:gd name="connsiteX88" fmla="*/ 4344925 w 12192000"/>
              <a:gd name="connsiteY88" fmla="*/ 957073 h 6859461"/>
              <a:gd name="connsiteX89" fmla="*/ 4344925 w 12192000"/>
              <a:gd name="connsiteY89" fmla="*/ 717297 h 6859461"/>
              <a:gd name="connsiteX90" fmla="*/ 4926774 w 12192000"/>
              <a:gd name="connsiteY90" fmla="*/ 717297 h 6859461"/>
              <a:gd name="connsiteX91" fmla="*/ 4926774 w 12192000"/>
              <a:gd name="connsiteY91" fmla="*/ 956565 h 6859461"/>
              <a:gd name="connsiteX92" fmla="*/ 4926774 w 12192000"/>
              <a:gd name="connsiteY92" fmla="*/ 957073 h 6859461"/>
              <a:gd name="connsiteX93" fmla="*/ 5396104 w 12192000"/>
              <a:gd name="connsiteY93" fmla="*/ 957073 h 6859461"/>
              <a:gd name="connsiteX94" fmla="*/ 5396104 w 12192000"/>
              <a:gd name="connsiteY94" fmla="*/ 717805 h 6859461"/>
              <a:gd name="connsiteX95" fmla="*/ 5852795 w 12192000"/>
              <a:gd name="connsiteY95" fmla="*/ 717805 h 6859461"/>
              <a:gd name="connsiteX96" fmla="*/ 5852795 w 12192000"/>
              <a:gd name="connsiteY96" fmla="*/ 478537 h 6859461"/>
              <a:gd name="connsiteX97" fmla="*/ 5659311 w 12192000"/>
              <a:gd name="connsiteY97" fmla="*/ 478537 h 6859461"/>
              <a:gd name="connsiteX98" fmla="*/ 5659311 w 12192000"/>
              <a:gd name="connsiteY98" fmla="*/ 239269 h 6859461"/>
              <a:gd name="connsiteX99" fmla="*/ 6399149 w 12192000"/>
              <a:gd name="connsiteY99" fmla="*/ 239269 h 6859461"/>
              <a:gd name="connsiteX100" fmla="*/ 0 w 12192000"/>
              <a:gd name="connsiteY100" fmla="*/ 1461 h 6859461"/>
              <a:gd name="connsiteX101" fmla="*/ 1 w 12192000"/>
              <a:gd name="connsiteY101" fmla="*/ 1461 h 6859461"/>
              <a:gd name="connsiteX102" fmla="*/ 1 w 12192000"/>
              <a:gd name="connsiteY102" fmla="*/ 6859461 h 6859461"/>
              <a:gd name="connsiteX103" fmla="*/ 0 w 12192000"/>
              <a:gd name="connsiteY103" fmla="*/ 6859461 h 6859461"/>
              <a:gd name="connsiteX104" fmla="*/ 12184379 w 12192000"/>
              <a:gd name="connsiteY104" fmla="*/ 65 h 6859461"/>
              <a:gd name="connsiteX105" fmla="*/ 12184380 w 12192000"/>
              <a:gd name="connsiteY105" fmla="*/ 65 h 6859461"/>
              <a:gd name="connsiteX106" fmla="*/ 12184380 w 12192000"/>
              <a:gd name="connsiteY106" fmla="*/ 1461 h 6859461"/>
              <a:gd name="connsiteX107" fmla="*/ 12184379 w 12192000"/>
              <a:gd name="connsiteY107" fmla="*/ 1461 h 6859461"/>
              <a:gd name="connsiteX108" fmla="*/ 1 w 12192000"/>
              <a:gd name="connsiteY108" fmla="*/ 0 h 6859461"/>
              <a:gd name="connsiteX109" fmla="*/ 12184379 w 12192000"/>
              <a:gd name="connsiteY109" fmla="*/ 0 h 6859461"/>
              <a:gd name="connsiteX110" fmla="*/ 12184379 w 12192000"/>
              <a:gd name="connsiteY110" fmla="*/ 65 h 6859461"/>
              <a:gd name="connsiteX111" fmla="*/ 7844853 w 12192000"/>
              <a:gd name="connsiteY111" fmla="*/ 65 h 6859461"/>
              <a:gd name="connsiteX112" fmla="*/ 7844853 w 12192000"/>
              <a:gd name="connsiteY112" fmla="*/ 1461 h 6859461"/>
              <a:gd name="connsiteX113" fmla="*/ 7742555 w 12192000"/>
              <a:gd name="connsiteY113" fmla="*/ 1461 h 6859461"/>
              <a:gd name="connsiteX114" fmla="*/ 7742555 w 12192000"/>
              <a:gd name="connsiteY114" fmla="*/ 1 h 6859461"/>
              <a:gd name="connsiteX115" fmla="*/ 6399149 w 12192000"/>
              <a:gd name="connsiteY115" fmla="*/ 1 h 6859461"/>
              <a:gd name="connsiteX116" fmla="*/ 6399149 w 12192000"/>
              <a:gd name="connsiteY116" fmla="*/ 1461 h 6859461"/>
              <a:gd name="connsiteX117" fmla="*/ 1 w 12192000"/>
              <a:gd name="connsiteY117" fmla="*/ 1461 h 685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12192000" h="6859461">
                <a:moveTo>
                  <a:pt x="1417002" y="2153159"/>
                </a:moveTo>
                <a:lnTo>
                  <a:pt x="1417002" y="2392364"/>
                </a:lnTo>
                <a:lnTo>
                  <a:pt x="1519301" y="2392364"/>
                </a:lnTo>
                <a:lnTo>
                  <a:pt x="1519301" y="2153159"/>
                </a:lnTo>
                <a:close/>
                <a:moveTo>
                  <a:pt x="3242565" y="1437006"/>
                </a:moveTo>
                <a:lnTo>
                  <a:pt x="3242565" y="1676274"/>
                </a:lnTo>
                <a:lnTo>
                  <a:pt x="3344862" y="1676274"/>
                </a:lnTo>
                <a:lnTo>
                  <a:pt x="3344862" y="1437006"/>
                </a:lnTo>
                <a:close/>
                <a:moveTo>
                  <a:pt x="3683953" y="1196405"/>
                </a:moveTo>
                <a:lnTo>
                  <a:pt x="3684144" y="1196595"/>
                </a:lnTo>
                <a:lnTo>
                  <a:pt x="3683699" y="1196976"/>
                </a:lnTo>
                <a:lnTo>
                  <a:pt x="3683699" y="1437006"/>
                </a:lnTo>
                <a:lnTo>
                  <a:pt x="3785172" y="1437006"/>
                </a:lnTo>
                <a:lnTo>
                  <a:pt x="3785172" y="1196405"/>
                </a:lnTo>
                <a:close/>
                <a:moveTo>
                  <a:pt x="4288980" y="1196341"/>
                </a:moveTo>
                <a:lnTo>
                  <a:pt x="4288980" y="1435609"/>
                </a:lnTo>
                <a:lnTo>
                  <a:pt x="4470844" y="1435609"/>
                </a:lnTo>
                <a:lnTo>
                  <a:pt x="4470844" y="1196341"/>
                </a:lnTo>
                <a:close/>
                <a:moveTo>
                  <a:pt x="6176327" y="478029"/>
                </a:moveTo>
                <a:lnTo>
                  <a:pt x="6176327" y="717297"/>
                </a:lnTo>
                <a:lnTo>
                  <a:pt x="6278626" y="717297"/>
                </a:lnTo>
                <a:lnTo>
                  <a:pt x="6278626" y="478029"/>
                </a:lnTo>
                <a:close/>
                <a:moveTo>
                  <a:pt x="5047933" y="239268"/>
                </a:moveTo>
                <a:lnTo>
                  <a:pt x="5502529" y="239268"/>
                </a:lnTo>
                <a:lnTo>
                  <a:pt x="5502529" y="478536"/>
                </a:lnTo>
                <a:lnTo>
                  <a:pt x="5047933" y="478536"/>
                </a:lnTo>
                <a:close/>
                <a:moveTo>
                  <a:pt x="4763833" y="239268"/>
                </a:moveTo>
                <a:lnTo>
                  <a:pt x="4945698" y="239268"/>
                </a:lnTo>
                <a:lnTo>
                  <a:pt x="4945698" y="478536"/>
                </a:lnTo>
                <a:lnTo>
                  <a:pt x="4763833" y="478536"/>
                </a:lnTo>
                <a:close/>
                <a:moveTo>
                  <a:pt x="12184380" y="1461"/>
                </a:moveTo>
                <a:lnTo>
                  <a:pt x="12192000" y="1461"/>
                </a:lnTo>
                <a:lnTo>
                  <a:pt x="12192000" y="6859461"/>
                </a:lnTo>
                <a:lnTo>
                  <a:pt x="12184379" y="6859461"/>
                </a:lnTo>
                <a:lnTo>
                  <a:pt x="12184379" y="14187"/>
                </a:lnTo>
                <a:close/>
                <a:moveTo>
                  <a:pt x="6399149" y="1461"/>
                </a:moveTo>
                <a:lnTo>
                  <a:pt x="7742555" y="1461"/>
                </a:lnTo>
                <a:lnTo>
                  <a:pt x="7742555" y="239269"/>
                </a:lnTo>
                <a:lnTo>
                  <a:pt x="7844853" y="239269"/>
                </a:lnTo>
                <a:lnTo>
                  <a:pt x="7844853" y="1461"/>
                </a:lnTo>
                <a:lnTo>
                  <a:pt x="12184379" y="1461"/>
                </a:lnTo>
                <a:lnTo>
                  <a:pt x="12184379" y="14187"/>
                </a:lnTo>
                <a:lnTo>
                  <a:pt x="12184062" y="4121342"/>
                </a:lnTo>
                <a:lnTo>
                  <a:pt x="12179807" y="4121342"/>
                </a:lnTo>
                <a:lnTo>
                  <a:pt x="12179807" y="6855398"/>
                </a:lnTo>
                <a:lnTo>
                  <a:pt x="5270" y="6855398"/>
                </a:lnTo>
                <a:lnTo>
                  <a:pt x="5270" y="6849048"/>
                </a:lnTo>
                <a:lnTo>
                  <a:pt x="2095" y="6849048"/>
                </a:lnTo>
                <a:lnTo>
                  <a:pt x="2095" y="3780410"/>
                </a:lnTo>
                <a:lnTo>
                  <a:pt x="5270" y="3780410"/>
                </a:lnTo>
                <a:lnTo>
                  <a:pt x="5270" y="2631314"/>
                </a:lnTo>
                <a:lnTo>
                  <a:pt x="322770" y="2631314"/>
                </a:lnTo>
                <a:lnTo>
                  <a:pt x="322770" y="2392427"/>
                </a:lnTo>
                <a:lnTo>
                  <a:pt x="491680" y="2392427"/>
                </a:lnTo>
                <a:lnTo>
                  <a:pt x="491680" y="2153159"/>
                </a:lnTo>
                <a:lnTo>
                  <a:pt x="589343" y="2153159"/>
                </a:lnTo>
                <a:lnTo>
                  <a:pt x="589343" y="2392427"/>
                </a:lnTo>
                <a:lnTo>
                  <a:pt x="773620" y="2392427"/>
                </a:lnTo>
                <a:lnTo>
                  <a:pt x="773620" y="2631314"/>
                </a:lnTo>
                <a:lnTo>
                  <a:pt x="875030" y="2631314"/>
                </a:lnTo>
                <a:lnTo>
                  <a:pt x="875030" y="2392427"/>
                </a:lnTo>
                <a:lnTo>
                  <a:pt x="1055306" y="2392427"/>
                </a:lnTo>
                <a:lnTo>
                  <a:pt x="1055306" y="2153223"/>
                </a:lnTo>
                <a:lnTo>
                  <a:pt x="874903" y="2153223"/>
                </a:lnTo>
                <a:lnTo>
                  <a:pt x="874903" y="1913955"/>
                </a:lnTo>
                <a:lnTo>
                  <a:pt x="1711388" y="1913955"/>
                </a:lnTo>
                <a:lnTo>
                  <a:pt x="1711388" y="1675385"/>
                </a:lnTo>
                <a:lnTo>
                  <a:pt x="1967484" y="1675385"/>
                </a:lnTo>
                <a:lnTo>
                  <a:pt x="1967484" y="1436117"/>
                </a:lnTo>
                <a:lnTo>
                  <a:pt x="2149348" y="1436117"/>
                </a:lnTo>
                <a:lnTo>
                  <a:pt x="2149348" y="1675385"/>
                </a:lnTo>
                <a:lnTo>
                  <a:pt x="2052193" y="1675385"/>
                </a:lnTo>
                <a:lnTo>
                  <a:pt x="2052193" y="1914209"/>
                </a:lnTo>
                <a:cubicBezTo>
                  <a:pt x="2052193" y="1914209"/>
                  <a:pt x="2333942" y="1914209"/>
                  <a:pt x="2333942" y="1914209"/>
                </a:cubicBezTo>
                <a:lnTo>
                  <a:pt x="2333942" y="1436117"/>
                </a:lnTo>
                <a:lnTo>
                  <a:pt x="2880742" y="1436117"/>
                </a:lnTo>
                <a:lnTo>
                  <a:pt x="2880742" y="1196341"/>
                </a:lnTo>
                <a:lnTo>
                  <a:pt x="3297556" y="1196341"/>
                </a:lnTo>
                <a:lnTo>
                  <a:pt x="3297556" y="957073"/>
                </a:lnTo>
                <a:lnTo>
                  <a:pt x="3483737" y="957073"/>
                </a:lnTo>
                <a:lnTo>
                  <a:pt x="3483737" y="717297"/>
                </a:lnTo>
                <a:lnTo>
                  <a:pt x="3585146" y="717297"/>
                </a:lnTo>
                <a:lnTo>
                  <a:pt x="3585146" y="940563"/>
                </a:lnTo>
                <a:lnTo>
                  <a:pt x="3585146" y="957073"/>
                </a:lnTo>
                <a:lnTo>
                  <a:pt x="4034980" y="957073"/>
                </a:lnTo>
                <a:lnTo>
                  <a:pt x="4034980" y="1196341"/>
                </a:lnTo>
                <a:lnTo>
                  <a:pt x="4135629" y="1196341"/>
                </a:lnTo>
                <a:lnTo>
                  <a:pt x="4135629" y="957073"/>
                </a:lnTo>
                <a:lnTo>
                  <a:pt x="4344925" y="957073"/>
                </a:lnTo>
                <a:lnTo>
                  <a:pt x="4344925" y="717297"/>
                </a:lnTo>
                <a:lnTo>
                  <a:pt x="4926774" y="717297"/>
                </a:lnTo>
                <a:lnTo>
                  <a:pt x="4926774" y="956565"/>
                </a:lnTo>
                <a:lnTo>
                  <a:pt x="4926774" y="957073"/>
                </a:lnTo>
                <a:lnTo>
                  <a:pt x="5396104" y="957073"/>
                </a:lnTo>
                <a:lnTo>
                  <a:pt x="5396104" y="717805"/>
                </a:lnTo>
                <a:lnTo>
                  <a:pt x="5852795" y="717805"/>
                </a:lnTo>
                <a:lnTo>
                  <a:pt x="5852795" y="478537"/>
                </a:lnTo>
                <a:lnTo>
                  <a:pt x="5659311" y="478537"/>
                </a:lnTo>
                <a:lnTo>
                  <a:pt x="5659311" y="239269"/>
                </a:lnTo>
                <a:lnTo>
                  <a:pt x="6399149" y="239269"/>
                </a:lnTo>
                <a:close/>
                <a:moveTo>
                  <a:pt x="0" y="1461"/>
                </a:moveTo>
                <a:lnTo>
                  <a:pt x="1" y="1461"/>
                </a:lnTo>
                <a:lnTo>
                  <a:pt x="1" y="6859461"/>
                </a:lnTo>
                <a:lnTo>
                  <a:pt x="0" y="6859461"/>
                </a:lnTo>
                <a:close/>
                <a:moveTo>
                  <a:pt x="12184379" y="65"/>
                </a:moveTo>
                <a:lnTo>
                  <a:pt x="12184380" y="65"/>
                </a:lnTo>
                <a:lnTo>
                  <a:pt x="12184380" y="1461"/>
                </a:lnTo>
                <a:lnTo>
                  <a:pt x="12184379" y="1461"/>
                </a:lnTo>
                <a:close/>
                <a:moveTo>
                  <a:pt x="1" y="0"/>
                </a:moveTo>
                <a:lnTo>
                  <a:pt x="12184379" y="0"/>
                </a:lnTo>
                <a:lnTo>
                  <a:pt x="12184379" y="65"/>
                </a:lnTo>
                <a:lnTo>
                  <a:pt x="7844853" y="65"/>
                </a:lnTo>
                <a:lnTo>
                  <a:pt x="7844853" y="1461"/>
                </a:lnTo>
                <a:lnTo>
                  <a:pt x="7742555" y="1461"/>
                </a:lnTo>
                <a:lnTo>
                  <a:pt x="7742555" y="1"/>
                </a:lnTo>
                <a:lnTo>
                  <a:pt x="6399149" y="1"/>
                </a:lnTo>
                <a:lnTo>
                  <a:pt x="6399149" y="1461"/>
                </a:lnTo>
                <a:lnTo>
                  <a:pt x="1" y="1461"/>
                </a:lnTo>
                <a:close/>
              </a:path>
            </a:pathLst>
          </a:custGeom>
          <a:solidFill>
            <a:schemeClr val="bg1">
              <a:alpha val="0"/>
            </a:schemeClr>
          </a:solidFill>
        </p:spPr>
        <p:txBody>
          <a:bodyPr wrap="square" anchor="ctr">
            <a:noAutofit/>
          </a:bodyPr>
          <a:lstStyle>
            <a:lvl1pPr algn="ctr">
              <a:defRPr b="1">
                <a:solidFill>
                  <a:schemeClr val="bg1"/>
                </a:solidFill>
              </a:defRPr>
            </a:lvl1pPr>
          </a:lstStyle>
          <a:p>
            <a:r>
              <a:rPr lang="en-US"/>
              <a:t>Click icon to add picture</a:t>
            </a:r>
          </a:p>
        </p:txBody>
      </p:sp>
      <p:grpSp>
        <p:nvGrpSpPr>
          <p:cNvPr id="28" name="Group 27">
            <a:extLst>
              <a:ext uri="{FF2B5EF4-FFF2-40B4-BE49-F238E27FC236}">
                <a16:creationId xmlns:a16="http://schemas.microsoft.com/office/drawing/2014/main" id="{E73B626C-A155-F346-D8EF-9E56183B06F8}"/>
              </a:ext>
            </a:extLst>
          </p:cNvPr>
          <p:cNvGrpSpPr/>
          <p:nvPr/>
        </p:nvGrpSpPr>
        <p:grpSpPr>
          <a:xfrm>
            <a:off x="10187131" y="687949"/>
            <a:ext cx="1234969" cy="518323"/>
            <a:chOff x="7459170" y="481236"/>
            <a:chExt cx="2697427" cy="1132124"/>
          </a:xfrm>
        </p:grpSpPr>
        <p:sp>
          <p:nvSpPr>
            <p:cNvPr id="29" name="Freeform 5">
              <a:extLst>
                <a:ext uri="{FF2B5EF4-FFF2-40B4-BE49-F238E27FC236}">
                  <a16:creationId xmlns:a16="http://schemas.microsoft.com/office/drawing/2014/main" id="{77E34495-9DEF-8D2B-7934-27A2BD8001DA}"/>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30" name="Freeform 6">
              <a:extLst>
                <a:ext uri="{FF2B5EF4-FFF2-40B4-BE49-F238E27FC236}">
                  <a16:creationId xmlns:a16="http://schemas.microsoft.com/office/drawing/2014/main" id="{B4BC32B4-8A41-97C6-4FF2-16827B40C4B4}"/>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31" name="Freeform 7">
              <a:extLst>
                <a:ext uri="{FF2B5EF4-FFF2-40B4-BE49-F238E27FC236}">
                  <a16:creationId xmlns:a16="http://schemas.microsoft.com/office/drawing/2014/main" id="{014F4BFF-C5C2-F661-5FC6-5DD649E8DD27}"/>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64" name="Freeform 9">
              <a:extLst>
                <a:ext uri="{FF2B5EF4-FFF2-40B4-BE49-F238E27FC236}">
                  <a16:creationId xmlns:a16="http://schemas.microsoft.com/office/drawing/2014/main" id="{E89DBDAC-5DD7-3AE5-2D0C-64125549559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65" name="Freeform 16">
              <a:extLst>
                <a:ext uri="{FF2B5EF4-FFF2-40B4-BE49-F238E27FC236}">
                  <a16:creationId xmlns:a16="http://schemas.microsoft.com/office/drawing/2014/main" id="{A1C1CE28-EB26-5838-C584-E650647A083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66" name="Freeform 17">
              <a:extLst>
                <a:ext uri="{FF2B5EF4-FFF2-40B4-BE49-F238E27FC236}">
                  <a16:creationId xmlns:a16="http://schemas.microsoft.com/office/drawing/2014/main" id="{CB4C4510-49A2-319E-9E3E-A0DE7D85FD5B}"/>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67" name="Freeform 18">
              <a:extLst>
                <a:ext uri="{FF2B5EF4-FFF2-40B4-BE49-F238E27FC236}">
                  <a16:creationId xmlns:a16="http://schemas.microsoft.com/office/drawing/2014/main" id="{C18717A2-D5F6-9E95-9BA3-5992CC5F45A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
        <p:nvSpPr>
          <p:cNvPr id="2" name="Text Placeholder 5">
            <a:extLst>
              <a:ext uri="{FF2B5EF4-FFF2-40B4-BE49-F238E27FC236}">
                <a16:creationId xmlns:a16="http://schemas.microsoft.com/office/drawing/2014/main" id="{1C4FC05B-B1F0-A1F3-9303-7FE5AB99D57D}"/>
              </a:ext>
            </a:extLst>
          </p:cNvPr>
          <p:cNvSpPr>
            <a:spLocks noGrp="1"/>
          </p:cNvSpPr>
          <p:nvPr>
            <p:ph type="body" sz="quarter" idx="13" hasCustomPrompt="1"/>
          </p:nvPr>
        </p:nvSpPr>
        <p:spPr>
          <a:xfrm>
            <a:off x="694944" y="5339715"/>
            <a:ext cx="7467602" cy="984885"/>
          </a:xfrm>
        </p:spPr>
        <p:txBody>
          <a:bodyPr/>
          <a:lstStyle>
            <a:lvl1pPr marL="0" indent="0">
              <a:spcBef>
                <a:spcPts val="0"/>
              </a:spcBef>
              <a:buNone/>
              <a:defRPr sz="2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p>
          <a:p>
            <a:pPr lvl="0"/>
            <a:r>
              <a:rPr lang="en-US"/>
              <a:t>Max two lines</a:t>
            </a:r>
            <a:endParaRPr lang="en-GB"/>
          </a:p>
        </p:txBody>
      </p:sp>
      <p:sp>
        <p:nvSpPr>
          <p:cNvPr id="5" name="Title Placeholder 13">
            <a:extLst>
              <a:ext uri="{FF2B5EF4-FFF2-40B4-BE49-F238E27FC236}">
                <a16:creationId xmlns:a16="http://schemas.microsoft.com/office/drawing/2014/main" id="{CAE6CBB4-1580-5D1E-ED2D-0CD62E751223}"/>
              </a:ext>
            </a:extLst>
          </p:cNvPr>
          <p:cNvSpPr>
            <a:spLocks noGrp="1"/>
          </p:cNvSpPr>
          <p:nvPr>
            <p:ph type="title" hasCustomPrompt="1"/>
          </p:nvPr>
        </p:nvSpPr>
        <p:spPr>
          <a:xfrm>
            <a:off x="694944" y="3657600"/>
            <a:ext cx="7467600" cy="1354217"/>
          </a:xfrm>
          <a:prstGeom prst="rect">
            <a:avLst/>
          </a:prstGeom>
        </p:spPr>
        <p:txBody>
          <a:bodyPr vert="horz" wrap="square" lIns="0" tIns="0" rIns="0" bIns="0" rtlCol="0" anchor="b" anchorCtr="0">
            <a:spAutoFit/>
          </a:bodyPr>
          <a:lstStyle>
            <a:lvl1pPr>
              <a:defRPr sz="4400">
                <a:solidFill>
                  <a:schemeClr val="bg1"/>
                </a:solidFill>
              </a:defRPr>
            </a:lvl1pPr>
          </a:lstStyle>
          <a:p>
            <a:r>
              <a:rPr lang="en-US"/>
              <a:t>Divider slide</a:t>
            </a:r>
            <a:br>
              <a:rPr lang="en-US"/>
            </a:br>
            <a:r>
              <a:rPr lang="en-US"/>
              <a:t>Max two lines</a:t>
            </a:r>
            <a:endParaRPr lang="en-GB"/>
          </a:p>
        </p:txBody>
      </p:sp>
      <p:sp>
        <p:nvSpPr>
          <p:cNvPr id="3" name="Slide Number Placeholder 2">
            <a:extLst>
              <a:ext uri="{FF2B5EF4-FFF2-40B4-BE49-F238E27FC236}">
                <a16:creationId xmlns:a16="http://schemas.microsoft.com/office/drawing/2014/main" id="{2F443219-2EFB-BC42-D6F4-FFDC9C115115}"/>
              </a:ext>
            </a:extLst>
          </p:cNvPr>
          <p:cNvSpPr>
            <a:spLocks noGrp="1"/>
          </p:cNvSpPr>
          <p:nvPr>
            <p:ph type="sldNum" sz="quarter" idx="14"/>
          </p:nvPr>
        </p:nvSpPr>
        <p:spPr/>
        <p:txBody>
          <a:bodyPr/>
          <a:lstStyle>
            <a:lvl1pPr>
              <a:defRPr>
                <a:solidFill>
                  <a:schemeClr val="bg1"/>
                </a:solidFill>
              </a:defRPr>
            </a:lvl1pPr>
          </a:lstStyle>
          <a:p>
            <a:fld id="{9E74224C-F5B0-D04D-98A9-64EC68DC7E07}" type="slidenum">
              <a:rPr lang="en-US" smtClean="0"/>
              <a:pPr/>
              <a:t>‹#›</a:t>
            </a:fld>
            <a:endParaRPr lang="en-US"/>
          </a:p>
        </p:txBody>
      </p:sp>
    </p:spTree>
    <p:extLst>
      <p:ext uri="{BB962C8B-B14F-4D97-AF65-F5344CB8AC3E}">
        <p14:creationId xmlns:p14="http://schemas.microsoft.com/office/powerpoint/2010/main" val="2937445259"/>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p:cSld name="Divider layout 2">
    <p:bg>
      <p:bgPr>
        <a:solidFill>
          <a:schemeClr val="tx1"/>
        </a:solidFill>
        <a:effectLst/>
      </p:bgPr>
    </p:bg>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74061A3F-47F8-A84F-7E6F-93933D518E51}"/>
              </a:ext>
            </a:extLst>
          </p:cNvPr>
          <p:cNvPicPr>
            <a:picLocks noChangeAspect="1"/>
          </p:cNvPicPr>
          <p:nvPr/>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17736" y="-8165"/>
            <a:ext cx="12217901" cy="6870629"/>
          </a:xfrm>
          <a:prstGeom prst="rect">
            <a:avLst/>
          </a:prstGeom>
        </p:spPr>
      </p:pic>
      <p:sp>
        <p:nvSpPr>
          <p:cNvPr id="6" name="Text Placeholder 5">
            <a:extLst>
              <a:ext uri="{FF2B5EF4-FFF2-40B4-BE49-F238E27FC236}">
                <a16:creationId xmlns:a16="http://schemas.microsoft.com/office/drawing/2014/main" id="{41C67C17-03F0-336A-F782-185E8314E532}"/>
              </a:ext>
            </a:extLst>
          </p:cNvPr>
          <p:cNvSpPr>
            <a:spLocks noGrp="1"/>
          </p:cNvSpPr>
          <p:nvPr>
            <p:ph type="body" sz="quarter" idx="13" hasCustomPrompt="1"/>
          </p:nvPr>
        </p:nvSpPr>
        <p:spPr>
          <a:xfrm>
            <a:off x="694944" y="5339715"/>
            <a:ext cx="7467602" cy="984885"/>
          </a:xfrm>
        </p:spPr>
        <p:txBody>
          <a:bodyPr/>
          <a:lstStyle>
            <a:lvl1pPr marL="0" indent="0">
              <a:spcBef>
                <a:spcPts val="0"/>
              </a:spcBef>
              <a:buNone/>
              <a:defRPr sz="2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p>
          <a:p>
            <a:pPr lvl="0"/>
            <a:r>
              <a:rPr lang="en-US"/>
              <a:t>Max two lines</a:t>
            </a:r>
            <a:endParaRPr lang="en-GB"/>
          </a:p>
        </p:txBody>
      </p:sp>
      <p:sp>
        <p:nvSpPr>
          <p:cNvPr id="7" name="Title Placeholder 13">
            <a:extLst>
              <a:ext uri="{FF2B5EF4-FFF2-40B4-BE49-F238E27FC236}">
                <a16:creationId xmlns:a16="http://schemas.microsoft.com/office/drawing/2014/main" id="{05C4F7E3-76F2-8816-1FEE-EB1E510A2B6E}"/>
              </a:ext>
            </a:extLst>
          </p:cNvPr>
          <p:cNvSpPr>
            <a:spLocks noGrp="1"/>
          </p:cNvSpPr>
          <p:nvPr>
            <p:ph type="title" hasCustomPrompt="1"/>
          </p:nvPr>
        </p:nvSpPr>
        <p:spPr>
          <a:xfrm>
            <a:off x="694944" y="3657600"/>
            <a:ext cx="7467600" cy="1354217"/>
          </a:xfrm>
          <a:prstGeom prst="rect">
            <a:avLst/>
          </a:prstGeom>
        </p:spPr>
        <p:txBody>
          <a:bodyPr vert="horz" wrap="square" lIns="0" tIns="0" rIns="0" bIns="0" rtlCol="0" anchor="b" anchorCtr="0">
            <a:spAutoFit/>
          </a:bodyPr>
          <a:lstStyle>
            <a:lvl1pPr>
              <a:defRPr sz="4400">
                <a:solidFill>
                  <a:schemeClr val="bg1"/>
                </a:solidFill>
              </a:defRPr>
            </a:lvl1pPr>
          </a:lstStyle>
          <a:p>
            <a:r>
              <a:rPr lang="en-US"/>
              <a:t>Divider slide</a:t>
            </a:r>
            <a:br>
              <a:rPr lang="en-US"/>
            </a:br>
            <a:r>
              <a:rPr lang="en-US"/>
              <a:t>Max two lines</a:t>
            </a:r>
            <a:endParaRPr lang="en-GB"/>
          </a:p>
        </p:txBody>
      </p:sp>
      <p:grpSp>
        <p:nvGrpSpPr>
          <p:cNvPr id="2" name="Group 1">
            <a:extLst>
              <a:ext uri="{FF2B5EF4-FFF2-40B4-BE49-F238E27FC236}">
                <a16:creationId xmlns:a16="http://schemas.microsoft.com/office/drawing/2014/main" id="{D1EBE406-CC0A-D855-C047-B83B6A274921}"/>
              </a:ext>
            </a:extLst>
          </p:cNvPr>
          <p:cNvGrpSpPr/>
          <p:nvPr/>
        </p:nvGrpSpPr>
        <p:grpSpPr>
          <a:xfrm>
            <a:off x="10187131" y="687949"/>
            <a:ext cx="1234969" cy="518323"/>
            <a:chOff x="7459170" y="481236"/>
            <a:chExt cx="2697427" cy="1132124"/>
          </a:xfrm>
          <a:solidFill>
            <a:schemeClr val="bg1"/>
          </a:solidFill>
        </p:grpSpPr>
        <p:sp>
          <p:nvSpPr>
            <p:cNvPr id="3" name="Freeform 2">
              <a:extLst>
                <a:ext uri="{FF2B5EF4-FFF2-40B4-BE49-F238E27FC236}">
                  <a16:creationId xmlns:a16="http://schemas.microsoft.com/office/drawing/2014/main" id="{3535458D-D6F2-0DEB-240C-566B71330F6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4" name="Freeform 3">
              <a:extLst>
                <a:ext uri="{FF2B5EF4-FFF2-40B4-BE49-F238E27FC236}">
                  <a16:creationId xmlns:a16="http://schemas.microsoft.com/office/drawing/2014/main" id="{D64F59B7-6AEE-E93C-A00A-7CF6CCE1B23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673062BC-F597-285A-CA5D-04928CFD3E44}"/>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296AF880-3E36-D43A-44CB-A2926D722A7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54938477-1B85-CE55-650E-17245951509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B483D60A-F0CF-6D77-FD8B-291D9E4D7B0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80B5A102-87DA-0B8A-AACB-E55C56CA80F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194086138"/>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p:cSld name="Divider layout 3">
    <p:bg>
      <p:bgPr>
        <a:solidFill>
          <a:schemeClr val="tx1"/>
        </a:solidFill>
        <a:effectLst/>
      </p:bgPr>
    </p:bg>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74061A3F-47F8-A84F-7E6F-93933D518E51}"/>
              </a:ext>
            </a:extLst>
          </p:cNvPr>
          <p:cNvPicPr>
            <a:picLocks noChangeAspect="1"/>
          </p:cNvPicPr>
          <p:nvPr/>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25901" y="0"/>
            <a:ext cx="12217901" cy="6870629"/>
          </a:xfrm>
          <a:prstGeom prst="rect">
            <a:avLst/>
          </a:prstGeom>
        </p:spPr>
      </p:pic>
      <p:sp>
        <p:nvSpPr>
          <p:cNvPr id="6" name="Text Placeholder 5">
            <a:extLst>
              <a:ext uri="{FF2B5EF4-FFF2-40B4-BE49-F238E27FC236}">
                <a16:creationId xmlns:a16="http://schemas.microsoft.com/office/drawing/2014/main" id="{41C67C17-03F0-336A-F782-185E8314E532}"/>
              </a:ext>
            </a:extLst>
          </p:cNvPr>
          <p:cNvSpPr>
            <a:spLocks noGrp="1"/>
          </p:cNvSpPr>
          <p:nvPr>
            <p:ph type="body" sz="quarter" idx="13" hasCustomPrompt="1"/>
          </p:nvPr>
        </p:nvSpPr>
        <p:spPr>
          <a:xfrm>
            <a:off x="694944" y="5339715"/>
            <a:ext cx="7467602" cy="984885"/>
          </a:xfrm>
        </p:spPr>
        <p:txBody>
          <a:bodyPr/>
          <a:lstStyle>
            <a:lvl1pPr marL="0" indent="0">
              <a:spcBef>
                <a:spcPts val="0"/>
              </a:spcBef>
              <a:buNone/>
              <a:defRPr sz="2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p>
          <a:p>
            <a:pPr lvl="0"/>
            <a:r>
              <a:rPr lang="en-US"/>
              <a:t>Max two lines</a:t>
            </a:r>
            <a:endParaRPr lang="en-GB"/>
          </a:p>
        </p:txBody>
      </p:sp>
      <p:sp>
        <p:nvSpPr>
          <p:cNvPr id="7" name="Title Placeholder 13">
            <a:extLst>
              <a:ext uri="{FF2B5EF4-FFF2-40B4-BE49-F238E27FC236}">
                <a16:creationId xmlns:a16="http://schemas.microsoft.com/office/drawing/2014/main" id="{05C4F7E3-76F2-8816-1FEE-EB1E510A2B6E}"/>
              </a:ext>
            </a:extLst>
          </p:cNvPr>
          <p:cNvSpPr>
            <a:spLocks noGrp="1"/>
          </p:cNvSpPr>
          <p:nvPr>
            <p:ph type="title" hasCustomPrompt="1"/>
          </p:nvPr>
        </p:nvSpPr>
        <p:spPr>
          <a:xfrm>
            <a:off x="694944" y="3657600"/>
            <a:ext cx="7467600" cy="1354217"/>
          </a:xfrm>
          <a:prstGeom prst="rect">
            <a:avLst/>
          </a:prstGeom>
        </p:spPr>
        <p:txBody>
          <a:bodyPr vert="horz" wrap="square" lIns="0" tIns="0" rIns="0" bIns="0" rtlCol="0" anchor="b" anchorCtr="0">
            <a:spAutoFit/>
          </a:bodyPr>
          <a:lstStyle>
            <a:lvl1pPr>
              <a:defRPr sz="4400">
                <a:solidFill>
                  <a:schemeClr val="bg1"/>
                </a:solidFill>
              </a:defRPr>
            </a:lvl1pPr>
          </a:lstStyle>
          <a:p>
            <a:r>
              <a:rPr lang="en-US"/>
              <a:t>Divider slide</a:t>
            </a:r>
            <a:br>
              <a:rPr lang="en-US"/>
            </a:br>
            <a:r>
              <a:rPr lang="en-US"/>
              <a:t>Max two lines</a:t>
            </a:r>
            <a:endParaRPr lang="en-GB"/>
          </a:p>
        </p:txBody>
      </p:sp>
      <p:grpSp>
        <p:nvGrpSpPr>
          <p:cNvPr id="2" name="Group 1">
            <a:extLst>
              <a:ext uri="{FF2B5EF4-FFF2-40B4-BE49-F238E27FC236}">
                <a16:creationId xmlns:a16="http://schemas.microsoft.com/office/drawing/2014/main" id="{D1EBE406-CC0A-D855-C047-B83B6A274921}"/>
              </a:ext>
            </a:extLst>
          </p:cNvPr>
          <p:cNvGrpSpPr/>
          <p:nvPr/>
        </p:nvGrpSpPr>
        <p:grpSpPr>
          <a:xfrm>
            <a:off x="10187131" y="687949"/>
            <a:ext cx="1234969" cy="518323"/>
            <a:chOff x="7459170" y="481236"/>
            <a:chExt cx="2697427" cy="1132124"/>
          </a:xfrm>
          <a:solidFill>
            <a:schemeClr val="bg1"/>
          </a:solidFill>
        </p:grpSpPr>
        <p:sp>
          <p:nvSpPr>
            <p:cNvPr id="3" name="Freeform 2">
              <a:extLst>
                <a:ext uri="{FF2B5EF4-FFF2-40B4-BE49-F238E27FC236}">
                  <a16:creationId xmlns:a16="http://schemas.microsoft.com/office/drawing/2014/main" id="{3535458D-D6F2-0DEB-240C-566B71330F6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4" name="Freeform 3">
              <a:extLst>
                <a:ext uri="{FF2B5EF4-FFF2-40B4-BE49-F238E27FC236}">
                  <a16:creationId xmlns:a16="http://schemas.microsoft.com/office/drawing/2014/main" id="{D64F59B7-6AEE-E93C-A00A-7CF6CCE1B23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673062BC-F597-285A-CA5D-04928CFD3E44}"/>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296AF880-3E36-D43A-44CB-A2926D722A7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54938477-1B85-CE55-650E-17245951509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B483D60A-F0CF-6D77-FD8B-291D9E4D7B0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80B5A102-87DA-0B8A-AACB-E55C56CA80F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457689433"/>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Agenda layout 1">
    <p:bg>
      <p:bgPr>
        <a:solidFill>
          <a:schemeClr val="tx1"/>
        </a:solidFill>
        <a:effectLst/>
      </p:bgPr>
    </p:bg>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05608BF-D0C9-1827-6F00-D95777FEBB08}"/>
              </a:ext>
            </a:extLst>
          </p:cNvPr>
          <p:cNvPicPr>
            <a:picLocks noChangeAspect="1"/>
          </p:cNvPicPr>
          <p:nvPr/>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12192000" cy="6858000"/>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p:nvGrpSpPr>
        <p:grpSpPr>
          <a:xfrm>
            <a:off x="10863102" y="309052"/>
            <a:ext cx="911847" cy="382707"/>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072190" y="1604682"/>
            <a:ext cx="5169552"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sp>
        <p:nvSpPr>
          <p:cNvPr id="3" name="Text Placeholder 14">
            <a:extLst>
              <a:ext uri="{FF2B5EF4-FFF2-40B4-BE49-F238E27FC236}">
                <a16:creationId xmlns:a16="http://schemas.microsoft.com/office/drawing/2014/main" id="{45E2D187-9385-8819-6B67-4A882884F045}"/>
              </a:ext>
            </a:extLst>
          </p:cNvPr>
          <p:cNvSpPr>
            <a:spLocks noGrp="1"/>
          </p:cNvSpPr>
          <p:nvPr>
            <p:ph type="body" sz="quarter" idx="26"/>
          </p:nvPr>
        </p:nvSpPr>
        <p:spPr>
          <a:xfrm>
            <a:off x="6072189" y="2458122"/>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5" name="Text Placeholder 14">
            <a:extLst>
              <a:ext uri="{FF2B5EF4-FFF2-40B4-BE49-F238E27FC236}">
                <a16:creationId xmlns:a16="http://schemas.microsoft.com/office/drawing/2014/main" id="{DEB9CC22-662F-4327-8276-2D1087479AEC}"/>
              </a:ext>
            </a:extLst>
          </p:cNvPr>
          <p:cNvSpPr>
            <a:spLocks noGrp="1"/>
          </p:cNvSpPr>
          <p:nvPr>
            <p:ph type="body" sz="quarter" idx="27"/>
          </p:nvPr>
        </p:nvSpPr>
        <p:spPr>
          <a:xfrm>
            <a:off x="6072189" y="2972799"/>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6" name="Text Placeholder 14">
            <a:extLst>
              <a:ext uri="{FF2B5EF4-FFF2-40B4-BE49-F238E27FC236}">
                <a16:creationId xmlns:a16="http://schemas.microsoft.com/office/drawing/2014/main" id="{E54B36B9-57A6-F4C8-CBC9-341174A6201C}"/>
              </a:ext>
            </a:extLst>
          </p:cNvPr>
          <p:cNvSpPr>
            <a:spLocks noGrp="1"/>
          </p:cNvSpPr>
          <p:nvPr>
            <p:ph type="body" sz="quarter" idx="28"/>
          </p:nvPr>
        </p:nvSpPr>
        <p:spPr>
          <a:xfrm>
            <a:off x="6072189" y="3487476"/>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7" name="Text Placeholder 14">
            <a:extLst>
              <a:ext uri="{FF2B5EF4-FFF2-40B4-BE49-F238E27FC236}">
                <a16:creationId xmlns:a16="http://schemas.microsoft.com/office/drawing/2014/main" id="{422AB10D-50D7-DF25-22DB-0576AC0324B8}"/>
              </a:ext>
            </a:extLst>
          </p:cNvPr>
          <p:cNvSpPr>
            <a:spLocks noGrp="1"/>
          </p:cNvSpPr>
          <p:nvPr>
            <p:ph type="body" sz="quarter" idx="29"/>
          </p:nvPr>
        </p:nvSpPr>
        <p:spPr>
          <a:xfrm>
            <a:off x="6072189" y="4002153"/>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8" name="Text Placeholder 14">
            <a:extLst>
              <a:ext uri="{FF2B5EF4-FFF2-40B4-BE49-F238E27FC236}">
                <a16:creationId xmlns:a16="http://schemas.microsoft.com/office/drawing/2014/main" id="{6D1B2EDD-0E4A-AD34-ED0C-8B1E7F487DEB}"/>
              </a:ext>
            </a:extLst>
          </p:cNvPr>
          <p:cNvSpPr>
            <a:spLocks noGrp="1"/>
          </p:cNvSpPr>
          <p:nvPr>
            <p:ph type="body" sz="quarter" idx="30"/>
          </p:nvPr>
        </p:nvSpPr>
        <p:spPr>
          <a:xfrm>
            <a:off x="6072189" y="4516830"/>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9" name="Text Placeholder 14">
            <a:extLst>
              <a:ext uri="{FF2B5EF4-FFF2-40B4-BE49-F238E27FC236}">
                <a16:creationId xmlns:a16="http://schemas.microsoft.com/office/drawing/2014/main" id="{74A7BFC7-39F3-EE9A-97B8-82459D689219}"/>
              </a:ext>
            </a:extLst>
          </p:cNvPr>
          <p:cNvSpPr>
            <a:spLocks noGrp="1"/>
          </p:cNvSpPr>
          <p:nvPr>
            <p:ph type="body" sz="quarter" idx="31"/>
          </p:nvPr>
        </p:nvSpPr>
        <p:spPr>
          <a:xfrm>
            <a:off x="6072189" y="5031507"/>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20" name="Text Placeholder 14">
            <a:extLst>
              <a:ext uri="{FF2B5EF4-FFF2-40B4-BE49-F238E27FC236}">
                <a16:creationId xmlns:a16="http://schemas.microsoft.com/office/drawing/2014/main" id="{59B91F93-7D32-C949-51A2-FBE2CF852E0D}"/>
              </a:ext>
            </a:extLst>
          </p:cNvPr>
          <p:cNvSpPr>
            <a:spLocks noGrp="1"/>
          </p:cNvSpPr>
          <p:nvPr>
            <p:ph type="body" sz="quarter" idx="32"/>
          </p:nvPr>
        </p:nvSpPr>
        <p:spPr>
          <a:xfrm>
            <a:off x="6072189" y="5546184"/>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21" name="Text Placeholder 14">
            <a:extLst>
              <a:ext uri="{FF2B5EF4-FFF2-40B4-BE49-F238E27FC236}">
                <a16:creationId xmlns:a16="http://schemas.microsoft.com/office/drawing/2014/main" id="{CB1365B9-7ED7-4B44-4658-E9B69EDD930B}"/>
              </a:ext>
            </a:extLst>
          </p:cNvPr>
          <p:cNvSpPr>
            <a:spLocks noGrp="1"/>
          </p:cNvSpPr>
          <p:nvPr>
            <p:ph type="body" sz="quarter" idx="33"/>
          </p:nvPr>
        </p:nvSpPr>
        <p:spPr>
          <a:xfrm>
            <a:off x="6072189" y="6060858"/>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620832736"/>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Agenda layout 2">
    <p:bg>
      <p:bgPr>
        <a:solidFill>
          <a:schemeClr val="tx1"/>
        </a:solidFill>
        <a:effectLst/>
      </p:bgPr>
    </p:bg>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05608BF-D0C9-1827-6F00-D95777FEBB08}"/>
              </a:ext>
            </a:extLst>
          </p:cNvPr>
          <p:cNvPicPr>
            <a:picLocks noChangeAspect="1"/>
          </p:cNvPicPr>
          <p:nvPr/>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12192000" cy="6858000"/>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p:nvGrpSpPr>
        <p:grpSpPr>
          <a:xfrm>
            <a:off x="10863102" y="309052"/>
            <a:ext cx="911847" cy="382707"/>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072190" y="1604682"/>
            <a:ext cx="5169552"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sp>
        <p:nvSpPr>
          <p:cNvPr id="3" name="Text Placeholder 14">
            <a:extLst>
              <a:ext uri="{FF2B5EF4-FFF2-40B4-BE49-F238E27FC236}">
                <a16:creationId xmlns:a16="http://schemas.microsoft.com/office/drawing/2014/main" id="{45E2D187-9385-8819-6B67-4A882884F045}"/>
              </a:ext>
            </a:extLst>
          </p:cNvPr>
          <p:cNvSpPr>
            <a:spLocks noGrp="1"/>
          </p:cNvSpPr>
          <p:nvPr>
            <p:ph type="body" sz="quarter" idx="26"/>
          </p:nvPr>
        </p:nvSpPr>
        <p:spPr>
          <a:xfrm>
            <a:off x="6072189" y="2458122"/>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5" name="Text Placeholder 14">
            <a:extLst>
              <a:ext uri="{FF2B5EF4-FFF2-40B4-BE49-F238E27FC236}">
                <a16:creationId xmlns:a16="http://schemas.microsoft.com/office/drawing/2014/main" id="{DEB9CC22-662F-4327-8276-2D1087479AEC}"/>
              </a:ext>
            </a:extLst>
          </p:cNvPr>
          <p:cNvSpPr>
            <a:spLocks noGrp="1"/>
          </p:cNvSpPr>
          <p:nvPr>
            <p:ph type="body" sz="quarter" idx="27"/>
          </p:nvPr>
        </p:nvSpPr>
        <p:spPr>
          <a:xfrm>
            <a:off x="6072189" y="2972799"/>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6" name="Text Placeholder 14">
            <a:extLst>
              <a:ext uri="{FF2B5EF4-FFF2-40B4-BE49-F238E27FC236}">
                <a16:creationId xmlns:a16="http://schemas.microsoft.com/office/drawing/2014/main" id="{E54B36B9-57A6-F4C8-CBC9-341174A6201C}"/>
              </a:ext>
            </a:extLst>
          </p:cNvPr>
          <p:cNvSpPr>
            <a:spLocks noGrp="1"/>
          </p:cNvSpPr>
          <p:nvPr>
            <p:ph type="body" sz="quarter" idx="28"/>
          </p:nvPr>
        </p:nvSpPr>
        <p:spPr>
          <a:xfrm>
            <a:off x="6072189" y="3487476"/>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7" name="Text Placeholder 14">
            <a:extLst>
              <a:ext uri="{FF2B5EF4-FFF2-40B4-BE49-F238E27FC236}">
                <a16:creationId xmlns:a16="http://schemas.microsoft.com/office/drawing/2014/main" id="{422AB10D-50D7-DF25-22DB-0576AC0324B8}"/>
              </a:ext>
            </a:extLst>
          </p:cNvPr>
          <p:cNvSpPr>
            <a:spLocks noGrp="1"/>
          </p:cNvSpPr>
          <p:nvPr>
            <p:ph type="body" sz="quarter" idx="29"/>
          </p:nvPr>
        </p:nvSpPr>
        <p:spPr>
          <a:xfrm>
            <a:off x="6072189" y="4002153"/>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8" name="Text Placeholder 14">
            <a:extLst>
              <a:ext uri="{FF2B5EF4-FFF2-40B4-BE49-F238E27FC236}">
                <a16:creationId xmlns:a16="http://schemas.microsoft.com/office/drawing/2014/main" id="{6D1B2EDD-0E4A-AD34-ED0C-8B1E7F487DEB}"/>
              </a:ext>
            </a:extLst>
          </p:cNvPr>
          <p:cNvSpPr>
            <a:spLocks noGrp="1"/>
          </p:cNvSpPr>
          <p:nvPr>
            <p:ph type="body" sz="quarter" idx="30"/>
          </p:nvPr>
        </p:nvSpPr>
        <p:spPr>
          <a:xfrm>
            <a:off x="6072189" y="4516830"/>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9" name="Text Placeholder 14">
            <a:extLst>
              <a:ext uri="{FF2B5EF4-FFF2-40B4-BE49-F238E27FC236}">
                <a16:creationId xmlns:a16="http://schemas.microsoft.com/office/drawing/2014/main" id="{74A7BFC7-39F3-EE9A-97B8-82459D689219}"/>
              </a:ext>
            </a:extLst>
          </p:cNvPr>
          <p:cNvSpPr>
            <a:spLocks noGrp="1"/>
          </p:cNvSpPr>
          <p:nvPr>
            <p:ph type="body" sz="quarter" idx="31"/>
          </p:nvPr>
        </p:nvSpPr>
        <p:spPr>
          <a:xfrm>
            <a:off x="6072189" y="5031507"/>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20" name="Text Placeholder 14">
            <a:extLst>
              <a:ext uri="{FF2B5EF4-FFF2-40B4-BE49-F238E27FC236}">
                <a16:creationId xmlns:a16="http://schemas.microsoft.com/office/drawing/2014/main" id="{59B91F93-7D32-C949-51A2-FBE2CF852E0D}"/>
              </a:ext>
            </a:extLst>
          </p:cNvPr>
          <p:cNvSpPr>
            <a:spLocks noGrp="1"/>
          </p:cNvSpPr>
          <p:nvPr>
            <p:ph type="body" sz="quarter" idx="32"/>
          </p:nvPr>
        </p:nvSpPr>
        <p:spPr>
          <a:xfrm>
            <a:off x="6072189" y="5546184"/>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21" name="Text Placeholder 14">
            <a:extLst>
              <a:ext uri="{FF2B5EF4-FFF2-40B4-BE49-F238E27FC236}">
                <a16:creationId xmlns:a16="http://schemas.microsoft.com/office/drawing/2014/main" id="{CB1365B9-7ED7-4B44-4658-E9B69EDD930B}"/>
              </a:ext>
            </a:extLst>
          </p:cNvPr>
          <p:cNvSpPr>
            <a:spLocks noGrp="1"/>
          </p:cNvSpPr>
          <p:nvPr>
            <p:ph type="body" sz="quarter" idx="33"/>
          </p:nvPr>
        </p:nvSpPr>
        <p:spPr>
          <a:xfrm>
            <a:off x="6072189" y="6060858"/>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918472755"/>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p:cSld name="Title and content layout 1">
    <p:spTree>
      <p:nvGrpSpPr>
        <p:cNvPr id="1" name=""/>
        <p:cNvGrpSpPr/>
        <p:nvPr/>
      </p:nvGrpSpPr>
      <p:grpSpPr>
        <a:xfrm>
          <a:off x="0" y="0"/>
          <a:ext cx="0" cy="0"/>
          <a:chOff x="0" y="0"/>
          <a:chExt cx="0" cy="0"/>
        </a:xfrm>
      </p:grpSpPr>
      <p:sp>
        <p:nvSpPr>
          <p:cNvPr id="4" name="Title Placeholder 13">
            <a:extLst>
              <a:ext uri="{FF2B5EF4-FFF2-40B4-BE49-F238E27FC236}">
                <a16:creationId xmlns:a16="http://schemas.microsoft.com/office/drawing/2014/main" id="{5C229D0C-EAB5-AC89-BB32-39B293CC4D29}"/>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Content slide</a:t>
            </a:r>
            <a:endParaRPr lang="en-GB"/>
          </a:p>
        </p:txBody>
      </p:sp>
      <p:grpSp>
        <p:nvGrpSpPr>
          <p:cNvPr id="3" name="Group 2">
            <a:extLst>
              <a:ext uri="{FF2B5EF4-FFF2-40B4-BE49-F238E27FC236}">
                <a16:creationId xmlns:a16="http://schemas.microsoft.com/office/drawing/2014/main" id="{EA3A1B29-CC56-5B56-9ADA-82F65D00ACC8}"/>
              </a:ext>
            </a:extLst>
          </p:cNvPr>
          <p:cNvGrpSpPr/>
          <p:nvPr/>
        </p:nvGrpSpPr>
        <p:grpSpPr>
          <a:xfrm>
            <a:off x="10863102" y="309052"/>
            <a:ext cx="911847" cy="382707"/>
            <a:chOff x="7459170" y="481236"/>
            <a:chExt cx="2697427" cy="1132124"/>
          </a:xfrm>
        </p:grpSpPr>
        <p:sp>
          <p:nvSpPr>
            <p:cNvPr id="6" name="Freeform 5">
              <a:extLst>
                <a:ext uri="{FF2B5EF4-FFF2-40B4-BE49-F238E27FC236}">
                  <a16:creationId xmlns:a16="http://schemas.microsoft.com/office/drawing/2014/main" id="{0AFB12E7-8F59-6B88-A4E5-72440E32DF8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95027124-C843-C363-1FF9-9D724A561E2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3F39CDB-511D-742F-ABAF-3237A026697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6D20E55-C2D1-80B6-31A5-33530E660D0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966A193-8A13-93AB-5592-766ACE27FDF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4764DC05-6DB4-84FA-1581-F179E35F82C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B861E2CC-CD84-0A15-F998-7320D36787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18" name="Content Placeholder 17">
            <a:extLst>
              <a:ext uri="{FF2B5EF4-FFF2-40B4-BE49-F238E27FC236}">
                <a16:creationId xmlns:a16="http://schemas.microsoft.com/office/drawing/2014/main" id="{BF4F9CAA-D67F-C5DA-1616-357AB10E3460}"/>
              </a:ext>
            </a:extLst>
          </p:cNvPr>
          <p:cNvSpPr>
            <a:spLocks noGrp="1"/>
          </p:cNvSpPr>
          <p:nvPr>
            <p:ph sz="quarter" idx="10"/>
          </p:nvPr>
        </p:nvSpPr>
        <p:spPr>
          <a:xfrm>
            <a:off x="838200" y="1447800"/>
            <a:ext cx="10515600" cy="4648200"/>
          </a:xfrm>
        </p:spPr>
        <p:txBody>
          <a:bodyPr>
            <a:normAutofit/>
          </a:bodyPr>
          <a:lstStyle>
            <a:lvl1pPr>
              <a:defRPr sz="1800"/>
            </a:lvl1pPr>
            <a:lvl2pPr marL="344488" indent="-173038">
              <a:buFont typeface="System Font Regular"/>
              <a:buChar char="⎼"/>
              <a:tabLst/>
              <a:defRPr sz="1800"/>
            </a:lvl2pPr>
            <a:lvl3pPr marL="515938" indent="-171450">
              <a:buFont typeface="Wingdings" pitchFamily="2" charset="2"/>
              <a:buChar char="§"/>
              <a:tabLst/>
              <a:defRPr sz="1800"/>
            </a:lvl3pPr>
            <a:lvl4pPr marL="742950" indent="-227013">
              <a:buFont typeface="System Font Regular"/>
              <a:buChar char="⎼"/>
              <a:tabLst/>
              <a:defRPr sz="18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Slide Number Placeholder 4">
            <a:extLst>
              <a:ext uri="{FF2B5EF4-FFF2-40B4-BE49-F238E27FC236}">
                <a16:creationId xmlns:a16="http://schemas.microsoft.com/office/drawing/2014/main" id="{2A51CCD9-EE1C-6E4E-3062-32FDB9DF76D6}"/>
              </a:ext>
            </a:extLst>
          </p:cNvPr>
          <p:cNvSpPr>
            <a:spLocks noGrp="1"/>
          </p:cNvSpPr>
          <p:nvPr>
            <p:ph type="sldNum" sz="quarter" idx="11"/>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699271096"/>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Title and content layout 2">
    <p:bg>
      <p:bgPr>
        <a:solidFill>
          <a:schemeClr val="tx1"/>
        </a:solidFill>
        <a:effectLst/>
      </p:bgPr>
    </p:bg>
    <p:spTree>
      <p:nvGrpSpPr>
        <p:cNvPr id="1" name=""/>
        <p:cNvGrpSpPr/>
        <p:nvPr/>
      </p:nvGrpSpPr>
      <p:grpSpPr>
        <a:xfrm>
          <a:off x="0" y="0"/>
          <a:ext cx="0" cy="0"/>
          <a:chOff x="0" y="0"/>
          <a:chExt cx="0" cy="0"/>
        </a:xfrm>
      </p:grpSpPr>
      <p:sp>
        <p:nvSpPr>
          <p:cNvPr id="4" name="Title Placeholder 13">
            <a:extLst>
              <a:ext uri="{FF2B5EF4-FFF2-40B4-BE49-F238E27FC236}">
                <a16:creationId xmlns:a16="http://schemas.microsoft.com/office/drawing/2014/main" id="{5C229D0C-EAB5-AC89-BB32-39B293CC4D29}"/>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Content slide</a:t>
            </a:r>
            <a:endParaRPr lang="en-GB"/>
          </a:p>
        </p:txBody>
      </p:sp>
      <p:grpSp>
        <p:nvGrpSpPr>
          <p:cNvPr id="3" name="Group 2">
            <a:extLst>
              <a:ext uri="{FF2B5EF4-FFF2-40B4-BE49-F238E27FC236}">
                <a16:creationId xmlns:a16="http://schemas.microsoft.com/office/drawing/2014/main" id="{EA3A1B29-CC56-5B56-9ADA-82F65D00ACC8}"/>
              </a:ext>
            </a:extLst>
          </p:cNvPr>
          <p:cNvGrpSpPr/>
          <p:nvPr/>
        </p:nvGrpSpPr>
        <p:grpSpPr>
          <a:xfrm>
            <a:off x="10863102" y="309052"/>
            <a:ext cx="911847" cy="382707"/>
            <a:chOff x="7459170" y="481236"/>
            <a:chExt cx="2697427" cy="1132124"/>
          </a:xfrm>
        </p:grpSpPr>
        <p:sp>
          <p:nvSpPr>
            <p:cNvPr id="6" name="Freeform 5">
              <a:extLst>
                <a:ext uri="{FF2B5EF4-FFF2-40B4-BE49-F238E27FC236}">
                  <a16:creationId xmlns:a16="http://schemas.microsoft.com/office/drawing/2014/main" id="{0AFB12E7-8F59-6B88-A4E5-72440E32DF8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95027124-C843-C363-1FF9-9D724A561E2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3F39CDB-511D-742F-ABAF-3237A026697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6D20E55-C2D1-80B6-31A5-33530E660D0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966A193-8A13-93AB-5592-766ACE27FDF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4764DC05-6DB4-84FA-1581-F179E35F82C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B861E2CC-CD84-0A15-F998-7320D36787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 name="Content Placeholder 17">
            <a:extLst>
              <a:ext uri="{FF2B5EF4-FFF2-40B4-BE49-F238E27FC236}">
                <a16:creationId xmlns:a16="http://schemas.microsoft.com/office/drawing/2014/main" id="{BE748BEE-70F1-9DCF-4A93-CD76C23F094F}"/>
              </a:ext>
            </a:extLst>
          </p:cNvPr>
          <p:cNvSpPr>
            <a:spLocks noGrp="1"/>
          </p:cNvSpPr>
          <p:nvPr>
            <p:ph sz="quarter" idx="10"/>
          </p:nvPr>
        </p:nvSpPr>
        <p:spPr>
          <a:xfrm>
            <a:off x="813816" y="1447800"/>
            <a:ext cx="10515600" cy="4648200"/>
          </a:xfrm>
        </p:spPr>
        <p:txBody>
          <a:bodyPr>
            <a:normAutofit/>
          </a:bodyPr>
          <a:lstStyle>
            <a:lvl1pPr>
              <a:defRPr sz="1800">
                <a:solidFill>
                  <a:schemeClr val="bg1"/>
                </a:solidFill>
              </a:defRPr>
            </a:lvl1pPr>
            <a:lvl2pPr marL="344488" indent="-173038">
              <a:buFont typeface="System Font Regular"/>
              <a:buChar char="⎼"/>
              <a:tabLst/>
              <a:defRPr sz="1800">
                <a:solidFill>
                  <a:schemeClr val="bg1"/>
                </a:solidFill>
              </a:defRPr>
            </a:lvl2pPr>
            <a:lvl3pPr marL="515938" indent="-171450">
              <a:buFont typeface="Wingdings" pitchFamily="2" charset="2"/>
              <a:buChar char="§"/>
              <a:tabLst/>
              <a:defRPr sz="1800">
                <a:solidFill>
                  <a:schemeClr val="bg1"/>
                </a:solidFill>
              </a:defRPr>
            </a:lvl3pPr>
            <a:lvl4pPr marL="742950" indent="-227013">
              <a:buFont typeface="System Font Regular"/>
              <a:buChar char="⎼"/>
              <a:tabLst/>
              <a:defRPr sz="1800">
                <a:solidFill>
                  <a:schemeClr val="bg1"/>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Slide Number Placeholder 4">
            <a:extLst>
              <a:ext uri="{FF2B5EF4-FFF2-40B4-BE49-F238E27FC236}">
                <a16:creationId xmlns:a16="http://schemas.microsoft.com/office/drawing/2014/main" id="{1DDFA5C8-65C4-F016-C39A-2B72D60E0770}"/>
              </a:ext>
            </a:extLst>
          </p:cNvPr>
          <p:cNvSpPr>
            <a:spLocks noGrp="1"/>
          </p:cNvSpPr>
          <p:nvPr>
            <p:ph type="sldNum" sz="quarter" idx="11"/>
          </p:nvPr>
        </p:nvSpPr>
        <p:spPr/>
        <p:txBody>
          <a:bodyPr/>
          <a:lstStyle>
            <a:lvl1pPr>
              <a:defRPr>
                <a:solidFill>
                  <a:schemeClr val="bg2"/>
                </a:solidFill>
              </a:defRPr>
            </a:lvl1pPr>
          </a:lstStyle>
          <a:p>
            <a:fld id="{9E74224C-F5B0-D04D-98A9-64EC68DC7E07}" type="slidenum">
              <a:rPr lang="en-US" smtClean="0"/>
              <a:pPr/>
              <a:t>‹#›</a:t>
            </a:fld>
            <a:endParaRPr lang="en-US"/>
          </a:p>
        </p:txBody>
      </p:sp>
    </p:spTree>
    <p:extLst>
      <p:ext uri="{BB962C8B-B14F-4D97-AF65-F5344CB8AC3E}">
        <p14:creationId xmlns:p14="http://schemas.microsoft.com/office/powerpoint/2010/main" val="3883918892"/>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Two column layout 1">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815975" y="1447800"/>
            <a:ext cx="5208588" cy="382587"/>
          </a:xfrm>
        </p:spPr>
        <p:txBody>
          <a:bodyPr anchor="b">
            <a:normAutofit/>
          </a:bodyPr>
          <a:lstStyle>
            <a:lvl1pPr marL="0" indent="0">
              <a:buNone/>
              <a:defRPr sz="2400" b="1">
                <a:solidFill>
                  <a:schemeClr val="tx2"/>
                </a:solidFill>
                <a:latin typeface="+mn-lt"/>
              </a:defRPr>
            </a:lvl1pPr>
          </a:lstStyle>
          <a:p>
            <a:pPr lvl="0"/>
            <a:r>
              <a:rPr lang="en-US"/>
              <a:t>Click to add text</a:t>
            </a:r>
          </a:p>
        </p:txBody>
      </p:sp>
      <p:sp>
        <p:nvSpPr>
          <p:cNvPr id="9" name="Text Placeholder 7">
            <a:extLst>
              <a:ext uri="{FF2B5EF4-FFF2-40B4-BE49-F238E27FC236}">
                <a16:creationId xmlns:a16="http://schemas.microsoft.com/office/drawing/2014/main" id="{1D53E9C4-30AF-BFDA-EE94-23561F155F8F}"/>
              </a:ext>
            </a:extLst>
          </p:cNvPr>
          <p:cNvSpPr>
            <a:spLocks noGrp="1"/>
          </p:cNvSpPr>
          <p:nvPr>
            <p:ph type="body" sz="quarter" idx="16" hasCustomPrompt="1"/>
          </p:nvPr>
        </p:nvSpPr>
        <p:spPr>
          <a:xfrm>
            <a:off x="6207152" y="1447800"/>
            <a:ext cx="5240129" cy="382587"/>
          </a:xfrm>
        </p:spPr>
        <p:txBody>
          <a:bodyPr anchor="b">
            <a:normAutofit/>
          </a:bodyPr>
          <a:lstStyle>
            <a:lvl1pPr marL="0" indent="0">
              <a:buNone/>
              <a:defRPr sz="24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5" cy="553998"/>
          </a:xfrm>
          <a:prstGeom prst="rect">
            <a:avLst/>
          </a:prstGeom>
        </p:spPr>
        <p:txBody>
          <a:bodyPr vert="horz" wrap="square" lIns="0" tIns="0" rIns="0" bIns="0" rtlCol="0" anchor="t" anchorCtr="0">
            <a:spAutoFit/>
          </a:bodyPr>
          <a:lstStyle>
            <a:lvl1pPr>
              <a:defRPr/>
            </a:lvl1pPr>
          </a:lstStyle>
          <a:p>
            <a:r>
              <a:rPr lang="en-US"/>
              <a:t>Two column</a:t>
            </a:r>
            <a:endParaRPr lang="en-GB"/>
          </a:p>
        </p:txBody>
      </p:sp>
      <p:grpSp>
        <p:nvGrpSpPr>
          <p:cNvPr id="4" name="Group 3">
            <a:extLst>
              <a:ext uri="{FF2B5EF4-FFF2-40B4-BE49-F238E27FC236}">
                <a16:creationId xmlns:a16="http://schemas.microsoft.com/office/drawing/2014/main" id="{65B9153A-9F04-345A-4CA1-963B01DA3273}"/>
              </a:ext>
            </a:extLst>
          </p:cNvPr>
          <p:cNvGrpSpPr/>
          <p:nvPr/>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010204AF-B54C-9DDE-2E2F-B236A824F02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8EFA998-022D-EB7B-429D-6A8D03D5B4E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4229862D-C2FE-190A-A1C6-125484EF9A6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36C7C97-7221-506C-27D6-5761C3062C8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6103DB96-7437-13CE-87CA-2CEDF8F9539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62E748EE-30A4-8085-F8F8-D1B24513EA0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31736B5F-F9D7-3285-E3BF-3674828CDA2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5" name="Content Placeholder 17">
            <a:extLst>
              <a:ext uri="{FF2B5EF4-FFF2-40B4-BE49-F238E27FC236}">
                <a16:creationId xmlns:a16="http://schemas.microsoft.com/office/drawing/2014/main" id="{0EC7F9A4-4417-2CE7-7BB2-084F693E2E47}"/>
              </a:ext>
            </a:extLst>
          </p:cNvPr>
          <p:cNvSpPr>
            <a:spLocks noGrp="1"/>
          </p:cNvSpPr>
          <p:nvPr>
            <p:ph sz="quarter" idx="10"/>
          </p:nvPr>
        </p:nvSpPr>
        <p:spPr>
          <a:xfrm>
            <a:off x="813816" y="1993392"/>
            <a:ext cx="5181600" cy="4408401"/>
          </a:xfrm>
        </p:spPr>
        <p:txBody>
          <a:bodyPr>
            <a:normAutofit/>
          </a:bodyPr>
          <a:lstStyle>
            <a:lvl1pPr>
              <a:defRPr sz="1600">
                <a:solidFill>
                  <a:schemeClr val="accent4"/>
                </a:solidFill>
              </a:defRPr>
            </a:lvl1pPr>
            <a:lvl2pPr>
              <a:defRPr sz="1600"/>
            </a:lvl2pPr>
            <a:lvl3pPr>
              <a:defRPr sz="1600">
                <a:solidFill>
                  <a:schemeClr val="accent4"/>
                </a:solidFill>
              </a:defRPr>
            </a:lvl3pPr>
            <a:lvl4pPr>
              <a:defRPr sz="1600">
                <a:solidFill>
                  <a:schemeClr val="accent4"/>
                </a:solidFill>
              </a:defRPr>
            </a:lvl4pPr>
            <a:lvl5pPr>
              <a:defRPr>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Slide Number Placeholder 2">
            <a:extLst>
              <a:ext uri="{FF2B5EF4-FFF2-40B4-BE49-F238E27FC236}">
                <a16:creationId xmlns:a16="http://schemas.microsoft.com/office/drawing/2014/main" id="{CFE09D9A-9341-0D9E-64A5-A148BDDE4F09}"/>
              </a:ext>
            </a:extLst>
          </p:cNvPr>
          <p:cNvSpPr>
            <a:spLocks noGrp="1"/>
          </p:cNvSpPr>
          <p:nvPr>
            <p:ph type="sldNum" sz="quarter" idx="18"/>
          </p:nvPr>
        </p:nvSpPr>
        <p:spPr/>
        <p:txBody>
          <a:bodyPr/>
          <a:lstStyle/>
          <a:p>
            <a:fld id="{9E74224C-F5B0-D04D-98A9-64EC68DC7E07}" type="slidenum">
              <a:rPr lang="en-US" smtClean="0"/>
              <a:pPr/>
              <a:t>‹#›</a:t>
            </a:fld>
            <a:endParaRPr lang="en-US"/>
          </a:p>
        </p:txBody>
      </p:sp>
      <p:sp>
        <p:nvSpPr>
          <p:cNvPr id="11" name="Content Placeholder 10">
            <a:extLst>
              <a:ext uri="{FF2B5EF4-FFF2-40B4-BE49-F238E27FC236}">
                <a16:creationId xmlns:a16="http://schemas.microsoft.com/office/drawing/2014/main" id="{7BEF0843-863D-70F2-4F87-921E41A6C3C2}"/>
              </a:ext>
            </a:extLst>
          </p:cNvPr>
          <p:cNvSpPr>
            <a:spLocks noGrp="1"/>
          </p:cNvSpPr>
          <p:nvPr>
            <p:ph sz="quarter" idx="19"/>
          </p:nvPr>
        </p:nvSpPr>
        <p:spPr>
          <a:xfrm>
            <a:off x="6219825" y="1983440"/>
            <a:ext cx="5190004" cy="4424084"/>
          </a:xfrm>
        </p:spPr>
        <p:txBody>
          <a:bodyPr>
            <a:normAutofit/>
          </a:bodyPr>
          <a:lstStyle>
            <a:lvl1pPr>
              <a:defRPr sz="1600"/>
            </a:lvl1pPr>
            <a:lvl2pPr>
              <a:defRPr sz="1600"/>
            </a:lvl2pPr>
            <a:lvl3pPr>
              <a:defRPr sz="1600"/>
            </a:lvl3pPr>
            <a:lvl4pPr>
              <a:defRPr sz="1600"/>
            </a:lvl4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2393815648"/>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p:cSld name="Two column layout 2">
    <p:bg>
      <p:bgPr>
        <a:solidFill>
          <a:schemeClr val="tx1"/>
        </a:solidFill>
        <a:effectLst/>
      </p:bgPr>
    </p:bg>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815975" y="1447800"/>
            <a:ext cx="5208588" cy="382587"/>
          </a:xfrm>
        </p:spPr>
        <p:txBody>
          <a:bodyPr anchor="b">
            <a:normAutofit/>
          </a:bodyPr>
          <a:lstStyle>
            <a:lvl1pPr marL="0" indent="0">
              <a:buNone/>
              <a:defRPr sz="2400" b="1">
                <a:solidFill>
                  <a:schemeClr val="tx2"/>
                </a:solidFill>
                <a:latin typeface="+mn-lt"/>
              </a:defRPr>
            </a:lvl1pPr>
          </a:lstStyle>
          <a:p>
            <a:pPr lvl="0"/>
            <a:r>
              <a:rPr lang="en-US"/>
              <a:t>Click to add text</a:t>
            </a:r>
          </a:p>
        </p:txBody>
      </p:sp>
      <p:sp>
        <p:nvSpPr>
          <p:cNvPr id="9" name="Text Placeholder 7">
            <a:extLst>
              <a:ext uri="{FF2B5EF4-FFF2-40B4-BE49-F238E27FC236}">
                <a16:creationId xmlns:a16="http://schemas.microsoft.com/office/drawing/2014/main" id="{1D53E9C4-30AF-BFDA-EE94-23561F155F8F}"/>
              </a:ext>
            </a:extLst>
          </p:cNvPr>
          <p:cNvSpPr>
            <a:spLocks noGrp="1"/>
          </p:cNvSpPr>
          <p:nvPr>
            <p:ph type="body" sz="quarter" idx="16" hasCustomPrompt="1"/>
          </p:nvPr>
        </p:nvSpPr>
        <p:spPr>
          <a:xfrm>
            <a:off x="6207152" y="1447800"/>
            <a:ext cx="5240129" cy="382587"/>
          </a:xfrm>
        </p:spPr>
        <p:txBody>
          <a:bodyPr anchor="b">
            <a:normAutofit/>
          </a:bodyPr>
          <a:lstStyle>
            <a:lvl1pPr marL="0" indent="0">
              <a:buNone/>
              <a:defRPr sz="24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5" cy="553998"/>
          </a:xfrm>
          <a:prstGeom prst="rect">
            <a:avLst/>
          </a:prstGeom>
        </p:spPr>
        <p:txBody>
          <a:bodyPr vert="horz" wrap="square" lIns="0" tIns="0" rIns="0" bIns="0" rtlCol="0" anchor="t" anchorCtr="0">
            <a:spAutoFit/>
          </a:bodyPr>
          <a:lstStyle>
            <a:lvl1pPr>
              <a:defRPr/>
            </a:lvl1pPr>
          </a:lstStyle>
          <a:p>
            <a:r>
              <a:rPr lang="en-US"/>
              <a:t>Two column</a:t>
            </a:r>
            <a:endParaRPr lang="en-GB"/>
          </a:p>
        </p:txBody>
      </p:sp>
      <p:grpSp>
        <p:nvGrpSpPr>
          <p:cNvPr id="4" name="Group 3">
            <a:extLst>
              <a:ext uri="{FF2B5EF4-FFF2-40B4-BE49-F238E27FC236}">
                <a16:creationId xmlns:a16="http://schemas.microsoft.com/office/drawing/2014/main" id="{65B9153A-9F04-345A-4CA1-963B01DA3273}"/>
              </a:ext>
            </a:extLst>
          </p:cNvPr>
          <p:cNvGrpSpPr/>
          <p:nvPr/>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010204AF-B54C-9DDE-2E2F-B236A824F02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8EFA998-022D-EB7B-429D-6A8D03D5B4E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4229862D-C2FE-190A-A1C6-125484EF9A6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36C7C97-7221-506C-27D6-5761C3062C8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6103DB96-7437-13CE-87CA-2CEDF8F9539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62E748EE-30A4-8085-F8F8-D1B24513EA0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31736B5F-F9D7-3285-E3BF-3674828CDA2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5" name="Content Placeholder 17">
            <a:extLst>
              <a:ext uri="{FF2B5EF4-FFF2-40B4-BE49-F238E27FC236}">
                <a16:creationId xmlns:a16="http://schemas.microsoft.com/office/drawing/2014/main" id="{0EC7F9A4-4417-2CE7-7BB2-084F693E2E47}"/>
              </a:ext>
            </a:extLst>
          </p:cNvPr>
          <p:cNvSpPr>
            <a:spLocks noGrp="1"/>
          </p:cNvSpPr>
          <p:nvPr>
            <p:ph sz="quarter" idx="10"/>
          </p:nvPr>
        </p:nvSpPr>
        <p:spPr>
          <a:xfrm>
            <a:off x="813816" y="1993392"/>
            <a:ext cx="5181600" cy="4408401"/>
          </a:xfrm>
        </p:spPr>
        <p:txBody>
          <a:bodyPr>
            <a:normAutofit/>
          </a:bodyPr>
          <a:lstStyle>
            <a:lvl1pPr>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Content Placeholder 17">
            <a:extLst>
              <a:ext uri="{FF2B5EF4-FFF2-40B4-BE49-F238E27FC236}">
                <a16:creationId xmlns:a16="http://schemas.microsoft.com/office/drawing/2014/main" id="{076E4936-B714-2B4B-2E2F-7DE308A8C3D7}"/>
              </a:ext>
            </a:extLst>
          </p:cNvPr>
          <p:cNvSpPr>
            <a:spLocks noGrp="1"/>
          </p:cNvSpPr>
          <p:nvPr>
            <p:ph sz="quarter" idx="17"/>
          </p:nvPr>
        </p:nvSpPr>
        <p:spPr>
          <a:xfrm>
            <a:off x="6208776" y="1993392"/>
            <a:ext cx="5181600" cy="4408401"/>
          </a:xfrm>
        </p:spPr>
        <p:txBody>
          <a:bodyPr>
            <a:normAutofit/>
          </a:bodyPr>
          <a:lstStyle>
            <a:lvl1pPr>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 name="Slide Number Placeholder 1">
            <a:extLst>
              <a:ext uri="{FF2B5EF4-FFF2-40B4-BE49-F238E27FC236}">
                <a16:creationId xmlns:a16="http://schemas.microsoft.com/office/drawing/2014/main" id="{98DD4B66-83E4-B392-1FED-61D29DA44C0E}"/>
              </a:ext>
            </a:extLst>
          </p:cNvPr>
          <p:cNvSpPr>
            <a:spLocks noGrp="1"/>
          </p:cNvSpPr>
          <p:nvPr>
            <p:ph type="sldNum" sz="quarter" idx="18"/>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327837879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p:cSld name="Photo and text layout 1">
    <p:spTree>
      <p:nvGrpSpPr>
        <p:cNvPr id="1" name=""/>
        <p:cNvGrpSpPr/>
        <p:nvPr/>
      </p:nvGrpSpPr>
      <p:grpSpPr>
        <a:xfrm>
          <a:off x="0" y="0"/>
          <a:ext cx="0" cy="0"/>
          <a:chOff x="0" y="0"/>
          <a:chExt cx="0" cy="0"/>
        </a:xfrm>
      </p:grpSpPr>
      <p:sp>
        <p:nvSpPr>
          <p:cNvPr id="4" name="Title Placeholder 13">
            <a:extLst>
              <a:ext uri="{FF2B5EF4-FFF2-40B4-BE49-F238E27FC236}">
                <a16:creationId xmlns:a16="http://schemas.microsoft.com/office/drawing/2014/main" id="{F9FB6AB4-BD52-E671-219E-770825A0F405}"/>
              </a:ext>
            </a:extLst>
          </p:cNvPr>
          <p:cNvSpPr>
            <a:spLocks noGrp="1"/>
          </p:cNvSpPr>
          <p:nvPr>
            <p:ph type="title" hasCustomPrompt="1"/>
          </p:nvPr>
        </p:nvSpPr>
        <p:spPr>
          <a:xfrm>
            <a:off x="5556007" y="709937"/>
            <a:ext cx="5880340"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Content image slide</a:t>
            </a:r>
            <a:endParaRPr lang="en-GB"/>
          </a:p>
        </p:txBody>
      </p:sp>
      <p:sp>
        <p:nvSpPr>
          <p:cNvPr id="11" name="Text Placeholder 10">
            <a:extLst>
              <a:ext uri="{FF2B5EF4-FFF2-40B4-BE49-F238E27FC236}">
                <a16:creationId xmlns:a16="http://schemas.microsoft.com/office/drawing/2014/main" id="{460E8A7E-F71F-3971-4112-C151A2EA65D4}"/>
              </a:ext>
            </a:extLst>
          </p:cNvPr>
          <p:cNvSpPr>
            <a:spLocks noGrp="1"/>
          </p:cNvSpPr>
          <p:nvPr>
            <p:ph type="body" sz="quarter" idx="16" hasCustomPrompt="1"/>
          </p:nvPr>
        </p:nvSpPr>
        <p:spPr>
          <a:xfrm>
            <a:off x="5556007" y="1447800"/>
            <a:ext cx="5880341" cy="419100"/>
          </a:xfrm>
        </p:spPr>
        <p:txBody>
          <a:bodyPr>
            <a:normAutofit/>
          </a:bodyPr>
          <a:lstStyle>
            <a:lvl1pPr marL="0" indent="0">
              <a:buNone/>
              <a:defRPr sz="2400" b="1">
                <a:solidFill>
                  <a:schemeClr val="tx2"/>
                </a:solidFill>
              </a:defRPr>
            </a:lvl1pPr>
          </a:lstStyle>
          <a:p>
            <a:pPr lvl="0"/>
            <a:r>
              <a:rPr lang="en-GB"/>
              <a:t>Click to add text</a:t>
            </a:r>
          </a:p>
        </p:txBody>
      </p:sp>
      <p:sp>
        <p:nvSpPr>
          <p:cNvPr id="27" name="Picture Placeholder 26">
            <a:extLst>
              <a:ext uri="{FF2B5EF4-FFF2-40B4-BE49-F238E27FC236}">
                <a16:creationId xmlns:a16="http://schemas.microsoft.com/office/drawing/2014/main" id="{BF48D752-9287-95B9-FAA6-9C6985A15047}"/>
              </a:ext>
            </a:extLst>
          </p:cNvPr>
          <p:cNvSpPr>
            <a:spLocks noGrp="1"/>
          </p:cNvSpPr>
          <p:nvPr>
            <p:ph type="pic" sz="quarter" idx="17" hasCustomPrompt="1"/>
          </p:nvPr>
        </p:nvSpPr>
        <p:spPr>
          <a:xfrm>
            <a:off x="0" y="0"/>
            <a:ext cx="5316538" cy="6858000"/>
          </a:xfrm>
          <a:custGeom>
            <a:avLst/>
            <a:gdLst>
              <a:gd name="connsiteX0" fmla="*/ 755651 w 5316538"/>
              <a:gd name="connsiteY0" fmla="*/ 709937 h 6858000"/>
              <a:gd name="connsiteX1" fmla="*/ 755651 w 5316538"/>
              <a:gd name="connsiteY1" fmla="*/ 1263935 h 6858000"/>
              <a:gd name="connsiteX2" fmla="*/ 1015764 w 5316538"/>
              <a:gd name="connsiteY2" fmla="*/ 1263935 h 6858000"/>
              <a:gd name="connsiteX3" fmla="*/ 1015764 w 5316538"/>
              <a:gd name="connsiteY3" fmla="*/ 709937 h 6858000"/>
              <a:gd name="connsiteX4" fmla="*/ 1096769 w 5316538"/>
              <a:gd name="connsiteY4" fmla="*/ 709937 h 6858000"/>
              <a:gd name="connsiteX5" fmla="*/ 1096769 w 5316538"/>
              <a:gd name="connsiteY5" fmla="*/ 1263935 h 6858000"/>
              <a:gd name="connsiteX6" fmla="*/ 1940364 w 5316538"/>
              <a:gd name="connsiteY6" fmla="*/ 1263935 h 6858000"/>
              <a:gd name="connsiteX7" fmla="*/ 1940364 w 5316538"/>
              <a:gd name="connsiteY7" fmla="*/ 709937 h 6858000"/>
              <a:gd name="connsiteX8" fmla="*/ 0 w 5316538"/>
              <a:gd name="connsiteY8" fmla="*/ 0 h 6858000"/>
              <a:gd name="connsiteX9" fmla="*/ 5316538 w 5316538"/>
              <a:gd name="connsiteY9" fmla="*/ 0 h 6858000"/>
              <a:gd name="connsiteX10" fmla="*/ 5316538 w 5316538"/>
              <a:gd name="connsiteY10" fmla="*/ 709937 h 6858000"/>
              <a:gd name="connsiteX11" fmla="*/ 2021369 w 5316538"/>
              <a:gd name="connsiteY11" fmla="*/ 709937 h 6858000"/>
              <a:gd name="connsiteX12" fmla="*/ 2021369 w 5316538"/>
              <a:gd name="connsiteY12" fmla="*/ 1263935 h 6858000"/>
              <a:gd name="connsiteX13" fmla="*/ 5316538 w 5316538"/>
              <a:gd name="connsiteY13" fmla="*/ 1263935 h 6858000"/>
              <a:gd name="connsiteX14" fmla="*/ 5316538 w 5316538"/>
              <a:gd name="connsiteY14" fmla="*/ 6858000 h 6858000"/>
              <a:gd name="connsiteX15" fmla="*/ 0 w 5316538"/>
              <a:gd name="connsiteY1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316538" h="6858000">
                <a:moveTo>
                  <a:pt x="755651" y="709937"/>
                </a:moveTo>
                <a:lnTo>
                  <a:pt x="755651" y="1263935"/>
                </a:lnTo>
                <a:lnTo>
                  <a:pt x="1015764" y="1263935"/>
                </a:lnTo>
                <a:lnTo>
                  <a:pt x="1015764" y="709937"/>
                </a:lnTo>
                <a:close/>
                <a:moveTo>
                  <a:pt x="1096769" y="709937"/>
                </a:moveTo>
                <a:lnTo>
                  <a:pt x="1096769" y="1263935"/>
                </a:lnTo>
                <a:lnTo>
                  <a:pt x="1940364" y="1263935"/>
                </a:lnTo>
                <a:lnTo>
                  <a:pt x="1940364" y="709937"/>
                </a:lnTo>
                <a:close/>
                <a:moveTo>
                  <a:pt x="0" y="0"/>
                </a:moveTo>
                <a:lnTo>
                  <a:pt x="5316538" y="0"/>
                </a:lnTo>
                <a:lnTo>
                  <a:pt x="5316538" y="709937"/>
                </a:lnTo>
                <a:lnTo>
                  <a:pt x="2021369" y="709937"/>
                </a:lnTo>
                <a:lnTo>
                  <a:pt x="2021369" y="1263935"/>
                </a:lnTo>
                <a:lnTo>
                  <a:pt x="5316538" y="1263935"/>
                </a:lnTo>
                <a:lnTo>
                  <a:pt x="5316538" y="6858000"/>
                </a:lnTo>
                <a:lnTo>
                  <a:pt x="0" y="6858000"/>
                </a:lnTo>
                <a:close/>
              </a:path>
            </a:pathLst>
          </a:custGeom>
          <a:solidFill>
            <a:srgbClr val="CFD0D1"/>
          </a:solidFill>
        </p:spPr>
        <p:txBody>
          <a:bodyPr wrap="square" anchor="ctr">
            <a:noAutofit/>
          </a:bodyPr>
          <a:lstStyle>
            <a:lvl1pPr marL="0" indent="0" algn="ctr">
              <a:buNone/>
              <a:defRPr b="1"/>
            </a:lvl1pPr>
          </a:lstStyle>
          <a:p>
            <a:r>
              <a:rPr lang="en-US"/>
              <a:t>Click to insert abstract  </a:t>
            </a:r>
            <a:br>
              <a:rPr lang="en-US"/>
            </a:br>
            <a:r>
              <a:rPr lang="en-US"/>
              <a:t>or industry image</a:t>
            </a:r>
          </a:p>
        </p:txBody>
      </p:sp>
      <p:grpSp>
        <p:nvGrpSpPr>
          <p:cNvPr id="2" name="Group 1">
            <a:extLst>
              <a:ext uri="{FF2B5EF4-FFF2-40B4-BE49-F238E27FC236}">
                <a16:creationId xmlns:a16="http://schemas.microsoft.com/office/drawing/2014/main" id="{021EBEEB-9649-2F67-270F-05638CA5842A}"/>
              </a:ext>
            </a:extLst>
          </p:cNvPr>
          <p:cNvGrpSpPr/>
          <p:nvPr/>
        </p:nvGrpSpPr>
        <p:grpSpPr>
          <a:xfrm>
            <a:off x="10863102" y="309052"/>
            <a:ext cx="911847" cy="382707"/>
            <a:chOff x="7459170" y="481236"/>
            <a:chExt cx="2697427" cy="1132124"/>
          </a:xfrm>
        </p:grpSpPr>
        <p:sp>
          <p:nvSpPr>
            <p:cNvPr id="3" name="Freeform 2">
              <a:extLst>
                <a:ext uri="{FF2B5EF4-FFF2-40B4-BE49-F238E27FC236}">
                  <a16:creationId xmlns:a16="http://schemas.microsoft.com/office/drawing/2014/main" id="{4719A416-9CCB-531C-7884-9C1AAF398A3F}"/>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B0D994CE-6A60-46F5-6BF2-148330264ABC}"/>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480115B-2089-3A84-28B5-C741692F66A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9F81584-6436-3402-B44A-D71A8A17404C}"/>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EFA7E849-B7BF-76F8-DE20-F5FD1944DED3}"/>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1B1CDEE-D9E5-4608-9586-526E6590051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2CF0FFBC-56FB-74A2-CA4F-7B6D767DB1F0}"/>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5" name="Content Placeholder 17">
            <a:extLst>
              <a:ext uri="{FF2B5EF4-FFF2-40B4-BE49-F238E27FC236}">
                <a16:creationId xmlns:a16="http://schemas.microsoft.com/office/drawing/2014/main" id="{6C3E28DB-3F5F-5977-12DA-B22BFF46031B}"/>
              </a:ext>
            </a:extLst>
          </p:cNvPr>
          <p:cNvSpPr>
            <a:spLocks noGrp="1"/>
          </p:cNvSpPr>
          <p:nvPr>
            <p:ph sz="quarter" idx="22"/>
          </p:nvPr>
        </p:nvSpPr>
        <p:spPr>
          <a:xfrm>
            <a:off x="5556007" y="2011476"/>
            <a:ext cx="5873993" cy="4484602"/>
          </a:xfrm>
        </p:spPr>
        <p:txBody>
          <a:bodyPr>
            <a:normAutofit/>
          </a:bodyPr>
          <a:lstStyle>
            <a:lvl1pPr>
              <a:defRPr sz="1600"/>
            </a:lvl1pPr>
            <a:lvl2pPr>
              <a:defRPr sz="1600"/>
            </a:lvl2pPr>
            <a:lvl3pPr>
              <a:defRPr sz="1600"/>
            </a:lvl3pPr>
            <a:lvl4pPr>
              <a:defRPr sz="16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Slide Number Placeholder 6">
            <a:extLst>
              <a:ext uri="{FF2B5EF4-FFF2-40B4-BE49-F238E27FC236}">
                <a16:creationId xmlns:a16="http://schemas.microsoft.com/office/drawing/2014/main" id="{1B827EDB-276A-5E14-F2F4-AC4CEF4E6458}"/>
              </a:ext>
            </a:extLst>
          </p:cNvPr>
          <p:cNvSpPr>
            <a:spLocks noGrp="1"/>
          </p:cNvSpPr>
          <p:nvPr>
            <p:ph type="sldNum" sz="quarter" idx="23"/>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959281566"/>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p:cSld name="Three column layout">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813816" y="1447800"/>
            <a:ext cx="3403771" cy="382587"/>
          </a:xfrm>
        </p:spPr>
        <p:txBody>
          <a:bodyPr anchor="b">
            <a:normAutofit/>
          </a:bodyPr>
          <a:lstStyle>
            <a:lvl1pPr marL="0" indent="0">
              <a:buNone/>
              <a:defRPr sz="24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4188" y="709937"/>
            <a:ext cx="10621792" cy="553998"/>
          </a:xfrm>
          <a:prstGeom prst="rect">
            <a:avLst/>
          </a:prstGeom>
        </p:spPr>
        <p:txBody>
          <a:bodyPr vert="horz" wrap="square" lIns="0" tIns="0" rIns="0" bIns="0" rtlCol="0" anchor="t" anchorCtr="0">
            <a:spAutoFit/>
          </a:bodyPr>
          <a:lstStyle>
            <a:lvl1pPr>
              <a:defRPr/>
            </a:lvl1pPr>
          </a:lstStyle>
          <a:p>
            <a:r>
              <a:rPr lang="en-US"/>
              <a:t>Three column</a:t>
            </a:r>
            <a:endParaRPr lang="en-GB"/>
          </a:p>
        </p:txBody>
      </p:sp>
      <p:sp>
        <p:nvSpPr>
          <p:cNvPr id="10" name="Text Placeholder 7">
            <a:extLst>
              <a:ext uri="{FF2B5EF4-FFF2-40B4-BE49-F238E27FC236}">
                <a16:creationId xmlns:a16="http://schemas.microsoft.com/office/drawing/2014/main" id="{37120D12-5FC6-94E0-4F2A-51B01B5B6562}"/>
              </a:ext>
            </a:extLst>
          </p:cNvPr>
          <p:cNvSpPr>
            <a:spLocks noGrp="1"/>
          </p:cNvSpPr>
          <p:nvPr>
            <p:ph type="body" sz="quarter" idx="17" hasCustomPrompt="1"/>
          </p:nvPr>
        </p:nvSpPr>
        <p:spPr>
          <a:xfrm>
            <a:off x="4416552" y="1447800"/>
            <a:ext cx="3397405" cy="382587"/>
          </a:xfrm>
        </p:spPr>
        <p:txBody>
          <a:bodyPr anchor="b">
            <a:normAutofit/>
          </a:bodyPr>
          <a:lstStyle>
            <a:lvl1pPr marL="0" indent="0">
              <a:buNone/>
              <a:defRPr sz="2400" b="1">
                <a:solidFill>
                  <a:schemeClr val="tx2"/>
                </a:solidFill>
                <a:latin typeface="+mn-lt"/>
              </a:defRPr>
            </a:lvl1pPr>
          </a:lstStyle>
          <a:p>
            <a:pPr lvl="0"/>
            <a:r>
              <a:rPr lang="en-US"/>
              <a:t>Click to add text</a:t>
            </a:r>
          </a:p>
        </p:txBody>
      </p:sp>
      <p:sp>
        <p:nvSpPr>
          <p:cNvPr id="12" name="Text Placeholder 7">
            <a:extLst>
              <a:ext uri="{FF2B5EF4-FFF2-40B4-BE49-F238E27FC236}">
                <a16:creationId xmlns:a16="http://schemas.microsoft.com/office/drawing/2014/main" id="{F7E8CBC2-C25B-3DCE-6606-BBD64521AFBB}"/>
              </a:ext>
            </a:extLst>
          </p:cNvPr>
          <p:cNvSpPr>
            <a:spLocks noGrp="1"/>
          </p:cNvSpPr>
          <p:nvPr>
            <p:ph type="body" sz="quarter" idx="19" hasCustomPrompt="1"/>
          </p:nvPr>
        </p:nvSpPr>
        <p:spPr>
          <a:xfrm>
            <a:off x="8001000" y="1447800"/>
            <a:ext cx="3420657" cy="382587"/>
          </a:xfrm>
        </p:spPr>
        <p:txBody>
          <a:bodyPr anchor="b">
            <a:normAutofit/>
          </a:bodyPr>
          <a:lstStyle>
            <a:lvl1pPr marL="0" indent="0">
              <a:buNone/>
              <a:defRPr sz="2400" b="1">
                <a:solidFill>
                  <a:schemeClr val="tx2"/>
                </a:solidFill>
                <a:latin typeface="+mn-lt"/>
              </a:defRPr>
            </a:lvl1pPr>
          </a:lstStyle>
          <a:p>
            <a:pPr lvl="0"/>
            <a:r>
              <a:rPr lang="en-US"/>
              <a:t>Click to add text</a:t>
            </a:r>
          </a:p>
        </p:txBody>
      </p:sp>
      <p:grpSp>
        <p:nvGrpSpPr>
          <p:cNvPr id="5" name="Group 4">
            <a:extLst>
              <a:ext uri="{FF2B5EF4-FFF2-40B4-BE49-F238E27FC236}">
                <a16:creationId xmlns:a16="http://schemas.microsoft.com/office/drawing/2014/main" id="{591F3DED-33E1-2A27-8417-C862386CC9D7}"/>
              </a:ext>
            </a:extLst>
          </p:cNvPr>
          <p:cNvGrpSpPr/>
          <p:nvPr/>
        </p:nvGrpSpPr>
        <p:grpSpPr>
          <a:xfrm>
            <a:off x="10863102" y="309052"/>
            <a:ext cx="911847" cy="382707"/>
            <a:chOff x="7459170" y="481236"/>
            <a:chExt cx="2697427" cy="1132124"/>
          </a:xfrm>
        </p:grpSpPr>
        <p:sp>
          <p:nvSpPr>
            <p:cNvPr id="9" name="Freeform 8">
              <a:extLst>
                <a:ext uri="{FF2B5EF4-FFF2-40B4-BE49-F238E27FC236}">
                  <a16:creationId xmlns:a16="http://schemas.microsoft.com/office/drawing/2014/main" id="{AD68F991-7AC1-3980-7A7D-DDCBEF497B1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A792418D-8382-6613-3E08-30CF6D4679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868560B3-0255-C232-6058-8B5E44CF8ABC}"/>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DA756CD8-BF86-6088-37B6-0E7FF536EFA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C4576A99-EA91-057D-D6BB-E9B12AACD8F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EC941588-A6EC-9B9A-945B-0DE414BCDE76}"/>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968286F7-553D-1246-396B-C9E7815C3CA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7" name="Content Placeholder 17">
            <a:extLst>
              <a:ext uri="{FF2B5EF4-FFF2-40B4-BE49-F238E27FC236}">
                <a16:creationId xmlns:a16="http://schemas.microsoft.com/office/drawing/2014/main" id="{0A776850-50EE-E561-4FFE-50964993BAB6}"/>
              </a:ext>
            </a:extLst>
          </p:cNvPr>
          <p:cNvSpPr>
            <a:spLocks noGrp="1"/>
          </p:cNvSpPr>
          <p:nvPr>
            <p:ph sz="quarter" idx="20"/>
          </p:nvPr>
        </p:nvSpPr>
        <p:spPr>
          <a:xfrm>
            <a:off x="813816" y="1992398"/>
            <a:ext cx="3401568" cy="4484602"/>
          </a:xfrm>
        </p:spPr>
        <p:txBody>
          <a:bodyPr>
            <a:normAutofit/>
          </a:bodyPr>
          <a:lstStyle>
            <a:lvl1pPr>
              <a:defRPr sz="1600"/>
            </a:lvl1pPr>
            <a:lvl2pPr>
              <a:defRPr sz="1600"/>
            </a:lvl2pPr>
            <a:lvl3pPr>
              <a:defRPr sz="1600"/>
            </a:lvl3pPr>
            <a:lvl4pPr>
              <a:defRPr sz="16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6" name="Content Placeholder 17">
            <a:extLst>
              <a:ext uri="{FF2B5EF4-FFF2-40B4-BE49-F238E27FC236}">
                <a16:creationId xmlns:a16="http://schemas.microsoft.com/office/drawing/2014/main" id="{7E6C179B-B0FB-66D9-590F-5E20DFE7C553}"/>
              </a:ext>
            </a:extLst>
          </p:cNvPr>
          <p:cNvSpPr>
            <a:spLocks noGrp="1"/>
          </p:cNvSpPr>
          <p:nvPr>
            <p:ph sz="quarter" idx="21"/>
          </p:nvPr>
        </p:nvSpPr>
        <p:spPr>
          <a:xfrm>
            <a:off x="4419600" y="1992398"/>
            <a:ext cx="3401568" cy="4484602"/>
          </a:xfrm>
        </p:spPr>
        <p:txBody>
          <a:bodyPr>
            <a:normAutofit/>
          </a:bodyPr>
          <a:lstStyle>
            <a:lvl1pPr>
              <a:defRPr sz="1600"/>
            </a:lvl1pPr>
            <a:lvl2pPr>
              <a:defRPr sz="1600"/>
            </a:lvl2pPr>
            <a:lvl3pPr>
              <a:defRPr sz="1600"/>
            </a:lvl3pPr>
            <a:lvl4pPr>
              <a:defRPr sz="16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23" name="Content Placeholder 17">
            <a:extLst>
              <a:ext uri="{FF2B5EF4-FFF2-40B4-BE49-F238E27FC236}">
                <a16:creationId xmlns:a16="http://schemas.microsoft.com/office/drawing/2014/main" id="{A9EE28E5-77BF-A362-4864-199E18F99C58}"/>
              </a:ext>
            </a:extLst>
          </p:cNvPr>
          <p:cNvSpPr>
            <a:spLocks noGrp="1"/>
          </p:cNvSpPr>
          <p:nvPr>
            <p:ph sz="quarter" idx="22"/>
          </p:nvPr>
        </p:nvSpPr>
        <p:spPr>
          <a:xfrm>
            <a:off x="8001000" y="1992398"/>
            <a:ext cx="3401568" cy="4484602"/>
          </a:xfrm>
        </p:spPr>
        <p:txBody>
          <a:bodyPr>
            <a:normAutofit/>
          </a:bodyPr>
          <a:lstStyle>
            <a:lvl1pPr>
              <a:defRPr sz="1600"/>
            </a:lvl1pPr>
            <a:lvl2pPr>
              <a:defRPr sz="1600"/>
            </a:lvl2pPr>
            <a:lvl3pPr>
              <a:defRPr sz="1600"/>
            </a:lvl3pPr>
            <a:lvl4pPr>
              <a:defRPr sz="16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Slide Number Placeholder 2">
            <a:extLst>
              <a:ext uri="{FF2B5EF4-FFF2-40B4-BE49-F238E27FC236}">
                <a16:creationId xmlns:a16="http://schemas.microsoft.com/office/drawing/2014/main" id="{A7AA23B0-89AF-F506-032C-1D2E877DBE74}"/>
              </a:ext>
            </a:extLst>
          </p:cNvPr>
          <p:cNvSpPr>
            <a:spLocks noGrp="1"/>
          </p:cNvSpPr>
          <p:nvPr>
            <p:ph type="sldNum" sz="quarter" idx="23"/>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1148344964"/>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p:cSld name="Four column layout">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813816" y="1444752"/>
            <a:ext cx="2514650" cy="382587"/>
          </a:xfrm>
        </p:spPr>
        <p:txBody>
          <a:bodyPr anchor="b"/>
          <a:lstStyle>
            <a:lvl1pPr marL="0" indent="0">
              <a:buNone/>
              <a:defRPr sz="20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5586" cy="553998"/>
          </a:xfrm>
          <a:prstGeom prst="rect">
            <a:avLst/>
          </a:prstGeom>
        </p:spPr>
        <p:txBody>
          <a:bodyPr vert="horz" wrap="square" lIns="0" tIns="0" rIns="0" bIns="0" rtlCol="0" anchor="t" anchorCtr="0">
            <a:spAutoFit/>
          </a:bodyPr>
          <a:lstStyle>
            <a:lvl1pPr>
              <a:defRPr/>
            </a:lvl1pPr>
          </a:lstStyle>
          <a:p>
            <a:r>
              <a:rPr lang="en-US"/>
              <a:t>Four column</a:t>
            </a:r>
            <a:endParaRPr lang="en-GB"/>
          </a:p>
        </p:txBody>
      </p:sp>
      <p:sp>
        <p:nvSpPr>
          <p:cNvPr id="18" name="Text Placeholder 7">
            <a:extLst>
              <a:ext uri="{FF2B5EF4-FFF2-40B4-BE49-F238E27FC236}">
                <a16:creationId xmlns:a16="http://schemas.microsoft.com/office/drawing/2014/main" id="{DE7E055F-5919-BCB9-F630-E6504A7CB2E2}"/>
              </a:ext>
            </a:extLst>
          </p:cNvPr>
          <p:cNvSpPr>
            <a:spLocks noGrp="1"/>
          </p:cNvSpPr>
          <p:nvPr>
            <p:ph type="body" sz="quarter" idx="19" hasCustomPrompt="1"/>
          </p:nvPr>
        </p:nvSpPr>
        <p:spPr>
          <a:xfrm>
            <a:off x="8916829" y="1444752"/>
            <a:ext cx="2514731" cy="382587"/>
          </a:xfrm>
        </p:spPr>
        <p:txBody>
          <a:bodyPr anchor="b"/>
          <a:lstStyle>
            <a:lvl1pPr marL="0" indent="0">
              <a:buNone/>
              <a:defRPr sz="2000" b="1">
                <a:solidFill>
                  <a:schemeClr val="tx2"/>
                </a:solidFill>
                <a:latin typeface="+mn-lt"/>
              </a:defRPr>
            </a:lvl1pPr>
          </a:lstStyle>
          <a:p>
            <a:pPr lvl="0"/>
            <a:r>
              <a:rPr lang="en-US"/>
              <a:t>Click to add text</a:t>
            </a:r>
          </a:p>
        </p:txBody>
      </p:sp>
      <p:sp>
        <p:nvSpPr>
          <p:cNvPr id="19" name="Text Placeholder 7">
            <a:extLst>
              <a:ext uri="{FF2B5EF4-FFF2-40B4-BE49-F238E27FC236}">
                <a16:creationId xmlns:a16="http://schemas.microsoft.com/office/drawing/2014/main" id="{1ACCF396-8BF0-C982-52C2-5036657396DE}"/>
              </a:ext>
            </a:extLst>
          </p:cNvPr>
          <p:cNvSpPr>
            <a:spLocks noGrp="1"/>
          </p:cNvSpPr>
          <p:nvPr>
            <p:ph type="body" sz="quarter" idx="20" hasCustomPrompt="1"/>
          </p:nvPr>
        </p:nvSpPr>
        <p:spPr>
          <a:xfrm>
            <a:off x="3498526" y="1444752"/>
            <a:ext cx="2538964" cy="382587"/>
          </a:xfrm>
        </p:spPr>
        <p:txBody>
          <a:bodyPr anchor="b"/>
          <a:lstStyle>
            <a:lvl1pPr marL="0" indent="0">
              <a:buNone/>
              <a:defRPr sz="2000" b="1">
                <a:solidFill>
                  <a:schemeClr val="tx2"/>
                </a:solidFill>
                <a:latin typeface="+mn-lt"/>
              </a:defRPr>
            </a:lvl1pPr>
          </a:lstStyle>
          <a:p>
            <a:pPr lvl="0"/>
            <a:r>
              <a:rPr lang="en-US"/>
              <a:t>Click to add text</a:t>
            </a:r>
          </a:p>
        </p:txBody>
      </p:sp>
      <p:sp>
        <p:nvSpPr>
          <p:cNvPr id="20" name="Text Placeholder 7">
            <a:extLst>
              <a:ext uri="{FF2B5EF4-FFF2-40B4-BE49-F238E27FC236}">
                <a16:creationId xmlns:a16="http://schemas.microsoft.com/office/drawing/2014/main" id="{EFC9B49A-2E51-745D-2FAA-E98696437ABB}"/>
              </a:ext>
            </a:extLst>
          </p:cNvPr>
          <p:cNvSpPr>
            <a:spLocks noGrp="1"/>
          </p:cNvSpPr>
          <p:nvPr>
            <p:ph type="body" sz="quarter" idx="21" hasCustomPrompt="1"/>
          </p:nvPr>
        </p:nvSpPr>
        <p:spPr>
          <a:xfrm>
            <a:off x="6203325" y="1444752"/>
            <a:ext cx="2528283" cy="382587"/>
          </a:xfrm>
        </p:spPr>
        <p:txBody>
          <a:bodyPr anchor="b"/>
          <a:lstStyle>
            <a:lvl1pPr marL="0" indent="0">
              <a:buNone/>
              <a:defRPr sz="2000" b="1">
                <a:solidFill>
                  <a:schemeClr val="tx2"/>
                </a:solidFill>
                <a:latin typeface="+mn-lt"/>
              </a:defRPr>
            </a:lvl1pPr>
          </a:lstStyle>
          <a:p>
            <a:pPr lvl="0"/>
            <a:r>
              <a:rPr lang="en-US"/>
              <a:t>Click to add text</a:t>
            </a:r>
          </a:p>
        </p:txBody>
      </p:sp>
      <p:grpSp>
        <p:nvGrpSpPr>
          <p:cNvPr id="2" name="Group 1">
            <a:extLst>
              <a:ext uri="{FF2B5EF4-FFF2-40B4-BE49-F238E27FC236}">
                <a16:creationId xmlns:a16="http://schemas.microsoft.com/office/drawing/2014/main" id="{16C66BC4-CE7E-E443-BEF3-B7BBA49FE37B}"/>
              </a:ext>
            </a:extLst>
          </p:cNvPr>
          <p:cNvGrpSpPr/>
          <p:nvPr/>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50790525-9335-DAAD-AC9C-8A5ED398D08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14A1F7E0-0F9D-CB08-090C-103CC90DB07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B6753D0-DCA0-6F8D-9925-C7D54467DEE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B74D5C01-B85D-62D4-6CBF-B92E2D13C1E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1566ABB6-ED60-D890-BB6C-61398345B3C7}"/>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E75E3A5F-257D-3252-FB43-C2B566796AD9}"/>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C4F55C8C-A15B-560E-A23A-06211839C312}"/>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4" name="Content Placeholder 17">
            <a:extLst>
              <a:ext uri="{FF2B5EF4-FFF2-40B4-BE49-F238E27FC236}">
                <a16:creationId xmlns:a16="http://schemas.microsoft.com/office/drawing/2014/main" id="{6836F395-4748-2751-1D21-D93193CB7721}"/>
              </a:ext>
            </a:extLst>
          </p:cNvPr>
          <p:cNvSpPr>
            <a:spLocks noGrp="1"/>
          </p:cNvSpPr>
          <p:nvPr>
            <p:ph sz="quarter" idx="22"/>
          </p:nvPr>
        </p:nvSpPr>
        <p:spPr>
          <a:xfrm>
            <a:off x="813816" y="1992398"/>
            <a:ext cx="2514600" cy="4484602"/>
          </a:xfrm>
        </p:spPr>
        <p:txBody>
          <a:bodyPr>
            <a:normAutofit/>
          </a:bodyPr>
          <a:lstStyle>
            <a:lvl1pPr>
              <a:defRPr sz="1600"/>
            </a:lvl1pPr>
            <a:lvl2pPr>
              <a:defRPr sz="1600"/>
            </a:lvl2pPr>
            <a:lvl3pPr>
              <a:defRPr sz="1600"/>
            </a:lvl3pPr>
            <a:lvl4pPr>
              <a:defRPr sz="16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Content Placeholder 17">
            <a:extLst>
              <a:ext uri="{FF2B5EF4-FFF2-40B4-BE49-F238E27FC236}">
                <a16:creationId xmlns:a16="http://schemas.microsoft.com/office/drawing/2014/main" id="{24FDCD0B-78AD-B0E5-5A66-A6DC66DC0B27}"/>
              </a:ext>
            </a:extLst>
          </p:cNvPr>
          <p:cNvSpPr>
            <a:spLocks noGrp="1"/>
          </p:cNvSpPr>
          <p:nvPr>
            <p:ph sz="quarter" idx="23"/>
          </p:nvPr>
        </p:nvSpPr>
        <p:spPr>
          <a:xfrm>
            <a:off x="3505200" y="1992398"/>
            <a:ext cx="2514600" cy="4484602"/>
          </a:xfrm>
        </p:spPr>
        <p:txBody>
          <a:bodyPr>
            <a:normAutofit/>
          </a:bodyPr>
          <a:lstStyle>
            <a:lvl1pPr>
              <a:defRPr sz="1600"/>
            </a:lvl1pPr>
            <a:lvl2pPr>
              <a:defRPr sz="1600"/>
            </a:lvl2pPr>
            <a:lvl3pPr>
              <a:defRPr sz="1600"/>
            </a:lvl3pPr>
            <a:lvl4pPr>
              <a:defRPr sz="16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5" name="Content Placeholder 17">
            <a:extLst>
              <a:ext uri="{FF2B5EF4-FFF2-40B4-BE49-F238E27FC236}">
                <a16:creationId xmlns:a16="http://schemas.microsoft.com/office/drawing/2014/main" id="{EA511637-20FB-46F5-8612-86CB87549DD6}"/>
              </a:ext>
            </a:extLst>
          </p:cNvPr>
          <p:cNvSpPr>
            <a:spLocks noGrp="1"/>
          </p:cNvSpPr>
          <p:nvPr>
            <p:ph sz="quarter" idx="24"/>
          </p:nvPr>
        </p:nvSpPr>
        <p:spPr>
          <a:xfrm>
            <a:off x="6199632" y="1992398"/>
            <a:ext cx="2514600" cy="4484602"/>
          </a:xfrm>
        </p:spPr>
        <p:txBody>
          <a:bodyPr>
            <a:normAutofit/>
          </a:bodyPr>
          <a:lstStyle>
            <a:lvl1pPr>
              <a:defRPr sz="1600"/>
            </a:lvl1pPr>
            <a:lvl2pPr>
              <a:defRPr sz="1600"/>
            </a:lvl2pPr>
            <a:lvl3pPr>
              <a:defRPr sz="1600"/>
            </a:lvl3pPr>
            <a:lvl4pPr>
              <a:defRPr sz="16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6" name="Content Placeholder 17">
            <a:extLst>
              <a:ext uri="{FF2B5EF4-FFF2-40B4-BE49-F238E27FC236}">
                <a16:creationId xmlns:a16="http://schemas.microsoft.com/office/drawing/2014/main" id="{8D7C06DE-97BF-BAF3-02DD-41639AF97BE4}"/>
              </a:ext>
            </a:extLst>
          </p:cNvPr>
          <p:cNvSpPr>
            <a:spLocks noGrp="1"/>
          </p:cNvSpPr>
          <p:nvPr>
            <p:ph sz="quarter" idx="25"/>
          </p:nvPr>
        </p:nvSpPr>
        <p:spPr>
          <a:xfrm>
            <a:off x="8915400" y="1981200"/>
            <a:ext cx="2514600" cy="4484602"/>
          </a:xfrm>
        </p:spPr>
        <p:txBody>
          <a:bodyPr>
            <a:normAutofit/>
          </a:bodyPr>
          <a:lstStyle>
            <a:lvl1pPr>
              <a:defRPr sz="1600"/>
            </a:lvl1pPr>
            <a:lvl2pPr>
              <a:defRPr sz="1600"/>
            </a:lvl2pPr>
            <a:lvl3pPr>
              <a:defRPr sz="1600"/>
            </a:lvl3pPr>
            <a:lvl4pPr>
              <a:defRPr sz="16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Slide Number Placeholder 6">
            <a:extLst>
              <a:ext uri="{FF2B5EF4-FFF2-40B4-BE49-F238E27FC236}">
                <a16:creationId xmlns:a16="http://schemas.microsoft.com/office/drawing/2014/main" id="{0FB6820B-CC2A-6AB0-79EC-0574A01746D2}"/>
              </a:ext>
            </a:extLst>
          </p:cNvPr>
          <p:cNvSpPr>
            <a:spLocks noGrp="1"/>
          </p:cNvSpPr>
          <p:nvPr>
            <p:ph type="sldNum" sz="quarter" idx="26"/>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3006868099"/>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p:cSld name="Prose layout 1">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44037E1-26A7-ED3C-E482-708BAAA49C76}"/>
              </a:ext>
            </a:extLst>
          </p:cNvPr>
          <p:cNvGrpSpPr/>
          <p:nvPr/>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5966B258-B64F-4C37-95EE-DA12F2437C5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68495EF2-DC0E-4705-9377-828A5C59A7A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66CF9A18-6B79-9281-E358-AA370155A16E}"/>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69D9BD7C-6ABA-014B-B051-F78B0A09E46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4F4DBC16-F0ED-C2E1-4364-FB9028DCED9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6111B3EC-1860-2199-3CF6-3EB4CDCAF2A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AF8E482C-420E-4F3B-DFC0-AB9874161AB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4" name="Title 6">
            <a:extLst>
              <a:ext uri="{FF2B5EF4-FFF2-40B4-BE49-F238E27FC236}">
                <a16:creationId xmlns:a16="http://schemas.microsoft.com/office/drawing/2014/main" id="{1CB99153-B4D2-A24B-07D3-DFF716254543}"/>
              </a:ext>
            </a:extLst>
          </p:cNvPr>
          <p:cNvSpPr>
            <a:spLocks noGrp="1"/>
          </p:cNvSpPr>
          <p:nvPr>
            <p:ph type="title"/>
          </p:nvPr>
        </p:nvSpPr>
        <p:spPr>
          <a:xfrm>
            <a:off x="815975" y="2222605"/>
            <a:ext cx="3096268" cy="553998"/>
          </a:xfrm>
        </p:spPr>
        <p:txBody>
          <a:bodyPr/>
          <a:lstStyle>
            <a:lvl1pPr>
              <a:lnSpc>
                <a:spcPct val="100000"/>
              </a:lnSpc>
              <a:spcBef>
                <a:spcPts val="600"/>
              </a:spcBef>
              <a:defRPr/>
            </a:lvl1pPr>
          </a:lstStyle>
          <a:p>
            <a:r>
              <a:rPr lang="en-US"/>
              <a:t>Click to edit Master title style</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815974" y="3376321"/>
            <a:ext cx="3096269" cy="385762"/>
          </a:xfrm>
        </p:spPr>
        <p:txBody>
          <a:bodyPr/>
          <a:lstStyle>
            <a:lvl1pPr marL="0" indent="0">
              <a:buNone/>
              <a:defRPr sz="2000">
                <a:solidFill>
                  <a:schemeClr val="tx1"/>
                </a:solidFill>
              </a:defRPr>
            </a:lvl1pPr>
          </a:lstStyle>
          <a:p>
            <a:pPr lvl="0"/>
            <a:r>
              <a:rPr lang="en-US"/>
              <a:t>Click to add subheading</a:t>
            </a:r>
            <a:endParaRPr lang="en-GB"/>
          </a:p>
        </p:txBody>
      </p:sp>
      <p:sp>
        <p:nvSpPr>
          <p:cNvPr id="12" name="Text Placeholder 7">
            <a:extLst>
              <a:ext uri="{FF2B5EF4-FFF2-40B4-BE49-F238E27FC236}">
                <a16:creationId xmlns:a16="http://schemas.microsoft.com/office/drawing/2014/main" id="{4ACED297-CFD7-168D-9632-EA0F9D6E07C0}"/>
              </a:ext>
            </a:extLst>
          </p:cNvPr>
          <p:cNvSpPr>
            <a:spLocks noGrp="1"/>
          </p:cNvSpPr>
          <p:nvPr>
            <p:ph type="body" sz="quarter" idx="16" hasCustomPrompt="1"/>
          </p:nvPr>
        </p:nvSpPr>
        <p:spPr>
          <a:xfrm>
            <a:off x="4495800" y="1165137"/>
            <a:ext cx="7159752" cy="382587"/>
          </a:xfrm>
        </p:spPr>
        <p:txBody>
          <a:bodyPr>
            <a:normAutofit/>
          </a:bodyPr>
          <a:lstStyle>
            <a:lvl1pPr marL="0" indent="0">
              <a:buNone/>
              <a:defRPr sz="2400" b="1">
                <a:solidFill>
                  <a:schemeClr val="tx2"/>
                </a:solidFill>
                <a:latin typeface="+mn-lt"/>
              </a:defRPr>
            </a:lvl1pPr>
          </a:lstStyle>
          <a:p>
            <a:pPr lvl="0"/>
            <a:r>
              <a:rPr lang="en-US"/>
              <a:t>Click to add text</a:t>
            </a:r>
          </a:p>
        </p:txBody>
      </p:sp>
      <p:sp>
        <p:nvSpPr>
          <p:cNvPr id="3" name="Content Placeholder 17">
            <a:extLst>
              <a:ext uri="{FF2B5EF4-FFF2-40B4-BE49-F238E27FC236}">
                <a16:creationId xmlns:a16="http://schemas.microsoft.com/office/drawing/2014/main" id="{50820E66-C23D-8C9F-0F89-D8226660217F}"/>
              </a:ext>
            </a:extLst>
          </p:cNvPr>
          <p:cNvSpPr>
            <a:spLocks noGrp="1"/>
          </p:cNvSpPr>
          <p:nvPr>
            <p:ph sz="quarter" idx="22"/>
          </p:nvPr>
        </p:nvSpPr>
        <p:spPr>
          <a:xfrm>
            <a:off x="4495800" y="1752600"/>
            <a:ext cx="7159752" cy="4484602"/>
          </a:xfrm>
        </p:spPr>
        <p:txBody>
          <a:bodyPr>
            <a:normAutofit/>
          </a:bodyPr>
          <a:lstStyle>
            <a:lvl1pPr>
              <a:defRPr sz="1600">
                <a:solidFill>
                  <a:schemeClr val="accent4"/>
                </a:solidFill>
              </a:defRPr>
            </a:lvl1pPr>
            <a:lvl2pPr>
              <a:defRPr sz="1600"/>
            </a:lvl2pPr>
            <a:lvl3pPr>
              <a:defRPr sz="1600">
                <a:solidFill>
                  <a:schemeClr val="accent4"/>
                </a:solidFill>
              </a:defRPr>
            </a:lvl3pPr>
            <a:lvl4pPr>
              <a:defRPr sz="1600">
                <a:solidFill>
                  <a:schemeClr val="accent4"/>
                </a:solidFill>
              </a:defRPr>
            </a:lvl4pPr>
            <a:lvl5pPr>
              <a:defRPr>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Slide Number Placeholder 5">
            <a:extLst>
              <a:ext uri="{FF2B5EF4-FFF2-40B4-BE49-F238E27FC236}">
                <a16:creationId xmlns:a16="http://schemas.microsoft.com/office/drawing/2014/main" id="{A4DF2298-96D6-78B7-FE7B-C35C26B63A99}"/>
              </a:ext>
            </a:extLst>
          </p:cNvPr>
          <p:cNvSpPr>
            <a:spLocks noGrp="1"/>
          </p:cNvSpPr>
          <p:nvPr>
            <p:ph type="sldNum" sz="quarter" idx="23"/>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1268013916"/>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p:cSld name="Prose layout 2">
    <p:bg>
      <p:bgPr>
        <a:solidFill>
          <a:schemeClr val="tx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44037E1-26A7-ED3C-E482-708BAAA49C76}"/>
              </a:ext>
            </a:extLst>
          </p:cNvPr>
          <p:cNvGrpSpPr/>
          <p:nvPr/>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5966B258-B64F-4C37-95EE-DA12F2437C5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68495EF2-DC0E-4705-9377-828A5C59A7A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66CF9A18-6B79-9281-E358-AA370155A16E}"/>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69D9BD7C-6ABA-014B-B051-F78B0A09E46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4F4DBC16-F0ED-C2E1-4364-FB9028DCED9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6111B3EC-1860-2199-3CF6-3EB4CDCAF2A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AF8E482C-420E-4F3B-DFC0-AB9874161AB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4" name="Title 6">
            <a:extLst>
              <a:ext uri="{FF2B5EF4-FFF2-40B4-BE49-F238E27FC236}">
                <a16:creationId xmlns:a16="http://schemas.microsoft.com/office/drawing/2014/main" id="{1CB99153-B4D2-A24B-07D3-DFF716254543}"/>
              </a:ext>
            </a:extLst>
          </p:cNvPr>
          <p:cNvSpPr>
            <a:spLocks noGrp="1"/>
          </p:cNvSpPr>
          <p:nvPr>
            <p:ph type="title"/>
          </p:nvPr>
        </p:nvSpPr>
        <p:spPr>
          <a:xfrm>
            <a:off x="815975" y="2222605"/>
            <a:ext cx="3096268" cy="553998"/>
          </a:xfrm>
        </p:spPr>
        <p:txBody>
          <a:bodyPr/>
          <a:lstStyle>
            <a:lvl1pPr>
              <a:lnSpc>
                <a:spcPct val="100000"/>
              </a:lnSpc>
              <a:spcBef>
                <a:spcPts val="600"/>
              </a:spcBef>
              <a:defRPr/>
            </a:lvl1pPr>
          </a:lstStyle>
          <a:p>
            <a:r>
              <a:rPr lang="en-US"/>
              <a:t>Click to edit Master title style</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815974" y="3376321"/>
            <a:ext cx="3096269" cy="385762"/>
          </a:xfrm>
        </p:spPr>
        <p:txBody>
          <a:bodyPr/>
          <a:lstStyle>
            <a:lvl1pPr marL="0" indent="0">
              <a:buNone/>
              <a:defRPr sz="2000">
                <a:solidFill>
                  <a:schemeClr val="bg1"/>
                </a:solidFill>
              </a:defRPr>
            </a:lvl1pPr>
          </a:lstStyle>
          <a:p>
            <a:pPr lvl="0"/>
            <a:r>
              <a:rPr lang="en-US"/>
              <a:t>Click to add subheading</a:t>
            </a:r>
            <a:endParaRPr lang="en-GB"/>
          </a:p>
        </p:txBody>
      </p:sp>
      <p:sp>
        <p:nvSpPr>
          <p:cNvPr id="12" name="Text Placeholder 7">
            <a:extLst>
              <a:ext uri="{FF2B5EF4-FFF2-40B4-BE49-F238E27FC236}">
                <a16:creationId xmlns:a16="http://schemas.microsoft.com/office/drawing/2014/main" id="{4ACED297-CFD7-168D-9632-EA0F9D6E07C0}"/>
              </a:ext>
            </a:extLst>
          </p:cNvPr>
          <p:cNvSpPr>
            <a:spLocks noGrp="1"/>
          </p:cNvSpPr>
          <p:nvPr>
            <p:ph type="body" sz="quarter" idx="16" hasCustomPrompt="1"/>
          </p:nvPr>
        </p:nvSpPr>
        <p:spPr>
          <a:xfrm>
            <a:off x="4495800" y="1165137"/>
            <a:ext cx="7159752" cy="382587"/>
          </a:xfrm>
        </p:spPr>
        <p:txBody>
          <a:bodyPr>
            <a:normAutofit/>
          </a:bodyPr>
          <a:lstStyle>
            <a:lvl1pPr marL="0" indent="0">
              <a:buNone/>
              <a:defRPr sz="2400" b="1">
                <a:solidFill>
                  <a:schemeClr val="tx2"/>
                </a:solidFill>
                <a:latin typeface="+mn-lt"/>
              </a:defRPr>
            </a:lvl1pPr>
          </a:lstStyle>
          <a:p>
            <a:pPr lvl="0"/>
            <a:r>
              <a:rPr lang="en-US"/>
              <a:t>Click to add text</a:t>
            </a:r>
          </a:p>
        </p:txBody>
      </p:sp>
      <p:sp>
        <p:nvSpPr>
          <p:cNvPr id="3" name="Content Placeholder 17">
            <a:extLst>
              <a:ext uri="{FF2B5EF4-FFF2-40B4-BE49-F238E27FC236}">
                <a16:creationId xmlns:a16="http://schemas.microsoft.com/office/drawing/2014/main" id="{50820E66-C23D-8C9F-0F89-D8226660217F}"/>
              </a:ext>
            </a:extLst>
          </p:cNvPr>
          <p:cNvSpPr>
            <a:spLocks noGrp="1"/>
          </p:cNvSpPr>
          <p:nvPr>
            <p:ph sz="quarter" idx="22"/>
          </p:nvPr>
        </p:nvSpPr>
        <p:spPr>
          <a:xfrm>
            <a:off x="4495800" y="1752600"/>
            <a:ext cx="7159752" cy="4484602"/>
          </a:xfrm>
        </p:spPr>
        <p:txBody>
          <a:bodyPr>
            <a:normAutofit/>
          </a:bodyPr>
          <a:lstStyle>
            <a:lvl1pPr>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Slide Number Placeholder 8">
            <a:extLst>
              <a:ext uri="{FF2B5EF4-FFF2-40B4-BE49-F238E27FC236}">
                <a16:creationId xmlns:a16="http://schemas.microsoft.com/office/drawing/2014/main" id="{A24025B4-CE9A-B0B7-DEC7-32BBBFA644D2}"/>
              </a:ext>
            </a:extLst>
          </p:cNvPr>
          <p:cNvSpPr>
            <a:spLocks noGrp="1"/>
          </p:cNvSpPr>
          <p:nvPr>
            <p:ph type="sldNum" sz="quarter" idx="23"/>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3116759883"/>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p:cSld name="Photo and text layout 1">
    <p:spTree>
      <p:nvGrpSpPr>
        <p:cNvPr id="1" name=""/>
        <p:cNvGrpSpPr/>
        <p:nvPr/>
      </p:nvGrpSpPr>
      <p:grpSpPr>
        <a:xfrm>
          <a:off x="0" y="0"/>
          <a:ext cx="0" cy="0"/>
          <a:chOff x="0" y="0"/>
          <a:chExt cx="0" cy="0"/>
        </a:xfrm>
      </p:grpSpPr>
      <p:sp>
        <p:nvSpPr>
          <p:cNvPr id="4" name="Title Placeholder 13">
            <a:extLst>
              <a:ext uri="{FF2B5EF4-FFF2-40B4-BE49-F238E27FC236}">
                <a16:creationId xmlns:a16="http://schemas.microsoft.com/office/drawing/2014/main" id="{F9FB6AB4-BD52-E671-219E-770825A0F405}"/>
              </a:ext>
            </a:extLst>
          </p:cNvPr>
          <p:cNvSpPr>
            <a:spLocks noGrp="1"/>
          </p:cNvSpPr>
          <p:nvPr>
            <p:ph type="title" hasCustomPrompt="1"/>
          </p:nvPr>
        </p:nvSpPr>
        <p:spPr>
          <a:xfrm>
            <a:off x="5556007" y="709937"/>
            <a:ext cx="5880340"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Content image slide</a:t>
            </a:r>
            <a:endParaRPr lang="en-GB"/>
          </a:p>
        </p:txBody>
      </p:sp>
      <p:sp>
        <p:nvSpPr>
          <p:cNvPr id="11" name="Text Placeholder 10">
            <a:extLst>
              <a:ext uri="{FF2B5EF4-FFF2-40B4-BE49-F238E27FC236}">
                <a16:creationId xmlns:a16="http://schemas.microsoft.com/office/drawing/2014/main" id="{460E8A7E-F71F-3971-4112-C151A2EA65D4}"/>
              </a:ext>
            </a:extLst>
          </p:cNvPr>
          <p:cNvSpPr>
            <a:spLocks noGrp="1"/>
          </p:cNvSpPr>
          <p:nvPr>
            <p:ph type="body" sz="quarter" idx="16" hasCustomPrompt="1"/>
          </p:nvPr>
        </p:nvSpPr>
        <p:spPr>
          <a:xfrm>
            <a:off x="5556007" y="1447800"/>
            <a:ext cx="5880341" cy="419100"/>
          </a:xfrm>
        </p:spPr>
        <p:txBody>
          <a:bodyPr>
            <a:normAutofit/>
          </a:bodyPr>
          <a:lstStyle>
            <a:lvl1pPr marL="0" indent="0">
              <a:buNone/>
              <a:defRPr sz="2400" b="1">
                <a:solidFill>
                  <a:schemeClr val="tx2"/>
                </a:solidFill>
              </a:defRPr>
            </a:lvl1pPr>
          </a:lstStyle>
          <a:p>
            <a:pPr lvl="0"/>
            <a:r>
              <a:rPr lang="en-GB"/>
              <a:t>Click to add text</a:t>
            </a:r>
          </a:p>
        </p:txBody>
      </p:sp>
      <p:sp>
        <p:nvSpPr>
          <p:cNvPr id="27" name="Picture Placeholder 26">
            <a:extLst>
              <a:ext uri="{FF2B5EF4-FFF2-40B4-BE49-F238E27FC236}">
                <a16:creationId xmlns:a16="http://schemas.microsoft.com/office/drawing/2014/main" id="{BF48D752-9287-95B9-FAA6-9C6985A15047}"/>
              </a:ext>
            </a:extLst>
          </p:cNvPr>
          <p:cNvSpPr>
            <a:spLocks noGrp="1"/>
          </p:cNvSpPr>
          <p:nvPr>
            <p:ph type="pic" sz="quarter" idx="17" hasCustomPrompt="1"/>
          </p:nvPr>
        </p:nvSpPr>
        <p:spPr>
          <a:xfrm>
            <a:off x="0" y="0"/>
            <a:ext cx="5316538" cy="6858000"/>
          </a:xfrm>
          <a:custGeom>
            <a:avLst/>
            <a:gdLst>
              <a:gd name="connsiteX0" fmla="*/ 755651 w 5316538"/>
              <a:gd name="connsiteY0" fmla="*/ 709937 h 6858000"/>
              <a:gd name="connsiteX1" fmla="*/ 755651 w 5316538"/>
              <a:gd name="connsiteY1" fmla="*/ 1263935 h 6858000"/>
              <a:gd name="connsiteX2" fmla="*/ 1015764 w 5316538"/>
              <a:gd name="connsiteY2" fmla="*/ 1263935 h 6858000"/>
              <a:gd name="connsiteX3" fmla="*/ 1015764 w 5316538"/>
              <a:gd name="connsiteY3" fmla="*/ 709937 h 6858000"/>
              <a:gd name="connsiteX4" fmla="*/ 1096769 w 5316538"/>
              <a:gd name="connsiteY4" fmla="*/ 709937 h 6858000"/>
              <a:gd name="connsiteX5" fmla="*/ 1096769 w 5316538"/>
              <a:gd name="connsiteY5" fmla="*/ 1263935 h 6858000"/>
              <a:gd name="connsiteX6" fmla="*/ 1940364 w 5316538"/>
              <a:gd name="connsiteY6" fmla="*/ 1263935 h 6858000"/>
              <a:gd name="connsiteX7" fmla="*/ 1940364 w 5316538"/>
              <a:gd name="connsiteY7" fmla="*/ 709937 h 6858000"/>
              <a:gd name="connsiteX8" fmla="*/ 0 w 5316538"/>
              <a:gd name="connsiteY8" fmla="*/ 0 h 6858000"/>
              <a:gd name="connsiteX9" fmla="*/ 5316538 w 5316538"/>
              <a:gd name="connsiteY9" fmla="*/ 0 h 6858000"/>
              <a:gd name="connsiteX10" fmla="*/ 5316538 w 5316538"/>
              <a:gd name="connsiteY10" fmla="*/ 709937 h 6858000"/>
              <a:gd name="connsiteX11" fmla="*/ 2021369 w 5316538"/>
              <a:gd name="connsiteY11" fmla="*/ 709937 h 6858000"/>
              <a:gd name="connsiteX12" fmla="*/ 2021369 w 5316538"/>
              <a:gd name="connsiteY12" fmla="*/ 1263935 h 6858000"/>
              <a:gd name="connsiteX13" fmla="*/ 5316538 w 5316538"/>
              <a:gd name="connsiteY13" fmla="*/ 1263935 h 6858000"/>
              <a:gd name="connsiteX14" fmla="*/ 5316538 w 5316538"/>
              <a:gd name="connsiteY14" fmla="*/ 6858000 h 6858000"/>
              <a:gd name="connsiteX15" fmla="*/ 0 w 5316538"/>
              <a:gd name="connsiteY1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316538" h="6858000">
                <a:moveTo>
                  <a:pt x="755651" y="709937"/>
                </a:moveTo>
                <a:lnTo>
                  <a:pt x="755651" y="1263935"/>
                </a:lnTo>
                <a:lnTo>
                  <a:pt x="1015764" y="1263935"/>
                </a:lnTo>
                <a:lnTo>
                  <a:pt x="1015764" y="709937"/>
                </a:lnTo>
                <a:close/>
                <a:moveTo>
                  <a:pt x="1096769" y="709937"/>
                </a:moveTo>
                <a:lnTo>
                  <a:pt x="1096769" y="1263935"/>
                </a:lnTo>
                <a:lnTo>
                  <a:pt x="1940364" y="1263935"/>
                </a:lnTo>
                <a:lnTo>
                  <a:pt x="1940364" y="709937"/>
                </a:lnTo>
                <a:close/>
                <a:moveTo>
                  <a:pt x="0" y="0"/>
                </a:moveTo>
                <a:lnTo>
                  <a:pt x="5316538" y="0"/>
                </a:lnTo>
                <a:lnTo>
                  <a:pt x="5316538" y="709937"/>
                </a:lnTo>
                <a:lnTo>
                  <a:pt x="2021369" y="709937"/>
                </a:lnTo>
                <a:lnTo>
                  <a:pt x="2021369" y="1263935"/>
                </a:lnTo>
                <a:lnTo>
                  <a:pt x="5316538" y="1263935"/>
                </a:lnTo>
                <a:lnTo>
                  <a:pt x="5316538" y="6858000"/>
                </a:lnTo>
                <a:lnTo>
                  <a:pt x="0" y="6858000"/>
                </a:lnTo>
                <a:close/>
              </a:path>
            </a:pathLst>
          </a:custGeom>
          <a:solidFill>
            <a:srgbClr val="CFD0D1"/>
          </a:solidFill>
        </p:spPr>
        <p:txBody>
          <a:bodyPr wrap="square" anchor="ctr">
            <a:noAutofit/>
          </a:bodyPr>
          <a:lstStyle>
            <a:lvl1pPr marL="0" indent="0" algn="ctr">
              <a:buNone/>
              <a:defRPr b="1"/>
            </a:lvl1pPr>
          </a:lstStyle>
          <a:p>
            <a:r>
              <a:rPr lang="en-US"/>
              <a:t>Click to insert abstract  </a:t>
            </a:r>
            <a:br>
              <a:rPr lang="en-US"/>
            </a:br>
            <a:r>
              <a:rPr lang="en-US"/>
              <a:t>or industry image</a:t>
            </a:r>
          </a:p>
        </p:txBody>
      </p:sp>
      <p:grpSp>
        <p:nvGrpSpPr>
          <p:cNvPr id="2" name="Group 1">
            <a:extLst>
              <a:ext uri="{FF2B5EF4-FFF2-40B4-BE49-F238E27FC236}">
                <a16:creationId xmlns:a16="http://schemas.microsoft.com/office/drawing/2014/main" id="{021EBEEB-9649-2F67-270F-05638CA5842A}"/>
              </a:ext>
            </a:extLst>
          </p:cNvPr>
          <p:cNvGrpSpPr/>
          <p:nvPr/>
        </p:nvGrpSpPr>
        <p:grpSpPr>
          <a:xfrm>
            <a:off x="10863102" y="309052"/>
            <a:ext cx="911847" cy="382707"/>
            <a:chOff x="7459170" y="481236"/>
            <a:chExt cx="2697427" cy="1132124"/>
          </a:xfrm>
        </p:grpSpPr>
        <p:sp>
          <p:nvSpPr>
            <p:cNvPr id="3" name="Freeform 2">
              <a:extLst>
                <a:ext uri="{FF2B5EF4-FFF2-40B4-BE49-F238E27FC236}">
                  <a16:creationId xmlns:a16="http://schemas.microsoft.com/office/drawing/2014/main" id="{4719A416-9CCB-531C-7884-9C1AAF398A3F}"/>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B0D994CE-6A60-46F5-6BF2-148330264ABC}"/>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480115B-2089-3A84-28B5-C741692F66A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9F81584-6436-3402-B44A-D71A8A17404C}"/>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EFA7E849-B7BF-76F8-DE20-F5FD1944DED3}"/>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1B1CDEE-D9E5-4608-9586-526E6590051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2CF0FFBC-56FB-74A2-CA4F-7B6D767DB1F0}"/>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5" name="Content Placeholder 17">
            <a:extLst>
              <a:ext uri="{FF2B5EF4-FFF2-40B4-BE49-F238E27FC236}">
                <a16:creationId xmlns:a16="http://schemas.microsoft.com/office/drawing/2014/main" id="{6C3E28DB-3F5F-5977-12DA-B22BFF46031B}"/>
              </a:ext>
            </a:extLst>
          </p:cNvPr>
          <p:cNvSpPr>
            <a:spLocks noGrp="1"/>
          </p:cNvSpPr>
          <p:nvPr>
            <p:ph sz="quarter" idx="22"/>
          </p:nvPr>
        </p:nvSpPr>
        <p:spPr>
          <a:xfrm>
            <a:off x="5556007" y="2011476"/>
            <a:ext cx="5873993" cy="4484602"/>
          </a:xfrm>
        </p:spPr>
        <p:txBody>
          <a:bodyPr>
            <a:normAutofit/>
          </a:bodyPr>
          <a:lstStyle>
            <a:lvl1pPr>
              <a:defRPr sz="1600"/>
            </a:lvl1pPr>
            <a:lvl2pPr>
              <a:defRPr sz="1600"/>
            </a:lvl2pPr>
            <a:lvl3pPr>
              <a:defRPr sz="1600"/>
            </a:lvl3pPr>
            <a:lvl4pPr>
              <a:defRPr sz="16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Slide Number Placeholder 6">
            <a:extLst>
              <a:ext uri="{FF2B5EF4-FFF2-40B4-BE49-F238E27FC236}">
                <a16:creationId xmlns:a16="http://schemas.microsoft.com/office/drawing/2014/main" id="{1B827EDB-276A-5E14-F2F4-AC4CEF4E6458}"/>
              </a:ext>
            </a:extLst>
          </p:cNvPr>
          <p:cNvSpPr>
            <a:spLocks noGrp="1"/>
          </p:cNvSpPr>
          <p:nvPr>
            <p:ph type="sldNum" sz="quarter" idx="23"/>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1881365908"/>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p:cSld name="Portrait and text layout 1">
    <p:spTree>
      <p:nvGrpSpPr>
        <p:cNvPr id="1" name=""/>
        <p:cNvGrpSpPr/>
        <p:nvPr/>
      </p:nvGrpSpPr>
      <p:grpSpPr>
        <a:xfrm>
          <a:off x="0" y="0"/>
          <a:ext cx="0" cy="0"/>
          <a:chOff x="0" y="0"/>
          <a:chExt cx="0" cy="0"/>
        </a:xfrm>
      </p:grpSpPr>
      <p:sp>
        <p:nvSpPr>
          <p:cNvPr id="4" name="Title Placeholder 13">
            <a:extLst>
              <a:ext uri="{FF2B5EF4-FFF2-40B4-BE49-F238E27FC236}">
                <a16:creationId xmlns:a16="http://schemas.microsoft.com/office/drawing/2014/main" id="{F9FB6AB4-BD52-E671-219E-770825A0F405}"/>
              </a:ext>
            </a:extLst>
          </p:cNvPr>
          <p:cNvSpPr>
            <a:spLocks noGrp="1"/>
          </p:cNvSpPr>
          <p:nvPr>
            <p:ph type="title" hasCustomPrompt="1"/>
          </p:nvPr>
        </p:nvSpPr>
        <p:spPr>
          <a:xfrm>
            <a:off x="5556007" y="709937"/>
            <a:ext cx="5880340"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Content portrait slide</a:t>
            </a:r>
            <a:endParaRPr lang="en-GB"/>
          </a:p>
        </p:txBody>
      </p:sp>
      <p:sp>
        <p:nvSpPr>
          <p:cNvPr id="11" name="Text Placeholder 10">
            <a:extLst>
              <a:ext uri="{FF2B5EF4-FFF2-40B4-BE49-F238E27FC236}">
                <a16:creationId xmlns:a16="http://schemas.microsoft.com/office/drawing/2014/main" id="{460E8A7E-F71F-3971-4112-C151A2EA65D4}"/>
              </a:ext>
            </a:extLst>
          </p:cNvPr>
          <p:cNvSpPr>
            <a:spLocks noGrp="1"/>
          </p:cNvSpPr>
          <p:nvPr>
            <p:ph type="body" sz="quarter" idx="16" hasCustomPrompt="1"/>
          </p:nvPr>
        </p:nvSpPr>
        <p:spPr>
          <a:xfrm>
            <a:off x="5556007" y="1447800"/>
            <a:ext cx="5880341" cy="419100"/>
          </a:xfrm>
        </p:spPr>
        <p:txBody>
          <a:bodyPr>
            <a:normAutofit/>
          </a:bodyPr>
          <a:lstStyle>
            <a:lvl1pPr marL="0" indent="0">
              <a:buNone/>
              <a:defRPr sz="2400" b="1">
                <a:solidFill>
                  <a:schemeClr val="tx2"/>
                </a:solidFill>
              </a:defRPr>
            </a:lvl1pPr>
          </a:lstStyle>
          <a:p>
            <a:pPr lvl="0"/>
            <a:r>
              <a:rPr lang="en-GB"/>
              <a:t>Click to add text</a:t>
            </a:r>
          </a:p>
        </p:txBody>
      </p:sp>
      <p:grpSp>
        <p:nvGrpSpPr>
          <p:cNvPr id="2" name="Group 1">
            <a:extLst>
              <a:ext uri="{FF2B5EF4-FFF2-40B4-BE49-F238E27FC236}">
                <a16:creationId xmlns:a16="http://schemas.microsoft.com/office/drawing/2014/main" id="{021EBEEB-9649-2F67-270F-05638CA5842A}"/>
              </a:ext>
            </a:extLst>
          </p:cNvPr>
          <p:cNvGrpSpPr/>
          <p:nvPr/>
        </p:nvGrpSpPr>
        <p:grpSpPr>
          <a:xfrm>
            <a:off x="10863102" y="309052"/>
            <a:ext cx="911847" cy="382707"/>
            <a:chOff x="7459170" y="481236"/>
            <a:chExt cx="2697427" cy="1132124"/>
          </a:xfrm>
        </p:grpSpPr>
        <p:sp>
          <p:nvSpPr>
            <p:cNvPr id="3" name="Freeform 2">
              <a:extLst>
                <a:ext uri="{FF2B5EF4-FFF2-40B4-BE49-F238E27FC236}">
                  <a16:creationId xmlns:a16="http://schemas.microsoft.com/office/drawing/2014/main" id="{4719A416-9CCB-531C-7884-9C1AAF398A3F}"/>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B0D994CE-6A60-46F5-6BF2-148330264ABC}"/>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480115B-2089-3A84-28B5-C741692F66A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9F81584-6436-3402-B44A-D71A8A17404C}"/>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EFA7E849-B7BF-76F8-DE20-F5FD1944DED3}"/>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1B1CDEE-D9E5-4608-9586-526E6590051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2CF0FFBC-56FB-74A2-CA4F-7B6D767DB1F0}"/>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5" name="Content Placeholder 17">
            <a:extLst>
              <a:ext uri="{FF2B5EF4-FFF2-40B4-BE49-F238E27FC236}">
                <a16:creationId xmlns:a16="http://schemas.microsoft.com/office/drawing/2014/main" id="{6C3E28DB-3F5F-5977-12DA-B22BFF46031B}"/>
              </a:ext>
            </a:extLst>
          </p:cNvPr>
          <p:cNvSpPr>
            <a:spLocks noGrp="1"/>
          </p:cNvSpPr>
          <p:nvPr>
            <p:ph sz="quarter" idx="22"/>
          </p:nvPr>
        </p:nvSpPr>
        <p:spPr>
          <a:xfrm>
            <a:off x="5556007" y="2011476"/>
            <a:ext cx="5873993" cy="4484602"/>
          </a:xfrm>
        </p:spPr>
        <p:txBody>
          <a:bodyPr>
            <a:normAutofit/>
          </a:bodyPr>
          <a:lstStyle>
            <a:lvl1pPr>
              <a:defRPr sz="1600">
                <a:solidFill>
                  <a:schemeClr val="accent4"/>
                </a:solidFill>
              </a:defRPr>
            </a:lvl1pPr>
            <a:lvl2pPr>
              <a:defRPr sz="1600"/>
            </a:lvl2pPr>
            <a:lvl3pPr>
              <a:defRPr sz="1600">
                <a:solidFill>
                  <a:schemeClr val="accent4"/>
                </a:solidFill>
              </a:defRPr>
            </a:lvl3pPr>
            <a:lvl4pPr>
              <a:defRPr sz="1600">
                <a:solidFill>
                  <a:schemeClr val="accent4"/>
                </a:solidFill>
              </a:defRPr>
            </a:lvl4pPr>
            <a:lvl5pPr>
              <a:defRPr>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Picture Placeholder 14">
            <a:extLst>
              <a:ext uri="{FF2B5EF4-FFF2-40B4-BE49-F238E27FC236}">
                <a16:creationId xmlns:a16="http://schemas.microsoft.com/office/drawing/2014/main" id="{FB6DA19F-79B4-A8A8-3C80-2FA66217F9C0}"/>
              </a:ext>
            </a:extLst>
          </p:cNvPr>
          <p:cNvSpPr>
            <a:spLocks noGrp="1"/>
          </p:cNvSpPr>
          <p:nvPr>
            <p:ph type="pic" sz="quarter" idx="17" hasCustomPrompt="1"/>
          </p:nvPr>
        </p:nvSpPr>
        <p:spPr>
          <a:xfrm>
            <a:off x="0" y="0"/>
            <a:ext cx="5316538" cy="6858000"/>
          </a:xfrm>
          <a:solidFill>
            <a:schemeClr val="accent5"/>
          </a:solidFill>
        </p:spPr>
        <p:txBody>
          <a:bodyPr anchor="ctr"/>
          <a:lstStyle>
            <a:lvl1pPr marL="0" indent="0" algn="ctr">
              <a:buNone/>
              <a:defRPr b="1"/>
            </a:lvl1pPr>
          </a:lstStyle>
          <a:p>
            <a:r>
              <a:rPr lang="en-US"/>
              <a:t>Click to insert </a:t>
            </a:r>
            <a:br>
              <a:rPr lang="en-US"/>
            </a:br>
            <a:r>
              <a:rPr lang="en-US"/>
              <a:t>portraiture image here</a:t>
            </a:r>
          </a:p>
        </p:txBody>
      </p:sp>
      <p:sp>
        <p:nvSpPr>
          <p:cNvPr id="9" name="Slide Number Placeholder 8">
            <a:extLst>
              <a:ext uri="{FF2B5EF4-FFF2-40B4-BE49-F238E27FC236}">
                <a16:creationId xmlns:a16="http://schemas.microsoft.com/office/drawing/2014/main" id="{06DEACF7-EC1E-91BB-07A0-599096E60488}"/>
              </a:ext>
            </a:extLst>
          </p:cNvPr>
          <p:cNvSpPr>
            <a:spLocks noGrp="1"/>
          </p:cNvSpPr>
          <p:nvPr>
            <p:ph type="sldNum" sz="quarter" idx="23"/>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3699558253"/>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Two person bio 1">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73B53081-2F82-C255-DE2D-C94568285F6B}"/>
              </a:ext>
            </a:extLst>
          </p:cNvPr>
          <p:cNvSpPr/>
          <p:nvPr/>
        </p:nvSpPr>
        <p:spPr>
          <a:xfrm>
            <a:off x="812006" y="3306339"/>
            <a:ext cx="5230994" cy="2713461"/>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26" name="Rectangle 25">
            <a:extLst>
              <a:ext uri="{FF2B5EF4-FFF2-40B4-BE49-F238E27FC236}">
                <a16:creationId xmlns:a16="http://schemas.microsoft.com/office/drawing/2014/main" id="{8C543281-E189-AA22-7F55-BCDC64F3F998}"/>
              </a:ext>
            </a:extLst>
          </p:cNvPr>
          <p:cNvSpPr/>
          <p:nvPr/>
        </p:nvSpPr>
        <p:spPr>
          <a:xfrm>
            <a:off x="6210783" y="3301216"/>
            <a:ext cx="5230994" cy="2713461"/>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8479" cy="553998"/>
          </a:xfrm>
          <a:prstGeom prst="rect">
            <a:avLst/>
          </a:prstGeom>
        </p:spPr>
        <p:txBody>
          <a:bodyPr vert="horz" wrap="square" lIns="0" tIns="0" rIns="0" bIns="0" rtlCol="0" anchor="t" anchorCtr="0">
            <a:spAutoFit/>
          </a:bodyPr>
          <a:lstStyle>
            <a:lvl1pPr>
              <a:defRPr/>
            </a:lvl1pPr>
          </a:lstStyle>
          <a:p>
            <a:r>
              <a:rPr lang="en-US"/>
              <a:t>Biography slide x 2</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15976" y="1652038"/>
            <a:ext cx="1654301" cy="1654301"/>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sp>
        <p:nvSpPr>
          <p:cNvPr id="7" name="Text Placeholder 7">
            <a:extLst>
              <a:ext uri="{FF2B5EF4-FFF2-40B4-BE49-F238E27FC236}">
                <a16:creationId xmlns:a16="http://schemas.microsoft.com/office/drawing/2014/main" id="{420D8522-F614-29DC-EEF5-B7E3296212DF}"/>
              </a:ext>
            </a:extLst>
          </p:cNvPr>
          <p:cNvSpPr>
            <a:spLocks noGrp="1"/>
          </p:cNvSpPr>
          <p:nvPr>
            <p:ph type="body" sz="quarter" idx="19" hasCustomPrompt="1"/>
          </p:nvPr>
        </p:nvSpPr>
        <p:spPr>
          <a:xfrm>
            <a:off x="937871" y="3439844"/>
            <a:ext cx="4979264" cy="306502"/>
          </a:xfrm>
        </p:spPr>
        <p:txBody>
          <a:bodyPr/>
          <a:lstStyle>
            <a:lvl1pPr marL="0" indent="0">
              <a:spcBef>
                <a:spcPts val="0"/>
              </a:spcBef>
              <a:buNone/>
              <a:defRPr sz="1800" b="1">
                <a:solidFill>
                  <a:schemeClr val="bg1"/>
                </a:solidFill>
                <a:latin typeface="+mn-lt"/>
              </a:defRPr>
            </a:lvl1pPr>
          </a:lstStyle>
          <a:p>
            <a:pPr lvl="0"/>
            <a:r>
              <a:rPr lang="en-US"/>
              <a:t>Name</a:t>
            </a:r>
          </a:p>
        </p:txBody>
      </p:sp>
      <p:sp>
        <p:nvSpPr>
          <p:cNvPr id="8" name="Picture Placeholder 3">
            <a:extLst>
              <a:ext uri="{FF2B5EF4-FFF2-40B4-BE49-F238E27FC236}">
                <a16:creationId xmlns:a16="http://schemas.microsoft.com/office/drawing/2014/main" id="{CBDE7D5B-1889-1B13-420A-69689E25E81E}"/>
              </a:ext>
            </a:extLst>
          </p:cNvPr>
          <p:cNvSpPr>
            <a:spLocks noGrp="1"/>
          </p:cNvSpPr>
          <p:nvPr>
            <p:ph type="pic" sz="quarter" idx="20"/>
          </p:nvPr>
        </p:nvSpPr>
        <p:spPr>
          <a:xfrm>
            <a:off x="6216651" y="1654730"/>
            <a:ext cx="1654301" cy="1654301"/>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sp>
        <p:nvSpPr>
          <p:cNvPr id="13" name="Text Placeholder 7">
            <a:extLst>
              <a:ext uri="{FF2B5EF4-FFF2-40B4-BE49-F238E27FC236}">
                <a16:creationId xmlns:a16="http://schemas.microsoft.com/office/drawing/2014/main" id="{42E2E00B-8604-C43A-05F7-F0787AB3162D}"/>
              </a:ext>
            </a:extLst>
          </p:cNvPr>
          <p:cNvSpPr>
            <a:spLocks noGrp="1"/>
          </p:cNvSpPr>
          <p:nvPr>
            <p:ph type="body" sz="quarter" idx="22" hasCustomPrompt="1"/>
          </p:nvPr>
        </p:nvSpPr>
        <p:spPr>
          <a:xfrm>
            <a:off x="937871" y="3799779"/>
            <a:ext cx="4979264" cy="306502"/>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22" name="Text Placeholder 7">
            <a:extLst>
              <a:ext uri="{FF2B5EF4-FFF2-40B4-BE49-F238E27FC236}">
                <a16:creationId xmlns:a16="http://schemas.microsoft.com/office/drawing/2014/main" id="{8846313C-41CC-13A3-EA12-559355AD03D5}"/>
              </a:ext>
            </a:extLst>
          </p:cNvPr>
          <p:cNvSpPr>
            <a:spLocks noGrp="1"/>
          </p:cNvSpPr>
          <p:nvPr>
            <p:ph type="body" sz="quarter" idx="24" hasCustomPrompt="1"/>
          </p:nvPr>
        </p:nvSpPr>
        <p:spPr>
          <a:xfrm>
            <a:off x="6336648" y="3439844"/>
            <a:ext cx="4979265" cy="306502"/>
          </a:xfrm>
        </p:spPr>
        <p:txBody>
          <a:bodyPr/>
          <a:lstStyle>
            <a:lvl1pPr marL="0" indent="0">
              <a:spcBef>
                <a:spcPts val="0"/>
              </a:spcBef>
              <a:buNone/>
              <a:defRPr sz="1800" b="1">
                <a:solidFill>
                  <a:schemeClr val="bg1"/>
                </a:solidFill>
                <a:latin typeface="+mn-lt"/>
              </a:defRPr>
            </a:lvl1pPr>
          </a:lstStyle>
          <a:p>
            <a:pPr lvl="0"/>
            <a:r>
              <a:rPr lang="en-US"/>
              <a:t>Name</a:t>
            </a:r>
          </a:p>
        </p:txBody>
      </p:sp>
      <p:sp>
        <p:nvSpPr>
          <p:cNvPr id="23" name="Text Placeholder 7">
            <a:extLst>
              <a:ext uri="{FF2B5EF4-FFF2-40B4-BE49-F238E27FC236}">
                <a16:creationId xmlns:a16="http://schemas.microsoft.com/office/drawing/2014/main" id="{E319DBA5-E17C-7BCD-7D57-C01BCEC75E4E}"/>
              </a:ext>
            </a:extLst>
          </p:cNvPr>
          <p:cNvSpPr>
            <a:spLocks noGrp="1"/>
          </p:cNvSpPr>
          <p:nvPr>
            <p:ph type="body" sz="quarter" idx="25" hasCustomPrompt="1"/>
          </p:nvPr>
        </p:nvSpPr>
        <p:spPr>
          <a:xfrm>
            <a:off x="6336648" y="3799779"/>
            <a:ext cx="4979265" cy="306502"/>
          </a:xfrm>
        </p:spPr>
        <p:txBody>
          <a:bodyPr/>
          <a:lstStyle>
            <a:lvl1pPr marL="0" indent="0">
              <a:spcBef>
                <a:spcPts val="0"/>
              </a:spcBef>
              <a:buNone/>
              <a:defRPr sz="1400" b="0">
                <a:solidFill>
                  <a:schemeClr val="bg1"/>
                </a:solidFill>
                <a:latin typeface="+mn-lt"/>
              </a:defRPr>
            </a:lvl1pPr>
          </a:lstStyle>
          <a:p>
            <a:pPr lvl="0"/>
            <a:r>
              <a:rPr lang="en-US"/>
              <a:t>Title</a:t>
            </a:r>
          </a:p>
        </p:txBody>
      </p:sp>
      <p:grpSp>
        <p:nvGrpSpPr>
          <p:cNvPr id="2" name="Group 1">
            <a:extLst>
              <a:ext uri="{FF2B5EF4-FFF2-40B4-BE49-F238E27FC236}">
                <a16:creationId xmlns:a16="http://schemas.microsoft.com/office/drawing/2014/main" id="{725DF649-090C-9CF5-F0EF-456D11A3C4BD}"/>
              </a:ext>
            </a:extLst>
          </p:cNvPr>
          <p:cNvGrpSpPr/>
          <p:nvPr/>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5" name="Content Placeholder 17">
            <a:extLst>
              <a:ext uri="{FF2B5EF4-FFF2-40B4-BE49-F238E27FC236}">
                <a16:creationId xmlns:a16="http://schemas.microsoft.com/office/drawing/2014/main" id="{1C3ECD6D-E3B0-3FCA-3FEB-936AED89E57F}"/>
              </a:ext>
            </a:extLst>
          </p:cNvPr>
          <p:cNvSpPr>
            <a:spLocks noGrp="1"/>
          </p:cNvSpPr>
          <p:nvPr>
            <p:ph sz="quarter" idx="10"/>
          </p:nvPr>
        </p:nvSpPr>
        <p:spPr>
          <a:xfrm>
            <a:off x="938784" y="4215384"/>
            <a:ext cx="4977384" cy="1661160"/>
          </a:xfrm>
        </p:spPr>
        <p:txBody>
          <a:bodyPr>
            <a:normAutofit/>
          </a:bodyPr>
          <a:lstStyle>
            <a:lvl1pPr>
              <a:defRPr sz="1400">
                <a:solidFill>
                  <a:schemeClr val="bg1"/>
                </a:solidFill>
              </a:defRPr>
            </a:lvl1pPr>
            <a:lvl2pPr marL="344488" indent="-173038">
              <a:buFont typeface="System Font Regular"/>
              <a:buChar char="⎼"/>
              <a:tabLst/>
              <a:defRPr sz="1400">
                <a:solidFill>
                  <a:schemeClr val="bg1"/>
                </a:solidFill>
              </a:defRPr>
            </a:lvl2pPr>
            <a:lvl3pPr marL="515938" indent="-171450">
              <a:buFont typeface="Wingdings" pitchFamily="2" charset="2"/>
              <a:buChar char="§"/>
              <a:tabLst/>
              <a:defRPr sz="1400">
                <a:solidFill>
                  <a:schemeClr val="bg1"/>
                </a:solidFill>
              </a:defRPr>
            </a:lvl3pPr>
            <a:lvl4pPr marL="742950" indent="-227013">
              <a:buFont typeface="System Font Regular"/>
              <a:buChar char="⎼"/>
              <a:tabLst/>
              <a:defRPr sz="1400">
                <a:solidFill>
                  <a:schemeClr val="bg1"/>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Content Placeholder 17">
            <a:extLst>
              <a:ext uri="{FF2B5EF4-FFF2-40B4-BE49-F238E27FC236}">
                <a16:creationId xmlns:a16="http://schemas.microsoft.com/office/drawing/2014/main" id="{60362BF2-ED78-36D2-831F-08BA92BECCCE}"/>
              </a:ext>
            </a:extLst>
          </p:cNvPr>
          <p:cNvSpPr>
            <a:spLocks noGrp="1"/>
          </p:cNvSpPr>
          <p:nvPr>
            <p:ph sz="quarter" idx="26"/>
          </p:nvPr>
        </p:nvSpPr>
        <p:spPr>
          <a:xfrm>
            <a:off x="6339840" y="4215384"/>
            <a:ext cx="4977384" cy="1661160"/>
          </a:xfrm>
        </p:spPr>
        <p:txBody>
          <a:bodyPr>
            <a:normAutofit/>
          </a:bodyPr>
          <a:lstStyle>
            <a:lvl1pPr>
              <a:defRPr sz="1400">
                <a:solidFill>
                  <a:schemeClr val="bg1"/>
                </a:solidFill>
              </a:defRPr>
            </a:lvl1pPr>
            <a:lvl2pPr marL="344488" indent="-173038">
              <a:buFont typeface="System Font Regular"/>
              <a:buChar char="⎼"/>
              <a:tabLst/>
              <a:defRPr sz="1400">
                <a:solidFill>
                  <a:schemeClr val="bg1"/>
                </a:solidFill>
              </a:defRPr>
            </a:lvl2pPr>
            <a:lvl3pPr marL="515938" indent="-171450">
              <a:buFont typeface="Wingdings" pitchFamily="2" charset="2"/>
              <a:buChar char="§"/>
              <a:tabLst/>
              <a:defRPr sz="1400">
                <a:solidFill>
                  <a:schemeClr val="bg1"/>
                </a:solidFill>
              </a:defRPr>
            </a:lvl3pPr>
            <a:lvl4pPr marL="742950" indent="-227013">
              <a:buFont typeface="System Font Regular"/>
              <a:buChar char="⎼"/>
              <a:tabLst/>
              <a:defRPr sz="1400">
                <a:solidFill>
                  <a:schemeClr val="bg1"/>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Slide Number Placeholder 2">
            <a:extLst>
              <a:ext uri="{FF2B5EF4-FFF2-40B4-BE49-F238E27FC236}">
                <a16:creationId xmlns:a16="http://schemas.microsoft.com/office/drawing/2014/main" id="{5C6551D2-F3DD-11BC-5C50-1CAB211A5D17}"/>
              </a:ext>
            </a:extLst>
          </p:cNvPr>
          <p:cNvSpPr>
            <a:spLocks noGrp="1"/>
          </p:cNvSpPr>
          <p:nvPr>
            <p:ph type="sldNum" sz="quarter" idx="27"/>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1997756649"/>
      </p:ext>
    </p:extLst>
  </p:cSld>
  <p:clrMapOvr>
    <a:masterClrMapping/>
  </p:clrMapOvr>
  <p:extLst>
    <p:ext uri="{DCECCB84-F9BA-43D5-87BE-67443E8EF086}">
      <p15:sldGuideLst xmlns:p15="http://schemas.microsoft.com/office/powerpoint/2012/main">
        <p15:guide id="1" orient="horz" pos="2160">
          <p15:clr>
            <a:srgbClr val="FBAE40"/>
          </p15:clr>
        </p15:guide>
      </p15:sldGuideLst>
    </p:ext>
  </p:extLst>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p:cSld name="Two person bio 2">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8479" cy="553998"/>
          </a:xfrm>
          <a:prstGeom prst="rect">
            <a:avLst/>
          </a:prstGeom>
        </p:spPr>
        <p:txBody>
          <a:bodyPr vert="horz" wrap="square" lIns="0" tIns="0" rIns="0" bIns="0" rtlCol="0" anchor="t" anchorCtr="0">
            <a:spAutoFit/>
          </a:bodyPr>
          <a:lstStyle>
            <a:lvl1pPr>
              <a:defRPr/>
            </a:lvl1pPr>
          </a:lstStyle>
          <a:p>
            <a:r>
              <a:rPr lang="en-US"/>
              <a:t>Biography slide x 2</a:t>
            </a:r>
            <a:endParaRPr lang="en-GB"/>
          </a:p>
        </p:txBody>
      </p:sp>
      <p:grpSp>
        <p:nvGrpSpPr>
          <p:cNvPr id="2" name="Group 1">
            <a:extLst>
              <a:ext uri="{FF2B5EF4-FFF2-40B4-BE49-F238E27FC236}">
                <a16:creationId xmlns:a16="http://schemas.microsoft.com/office/drawing/2014/main" id="{725DF649-090C-9CF5-F0EF-456D11A3C4BD}"/>
              </a:ext>
            </a:extLst>
          </p:cNvPr>
          <p:cNvGrpSpPr/>
          <p:nvPr/>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8" name="Text Placeholder 2">
            <a:extLst>
              <a:ext uri="{FF2B5EF4-FFF2-40B4-BE49-F238E27FC236}">
                <a16:creationId xmlns:a16="http://schemas.microsoft.com/office/drawing/2014/main" id="{5E3BF8A5-FE42-278F-9F13-235CF766E35C}"/>
              </a:ext>
            </a:extLst>
          </p:cNvPr>
          <p:cNvSpPr>
            <a:spLocks noGrp="1"/>
          </p:cNvSpPr>
          <p:nvPr>
            <p:ph type="body" sz="quarter" idx="10" hasCustomPrompt="1"/>
          </p:nvPr>
        </p:nvSpPr>
        <p:spPr>
          <a:xfrm>
            <a:off x="814558" y="2995427"/>
            <a:ext cx="5160793" cy="2855172"/>
          </a:xfrm>
          <a:prstGeom prst="rect">
            <a:avLst/>
          </a:prstGeom>
          <a:noFill/>
        </p:spPr>
        <p:txBody>
          <a:bodyPr lIns="0" tIns="36000" rIns="0" bIns="0">
            <a:normAutofit/>
          </a:bodyPr>
          <a:lstStyle>
            <a:lvl1pPr marL="171450" indent="-171450">
              <a:spcBef>
                <a:spcPts val="600"/>
              </a:spcBef>
              <a:spcAft>
                <a:spcPts val="0"/>
              </a:spcAft>
              <a:buFont typeface="Wingdings" pitchFamily="2" charset="2"/>
              <a:buChar char="§"/>
              <a:defRPr sz="14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400">
                <a:solidFill>
                  <a:schemeClr val="accent4"/>
                </a:solidFill>
              </a:defRPr>
            </a:lvl4pPr>
            <a:lvl5pPr>
              <a:spcBef>
                <a:spcPts val="600"/>
              </a:spcBef>
              <a:spcAft>
                <a:spcPts val="0"/>
              </a:spcAft>
              <a:buClrTx/>
              <a:defRPr sz="1600">
                <a:solidFill>
                  <a:schemeClr val="tx1"/>
                </a:solidFill>
              </a:defRPr>
            </a:lvl5pPr>
          </a:lstStyle>
          <a:p>
            <a:pPr lvl="0"/>
            <a:r>
              <a:rPr lang="en-GB"/>
              <a:t>Edit Master text styles</a:t>
            </a:r>
          </a:p>
          <a:p>
            <a:pPr lvl="2"/>
            <a:r>
              <a:rPr lang="en-GB"/>
              <a:t>Second level</a:t>
            </a:r>
          </a:p>
          <a:p>
            <a:pPr lvl="3"/>
            <a:r>
              <a:rPr lang="en-GB"/>
              <a:t>Third level</a:t>
            </a:r>
          </a:p>
        </p:txBody>
      </p:sp>
      <p:sp>
        <p:nvSpPr>
          <p:cNvPr id="29" name="Text Placeholder 7">
            <a:extLst>
              <a:ext uri="{FF2B5EF4-FFF2-40B4-BE49-F238E27FC236}">
                <a16:creationId xmlns:a16="http://schemas.microsoft.com/office/drawing/2014/main" id="{6E3FDF50-3867-D2F2-42BB-7EB6499D762C}"/>
              </a:ext>
            </a:extLst>
          </p:cNvPr>
          <p:cNvSpPr>
            <a:spLocks noGrp="1"/>
          </p:cNvSpPr>
          <p:nvPr>
            <p:ph type="body" sz="quarter" idx="19" hasCustomPrompt="1"/>
          </p:nvPr>
        </p:nvSpPr>
        <p:spPr>
          <a:xfrm>
            <a:off x="2255571" y="1920520"/>
            <a:ext cx="3651688" cy="306502"/>
          </a:xfrm>
        </p:spPr>
        <p:txBody>
          <a:bodyPr/>
          <a:lstStyle>
            <a:lvl1pPr marL="0" indent="0">
              <a:spcBef>
                <a:spcPts val="0"/>
              </a:spcBef>
              <a:buNone/>
              <a:defRPr sz="1800" b="1">
                <a:solidFill>
                  <a:schemeClr val="tx2"/>
                </a:solidFill>
                <a:latin typeface="+mn-lt"/>
              </a:defRPr>
            </a:lvl1pPr>
          </a:lstStyle>
          <a:p>
            <a:pPr lvl="0"/>
            <a:r>
              <a:rPr lang="en-US"/>
              <a:t>Name</a:t>
            </a:r>
          </a:p>
        </p:txBody>
      </p:sp>
      <p:sp>
        <p:nvSpPr>
          <p:cNvPr id="30" name="Text Placeholder 7">
            <a:extLst>
              <a:ext uri="{FF2B5EF4-FFF2-40B4-BE49-F238E27FC236}">
                <a16:creationId xmlns:a16="http://schemas.microsoft.com/office/drawing/2014/main" id="{29D27961-1506-B796-C17C-C0927BF8AAB4}"/>
              </a:ext>
            </a:extLst>
          </p:cNvPr>
          <p:cNvSpPr>
            <a:spLocks noGrp="1"/>
          </p:cNvSpPr>
          <p:nvPr>
            <p:ph type="body" sz="quarter" idx="22" hasCustomPrompt="1"/>
          </p:nvPr>
        </p:nvSpPr>
        <p:spPr>
          <a:xfrm>
            <a:off x="2255571" y="2243133"/>
            <a:ext cx="3651688" cy="306502"/>
          </a:xfrm>
        </p:spPr>
        <p:txBody>
          <a:bodyPr/>
          <a:lstStyle>
            <a:lvl1pPr marL="0" indent="0">
              <a:spcBef>
                <a:spcPts val="0"/>
              </a:spcBef>
              <a:buNone/>
              <a:defRPr sz="1400" b="0">
                <a:solidFill>
                  <a:schemeClr val="tx1"/>
                </a:solidFill>
                <a:latin typeface="+mn-lt"/>
              </a:defRPr>
            </a:lvl1pPr>
          </a:lstStyle>
          <a:p>
            <a:pPr lvl="0"/>
            <a:r>
              <a:rPr lang="en-US"/>
              <a:t>Title</a:t>
            </a:r>
          </a:p>
        </p:txBody>
      </p:sp>
      <p:sp>
        <p:nvSpPr>
          <p:cNvPr id="31" name="Text Placeholder 2">
            <a:extLst>
              <a:ext uri="{FF2B5EF4-FFF2-40B4-BE49-F238E27FC236}">
                <a16:creationId xmlns:a16="http://schemas.microsoft.com/office/drawing/2014/main" id="{59C7ED37-BEB9-EC44-BE68-A18EBFE75A5A}"/>
              </a:ext>
            </a:extLst>
          </p:cNvPr>
          <p:cNvSpPr>
            <a:spLocks noGrp="1"/>
          </p:cNvSpPr>
          <p:nvPr>
            <p:ph type="body" sz="quarter" idx="23" hasCustomPrompt="1"/>
          </p:nvPr>
        </p:nvSpPr>
        <p:spPr>
          <a:xfrm>
            <a:off x="6216650" y="3000502"/>
            <a:ext cx="5199745" cy="2855172"/>
          </a:xfrm>
          <a:prstGeom prst="rect">
            <a:avLst/>
          </a:prstGeom>
          <a:noFill/>
        </p:spPr>
        <p:txBody>
          <a:bodyPr lIns="0" tIns="36000" rIns="0" bIns="0">
            <a:normAutofit/>
          </a:bodyPr>
          <a:lstStyle>
            <a:lvl1pPr marL="171450" indent="-171450">
              <a:spcBef>
                <a:spcPts val="600"/>
              </a:spcBef>
              <a:spcAft>
                <a:spcPts val="0"/>
              </a:spcAft>
              <a:buFont typeface="Wingdings" pitchFamily="2" charset="2"/>
              <a:buChar char="§"/>
              <a:defRPr sz="14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400">
                <a:solidFill>
                  <a:schemeClr val="accent4"/>
                </a:solidFill>
              </a:defRPr>
            </a:lvl4pPr>
            <a:lvl5pPr>
              <a:spcBef>
                <a:spcPts val="600"/>
              </a:spcBef>
              <a:spcAft>
                <a:spcPts val="0"/>
              </a:spcAft>
              <a:buClrTx/>
              <a:defRPr sz="1600">
                <a:solidFill>
                  <a:schemeClr val="tx1"/>
                </a:solidFill>
              </a:defRPr>
            </a:lvl5pPr>
          </a:lstStyle>
          <a:p>
            <a:pPr lvl="0"/>
            <a:r>
              <a:rPr lang="en-GB"/>
              <a:t>Edit Master text styles</a:t>
            </a:r>
          </a:p>
          <a:p>
            <a:pPr lvl="2"/>
            <a:r>
              <a:rPr lang="en-GB"/>
              <a:t>Second level</a:t>
            </a:r>
          </a:p>
          <a:p>
            <a:pPr lvl="3"/>
            <a:r>
              <a:rPr lang="en-GB"/>
              <a:t>Third level</a:t>
            </a:r>
          </a:p>
        </p:txBody>
      </p:sp>
      <p:sp>
        <p:nvSpPr>
          <p:cNvPr id="32" name="Text Placeholder 7">
            <a:extLst>
              <a:ext uri="{FF2B5EF4-FFF2-40B4-BE49-F238E27FC236}">
                <a16:creationId xmlns:a16="http://schemas.microsoft.com/office/drawing/2014/main" id="{CD59918D-C650-359F-6946-7605BDD951A9}"/>
              </a:ext>
            </a:extLst>
          </p:cNvPr>
          <p:cNvSpPr>
            <a:spLocks noGrp="1"/>
          </p:cNvSpPr>
          <p:nvPr>
            <p:ph type="body" sz="quarter" idx="24" hasCustomPrompt="1"/>
          </p:nvPr>
        </p:nvSpPr>
        <p:spPr>
          <a:xfrm>
            <a:off x="7655974" y="1936631"/>
            <a:ext cx="3659939" cy="306502"/>
          </a:xfrm>
        </p:spPr>
        <p:txBody>
          <a:bodyPr/>
          <a:lstStyle>
            <a:lvl1pPr marL="0" indent="0">
              <a:spcBef>
                <a:spcPts val="0"/>
              </a:spcBef>
              <a:buNone/>
              <a:defRPr sz="1800" b="1">
                <a:solidFill>
                  <a:schemeClr val="tx2"/>
                </a:solidFill>
                <a:latin typeface="+mn-lt"/>
              </a:defRPr>
            </a:lvl1pPr>
          </a:lstStyle>
          <a:p>
            <a:pPr lvl="0"/>
            <a:r>
              <a:rPr lang="en-US"/>
              <a:t>Name</a:t>
            </a:r>
          </a:p>
        </p:txBody>
      </p:sp>
      <p:sp>
        <p:nvSpPr>
          <p:cNvPr id="33" name="Text Placeholder 7">
            <a:extLst>
              <a:ext uri="{FF2B5EF4-FFF2-40B4-BE49-F238E27FC236}">
                <a16:creationId xmlns:a16="http://schemas.microsoft.com/office/drawing/2014/main" id="{E8C9737F-4ECE-562C-6DE9-36A15B449A83}"/>
              </a:ext>
            </a:extLst>
          </p:cNvPr>
          <p:cNvSpPr>
            <a:spLocks noGrp="1"/>
          </p:cNvSpPr>
          <p:nvPr>
            <p:ph type="body" sz="quarter" idx="25" hasCustomPrompt="1"/>
          </p:nvPr>
        </p:nvSpPr>
        <p:spPr>
          <a:xfrm>
            <a:off x="7655974" y="2259244"/>
            <a:ext cx="3659939" cy="306502"/>
          </a:xfrm>
        </p:spPr>
        <p:txBody>
          <a:bodyPr/>
          <a:lstStyle>
            <a:lvl1pPr marL="0" indent="0">
              <a:spcBef>
                <a:spcPts val="0"/>
              </a:spcBef>
              <a:buNone/>
              <a:defRPr sz="1400" b="0">
                <a:solidFill>
                  <a:schemeClr val="tx1"/>
                </a:solidFill>
                <a:latin typeface="+mn-lt"/>
              </a:defRPr>
            </a:lvl1pPr>
          </a:lstStyle>
          <a:p>
            <a:pPr lvl="0"/>
            <a:r>
              <a:rPr lang="en-US"/>
              <a:t>Title</a:t>
            </a:r>
          </a:p>
        </p:txBody>
      </p:sp>
      <p:sp>
        <p:nvSpPr>
          <p:cNvPr id="34" name="Picture Placeholder 3">
            <a:extLst>
              <a:ext uri="{FF2B5EF4-FFF2-40B4-BE49-F238E27FC236}">
                <a16:creationId xmlns:a16="http://schemas.microsoft.com/office/drawing/2014/main" id="{F853748F-65F2-599B-9F34-B594FC1EB208}"/>
              </a:ext>
            </a:extLst>
          </p:cNvPr>
          <p:cNvSpPr>
            <a:spLocks noGrp="1"/>
          </p:cNvSpPr>
          <p:nvPr>
            <p:ph type="pic" sz="quarter" idx="15"/>
          </p:nvPr>
        </p:nvSpPr>
        <p:spPr>
          <a:xfrm>
            <a:off x="815975" y="1648168"/>
            <a:ext cx="1245600" cy="1254062"/>
          </a:xfrm>
          <a:prstGeom prst="rect">
            <a:avLst/>
          </a:prstGeom>
          <a:solidFill>
            <a:srgbClr val="E7E7E8"/>
          </a:solidFill>
        </p:spPr>
        <p:txBody>
          <a:bodyPr lIns="72000" tIns="72000" rIns="72000"/>
          <a:lstStyle>
            <a:lvl1pPr marL="0" indent="0">
              <a:buNone/>
              <a:defRPr b="1">
                <a:solidFill>
                  <a:schemeClr val="accent4"/>
                </a:solidFill>
              </a:defRPr>
            </a:lvl1pPr>
          </a:lstStyle>
          <a:p>
            <a:r>
              <a:rPr lang="en-US"/>
              <a:t>Click icon to add picture</a:t>
            </a:r>
            <a:endParaRPr lang="en-GB"/>
          </a:p>
        </p:txBody>
      </p:sp>
      <p:sp>
        <p:nvSpPr>
          <p:cNvPr id="35" name="Picture Placeholder 3">
            <a:extLst>
              <a:ext uri="{FF2B5EF4-FFF2-40B4-BE49-F238E27FC236}">
                <a16:creationId xmlns:a16="http://schemas.microsoft.com/office/drawing/2014/main" id="{AB7BAB43-A04D-BCB8-4A3D-5C8A71C4F3E5}"/>
              </a:ext>
            </a:extLst>
          </p:cNvPr>
          <p:cNvSpPr>
            <a:spLocks noGrp="1"/>
          </p:cNvSpPr>
          <p:nvPr>
            <p:ph type="pic" sz="quarter" idx="20"/>
          </p:nvPr>
        </p:nvSpPr>
        <p:spPr>
          <a:xfrm>
            <a:off x="6216650" y="1650860"/>
            <a:ext cx="1245600" cy="1254062"/>
          </a:xfrm>
          <a:prstGeom prst="rect">
            <a:avLst/>
          </a:prstGeom>
          <a:solidFill>
            <a:srgbClr val="E7E7E8"/>
          </a:solidFill>
        </p:spPr>
        <p:txBody>
          <a:bodyPr lIns="72000" tIns="72000" rIns="72000"/>
          <a:lstStyle>
            <a:lvl1pPr marL="0" indent="0">
              <a:buNone/>
              <a:defRPr b="1">
                <a:solidFill>
                  <a:schemeClr val="accent4"/>
                </a:solidFill>
              </a:defRPr>
            </a:lvl1pPr>
          </a:lstStyle>
          <a:p>
            <a:r>
              <a:rPr lang="en-US"/>
              <a:t>Click icon to add picture</a:t>
            </a:r>
            <a:endParaRPr lang="en-GB"/>
          </a:p>
        </p:txBody>
      </p:sp>
      <p:sp>
        <p:nvSpPr>
          <p:cNvPr id="4" name="Slide Number Placeholder 3">
            <a:extLst>
              <a:ext uri="{FF2B5EF4-FFF2-40B4-BE49-F238E27FC236}">
                <a16:creationId xmlns:a16="http://schemas.microsoft.com/office/drawing/2014/main" id="{E55BFD15-5A42-2CB8-77F0-A02FD336F37F}"/>
              </a:ext>
            </a:extLst>
          </p:cNvPr>
          <p:cNvSpPr>
            <a:spLocks noGrp="1"/>
          </p:cNvSpPr>
          <p:nvPr>
            <p:ph type="sldNum" sz="quarter" idx="26"/>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3328737936"/>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p:cSld name="Three person bio 1">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lvl1pPr>
          </a:lstStyle>
          <a:p>
            <a:r>
              <a:rPr lang="en-US"/>
              <a:t>Biography slide x 3</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28435" y="1629148"/>
            <a:ext cx="1677987" cy="1677987"/>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sp>
        <p:nvSpPr>
          <p:cNvPr id="12" name="Picture Placeholder 3">
            <a:extLst>
              <a:ext uri="{FF2B5EF4-FFF2-40B4-BE49-F238E27FC236}">
                <a16:creationId xmlns:a16="http://schemas.microsoft.com/office/drawing/2014/main" id="{9D2D943A-2A3F-A714-65E3-EFFAF5FD67E2}"/>
              </a:ext>
            </a:extLst>
          </p:cNvPr>
          <p:cNvSpPr>
            <a:spLocks noGrp="1"/>
          </p:cNvSpPr>
          <p:nvPr>
            <p:ph type="pic" sz="quarter" idx="16"/>
          </p:nvPr>
        </p:nvSpPr>
        <p:spPr>
          <a:xfrm>
            <a:off x="4416425" y="1628775"/>
            <a:ext cx="1677987" cy="1677987"/>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sp>
        <p:nvSpPr>
          <p:cNvPr id="15" name="Picture Placeholder 3">
            <a:extLst>
              <a:ext uri="{FF2B5EF4-FFF2-40B4-BE49-F238E27FC236}">
                <a16:creationId xmlns:a16="http://schemas.microsoft.com/office/drawing/2014/main" id="{32D8EFD6-31C0-8134-4FD0-C4ECA2C16AAF}"/>
              </a:ext>
            </a:extLst>
          </p:cNvPr>
          <p:cNvSpPr>
            <a:spLocks noGrp="1"/>
          </p:cNvSpPr>
          <p:nvPr>
            <p:ph type="pic" sz="quarter" idx="18"/>
          </p:nvPr>
        </p:nvSpPr>
        <p:spPr>
          <a:xfrm>
            <a:off x="8040386" y="1629148"/>
            <a:ext cx="1677987" cy="1677987"/>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grpSp>
        <p:nvGrpSpPr>
          <p:cNvPr id="2" name="Group 1">
            <a:extLst>
              <a:ext uri="{FF2B5EF4-FFF2-40B4-BE49-F238E27FC236}">
                <a16:creationId xmlns:a16="http://schemas.microsoft.com/office/drawing/2014/main" id="{CF4A2BC4-16C0-3ED3-6A09-2DE174BF5247}"/>
              </a:ext>
            </a:extLst>
          </p:cNvPr>
          <p:cNvGrpSpPr/>
          <p:nvPr/>
        </p:nvGrpSpPr>
        <p:grpSpPr>
          <a:xfrm>
            <a:off x="10863102" y="309052"/>
            <a:ext cx="911847" cy="382707"/>
            <a:chOff x="7459170" y="481236"/>
            <a:chExt cx="2697427" cy="1132124"/>
          </a:xfrm>
        </p:grpSpPr>
        <p:sp>
          <p:nvSpPr>
            <p:cNvPr id="16" name="Freeform 15">
              <a:extLst>
                <a:ext uri="{FF2B5EF4-FFF2-40B4-BE49-F238E27FC236}">
                  <a16:creationId xmlns:a16="http://schemas.microsoft.com/office/drawing/2014/main" id="{D5DACEC9-C531-49E7-9460-CC18C897156A}"/>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CA7BA22B-31B6-D674-C9FB-1041940A5E7B}"/>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99883007-4631-BCA2-CA35-19222071B4FB}"/>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B282C641-7363-1830-1851-62F61446BAB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AB2600C0-D3BC-9D0F-6CE9-C96C57F4632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B39D83C-7EE4-B2FA-912E-D10B91E972E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BE253A1C-9C6F-013F-EBB8-F7CD22C1529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1" name="Rectangle 20">
            <a:extLst>
              <a:ext uri="{FF2B5EF4-FFF2-40B4-BE49-F238E27FC236}">
                <a16:creationId xmlns:a16="http://schemas.microsoft.com/office/drawing/2014/main" id="{2D5BC35A-ADFA-DFB3-E710-7A5983A86518}"/>
              </a:ext>
            </a:extLst>
          </p:cNvPr>
          <p:cNvSpPr/>
          <p:nvPr/>
        </p:nvSpPr>
        <p:spPr>
          <a:xfrm>
            <a:off x="8037576" y="3306762"/>
            <a:ext cx="3443872" cy="2701387"/>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29" name="Rectangle 28">
            <a:extLst>
              <a:ext uri="{FF2B5EF4-FFF2-40B4-BE49-F238E27FC236}">
                <a16:creationId xmlns:a16="http://schemas.microsoft.com/office/drawing/2014/main" id="{3737B865-E7BB-63D3-D02E-DAF1FFCB42F5}"/>
              </a:ext>
            </a:extLst>
          </p:cNvPr>
          <p:cNvSpPr/>
          <p:nvPr/>
        </p:nvSpPr>
        <p:spPr>
          <a:xfrm>
            <a:off x="4416552" y="3307135"/>
            <a:ext cx="3443872" cy="270138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30" name="Rectangle 29">
            <a:extLst>
              <a:ext uri="{FF2B5EF4-FFF2-40B4-BE49-F238E27FC236}">
                <a16:creationId xmlns:a16="http://schemas.microsoft.com/office/drawing/2014/main" id="{76B6B0CB-8728-6581-63F9-9DF7245499EA}"/>
              </a:ext>
            </a:extLst>
          </p:cNvPr>
          <p:cNvSpPr/>
          <p:nvPr/>
        </p:nvSpPr>
        <p:spPr>
          <a:xfrm>
            <a:off x="828435" y="3307135"/>
            <a:ext cx="3443872" cy="270138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31" name="Text Placeholder 2">
            <a:extLst>
              <a:ext uri="{FF2B5EF4-FFF2-40B4-BE49-F238E27FC236}">
                <a16:creationId xmlns:a16="http://schemas.microsoft.com/office/drawing/2014/main" id="{B68FC699-BF46-B2A7-0EAD-3A1AD4FCE09C}"/>
              </a:ext>
            </a:extLst>
          </p:cNvPr>
          <p:cNvSpPr>
            <a:spLocks noGrp="1"/>
          </p:cNvSpPr>
          <p:nvPr>
            <p:ph type="body" sz="quarter" idx="10" hasCustomPrompt="1"/>
          </p:nvPr>
        </p:nvSpPr>
        <p:spPr>
          <a:xfrm>
            <a:off x="917656" y="4126486"/>
            <a:ext cx="3155480" cy="1738690"/>
          </a:xfrm>
          <a:prstGeom prst="rect">
            <a:avLst/>
          </a:prstGeom>
          <a:noFill/>
        </p:spPr>
        <p:txBody>
          <a:bodyPr lIns="0" tIns="36000" rIns="0" bIns="0">
            <a:normAutofit/>
          </a:bodyPr>
          <a:lstStyle>
            <a:lvl1pPr marL="171450" indent="-171450">
              <a:spcBef>
                <a:spcPts val="600"/>
              </a:spcBef>
              <a:spcAft>
                <a:spcPts val="0"/>
              </a:spcAft>
              <a:buFont typeface="Wingdings" pitchFamily="2" charset="2"/>
              <a:buChar char="§"/>
              <a:tabLst/>
              <a:defRPr sz="1400">
                <a:solidFill>
                  <a:schemeClr val="bg1"/>
                </a:solidFill>
              </a:defRPr>
            </a:lvl1pPr>
            <a:lvl2pPr marL="180000" indent="-180000">
              <a:spcBef>
                <a:spcPts val="600"/>
              </a:spcBef>
              <a:spcAft>
                <a:spcPts val="0"/>
              </a:spcAft>
              <a:buFont typeface="Wingdings" panose="05000000000000000000" pitchFamily="2" charset="2"/>
              <a:buChar char="§"/>
              <a:defRPr sz="1400">
                <a:solidFill>
                  <a:schemeClr val="bg1"/>
                </a:solidFill>
              </a:defRPr>
            </a:lvl2pPr>
            <a:lvl3pPr>
              <a:spcBef>
                <a:spcPts val="600"/>
              </a:spcBef>
              <a:spcAft>
                <a:spcPts val="0"/>
              </a:spcAft>
              <a:defRPr sz="1400">
                <a:solidFill>
                  <a:schemeClr val="bg1"/>
                </a:solidFill>
              </a:defRPr>
            </a:lvl3pPr>
            <a:lvl4pPr>
              <a:spcBef>
                <a:spcPts val="600"/>
              </a:spcBef>
              <a:spcAft>
                <a:spcPts val="0"/>
              </a:spcAft>
              <a:buClrTx/>
              <a:defRPr sz="1400">
                <a:solidFill>
                  <a:schemeClr val="bg1"/>
                </a:solidFill>
              </a:defRPr>
            </a:lvl4pPr>
            <a:lvl5pPr>
              <a:spcBef>
                <a:spcPts val="600"/>
              </a:spcBef>
              <a:spcAft>
                <a:spcPts val="0"/>
              </a:spcAft>
              <a:buClrTx/>
              <a:defRPr sz="1600">
                <a:solidFill>
                  <a:schemeClr val="tx1"/>
                </a:solidFill>
              </a:defRPr>
            </a:lvl5pPr>
          </a:lstStyle>
          <a:p>
            <a:pPr lvl="0"/>
            <a:r>
              <a:rPr lang="en-GB"/>
              <a:t>Edit Master text styles</a:t>
            </a:r>
          </a:p>
          <a:p>
            <a:pPr lvl="2"/>
            <a:r>
              <a:rPr lang="en-GB"/>
              <a:t>Second level</a:t>
            </a:r>
          </a:p>
          <a:p>
            <a:pPr lvl="3"/>
            <a:r>
              <a:rPr lang="en-GB"/>
              <a:t>Third level</a:t>
            </a:r>
          </a:p>
        </p:txBody>
      </p:sp>
      <p:sp>
        <p:nvSpPr>
          <p:cNvPr id="32" name="Text Placeholder 7">
            <a:extLst>
              <a:ext uri="{FF2B5EF4-FFF2-40B4-BE49-F238E27FC236}">
                <a16:creationId xmlns:a16="http://schemas.microsoft.com/office/drawing/2014/main" id="{E1E445C3-5B78-50F7-2998-8F62F56074A9}"/>
              </a:ext>
            </a:extLst>
          </p:cNvPr>
          <p:cNvSpPr>
            <a:spLocks noGrp="1"/>
          </p:cNvSpPr>
          <p:nvPr>
            <p:ph type="body" sz="quarter" idx="19" hasCustomPrompt="1"/>
          </p:nvPr>
        </p:nvSpPr>
        <p:spPr>
          <a:xfrm>
            <a:off x="927533" y="3428745"/>
            <a:ext cx="3155480" cy="277665"/>
          </a:xfrm>
        </p:spPr>
        <p:txBody>
          <a:bodyPr/>
          <a:lstStyle>
            <a:lvl1pPr marL="0" indent="0">
              <a:spcBef>
                <a:spcPts val="0"/>
              </a:spcBef>
              <a:buNone/>
              <a:defRPr sz="1800" b="1">
                <a:solidFill>
                  <a:schemeClr val="bg1"/>
                </a:solidFill>
                <a:latin typeface="+mn-lt"/>
              </a:defRPr>
            </a:lvl1pPr>
          </a:lstStyle>
          <a:p>
            <a:pPr lvl="0"/>
            <a:r>
              <a:rPr lang="en-US"/>
              <a:t>Name</a:t>
            </a:r>
          </a:p>
        </p:txBody>
      </p:sp>
      <p:sp>
        <p:nvSpPr>
          <p:cNvPr id="33" name="Text Placeholder 7">
            <a:extLst>
              <a:ext uri="{FF2B5EF4-FFF2-40B4-BE49-F238E27FC236}">
                <a16:creationId xmlns:a16="http://schemas.microsoft.com/office/drawing/2014/main" id="{26524453-55D7-4461-011C-DF4BE87B585C}"/>
              </a:ext>
            </a:extLst>
          </p:cNvPr>
          <p:cNvSpPr>
            <a:spLocks noGrp="1"/>
          </p:cNvSpPr>
          <p:nvPr>
            <p:ph type="body" sz="quarter" idx="22" hasCustomPrompt="1"/>
          </p:nvPr>
        </p:nvSpPr>
        <p:spPr>
          <a:xfrm>
            <a:off x="927533" y="3787838"/>
            <a:ext cx="3155480"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34" name="Text Placeholder 2">
            <a:extLst>
              <a:ext uri="{FF2B5EF4-FFF2-40B4-BE49-F238E27FC236}">
                <a16:creationId xmlns:a16="http://schemas.microsoft.com/office/drawing/2014/main" id="{5B1431F5-B85E-8A3C-FD1B-379EB205D354}"/>
              </a:ext>
            </a:extLst>
          </p:cNvPr>
          <p:cNvSpPr>
            <a:spLocks noGrp="1"/>
          </p:cNvSpPr>
          <p:nvPr>
            <p:ph type="body" sz="quarter" idx="23" hasCustomPrompt="1"/>
          </p:nvPr>
        </p:nvSpPr>
        <p:spPr>
          <a:xfrm>
            <a:off x="4546462" y="4126486"/>
            <a:ext cx="3155480" cy="1738690"/>
          </a:xfrm>
          <a:prstGeom prst="rect">
            <a:avLst/>
          </a:prstGeom>
          <a:noFill/>
        </p:spPr>
        <p:txBody>
          <a:bodyPr lIns="0" tIns="36000" rIns="0" bIns="0">
            <a:normAutofit/>
          </a:bodyPr>
          <a:lstStyle>
            <a:lvl1pPr marL="171450" indent="-171450">
              <a:spcBef>
                <a:spcPts val="600"/>
              </a:spcBef>
              <a:spcAft>
                <a:spcPts val="0"/>
              </a:spcAft>
              <a:buFont typeface="Wingdings" pitchFamily="2" charset="2"/>
              <a:buChar char="§"/>
              <a:tabLst/>
              <a:defRPr sz="1400">
                <a:solidFill>
                  <a:schemeClr val="bg1"/>
                </a:solidFill>
              </a:defRPr>
            </a:lvl1pPr>
            <a:lvl2pPr marL="180000" indent="-180000">
              <a:spcBef>
                <a:spcPts val="600"/>
              </a:spcBef>
              <a:spcAft>
                <a:spcPts val="0"/>
              </a:spcAft>
              <a:buFont typeface="Wingdings" panose="05000000000000000000" pitchFamily="2" charset="2"/>
              <a:buChar char="§"/>
              <a:defRPr sz="1400">
                <a:solidFill>
                  <a:schemeClr val="bg1"/>
                </a:solidFill>
              </a:defRPr>
            </a:lvl2pPr>
            <a:lvl3pPr>
              <a:spcBef>
                <a:spcPts val="600"/>
              </a:spcBef>
              <a:spcAft>
                <a:spcPts val="0"/>
              </a:spcAft>
              <a:defRPr sz="1400">
                <a:solidFill>
                  <a:schemeClr val="bg1"/>
                </a:solidFill>
              </a:defRPr>
            </a:lvl3pPr>
            <a:lvl4pPr>
              <a:spcBef>
                <a:spcPts val="600"/>
              </a:spcBef>
              <a:spcAft>
                <a:spcPts val="0"/>
              </a:spcAft>
              <a:buClrTx/>
              <a:defRPr sz="1400">
                <a:solidFill>
                  <a:schemeClr val="bg1"/>
                </a:solidFill>
              </a:defRPr>
            </a:lvl4pPr>
            <a:lvl5pPr>
              <a:spcBef>
                <a:spcPts val="600"/>
              </a:spcBef>
              <a:spcAft>
                <a:spcPts val="0"/>
              </a:spcAft>
              <a:buClrTx/>
              <a:defRPr sz="1600">
                <a:solidFill>
                  <a:schemeClr val="tx1"/>
                </a:solidFill>
              </a:defRPr>
            </a:lvl5pPr>
          </a:lstStyle>
          <a:p>
            <a:pPr lvl="0"/>
            <a:r>
              <a:rPr lang="en-GB"/>
              <a:t>Edit Master text styles</a:t>
            </a:r>
          </a:p>
          <a:p>
            <a:pPr lvl="2"/>
            <a:r>
              <a:rPr lang="en-GB"/>
              <a:t>Second level</a:t>
            </a:r>
          </a:p>
          <a:p>
            <a:pPr lvl="3"/>
            <a:r>
              <a:rPr lang="en-GB"/>
              <a:t>Third level</a:t>
            </a:r>
          </a:p>
        </p:txBody>
      </p:sp>
      <p:sp>
        <p:nvSpPr>
          <p:cNvPr id="35" name="Text Placeholder 7">
            <a:extLst>
              <a:ext uri="{FF2B5EF4-FFF2-40B4-BE49-F238E27FC236}">
                <a16:creationId xmlns:a16="http://schemas.microsoft.com/office/drawing/2014/main" id="{F83D0843-52F1-FD79-C888-B2311B954603}"/>
              </a:ext>
            </a:extLst>
          </p:cNvPr>
          <p:cNvSpPr>
            <a:spLocks noGrp="1"/>
          </p:cNvSpPr>
          <p:nvPr>
            <p:ph type="body" sz="quarter" idx="24" hasCustomPrompt="1"/>
          </p:nvPr>
        </p:nvSpPr>
        <p:spPr>
          <a:xfrm>
            <a:off x="4556339" y="3428745"/>
            <a:ext cx="3155480" cy="277665"/>
          </a:xfrm>
        </p:spPr>
        <p:txBody>
          <a:bodyPr/>
          <a:lstStyle>
            <a:lvl1pPr marL="0" indent="0">
              <a:spcBef>
                <a:spcPts val="0"/>
              </a:spcBef>
              <a:buNone/>
              <a:defRPr sz="1800" b="1">
                <a:solidFill>
                  <a:schemeClr val="bg1"/>
                </a:solidFill>
                <a:latin typeface="+mn-lt"/>
              </a:defRPr>
            </a:lvl1pPr>
          </a:lstStyle>
          <a:p>
            <a:pPr lvl="0"/>
            <a:r>
              <a:rPr lang="en-US"/>
              <a:t>Name</a:t>
            </a:r>
          </a:p>
        </p:txBody>
      </p:sp>
      <p:sp>
        <p:nvSpPr>
          <p:cNvPr id="36" name="Text Placeholder 7">
            <a:extLst>
              <a:ext uri="{FF2B5EF4-FFF2-40B4-BE49-F238E27FC236}">
                <a16:creationId xmlns:a16="http://schemas.microsoft.com/office/drawing/2014/main" id="{68BAC2CE-CD1D-A130-D9EE-B67F47F29F6D}"/>
              </a:ext>
            </a:extLst>
          </p:cNvPr>
          <p:cNvSpPr>
            <a:spLocks noGrp="1"/>
          </p:cNvSpPr>
          <p:nvPr>
            <p:ph type="body" sz="quarter" idx="25" hasCustomPrompt="1"/>
          </p:nvPr>
        </p:nvSpPr>
        <p:spPr>
          <a:xfrm>
            <a:off x="4556339" y="3787838"/>
            <a:ext cx="3155480"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37" name="Text Placeholder 2">
            <a:extLst>
              <a:ext uri="{FF2B5EF4-FFF2-40B4-BE49-F238E27FC236}">
                <a16:creationId xmlns:a16="http://schemas.microsoft.com/office/drawing/2014/main" id="{0D9D3286-5A10-F18A-6179-09C50BD70BE4}"/>
              </a:ext>
            </a:extLst>
          </p:cNvPr>
          <p:cNvSpPr>
            <a:spLocks noGrp="1"/>
          </p:cNvSpPr>
          <p:nvPr>
            <p:ph type="body" sz="quarter" idx="26" hasCustomPrompt="1"/>
          </p:nvPr>
        </p:nvSpPr>
        <p:spPr>
          <a:xfrm>
            <a:off x="8122734" y="4126486"/>
            <a:ext cx="3155480" cy="1738690"/>
          </a:xfrm>
          <a:prstGeom prst="rect">
            <a:avLst/>
          </a:prstGeom>
          <a:noFill/>
        </p:spPr>
        <p:txBody>
          <a:bodyPr lIns="0" tIns="36000" rIns="0" bIns="0">
            <a:normAutofit/>
          </a:bodyPr>
          <a:lstStyle>
            <a:lvl1pPr marL="171450" indent="-171450">
              <a:spcBef>
                <a:spcPts val="600"/>
              </a:spcBef>
              <a:spcAft>
                <a:spcPts val="0"/>
              </a:spcAft>
              <a:buFont typeface="Wingdings" pitchFamily="2" charset="2"/>
              <a:buChar char="§"/>
              <a:tabLst/>
              <a:defRPr sz="1400">
                <a:solidFill>
                  <a:schemeClr val="bg1"/>
                </a:solidFill>
              </a:defRPr>
            </a:lvl1pPr>
            <a:lvl2pPr marL="180000" indent="-180000">
              <a:spcBef>
                <a:spcPts val="600"/>
              </a:spcBef>
              <a:spcAft>
                <a:spcPts val="0"/>
              </a:spcAft>
              <a:buFont typeface="Wingdings" panose="05000000000000000000" pitchFamily="2" charset="2"/>
              <a:buChar char="§"/>
              <a:defRPr sz="1400">
                <a:solidFill>
                  <a:schemeClr val="bg1"/>
                </a:solidFill>
              </a:defRPr>
            </a:lvl2pPr>
            <a:lvl3pPr>
              <a:spcBef>
                <a:spcPts val="600"/>
              </a:spcBef>
              <a:spcAft>
                <a:spcPts val="0"/>
              </a:spcAft>
              <a:defRPr sz="14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400">
                <a:solidFill>
                  <a:schemeClr val="bg1"/>
                </a:solidFill>
              </a:defRPr>
            </a:lvl5pPr>
          </a:lstStyle>
          <a:p>
            <a:pPr lvl="0"/>
            <a:r>
              <a:rPr lang="en-GB"/>
              <a:t>Edit Master text styles</a:t>
            </a:r>
          </a:p>
          <a:p>
            <a:pPr lvl="2"/>
            <a:r>
              <a:rPr lang="en-GB"/>
              <a:t>Second level</a:t>
            </a:r>
          </a:p>
          <a:p>
            <a:pPr lvl="4"/>
            <a:r>
              <a:rPr lang="en-GB"/>
              <a:t>Third level</a:t>
            </a:r>
          </a:p>
        </p:txBody>
      </p:sp>
      <p:sp>
        <p:nvSpPr>
          <p:cNvPr id="38" name="Text Placeholder 7">
            <a:extLst>
              <a:ext uri="{FF2B5EF4-FFF2-40B4-BE49-F238E27FC236}">
                <a16:creationId xmlns:a16="http://schemas.microsoft.com/office/drawing/2014/main" id="{8246E0BB-E262-5DA9-3170-C7BBA767681B}"/>
              </a:ext>
            </a:extLst>
          </p:cNvPr>
          <p:cNvSpPr>
            <a:spLocks noGrp="1"/>
          </p:cNvSpPr>
          <p:nvPr>
            <p:ph type="body" sz="quarter" idx="27" hasCustomPrompt="1"/>
          </p:nvPr>
        </p:nvSpPr>
        <p:spPr>
          <a:xfrm>
            <a:off x="8132611" y="3428745"/>
            <a:ext cx="3155480" cy="277665"/>
          </a:xfrm>
        </p:spPr>
        <p:txBody>
          <a:bodyPr/>
          <a:lstStyle>
            <a:lvl1pPr marL="0" indent="0">
              <a:spcBef>
                <a:spcPts val="0"/>
              </a:spcBef>
              <a:buNone/>
              <a:defRPr sz="1800" b="1">
                <a:solidFill>
                  <a:schemeClr val="bg1"/>
                </a:solidFill>
                <a:latin typeface="+mn-lt"/>
              </a:defRPr>
            </a:lvl1pPr>
          </a:lstStyle>
          <a:p>
            <a:pPr lvl="0"/>
            <a:r>
              <a:rPr lang="en-US"/>
              <a:t>Name</a:t>
            </a:r>
          </a:p>
        </p:txBody>
      </p:sp>
      <p:sp>
        <p:nvSpPr>
          <p:cNvPr id="39" name="Text Placeholder 7">
            <a:extLst>
              <a:ext uri="{FF2B5EF4-FFF2-40B4-BE49-F238E27FC236}">
                <a16:creationId xmlns:a16="http://schemas.microsoft.com/office/drawing/2014/main" id="{7397CC10-157B-7400-99EB-174A72B28A02}"/>
              </a:ext>
            </a:extLst>
          </p:cNvPr>
          <p:cNvSpPr>
            <a:spLocks noGrp="1"/>
          </p:cNvSpPr>
          <p:nvPr>
            <p:ph type="body" sz="quarter" idx="28" hasCustomPrompt="1"/>
          </p:nvPr>
        </p:nvSpPr>
        <p:spPr>
          <a:xfrm>
            <a:off x="8132611" y="3787838"/>
            <a:ext cx="3155480"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4" name="Slide Number Placeholder 3">
            <a:extLst>
              <a:ext uri="{FF2B5EF4-FFF2-40B4-BE49-F238E27FC236}">
                <a16:creationId xmlns:a16="http://schemas.microsoft.com/office/drawing/2014/main" id="{776E73CB-C512-B261-0D6C-505D7FD34F0A}"/>
              </a:ext>
            </a:extLst>
          </p:cNvPr>
          <p:cNvSpPr>
            <a:spLocks noGrp="1"/>
          </p:cNvSpPr>
          <p:nvPr>
            <p:ph type="sldNum" sz="quarter" idx="29"/>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1110302819"/>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p:cSld name="Three person bio 2">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8479" cy="553998"/>
          </a:xfrm>
          <a:prstGeom prst="rect">
            <a:avLst/>
          </a:prstGeom>
        </p:spPr>
        <p:txBody>
          <a:bodyPr vert="horz" wrap="square" lIns="0" tIns="0" rIns="0" bIns="0" rtlCol="0" anchor="t" anchorCtr="0">
            <a:spAutoFit/>
          </a:bodyPr>
          <a:lstStyle>
            <a:lvl1pPr>
              <a:defRPr/>
            </a:lvl1pPr>
          </a:lstStyle>
          <a:p>
            <a:r>
              <a:rPr lang="en-US"/>
              <a:t>Biography slide x 3</a:t>
            </a:r>
            <a:endParaRPr lang="en-GB"/>
          </a:p>
        </p:txBody>
      </p:sp>
      <p:grpSp>
        <p:nvGrpSpPr>
          <p:cNvPr id="2" name="Group 1">
            <a:extLst>
              <a:ext uri="{FF2B5EF4-FFF2-40B4-BE49-F238E27FC236}">
                <a16:creationId xmlns:a16="http://schemas.microsoft.com/office/drawing/2014/main" id="{725DF649-090C-9CF5-F0EF-456D11A3C4BD}"/>
              </a:ext>
            </a:extLst>
          </p:cNvPr>
          <p:cNvGrpSpPr/>
          <p:nvPr/>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9" name="Picture Placeholder 3">
            <a:extLst>
              <a:ext uri="{FF2B5EF4-FFF2-40B4-BE49-F238E27FC236}">
                <a16:creationId xmlns:a16="http://schemas.microsoft.com/office/drawing/2014/main" id="{B05CF81C-63CD-E60E-7B9B-9CB169C74B25}"/>
              </a:ext>
            </a:extLst>
          </p:cNvPr>
          <p:cNvSpPr>
            <a:spLocks noGrp="1"/>
          </p:cNvSpPr>
          <p:nvPr>
            <p:ph type="pic" sz="quarter" idx="15"/>
          </p:nvPr>
        </p:nvSpPr>
        <p:spPr>
          <a:xfrm>
            <a:off x="815975" y="1627632"/>
            <a:ext cx="1166191" cy="1174114"/>
          </a:xfrm>
          <a:prstGeom prst="rect">
            <a:avLst/>
          </a:prstGeom>
          <a:solidFill>
            <a:srgbClr val="E7E7E8"/>
          </a:solidFill>
        </p:spPr>
        <p:txBody>
          <a:bodyPr lIns="72000" tIns="72000" rIns="72000"/>
          <a:lstStyle>
            <a:lvl1pPr marL="0" indent="0">
              <a:buNone/>
              <a:defRPr sz="1600" b="1"/>
            </a:lvl1pPr>
          </a:lstStyle>
          <a:p>
            <a:r>
              <a:rPr lang="en-US"/>
              <a:t>Click icon to add picture</a:t>
            </a:r>
            <a:endParaRPr lang="en-GB"/>
          </a:p>
        </p:txBody>
      </p:sp>
      <p:sp>
        <p:nvSpPr>
          <p:cNvPr id="28" name="Text Placeholder 2">
            <a:extLst>
              <a:ext uri="{FF2B5EF4-FFF2-40B4-BE49-F238E27FC236}">
                <a16:creationId xmlns:a16="http://schemas.microsoft.com/office/drawing/2014/main" id="{5E3BF8A5-FE42-278F-9F13-235CF766E35C}"/>
              </a:ext>
            </a:extLst>
          </p:cNvPr>
          <p:cNvSpPr>
            <a:spLocks noGrp="1"/>
          </p:cNvSpPr>
          <p:nvPr>
            <p:ph type="body" sz="quarter" idx="10" hasCustomPrompt="1"/>
          </p:nvPr>
        </p:nvSpPr>
        <p:spPr>
          <a:xfrm>
            <a:off x="814559" y="3064254"/>
            <a:ext cx="3420892" cy="2876654"/>
          </a:xfrm>
          <a:prstGeom prst="rect">
            <a:avLst/>
          </a:prstGeom>
          <a:noFill/>
        </p:spPr>
        <p:txBody>
          <a:bodyPr lIns="0" tIns="36000" rIns="0" bIns="0">
            <a:normAutofit/>
          </a:bodyPr>
          <a:lstStyle>
            <a:lvl1pPr marL="171450" indent="-171450">
              <a:spcBef>
                <a:spcPts val="600"/>
              </a:spcBef>
              <a:spcAft>
                <a:spcPts val="0"/>
              </a:spcAft>
              <a:buFont typeface="Wingdings" pitchFamily="2" charset="2"/>
              <a:buChar char="§"/>
              <a:defRPr sz="14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400">
                <a:solidFill>
                  <a:schemeClr val="accent4"/>
                </a:solidFill>
              </a:defRPr>
            </a:lvl5pPr>
          </a:lstStyle>
          <a:p>
            <a:pPr lvl="0"/>
            <a:r>
              <a:rPr lang="en-GB"/>
              <a:t>Edit Master text styles</a:t>
            </a:r>
          </a:p>
          <a:p>
            <a:pPr lvl="2"/>
            <a:r>
              <a:rPr lang="en-GB"/>
              <a:t>Second level</a:t>
            </a:r>
          </a:p>
          <a:p>
            <a:pPr lvl="4"/>
            <a:r>
              <a:rPr lang="en-GB"/>
              <a:t>Third level</a:t>
            </a:r>
          </a:p>
        </p:txBody>
      </p:sp>
      <p:sp>
        <p:nvSpPr>
          <p:cNvPr id="29" name="Text Placeholder 7">
            <a:extLst>
              <a:ext uri="{FF2B5EF4-FFF2-40B4-BE49-F238E27FC236}">
                <a16:creationId xmlns:a16="http://schemas.microsoft.com/office/drawing/2014/main" id="{6E3FDF50-3867-D2F2-42BB-7EB6499D762C}"/>
              </a:ext>
            </a:extLst>
          </p:cNvPr>
          <p:cNvSpPr>
            <a:spLocks noGrp="1"/>
          </p:cNvSpPr>
          <p:nvPr>
            <p:ph type="body" sz="quarter" idx="19" hasCustomPrompt="1"/>
          </p:nvPr>
        </p:nvSpPr>
        <p:spPr>
          <a:xfrm>
            <a:off x="2076067" y="1813258"/>
            <a:ext cx="2159383" cy="306502"/>
          </a:xfrm>
        </p:spPr>
        <p:txBody>
          <a:bodyPr/>
          <a:lstStyle>
            <a:lvl1pPr marL="0" indent="0">
              <a:spcBef>
                <a:spcPts val="0"/>
              </a:spcBef>
              <a:buNone/>
              <a:defRPr sz="1400" b="1">
                <a:solidFill>
                  <a:schemeClr val="tx2"/>
                </a:solidFill>
                <a:latin typeface="+mn-lt"/>
              </a:defRPr>
            </a:lvl1pPr>
          </a:lstStyle>
          <a:p>
            <a:pPr lvl="0"/>
            <a:r>
              <a:rPr lang="en-US"/>
              <a:t>Name</a:t>
            </a:r>
          </a:p>
        </p:txBody>
      </p:sp>
      <p:sp>
        <p:nvSpPr>
          <p:cNvPr id="30" name="Text Placeholder 7">
            <a:extLst>
              <a:ext uri="{FF2B5EF4-FFF2-40B4-BE49-F238E27FC236}">
                <a16:creationId xmlns:a16="http://schemas.microsoft.com/office/drawing/2014/main" id="{29D27961-1506-B796-C17C-C0927BF8AAB4}"/>
              </a:ext>
            </a:extLst>
          </p:cNvPr>
          <p:cNvSpPr>
            <a:spLocks noGrp="1"/>
          </p:cNvSpPr>
          <p:nvPr>
            <p:ph type="body" sz="quarter" idx="22" hasCustomPrompt="1"/>
          </p:nvPr>
        </p:nvSpPr>
        <p:spPr>
          <a:xfrm>
            <a:off x="2076067" y="2399081"/>
            <a:ext cx="2159383" cy="306502"/>
          </a:xfrm>
        </p:spPr>
        <p:txBody>
          <a:bodyPr/>
          <a:lstStyle>
            <a:lvl1pPr marL="0" indent="0">
              <a:spcBef>
                <a:spcPts val="0"/>
              </a:spcBef>
              <a:buNone/>
              <a:defRPr sz="1400" b="0">
                <a:solidFill>
                  <a:schemeClr val="tx1"/>
                </a:solidFill>
                <a:latin typeface="+mn-lt"/>
              </a:defRPr>
            </a:lvl1pPr>
          </a:lstStyle>
          <a:p>
            <a:pPr lvl="0"/>
            <a:r>
              <a:rPr lang="en-US"/>
              <a:t>Title</a:t>
            </a:r>
          </a:p>
        </p:txBody>
      </p:sp>
      <p:sp>
        <p:nvSpPr>
          <p:cNvPr id="3" name="Picture Placeholder 3">
            <a:extLst>
              <a:ext uri="{FF2B5EF4-FFF2-40B4-BE49-F238E27FC236}">
                <a16:creationId xmlns:a16="http://schemas.microsoft.com/office/drawing/2014/main" id="{392D5268-2F0A-D215-A7BB-EFB100CF96D2}"/>
              </a:ext>
            </a:extLst>
          </p:cNvPr>
          <p:cNvSpPr>
            <a:spLocks noGrp="1"/>
          </p:cNvSpPr>
          <p:nvPr>
            <p:ph type="pic" sz="quarter" idx="23"/>
          </p:nvPr>
        </p:nvSpPr>
        <p:spPr>
          <a:xfrm>
            <a:off x="4423561" y="1627632"/>
            <a:ext cx="1166191" cy="1174114"/>
          </a:xfrm>
          <a:prstGeom prst="rect">
            <a:avLst/>
          </a:prstGeom>
          <a:solidFill>
            <a:srgbClr val="E7E7E8"/>
          </a:solidFill>
        </p:spPr>
        <p:txBody>
          <a:bodyPr lIns="72000" tIns="72000" rIns="72000"/>
          <a:lstStyle>
            <a:lvl1pPr marL="0" indent="0">
              <a:buNone/>
              <a:defRPr sz="1600" b="1"/>
            </a:lvl1pPr>
          </a:lstStyle>
          <a:p>
            <a:r>
              <a:rPr lang="en-US"/>
              <a:t>Click icon to add picture</a:t>
            </a:r>
            <a:endParaRPr lang="en-GB"/>
          </a:p>
        </p:txBody>
      </p:sp>
      <p:sp>
        <p:nvSpPr>
          <p:cNvPr id="7" name="Text Placeholder 2">
            <a:extLst>
              <a:ext uri="{FF2B5EF4-FFF2-40B4-BE49-F238E27FC236}">
                <a16:creationId xmlns:a16="http://schemas.microsoft.com/office/drawing/2014/main" id="{4981AF6E-5575-586C-7E95-F8487F134162}"/>
              </a:ext>
            </a:extLst>
          </p:cNvPr>
          <p:cNvSpPr>
            <a:spLocks noGrp="1"/>
          </p:cNvSpPr>
          <p:nvPr>
            <p:ph type="body" sz="quarter" idx="24" hasCustomPrompt="1"/>
          </p:nvPr>
        </p:nvSpPr>
        <p:spPr>
          <a:xfrm>
            <a:off x="4422145" y="3062477"/>
            <a:ext cx="3420892" cy="2876654"/>
          </a:xfrm>
          <a:prstGeom prst="rect">
            <a:avLst/>
          </a:prstGeom>
          <a:noFill/>
        </p:spPr>
        <p:txBody>
          <a:bodyPr lIns="0" tIns="36000" rIns="0" bIns="0">
            <a:normAutofit/>
          </a:bodyPr>
          <a:lstStyle>
            <a:lvl1pPr marL="171450" indent="-171450">
              <a:spcBef>
                <a:spcPts val="600"/>
              </a:spcBef>
              <a:spcAft>
                <a:spcPts val="0"/>
              </a:spcAft>
              <a:buFont typeface="Wingdings" pitchFamily="2" charset="2"/>
              <a:buChar char="§"/>
              <a:defRPr sz="14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400">
                <a:solidFill>
                  <a:schemeClr val="accent4"/>
                </a:solidFill>
              </a:defRPr>
            </a:lvl5pPr>
          </a:lstStyle>
          <a:p>
            <a:pPr lvl="0"/>
            <a:r>
              <a:rPr lang="en-GB"/>
              <a:t>Edit Master text styles</a:t>
            </a:r>
          </a:p>
          <a:p>
            <a:pPr lvl="2"/>
            <a:r>
              <a:rPr lang="en-GB"/>
              <a:t>Second level</a:t>
            </a:r>
          </a:p>
          <a:p>
            <a:pPr lvl="4"/>
            <a:r>
              <a:rPr lang="en-GB"/>
              <a:t>Third level</a:t>
            </a:r>
          </a:p>
        </p:txBody>
      </p:sp>
      <p:sp>
        <p:nvSpPr>
          <p:cNvPr id="8" name="Text Placeholder 7">
            <a:extLst>
              <a:ext uri="{FF2B5EF4-FFF2-40B4-BE49-F238E27FC236}">
                <a16:creationId xmlns:a16="http://schemas.microsoft.com/office/drawing/2014/main" id="{CBC4B6E6-8772-3B70-144A-EACD64C7AED5}"/>
              </a:ext>
            </a:extLst>
          </p:cNvPr>
          <p:cNvSpPr>
            <a:spLocks noGrp="1"/>
          </p:cNvSpPr>
          <p:nvPr>
            <p:ph type="body" sz="quarter" idx="25" hasCustomPrompt="1"/>
          </p:nvPr>
        </p:nvSpPr>
        <p:spPr>
          <a:xfrm>
            <a:off x="5683653" y="1811481"/>
            <a:ext cx="2159383" cy="306502"/>
          </a:xfrm>
        </p:spPr>
        <p:txBody>
          <a:bodyPr/>
          <a:lstStyle>
            <a:lvl1pPr marL="0" indent="0">
              <a:spcBef>
                <a:spcPts val="0"/>
              </a:spcBef>
              <a:buNone/>
              <a:defRPr sz="1400" b="1">
                <a:solidFill>
                  <a:schemeClr val="tx2"/>
                </a:solidFill>
                <a:latin typeface="+mn-lt"/>
              </a:defRPr>
            </a:lvl1pPr>
          </a:lstStyle>
          <a:p>
            <a:pPr lvl="0"/>
            <a:r>
              <a:rPr lang="en-US"/>
              <a:t>Name</a:t>
            </a:r>
          </a:p>
        </p:txBody>
      </p:sp>
      <p:sp>
        <p:nvSpPr>
          <p:cNvPr id="11" name="Text Placeholder 7">
            <a:extLst>
              <a:ext uri="{FF2B5EF4-FFF2-40B4-BE49-F238E27FC236}">
                <a16:creationId xmlns:a16="http://schemas.microsoft.com/office/drawing/2014/main" id="{66407540-F988-3611-ED4D-366C82FFE6C2}"/>
              </a:ext>
            </a:extLst>
          </p:cNvPr>
          <p:cNvSpPr>
            <a:spLocks noGrp="1"/>
          </p:cNvSpPr>
          <p:nvPr>
            <p:ph type="body" sz="quarter" idx="26" hasCustomPrompt="1"/>
          </p:nvPr>
        </p:nvSpPr>
        <p:spPr>
          <a:xfrm>
            <a:off x="5683653" y="2397304"/>
            <a:ext cx="2159383" cy="306502"/>
          </a:xfrm>
        </p:spPr>
        <p:txBody>
          <a:bodyPr/>
          <a:lstStyle>
            <a:lvl1pPr marL="0" indent="0">
              <a:spcBef>
                <a:spcPts val="0"/>
              </a:spcBef>
              <a:buNone/>
              <a:defRPr sz="1400" b="0">
                <a:solidFill>
                  <a:schemeClr val="tx1"/>
                </a:solidFill>
                <a:latin typeface="+mn-lt"/>
              </a:defRPr>
            </a:lvl1pPr>
          </a:lstStyle>
          <a:p>
            <a:pPr lvl="0"/>
            <a:r>
              <a:rPr lang="en-US"/>
              <a:t>Title</a:t>
            </a:r>
          </a:p>
        </p:txBody>
      </p:sp>
      <p:sp>
        <p:nvSpPr>
          <p:cNvPr id="13" name="Picture Placeholder 3">
            <a:extLst>
              <a:ext uri="{FF2B5EF4-FFF2-40B4-BE49-F238E27FC236}">
                <a16:creationId xmlns:a16="http://schemas.microsoft.com/office/drawing/2014/main" id="{FAA941C1-6898-D7AB-B44C-9E08BC0C5C15}"/>
              </a:ext>
            </a:extLst>
          </p:cNvPr>
          <p:cNvSpPr>
            <a:spLocks noGrp="1"/>
          </p:cNvSpPr>
          <p:nvPr>
            <p:ph type="pic" sz="quarter" idx="27"/>
          </p:nvPr>
        </p:nvSpPr>
        <p:spPr>
          <a:xfrm>
            <a:off x="8015288" y="1627632"/>
            <a:ext cx="1166191" cy="1174114"/>
          </a:xfrm>
          <a:prstGeom prst="rect">
            <a:avLst/>
          </a:prstGeom>
          <a:solidFill>
            <a:srgbClr val="E7E7E8"/>
          </a:solidFill>
        </p:spPr>
        <p:txBody>
          <a:bodyPr lIns="72000" tIns="72000" rIns="72000"/>
          <a:lstStyle>
            <a:lvl1pPr marL="0" indent="0">
              <a:buNone/>
              <a:defRPr sz="1600" b="1"/>
            </a:lvl1pPr>
          </a:lstStyle>
          <a:p>
            <a:r>
              <a:rPr lang="en-US"/>
              <a:t>Click icon to add picture</a:t>
            </a:r>
            <a:endParaRPr lang="en-GB"/>
          </a:p>
        </p:txBody>
      </p:sp>
      <p:sp>
        <p:nvSpPr>
          <p:cNvPr id="14" name="Text Placeholder 2">
            <a:extLst>
              <a:ext uri="{FF2B5EF4-FFF2-40B4-BE49-F238E27FC236}">
                <a16:creationId xmlns:a16="http://schemas.microsoft.com/office/drawing/2014/main" id="{73E4BC0C-7F57-E414-4597-F740BB073E26}"/>
              </a:ext>
            </a:extLst>
          </p:cNvPr>
          <p:cNvSpPr>
            <a:spLocks noGrp="1"/>
          </p:cNvSpPr>
          <p:nvPr>
            <p:ph type="body" sz="quarter" idx="28" hasCustomPrompt="1"/>
          </p:nvPr>
        </p:nvSpPr>
        <p:spPr>
          <a:xfrm>
            <a:off x="8013872" y="3066946"/>
            <a:ext cx="3420892" cy="2876654"/>
          </a:xfrm>
          <a:prstGeom prst="rect">
            <a:avLst/>
          </a:prstGeom>
          <a:noFill/>
        </p:spPr>
        <p:txBody>
          <a:bodyPr lIns="0" tIns="36000" rIns="0" bIns="0">
            <a:normAutofit/>
          </a:bodyPr>
          <a:lstStyle>
            <a:lvl1pPr marL="171450" indent="-171450">
              <a:spcBef>
                <a:spcPts val="600"/>
              </a:spcBef>
              <a:spcAft>
                <a:spcPts val="0"/>
              </a:spcAft>
              <a:buFont typeface="Wingdings" pitchFamily="2" charset="2"/>
              <a:buChar char="§"/>
              <a:defRPr sz="14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400">
                <a:solidFill>
                  <a:schemeClr val="accent4"/>
                </a:solidFill>
              </a:defRPr>
            </a:lvl5pPr>
          </a:lstStyle>
          <a:p>
            <a:pPr lvl="0"/>
            <a:r>
              <a:rPr lang="en-GB"/>
              <a:t>Edit Master text styles</a:t>
            </a:r>
          </a:p>
          <a:p>
            <a:pPr lvl="2"/>
            <a:r>
              <a:rPr lang="en-GB"/>
              <a:t>Second level</a:t>
            </a:r>
          </a:p>
          <a:p>
            <a:pPr lvl="4"/>
            <a:r>
              <a:rPr lang="en-GB"/>
              <a:t>Third level</a:t>
            </a:r>
          </a:p>
        </p:txBody>
      </p:sp>
      <p:sp>
        <p:nvSpPr>
          <p:cNvPr id="22" name="Text Placeholder 7">
            <a:extLst>
              <a:ext uri="{FF2B5EF4-FFF2-40B4-BE49-F238E27FC236}">
                <a16:creationId xmlns:a16="http://schemas.microsoft.com/office/drawing/2014/main" id="{E0F91699-5314-781C-1820-506BD09E9523}"/>
              </a:ext>
            </a:extLst>
          </p:cNvPr>
          <p:cNvSpPr>
            <a:spLocks noGrp="1"/>
          </p:cNvSpPr>
          <p:nvPr>
            <p:ph type="body" sz="quarter" idx="29" hasCustomPrompt="1"/>
          </p:nvPr>
        </p:nvSpPr>
        <p:spPr>
          <a:xfrm>
            <a:off x="9275380" y="1815950"/>
            <a:ext cx="2159383" cy="306502"/>
          </a:xfrm>
        </p:spPr>
        <p:txBody>
          <a:bodyPr/>
          <a:lstStyle>
            <a:lvl1pPr marL="0" indent="0">
              <a:spcBef>
                <a:spcPts val="0"/>
              </a:spcBef>
              <a:buNone/>
              <a:defRPr sz="1400" b="1">
                <a:solidFill>
                  <a:schemeClr val="tx2"/>
                </a:solidFill>
                <a:latin typeface="+mn-lt"/>
              </a:defRPr>
            </a:lvl1pPr>
          </a:lstStyle>
          <a:p>
            <a:pPr lvl="0"/>
            <a:r>
              <a:rPr lang="en-US"/>
              <a:t>Name</a:t>
            </a:r>
          </a:p>
        </p:txBody>
      </p:sp>
      <p:sp>
        <p:nvSpPr>
          <p:cNvPr id="23" name="Text Placeholder 7">
            <a:extLst>
              <a:ext uri="{FF2B5EF4-FFF2-40B4-BE49-F238E27FC236}">
                <a16:creationId xmlns:a16="http://schemas.microsoft.com/office/drawing/2014/main" id="{5BB83E18-A80F-18CF-AD01-1CB0415B3763}"/>
              </a:ext>
            </a:extLst>
          </p:cNvPr>
          <p:cNvSpPr>
            <a:spLocks noGrp="1"/>
          </p:cNvSpPr>
          <p:nvPr>
            <p:ph type="body" sz="quarter" idx="30" hasCustomPrompt="1"/>
          </p:nvPr>
        </p:nvSpPr>
        <p:spPr>
          <a:xfrm>
            <a:off x="9275380" y="2401773"/>
            <a:ext cx="2159383" cy="306502"/>
          </a:xfrm>
        </p:spPr>
        <p:txBody>
          <a:bodyPr/>
          <a:lstStyle>
            <a:lvl1pPr marL="0" indent="0">
              <a:spcBef>
                <a:spcPts val="0"/>
              </a:spcBef>
              <a:buNone/>
              <a:defRPr sz="1400" b="0">
                <a:solidFill>
                  <a:schemeClr val="tx1"/>
                </a:solidFill>
                <a:latin typeface="+mn-lt"/>
              </a:defRPr>
            </a:lvl1pPr>
          </a:lstStyle>
          <a:p>
            <a:pPr lvl="0"/>
            <a:r>
              <a:rPr lang="en-US"/>
              <a:t>Title</a:t>
            </a:r>
          </a:p>
        </p:txBody>
      </p:sp>
      <p:sp>
        <p:nvSpPr>
          <p:cNvPr id="5" name="Slide Number Placeholder 4">
            <a:extLst>
              <a:ext uri="{FF2B5EF4-FFF2-40B4-BE49-F238E27FC236}">
                <a16:creationId xmlns:a16="http://schemas.microsoft.com/office/drawing/2014/main" id="{D09F400B-57B7-CC50-F6B4-702B31B8576B}"/>
              </a:ext>
            </a:extLst>
          </p:cNvPr>
          <p:cNvSpPr>
            <a:spLocks noGrp="1"/>
          </p:cNvSpPr>
          <p:nvPr>
            <p:ph type="sldNum" sz="quarter" idx="31"/>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268150174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Portrait and text layout 1">
    <p:spTree>
      <p:nvGrpSpPr>
        <p:cNvPr id="1" name=""/>
        <p:cNvGrpSpPr/>
        <p:nvPr/>
      </p:nvGrpSpPr>
      <p:grpSpPr>
        <a:xfrm>
          <a:off x="0" y="0"/>
          <a:ext cx="0" cy="0"/>
          <a:chOff x="0" y="0"/>
          <a:chExt cx="0" cy="0"/>
        </a:xfrm>
      </p:grpSpPr>
      <p:sp>
        <p:nvSpPr>
          <p:cNvPr id="4" name="Title Placeholder 13">
            <a:extLst>
              <a:ext uri="{FF2B5EF4-FFF2-40B4-BE49-F238E27FC236}">
                <a16:creationId xmlns:a16="http://schemas.microsoft.com/office/drawing/2014/main" id="{F9FB6AB4-BD52-E671-219E-770825A0F405}"/>
              </a:ext>
            </a:extLst>
          </p:cNvPr>
          <p:cNvSpPr>
            <a:spLocks noGrp="1"/>
          </p:cNvSpPr>
          <p:nvPr>
            <p:ph type="title" hasCustomPrompt="1"/>
          </p:nvPr>
        </p:nvSpPr>
        <p:spPr>
          <a:xfrm>
            <a:off x="5556007" y="709937"/>
            <a:ext cx="5880340"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Content portrait slide</a:t>
            </a:r>
            <a:endParaRPr lang="en-GB"/>
          </a:p>
        </p:txBody>
      </p:sp>
      <p:sp>
        <p:nvSpPr>
          <p:cNvPr id="11" name="Text Placeholder 10">
            <a:extLst>
              <a:ext uri="{FF2B5EF4-FFF2-40B4-BE49-F238E27FC236}">
                <a16:creationId xmlns:a16="http://schemas.microsoft.com/office/drawing/2014/main" id="{460E8A7E-F71F-3971-4112-C151A2EA65D4}"/>
              </a:ext>
            </a:extLst>
          </p:cNvPr>
          <p:cNvSpPr>
            <a:spLocks noGrp="1"/>
          </p:cNvSpPr>
          <p:nvPr>
            <p:ph type="body" sz="quarter" idx="16" hasCustomPrompt="1"/>
          </p:nvPr>
        </p:nvSpPr>
        <p:spPr>
          <a:xfrm>
            <a:off x="5556007" y="1447800"/>
            <a:ext cx="5880341" cy="419100"/>
          </a:xfrm>
        </p:spPr>
        <p:txBody>
          <a:bodyPr>
            <a:normAutofit/>
          </a:bodyPr>
          <a:lstStyle>
            <a:lvl1pPr marL="0" indent="0">
              <a:buNone/>
              <a:defRPr sz="2400" b="1">
                <a:solidFill>
                  <a:schemeClr val="tx2"/>
                </a:solidFill>
              </a:defRPr>
            </a:lvl1pPr>
          </a:lstStyle>
          <a:p>
            <a:pPr lvl="0"/>
            <a:r>
              <a:rPr lang="en-GB"/>
              <a:t>Click to add text</a:t>
            </a:r>
          </a:p>
        </p:txBody>
      </p:sp>
      <p:grpSp>
        <p:nvGrpSpPr>
          <p:cNvPr id="2" name="Group 1">
            <a:extLst>
              <a:ext uri="{FF2B5EF4-FFF2-40B4-BE49-F238E27FC236}">
                <a16:creationId xmlns:a16="http://schemas.microsoft.com/office/drawing/2014/main" id="{021EBEEB-9649-2F67-270F-05638CA5842A}"/>
              </a:ext>
            </a:extLst>
          </p:cNvPr>
          <p:cNvGrpSpPr/>
          <p:nvPr/>
        </p:nvGrpSpPr>
        <p:grpSpPr>
          <a:xfrm>
            <a:off x="10863102" y="309052"/>
            <a:ext cx="911847" cy="382707"/>
            <a:chOff x="7459170" y="481236"/>
            <a:chExt cx="2697427" cy="1132124"/>
          </a:xfrm>
        </p:grpSpPr>
        <p:sp>
          <p:nvSpPr>
            <p:cNvPr id="3" name="Freeform 2">
              <a:extLst>
                <a:ext uri="{FF2B5EF4-FFF2-40B4-BE49-F238E27FC236}">
                  <a16:creationId xmlns:a16="http://schemas.microsoft.com/office/drawing/2014/main" id="{4719A416-9CCB-531C-7884-9C1AAF398A3F}"/>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B0D994CE-6A60-46F5-6BF2-148330264ABC}"/>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480115B-2089-3A84-28B5-C741692F66A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9F81584-6436-3402-B44A-D71A8A17404C}"/>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EFA7E849-B7BF-76F8-DE20-F5FD1944DED3}"/>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1B1CDEE-D9E5-4608-9586-526E6590051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2CF0FFBC-56FB-74A2-CA4F-7B6D767DB1F0}"/>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5" name="Content Placeholder 17">
            <a:extLst>
              <a:ext uri="{FF2B5EF4-FFF2-40B4-BE49-F238E27FC236}">
                <a16:creationId xmlns:a16="http://schemas.microsoft.com/office/drawing/2014/main" id="{6C3E28DB-3F5F-5977-12DA-B22BFF46031B}"/>
              </a:ext>
            </a:extLst>
          </p:cNvPr>
          <p:cNvSpPr>
            <a:spLocks noGrp="1"/>
          </p:cNvSpPr>
          <p:nvPr>
            <p:ph sz="quarter" idx="22"/>
          </p:nvPr>
        </p:nvSpPr>
        <p:spPr>
          <a:xfrm>
            <a:off x="5556007" y="2011476"/>
            <a:ext cx="5873993" cy="4484602"/>
          </a:xfrm>
        </p:spPr>
        <p:txBody>
          <a:bodyPr>
            <a:normAutofit/>
          </a:bodyPr>
          <a:lstStyle>
            <a:lvl1pPr>
              <a:defRPr sz="1600">
                <a:solidFill>
                  <a:schemeClr val="accent4"/>
                </a:solidFill>
              </a:defRPr>
            </a:lvl1pPr>
            <a:lvl2pPr>
              <a:defRPr sz="1600"/>
            </a:lvl2pPr>
            <a:lvl3pPr>
              <a:defRPr sz="1600">
                <a:solidFill>
                  <a:schemeClr val="accent4"/>
                </a:solidFill>
              </a:defRPr>
            </a:lvl3pPr>
            <a:lvl4pPr>
              <a:defRPr sz="1600">
                <a:solidFill>
                  <a:schemeClr val="accent4"/>
                </a:solidFill>
              </a:defRPr>
            </a:lvl4pPr>
            <a:lvl5pPr>
              <a:defRPr>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Picture Placeholder 14">
            <a:extLst>
              <a:ext uri="{FF2B5EF4-FFF2-40B4-BE49-F238E27FC236}">
                <a16:creationId xmlns:a16="http://schemas.microsoft.com/office/drawing/2014/main" id="{FB6DA19F-79B4-A8A8-3C80-2FA66217F9C0}"/>
              </a:ext>
            </a:extLst>
          </p:cNvPr>
          <p:cNvSpPr>
            <a:spLocks noGrp="1"/>
          </p:cNvSpPr>
          <p:nvPr>
            <p:ph type="pic" sz="quarter" idx="17" hasCustomPrompt="1"/>
          </p:nvPr>
        </p:nvSpPr>
        <p:spPr>
          <a:xfrm>
            <a:off x="0" y="0"/>
            <a:ext cx="5316538" cy="6858000"/>
          </a:xfrm>
          <a:solidFill>
            <a:schemeClr val="accent5"/>
          </a:solidFill>
        </p:spPr>
        <p:txBody>
          <a:bodyPr anchor="ctr"/>
          <a:lstStyle>
            <a:lvl1pPr marL="0" indent="0" algn="ctr">
              <a:buNone/>
              <a:defRPr b="1"/>
            </a:lvl1pPr>
          </a:lstStyle>
          <a:p>
            <a:r>
              <a:rPr lang="en-US"/>
              <a:t>Click to insert </a:t>
            </a:r>
            <a:br>
              <a:rPr lang="en-US"/>
            </a:br>
            <a:r>
              <a:rPr lang="en-US"/>
              <a:t>portraiture image here</a:t>
            </a:r>
          </a:p>
        </p:txBody>
      </p:sp>
      <p:sp>
        <p:nvSpPr>
          <p:cNvPr id="9" name="Slide Number Placeholder 8">
            <a:extLst>
              <a:ext uri="{FF2B5EF4-FFF2-40B4-BE49-F238E27FC236}">
                <a16:creationId xmlns:a16="http://schemas.microsoft.com/office/drawing/2014/main" id="{06DEACF7-EC1E-91BB-07A0-599096E60488}"/>
              </a:ext>
            </a:extLst>
          </p:cNvPr>
          <p:cNvSpPr>
            <a:spLocks noGrp="1"/>
          </p:cNvSpPr>
          <p:nvPr>
            <p:ph type="sldNum" sz="quarter" idx="23"/>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4283655445"/>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p:cSld name="Four person bio 1">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5" cy="553998"/>
          </a:xfrm>
          <a:prstGeom prst="rect">
            <a:avLst/>
          </a:prstGeom>
        </p:spPr>
        <p:txBody>
          <a:bodyPr vert="horz" wrap="square" lIns="0" tIns="0" rIns="0" bIns="0" rtlCol="0" anchor="t" anchorCtr="0">
            <a:spAutoFit/>
          </a:bodyPr>
          <a:lstStyle>
            <a:lvl1pPr>
              <a:defRPr/>
            </a:lvl1pPr>
          </a:lstStyle>
          <a:p>
            <a:r>
              <a:rPr lang="en-US"/>
              <a:t>Biography slide x 4</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15975" y="1628775"/>
            <a:ext cx="1677987" cy="1677987"/>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sp>
        <p:nvSpPr>
          <p:cNvPr id="5" name="Picture Placeholder 3">
            <a:extLst>
              <a:ext uri="{FF2B5EF4-FFF2-40B4-BE49-F238E27FC236}">
                <a16:creationId xmlns:a16="http://schemas.microsoft.com/office/drawing/2014/main" id="{A68D6F94-9FF5-701A-F43C-D4B8251B5F3B}"/>
              </a:ext>
            </a:extLst>
          </p:cNvPr>
          <p:cNvSpPr>
            <a:spLocks noGrp="1"/>
          </p:cNvSpPr>
          <p:nvPr>
            <p:ph type="pic" sz="quarter" idx="23"/>
          </p:nvPr>
        </p:nvSpPr>
        <p:spPr>
          <a:xfrm>
            <a:off x="3515275" y="1628775"/>
            <a:ext cx="1677987" cy="1677987"/>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sp>
        <p:nvSpPr>
          <p:cNvPr id="19" name="Picture Placeholder 3">
            <a:extLst>
              <a:ext uri="{FF2B5EF4-FFF2-40B4-BE49-F238E27FC236}">
                <a16:creationId xmlns:a16="http://schemas.microsoft.com/office/drawing/2014/main" id="{023FC1AB-C717-1F2C-48FF-2C10985E2D1F}"/>
              </a:ext>
            </a:extLst>
          </p:cNvPr>
          <p:cNvSpPr>
            <a:spLocks noGrp="1"/>
          </p:cNvSpPr>
          <p:nvPr>
            <p:ph type="pic" sz="quarter" idx="27"/>
          </p:nvPr>
        </p:nvSpPr>
        <p:spPr>
          <a:xfrm>
            <a:off x="6227660" y="1628775"/>
            <a:ext cx="1677987" cy="1677987"/>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sp>
        <p:nvSpPr>
          <p:cNvPr id="26" name="Picture Placeholder 3">
            <a:extLst>
              <a:ext uri="{FF2B5EF4-FFF2-40B4-BE49-F238E27FC236}">
                <a16:creationId xmlns:a16="http://schemas.microsoft.com/office/drawing/2014/main" id="{0D01A2CA-AF63-E65B-997D-F01838956F4E}"/>
              </a:ext>
            </a:extLst>
          </p:cNvPr>
          <p:cNvSpPr>
            <a:spLocks noGrp="1"/>
          </p:cNvSpPr>
          <p:nvPr>
            <p:ph type="pic" sz="quarter" idx="31"/>
          </p:nvPr>
        </p:nvSpPr>
        <p:spPr>
          <a:xfrm>
            <a:off x="8916605" y="1628775"/>
            <a:ext cx="1677987" cy="1677987"/>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grpSp>
        <p:nvGrpSpPr>
          <p:cNvPr id="2" name="Group 1">
            <a:extLst>
              <a:ext uri="{FF2B5EF4-FFF2-40B4-BE49-F238E27FC236}">
                <a16:creationId xmlns:a16="http://schemas.microsoft.com/office/drawing/2014/main" id="{7828977C-FF52-8352-03C4-2C4E91DB5112}"/>
              </a:ext>
            </a:extLst>
          </p:cNvPr>
          <p:cNvGrpSpPr/>
          <p:nvPr/>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1A30FD47-331E-E241-8B2E-B37D09C8D06B}"/>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DA3D5DEB-680F-CAD7-7360-52A37EFB5EEE}"/>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248E06E0-F516-06A9-EFD3-6DEF12A0D57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A36CCF28-5CF6-ABF1-DDCD-030EF9A9145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D583301F-29DD-E053-1024-F884A0C0BCB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C2FA7571-9E09-EF28-9B22-99A8D2A0F9F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FC047B20-2EBF-00DE-8359-489D76DF9E1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50" name="Rectangle 49">
            <a:extLst>
              <a:ext uri="{FF2B5EF4-FFF2-40B4-BE49-F238E27FC236}">
                <a16:creationId xmlns:a16="http://schemas.microsoft.com/office/drawing/2014/main" id="{FDC7185C-D49C-9FAF-4143-486318EC394B}"/>
              </a:ext>
            </a:extLst>
          </p:cNvPr>
          <p:cNvSpPr/>
          <p:nvPr/>
        </p:nvSpPr>
        <p:spPr>
          <a:xfrm>
            <a:off x="814558" y="3306762"/>
            <a:ext cx="2530657" cy="270138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51" name="Rectangle 50">
            <a:extLst>
              <a:ext uri="{FF2B5EF4-FFF2-40B4-BE49-F238E27FC236}">
                <a16:creationId xmlns:a16="http://schemas.microsoft.com/office/drawing/2014/main" id="{8AB4B76D-2F51-3EE1-CF98-3CC9BBBA7745}"/>
              </a:ext>
            </a:extLst>
          </p:cNvPr>
          <p:cNvSpPr/>
          <p:nvPr/>
        </p:nvSpPr>
        <p:spPr>
          <a:xfrm>
            <a:off x="3508678" y="3306762"/>
            <a:ext cx="2530657" cy="2701387"/>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52" name="Rectangle 51">
            <a:extLst>
              <a:ext uri="{FF2B5EF4-FFF2-40B4-BE49-F238E27FC236}">
                <a16:creationId xmlns:a16="http://schemas.microsoft.com/office/drawing/2014/main" id="{243E2EDB-A6F7-5810-7A31-FEC131AA5B00}"/>
              </a:ext>
            </a:extLst>
          </p:cNvPr>
          <p:cNvSpPr/>
          <p:nvPr/>
        </p:nvSpPr>
        <p:spPr>
          <a:xfrm>
            <a:off x="6226340" y="3306762"/>
            <a:ext cx="2530657" cy="2701387"/>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53" name="Rectangle 52">
            <a:extLst>
              <a:ext uri="{FF2B5EF4-FFF2-40B4-BE49-F238E27FC236}">
                <a16:creationId xmlns:a16="http://schemas.microsoft.com/office/drawing/2014/main" id="{B3FE3356-8C64-5923-078A-9E74A197B89A}"/>
              </a:ext>
            </a:extLst>
          </p:cNvPr>
          <p:cNvSpPr/>
          <p:nvPr/>
        </p:nvSpPr>
        <p:spPr>
          <a:xfrm>
            <a:off x="8917626" y="3306762"/>
            <a:ext cx="2530657" cy="2701387"/>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54" name="Text Placeholder 2">
            <a:extLst>
              <a:ext uri="{FF2B5EF4-FFF2-40B4-BE49-F238E27FC236}">
                <a16:creationId xmlns:a16="http://schemas.microsoft.com/office/drawing/2014/main" id="{61894215-E5DD-AE02-6696-11E3FFAEDA78}"/>
              </a:ext>
            </a:extLst>
          </p:cNvPr>
          <p:cNvSpPr>
            <a:spLocks noGrp="1"/>
          </p:cNvSpPr>
          <p:nvPr>
            <p:ph type="body" sz="quarter" idx="10" hasCustomPrompt="1"/>
          </p:nvPr>
        </p:nvSpPr>
        <p:spPr>
          <a:xfrm>
            <a:off x="937512" y="4294909"/>
            <a:ext cx="2319858" cy="1541940"/>
          </a:xfrm>
          <a:prstGeom prst="rect">
            <a:avLst/>
          </a:prstGeom>
          <a:noFill/>
        </p:spPr>
        <p:txBody>
          <a:bodyPr lIns="0" tIns="36000" rIns="0" bIns="0">
            <a:normAutofit/>
          </a:bodyPr>
          <a:lstStyle>
            <a:lvl1pPr marL="171450" indent="-171450">
              <a:spcBef>
                <a:spcPts val="600"/>
              </a:spcBef>
              <a:spcAft>
                <a:spcPts val="0"/>
              </a:spcAft>
              <a:buFont typeface="Wingdings" pitchFamily="2" charset="2"/>
              <a:buChar char="§"/>
              <a:defRPr sz="14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400">
                <a:solidFill>
                  <a:schemeClr val="bg1"/>
                </a:solidFill>
              </a:defRPr>
            </a:lvl3pPr>
            <a:lvl4pPr>
              <a:spcBef>
                <a:spcPts val="600"/>
              </a:spcBef>
              <a:spcAft>
                <a:spcPts val="0"/>
              </a:spcAft>
              <a:buClrTx/>
              <a:defRPr sz="1400">
                <a:solidFill>
                  <a:schemeClr val="bg1"/>
                </a:solidFill>
              </a:defRPr>
            </a:lvl4pPr>
            <a:lvl5pPr>
              <a:spcBef>
                <a:spcPts val="600"/>
              </a:spcBef>
              <a:spcAft>
                <a:spcPts val="0"/>
              </a:spcAft>
              <a:buClrTx/>
              <a:defRPr sz="1400">
                <a:solidFill>
                  <a:schemeClr val="bg1"/>
                </a:solidFill>
              </a:defRPr>
            </a:lvl5pPr>
          </a:lstStyle>
          <a:p>
            <a:pPr lvl="0"/>
            <a:r>
              <a:rPr lang="en-GB"/>
              <a:t>Edit Master text styles</a:t>
            </a:r>
          </a:p>
          <a:p>
            <a:pPr lvl="2"/>
            <a:r>
              <a:rPr lang="en-GB"/>
              <a:t>Second level</a:t>
            </a:r>
          </a:p>
          <a:p>
            <a:pPr lvl="3"/>
            <a:r>
              <a:rPr lang="en-GB"/>
              <a:t>Third level</a:t>
            </a:r>
          </a:p>
        </p:txBody>
      </p:sp>
      <p:sp>
        <p:nvSpPr>
          <p:cNvPr id="55" name="Text Placeholder 7">
            <a:extLst>
              <a:ext uri="{FF2B5EF4-FFF2-40B4-BE49-F238E27FC236}">
                <a16:creationId xmlns:a16="http://schemas.microsoft.com/office/drawing/2014/main" id="{AC362FC8-C232-87A4-AD27-62A5A899A8D5}"/>
              </a:ext>
            </a:extLst>
          </p:cNvPr>
          <p:cNvSpPr>
            <a:spLocks noGrp="1"/>
          </p:cNvSpPr>
          <p:nvPr>
            <p:ph type="body" sz="quarter" idx="19" hasCustomPrompt="1"/>
          </p:nvPr>
        </p:nvSpPr>
        <p:spPr>
          <a:xfrm>
            <a:off x="937512" y="3438903"/>
            <a:ext cx="2319858" cy="356616"/>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56" name="Text Placeholder 7">
            <a:extLst>
              <a:ext uri="{FF2B5EF4-FFF2-40B4-BE49-F238E27FC236}">
                <a16:creationId xmlns:a16="http://schemas.microsoft.com/office/drawing/2014/main" id="{2B2F03B7-8F82-F49F-74DB-103B9928CDFC}"/>
              </a:ext>
            </a:extLst>
          </p:cNvPr>
          <p:cNvSpPr>
            <a:spLocks noGrp="1"/>
          </p:cNvSpPr>
          <p:nvPr>
            <p:ph type="body" sz="quarter" idx="22" hasCustomPrompt="1"/>
          </p:nvPr>
        </p:nvSpPr>
        <p:spPr>
          <a:xfrm>
            <a:off x="937512" y="3851564"/>
            <a:ext cx="2319858" cy="356616"/>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57" name="Text Placeholder 2">
            <a:extLst>
              <a:ext uri="{FF2B5EF4-FFF2-40B4-BE49-F238E27FC236}">
                <a16:creationId xmlns:a16="http://schemas.microsoft.com/office/drawing/2014/main" id="{16FF92B3-078A-DFC5-22E3-852DC5755334}"/>
              </a:ext>
            </a:extLst>
          </p:cNvPr>
          <p:cNvSpPr>
            <a:spLocks noGrp="1"/>
          </p:cNvSpPr>
          <p:nvPr>
            <p:ph type="body" sz="quarter" idx="24" hasCustomPrompt="1"/>
          </p:nvPr>
        </p:nvSpPr>
        <p:spPr>
          <a:xfrm>
            <a:off x="3633837" y="4284751"/>
            <a:ext cx="2319858" cy="1541940"/>
          </a:xfrm>
          <a:prstGeom prst="rect">
            <a:avLst/>
          </a:prstGeom>
          <a:noFill/>
        </p:spPr>
        <p:txBody>
          <a:bodyPr lIns="0" tIns="36000" rIns="0" bIns="0">
            <a:normAutofit/>
          </a:bodyPr>
          <a:lstStyle>
            <a:lvl1pPr marL="171450" indent="-171450">
              <a:spcBef>
                <a:spcPts val="600"/>
              </a:spcBef>
              <a:spcAft>
                <a:spcPts val="0"/>
              </a:spcAft>
              <a:buFont typeface="Wingdings" pitchFamily="2" charset="2"/>
              <a:buChar char="§"/>
              <a:defRPr sz="14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400">
                <a:solidFill>
                  <a:schemeClr val="bg1"/>
                </a:solidFill>
              </a:defRPr>
            </a:lvl3pPr>
            <a:lvl4pPr>
              <a:spcBef>
                <a:spcPts val="600"/>
              </a:spcBef>
              <a:spcAft>
                <a:spcPts val="0"/>
              </a:spcAft>
              <a:buClrTx/>
              <a:defRPr sz="1400">
                <a:solidFill>
                  <a:schemeClr val="bg1"/>
                </a:solidFill>
              </a:defRPr>
            </a:lvl4pPr>
            <a:lvl5pPr>
              <a:spcBef>
                <a:spcPts val="600"/>
              </a:spcBef>
              <a:spcAft>
                <a:spcPts val="0"/>
              </a:spcAft>
              <a:buClrTx/>
              <a:defRPr sz="1400">
                <a:solidFill>
                  <a:schemeClr val="bg1"/>
                </a:solidFill>
              </a:defRPr>
            </a:lvl5pPr>
          </a:lstStyle>
          <a:p>
            <a:pPr lvl="0"/>
            <a:r>
              <a:rPr lang="en-GB"/>
              <a:t>Edit Master text styles</a:t>
            </a:r>
          </a:p>
          <a:p>
            <a:pPr lvl="2"/>
            <a:r>
              <a:rPr lang="en-GB"/>
              <a:t>Second level</a:t>
            </a:r>
          </a:p>
          <a:p>
            <a:pPr lvl="3"/>
            <a:r>
              <a:rPr lang="en-GB"/>
              <a:t>Third level</a:t>
            </a:r>
          </a:p>
        </p:txBody>
      </p:sp>
      <p:sp>
        <p:nvSpPr>
          <p:cNvPr id="58" name="Text Placeholder 7">
            <a:extLst>
              <a:ext uri="{FF2B5EF4-FFF2-40B4-BE49-F238E27FC236}">
                <a16:creationId xmlns:a16="http://schemas.microsoft.com/office/drawing/2014/main" id="{6E45A676-5420-25DC-E8F7-4FF9613FEBC6}"/>
              </a:ext>
            </a:extLst>
          </p:cNvPr>
          <p:cNvSpPr>
            <a:spLocks noGrp="1"/>
          </p:cNvSpPr>
          <p:nvPr>
            <p:ph type="body" sz="quarter" idx="25" hasCustomPrompt="1"/>
          </p:nvPr>
        </p:nvSpPr>
        <p:spPr>
          <a:xfrm>
            <a:off x="3633837" y="3428745"/>
            <a:ext cx="2319858" cy="356616"/>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59" name="Text Placeholder 7">
            <a:extLst>
              <a:ext uri="{FF2B5EF4-FFF2-40B4-BE49-F238E27FC236}">
                <a16:creationId xmlns:a16="http://schemas.microsoft.com/office/drawing/2014/main" id="{DF8E11E5-A96E-E52E-04DF-CE1454826FBE}"/>
              </a:ext>
            </a:extLst>
          </p:cNvPr>
          <p:cNvSpPr>
            <a:spLocks noGrp="1"/>
          </p:cNvSpPr>
          <p:nvPr>
            <p:ph type="body" sz="quarter" idx="26" hasCustomPrompt="1"/>
          </p:nvPr>
        </p:nvSpPr>
        <p:spPr>
          <a:xfrm>
            <a:off x="3633837" y="3851564"/>
            <a:ext cx="2319858" cy="356616"/>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60" name="Text Placeholder 2">
            <a:extLst>
              <a:ext uri="{FF2B5EF4-FFF2-40B4-BE49-F238E27FC236}">
                <a16:creationId xmlns:a16="http://schemas.microsoft.com/office/drawing/2014/main" id="{B9DBF00E-FEB2-A4AD-AC59-AAEBA88AFA27}"/>
              </a:ext>
            </a:extLst>
          </p:cNvPr>
          <p:cNvSpPr>
            <a:spLocks noGrp="1"/>
          </p:cNvSpPr>
          <p:nvPr>
            <p:ph type="body" sz="quarter" idx="28" hasCustomPrompt="1"/>
          </p:nvPr>
        </p:nvSpPr>
        <p:spPr>
          <a:xfrm>
            <a:off x="6346222" y="4294909"/>
            <a:ext cx="2319858" cy="1541940"/>
          </a:xfrm>
          <a:prstGeom prst="rect">
            <a:avLst/>
          </a:prstGeom>
          <a:noFill/>
        </p:spPr>
        <p:txBody>
          <a:bodyPr lIns="0" tIns="36000" rIns="0" bIns="0">
            <a:normAutofit/>
          </a:bodyPr>
          <a:lstStyle>
            <a:lvl1pPr marL="171450" indent="-171450">
              <a:spcBef>
                <a:spcPts val="600"/>
              </a:spcBef>
              <a:spcAft>
                <a:spcPts val="0"/>
              </a:spcAft>
              <a:buFont typeface="Wingdings" pitchFamily="2" charset="2"/>
              <a:buChar char="§"/>
              <a:defRPr sz="14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400">
                <a:solidFill>
                  <a:schemeClr val="bg1"/>
                </a:solidFill>
              </a:defRPr>
            </a:lvl3pPr>
            <a:lvl4pPr>
              <a:spcBef>
                <a:spcPts val="600"/>
              </a:spcBef>
              <a:spcAft>
                <a:spcPts val="0"/>
              </a:spcAft>
              <a:buClrTx/>
              <a:defRPr sz="1400">
                <a:solidFill>
                  <a:schemeClr val="bg1"/>
                </a:solidFill>
              </a:defRPr>
            </a:lvl4pPr>
            <a:lvl5pPr>
              <a:spcBef>
                <a:spcPts val="600"/>
              </a:spcBef>
              <a:spcAft>
                <a:spcPts val="0"/>
              </a:spcAft>
              <a:buClrTx/>
              <a:defRPr sz="1400">
                <a:solidFill>
                  <a:schemeClr val="bg1"/>
                </a:solidFill>
              </a:defRPr>
            </a:lvl5pPr>
          </a:lstStyle>
          <a:p>
            <a:pPr lvl="0"/>
            <a:r>
              <a:rPr lang="en-GB"/>
              <a:t>Edit Master text styles</a:t>
            </a:r>
          </a:p>
          <a:p>
            <a:pPr lvl="2"/>
            <a:r>
              <a:rPr lang="en-GB"/>
              <a:t>Second level</a:t>
            </a:r>
          </a:p>
          <a:p>
            <a:pPr lvl="3"/>
            <a:r>
              <a:rPr lang="en-GB"/>
              <a:t>Third level</a:t>
            </a:r>
          </a:p>
        </p:txBody>
      </p:sp>
      <p:sp>
        <p:nvSpPr>
          <p:cNvPr id="61" name="Text Placeholder 7">
            <a:extLst>
              <a:ext uri="{FF2B5EF4-FFF2-40B4-BE49-F238E27FC236}">
                <a16:creationId xmlns:a16="http://schemas.microsoft.com/office/drawing/2014/main" id="{5A540C15-FEA9-40FF-7BDF-EEDFC6FEFF95}"/>
              </a:ext>
            </a:extLst>
          </p:cNvPr>
          <p:cNvSpPr>
            <a:spLocks noGrp="1"/>
          </p:cNvSpPr>
          <p:nvPr>
            <p:ph type="body" sz="quarter" idx="29" hasCustomPrompt="1"/>
          </p:nvPr>
        </p:nvSpPr>
        <p:spPr>
          <a:xfrm>
            <a:off x="6356099" y="3438903"/>
            <a:ext cx="2319858" cy="356616"/>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62" name="Text Placeholder 7">
            <a:extLst>
              <a:ext uri="{FF2B5EF4-FFF2-40B4-BE49-F238E27FC236}">
                <a16:creationId xmlns:a16="http://schemas.microsoft.com/office/drawing/2014/main" id="{13DDF17F-F5BA-287E-DA76-5E4B3D047A3C}"/>
              </a:ext>
            </a:extLst>
          </p:cNvPr>
          <p:cNvSpPr>
            <a:spLocks noGrp="1"/>
          </p:cNvSpPr>
          <p:nvPr>
            <p:ph type="body" sz="quarter" idx="30" hasCustomPrompt="1"/>
          </p:nvPr>
        </p:nvSpPr>
        <p:spPr>
          <a:xfrm>
            <a:off x="6356099" y="3851564"/>
            <a:ext cx="2319858" cy="356616"/>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63" name="Text Placeholder 2">
            <a:extLst>
              <a:ext uri="{FF2B5EF4-FFF2-40B4-BE49-F238E27FC236}">
                <a16:creationId xmlns:a16="http://schemas.microsoft.com/office/drawing/2014/main" id="{BAD069F9-640F-50AE-2AC2-A7F75D61686C}"/>
              </a:ext>
            </a:extLst>
          </p:cNvPr>
          <p:cNvSpPr>
            <a:spLocks noGrp="1"/>
          </p:cNvSpPr>
          <p:nvPr>
            <p:ph type="body" sz="quarter" idx="32" hasCustomPrompt="1"/>
          </p:nvPr>
        </p:nvSpPr>
        <p:spPr>
          <a:xfrm>
            <a:off x="9046909" y="4294909"/>
            <a:ext cx="2319857" cy="1541940"/>
          </a:xfrm>
          <a:prstGeom prst="rect">
            <a:avLst/>
          </a:prstGeom>
          <a:noFill/>
        </p:spPr>
        <p:txBody>
          <a:bodyPr lIns="0" tIns="36000" rIns="0" bIns="0">
            <a:normAutofit/>
          </a:bodyPr>
          <a:lstStyle>
            <a:lvl1pPr marL="171450" indent="-171450">
              <a:spcBef>
                <a:spcPts val="600"/>
              </a:spcBef>
              <a:spcAft>
                <a:spcPts val="0"/>
              </a:spcAft>
              <a:buFont typeface="Wingdings" pitchFamily="2" charset="2"/>
              <a:buChar char="§"/>
              <a:defRPr sz="14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400">
                <a:solidFill>
                  <a:schemeClr val="bg1"/>
                </a:solidFill>
              </a:defRPr>
            </a:lvl3pPr>
            <a:lvl4pPr>
              <a:spcBef>
                <a:spcPts val="600"/>
              </a:spcBef>
              <a:spcAft>
                <a:spcPts val="0"/>
              </a:spcAft>
              <a:buClrTx/>
              <a:defRPr sz="1400">
                <a:solidFill>
                  <a:schemeClr val="bg1"/>
                </a:solidFill>
              </a:defRPr>
            </a:lvl4pPr>
            <a:lvl5pPr>
              <a:spcBef>
                <a:spcPts val="600"/>
              </a:spcBef>
              <a:spcAft>
                <a:spcPts val="0"/>
              </a:spcAft>
              <a:buClrTx/>
              <a:defRPr sz="1400">
                <a:solidFill>
                  <a:schemeClr val="bg1"/>
                </a:solidFill>
              </a:defRPr>
            </a:lvl5pPr>
          </a:lstStyle>
          <a:p>
            <a:pPr lvl="0"/>
            <a:r>
              <a:rPr lang="en-GB"/>
              <a:t>Edit Master text styles</a:t>
            </a:r>
          </a:p>
          <a:p>
            <a:pPr lvl="2"/>
            <a:r>
              <a:rPr lang="en-GB"/>
              <a:t>Second level</a:t>
            </a:r>
          </a:p>
          <a:p>
            <a:pPr lvl="3"/>
            <a:r>
              <a:rPr lang="en-GB"/>
              <a:t>Third level</a:t>
            </a:r>
          </a:p>
        </p:txBody>
      </p:sp>
      <p:sp>
        <p:nvSpPr>
          <p:cNvPr id="64" name="Text Placeholder 7">
            <a:extLst>
              <a:ext uri="{FF2B5EF4-FFF2-40B4-BE49-F238E27FC236}">
                <a16:creationId xmlns:a16="http://schemas.microsoft.com/office/drawing/2014/main" id="{65A9B70E-402F-F557-90F8-C76CBCF35EA1}"/>
              </a:ext>
            </a:extLst>
          </p:cNvPr>
          <p:cNvSpPr>
            <a:spLocks noGrp="1"/>
          </p:cNvSpPr>
          <p:nvPr>
            <p:ph type="body" sz="quarter" idx="33" hasCustomPrompt="1"/>
          </p:nvPr>
        </p:nvSpPr>
        <p:spPr>
          <a:xfrm>
            <a:off x="9046909" y="3438903"/>
            <a:ext cx="2319858" cy="356616"/>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65" name="Text Placeholder 7">
            <a:extLst>
              <a:ext uri="{FF2B5EF4-FFF2-40B4-BE49-F238E27FC236}">
                <a16:creationId xmlns:a16="http://schemas.microsoft.com/office/drawing/2014/main" id="{5B090167-75DA-9EF9-A3B6-21D2AE4C23C6}"/>
              </a:ext>
            </a:extLst>
          </p:cNvPr>
          <p:cNvSpPr>
            <a:spLocks noGrp="1"/>
          </p:cNvSpPr>
          <p:nvPr>
            <p:ph type="body" sz="quarter" idx="34" hasCustomPrompt="1"/>
          </p:nvPr>
        </p:nvSpPr>
        <p:spPr>
          <a:xfrm>
            <a:off x="9046909" y="3851564"/>
            <a:ext cx="2319858" cy="356616"/>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4" name="Slide Number Placeholder 3">
            <a:extLst>
              <a:ext uri="{FF2B5EF4-FFF2-40B4-BE49-F238E27FC236}">
                <a16:creationId xmlns:a16="http://schemas.microsoft.com/office/drawing/2014/main" id="{24820494-0FD4-CE9C-3B1A-74E6102FE373}"/>
              </a:ext>
            </a:extLst>
          </p:cNvPr>
          <p:cNvSpPr>
            <a:spLocks noGrp="1"/>
          </p:cNvSpPr>
          <p:nvPr>
            <p:ph type="sldNum" sz="quarter" idx="35"/>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3520423817"/>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p:cSld name="Four person bio 2">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5" cy="553998"/>
          </a:xfrm>
          <a:prstGeom prst="rect">
            <a:avLst/>
          </a:prstGeom>
        </p:spPr>
        <p:txBody>
          <a:bodyPr vert="horz" wrap="square" lIns="0" tIns="0" rIns="0" bIns="0" rtlCol="0" anchor="t" anchorCtr="0">
            <a:spAutoFit/>
          </a:bodyPr>
          <a:lstStyle>
            <a:lvl1pPr>
              <a:defRPr/>
            </a:lvl1pPr>
          </a:lstStyle>
          <a:p>
            <a:r>
              <a:rPr lang="en-US"/>
              <a:t>Biography slide x 4</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15975" y="1628775"/>
            <a:ext cx="1677987" cy="1677987"/>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sp>
        <p:nvSpPr>
          <p:cNvPr id="5" name="Picture Placeholder 3">
            <a:extLst>
              <a:ext uri="{FF2B5EF4-FFF2-40B4-BE49-F238E27FC236}">
                <a16:creationId xmlns:a16="http://schemas.microsoft.com/office/drawing/2014/main" id="{A68D6F94-9FF5-701A-F43C-D4B8251B5F3B}"/>
              </a:ext>
            </a:extLst>
          </p:cNvPr>
          <p:cNvSpPr>
            <a:spLocks noGrp="1"/>
          </p:cNvSpPr>
          <p:nvPr>
            <p:ph type="pic" sz="quarter" idx="23"/>
          </p:nvPr>
        </p:nvSpPr>
        <p:spPr>
          <a:xfrm>
            <a:off x="3515275" y="1628775"/>
            <a:ext cx="1677987" cy="1677987"/>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sp>
        <p:nvSpPr>
          <p:cNvPr id="19" name="Picture Placeholder 3">
            <a:extLst>
              <a:ext uri="{FF2B5EF4-FFF2-40B4-BE49-F238E27FC236}">
                <a16:creationId xmlns:a16="http://schemas.microsoft.com/office/drawing/2014/main" id="{023FC1AB-C717-1F2C-48FF-2C10985E2D1F}"/>
              </a:ext>
            </a:extLst>
          </p:cNvPr>
          <p:cNvSpPr>
            <a:spLocks noGrp="1"/>
          </p:cNvSpPr>
          <p:nvPr>
            <p:ph type="pic" sz="quarter" idx="27"/>
          </p:nvPr>
        </p:nvSpPr>
        <p:spPr>
          <a:xfrm>
            <a:off x="6227660" y="1628775"/>
            <a:ext cx="1677987" cy="1677987"/>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sp>
        <p:nvSpPr>
          <p:cNvPr id="26" name="Picture Placeholder 3">
            <a:extLst>
              <a:ext uri="{FF2B5EF4-FFF2-40B4-BE49-F238E27FC236}">
                <a16:creationId xmlns:a16="http://schemas.microsoft.com/office/drawing/2014/main" id="{0D01A2CA-AF63-E65B-997D-F01838956F4E}"/>
              </a:ext>
            </a:extLst>
          </p:cNvPr>
          <p:cNvSpPr>
            <a:spLocks noGrp="1"/>
          </p:cNvSpPr>
          <p:nvPr>
            <p:ph type="pic" sz="quarter" idx="31"/>
          </p:nvPr>
        </p:nvSpPr>
        <p:spPr>
          <a:xfrm>
            <a:off x="8916605" y="1628775"/>
            <a:ext cx="1677987" cy="1677987"/>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grpSp>
        <p:nvGrpSpPr>
          <p:cNvPr id="2" name="Group 1">
            <a:extLst>
              <a:ext uri="{FF2B5EF4-FFF2-40B4-BE49-F238E27FC236}">
                <a16:creationId xmlns:a16="http://schemas.microsoft.com/office/drawing/2014/main" id="{7828977C-FF52-8352-03C4-2C4E91DB5112}"/>
              </a:ext>
            </a:extLst>
          </p:cNvPr>
          <p:cNvGrpSpPr/>
          <p:nvPr/>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1A30FD47-331E-E241-8B2E-B37D09C8D06B}"/>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DA3D5DEB-680F-CAD7-7360-52A37EFB5EEE}"/>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248E06E0-F516-06A9-EFD3-6DEF12A0D57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A36CCF28-5CF6-ABF1-DDCD-030EF9A9145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D583301F-29DD-E053-1024-F884A0C0BCB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C2FA7571-9E09-EF28-9B22-99A8D2A0F9F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FC047B20-2EBF-00DE-8359-489D76DF9E1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54" name="Text Placeholder 2">
            <a:extLst>
              <a:ext uri="{FF2B5EF4-FFF2-40B4-BE49-F238E27FC236}">
                <a16:creationId xmlns:a16="http://schemas.microsoft.com/office/drawing/2014/main" id="{61894215-E5DD-AE02-6696-11E3FFAEDA78}"/>
              </a:ext>
            </a:extLst>
          </p:cNvPr>
          <p:cNvSpPr>
            <a:spLocks noGrp="1"/>
          </p:cNvSpPr>
          <p:nvPr>
            <p:ph type="body" sz="quarter" idx="10" hasCustomPrompt="1"/>
          </p:nvPr>
        </p:nvSpPr>
        <p:spPr>
          <a:xfrm>
            <a:off x="815975" y="4294909"/>
            <a:ext cx="2319858" cy="1541940"/>
          </a:xfrm>
          <a:prstGeom prst="rect">
            <a:avLst/>
          </a:prstGeom>
          <a:noFill/>
        </p:spPr>
        <p:txBody>
          <a:bodyPr lIns="0" tIns="36000" rIns="0" bIns="0">
            <a:normAutofit/>
          </a:bodyPr>
          <a:lstStyle>
            <a:lvl1pPr marL="171450" indent="-171450">
              <a:spcBef>
                <a:spcPts val="600"/>
              </a:spcBef>
              <a:spcAft>
                <a:spcPts val="0"/>
              </a:spcAft>
              <a:buFont typeface="Wingdings" pitchFamily="2" charset="2"/>
              <a:buChar char="§"/>
              <a:defRPr sz="14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400">
                <a:solidFill>
                  <a:schemeClr val="accent4"/>
                </a:solidFill>
              </a:defRPr>
            </a:lvl3pPr>
            <a:lvl4pPr>
              <a:spcBef>
                <a:spcPts val="600"/>
              </a:spcBef>
              <a:spcAft>
                <a:spcPts val="0"/>
              </a:spcAft>
              <a:buClrTx/>
              <a:defRPr sz="1400">
                <a:solidFill>
                  <a:schemeClr val="accent4"/>
                </a:solidFill>
              </a:defRPr>
            </a:lvl4pPr>
            <a:lvl5pPr>
              <a:spcBef>
                <a:spcPts val="600"/>
              </a:spcBef>
              <a:spcAft>
                <a:spcPts val="0"/>
              </a:spcAft>
              <a:buClrTx/>
              <a:defRPr sz="1400">
                <a:solidFill>
                  <a:schemeClr val="bg1"/>
                </a:solidFill>
              </a:defRPr>
            </a:lvl5pPr>
          </a:lstStyle>
          <a:p>
            <a:pPr lvl="0"/>
            <a:r>
              <a:rPr lang="en-GB"/>
              <a:t>Edit Master text styles</a:t>
            </a:r>
          </a:p>
          <a:p>
            <a:pPr lvl="2"/>
            <a:r>
              <a:rPr lang="en-GB"/>
              <a:t>Second level</a:t>
            </a:r>
          </a:p>
          <a:p>
            <a:pPr lvl="3"/>
            <a:r>
              <a:rPr lang="en-GB"/>
              <a:t>Third level</a:t>
            </a:r>
          </a:p>
        </p:txBody>
      </p:sp>
      <p:sp>
        <p:nvSpPr>
          <p:cNvPr id="55" name="Text Placeholder 7">
            <a:extLst>
              <a:ext uri="{FF2B5EF4-FFF2-40B4-BE49-F238E27FC236}">
                <a16:creationId xmlns:a16="http://schemas.microsoft.com/office/drawing/2014/main" id="{AC362FC8-C232-87A4-AD27-62A5A899A8D5}"/>
              </a:ext>
            </a:extLst>
          </p:cNvPr>
          <p:cNvSpPr>
            <a:spLocks noGrp="1"/>
          </p:cNvSpPr>
          <p:nvPr>
            <p:ph type="body" sz="quarter" idx="19" hasCustomPrompt="1"/>
          </p:nvPr>
        </p:nvSpPr>
        <p:spPr>
          <a:xfrm>
            <a:off x="815975" y="3438903"/>
            <a:ext cx="2319858" cy="356616"/>
          </a:xfrm>
        </p:spPr>
        <p:txBody>
          <a:bodyPr/>
          <a:lstStyle>
            <a:lvl1pPr marL="0" indent="0">
              <a:spcBef>
                <a:spcPts val="0"/>
              </a:spcBef>
              <a:buNone/>
              <a:defRPr sz="1600" b="1">
                <a:solidFill>
                  <a:schemeClr val="accent4"/>
                </a:solidFill>
                <a:latin typeface="+mn-lt"/>
              </a:defRPr>
            </a:lvl1pPr>
          </a:lstStyle>
          <a:p>
            <a:pPr lvl="0"/>
            <a:r>
              <a:rPr lang="en-US"/>
              <a:t>Name</a:t>
            </a:r>
          </a:p>
        </p:txBody>
      </p:sp>
      <p:sp>
        <p:nvSpPr>
          <p:cNvPr id="56" name="Text Placeholder 7">
            <a:extLst>
              <a:ext uri="{FF2B5EF4-FFF2-40B4-BE49-F238E27FC236}">
                <a16:creationId xmlns:a16="http://schemas.microsoft.com/office/drawing/2014/main" id="{2B2F03B7-8F82-F49F-74DB-103B9928CDFC}"/>
              </a:ext>
            </a:extLst>
          </p:cNvPr>
          <p:cNvSpPr>
            <a:spLocks noGrp="1"/>
          </p:cNvSpPr>
          <p:nvPr>
            <p:ph type="body" sz="quarter" idx="22" hasCustomPrompt="1"/>
          </p:nvPr>
        </p:nvSpPr>
        <p:spPr>
          <a:xfrm>
            <a:off x="815975" y="3851564"/>
            <a:ext cx="2319858" cy="356616"/>
          </a:xfrm>
        </p:spPr>
        <p:txBody>
          <a:bodyPr/>
          <a:lstStyle>
            <a:lvl1pPr marL="0" indent="0">
              <a:spcBef>
                <a:spcPts val="0"/>
              </a:spcBef>
              <a:buNone/>
              <a:defRPr sz="1400" b="0">
                <a:solidFill>
                  <a:schemeClr val="accent4"/>
                </a:solidFill>
                <a:latin typeface="+mn-lt"/>
              </a:defRPr>
            </a:lvl1pPr>
          </a:lstStyle>
          <a:p>
            <a:pPr lvl="0"/>
            <a:r>
              <a:rPr lang="en-US"/>
              <a:t>Title</a:t>
            </a:r>
          </a:p>
        </p:txBody>
      </p:sp>
      <p:sp>
        <p:nvSpPr>
          <p:cNvPr id="57" name="Text Placeholder 2">
            <a:extLst>
              <a:ext uri="{FF2B5EF4-FFF2-40B4-BE49-F238E27FC236}">
                <a16:creationId xmlns:a16="http://schemas.microsoft.com/office/drawing/2014/main" id="{16FF92B3-078A-DFC5-22E3-852DC5755334}"/>
              </a:ext>
            </a:extLst>
          </p:cNvPr>
          <p:cNvSpPr>
            <a:spLocks noGrp="1"/>
          </p:cNvSpPr>
          <p:nvPr>
            <p:ph type="body" sz="quarter" idx="24" hasCustomPrompt="1"/>
          </p:nvPr>
        </p:nvSpPr>
        <p:spPr>
          <a:xfrm>
            <a:off x="3515275" y="4284751"/>
            <a:ext cx="2319858" cy="1541940"/>
          </a:xfrm>
          <a:prstGeom prst="rect">
            <a:avLst/>
          </a:prstGeom>
          <a:noFill/>
        </p:spPr>
        <p:txBody>
          <a:bodyPr lIns="0" tIns="36000" rIns="0" bIns="0">
            <a:normAutofit/>
          </a:bodyPr>
          <a:lstStyle>
            <a:lvl1pPr marL="171450" indent="-171450">
              <a:spcBef>
                <a:spcPts val="600"/>
              </a:spcBef>
              <a:spcAft>
                <a:spcPts val="0"/>
              </a:spcAft>
              <a:buFont typeface="Wingdings" pitchFamily="2" charset="2"/>
              <a:buChar char="§"/>
              <a:defRPr sz="14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400">
                <a:solidFill>
                  <a:schemeClr val="accent4"/>
                </a:solidFill>
              </a:defRPr>
            </a:lvl3pPr>
            <a:lvl4pPr>
              <a:spcBef>
                <a:spcPts val="600"/>
              </a:spcBef>
              <a:spcAft>
                <a:spcPts val="0"/>
              </a:spcAft>
              <a:buClrTx/>
              <a:defRPr sz="1400">
                <a:solidFill>
                  <a:schemeClr val="accent4"/>
                </a:solidFill>
              </a:defRPr>
            </a:lvl4pPr>
            <a:lvl5pPr>
              <a:spcBef>
                <a:spcPts val="600"/>
              </a:spcBef>
              <a:spcAft>
                <a:spcPts val="0"/>
              </a:spcAft>
              <a:buClrTx/>
              <a:defRPr sz="1400">
                <a:solidFill>
                  <a:schemeClr val="bg1"/>
                </a:solidFill>
              </a:defRPr>
            </a:lvl5pPr>
          </a:lstStyle>
          <a:p>
            <a:pPr lvl="0"/>
            <a:r>
              <a:rPr lang="en-GB"/>
              <a:t>Edit Master text styles</a:t>
            </a:r>
          </a:p>
          <a:p>
            <a:pPr lvl="2"/>
            <a:r>
              <a:rPr lang="en-GB"/>
              <a:t>Second level</a:t>
            </a:r>
          </a:p>
          <a:p>
            <a:pPr lvl="3"/>
            <a:r>
              <a:rPr lang="en-GB"/>
              <a:t>Third level</a:t>
            </a:r>
          </a:p>
        </p:txBody>
      </p:sp>
      <p:sp>
        <p:nvSpPr>
          <p:cNvPr id="58" name="Text Placeholder 7">
            <a:extLst>
              <a:ext uri="{FF2B5EF4-FFF2-40B4-BE49-F238E27FC236}">
                <a16:creationId xmlns:a16="http://schemas.microsoft.com/office/drawing/2014/main" id="{6E45A676-5420-25DC-E8F7-4FF9613FEBC6}"/>
              </a:ext>
            </a:extLst>
          </p:cNvPr>
          <p:cNvSpPr>
            <a:spLocks noGrp="1"/>
          </p:cNvSpPr>
          <p:nvPr>
            <p:ph type="body" sz="quarter" idx="25" hasCustomPrompt="1"/>
          </p:nvPr>
        </p:nvSpPr>
        <p:spPr>
          <a:xfrm>
            <a:off x="3515275" y="3428745"/>
            <a:ext cx="2319858" cy="356616"/>
          </a:xfrm>
        </p:spPr>
        <p:txBody>
          <a:bodyPr/>
          <a:lstStyle>
            <a:lvl1pPr marL="0" indent="0">
              <a:spcBef>
                <a:spcPts val="0"/>
              </a:spcBef>
              <a:buNone/>
              <a:defRPr sz="1600" b="1">
                <a:solidFill>
                  <a:schemeClr val="accent4"/>
                </a:solidFill>
                <a:latin typeface="+mn-lt"/>
              </a:defRPr>
            </a:lvl1pPr>
          </a:lstStyle>
          <a:p>
            <a:pPr lvl="0"/>
            <a:r>
              <a:rPr lang="en-US"/>
              <a:t>Name</a:t>
            </a:r>
          </a:p>
        </p:txBody>
      </p:sp>
      <p:sp>
        <p:nvSpPr>
          <p:cNvPr id="59" name="Text Placeholder 7">
            <a:extLst>
              <a:ext uri="{FF2B5EF4-FFF2-40B4-BE49-F238E27FC236}">
                <a16:creationId xmlns:a16="http://schemas.microsoft.com/office/drawing/2014/main" id="{DF8E11E5-A96E-E52E-04DF-CE1454826FBE}"/>
              </a:ext>
            </a:extLst>
          </p:cNvPr>
          <p:cNvSpPr>
            <a:spLocks noGrp="1"/>
          </p:cNvSpPr>
          <p:nvPr>
            <p:ph type="body" sz="quarter" idx="26" hasCustomPrompt="1"/>
          </p:nvPr>
        </p:nvSpPr>
        <p:spPr>
          <a:xfrm>
            <a:off x="3515275" y="3851564"/>
            <a:ext cx="2319858" cy="356616"/>
          </a:xfrm>
        </p:spPr>
        <p:txBody>
          <a:bodyPr/>
          <a:lstStyle>
            <a:lvl1pPr marL="0" indent="0">
              <a:spcBef>
                <a:spcPts val="0"/>
              </a:spcBef>
              <a:buNone/>
              <a:defRPr sz="1400" b="0">
                <a:solidFill>
                  <a:schemeClr val="accent4"/>
                </a:solidFill>
                <a:latin typeface="+mn-lt"/>
              </a:defRPr>
            </a:lvl1pPr>
          </a:lstStyle>
          <a:p>
            <a:pPr lvl="0"/>
            <a:r>
              <a:rPr lang="en-US"/>
              <a:t>Title</a:t>
            </a:r>
          </a:p>
        </p:txBody>
      </p:sp>
      <p:sp>
        <p:nvSpPr>
          <p:cNvPr id="60" name="Text Placeholder 2">
            <a:extLst>
              <a:ext uri="{FF2B5EF4-FFF2-40B4-BE49-F238E27FC236}">
                <a16:creationId xmlns:a16="http://schemas.microsoft.com/office/drawing/2014/main" id="{B9DBF00E-FEB2-A4AD-AC59-AAEBA88AFA27}"/>
              </a:ext>
            </a:extLst>
          </p:cNvPr>
          <p:cNvSpPr>
            <a:spLocks noGrp="1"/>
          </p:cNvSpPr>
          <p:nvPr>
            <p:ph type="body" sz="quarter" idx="28" hasCustomPrompt="1"/>
          </p:nvPr>
        </p:nvSpPr>
        <p:spPr>
          <a:xfrm>
            <a:off x="6227660" y="4294909"/>
            <a:ext cx="2319858" cy="1541940"/>
          </a:xfrm>
          <a:prstGeom prst="rect">
            <a:avLst/>
          </a:prstGeom>
          <a:noFill/>
        </p:spPr>
        <p:txBody>
          <a:bodyPr lIns="0" tIns="36000" rIns="0" bIns="0">
            <a:normAutofit/>
          </a:bodyPr>
          <a:lstStyle>
            <a:lvl1pPr marL="171450" indent="-171450">
              <a:spcBef>
                <a:spcPts val="600"/>
              </a:spcBef>
              <a:spcAft>
                <a:spcPts val="0"/>
              </a:spcAft>
              <a:buFont typeface="Wingdings" pitchFamily="2" charset="2"/>
              <a:buChar char="§"/>
              <a:defRPr sz="14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400">
                <a:solidFill>
                  <a:schemeClr val="accent4"/>
                </a:solidFill>
              </a:defRPr>
            </a:lvl3pPr>
            <a:lvl4pPr>
              <a:spcBef>
                <a:spcPts val="600"/>
              </a:spcBef>
              <a:spcAft>
                <a:spcPts val="0"/>
              </a:spcAft>
              <a:buClrTx/>
              <a:defRPr sz="1400">
                <a:solidFill>
                  <a:schemeClr val="accent4"/>
                </a:solidFill>
              </a:defRPr>
            </a:lvl4pPr>
            <a:lvl5pPr>
              <a:spcBef>
                <a:spcPts val="600"/>
              </a:spcBef>
              <a:spcAft>
                <a:spcPts val="0"/>
              </a:spcAft>
              <a:buClrTx/>
              <a:defRPr sz="1400">
                <a:solidFill>
                  <a:schemeClr val="bg1"/>
                </a:solidFill>
              </a:defRPr>
            </a:lvl5pPr>
          </a:lstStyle>
          <a:p>
            <a:pPr lvl="0"/>
            <a:r>
              <a:rPr lang="en-GB"/>
              <a:t>Edit Master text styles</a:t>
            </a:r>
          </a:p>
          <a:p>
            <a:pPr lvl="2"/>
            <a:r>
              <a:rPr lang="en-GB"/>
              <a:t>Second level</a:t>
            </a:r>
          </a:p>
          <a:p>
            <a:pPr lvl="3"/>
            <a:r>
              <a:rPr lang="en-GB"/>
              <a:t>Third level</a:t>
            </a:r>
          </a:p>
        </p:txBody>
      </p:sp>
      <p:sp>
        <p:nvSpPr>
          <p:cNvPr id="61" name="Text Placeholder 7">
            <a:extLst>
              <a:ext uri="{FF2B5EF4-FFF2-40B4-BE49-F238E27FC236}">
                <a16:creationId xmlns:a16="http://schemas.microsoft.com/office/drawing/2014/main" id="{5A540C15-FEA9-40FF-7BDF-EEDFC6FEFF95}"/>
              </a:ext>
            </a:extLst>
          </p:cNvPr>
          <p:cNvSpPr>
            <a:spLocks noGrp="1"/>
          </p:cNvSpPr>
          <p:nvPr>
            <p:ph type="body" sz="quarter" idx="29" hasCustomPrompt="1"/>
          </p:nvPr>
        </p:nvSpPr>
        <p:spPr>
          <a:xfrm>
            <a:off x="6227660" y="3438903"/>
            <a:ext cx="2319858" cy="356616"/>
          </a:xfrm>
        </p:spPr>
        <p:txBody>
          <a:bodyPr/>
          <a:lstStyle>
            <a:lvl1pPr marL="0" indent="0">
              <a:spcBef>
                <a:spcPts val="0"/>
              </a:spcBef>
              <a:buNone/>
              <a:defRPr sz="1600" b="1">
                <a:solidFill>
                  <a:schemeClr val="accent4"/>
                </a:solidFill>
                <a:latin typeface="+mn-lt"/>
              </a:defRPr>
            </a:lvl1pPr>
          </a:lstStyle>
          <a:p>
            <a:pPr lvl="0"/>
            <a:r>
              <a:rPr lang="en-US"/>
              <a:t>Name</a:t>
            </a:r>
          </a:p>
        </p:txBody>
      </p:sp>
      <p:sp>
        <p:nvSpPr>
          <p:cNvPr id="62" name="Text Placeholder 7">
            <a:extLst>
              <a:ext uri="{FF2B5EF4-FFF2-40B4-BE49-F238E27FC236}">
                <a16:creationId xmlns:a16="http://schemas.microsoft.com/office/drawing/2014/main" id="{13DDF17F-F5BA-287E-DA76-5E4B3D047A3C}"/>
              </a:ext>
            </a:extLst>
          </p:cNvPr>
          <p:cNvSpPr>
            <a:spLocks noGrp="1"/>
          </p:cNvSpPr>
          <p:nvPr>
            <p:ph type="body" sz="quarter" idx="30" hasCustomPrompt="1"/>
          </p:nvPr>
        </p:nvSpPr>
        <p:spPr>
          <a:xfrm>
            <a:off x="6227660" y="3851564"/>
            <a:ext cx="2319858" cy="356616"/>
          </a:xfrm>
        </p:spPr>
        <p:txBody>
          <a:bodyPr/>
          <a:lstStyle>
            <a:lvl1pPr marL="0" indent="0">
              <a:spcBef>
                <a:spcPts val="0"/>
              </a:spcBef>
              <a:buNone/>
              <a:defRPr sz="1400" b="0">
                <a:solidFill>
                  <a:schemeClr val="accent4"/>
                </a:solidFill>
                <a:latin typeface="+mn-lt"/>
              </a:defRPr>
            </a:lvl1pPr>
          </a:lstStyle>
          <a:p>
            <a:pPr lvl="0"/>
            <a:r>
              <a:rPr lang="en-US"/>
              <a:t>Title</a:t>
            </a:r>
          </a:p>
        </p:txBody>
      </p:sp>
      <p:sp>
        <p:nvSpPr>
          <p:cNvPr id="63" name="Text Placeholder 2">
            <a:extLst>
              <a:ext uri="{FF2B5EF4-FFF2-40B4-BE49-F238E27FC236}">
                <a16:creationId xmlns:a16="http://schemas.microsoft.com/office/drawing/2014/main" id="{BAD069F9-640F-50AE-2AC2-A7F75D61686C}"/>
              </a:ext>
            </a:extLst>
          </p:cNvPr>
          <p:cNvSpPr>
            <a:spLocks noGrp="1"/>
          </p:cNvSpPr>
          <p:nvPr>
            <p:ph type="body" sz="quarter" idx="32" hasCustomPrompt="1"/>
          </p:nvPr>
        </p:nvSpPr>
        <p:spPr>
          <a:xfrm>
            <a:off x="8916605" y="4294909"/>
            <a:ext cx="2319857" cy="1541940"/>
          </a:xfrm>
          <a:prstGeom prst="rect">
            <a:avLst/>
          </a:prstGeom>
          <a:noFill/>
        </p:spPr>
        <p:txBody>
          <a:bodyPr lIns="0" tIns="36000" rIns="0" bIns="0">
            <a:normAutofit/>
          </a:bodyPr>
          <a:lstStyle>
            <a:lvl1pPr marL="171450" indent="-171450">
              <a:spcBef>
                <a:spcPts val="600"/>
              </a:spcBef>
              <a:spcAft>
                <a:spcPts val="0"/>
              </a:spcAft>
              <a:buFont typeface="Wingdings" pitchFamily="2" charset="2"/>
              <a:buChar char="§"/>
              <a:defRPr sz="14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400">
                <a:solidFill>
                  <a:schemeClr val="accent4"/>
                </a:solidFill>
              </a:defRPr>
            </a:lvl3pPr>
            <a:lvl4pPr>
              <a:spcBef>
                <a:spcPts val="600"/>
              </a:spcBef>
              <a:spcAft>
                <a:spcPts val="0"/>
              </a:spcAft>
              <a:buClrTx/>
              <a:defRPr sz="1400">
                <a:solidFill>
                  <a:schemeClr val="accent4"/>
                </a:solidFill>
              </a:defRPr>
            </a:lvl4pPr>
            <a:lvl5pPr>
              <a:spcBef>
                <a:spcPts val="600"/>
              </a:spcBef>
              <a:spcAft>
                <a:spcPts val="0"/>
              </a:spcAft>
              <a:buClrTx/>
              <a:defRPr sz="1400">
                <a:solidFill>
                  <a:schemeClr val="bg1"/>
                </a:solidFill>
              </a:defRPr>
            </a:lvl5pPr>
          </a:lstStyle>
          <a:p>
            <a:pPr lvl="0"/>
            <a:r>
              <a:rPr lang="en-GB"/>
              <a:t>Edit Master text styles</a:t>
            </a:r>
          </a:p>
          <a:p>
            <a:pPr lvl="2"/>
            <a:r>
              <a:rPr lang="en-GB"/>
              <a:t>Second level</a:t>
            </a:r>
          </a:p>
          <a:p>
            <a:pPr lvl="3"/>
            <a:r>
              <a:rPr lang="en-GB"/>
              <a:t>Third level</a:t>
            </a:r>
          </a:p>
        </p:txBody>
      </p:sp>
      <p:sp>
        <p:nvSpPr>
          <p:cNvPr id="64" name="Text Placeholder 7">
            <a:extLst>
              <a:ext uri="{FF2B5EF4-FFF2-40B4-BE49-F238E27FC236}">
                <a16:creationId xmlns:a16="http://schemas.microsoft.com/office/drawing/2014/main" id="{65A9B70E-402F-F557-90F8-C76CBCF35EA1}"/>
              </a:ext>
            </a:extLst>
          </p:cNvPr>
          <p:cNvSpPr>
            <a:spLocks noGrp="1"/>
          </p:cNvSpPr>
          <p:nvPr>
            <p:ph type="body" sz="quarter" idx="33" hasCustomPrompt="1"/>
          </p:nvPr>
        </p:nvSpPr>
        <p:spPr>
          <a:xfrm>
            <a:off x="8916605" y="3438903"/>
            <a:ext cx="2319858" cy="356616"/>
          </a:xfrm>
        </p:spPr>
        <p:txBody>
          <a:bodyPr/>
          <a:lstStyle>
            <a:lvl1pPr marL="0" indent="0">
              <a:spcBef>
                <a:spcPts val="0"/>
              </a:spcBef>
              <a:buNone/>
              <a:defRPr sz="1600" b="1">
                <a:solidFill>
                  <a:schemeClr val="accent4"/>
                </a:solidFill>
                <a:latin typeface="+mn-lt"/>
              </a:defRPr>
            </a:lvl1pPr>
          </a:lstStyle>
          <a:p>
            <a:pPr lvl="0"/>
            <a:r>
              <a:rPr lang="en-US"/>
              <a:t>Name</a:t>
            </a:r>
          </a:p>
        </p:txBody>
      </p:sp>
      <p:sp>
        <p:nvSpPr>
          <p:cNvPr id="65" name="Text Placeholder 7">
            <a:extLst>
              <a:ext uri="{FF2B5EF4-FFF2-40B4-BE49-F238E27FC236}">
                <a16:creationId xmlns:a16="http://schemas.microsoft.com/office/drawing/2014/main" id="{5B090167-75DA-9EF9-A3B6-21D2AE4C23C6}"/>
              </a:ext>
            </a:extLst>
          </p:cNvPr>
          <p:cNvSpPr>
            <a:spLocks noGrp="1"/>
          </p:cNvSpPr>
          <p:nvPr>
            <p:ph type="body" sz="quarter" idx="34" hasCustomPrompt="1"/>
          </p:nvPr>
        </p:nvSpPr>
        <p:spPr>
          <a:xfrm>
            <a:off x="8916605" y="3851564"/>
            <a:ext cx="2319858" cy="356616"/>
          </a:xfrm>
        </p:spPr>
        <p:txBody>
          <a:bodyPr/>
          <a:lstStyle>
            <a:lvl1pPr marL="0" indent="0">
              <a:spcBef>
                <a:spcPts val="0"/>
              </a:spcBef>
              <a:buNone/>
              <a:defRPr sz="1400" b="0">
                <a:solidFill>
                  <a:schemeClr val="accent4"/>
                </a:solidFill>
                <a:latin typeface="+mn-lt"/>
              </a:defRPr>
            </a:lvl1pPr>
          </a:lstStyle>
          <a:p>
            <a:pPr lvl="0"/>
            <a:r>
              <a:rPr lang="en-US"/>
              <a:t>Title</a:t>
            </a:r>
          </a:p>
        </p:txBody>
      </p:sp>
      <p:sp>
        <p:nvSpPr>
          <p:cNvPr id="4" name="Slide Number Placeholder 3">
            <a:extLst>
              <a:ext uri="{FF2B5EF4-FFF2-40B4-BE49-F238E27FC236}">
                <a16:creationId xmlns:a16="http://schemas.microsoft.com/office/drawing/2014/main" id="{24820494-0FD4-CE9C-3B1A-74E6102FE373}"/>
              </a:ext>
            </a:extLst>
          </p:cNvPr>
          <p:cNvSpPr>
            <a:spLocks noGrp="1"/>
          </p:cNvSpPr>
          <p:nvPr>
            <p:ph type="sldNum" sz="quarter" idx="35"/>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1599128616"/>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p:cSld name="6 person team layout 1">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87580F96-F08C-0442-B4DB-5E05FA17C3A7}"/>
              </a:ext>
            </a:extLst>
          </p:cNvPr>
          <p:cNvSpPr/>
          <p:nvPr/>
        </p:nvSpPr>
        <p:spPr>
          <a:xfrm>
            <a:off x="0" y="5065776"/>
            <a:ext cx="12192000" cy="1792224"/>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9" name="Rectangle 8">
            <a:extLst>
              <a:ext uri="{FF2B5EF4-FFF2-40B4-BE49-F238E27FC236}">
                <a16:creationId xmlns:a16="http://schemas.microsoft.com/office/drawing/2014/main" id="{AA2C90E6-E7AF-BA63-C460-15830FD0E705}"/>
              </a:ext>
            </a:extLst>
          </p:cNvPr>
          <p:cNvSpPr/>
          <p:nvPr/>
        </p:nvSpPr>
        <p:spPr>
          <a:xfrm>
            <a:off x="0" y="2855028"/>
            <a:ext cx="12192000" cy="832318"/>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lvl1pPr>
          </a:lstStyle>
          <a:p>
            <a:r>
              <a:rPr lang="en-US"/>
              <a:t>Team slide x 6</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16088" y="1628775"/>
            <a:ext cx="1186045" cy="1186045"/>
          </a:xfrm>
          <a:prstGeom prst="rect">
            <a:avLst/>
          </a:prstGeom>
          <a:solidFill>
            <a:srgbClr val="E7E7E8"/>
          </a:solidFill>
        </p:spPr>
        <p:txBody>
          <a:bodyPr lIns="72000" tIns="72000" rIns="72000">
            <a:normAutofit/>
          </a:bodyPr>
          <a:lstStyle>
            <a:lvl1pPr marL="0" indent="0">
              <a:buNone/>
              <a:defRPr sz="1400" b="1">
                <a:solidFill>
                  <a:schemeClr val="accent4"/>
                </a:solidFill>
              </a:defRPr>
            </a:lvl1pPr>
          </a:lstStyle>
          <a:p>
            <a:r>
              <a:rPr lang="en-US"/>
              <a:t>Click icon to add picture</a:t>
            </a:r>
            <a:endParaRPr lang="en-GB"/>
          </a:p>
        </p:txBody>
      </p:sp>
      <p:sp>
        <p:nvSpPr>
          <p:cNvPr id="5" name="Picture Placeholder 3">
            <a:extLst>
              <a:ext uri="{FF2B5EF4-FFF2-40B4-BE49-F238E27FC236}">
                <a16:creationId xmlns:a16="http://schemas.microsoft.com/office/drawing/2014/main" id="{A68D6F94-9FF5-701A-F43C-D4B8251B5F3B}"/>
              </a:ext>
            </a:extLst>
          </p:cNvPr>
          <p:cNvSpPr>
            <a:spLocks noGrp="1"/>
          </p:cNvSpPr>
          <p:nvPr>
            <p:ph type="pic" sz="quarter" idx="23"/>
          </p:nvPr>
        </p:nvSpPr>
        <p:spPr>
          <a:xfrm>
            <a:off x="4776351" y="1628775"/>
            <a:ext cx="1186045" cy="1186045"/>
          </a:xfrm>
          <a:prstGeom prst="rect">
            <a:avLst/>
          </a:prstGeom>
          <a:solidFill>
            <a:srgbClr val="E7E7E8"/>
          </a:solidFill>
        </p:spPr>
        <p:txBody>
          <a:bodyPr lIns="72000" tIns="72000" rIns="72000">
            <a:normAutofit/>
          </a:bodyPr>
          <a:lstStyle>
            <a:lvl1pPr marL="0" indent="0">
              <a:buNone/>
              <a:defRPr sz="1400" b="1">
                <a:solidFill>
                  <a:schemeClr val="accent4"/>
                </a:solidFill>
              </a:defRPr>
            </a:lvl1pPr>
          </a:lstStyle>
          <a:p>
            <a:r>
              <a:rPr lang="en-US"/>
              <a:t>Click icon to add picture</a:t>
            </a:r>
            <a:endParaRPr lang="en-GB"/>
          </a:p>
        </p:txBody>
      </p:sp>
      <p:sp>
        <p:nvSpPr>
          <p:cNvPr id="19" name="Picture Placeholder 3">
            <a:extLst>
              <a:ext uri="{FF2B5EF4-FFF2-40B4-BE49-F238E27FC236}">
                <a16:creationId xmlns:a16="http://schemas.microsoft.com/office/drawing/2014/main" id="{023FC1AB-C717-1F2C-48FF-2C10985E2D1F}"/>
              </a:ext>
            </a:extLst>
          </p:cNvPr>
          <p:cNvSpPr>
            <a:spLocks noGrp="1"/>
          </p:cNvSpPr>
          <p:nvPr>
            <p:ph type="pic" sz="quarter" idx="27"/>
          </p:nvPr>
        </p:nvSpPr>
        <p:spPr>
          <a:xfrm>
            <a:off x="8716893" y="1628775"/>
            <a:ext cx="1186045" cy="1186045"/>
          </a:xfrm>
          <a:prstGeom prst="rect">
            <a:avLst/>
          </a:prstGeom>
          <a:solidFill>
            <a:srgbClr val="E7E7E8"/>
          </a:solidFill>
        </p:spPr>
        <p:txBody>
          <a:bodyPr lIns="72000" tIns="72000" rIns="72000">
            <a:normAutofit/>
          </a:bodyPr>
          <a:lstStyle>
            <a:lvl1pPr marL="0" indent="0">
              <a:buNone/>
              <a:defRPr sz="1400" b="1">
                <a:solidFill>
                  <a:schemeClr val="accent4"/>
                </a:solidFill>
              </a:defRPr>
            </a:lvl1pPr>
          </a:lstStyle>
          <a:p>
            <a:r>
              <a:rPr lang="en-US"/>
              <a:t>Click icon to add picture</a:t>
            </a:r>
            <a:endParaRPr lang="en-GB"/>
          </a:p>
        </p:txBody>
      </p:sp>
      <p:sp>
        <p:nvSpPr>
          <p:cNvPr id="45" name="Picture Placeholder 3">
            <a:extLst>
              <a:ext uri="{FF2B5EF4-FFF2-40B4-BE49-F238E27FC236}">
                <a16:creationId xmlns:a16="http://schemas.microsoft.com/office/drawing/2014/main" id="{D7B792AF-4B54-9697-4494-85D1DE5C13EA}"/>
              </a:ext>
            </a:extLst>
          </p:cNvPr>
          <p:cNvSpPr>
            <a:spLocks noGrp="1"/>
          </p:cNvSpPr>
          <p:nvPr>
            <p:ph type="pic" sz="quarter" idx="35"/>
          </p:nvPr>
        </p:nvSpPr>
        <p:spPr>
          <a:xfrm>
            <a:off x="816088" y="3846128"/>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48" name="Picture Placeholder 3">
            <a:extLst>
              <a:ext uri="{FF2B5EF4-FFF2-40B4-BE49-F238E27FC236}">
                <a16:creationId xmlns:a16="http://schemas.microsoft.com/office/drawing/2014/main" id="{B76C49BD-177C-2E8F-4A12-CB561710B3FC}"/>
              </a:ext>
            </a:extLst>
          </p:cNvPr>
          <p:cNvSpPr>
            <a:spLocks noGrp="1"/>
          </p:cNvSpPr>
          <p:nvPr>
            <p:ph type="pic" sz="quarter" idx="38"/>
          </p:nvPr>
        </p:nvSpPr>
        <p:spPr>
          <a:xfrm>
            <a:off x="4781160" y="3846128"/>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51" name="Picture Placeholder 3">
            <a:extLst>
              <a:ext uri="{FF2B5EF4-FFF2-40B4-BE49-F238E27FC236}">
                <a16:creationId xmlns:a16="http://schemas.microsoft.com/office/drawing/2014/main" id="{1F867B8B-D7E0-B84B-4735-6C98B9E64E92}"/>
              </a:ext>
            </a:extLst>
          </p:cNvPr>
          <p:cNvSpPr>
            <a:spLocks noGrp="1"/>
          </p:cNvSpPr>
          <p:nvPr>
            <p:ph type="pic" sz="quarter" idx="41"/>
          </p:nvPr>
        </p:nvSpPr>
        <p:spPr>
          <a:xfrm>
            <a:off x="8726787" y="3846128"/>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12" name="Text Placeholder 7">
            <a:extLst>
              <a:ext uri="{FF2B5EF4-FFF2-40B4-BE49-F238E27FC236}">
                <a16:creationId xmlns:a16="http://schemas.microsoft.com/office/drawing/2014/main" id="{40A93F65-0925-92FD-07D4-BD0F83CA350B}"/>
              </a:ext>
            </a:extLst>
          </p:cNvPr>
          <p:cNvSpPr>
            <a:spLocks noGrp="1"/>
          </p:cNvSpPr>
          <p:nvPr>
            <p:ph type="body" sz="quarter" idx="19" hasCustomPrompt="1"/>
          </p:nvPr>
        </p:nvSpPr>
        <p:spPr>
          <a:xfrm>
            <a:off x="816088" y="2941036"/>
            <a:ext cx="2707795"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13" name="Text Placeholder 7">
            <a:extLst>
              <a:ext uri="{FF2B5EF4-FFF2-40B4-BE49-F238E27FC236}">
                <a16:creationId xmlns:a16="http://schemas.microsoft.com/office/drawing/2014/main" id="{D007956B-5DAA-951F-2430-85E879EFA59F}"/>
              </a:ext>
            </a:extLst>
          </p:cNvPr>
          <p:cNvSpPr>
            <a:spLocks noGrp="1"/>
          </p:cNvSpPr>
          <p:nvPr>
            <p:ph type="body" sz="quarter" idx="22" hasCustomPrompt="1"/>
          </p:nvPr>
        </p:nvSpPr>
        <p:spPr>
          <a:xfrm>
            <a:off x="816088" y="3262559"/>
            <a:ext cx="2707795"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14" name="Picture Placeholder 3">
            <a:extLst>
              <a:ext uri="{FF2B5EF4-FFF2-40B4-BE49-F238E27FC236}">
                <a16:creationId xmlns:a16="http://schemas.microsoft.com/office/drawing/2014/main" id="{893DEB91-BD2C-6F2A-4F68-9AAE4779193B}"/>
              </a:ext>
            </a:extLst>
          </p:cNvPr>
          <p:cNvSpPr>
            <a:spLocks noGrp="1"/>
          </p:cNvSpPr>
          <p:nvPr>
            <p:ph type="pic" sz="quarter" idx="44"/>
          </p:nvPr>
        </p:nvSpPr>
        <p:spPr>
          <a:xfrm>
            <a:off x="816088" y="3846128"/>
            <a:ext cx="1222513" cy="1186045"/>
          </a:xfrm>
          <a:prstGeom prst="rect">
            <a:avLst/>
          </a:prstGeom>
          <a:solidFill>
            <a:srgbClr val="E7E7E8"/>
          </a:solidFill>
        </p:spPr>
        <p:txBody>
          <a:bodyPr lIns="72000" tIns="72000" rIns="72000">
            <a:normAutofit/>
          </a:bodyPr>
          <a:lstStyle>
            <a:lvl1pPr marL="0" indent="0">
              <a:buNone/>
              <a:defRPr sz="1400" b="1">
                <a:solidFill>
                  <a:schemeClr val="accent4"/>
                </a:solidFill>
              </a:defRPr>
            </a:lvl1pPr>
          </a:lstStyle>
          <a:p>
            <a:r>
              <a:rPr lang="en-US"/>
              <a:t>Click icon to add picture</a:t>
            </a:r>
            <a:endParaRPr lang="en-GB"/>
          </a:p>
        </p:txBody>
      </p:sp>
      <p:sp>
        <p:nvSpPr>
          <p:cNvPr id="15" name="Text Placeholder 7">
            <a:extLst>
              <a:ext uri="{FF2B5EF4-FFF2-40B4-BE49-F238E27FC236}">
                <a16:creationId xmlns:a16="http://schemas.microsoft.com/office/drawing/2014/main" id="{25231B2D-42A1-8C54-29F5-0D3A1AB8ABCB}"/>
              </a:ext>
            </a:extLst>
          </p:cNvPr>
          <p:cNvSpPr>
            <a:spLocks noGrp="1"/>
          </p:cNvSpPr>
          <p:nvPr>
            <p:ph type="body" sz="quarter" idx="36" hasCustomPrompt="1"/>
          </p:nvPr>
        </p:nvSpPr>
        <p:spPr>
          <a:xfrm>
            <a:off x="816088" y="5158389"/>
            <a:ext cx="2707795"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16" name="Text Placeholder 7">
            <a:extLst>
              <a:ext uri="{FF2B5EF4-FFF2-40B4-BE49-F238E27FC236}">
                <a16:creationId xmlns:a16="http://schemas.microsoft.com/office/drawing/2014/main" id="{093C62DE-F353-4E20-0689-7DAA11BA3687}"/>
              </a:ext>
            </a:extLst>
          </p:cNvPr>
          <p:cNvSpPr>
            <a:spLocks noGrp="1"/>
          </p:cNvSpPr>
          <p:nvPr>
            <p:ph type="body" sz="quarter" idx="37" hasCustomPrompt="1"/>
          </p:nvPr>
        </p:nvSpPr>
        <p:spPr>
          <a:xfrm>
            <a:off x="816088" y="5479912"/>
            <a:ext cx="2707795"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20" name="Text Placeholder 7">
            <a:extLst>
              <a:ext uri="{FF2B5EF4-FFF2-40B4-BE49-F238E27FC236}">
                <a16:creationId xmlns:a16="http://schemas.microsoft.com/office/drawing/2014/main" id="{9FE9DAF7-A021-06C3-D232-BFD2933F84B1}"/>
              </a:ext>
            </a:extLst>
          </p:cNvPr>
          <p:cNvSpPr>
            <a:spLocks noGrp="1"/>
          </p:cNvSpPr>
          <p:nvPr>
            <p:ph type="body" sz="quarter" idx="45" hasCustomPrompt="1"/>
          </p:nvPr>
        </p:nvSpPr>
        <p:spPr>
          <a:xfrm>
            <a:off x="4776351" y="2936750"/>
            <a:ext cx="2707795"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22" name="Text Placeholder 7">
            <a:extLst>
              <a:ext uri="{FF2B5EF4-FFF2-40B4-BE49-F238E27FC236}">
                <a16:creationId xmlns:a16="http://schemas.microsoft.com/office/drawing/2014/main" id="{6AC2754C-CB98-7C67-BA86-5487392EEA79}"/>
              </a:ext>
            </a:extLst>
          </p:cNvPr>
          <p:cNvSpPr>
            <a:spLocks noGrp="1"/>
          </p:cNvSpPr>
          <p:nvPr>
            <p:ph type="body" sz="quarter" idx="46" hasCustomPrompt="1"/>
          </p:nvPr>
        </p:nvSpPr>
        <p:spPr>
          <a:xfrm>
            <a:off x="4776351" y="3258273"/>
            <a:ext cx="2707795"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23" name="Picture Placeholder 3">
            <a:extLst>
              <a:ext uri="{FF2B5EF4-FFF2-40B4-BE49-F238E27FC236}">
                <a16:creationId xmlns:a16="http://schemas.microsoft.com/office/drawing/2014/main" id="{352B0F78-5708-0372-35A0-F652012EAE8D}"/>
              </a:ext>
            </a:extLst>
          </p:cNvPr>
          <p:cNvSpPr>
            <a:spLocks noGrp="1"/>
          </p:cNvSpPr>
          <p:nvPr>
            <p:ph type="pic" sz="quarter" idx="47"/>
          </p:nvPr>
        </p:nvSpPr>
        <p:spPr>
          <a:xfrm>
            <a:off x="4776351" y="3841842"/>
            <a:ext cx="1222513" cy="1186045"/>
          </a:xfrm>
          <a:prstGeom prst="rect">
            <a:avLst/>
          </a:prstGeom>
          <a:solidFill>
            <a:srgbClr val="E7E7E8"/>
          </a:solidFill>
        </p:spPr>
        <p:txBody>
          <a:bodyPr lIns="72000" tIns="72000" rIns="72000">
            <a:normAutofit/>
          </a:bodyPr>
          <a:lstStyle>
            <a:lvl1pPr marL="0" indent="0">
              <a:buNone/>
              <a:defRPr sz="1400" b="1">
                <a:solidFill>
                  <a:schemeClr val="accent4"/>
                </a:solidFill>
              </a:defRPr>
            </a:lvl1pPr>
          </a:lstStyle>
          <a:p>
            <a:r>
              <a:rPr lang="en-US"/>
              <a:t>Click icon to add picture</a:t>
            </a:r>
            <a:endParaRPr lang="en-GB"/>
          </a:p>
        </p:txBody>
      </p:sp>
      <p:sp>
        <p:nvSpPr>
          <p:cNvPr id="26" name="Text Placeholder 7">
            <a:extLst>
              <a:ext uri="{FF2B5EF4-FFF2-40B4-BE49-F238E27FC236}">
                <a16:creationId xmlns:a16="http://schemas.microsoft.com/office/drawing/2014/main" id="{C408D9ED-D17D-B672-334F-AD57158732BC}"/>
              </a:ext>
            </a:extLst>
          </p:cNvPr>
          <p:cNvSpPr>
            <a:spLocks noGrp="1"/>
          </p:cNvSpPr>
          <p:nvPr>
            <p:ph type="body" sz="quarter" idx="48" hasCustomPrompt="1"/>
          </p:nvPr>
        </p:nvSpPr>
        <p:spPr>
          <a:xfrm>
            <a:off x="4776351" y="5154103"/>
            <a:ext cx="2707795"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27" name="Text Placeholder 7">
            <a:extLst>
              <a:ext uri="{FF2B5EF4-FFF2-40B4-BE49-F238E27FC236}">
                <a16:creationId xmlns:a16="http://schemas.microsoft.com/office/drawing/2014/main" id="{0E0D9902-92D2-D4C2-957A-D4E758CCC8D8}"/>
              </a:ext>
            </a:extLst>
          </p:cNvPr>
          <p:cNvSpPr>
            <a:spLocks noGrp="1"/>
          </p:cNvSpPr>
          <p:nvPr>
            <p:ph type="body" sz="quarter" idx="49" hasCustomPrompt="1"/>
          </p:nvPr>
        </p:nvSpPr>
        <p:spPr>
          <a:xfrm>
            <a:off x="4776351" y="5475626"/>
            <a:ext cx="2707795"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28" name="Text Placeholder 7">
            <a:extLst>
              <a:ext uri="{FF2B5EF4-FFF2-40B4-BE49-F238E27FC236}">
                <a16:creationId xmlns:a16="http://schemas.microsoft.com/office/drawing/2014/main" id="{5F3B08BA-7969-01D5-E373-ABD637786CB1}"/>
              </a:ext>
            </a:extLst>
          </p:cNvPr>
          <p:cNvSpPr>
            <a:spLocks noGrp="1"/>
          </p:cNvSpPr>
          <p:nvPr>
            <p:ph type="body" sz="quarter" idx="50" hasCustomPrompt="1"/>
          </p:nvPr>
        </p:nvSpPr>
        <p:spPr>
          <a:xfrm>
            <a:off x="8716893" y="2940916"/>
            <a:ext cx="2707795"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29" name="Text Placeholder 7">
            <a:extLst>
              <a:ext uri="{FF2B5EF4-FFF2-40B4-BE49-F238E27FC236}">
                <a16:creationId xmlns:a16="http://schemas.microsoft.com/office/drawing/2014/main" id="{416E9675-0399-28CD-5973-90A9B071442A}"/>
              </a:ext>
            </a:extLst>
          </p:cNvPr>
          <p:cNvSpPr>
            <a:spLocks noGrp="1"/>
          </p:cNvSpPr>
          <p:nvPr>
            <p:ph type="body" sz="quarter" idx="51" hasCustomPrompt="1"/>
          </p:nvPr>
        </p:nvSpPr>
        <p:spPr>
          <a:xfrm>
            <a:off x="8716893" y="3262439"/>
            <a:ext cx="2707795"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30" name="Picture Placeholder 3">
            <a:extLst>
              <a:ext uri="{FF2B5EF4-FFF2-40B4-BE49-F238E27FC236}">
                <a16:creationId xmlns:a16="http://schemas.microsoft.com/office/drawing/2014/main" id="{D63379D6-6572-9E32-0421-6DF6B44AC8FD}"/>
              </a:ext>
            </a:extLst>
          </p:cNvPr>
          <p:cNvSpPr>
            <a:spLocks noGrp="1"/>
          </p:cNvSpPr>
          <p:nvPr>
            <p:ph type="pic" sz="quarter" idx="52"/>
          </p:nvPr>
        </p:nvSpPr>
        <p:spPr>
          <a:xfrm>
            <a:off x="8716893" y="3846008"/>
            <a:ext cx="1222513" cy="1186045"/>
          </a:xfrm>
          <a:prstGeom prst="rect">
            <a:avLst/>
          </a:prstGeom>
          <a:solidFill>
            <a:srgbClr val="E7E7E8"/>
          </a:solidFill>
        </p:spPr>
        <p:txBody>
          <a:bodyPr lIns="72000" tIns="72000" rIns="72000">
            <a:normAutofit/>
          </a:bodyPr>
          <a:lstStyle>
            <a:lvl1pPr marL="0" indent="0">
              <a:buNone/>
              <a:defRPr sz="1400" b="1">
                <a:solidFill>
                  <a:schemeClr val="accent4"/>
                </a:solidFill>
              </a:defRPr>
            </a:lvl1pPr>
          </a:lstStyle>
          <a:p>
            <a:r>
              <a:rPr lang="en-US"/>
              <a:t>Click icon to add picture</a:t>
            </a:r>
            <a:endParaRPr lang="en-GB"/>
          </a:p>
        </p:txBody>
      </p:sp>
      <p:sp>
        <p:nvSpPr>
          <p:cNvPr id="31" name="Text Placeholder 7">
            <a:extLst>
              <a:ext uri="{FF2B5EF4-FFF2-40B4-BE49-F238E27FC236}">
                <a16:creationId xmlns:a16="http://schemas.microsoft.com/office/drawing/2014/main" id="{E834C28D-8C7D-974B-10D5-B205D0EBDFA5}"/>
              </a:ext>
            </a:extLst>
          </p:cNvPr>
          <p:cNvSpPr>
            <a:spLocks noGrp="1"/>
          </p:cNvSpPr>
          <p:nvPr>
            <p:ph type="body" sz="quarter" idx="53" hasCustomPrompt="1"/>
          </p:nvPr>
        </p:nvSpPr>
        <p:spPr>
          <a:xfrm>
            <a:off x="8716893" y="5158269"/>
            <a:ext cx="2707795"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32" name="Text Placeholder 7">
            <a:extLst>
              <a:ext uri="{FF2B5EF4-FFF2-40B4-BE49-F238E27FC236}">
                <a16:creationId xmlns:a16="http://schemas.microsoft.com/office/drawing/2014/main" id="{EBA14631-C234-B996-559F-BCC65FBE18C5}"/>
              </a:ext>
            </a:extLst>
          </p:cNvPr>
          <p:cNvSpPr>
            <a:spLocks noGrp="1"/>
          </p:cNvSpPr>
          <p:nvPr>
            <p:ph type="body" sz="quarter" idx="54" hasCustomPrompt="1"/>
          </p:nvPr>
        </p:nvSpPr>
        <p:spPr>
          <a:xfrm>
            <a:off x="8716893" y="5479792"/>
            <a:ext cx="2707795" cy="274320"/>
          </a:xfrm>
        </p:spPr>
        <p:txBody>
          <a:bodyPr/>
          <a:lstStyle>
            <a:lvl1pPr marL="0" indent="0">
              <a:spcBef>
                <a:spcPts val="0"/>
              </a:spcBef>
              <a:buNone/>
              <a:defRPr sz="1400" b="0">
                <a:solidFill>
                  <a:schemeClr val="bg1"/>
                </a:solidFill>
                <a:latin typeface="+mn-lt"/>
              </a:defRPr>
            </a:lvl1pPr>
          </a:lstStyle>
          <a:p>
            <a:pPr lvl="0"/>
            <a:r>
              <a:rPr lang="en-US"/>
              <a:t>Title</a:t>
            </a:r>
          </a:p>
        </p:txBody>
      </p:sp>
      <p:grpSp>
        <p:nvGrpSpPr>
          <p:cNvPr id="2" name="Group 1">
            <a:extLst>
              <a:ext uri="{FF2B5EF4-FFF2-40B4-BE49-F238E27FC236}">
                <a16:creationId xmlns:a16="http://schemas.microsoft.com/office/drawing/2014/main" id="{16B2B300-BF77-D18F-9E52-2FC126FBBAFC}"/>
              </a:ext>
            </a:extLst>
          </p:cNvPr>
          <p:cNvGrpSpPr/>
          <p:nvPr/>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7B68E3D8-02C8-4EA9-D9C6-814016C0D54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26255792-4E4D-9B21-2084-7E0D96EA194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B36FE2F8-63F1-5161-D1CD-24196900CE8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2D1DECEA-B0AD-208F-0220-DAD0AE9F410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0B0B587F-FBD4-B2CC-FD25-701848A423A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7E1C2CE-AAFC-74D1-D8EF-106F5087C1D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FE0E92E5-1D12-DA96-9F91-B79F1FBFD95B}"/>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3" name="Slide Number Placeholder 2">
            <a:extLst>
              <a:ext uri="{FF2B5EF4-FFF2-40B4-BE49-F238E27FC236}">
                <a16:creationId xmlns:a16="http://schemas.microsoft.com/office/drawing/2014/main" id="{8B40AC40-04AB-1592-F097-AE893F4130D4}"/>
              </a:ext>
            </a:extLst>
          </p:cNvPr>
          <p:cNvSpPr>
            <a:spLocks noGrp="1"/>
          </p:cNvSpPr>
          <p:nvPr>
            <p:ph type="sldNum" sz="quarter" idx="55"/>
          </p:nvPr>
        </p:nvSpPr>
        <p:spPr/>
        <p:txBody>
          <a:bodyPr/>
          <a:lstStyle>
            <a:lvl1pPr>
              <a:defRPr>
                <a:solidFill>
                  <a:schemeClr val="bg1"/>
                </a:solidFill>
              </a:defRPr>
            </a:lvl1pPr>
          </a:lstStyle>
          <a:p>
            <a:fld id="{9E74224C-F5B0-D04D-98A9-64EC68DC7E07}" type="slidenum">
              <a:rPr lang="en-US" smtClean="0"/>
              <a:pPr/>
              <a:t>‹#›</a:t>
            </a:fld>
            <a:endParaRPr lang="en-US"/>
          </a:p>
        </p:txBody>
      </p:sp>
      <p:sp>
        <p:nvSpPr>
          <p:cNvPr id="17" name="TextBox 16">
            <a:extLst>
              <a:ext uri="{FF2B5EF4-FFF2-40B4-BE49-F238E27FC236}">
                <a16:creationId xmlns:a16="http://schemas.microsoft.com/office/drawing/2014/main" id="{A4066CF1-9222-668A-5912-A77EE6CB7F86}"/>
              </a:ext>
            </a:extLst>
          </p:cNvPr>
          <p:cNvSpPr txBox="1"/>
          <p:nvPr userDrawn="1"/>
        </p:nvSpPr>
        <p:spPr>
          <a:xfrm>
            <a:off x="10935540" y="6404716"/>
            <a:ext cx="354264" cy="153888"/>
          </a:xfrm>
          <a:prstGeom prst="rect">
            <a:avLst/>
          </a:prstGeom>
          <a:noFill/>
        </p:spPr>
        <p:txBody>
          <a:bodyPr wrap="none" lIns="0" tIns="0" rIns="0" bIns="0" rtlCol="0">
            <a:spAutoFit/>
          </a:bodyPr>
          <a:lstStyle/>
          <a:p>
            <a:pPr algn="l"/>
            <a:r>
              <a:rPr lang="en-US" sz="1000">
                <a:solidFill>
                  <a:schemeClr val="bg1"/>
                </a:solidFill>
              </a:rPr>
              <a:t>RSM |</a:t>
            </a:r>
          </a:p>
        </p:txBody>
      </p:sp>
    </p:spTree>
    <p:extLst>
      <p:ext uri="{BB962C8B-B14F-4D97-AF65-F5344CB8AC3E}">
        <p14:creationId xmlns:p14="http://schemas.microsoft.com/office/powerpoint/2010/main" val="3498755056"/>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6 person team layout 2">
    <p:spTree>
      <p:nvGrpSpPr>
        <p:cNvPr id="1" name=""/>
        <p:cNvGrpSpPr/>
        <p:nvPr/>
      </p:nvGrpSpPr>
      <p:grpSpPr>
        <a:xfrm>
          <a:off x="0" y="0"/>
          <a:ext cx="0" cy="0"/>
          <a:chOff x="0" y="0"/>
          <a:chExt cx="0" cy="0"/>
        </a:xfrm>
      </p:grpSpPr>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42662" y="1628775"/>
            <a:ext cx="1186045" cy="1186045"/>
          </a:xfrm>
          <a:prstGeom prst="rect">
            <a:avLst/>
          </a:prstGeom>
          <a:solidFill>
            <a:srgbClr val="E7E7E8"/>
          </a:solidFill>
        </p:spPr>
        <p:txBody>
          <a:bodyPr lIns="72000" tIns="72000" rIns="72000">
            <a:normAutofit/>
          </a:bodyPr>
          <a:lstStyle>
            <a:lvl1pPr marL="0" indent="0">
              <a:buNone/>
              <a:defRPr sz="1400" b="1">
                <a:solidFill>
                  <a:schemeClr val="accent4"/>
                </a:solidFill>
              </a:defRPr>
            </a:lvl1pPr>
          </a:lstStyle>
          <a:p>
            <a:r>
              <a:rPr lang="en-US"/>
              <a:t>Click icon to add picture</a:t>
            </a:r>
            <a:endParaRPr lang="en-GB"/>
          </a:p>
        </p:txBody>
      </p:sp>
      <p:sp>
        <p:nvSpPr>
          <p:cNvPr id="5" name="Picture Placeholder 3">
            <a:extLst>
              <a:ext uri="{FF2B5EF4-FFF2-40B4-BE49-F238E27FC236}">
                <a16:creationId xmlns:a16="http://schemas.microsoft.com/office/drawing/2014/main" id="{A68D6F94-9FF5-701A-F43C-D4B8251B5F3B}"/>
              </a:ext>
            </a:extLst>
          </p:cNvPr>
          <p:cNvSpPr>
            <a:spLocks noGrp="1"/>
          </p:cNvSpPr>
          <p:nvPr>
            <p:ph type="pic" sz="quarter" idx="23"/>
          </p:nvPr>
        </p:nvSpPr>
        <p:spPr>
          <a:xfrm>
            <a:off x="4807734" y="1628775"/>
            <a:ext cx="1186045" cy="1186045"/>
          </a:xfrm>
          <a:prstGeom prst="rect">
            <a:avLst/>
          </a:prstGeom>
          <a:solidFill>
            <a:srgbClr val="E7E7E8"/>
          </a:solidFill>
        </p:spPr>
        <p:txBody>
          <a:bodyPr lIns="72000" tIns="72000" rIns="72000">
            <a:normAutofit/>
          </a:bodyPr>
          <a:lstStyle>
            <a:lvl1pPr marL="0" indent="0">
              <a:buNone/>
              <a:defRPr sz="1400" b="1">
                <a:solidFill>
                  <a:schemeClr val="accent4"/>
                </a:solidFill>
              </a:defRPr>
            </a:lvl1pPr>
          </a:lstStyle>
          <a:p>
            <a:r>
              <a:rPr lang="en-US"/>
              <a:t>Click icon to add picture</a:t>
            </a:r>
            <a:endParaRPr lang="en-GB"/>
          </a:p>
        </p:txBody>
      </p:sp>
      <p:sp>
        <p:nvSpPr>
          <p:cNvPr id="19" name="Picture Placeholder 3">
            <a:extLst>
              <a:ext uri="{FF2B5EF4-FFF2-40B4-BE49-F238E27FC236}">
                <a16:creationId xmlns:a16="http://schemas.microsoft.com/office/drawing/2014/main" id="{023FC1AB-C717-1F2C-48FF-2C10985E2D1F}"/>
              </a:ext>
            </a:extLst>
          </p:cNvPr>
          <p:cNvSpPr>
            <a:spLocks noGrp="1"/>
          </p:cNvSpPr>
          <p:nvPr>
            <p:ph type="pic" sz="quarter" idx="27"/>
          </p:nvPr>
        </p:nvSpPr>
        <p:spPr>
          <a:xfrm>
            <a:off x="8753361" y="1628775"/>
            <a:ext cx="1186045" cy="1186045"/>
          </a:xfrm>
          <a:prstGeom prst="rect">
            <a:avLst/>
          </a:prstGeom>
          <a:solidFill>
            <a:srgbClr val="E7E7E8"/>
          </a:solidFill>
        </p:spPr>
        <p:txBody>
          <a:bodyPr lIns="72000" tIns="72000" rIns="72000">
            <a:normAutofit/>
          </a:bodyPr>
          <a:lstStyle>
            <a:lvl1pPr marL="0" indent="0">
              <a:buNone/>
              <a:defRPr sz="1400" b="1">
                <a:solidFill>
                  <a:schemeClr val="accent4"/>
                </a:solidFill>
              </a:defRPr>
            </a:lvl1pPr>
          </a:lstStyle>
          <a:p>
            <a:r>
              <a:rPr lang="en-US"/>
              <a:t>Click icon to add picture</a:t>
            </a:r>
            <a:endParaRPr lang="en-GB"/>
          </a:p>
        </p:txBody>
      </p:sp>
      <p:sp>
        <p:nvSpPr>
          <p:cNvPr id="33" name="Rectangle 32">
            <a:extLst>
              <a:ext uri="{FF2B5EF4-FFF2-40B4-BE49-F238E27FC236}">
                <a16:creationId xmlns:a16="http://schemas.microsoft.com/office/drawing/2014/main" id="{1193C68E-2DFF-8552-3B1F-5A07D5095058}"/>
              </a:ext>
            </a:extLst>
          </p:cNvPr>
          <p:cNvSpPr/>
          <p:nvPr/>
        </p:nvSpPr>
        <p:spPr>
          <a:xfrm>
            <a:off x="4776351" y="2819400"/>
            <a:ext cx="2739178" cy="832318"/>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solidFill>
                <a:schemeClr val="bg1"/>
              </a:solidFill>
            </a:endParaRPr>
          </a:p>
        </p:txBody>
      </p:sp>
      <p:sp>
        <p:nvSpPr>
          <p:cNvPr id="36" name="Rectangle 35">
            <a:extLst>
              <a:ext uri="{FF2B5EF4-FFF2-40B4-BE49-F238E27FC236}">
                <a16:creationId xmlns:a16="http://schemas.microsoft.com/office/drawing/2014/main" id="{DF3A92B8-7E14-9893-AFE8-769FB16A863A}"/>
              </a:ext>
            </a:extLst>
          </p:cNvPr>
          <p:cNvSpPr/>
          <p:nvPr/>
        </p:nvSpPr>
        <p:spPr>
          <a:xfrm>
            <a:off x="8716893" y="2821543"/>
            <a:ext cx="2739178" cy="832318"/>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solidFill>
                <a:schemeClr val="bg1"/>
              </a:solidFill>
            </a:endParaRPr>
          </a:p>
        </p:txBody>
      </p:sp>
      <p:sp>
        <p:nvSpPr>
          <p:cNvPr id="9" name="Rectangle 8">
            <a:extLst>
              <a:ext uri="{FF2B5EF4-FFF2-40B4-BE49-F238E27FC236}">
                <a16:creationId xmlns:a16="http://schemas.microsoft.com/office/drawing/2014/main" id="{AA2C90E6-E7AF-BA63-C460-15830FD0E705}"/>
              </a:ext>
            </a:extLst>
          </p:cNvPr>
          <p:cNvSpPr/>
          <p:nvPr/>
        </p:nvSpPr>
        <p:spPr>
          <a:xfrm>
            <a:off x="815975" y="2821544"/>
            <a:ext cx="2790395" cy="832318"/>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solidFill>
                <a:schemeClr val="bg1"/>
              </a:solidFill>
            </a:endParaRP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marL="0" indent="0">
              <a:buFont typeface="Arial" panose="020B0604020202020204" pitchFamily="34" charset="0"/>
              <a:buNone/>
              <a:defRPr/>
            </a:lvl1pPr>
          </a:lstStyle>
          <a:p>
            <a:r>
              <a:rPr lang="en-US"/>
              <a:t>Team slide x 6</a:t>
            </a:r>
            <a:endParaRPr lang="en-GB"/>
          </a:p>
        </p:txBody>
      </p:sp>
      <p:sp>
        <p:nvSpPr>
          <p:cNvPr id="45" name="Picture Placeholder 3">
            <a:extLst>
              <a:ext uri="{FF2B5EF4-FFF2-40B4-BE49-F238E27FC236}">
                <a16:creationId xmlns:a16="http://schemas.microsoft.com/office/drawing/2014/main" id="{D7B792AF-4B54-9697-4494-85D1DE5C13EA}"/>
              </a:ext>
            </a:extLst>
          </p:cNvPr>
          <p:cNvSpPr>
            <a:spLocks noGrp="1"/>
          </p:cNvSpPr>
          <p:nvPr>
            <p:ph type="pic" sz="quarter" idx="35"/>
          </p:nvPr>
        </p:nvSpPr>
        <p:spPr>
          <a:xfrm>
            <a:off x="816088" y="3846128"/>
            <a:ext cx="1212619" cy="1186045"/>
          </a:xfrm>
          <a:prstGeom prst="rect">
            <a:avLst/>
          </a:prstGeom>
          <a:solidFill>
            <a:srgbClr val="E7E7E8"/>
          </a:solidFill>
        </p:spPr>
        <p:txBody>
          <a:bodyPr lIns="72000" tIns="72000" rIns="72000"/>
          <a:lstStyle>
            <a:lvl1pPr marL="0" indent="0">
              <a:buNone/>
              <a:defRPr>
                <a:solidFill>
                  <a:schemeClr val="tx1"/>
                </a:solidFill>
              </a:defRPr>
            </a:lvl1pPr>
          </a:lstStyle>
          <a:p>
            <a:r>
              <a:rPr lang="en-US"/>
              <a:t>Click icon to add picture</a:t>
            </a:r>
            <a:endParaRPr lang="en-GB"/>
          </a:p>
        </p:txBody>
      </p:sp>
      <p:sp>
        <p:nvSpPr>
          <p:cNvPr id="48" name="Picture Placeholder 3">
            <a:extLst>
              <a:ext uri="{FF2B5EF4-FFF2-40B4-BE49-F238E27FC236}">
                <a16:creationId xmlns:a16="http://schemas.microsoft.com/office/drawing/2014/main" id="{B76C49BD-177C-2E8F-4A12-CB561710B3FC}"/>
              </a:ext>
            </a:extLst>
          </p:cNvPr>
          <p:cNvSpPr>
            <a:spLocks noGrp="1"/>
          </p:cNvSpPr>
          <p:nvPr>
            <p:ph type="pic" sz="quarter" idx="38"/>
          </p:nvPr>
        </p:nvSpPr>
        <p:spPr>
          <a:xfrm>
            <a:off x="4781160" y="3846128"/>
            <a:ext cx="1212619" cy="1186045"/>
          </a:xfrm>
          <a:prstGeom prst="rect">
            <a:avLst/>
          </a:prstGeom>
          <a:solidFill>
            <a:srgbClr val="E7E7E8"/>
          </a:solidFill>
        </p:spPr>
        <p:txBody>
          <a:bodyPr lIns="72000" tIns="72000" rIns="72000"/>
          <a:lstStyle>
            <a:lvl1pPr marL="0" indent="0">
              <a:buNone/>
              <a:defRPr>
                <a:solidFill>
                  <a:schemeClr val="tx1"/>
                </a:solidFill>
              </a:defRPr>
            </a:lvl1pPr>
          </a:lstStyle>
          <a:p>
            <a:r>
              <a:rPr lang="en-US"/>
              <a:t>Click icon to add picture</a:t>
            </a:r>
            <a:endParaRPr lang="en-GB"/>
          </a:p>
        </p:txBody>
      </p:sp>
      <p:sp>
        <p:nvSpPr>
          <p:cNvPr id="51" name="Picture Placeholder 3">
            <a:extLst>
              <a:ext uri="{FF2B5EF4-FFF2-40B4-BE49-F238E27FC236}">
                <a16:creationId xmlns:a16="http://schemas.microsoft.com/office/drawing/2014/main" id="{1F867B8B-D7E0-B84B-4735-6C98B9E64E92}"/>
              </a:ext>
            </a:extLst>
          </p:cNvPr>
          <p:cNvSpPr>
            <a:spLocks noGrp="1"/>
          </p:cNvSpPr>
          <p:nvPr>
            <p:ph type="pic" sz="quarter" idx="41"/>
          </p:nvPr>
        </p:nvSpPr>
        <p:spPr>
          <a:xfrm>
            <a:off x="8726787" y="3846128"/>
            <a:ext cx="1212619" cy="1186045"/>
          </a:xfrm>
          <a:prstGeom prst="rect">
            <a:avLst/>
          </a:prstGeom>
          <a:solidFill>
            <a:srgbClr val="E7E7E8"/>
          </a:solidFill>
        </p:spPr>
        <p:txBody>
          <a:bodyPr lIns="72000" tIns="72000" rIns="72000"/>
          <a:lstStyle>
            <a:lvl1pPr marL="0" indent="0">
              <a:buNone/>
              <a:defRPr>
                <a:solidFill>
                  <a:schemeClr val="tx1"/>
                </a:solidFill>
              </a:defRPr>
            </a:lvl1pPr>
          </a:lstStyle>
          <a:p>
            <a:r>
              <a:rPr lang="en-US"/>
              <a:t>Click icon to add picture</a:t>
            </a:r>
            <a:endParaRPr lang="en-GB"/>
          </a:p>
        </p:txBody>
      </p:sp>
      <p:sp>
        <p:nvSpPr>
          <p:cNvPr id="14" name="Picture Placeholder 3">
            <a:extLst>
              <a:ext uri="{FF2B5EF4-FFF2-40B4-BE49-F238E27FC236}">
                <a16:creationId xmlns:a16="http://schemas.microsoft.com/office/drawing/2014/main" id="{893DEB91-BD2C-6F2A-4F68-9AAE4779193B}"/>
              </a:ext>
            </a:extLst>
          </p:cNvPr>
          <p:cNvSpPr>
            <a:spLocks noGrp="1"/>
          </p:cNvSpPr>
          <p:nvPr>
            <p:ph type="pic" sz="quarter" idx="44"/>
          </p:nvPr>
        </p:nvSpPr>
        <p:spPr>
          <a:xfrm>
            <a:off x="816088" y="3846128"/>
            <a:ext cx="1222513" cy="1186045"/>
          </a:xfrm>
          <a:prstGeom prst="rect">
            <a:avLst/>
          </a:prstGeom>
          <a:solidFill>
            <a:srgbClr val="E7E7E8"/>
          </a:solidFill>
        </p:spPr>
        <p:txBody>
          <a:bodyPr lIns="72000" tIns="72000" rIns="72000">
            <a:normAutofit/>
          </a:bodyPr>
          <a:lstStyle>
            <a:lvl1pPr marL="0" indent="0">
              <a:buNone/>
              <a:defRPr sz="1400" b="1">
                <a:solidFill>
                  <a:schemeClr val="accent4"/>
                </a:solidFill>
              </a:defRPr>
            </a:lvl1pPr>
          </a:lstStyle>
          <a:p>
            <a:r>
              <a:rPr lang="en-US"/>
              <a:t>Click icon to add picture</a:t>
            </a:r>
            <a:endParaRPr lang="en-GB"/>
          </a:p>
        </p:txBody>
      </p:sp>
      <p:sp>
        <p:nvSpPr>
          <p:cNvPr id="23" name="Picture Placeholder 3">
            <a:extLst>
              <a:ext uri="{FF2B5EF4-FFF2-40B4-BE49-F238E27FC236}">
                <a16:creationId xmlns:a16="http://schemas.microsoft.com/office/drawing/2014/main" id="{352B0F78-5708-0372-35A0-F652012EAE8D}"/>
              </a:ext>
            </a:extLst>
          </p:cNvPr>
          <p:cNvSpPr>
            <a:spLocks noGrp="1"/>
          </p:cNvSpPr>
          <p:nvPr>
            <p:ph type="pic" sz="quarter" idx="47"/>
          </p:nvPr>
        </p:nvSpPr>
        <p:spPr>
          <a:xfrm>
            <a:off x="4776351" y="3841842"/>
            <a:ext cx="1222513" cy="1186045"/>
          </a:xfrm>
          <a:prstGeom prst="rect">
            <a:avLst/>
          </a:prstGeom>
          <a:solidFill>
            <a:srgbClr val="E7E7E8"/>
          </a:solidFill>
        </p:spPr>
        <p:txBody>
          <a:bodyPr lIns="72000" tIns="72000" rIns="72000">
            <a:normAutofit/>
          </a:bodyPr>
          <a:lstStyle>
            <a:lvl1pPr marL="0" indent="0">
              <a:buNone/>
              <a:defRPr sz="1400" b="1">
                <a:solidFill>
                  <a:schemeClr val="accent4"/>
                </a:solidFill>
              </a:defRPr>
            </a:lvl1pPr>
          </a:lstStyle>
          <a:p>
            <a:r>
              <a:rPr lang="en-US"/>
              <a:t>Click icon to add picture</a:t>
            </a:r>
            <a:endParaRPr lang="en-GB"/>
          </a:p>
        </p:txBody>
      </p:sp>
      <p:sp>
        <p:nvSpPr>
          <p:cNvPr id="30" name="Picture Placeholder 3">
            <a:extLst>
              <a:ext uri="{FF2B5EF4-FFF2-40B4-BE49-F238E27FC236}">
                <a16:creationId xmlns:a16="http://schemas.microsoft.com/office/drawing/2014/main" id="{D63379D6-6572-9E32-0421-6DF6B44AC8FD}"/>
              </a:ext>
            </a:extLst>
          </p:cNvPr>
          <p:cNvSpPr>
            <a:spLocks noGrp="1"/>
          </p:cNvSpPr>
          <p:nvPr>
            <p:ph type="pic" sz="quarter" idx="52"/>
          </p:nvPr>
        </p:nvSpPr>
        <p:spPr>
          <a:xfrm>
            <a:off x="8716893" y="3846008"/>
            <a:ext cx="1222513" cy="1186045"/>
          </a:xfrm>
          <a:prstGeom prst="rect">
            <a:avLst/>
          </a:prstGeom>
          <a:solidFill>
            <a:srgbClr val="E7E7E8"/>
          </a:solidFill>
        </p:spPr>
        <p:txBody>
          <a:bodyPr lIns="72000" tIns="72000" rIns="72000">
            <a:normAutofit/>
          </a:bodyPr>
          <a:lstStyle>
            <a:lvl1pPr marL="0" indent="0">
              <a:buNone/>
              <a:defRPr sz="1400" b="1">
                <a:solidFill>
                  <a:schemeClr val="accent4"/>
                </a:solidFill>
              </a:defRPr>
            </a:lvl1pPr>
          </a:lstStyle>
          <a:p>
            <a:r>
              <a:rPr lang="en-US"/>
              <a:t>Click icon to add picture</a:t>
            </a:r>
            <a:endParaRPr lang="en-GB"/>
          </a:p>
        </p:txBody>
      </p:sp>
      <p:grpSp>
        <p:nvGrpSpPr>
          <p:cNvPr id="2" name="Group 1">
            <a:extLst>
              <a:ext uri="{FF2B5EF4-FFF2-40B4-BE49-F238E27FC236}">
                <a16:creationId xmlns:a16="http://schemas.microsoft.com/office/drawing/2014/main" id="{16B2B300-BF77-D18F-9E52-2FC126FBBAFC}"/>
              </a:ext>
            </a:extLst>
          </p:cNvPr>
          <p:cNvGrpSpPr/>
          <p:nvPr/>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7B68E3D8-02C8-4EA9-D9C6-814016C0D54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7" name="Freeform 6">
              <a:extLst>
                <a:ext uri="{FF2B5EF4-FFF2-40B4-BE49-F238E27FC236}">
                  <a16:creationId xmlns:a16="http://schemas.microsoft.com/office/drawing/2014/main" id="{26255792-4E4D-9B21-2084-7E0D96EA194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7">
              <a:extLst>
                <a:ext uri="{FF2B5EF4-FFF2-40B4-BE49-F238E27FC236}">
                  <a16:creationId xmlns:a16="http://schemas.microsoft.com/office/drawing/2014/main" id="{B36FE2F8-63F1-5161-D1CD-24196900CE8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8" name="Freeform 17">
              <a:extLst>
                <a:ext uri="{FF2B5EF4-FFF2-40B4-BE49-F238E27FC236}">
                  <a16:creationId xmlns:a16="http://schemas.microsoft.com/office/drawing/2014/main" id="{2D1DECEA-B0AD-208F-0220-DAD0AE9F410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21" name="Freeform 20">
              <a:extLst>
                <a:ext uri="{FF2B5EF4-FFF2-40B4-BE49-F238E27FC236}">
                  <a16:creationId xmlns:a16="http://schemas.microsoft.com/office/drawing/2014/main" id="{0B0B587F-FBD4-B2CC-FD25-701848A423A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4" name="Freeform 33">
              <a:extLst>
                <a:ext uri="{FF2B5EF4-FFF2-40B4-BE49-F238E27FC236}">
                  <a16:creationId xmlns:a16="http://schemas.microsoft.com/office/drawing/2014/main" id="{A7E1C2CE-AAFC-74D1-D8EF-106F5087C1D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5" name="Freeform 34">
              <a:extLst>
                <a:ext uri="{FF2B5EF4-FFF2-40B4-BE49-F238E27FC236}">
                  <a16:creationId xmlns:a16="http://schemas.microsoft.com/office/drawing/2014/main" id="{FE0E92E5-1D12-DA96-9F91-B79F1FBFD95B}"/>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37" name="Rectangle 36">
            <a:extLst>
              <a:ext uri="{FF2B5EF4-FFF2-40B4-BE49-F238E27FC236}">
                <a16:creationId xmlns:a16="http://schemas.microsoft.com/office/drawing/2014/main" id="{5C223A11-CCB1-D743-5008-DC91E984F25B}"/>
              </a:ext>
            </a:extLst>
          </p:cNvPr>
          <p:cNvSpPr/>
          <p:nvPr/>
        </p:nvSpPr>
        <p:spPr>
          <a:xfrm>
            <a:off x="4747941" y="5027887"/>
            <a:ext cx="2739178" cy="832318"/>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solidFill>
                <a:schemeClr val="bg1"/>
              </a:solidFill>
            </a:endParaRPr>
          </a:p>
        </p:txBody>
      </p:sp>
      <p:sp>
        <p:nvSpPr>
          <p:cNvPr id="38" name="Rectangle 37">
            <a:extLst>
              <a:ext uri="{FF2B5EF4-FFF2-40B4-BE49-F238E27FC236}">
                <a16:creationId xmlns:a16="http://schemas.microsoft.com/office/drawing/2014/main" id="{6C2558CC-97D3-473C-1372-0B5C1B8DEDCB}"/>
              </a:ext>
            </a:extLst>
          </p:cNvPr>
          <p:cNvSpPr/>
          <p:nvPr/>
        </p:nvSpPr>
        <p:spPr>
          <a:xfrm>
            <a:off x="8701516" y="5030340"/>
            <a:ext cx="2739178" cy="832318"/>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solidFill>
                <a:schemeClr val="bg1"/>
              </a:solidFill>
            </a:endParaRPr>
          </a:p>
        </p:txBody>
      </p:sp>
      <p:sp>
        <p:nvSpPr>
          <p:cNvPr id="39" name="Rectangle 38">
            <a:extLst>
              <a:ext uri="{FF2B5EF4-FFF2-40B4-BE49-F238E27FC236}">
                <a16:creationId xmlns:a16="http://schemas.microsoft.com/office/drawing/2014/main" id="{AC33D218-3F82-13C1-CC36-18FD6BFC730D}"/>
              </a:ext>
            </a:extLst>
          </p:cNvPr>
          <p:cNvSpPr/>
          <p:nvPr/>
        </p:nvSpPr>
        <p:spPr>
          <a:xfrm>
            <a:off x="769215" y="5027887"/>
            <a:ext cx="2790395" cy="832318"/>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solidFill>
                <a:schemeClr val="bg1"/>
              </a:solidFill>
            </a:endParaRPr>
          </a:p>
        </p:txBody>
      </p:sp>
      <p:sp>
        <p:nvSpPr>
          <p:cNvPr id="10" name="Slide Number Placeholder 9">
            <a:extLst>
              <a:ext uri="{FF2B5EF4-FFF2-40B4-BE49-F238E27FC236}">
                <a16:creationId xmlns:a16="http://schemas.microsoft.com/office/drawing/2014/main" id="{A34E436E-A404-9FC7-FA94-2B429C6F795A}"/>
              </a:ext>
            </a:extLst>
          </p:cNvPr>
          <p:cNvSpPr>
            <a:spLocks noGrp="1"/>
          </p:cNvSpPr>
          <p:nvPr>
            <p:ph type="sldNum" sz="quarter" idx="59"/>
          </p:nvPr>
        </p:nvSpPr>
        <p:spPr/>
        <p:txBody>
          <a:bodyPr/>
          <a:lstStyle/>
          <a:p>
            <a:fld id="{9E74224C-F5B0-D04D-98A9-64EC68DC7E07}" type="slidenum">
              <a:rPr lang="en-US" smtClean="0"/>
              <a:pPr/>
              <a:t>‹#›</a:t>
            </a:fld>
            <a:endParaRPr lang="en-US"/>
          </a:p>
        </p:txBody>
      </p:sp>
      <p:sp>
        <p:nvSpPr>
          <p:cNvPr id="3" name="Text Placeholder 7">
            <a:extLst>
              <a:ext uri="{FF2B5EF4-FFF2-40B4-BE49-F238E27FC236}">
                <a16:creationId xmlns:a16="http://schemas.microsoft.com/office/drawing/2014/main" id="{94CE1D0D-86E3-DA05-B3FD-1F62A8AF3A03}"/>
              </a:ext>
            </a:extLst>
          </p:cNvPr>
          <p:cNvSpPr>
            <a:spLocks noGrp="1"/>
          </p:cNvSpPr>
          <p:nvPr>
            <p:ph type="body" sz="quarter" idx="19" hasCustomPrompt="1"/>
          </p:nvPr>
        </p:nvSpPr>
        <p:spPr>
          <a:xfrm>
            <a:off x="890734" y="2941036"/>
            <a:ext cx="2533602"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15" name="Text Placeholder 7">
            <a:extLst>
              <a:ext uri="{FF2B5EF4-FFF2-40B4-BE49-F238E27FC236}">
                <a16:creationId xmlns:a16="http://schemas.microsoft.com/office/drawing/2014/main" id="{F9F0D8D3-07CB-5176-0E4F-70A745FBB928}"/>
              </a:ext>
            </a:extLst>
          </p:cNvPr>
          <p:cNvSpPr>
            <a:spLocks noGrp="1"/>
          </p:cNvSpPr>
          <p:nvPr>
            <p:ph type="body" sz="quarter" idx="22" hasCustomPrompt="1"/>
          </p:nvPr>
        </p:nvSpPr>
        <p:spPr>
          <a:xfrm>
            <a:off x="890734" y="3262559"/>
            <a:ext cx="2533602"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16" name="Text Placeholder 7">
            <a:extLst>
              <a:ext uri="{FF2B5EF4-FFF2-40B4-BE49-F238E27FC236}">
                <a16:creationId xmlns:a16="http://schemas.microsoft.com/office/drawing/2014/main" id="{FFFC785F-3358-E85C-6B76-CB9C41C74D66}"/>
              </a:ext>
            </a:extLst>
          </p:cNvPr>
          <p:cNvSpPr>
            <a:spLocks noGrp="1"/>
          </p:cNvSpPr>
          <p:nvPr>
            <p:ph type="body" sz="quarter" idx="36" hasCustomPrompt="1"/>
          </p:nvPr>
        </p:nvSpPr>
        <p:spPr>
          <a:xfrm>
            <a:off x="890734" y="5158389"/>
            <a:ext cx="2533602"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17" name="Text Placeholder 7">
            <a:extLst>
              <a:ext uri="{FF2B5EF4-FFF2-40B4-BE49-F238E27FC236}">
                <a16:creationId xmlns:a16="http://schemas.microsoft.com/office/drawing/2014/main" id="{E86CD1EE-B928-0025-90C9-C79022482470}"/>
              </a:ext>
            </a:extLst>
          </p:cNvPr>
          <p:cNvSpPr>
            <a:spLocks noGrp="1"/>
          </p:cNvSpPr>
          <p:nvPr>
            <p:ph type="body" sz="quarter" idx="37" hasCustomPrompt="1"/>
          </p:nvPr>
        </p:nvSpPr>
        <p:spPr>
          <a:xfrm>
            <a:off x="890734" y="5479912"/>
            <a:ext cx="2533602"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24" name="Text Placeholder 7">
            <a:extLst>
              <a:ext uri="{FF2B5EF4-FFF2-40B4-BE49-F238E27FC236}">
                <a16:creationId xmlns:a16="http://schemas.microsoft.com/office/drawing/2014/main" id="{2D9982CB-CA35-F11D-7957-F20901D14103}"/>
              </a:ext>
            </a:extLst>
          </p:cNvPr>
          <p:cNvSpPr>
            <a:spLocks noGrp="1"/>
          </p:cNvSpPr>
          <p:nvPr>
            <p:ph type="body" sz="quarter" idx="45" hasCustomPrompt="1"/>
          </p:nvPr>
        </p:nvSpPr>
        <p:spPr>
          <a:xfrm>
            <a:off x="4850997" y="2936750"/>
            <a:ext cx="2533602"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25" name="Text Placeholder 7">
            <a:extLst>
              <a:ext uri="{FF2B5EF4-FFF2-40B4-BE49-F238E27FC236}">
                <a16:creationId xmlns:a16="http://schemas.microsoft.com/office/drawing/2014/main" id="{711489DC-C46F-0F70-E8DA-B516F04D3570}"/>
              </a:ext>
            </a:extLst>
          </p:cNvPr>
          <p:cNvSpPr>
            <a:spLocks noGrp="1"/>
          </p:cNvSpPr>
          <p:nvPr>
            <p:ph type="body" sz="quarter" idx="46" hasCustomPrompt="1"/>
          </p:nvPr>
        </p:nvSpPr>
        <p:spPr>
          <a:xfrm>
            <a:off x="4850997" y="3258273"/>
            <a:ext cx="2533602"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26" name="Text Placeholder 7">
            <a:extLst>
              <a:ext uri="{FF2B5EF4-FFF2-40B4-BE49-F238E27FC236}">
                <a16:creationId xmlns:a16="http://schemas.microsoft.com/office/drawing/2014/main" id="{3735A8EA-ACF3-6B7B-7F7E-3BE7D9D574A6}"/>
              </a:ext>
            </a:extLst>
          </p:cNvPr>
          <p:cNvSpPr>
            <a:spLocks noGrp="1"/>
          </p:cNvSpPr>
          <p:nvPr>
            <p:ph type="body" sz="quarter" idx="48" hasCustomPrompt="1"/>
          </p:nvPr>
        </p:nvSpPr>
        <p:spPr>
          <a:xfrm>
            <a:off x="4850997" y="5154103"/>
            <a:ext cx="2533602"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27" name="Text Placeholder 7">
            <a:extLst>
              <a:ext uri="{FF2B5EF4-FFF2-40B4-BE49-F238E27FC236}">
                <a16:creationId xmlns:a16="http://schemas.microsoft.com/office/drawing/2014/main" id="{E3CE9184-6D43-F7BA-877D-80328FF67A53}"/>
              </a:ext>
            </a:extLst>
          </p:cNvPr>
          <p:cNvSpPr>
            <a:spLocks noGrp="1"/>
          </p:cNvSpPr>
          <p:nvPr>
            <p:ph type="body" sz="quarter" idx="49" hasCustomPrompt="1"/>
          </p:nvPr>
        </p:nvSpPr>
        <p:spPr>
          <a:xfrm>
            <a:off x="4850997" y="5475626"/>
            <a:ext cx="2533602"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31" name="Text Placeholder 7">
            <a:extLst>
              <a:ext uri="{FF2B5EF4-FFF2-40B4-BE49-F238E27FC236}">
                <a16:creationId xmlns:a16="http://schemas.microsoft.com/office/drawing/2014/main" id="{42589383-42F4-0B11-1A41-6F02EE4CAB2F}"/>
              </a:ext>
            </a:extLst>
          </p:cNvPr>
          <p:cNvSpPr>
            <a:spLocks noGrp="1"/>
          </p:cNvSpPr>
          <p:nvPr>
            <p:ph type="body" sz="quarter" idx="50" hasCustomPrompt="1"/>
          </p:nvPr>
        </p:nvSpPr>
        <p:spPr>
          <a:xfrm>
            <a:off x="8791539" y="2940916"/>
            <a:ext cx="2533602"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32" name="Text Placeholder 7">
            <a:extLst>
              <a:ext uri="{FF2B5EF4-FFF2-40B4-BE49-F238E27FC236}">
                <a16:creationId xmlns:a16="http://schemas.microsoft.com/office/drawing/2014/main" id="{D62F545D-DA09-CD10-DF0C-F3F17380BC41}"/>
              </a:ext>
            </a:extLst>
          </p:cNvPr>
          <p:cNvSpPr>
            <a:spLocks noGrp="1"/>
          </p:cNvSpPr>
          <p:nvPr>
            <p:ph type="body" sz="quarter" idx="51" hasCustomPrompt="1"/>
          </p:nvPr>
        </p:nvSpPr>
        <p:spPr>
          <a:xfrm>
            <a:off x="8791539" y="3262439"/>
            <a:ext cx="2533602"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47" name="Text Placeholder 7">
            <a:extLst>
              <a:ext uri="{FF2B5EF4-FFF2-40B4-BE49-F238E27FC236}">
                <a16:creationId xmlns:a16="http://schemas.microsoft.com/office/drawing/2014/main" id="{25277B30-7D43-EACF-B37D-DD84B776BF9E}"/>
              </a:ext>
            </a:extLst>
          </p:cNvPr>
          <p:cNvSpPr>
            <a:spLocks noGrp="1"/>
          </p:cNvSpPr>
          <p:nvPr>
            <p:ph type="body" sz="quarter" idx="53" hasCustomPrompt="1"/>
          </p:nvPr>
        </p:nvSpPr>
        <p:spPr>
          <a:xfrm>
            <a:off x="8791539" y="5158269"/>
            <a:ext cx="2533602"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49" name="Text Placeholder 7">
            <a:extLst>
              <a:ext uri="{FF2B5EF4-FFF2-40B4-BE49-F238E27FC236}">
                <a16:creationId xmlns:a16="http://schemas.microsoft.com/office/drawing/2014/main" id="{E4E22777-1548-F017-F572-8D6B95EAFFCE}"/>
              </a:ext>
            </a:extLst>
          </p:cNvPr>
          <p:cNvSpPr>
            <a:spLocks noGrp="1"/>
          </p:cNvSpPr>
          <p:nvPr>
            <p:ph type="body" sz="quarter" idx="54" hasCustomPrompt="1"/>
          </p:nvPr>
        </p:nvSpPr>
        <p:spPr>
          <a:xfrm>
            <a:off x="8791539" y="5479792"/>
            <a:ext cx="2533602" cy="274320"/>
          </a:xfrm>
        </p:spPr>
        <p:txBody>
          <a:bodyPr/>
          <a:lstStyle>
            <a:lvl1pPr marL="0" indent="0">
              <a:spcBef>
                <a:spcPts val="0"/>
              </a:spcBef>
              <a:buNone/>
              <a:defRPr sz="1400" b="0">
                <a:solidFill>
                  <a:schemeClr val="bg1"/>
                </a:solidFill>
                <a:latin typeface="+mn-lt"/>
              </a:defRPr>
            </a:lvl1pPr>
          </a:lstStyle>
          <a:p>
            <a:pPr lvl="0"/>
            <a:r>
              <a:rPr lang="en-US"/>
              <a:t>Title</a:t>
            </a:r>
          </a:p>
        </p:txBody>
      </p:sp>
    </p:spTree>
    <p:extLst>
      <p:ext uri="{BB962C8B-B14F-4D97-AF65-F5344CB8AC3E}">
        <p14:creationId xmlns:p14="http://schemas.microsoft.com/office/powerpoint/2010/main" val="1597854239"/>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8 person team layout 1">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9B03B720-6873-4B42-8528-45D9C84527AB}"/>
              </a:ext>
            </a:extLst>
          </p:cNvPr>
          <p:cNvSpPr/>
          <p:nvPr/>
        </p:nvSpPr>
        <p:spPr>
          <a:xfrm>
            <a:off x="0" y="5065776"/>
            <a:ext cx="12192000" cy="1792224"/>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5" name="Rectangle 4">
            <a:extLst>
              <a:ext uri="{FF2B5EF4-FFF2-40B4-BE49-F238E27FC236}">
                <a16:creationId xmlns:a16="http://schemas.microsoft.com/office/drawing/2014/main" id="{680756A5-00B3-0BCE-70E9-F5F144376580}"/>
              </a:ext>
            </a:extLst>
          </p:cNvPr>
          <p:cNvSpPr/>
          <p:nvPr/>
        </p:nvSpPr>
        <p:spPr>
          <a:xfrm>
            <a:off x="0" y="2829568"/>
            <a:ext cx="12192000" cy="82803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38986" cy="553998"/>
          </a:xfrm>
          <a:prstGeom prst="rect">
            <a:avLst/>
          </a:prstGeom>
        </p:spPr>
        <p:txBody>
          <a:bodyPr vert="horz" wrap="square" lIns="0" tIns="0" rIns="0" bIns="0" rtlCol="0" anchor="t" anchorCtr="0">
            <a:spAutoFit/>
          </a:bodyPr>
          <a:lstStyle>
            <a:lvl1pPr>
              <a:defRPr/>
            </a:lvl1pPr>
          </a:lstStyle>
          <a:p>
            <a:r>
              <a:rPr lang="en-US"/>
              <a:t>Team slide x 8</a:t>
            </a:r>
            <a:endParaRPr lang="en-GB"/>
          </a:p>
        </p:txBody>
      </p:sp>
      <p:sp>
        <p:nvSpPr>
          <p:cNvPr id="4" name="Picture Placeholder 3">
            <a:extLst>
              <a:ext uri="{FF2B5EF4-FFF2-40B4-BE49-F238E27FC236}">
                <a16:creationId xmlns:a16="http://schemas.microsoft.com/office/drawing/2014/main" id="{6FDE4188-E2AB-BE78-90DD-1E2188036A6D}"/>
              </a:ext>
            </a:extLst>
          </p:cNvPr>
          <p:cNvSpPr>
            <a:spLocks noGrp="1"/>
          </p:cNvSpPr>
          <p:nvPr>
            <p:ph type="pic" sz="quarter" idx="15"/>
          </p:nvPr>
        </p:nvSpPr>
        <p:spPr>
          <a:xfrm>
            <a:off x="816088" y="1628775"/>
            <a:ext cx="1186045" cy="1186045"/>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sp>
        <p:nvSpPr>
          <p:cNvPr id="12" name="Picture Placeholder 3">
            <a:extLst>
              <a:ext uri="{FF2B5EF4-FFF2-40B4-BE49-F238E27FC236}">
                <a16:creationId xmlns:a16="http://schemas.microsoft.com/office/drawing/2014/main" id="{CA9A7A10-8E23-7ABC-C063-353A8D8785CA}"/>
              </a:ext>
            </a:extLst>
          </p:cNvPr>
          <p:cNvSpPr>
            <a:spLocks noGrp="1"/>
          </p:cNvSpPr>
          <p:nvPr>
            <p:ph type="pic" sz="quarter" idx="23"/>
          </p:nvPr>
        </p:nvSpPr>
        <p:spPr>
          <a:xfrm>
            <a:off x="3529633" y="1628775"/>
            <a:ext cx="1186045" cy="1186045"/>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sp>
        <p:nvSpPr>
          <p:cNvPr id="15" name="Picture Placeholder 3">
            <a:extLst>
              <a:ext uri="{FF2B5EF4-FFF2-40B4-BE49-F238E27FC236}">
                <a16:creationId xmlns:a16="http://schemas.microsoft.com/office/drawing/2014/main" id="{FDD7D3F9-6CEE-87E9-C7BC-17F0A716B4D8}"/>
              </a:ext>
            </a:extLst>
          </p:cNvPr>
          <p:cNvSpPr>
            <a:spLocks noGrp="1"/>
          </p:cNvSpPr>
          <p:nvPr>
            <p:ph type="pic" sz="quarter" idx="27"/>
          </p:nvPr>
        </p:nvSpPr>
        <p:spPr>
          <a:xfrm>
            <a:off x="6248400" y="1628775"/>
            <a:ext cx="1186045" cy="1186045"/>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sp>
        <p:nvSpPr>
          <p:cNvPr id="22" name="Picture Placeholder 3">
            <a:extLst>
              <a:ext uri="{FF2B5EF4-FFF2-40B4-BE49-F238E27FC236}">
                <a16:creationId xmlns:a16="http://schemas.microsoft.com/office/drawing/2014/main" id="{39D14E4D-15CE-6A3B-EEEC-38478C81CD50}"/>
              </a:ext>
            </a:extLst>
          </p:cNvPr>
          <p:cNvSpPr>
            <a:spLocks noGrp="1"/>
          </p:cNvSpPr>
          <p:nvPr>
            <p:ph type="pic" sz="quarter" idx="35"/>
          </p:nvPr>
        </p:nvSpPr>
        <p:spPr>
          <a:xfrm>
            <a:off x="816088" y="3846128"/>
            <a:ext cx="1186045" cy="1186045"/>
          </a:xfrm>
          <a:prstGeom prst="rect">
            <a:avLst/>
          </a:prstGeom>
          <a:solidFill>
            <a:srgbClr val="E7E7E8"/>
          </a:solidFill>
        </p:spPr>
        <p:txBody>
          <a:bodyPr lIns="72000" tIns="72000" rIns="72000"/>
          <a:lstStyle>
            <a:lvl1pPr marL="0" indent="0">
              <a:buNone/>
              <a:defRPr b="1">
                <a:solidFill>
                  <a:schemeClr val="accent4"/>
                </a:solidFill>
              </a:defRPr>
            </a:lvl1pPr>
          </a:lstStyle>
          <a:p>
            <a:r>
              <a:rPr lang="en-US"/>
              <a:t>Click icon to add picture</a:t>
            </a:r>
            <a:endParaRPr lang="en-GB"/>
          </a:p>
        </p:txBody>
      </p:sp>
      <p:sp>
        <p:nvSpPr>
          <p:cNvPr id="30" name="Picture Placeholder 3">
            <a:extLst>
              <a:ext uri="{FF2B5EF4-FFF2-40B4-BE49-F238E27FC236}">
                <a16:creationId xmlns:a16="http://schemas.microsoft.com/office/drawing/2014/main" id="{6F988C83-F565-7C63-0E48-19C1874AA996}"/>
              </a:ext>
            </a:extLst>
          </p:cNvPr>
          <p:cNvSpPr>
            <a:spLocks noGrp="1"/>
          </p:cNvSpPr>
          <p:nvPr>
            <p:ph type="pic" sz="quarter" idx="38"/>
          </p:nvPr>
        </p:nvSpPr>
        <p:spPr>
          <a:xfrm>
            <a:off x="3529633" y="3846128"/>
            <a:ext cx="1186045" cy="1186045"/>
          </a:xfrm>
          <a:prstGeom prst="rect">
            <a:avLst/>
          </a:prstGeom>
          <a:solidFill>
            <a:srgbClr val="E7E7E8"/>
          </a:solidFill>
        </p:spPr>
        <p:txBody>
          <a:bodyPr lIns="72000" tIns="72000" rIns="72000"/>
          <a:lstStyle>
            <a:lvl1pPr marL="0" indent="0">
              <a:buNone/>
              <a:defRPr b="1">
                <a:solidFill>
                  <a:schemeClr val="accent4"/>
                </a:solidFill>
              </a:defRPr>
            </a:lvl1pPr>
          </a:lstStyle>
          <a:p>
            <a:r>
              <a:rPr lang="en-US"/>
              <a:t>Click icon to add picture</a:t>
            </a:r>
            <a:endParaRPr lang="en-GB"/>
          </a:p>
        </p:txBody>
      </p:sp>
      <p:sp>
        <p:nvSpPr>
          <p:cNvPr id="33" name="Picture Placeholder 3">
            <a:extLst>
              <a:ext uri="{FF2B5EF4-FFF2-40B4-BE49-F238E27FC236}">
                <a16:creationId xmlns:a16="http://schemas.microsoft.com/office/drawing/2014/main" id="{F895E542-A01B-9B4C-2279-89E2F0AD6A85}"/>
              </a:ext>
            </a:extLst>
          </p:cNvPr>
          <p:cNvSpPr>
            <a:spLocks noGrp="1"/>
          </p:cNvSpPr>
          <p:nvPr>
            <p:ph type="pic" sz="quarter" idx="41"/>
          </p:nvPr>
        </p:nvSpPr>
        <p:spPr>
          <a:xfrm>
            <a:off x="6248400" y="3846128"/>
            <a:ext cx="1186045" cy="1186045"/>
          </a:xfrm>
          <a:prstGeom prst="rect">
            <a:avLst/>
          </a:prstGeom>
          <a:solidFill>
            <a:srgbClr val="E7E7E8"/>
          </a:solidFill>
        </p:spPr>
        <p:txBody>
          <a:bodyPr lIns="72000" tIns="72000" rIns="72000"/>
          <a:lstStyle>
            <a:lvl1pPr marL="0" indent="0">
              <a:buNone/>
              <a:defRPr b="1">
                <a:solidFill>
                  <a:schemeClr val="accent4"/>
                </a:solidFill>
              </a:defRPr>
            </a:lvl1pPr>
          </a:lstStyle>
          <a:p>
            <a:r>
              <a:rPr lang="en-US"/>
              <a:t>Click icon to add picture</a:t>
            </a:r>
            <a:endParaRPr lang="en-GB"/>
          </a:p>
        </p:txBody>
      </p:sp>
      <p:sp>
        <p:nvSpPr>
          <p:cNvPr id="36" name="Picture Placeholder 3">
            <a:extLst>
              <a:ext uri="{FF2B5EF4-FFF2-40B4-BE49-F238E27FC236}">
                <a16:creationId xmlns:a16="http://schemas.microsoft.com/office/drawing/2014/main" id="{E5170D71-9E6A-98B0-D397-960B050D03C1}"/>
              </a:ext>
            </a:extLst>
          </p:cNvPr>
          <p:cNvSpPr>
            <a:spLocks noGrp="1"/>
          </p:cNvSpPr>
          <p:nvPr>
            <p:ph type="pic" sz="quarter" idx="44"/>
          </p:nvPr>
        </p:nvSpPr>
        <p:spPr>
          <a:xfrm>
            <a:off x="8925833" y="1628775"/>
            <a:ext cx="1186045" cy="1186045"/>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sp>
        <p:nvSpPr>
          <p:cNvPr id="39" name="Picture Placeholder 3">
            <a:extLst>
              <a:ext uri="{FF2B5EF4-FFF2-40B4-BE49-F238E27FC236}">
                <a16:creationId xmlns:a16="http://schemas.microsoft.com/office/drawing/2014/main" id="{428A82AD-0D4A-D943-F542-AF9FAED850D5}"/>
              </a:ext>
            </a:extLst>
          </p:cNvPr>
          <p:cNvSpPr>
            <a:spLocks noGrp="1"/>
          </p:cNvSpPr>
          <p:nvPr>
            <p:ph type="pic" sz="quarter" idx="47"/>
          </p:nvPr>
        </p:nvSpPr>
        <p:spPr>
          <a:xfrm>
            <a:off x="8925833" y="3846128"/>
            <a:ext cx="1186045" cy="1186045"/>
          </a:xfrm>
          <a:prstGeom prst="rect">
            <a:avLst/>
          </a:prstGeom>
          <a:solidFill>
            <a:srgbClr val="E7E7E8"/>
          </a:solidFill>
        </p:spPr>
        <p:txBody>
          <a:bodyPr lIns="72000" tIns="72000" rIns="72000"/>
          <a:lstStyle>
            <a:lvl1pPr marL="0" indent="0">
              <a:buNone/>
              <a:defRPr b="1">
                <a:solidFill>
                  <a:schemeClr val="accent4"/>
                </a:solidFill>
              </a:defRPr>
            </a:lvl1pPr>
          </a:lstStyle>
          <a:p>
            <a:r>
              <a:rPr lang="en-US"/>
              <a:t>Click icon to add picture</a:t>
            </a:r>
            <a:endParaRPr lang="en-GB"/>
          </a:p>
        </p:txBody>
      </p:sp>
      <p:grpSp>
        <p:nvGrpSpPr>
          <p:cNvPr id="2" name="Group 1">
            <a:extLst>
              <a:ext uri="{FF2B5EF4-FFF2-40B4-BE49-F238E27FC236}">
                <a16:creationId xmlns:a16="http://schemas.microsoft.com/office/drawing/2014/main" id="{7242A219-B11B-0685-ABFB-AF45DDFD1558}"/>
              </a:ext>
            </a:extLst>
          </p:cNvPr>
          <p:cNvGrpSpPr/>
          <p:nvPr/>
        </p:nvGrpSpPr>
        <p:grpSpPr>
          <a:xfrm>
            <a:off x="10863102" y="309052"/>
            <a:ext cx="911847" cy="382707"/>
            <a:chOff x="7459170" y="481236"/>
            <a:chExt cx="2697427" cy="1132124"/>
          </a:xfrm>
        </p:grpSpPr>
        <p:sp>
          <p:nvSpPr>
            <p:cNvPr id="8" name="Freeform 7">
              <a:extLst>
                <a:ext uri="{FF2B5EF4-FFF2-40B4-BE49-F238E27FC236}">
                  <a16:creationId xmlns:a16="http://schemas.microsoft.com/office/drawing/2014/main" id="{FA0DE544-FFBA-8474-E76F-6218DD1BB0F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3BE7E6EF-6A42-D707-9464-9DA80D12E2A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DEBAC19B-D761-0EF0-6A28-01E5C3DC33D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FCCE27E2-C9E7-7619-94BA-79C71052375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56A22896-9BE5-18EF-9293-1D3A5E8197B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BC8F2BA3-339E-6A43-10B5-2AF4C69D071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39EF6E0D-D343-199A-E1EF-AE81719FD7B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7" name="Slide Number Placeholder 6">
            <a:extLst>
              <a:ext uri="{FF2B5EF4-FFF2-40B4-BE49-F238E27FC236}">
                <a16:creationId xmlns:a16="http://schemas.microsoft.com/office/drawing/2014/main" id="{AC0EAB92-388B-094C-A989-336235980C87}"/>
              </a:ext>
            </a:extLst>
          </p:cNvPr>
          <p:cNvSpPr>
            <a:spLocks noGrp="1"/>
          </p:cNvSpPr>
          <p:nvPr>
            <p:ph type="sldNum" sz="quarter" idx="50"/>
          </p:nvPr>
        </p:nvSpPr>
        <p:spPr/>
        <p:txBody>
          <a:bodyPr/>
          <a:lstStyle>
            <a:lvl1pPr>
              <a:defRPr>
                <a:solidFill>
                  <a:schemeClr val="bg1"/>
                </a:solidFill>
              </a:defRPr>
            </a:lvl1pPr>
          </a:lstStyle>
          <a:p>
            <a:fld id="{9E74224C-F5B0-D04D-98A9-64EC68DC7E07}" type="slidenum">
              <a:rPr lang="en-US" smtClean="0"/>
              <a:pPr/>
              <a:t>‹#›</a:t>
            </a:fld>
            <a:endParaRPr lang="en-US"/>
          </a:p>
        </p:txBody>
      </p:sp>
      <p:sp>
        <p:nvSpPr>
          <p:cNvPr id="19" name="TextBox 18">
            <a:extLst>
              <a:ext uri="{FF2B5EF4-FFF2-40B4-BE49-F238E27FC236}">
                <a16:creationId xmlns:a16="http://schemas.microsoft.com/office/drawing/2014/main" id="{FA24971F-09F2-B3AD-AB00-E6B1740C90CC}"/>
              </a:ext>
            </a:extLst>
          </p:cNvPr>
          <p:cNvSpPr txBox="1"/>
          <p:nvPr userDrawn="1"/>
        </p:nvSpPr>
        <p:spPr>
          <a:xfrm>
            <a:off x="10935540" y="6404716"/>
            <a:ext cx="354264" cy="153888"/>
          </a:xfrm>
          <a:prstGeom prst="rect">
            <a:avLst/>
          </a:prstGeom>
          <a:noFill/>
        </p:spPr>
        <p:txBody>
          <a:bodyPr wrap="none" lIns="0" tIns="0" rIns="0" bIns="0" rtlCol="0">
            <a:spAutoFit/>
          </a:bodyPr>
          <a:lstStyle/>
          <a:p>
            <a:pPr algn="l"/>
            <a:r>
              <a:rPr lang="en-US" sz="1000">
                <a:solidFill>
                  <a:schemeClr val="bg1"/>
                </a:solidFill>
              </a:rPr>
              <a:t>RSM |</a:t>
            </a:r>
          </a:p>
        </p:txBody>
      </p:sp>
      <p:sp>
        <p:nvSpPr>
          <p:cNvPr id="24" name="Text Placeholder 7">
            <a:extLst>
              <a:ext uri="{FF2B5EF4-FFF2-40B4-BE49-F238E27FC236}">
                <a16:creationId xmlns:a16="http://schemas.microsoft.com/office/drawing/2014/main" id="{532D542C-9525-7D3F-2E08-6EF6FBD50EA8}"/>
              </a:ext>
            </a:extLst>
          </p:cNvPr>
          <p:cNvSpPr>
            <a:spLocks noGrp="1"/>
          </p:cNvSpPr>
          <p:nvPr>
            <p:ph type="body" sz="quarter" idx="19" hasCustomPrompt="1"/>
          </p:nvPr>
        </p:nvSpPr>
        <p:spPr>
          <a:xfrm>
            <a:off x="816088" y="2941036"/>
            <a:ext cx="2354877"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25" name="Text Placeholder 7">
            <a:extLst>
              <a:ext uri="{FF2B5EF4-FFF2-40B4-BE49-F238E27FC236}">
                <a16:creationId xmlns:a16="http://schemas.microsoft.com/office/drawing/2014/main" id="{C351CC29-8126-06E3-566A-DBA82D95FD22}"/>
              </a:ext>
            </a:extLst>
          </p:cNvPr>
          <p:cNvSpPr>
            <a:spLocks noGrp="1"/>
          </p:cNvSpPr>
          <p:nvPr>
            <p:ph type="body" sz="quarter" idx="22" hasCustomPrompt="1"/>
          </p:nvPr>
        </p:nvSpPr>
        <p:spPr>
          <a:xfrm>
            <a:off x="816088" y="3262559"/>
            <a:ext cx="2354877"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26" name="Text Placeholder 7">
            <a:extLst>
              <a:ext uri="{FF2B5EF4-FFF2-40B4-BE49-F238E27FC236}">
                <a16:creationId xmlns:a16="http://schemas.microsoft.com/office/drawing/2014/main" id="{63E18A8C-5687-94AB-ED40-93A405EB699E}"/>
              </a:ext>
            </a:extLst>
          </p:cNvPr>
          <p:cNvSpPr>
            <a:spLocks noGrp="1"/>
          </p:cNvSpPr>
          <p:nvPr>
            <p:ph type="body" sz="quarter" idx="36" hasCustomPrompt="1"/>
          </p:nvPr>
        </p:nvSpPr>
        <p:spPr>
          <a:xfrm>
            <a:off x="816088" y="5158389"/>
            <a:ext cx="2354877"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42" name="Text Placeholder 7">
            <a:extLst>
              <a:ext uri="{FF2B5EF4-FFF2-40B4-BE49-F238E27FC236}">
                <a16:creationId xmlns:a16="http://schemas.microsoft.com/office/drawing/2014/main" id="{0BDCB05A-8B1B-E2D7-1734-A0898B8A5A19}"/>
              </a:ext>
            </a:extLst>
          </p:cNvPr>
          <p:cNvSpPr>
            <a:spLocks noGrp="1"/>
          </p:cNvSpPr>
          <p:nvPr>
            <p:ph type="body" sz="quarter" idx="37" hasCustomPrompt="1"/>
          </p:nvPr>
        </p:nvSpPr>
        <p:spPr>
          <a:xfrm>
            <a:off x="816088" y="5479912"/>
            <a:ext cx="2354877"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43" name="Text Placeholder 7">
            <a:extLst>
              <a:ext uri="{FF2B5EF4-FFF2-40B4-BE49-F238E27FC236}">
                <a16:creationId xmlns:a16="http://schemas.microsoft.com/office/drawing/2014/main" id="{631F4CC3-67F8-559C-3D11-8FCD27B5535C}"/>
              </a:ext>
            </a:extLst>
          </p:cNvPr>
          <p:cNvSpPr>
            <a:spLocks noGrp="1"/>
          </p:cNvSpPr>
          <p:nvPr>
            <p:ph type="body" sz="quarter" idx="45" hasCustomPrompt="1"/>
          </p:nvPr>
        </p:nvSpPr>
        <p:spPr>
          <a:xfrm>
            <a:off x="3529633" y="2936750"/>
            <a:ext cx="2354877"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44" name="Text Placeholder 7">
            <a:extLst>
              <a:ext uri="{FF2B5EF4-FFF2-40B4-BE49-F238E27FC236}">
                <a16:creationId xmlns:a16="http://schemas.microsoft.com/office/drawing/2014/main" id="{544FC3A3-56A8-34DF-5326-9CFC7B969C69}"/>
              </a:ext>
            </a:extLst>
          </p:cNvPr>
          <p:cNvSpPr>
            <a:spLocks noGrp="1"/>
          </p:cNvSpPr>
          <p:nvPr>
            <p:ph type="body" sz="quarter" idx="46" hasCustomPrompt="1"/>
          </p:nvPr>
        </p:nvSpPr>
        <p:spPr>
          <a:xfrm>
            <a:off x="3529633" y="3258273"/>
            <a:ext cx="2354877"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45" name="Text Placeholder 7">
            <a:extLst>
              <a:ext uri="{FF2B5EF4-FFF2-40B4-BE49-F238E27FC236}">
                <a16:creationId xmlns:a16="http://schemas.microsoft.com/office/drawing/2014/main" id="{63EA308D-E61A-B9FE-0E23-CD1E2DC710BF}"/>
              </a:ext>
            </a:extLst>
          </p:cNvPr>
          <p:cNvSpPr>
            <a:spLocks noGrp="1"/>
          </p:cNvSpPr>
          <p:nvPr>
            <p:ph type="body" sz="quarter" idx="48" hasCustomPrompt="1"/>
          </p:nvPr>
        </p:nvSpPr>
        <p:spPr>
          <a:xfrm>
            <a:off x="3529633" y="5154103"/>
            <a:ext cx="2354877"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46" name="Text Placeholder 7">
            <a:extLst>
              <a:ext uri="{FF2B5EF4-FFF2-40B4-BE49-F238E27FC236}">
                <a16:creationId xmlns:a16="http://schemas.microsoft.com/office/drawing/2014/main" id="{AD122378-F0EE-BA96-CF2A-159B4E0C1B26}"/>
              </a:ext>
            </a:extLst>
          </p:cNvPr>
          <p:cNvSpPr>
            <a:spLocks noGrp="1"/>
          </p:cNvSpPr>
          <p:nvPr>
            <p:ph type="body" sz="quarter" idx="49" hasCustomPrompt="1"/>
          </p:nvPr>
        </p:nvSpPr>
        <p:spPr>
          <a:xfrm>
            <a:off x="3529633" y="5475626"/>
            <a:ext cx="2354877"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47" name="Text Placeholder 7">
            <a:extLst>
              <a:ext uri="{FF2B5EF4-FFF2-40B4-BE49-F238E27FC236}">
                <a16:creationId xmlns:a16="http://schemas.microsoft.com/office/drawing/2014/main" id="{F553B820-93FA-274D-CF01-40F1FDD53D5C}"/>
              </a:ext>
            </a:extLst>
          </p:cNvPr>
          <p:cNvSpPr>
            <a:spLocks noGrp="1"/>
          </p:cNvSpPr>
          <p:nvPr>
            <p:ph type="body" sz="quarter" idx="51" hasCustomPrompt="1"/>
          </p:nvPr>
        </p:nvSpPr>
        <p:spPr>
          <a:xfrm>
            <a:off x="6248400" y="2940916"/>
            <a:ext cx="2354877"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48" name="Text Placeholder 7">
            <a:extLst>
              <a:ext uri="{FF2B5EF4-FFF2-40B4-BE49-F238E27FC236}">
                <a16:creationId xmlns:a16="http://schemas.microsoft.com/office/drawing/2014/main" id="{3AF8D05D-8D9C-711F-42B4-464FA543B029}"/>
              </a:ext>
            </a:extLst>
          </p:cNvPr>
          <p:cNvSpPr>
            <a:spLocks noGrp="1"/>
          </p:cNvSpPr>
          <p:nvPr>
            <p:ph type="body" sz="quarter" idx="52" hasCustomPrompt="1"/>
          </p:nvPr>
        </p:nvSpPr>
        <p:spPr>
          <a:xfrm>
            <a:off x="6248400" y="3262439"/>
            <a:ext cx="2354877"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49" name="Text Placeholder 7">
            <a:extLst>
              <a:ext uri="{FF2B5EF4-FFF2-40B4-BE49-F238E27FC236}">
                <a16:creationId xmlns:a16="http://schemas.microsoft.com/office/drawing/2014/main" id="{86F990CB-80EC-D858-37CE-9156AA940A7A}"/>
              </a:ext>
            </a:extLst>
          </p:cNvPr>
          <p:cNvSpPr>
            <a:spLocks noGrp="1"/>
          </p:cNvSpPr>
          <p:nvPr>
            <p:ph type="body" sz="quarter" idx="53" hasCustomPrompt="1"/>
          </p:nvPr>
        </p:nvSpPr>
        <p:spPr>
          <a:xfrm>
            <a:off x="6248400" y="5158269"/>
            <a:ext cx="2354877"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50" name="Text Placeholder 7">
            <a:extLst>
              <a:ext uri="{FF2B5EF4-FFF2-40B4-BE49-F238E27FC236}">
                <a16:creationId xmlns:a16="http://schemas.microsoft.com/office/drawing/2014/main" id="{E80C2246-5488-D13F-70C2-66166826851E}"/>
              </a:ext>
            </a:extLst>
          </p:cNvPr>
          <p:cNvSpPr>
            <a:spLocks noGrp="1"/>
          </p:cNvSpPr>
          <p:nvPr>
            <p:ph type="body" sz="quarter" idx="54" hasCustomPrompt="1"/>
          </p:nvPr>
        </p:nvSpPr>
        <p:spPr>
          <a:xfrm>
            <a:off x="6248400" y="5479792"/>
            <a:ext cx="2354877"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51" name="Text Placeholder 7">
            <a:extLst>
              <a:ext uri="{FF2B5EF4-FFF2-40B4-BE49-F238E27FC236}">
                <a16:creationId xmlns:a16="http://schemas.microsoft.com/office/drawing/2014/main" id="{81BAA5F7-B1D0-AEC8-3A32-A111C00B9D00}"/>
              </a:ext>
            </a:extLst>
          </p:cNvPr>
          <p:cNvSpPr>
            <a:spLocks noGrp="1"/>
          </p:cNvSpPr>
          <p:nvPr>
            <p:ph type="body" sz="quarter" idx="55" hasCustomPrompt="1"/>
          </p:nvPr>
        </p:nvSpPr>
        <p:spPr>
          <a:xfrm>
            <a:off x="8925833" y="2934696"/>
            <a:ext cx="2354877"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52" name="Text Placeholder 7">
            <a:extLst>
              <a:ext uri="{FF2B5EF4-FFF2-40B4-BE49-F238E27FC236}">
                <a16:creationId xmlns:a16="http://schemas.microsoft.com/office/drawing/2014/main" id="{24D4F19F-5CA8-5652-E45D-2E0CAE24597B}"/>
              </a:ext>
            </a:extLst>
          </p:cNvPr>
          <p:cNvSpPr>
            <a:spLocks noGrp="1"/>
          </p:cNvSpPr>
          <p:nvPr>
            <p:ph type="body" sz="quarter" idx="56" hasCustomPrompt="1"/>
          </p:nvPr>
        </p:nvSpPr>
        <p:spPr>
          <a:xfrm>
            <a:off x="8925833" y="3256219"/>
            <a:ext cx="2354877"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53" name="Text Placeholder 7">
            <a:extLst>
              <a:ext uri="{FF2B5EF4-FFF2-40B4-BE49-F238E27FC236}">
                <a16:creationId xmlns:a16="http://schemas.microsoft.com/office/drawing/2014/main" id="{58A55350-5E99-6297-A459-ECD30A1B3B53}"/>
              </a:ext>
            </a:extLst>
          </p:cNvPr>
          <p:cNvSpPr>
            <a:spLocks noGrp="1"/>
          </p:cNvSpPr>
          <p:nvPr>
            <p:ph type="body" sz="quarter" idx="57" hasCustomPrompt="1"/>
          </p:nvPr>
        </p:nvSpPr>
        <p:spPr>
          <a:xfrm>
            <a:off x="8925833" y="5152049"/>
            <a:ext cx="2354877"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54" name="Text Placeholder 7">
            <a:extLst>
              <a:ext uri="{FF2B5EF4-FFF2-40B4-BE49-F238E27FC236}">
                <a16:creationId xmlns:a16="http://schemas.microsoft.com/office/drawing/2014/main" id="{D97A068A-812D-5CC0-0491-46FB10B3B596}"/>
              </a:ext>
            </a:extLst>
          </p:cNvPr>
          <p:cNvSpPr>
            <a:spLocks noGrp="1"/>
          </p:cNvSpPr>
          <p:nvPr>
            <p:ph type="body" sz="quarter" idx="58" hasCustomPrompt="1"/>
          </p:nvPr>
        </p:nvSpPr>
        <p:spPr>
          <a:xfrm>
            <a:off x="8925833" y="5473572"/>
            <a:ext cx="2354877" cy="274320"/>
          </a:xfrm>
        </p:spPr>
        <p:txBody>
          <a:bodyPr/>
          <a:lstStyle>
            <a:lvl1pPr marL="0" indent="0">
              <a:spcBef>
                <a:spcPts val="0"/>
              </a:spcBef>
              <a:buNone/>
              <a:defRPr sz="1400" b="0">
                <a:solidFill>
                  <a:schemeClr val="bg1"/>
                </a:solidFill>
                <a:latin typeface="+mn-lt"/>
              </a:defRPr>
            </a:lvl1pPr>
          </a:lstStyle>
          <a:p>
            <a:pPr lvl="0"/>
            <a:r>
              <a:rPr lang="en-US"/>
              <a:t>Title</a:t>
            </a:r>
          </a:p>
        </p:txBody>
      </p:sp>
    </p:spTree>
    <p:extLst>
      <p:ext uri="{BB962C8B-B14F-4D97-AF65-F5344CB8AC3E}">
        <p14:creationId xmlns:p14="http://schemas.microsoft.com/office/powerpoint/2010/main" val="2680366440"/>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8 person team layout 2">
    <p:spTree>
      <p:nvGrpSpPr>
        <p:cNvPr id="1" name=""/>
        <p:cNvGrpSpPr/>
        <p:nvPr/>
      </p:nvGrpSpPr>
      <p:grpSpPr>
        <a:xfrm>
          <a:off x="0" y="0"/>
          <a:ext cx="0" cy="0"/>
          <a:chOff x="0" y="0"/>
          <a:chExt cx="0" cy="0"/>
        </a:xfrm>
      </p:grpSpPr>
      <p:sp>
        <p:nvSpPr>
          <p:cNvPr id="26" name="Rectangle 25">
            <a:extLst>
              <a:ext uri="{FF2B5EF4-FFF2-40B4-BE49-F238E27FC236}">
                <a16:creationId xmlns:a16="http://schemas.microsoft.com/office/drawing/2014/main" id="{E82245C6-F16E-8213-38E5-62108F819245}"/>
              </a:ext>
            </a:extLst>
          </p:cNvPr>
          <p:cNvSpPr/>
          <p:nvPr/>
        </p:nvSpPr>
        <p:spPr>
          <a:xfrm>
            <a:off x="3529633" y="2810971"/>
            <a:ext cx="2517465" cy="828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solidFill>
                <a:schemeClr val="bg1"/>
              </a:solidFill>
            </a:endParaRPr>
          </a:p>
        </p:txBody>
      </p:sp>
      <p:sp>
        <p:nvSpPr>
          <p:cNvPr id="42" name="Rectangle 41">
            <a:extLst>
              <a:ext uri="{FF2B5EF4-FFF2-40B4-BE49-F238E27FC236}">
                <a16:creationId xmlns:a16="http://schemas.microsoft.com/office/drawing/2014/main" id="{7ABF6761-038E-532E-6741-0C80FA054AAE}"/>
              </a:ext>
            </a:extLst>
          </p:cNvPr>
          <p:cNvSpPr/>
          <p:nvPr/>
        </p:nvSpPr>
        <p:spPr>
          <a:xfrm>
            <a:off x="6272966" y="2814820"/>
            <a:ext cx="2491664" cy="828032"/>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solidFill>
                <a:schemeClr val="bg1"/>
              </a:solidFill>
            </a:endParaRPr>
          </a:p>
        </p:txBody>
      </p:sp>
      <p:sp>
        <p:nvSpPr>
          <p:cNvPr id="43" name="Rectangle 42">
            <a:extLst>
              <a:ext uri="{FF2B5EF4-FFF2-40B4-BE49-F238E27FC236}">
                <a16:creationId xmlns:a16="http://schemas.microsoft.com/office/drawing/2014/main" id="{DCBF3824-7421-DFC7-BFDA-9A641635C396}"/>
              </a:ext>
            </a:extLst>
          </p:cNvPr>
          <p:cNvSpPr/>
          <p:nvPr/>
        </p:nvSpPr>
        <p:spPr>
          <a:xfrm>
            <a:off x="8944686" y="2807741"/>
            <a:ext cx="2491664" cy="82803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solidFill>
                <a:schemeClr val="bg1"/>
              </a:solidFill>
            </a:endParaRPr>
          </a:p>
        </p:txBody>
      </p:sp>
      <p:sp>
        <p:nvSpPr>
          <p:cNvPr id="5" name="Rectangle 4">
            <a:extLst>
              <a:ext uri="{FF2B5EF4-FFF2-40B4-BE49-F238E27FC236}">
                <a16:creationId xmlns:a16="http://schemas.microsoft.com/office/drawing/2014/main" id="{680756A5-00B3-0BCE-70E9-F5F144376580}"/>
              </a:ext>
            </a:extLst>
          </p:cNvPr>
          <p:cNvSpPr/>
          <p:nvPr/>
        </p:nvSpPr>
        <p:spPr>
          <a:xfrm>
            <a:off x="813671" y="2810971"/>
            <a:ext cx="2521667" cy="82803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solidFill>
                <a:schemeClr val="bg1"/>
              </a:solidFill>
            </a:endParaRP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38986" cy="553998"/>
          </a:xfrm>
          <a:prstGeom prst="rect">
            <a:avLst/>
          </a:prstGeom>
        </p:spPr>
        <p:txBody>
          <a:bodyPr vert="horz" wrap="square" lIns="0" tIns="0" rIns="0" bIns="0" rtlCol="0" anchor="t" anchorCtr="0">
            <a:spAutoFit/>
          </a:bodyPr>
          <a:lstStyle>
            <a:lvl1pPr marL="0" indent="0">
              <a:buFont typeface="Arial" panose="020B0604020202020204" pitchFamily="34" charset="0"/>
              <a:buNone/>
              <a:defRPr/>
            </a:lvl1pPr>
          </a:lstStyle>
          <a:p>
            <a:r>
              <a:rPr lang="en-US"/>
              <a:t>Team slide x 8</a:t>
            </a:r>
            <a:endParaRPr lang="en-GB"/>
          </a:p>
        </p:txBody>
      </p:sp>
      <p:sp>
        <p:nvSpPr>
          <p:cNvPr id="4" name="Picture Placeholder 3">
            <a:extLst>
              <a:ext uri="{FF2B5EF4-FFF2-40B4-BE49-F238E27FC236}">
                <a16:creationId xmlns:a16="http://schemas.microsoft.com/office/drawing/2014/main" id="{6FDE4188-E2AB-BE78-90DD-1E2188036A6D}"/>
              </a:ext>
            </a:extLst>
          </p:cNvPr>
          <p:cNvSpPr>
            <a:spLocks noGrp="1"/>
          </p:cNvSpPr>
          <p:nvPr>
            <p:ph type="pic" sz="quarter" idx="15"/>
          </p:nvPr>
        </p:nvSpPr>
        <p:spPr>
          <a:xfrm>
            <a:off x="835809" y="1615327"/>
            <a:ext cx="1186045" cy="1186045"/>
          </a:xfrm>
          <a:prstGeom prst="rect">
            <a:avLst/>
          </a:prstGeom>
          <a:solidFill>
            <a:srgbClr val="E7E7E8"/>
          </a:solidFill>
        </p:spPr>
        <p:txBody>
          <a:bodyPr lIns="72000" tIns="72000" rIns="72000"/>
          <a:lstStyle>
            <a:lvl1pPr marL="0" indent="0">
              <a:buNone/>
              <a:defRPr b="1">
                <a:solidFill>
                  <a:schemeClr val="accent4"/>
                </a:solidFill>
              </a:defRPr>
            </a:lvl1pPr>
          </a:lstStyle>
          <a:p>
            <a:r>
              <a:rPr lang="en-US"/>
              <a:t>Click icon to add picture</a:t>
            </a:r>
            <a:endParaRPr lang="en-GB"/>
          </a:p>
        </p:txBody>
      </p:sp>
      <p:sp>
        <p:nvSpPr>
          <p:cNvPr id="12" name="Picture Placeholder 3">
            <a:extLst>
              <a:ext uri="{FF2B5EF4-FFF2-40B4-BE49-F238E27FC236}">
                <a16:creationId xmlns:a16="http://schemas.microsoft.com/office/drawing/2014/main" id="{CA9A7A10-8E23-7ABC-C063-353A8D8785CA}"/>
              </a:ext>
            </a:extLst>
          </p:cNvPr>
          <p:cNvSpPr>
            <a:spLocks noGrp="1"/>
          </p:cNvSpPr>
          <p:nvPr>
            <p:ph type="pic" sz="quarter" idx="23"/>
          </p:nvPr>
        </p:nvSpPr>
        <p:spPr>
          <a:xfrm>
            <a:off x="3549354" y="1615327"/>
            <a:ext cx="1186045" cy="1186045"/>
          </a:xfrm>
          <a:prstGeom prst="rect">
            <a:avLst/>
          </a:prstGeom>
          <a:solidFill>
            <a:srgbClr val="E7E7E8"/>
          </a:solidFill>
        </p:spPr>
        <p:txBody>
          <a:bodyPr lIns="72000" tIns="72000" rIns="72000"/>
          <a:lstStyle>
            <a:lvl1pPr marL="0" indent="0">
              <a:buNone/>
              <a:defRPr b="1">
                <a:solidFill>
                  <a:schemeClr val="accent4"/>
                </a:solidFill>
              </a:defRPr>
            </a:lvl1pPr>
          </a:lstStyle>
          <a:p>
            <a:r>
              <a:rPr lang="en-US"/>
              <a:t>Click icon to add picture</a:t>
            </a:r>
            <a:endParaRPr lang="en-GB"/>
          </a:p>
        </p:txBody>
      </p:sp>
      <p:sp>
        <p:nvSpPr>
          <p:cNvPr id="15" name="Picture Placeholder 3">
            <a:extLst>
              <a:ext uri="{FF2B5EF4-FFF2-40B4-BE49-F238E27FC236}">
                <a16:creationId xmlns:a16="http://schemas.microsoft.com/office/drawing/2014/main" id="{FDD7D3F9-6CEE-87E9-C7BC-17F0A716B4D8}"/>
              </a:ext>
            </a:extLst>
          </p:cNvPr>
          <p:cNvSpPr>
            <a:spLocks noGrp="1"/>
          </p:cNvSpPr>
          <p:nvPr>
            <p:ph type="pic" sz="quarter" idx="27"/>
          </p:nvPr>
        </p:nvSpPr>
        <p:spPr>
          <a:xfrm>
            <a:off x="6286941" y="1615327"/>
            <a:ext cx="1186045" cy="1186045"/>
          </a:xfrm>
          <a:prstGeom prst="rect">
            <a:avLst/>
          </a:prstGeom>
          <a:solidFill>
            <a:srgbClr val="E7E7E8"/>
          </a:solidFill>
        </p:spPr>
        <p:txBody>
          <a:bodyPr lIns="72000" tIns="72000" rIns="72000"/>
          <a:lstStyle>
            <a:lvl1pPr marL="0" indent="0">
              <a:buNone/>
              <a:defRPr b="1">
                <a:solidFill>
                  <a:schemeClr val="accent4"/>
                </a:solidFill>
              </a:defRPr>
            </a:lvl1pPr>
          </a:lstStyle>
          <a:p>
            <a:r>
              <a:rPr lang="en-US"/>
              <a:t>Click icon to add picture</a:t>
            </a:r>
            <a:endParaRPr lang="en-GB"/>
          </a:p>
        </p:txBody>
      </p:sp>
      <p:sp>
        <p:nvSpPr>
          <p:cNvPr id="22" name="Picture Placeholder 3">
            <a:extLst>
              <a:ext uri="{FF2B5EF4-FFF2-40B4-BE49-F238E27FC236}">
                <a16:creationId xmlns:a16="http://schemas.microsoft.com/office/drawing/2014/main" id="{39D14E4D-15CE-6A3B-EEEC-38478C81CD50}"/>
              </a:ext>
            </a:extLst>
          </p:cNvPr>
          <p:cNvSpPr>
            <a:spLocks noGrp="1"/>
          </p:cNvSpPr>
          <p:nvPr>
            <p:ph type="pic" sz="quarter" idx="35"/>
          </p:nvPr>
        </p:nvSpPr>
        <p:spPr>
          <a:xfrm>
            <a:off x="816088" y="3846128"/>
            <a:ext cx="1186045" cy="1186045"/>
          </a:xfrm>
          <a:prstGeom prst="rect">
            <a:avLst/>
          </a:prstGeom>
          <a:solidFill>
            <a:srgbClr val="E7E7E8"/>
          </a:solidFill>
        </p:spPr>
        <p:txBody>
          <a:bodyPr lIns="72000" tIns="72000" rIns="72000"/>
          <a:lstStyle>
            <a:lvl1pPr marL="0" indent="0">
              <a:buNone/>
              <a:defRPr b="1">
                <a:solidFill>
                  <a:schemeClr val="accent4"/>
                </a:solidFill>
              </a:defRPr>
            </a:lvl1pPr>
          </a:lstStyle>
          <a:p>
            <a:r>
              <a:rPr lang="en-US"/>
              <a:t>Click icon to add picture</a:t>
            </a:r>
            <a:endParaRPr lang="en-GB"/>
          </a:p>
        </p:txBody>
      </p:sp>
      <p:sp>
        <p:nvSpPr>
          <p:cNvPr id="30" name="Picture Placeholder 3">
            <a:extLst>
              <a:ext uri="{FF2B5EF4-FFF2-40B4-BE49-F238E27FC236}">
                <a16:creationId xmlns:a16="http://schemas.microsoft.com/office/drawing/2014/main" id="{6F988C83-F565-7C63-0E48-19C1874AA996}"/>
              </a:ext>
            </a:extLst>
          </p:cNvPr>
          <p:cNvSpPr>
            <a:spLocks noGrp="1"/>
          </p:cNvSpPr>
          <p:nvPr>
            <p:ph type="pic" sz="quarter" idx="38"/>
          </p:nvPr>
        </p:nvSpPr>
        <p:spPr>
          <a:xfrm>
            <a:off x="3534383" y="3851322"/>
            <a:ext cx="1186045" cy="1186045"/>
          </a:xfrm>
          <a:prstGeom prst="rect">
            <a:avLst/>
          </a:prstGeom>
          <a:solidFill>
            <a:srgbClr val="E7E7E8"/>
          </a:solidFill>
        </p:spPr>
        <p:txBody>
          <a:bodyPr lIns="72000" tIns="72000" rIns="72000"/>
          <a:lstStyle>
            <a:lvl1pPr marL="0" indent="0">
              <a:buNone/>
              <a:defRPr b="1">
                <a:solidFill>
                  <a:schemeClr val="accent4"/>
                </a:solidFill>
              </a:defRPr>
            </a:lvl1pPr>
          </a:lstStyle>
          <a:p>
            <a:r>
              <a:rPr lang="en-US"/>
              <a:t>Click icon to add picture</a:t>
            </a:r>
            <a:endParaRPr lang="en-GB"/>
          </a:p>
        </p:txBody>
      </p:sp>
      <p:sp>
        <p:nvSpPr>
          <p:cNvPr id="33" name="Picture Placeholder 3">
            <a:extLst>
              <a:ext uri="{FF2B5EF4-FFF2-40B4-BE49-F238E27FC236}">
                <a16:creationId xmlns:a16="http://schemas.microsoft.com/office/drawing/2014/main" id="{F895E542-A01B-9B4C-2279-89E2F0AD6A85}"/>
              </a:ext>
            </a:extLst>
          </p:cNvPr>
          <p:cNvSpPr>
            <a:spLocks noGrp="1"/>
          </p:cNvSpPr>
          <p:nvPr>
            <p:ph type="pic" sz="quarter" idx="41"/>
          </p:nvPr>
        </p:nvSpPr>
        <p:spPr>
          <a:xfrm>
            <a:off x="6271113" y="3856719"/>
            <a:ext cx="1186045" cy="1186045"/>
          </a:xfrm>
          <a:prstGeom prst="rect">
            <a:avLst/>
          </a:prstGeom>
          <a:solidFill>
            <a:srgbClr val="E7E7E8"/>
          </a:solidFill>
        </p:spPr>
        <p:txBody>
          <a:bodyPr lIns="72000" tIns="72000" rIns="72000"/>
          <a:lstStyle>
            <a:lvl1pPr marL="0" indent="0">
              <a:buNone/>
              <a:defRPr b="1">
                <a:solidFill>
                  <a:schemeClr val="accent4"/>
                </a:solidFill>
              </a:defRPr>
            </a:lvl1pPr>
          </a:lstStyle>
          <a:p>
            <a:r>
              <a:rPr lang="en-US"/>
              <a:t>Click icon to add picture</a:t>
            </a:r>
            <a:endParaRPr lang="en-GB"/>
          </a:p>
        </p:txBody>
      </p:sp>
      <p:sp>
        <p:nvSpPr>
          <p:cNvPr id="36" name="Picture Placeholder 3">
            <a:extLst>
              <a:ext uri="{FF2B5EF4-FFF2-40B4-BE49-F238E27FC236}">
                <a16:creationId xmlns:a16="http://schemas.microsoft.com/office/drawing/2014/main" id="{E5170D71-9E6A-98B0-D397-960B050D03C1}"/>
              </a:ext>
            </a:extLst>
          </p:cNvPr>
          <p:cNvSpPr>
            <a:spLocks noGrp="1"/>
          </p:cNvSpPr>
          <p:nvPr>
            <p:ph type="pic" sz="quarter" idx="44"/>
          </p:nvPr>
        </p:nvSpPr>
        <p:spPr>
          <a:xfrm>
            <a:off x="8945554" y="1615327"/>
            <a:ext cx="1186045" cy="1186045"/>
          </a:xfrm>
          <a:prstGeom prst="rect">
            <a:avLst/>
          </a:prstGeom>
          <a:solidFill>
            <a:srgbClr val="E7E7E8"/>
          </a:solidFill>
        </p:spPr>
        <p:txBody>
          <a:bodyPr lIns="72000" tIns="72000" rIns="72000"/>
          <a:lstStyle>
            <a:lvl1pPr marL="0" indent="0">
              <a:buNone/>
              <a:defRPr b="1">
                <a:solidFill>
                  <a:schemeClr val="accent4"/>
                </a:solidFill>
              </a:defRPr>
            </a:lvl1pPr>
          </a:lstStyle>
          <a:p>
            <a:r>
              <a:rPr lang="en-US"/>
              <a:t>Click icon to add picture</a:t>
            </a:r>
            <a:endParaRPr lang="en-GB"/>
          </a:p>
        </p:txBody>
      </p:sp>
      <p:sp>
        <p:nvSpPr>
          <p:cNvPr id="39" name="Picture Placeholder 3">
            <a:extLst>
              <a:ext uri="{FF2B5EF4-FFF2-40B4-BE49-F238E27FC236}">
                <a16:creationId xmlns:a16="http://schemas.microsoft.com/office/drawing/2014/main" id="{428A82AD-0D4A-D943-F542-AF9FAED850D5}"/>
              </a:ext>
            </a:extLst>
          </p:cNvPr>
          <p:cNvSpPr>
            <a:spLocks noGrp="1"/>
          </p:cNvSpPr>
          <p:nvPr>
            <p:ph type="pic" sz="quarter" idx="47"/>
          </p:nvPr>
        </p:nvSpPr>
        <p:spPr>
          <a:xfrm>
            <a:off x="8954173" y="3846128"/>
            <a:ext cx="1186045" cy="1186045"/>
          </a:xfrm>
          <a:prstGeom prst="rect">
            <a:avLst/>
          </a:prstGeom>
          <a:solidFill>
            <a:srgbClr val="E7E7E8"/>
          </a:solidFill>
        </p:spPr>
        <p:txBody>
          <a:bodyPr lIns="72000" tIns="72000" rIns="72000"/>
          <a:lstStyle>
            <a:lvl1pPr marL="0" indent="0">
              <a:buNone/>
              <a:defRPr b="1">
                <a:solidFill>
                  <a:schemeClr val="accent4"/>
                </a:solidFill>
              </a:defRPr>
            </a:lvl1pPr>
          </a:lstStyle>
          <a:p>
            <a:r>
              <a:rPr lang="en-US"/>
              <a:t>Click icon to add picture</a:t>
            </a:r>
            <a:endParaRPr lang="en-GB"/>
          </a:p>
        </p:txBody>
      </p:sp>
      <p:grpSp>
        <p:nvGrpSpPr>
          <p:cNvPr id="2" name="Group 1">
            <a:extLst>
              <a:ext uri="{FF2B5EF4-FFF2-40B4-BE49-F238E27FC236}">
                <a16:creationId xmlns:a16="http://schemas.microsoft.com/office/drawing/2014/main" id="{7242A219-B11B-0685-ABFB-AF45DDFD1558}"/>
              </a:ext>
            </a:extLst>
          </p:cNvPr>
          <p:cNvGrpSpPr/>
          <p:nvPr/>
        </p:nvGrpSpPr>
        <p:grpSpPr>
          <a:xfrm>
            <a:off x="10863102" y="309052"/>
            <a:ext cx="911847" cy="382707"/>
            <a:chOff x="7459170" y="481236"/>
            <a:chExt cx="2697427" cy="1132124"/>
          </a:xfrm>
        </p:grpSpPr>
        <p:sp>
          <p:nvSpPr>
            <p:cNvPr id="8" name="Freeform 7">
              <a:extLst>
                <a:ext uri="{FF2B5EF4-FFF2-40B4-BE49-F238E27FC236}">
                  <a16:creationId xmlns:a16="http://schemas.microsoft.com/office/drawing/2014/main" id="{FA0DE544-FFBA-8474-E76F-6218DD1BB0F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10">
              <a:extLst>
                <a:ext uri="{FF2B5EF4-FFF2-40B4-BE49-F238E27FC236}">
                  <a16:creationId xmlns:a16="http://schemas.microsoft.com/office/drawing/2014/main" id="{3BE7E6EF-6A42-D707-9464-9DA80D12E2A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7" name="Freeform 16">
              <a:extLst>
                <a:ext uri="{FF2B5EF4-FFF2-40B4-BE49-F238E27FC236}">
                  <a16:creationId xmlns:a16="http://schemas.microsoft.com/office/drawing/2014/main" id="{DEBAC19B-D761-0EF0-6A28-01E5C3DC33D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8" name="Freeform 17">
              <a:extLst>
                <a:ext uri="{FF2B5EF4-FFF2-40B4-BE49-F238E27FC236}">
                  <a16:creationId xmlns:a16="http://schemas.microsoft.com/office/drawing/2014/main" id="{FCCE27E2-C9E7-7619-94BA-79C71052375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21" name="Freeform 20">
              <a:extLst>
                <a:ext uri="{FF2B5EF4-FFF2-40B4-BE49-F238E27FC236}">
                  <a16:creationId xmlns:a16="http://schemas.microsoft.com/office/drawing/2014/main" id="{56A22896-9BE5-18EF-9293-1D3A5E8197B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28" name="Freeform 27">
              <a:extLst>
                <a:ext uri="{FF2B5EF4-FFF2-40B4-BE49-F238E27FC236}">
                  <a16:creationId xmlns:a16="http://schemas.microsoft.com/office/drawing/2014/main" id="{BC8F2BA3-339E-6A43-10B5-2AF4C69D071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29" name="Freeform 28">
              <a:extLst>
                <a:ext uri="{FF2B5EF4-FFF2-40B4-BE49-F238E27FC236}">
                  <a16:creationId xmlns:a16="http://schemas.microsoft.com/office/drawing/2014/main" id="{39EF6E0D-D343-199A-E1EF-AE81719FD7B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45" name="Rectangle 44">
            <a:extLst>
              <a:ext uri="{FF2B5EF4-FFF2-40B4-BE49-F238E27FC236}">
                <a16:creationId xmlns:a16="http://schemas.microsoft.com/office/drawing/2014/main" id="{FDF54747-D981-EEC8-B08A-A52DEAC1CD94}"/>
              </a:ext>
            </a:extLst>
          </p:cNvPr>
          <p:cNvSpPr/>
          <p:nvPr/>
        </p:nvSpPr>
        <p:spPr>
          <a:xfrm>
            <a:off x="3527697" y="5038311"/>
            <a:ext cx="2517465" cy="828032"/>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solidFill>
                <a:schemeClr val="bg1"/>
              </a:solidFill>
            </a:endParaRPr>
          </a:p>
        </p:txBody>
      </p:sp>
      <p:sp>
        <p:nvSpPr>
          <p:cNvPr id="46" name="Rectangle 45">
            <a:extLst>
              <a:ext uri="{FF2B5EF4-FFF2-40B4-BE49-F238E27FC236}">
                <a16:creationId xmlns:a16="http://schemas.microsoft.com/office/drawing/2014/main" id="{EC46CF0B-CCD5-AA47-3C03-702D6CFBBBA4}"/>
              </a:ext>
            </a:extLst>
          </p:cNvPr>
          <p:cNvSpPr/>
          <p:nvPr/>
        </p:nvSpPr>
        <p:spPr>
          <a:xfrm>
            <a:off x="6242413" y="5042764"/>
            <a:ext cx="2491664" cy="828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solidFill>
                <a:schemeClr val="bg1"/>
              </a:solidFill>
            </a:endParaRPr>
          </a:p>
        </p:txBody>
      </p:sp>
      <p:sp>
        <p:nvSpPr>
          <p:cNvPr id="47" name="Rectangle 46">
            <a:extLst>
              <a:ext uri="{FF2B5EF4-FFF2-40B4-BE49-F238E27FC236}">
                <a16:creationId xmlns:a16="http://schemas.microsoft.com/office/drawing/2014/main" id="{78134FDD-F308-A60A-D1E4-1D9926C04DB4}"/>
              </a:ext>
            </a:extLst>
          </p:cNvPr>
          <p:cNvSpPr/>
          <p:nvPr/>
        </p:nvSpPr>
        <p:spPr>
          <a:xfrm>
            <a:off x="8947325" y="5032173"/>
            <a:ext cx="2491664" cy="82803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solidFill>
                <a:schemeClr val="bg1"/>
              </a:solidFill>
            </a:endParaRPr>
          </a:p>
        </p:txBody>
      </p:sp>
      <p:sp>
        <p:nvSpPr>
          <p:cNvPr id="48" name="Rectangle 47">
            <a:extLst>
              <a:ext uri="{FF2B5EF4-FFF2-40B4-BE49-F238E27FC236}">
                <a16:creationId xmlns:a16="http://schemas.microsoft.com/office/drawing/2014/main" id="{28328140-706D-17DE-7EA0-B7022AEB917B}"/>
              </a:ext>
            </a:extLst>
          </p:cNvPr>
          <p:cNvSpPr/>
          <p:nvPr/>
        </p:nvSpPr>
        <p:spPr>
          <a:xfrm>
            <a:off x="811946" y="5032173"/>
            <a:ext cx="2521667" cy="82803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solidFill>
                <a:schemeClr val="bg1"/>
              </a:solidFill>
            </a:endParaRPr>
          </a:p>
        </p:txBody>
      </p:sp>
      <p:sp>
        <p:nvSpPr>
          <p:cNvPr id="7" name="Slide Number Placeholder 6">
            <a:extLst>
              <a:ext uri="{FF2B5EF4-FFF2-40B4-BE49-F238E27FC236}">
                <a16:creationId xmlns:a16="http://schemas.microsoft.com/office/drawing/2014/main" id="{FA7E2D72-2889-18F3-A6C8-9A54BEBFBDCA}"/>
              </a:ext>
            </a:extLst>
          </p:cNvPr>
          <p:cNvSpPr>
            <a:spLocks noGrp="1"/>
          </p:cNvSpPr>
          <p:nvPr>
            <p:ph type="sldNum" sz="quarter" idx="56"/>
          </p:nvPr>
        </p:nvSpPr>
        <p:spPr/>
        <p:txBody>
          <a:bodyPr/>
          <a:lstStyle/>
          <a:p>
            <a:fld id="{9E74224C-F5B0-D04D-98A9-64EC68DC7E07}" type="slidenum">
              <a:rPr lang="en-US" smtClean="0"/>
              <a:pPr/>
              <a:t>‹#›</a:t>
            </a:fld>
            <a:endParaRPr lang="en-US"/>
          </a:p>
        </p:txBody>
      </p:sp>
      <p:sp>
        <p:nvSpPr>
          <p:cNvPr id="3" name="Text Placeholder 7">
            <a:extLst>
              <a:ext uri="{FF2B5EF4-FFF2-40B4-BE49-F238E27FC236}">
                <a16:creationId xmlns:a16="http://schemas.microsoft.com/office/drawing/2014/main" id="{8B15B888-C202-2E66-4123-DC20906E3508}"/>
              </a:ext>
            </a:extLst>
          </p:cNvPr>
          <p:cNvSpPr>
            <a:spLocks noGrp="1"/>
          </p:cNvSpPr>
          <p:nvPr>
            <p:ph type="body" sz="quarter" idx="19" hasCustomPrompt="1"/>
          </p:nvPr>
        </p:nvSpPr>
        <p:spPr>
          <a:xfrm>
            <a:off x="918724" y="2941036"/>
            <a:ext cx="2354877"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19" name="Text Placeholder 7">
            <a:extLst>
              <a:ext uri="{FF2B5EF4-FFF2-40B4-BE49-F238E27FC236}">
                <a16:creationId xmlns:a16="http://schemas.microsoft.com/office/drawing/2014/main" id="{1B77F678-9832-B9DE-4315-62B5FC1DCF0E}"/>
              </a:ext>
            </a:extLst>
          </p:cNvPr>
          <p:cNvSpPr>
            <a:spLocks noGrp="1"/>
          </p:cNvSpPr>
          <p:nvPr>
            <p:ph type="body" sz="quarter" idx="22" hasCustomPrompt="1"/>
          </p:nvPr>
        </p:nvSpPr>
        <p:spPr>
          <a:xfrm>
            <a:off x="918724" y="3262559"/>
            <a:ext cx="2354877"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23" name="Text Placeholder 7">
            <a:extLst>
              <a:ext uri="{FF2B5EF4-FFF2-40B4-BE49-F238E27FC236}">
                <a16:creationId xmlns:a16="http://schemas.microsoft.com/office/drawing/2014/main" id="{508A8EA7-81D8-3FD4-D148-8EB3BE3A1B41}"/>
              </a:ext>
            </a:extLst>
          </p:cNvPr>
          <p:cNvSpPr>
            <a:spLocks noGrp="1"/>
          </p:cNvSpPr>
          <p:nvPr>
            <p:ph type="body" sz="quarter" idx="36" hasCustomPrompt="1"/>
          </p:nvPr>
        </p:nvSpPr>
        <p:spPr>
          <a:xfrm>
            <a:off x="918724" y="5158389"/>
            <a:ext cx="2354877"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24" name="Text Placeholder 7">
            <a:extLst>
              <a:ext uri="{FF2B5EF4-FFF2-40B4-BE49-F238E27FC236}">
                <a16:creationId xmlns:a16="http://schemas.microsoft.com/office/drawing/2014/main" id="{6BEA2887-AA8B-9BD6-32A3-577AEB8AC2ED}"/>
              </a:ext>
            </a:extLst>
          </p:cNvPr>
          <p:cNvSpPr>
            <a:spLocks noGrp="1"/>
          </p:cNvSpPr>
          <p:nvPr>
            <p:ph type="body" sz="quarter" idx="37" hasCustomPrompt="1"/>
          </p:nvPr>
        </p:nvSpPr>
        <p:spPr>
          <a:xfrm>
            <a:off x="918724" y="5479912"/>
            <a:ext cx="2354877"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25" name="Text Placeholder 7">
            <a:extLst>
              <a:ext uri="{FF2B5EF4-FFF2-40B4-BE49-F238E27FC236}">
                <a16:creationId xmlns:a16="http://schemas.microsoft.com/office/drawing/2014/main" id="{32D7EDB4-89B4-24DD-1C3E-76475F8452B5}"/>
              </a:ext>
            </a:extLst>
          </p:cNvPr>
          <p:cNvSpPr>
            <a:spLocks noGrp="1"/>
          </p:cNvSpPr>
          <p:nvPr>
            <p:ph type="body" sz="quarter" idx="45" hasCustomPrompt="1"/>
          </p:nvPr>
        </p:nvSpPr>
        <p:spPr>
          <a:xfrm>
            <a:off x="3632269" y="2936750"/>
            <a:ext cx="2354877"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27" name="Text Placeholder 7">
            <a:extLst>
              <a:ext uri="{FF2B5EF4-FFF2-40B4-BE49-F238E27FC236}">
                <a16:creationId xmlns:a16="http://schemas.microsoft.com/office/drawing/2014/main" id="{C8FA238D-2DF1-3280-2DB4-905BDF2CAD28}"/>
              </a:ext>
            </a:extLst>
          </p:cNvPr>
          <p:cNvSpPr>
            <a:spLocks noGrp="1"/>
          </p:cNvSpPr>
          <p:nvPr>
            <p:ph type="body" sz="quarter" idx="46" hasCustomPrompt="1"/>
          </p:nvPr>
        </p:nvSpPr>
        <p:spPr>
          <a:xfrm>
            <a:off x="3632269" y="3258273"/>
            <a:ext cx="2354877"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31" name="Text Placeholder 7">
            <a:extLst>
              <a:ext uri="{FF2B5EF4-FFF2-40B4-BE49-F238E27FC236}">
                <a16:creationId xmlns:a16="http://schemas.microsoft.com/office/drawing/2014/main" id="{B99C5653-A275-006E-B1E8-F0B7CF0C9A0E}"/>
              </a:ext>
            </a:extLst>
          </p:cNvPr>
          <p:cNvSpPr>
            <a:spLocks noGrp="1"/>
          </p:cNvSpPr>
          <p:nvPr>
            <p:ph type="body" sz="quarter" idx="48" hasCustomPrompt="1"/>
          </p:nvPr>
        </p:nvSpPr>
        <p:spPr>
          <a:xfrm>
            <a:off x="3632269" y="5154103"/>
            <a:ext cx="2354877"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32" name="Text Placeholder 7">
            <a:extLst>
              <a:ext uri="{FF2B5EF4-FFF2-40B4-BE49-F238E27FC236}">
                <a16:creationId xmlns:a16="http://schemas.microsoft.com/office/drawing/2014/main" id="{84ADE6F4-C2E6-9DAF-FC4A-31922CB1CB9C}"/>
              </a:ext>
            </a:extLst>
          </p:cNvPr>
          <p:cNvSpPr>
            <a:spLocks noGrp="1"/>
          </p:cNvSpPr>
          <p:nvPr>
            <p:ph type="body" sz="quarter" idx="49" hasCustomPrompt="1"/>
          </p:nvPr>
        </p:nvSpPr>
        <p:spPr>
          <a:xfrm>
            <a:off x="3632269" y="5475626"/>
            <a:ext cx="2354877"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34" name="Text Placeholder 7">
            <a:extLst>
              <a:ext uri="{FF2B5EF4-FFF2-40B4-BE49-F238E27FC236}">
                <a16:creationId xmlns:a16="http://schemas.microsoft.com/office/drawing/2014/main" id="{02DF7E7D-D9BD-1271-937E-FD32DECC1F6C}"/>
              </a:ext>
            </a:extLst>
          </p:cNvPr>
          <p:cNvSpPr>
            <a:spLocks noGrp="1"/>
          </p:cNvSpPr>
          <p:nvPr>
            <p:ph type="body" sz="quarter" idx="51" hasCustomPrompt="1"/>
          </p:nvPr>
        </p:nvSpPr>
        <p:spPr>
          <a:xfrm>
            <a:off x="6351036" y="2940916"/>
            <a:ext cx="2354877"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35" name="Text Placeholder 7">
            <a:extLst>
              <a:ext uri="{FF2B5EF4-FFF2-40B4-BE49-F238E27FC236}">
                <a16:creationId xmlns:a16="http://schemas.microsoft.com/office/drawing/2014/main" id="{525CC10E-7A8B-7D0E-C966-75BC0DCC4BFB}"/>
              </a:ext>
            </a:extLst>
          </p:cNvPr>
          <p:cNvSpPr>
            <a:spLocks noGrp="1"/>
          </p:cNvSpPr>
          <p:nvPr>
            <p:ph type="body" sz="quarter" idx="52" hasCustomPrompt="1"/>
          </p:nvPr>
        </p:nvSpPr>
        <p:spPr>
          <a:xfrm>
            <a:off x="6351036" y="3262439"/>
            <a:ext cx="2354877"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40" name="Text Placeholder 7">
            <a:extLst>
              <a:ext uri="{FF2B5EF4-FFF2-40B4-BE49-F238E27FC236}">
                <a16:creationId xmlns:a16="http://schemas.microsoft.com/office/drawing/2014/main" id="{0E048EC8-E6FA-600C-C62F-75AF07976CA2}"/>
              </a:ext>
            </a:extLst>
          </p:cNvPr>
          <p:cNvSpPr>
            <a:spLocks noGrp="1"/>
          </p:cNvSpPr>
          <p:nvPr>
            <p:ph type="body" sz="quarter" idx="53" hasCustomPrompt="1"/>
          </p:nvPr>
        </p:nvSpPr>
        <p:spPr>
          <a:xfrm>
            <a:off x="6351036" y="5158269"/>
            <a:ext cx="2354877"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41" name="Text Placeholder 7">
            <a:extLst>
              <a:ext uri="{FF2B5EF4-FFF2-40B4-BE49-F238E27FC236}">
                <a16:creationId xmlns:a16="http://schemas.microsoft.com/office/drawing/2014/main" id="{76E98BA9-5089-7717-3FFF-0DBE868B43E4}"/>
              </a:ext>
            </a:extLst>
          </p:cNvPr>
          <p:cNvSpPr>
            <a:spLocks noGrp="1"/>
          </p:cNvSpPr>
          <p:nvPr>
            <p:ph type="body" sz="quarter" idx="54" hasCustomPrompt="1"/>
          </p:nvPr>
        </p:nvSpPr>
        <p:spPr>
          <a:xfrm>
            <a:off x="6351036" y="5479792"/>
            <a:ext cx="2354877"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44" name="Text Placeholder 7">
            <a:extLst>
              <a:ext uri="{FF2B5EF4-FFF2-40B4-BE49-F238E27FC236}">
                <a16:creationId xmlns:a16="http://schemas.microsoft.com/office/drawing/2014/main" id="{0F09DAE7-98B8-4197-1CE6-4DCD5F1EB190}"/>
              </a:ext>
            </a:extLst>
          </p:cNvPr>
          <p:cNvSpPr>
            <a:spLocks noGrp="1"/>
          </p:cNvSpPr>
          <p:nvPr>
            <p:ph type="body" sz="quarter" idx="55" hasCustomPrompt="1"/>
          </p:nvPr>
        </p:nvSpPr>
        <p:spPr>
          <a:xfrm>
            <a:off x="9028469" y="2934696"/>
            <a:ext cx="2354877"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57" name="Text Placeholder 7">
            <a:extLst>
              <a:ext uri="{FF2B5EF4-FFF2-40B4-BE49-F238E27FC236}">
                <a16:creationId xmlns:a16="http://schemas.microsoft.com/office/drawing/2014/main" id="{6F5284FC-4071-DF5A-C4C6-571025CC7A25}"/>
              </a:ext>
            </a:extLst>
          </p:cNvPr>
          <p:cNvSpPr>
            <a:spLocks noGrp="1"/>
          </p:cNvSpPr>
          <p:nvPr>
            <p:ph type="body" sz="quarter" idx="57" hasCustomPrompt="1"/>
          </p:nvPr>
        </p:nvSpPr>
        <p:spPr>
          <a:xfrm>
            <a:off x="9028469" y="3256219"/>
            <a:ext cx="2354877"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58" name="Text Placeholder 7">
            <a:extLst>
              <a:ext uri="{FF2B5EF4-FFF2-40B4-BE49-F238E27FC236}">
                <a16:creationId xmlns:a16="http://schemas.microsoft.com/office/drawing/2014/main" id="{D5912E14-ED6C-80ED-FE61-D52B469250D2}"/>
              </a:ext>
            </a:extLst>
          </p:cNvPr>
          <p:cNvSpPr>
            <a:spLocks noGrp="1"/>
          </p:cNvSpPr>
          <p:nvPr>
            <p:ph type="body" sz="quarter" idx="58" hasCustomPrompt="1"/>
          </p:nvPr>
        </p:nvSpPr>
        <p:spPr>
          <a:xfrm>
            <a:off x="9028469" y="5152049"/>
            <a:ext cx="2354877"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59" name="Text Placeholder 7">
            <a:extLst>
              <a:ext uri="{FF2B5EF4-FFF2-40B4-BE49-F238E27FC236}">
                <a16:creationId xmlns:a16="http://schemas.microsoft.com/office/drawing/2014/main" id="{A47DED80-B35D-B5E0-3241-7FDD2B93CA9D}"/>
              </a:ext>
            </a:extLst>
          </p:cNvPr>
          <p:cNvSpPr>
            <a:spLocks noGrp="1"/>
          </p:cNvSpPr>
          <p:nvPr>
            <p:ph type="body" sz="quarter" idx="59" hasCustomPrompt="1"/>
          </p:nvPr>
        </p:nvSpPr>
        <p:spPr>
          <a:xfrm>
            <a:off x="9028469" y="5473572"/>
            <a:ext cx="2354877" cy="274320"/>
          </a:xfrm>
        </p:spPr>
        <p:txBody>
          <a:bodyPr/>
          <a:lstStyle>
            <a:lvl1pPr marL="0" indent="0">
              <a:spcBef>
                <a:spcPts val="0"/>
              </a:spcBef>
              <a:buNone/>
              <a:defRPr sz="1400" b="0">
                <a:solidFill>
                  <a:schemeClr val="bg1"/>
                </a:solidFill>
                <a:latin typeface="+mn-lt"/>
              </a:defRPr>
            </a:lvl1pPr>
          </a:lstStyle>
          <a:p>
            <a:pPr lvl="0"/>
            <a:r>
              <a:rPr lang="en-US"/>
              <a:t>Title</a:t>
            </a:r>
          </a:p>
        </p:txBody>
      </p:sp>
    </p:spTree>
    <p:extLst>
      <p:ext uri="{BB962C8B-B14F-4D97-AF65-F5344CB8AC3E}">
        <p14:creationId xmlns:p14="http://schemas.microsoft.com/office/powerpoint/2010/main" val="1706878316"/>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p:cSld name="Quote layout 1">
    <p:bg>
      <p:bgPr>
        <a:solidFill>
          <a:schemeClr val="tx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E8F18687-3C0A-6566-F0FB-737EFD515C98}"/>
              </a:ext>
            </a:extLst>
          </p:cNvPr>
          <p:cNvGrpSpPr/>
          <p:nvPr/>
        </p:nvGrpSpPr>
        <p:grpSpPr>
          <a:xfrm>
            <a:off x="2856054" y="1758296"/>
            <a:ext cx="6478588" cy="3239664"/>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8" name="Rectangle 7">
              <a:extLst>
                <a:ext uri="{FF2B5EF4-FFF2-40B4-BE49-F238E27FC236}">
                  <a16:creationId xmlns:a16="http://schemas.microsoft.com/office/drawing/2014/main" id="{1BAEB365-1502-5CA8-6731-02A0268DF296}"/>
                </a:ext>
              </a:extLst>
            </p:cNvPr>
            <p:cNvSpPr/>
            <p:nvPr/>
          </p:nvSpPr>
          <p:spPr>
            <a:xfrm>
              <a:off x="1782283" y="1929167"/>
              <a:ext cx="6873674" cy="311994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grpSp>
        <p:nvGrpSpPr>
          <p:cNvPr id="19" name="Group 18">
            <a:extLst>
              <a:ext uri="{FF2B5EF4-FFF2-40B4-BE49-F238E27FC236}">
                <a16:creationId xmlns:a16="http://schemas.microsoft.com/office/drawing/2014/main" id="{11CF5A0D-6D73-8EF1-67D9-C6BF18DDD270}"/>
              </a:ext>
            </a:extLst>
          </p:cNvPr>
          <p:cNvGrpSpPr/>
          <p:nvPr/>
        </p:nvGrpSpPr>
        <p:grpSpPr>
          <a:xfrm>
            <a:off x="5544152" y="1149038"/>
            <a:ext cx="1181758" cy="936635"/>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p:nvSpPr>
          <p:spPr>
            <a:xfrm>
              <a:off x="3089907" y="1405421"/>
              <a:ext cx="1181758" cy="92872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p:nvGrpSpPr>
        <p:grpSpPr>
          <a:xfrm>
            <a:off x="5544152" y="4457252"/>
            <a:ext cx="1181758" cy="1142060"/>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p:nvSpPr>
          <p:spPr>
            <a:xfrm>
              <a:off x="7936099" y="4562975"/>
              <a:ext cx="1181758" cy="92872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p:spPr>
        <p:txBody>
          <a:bodyPr vert="horz" wrap="square" lIns="0" tIns="0" rIns="0" bIns="0" rtlCol="0" anchor="ctr" anchorCtr="0">
            <a:noAutofit/>
          </a:bodyPr>
          <a:lstStyle>
            <a:lvl1pPr algn="ctr">
              <a:defRPr lang="en-GB" sz="2400" b="0" cap="none">
                <a:solidFill>
                  <a:schemeClr val="bg1"/>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p:spPr>
        <p:txBody>
          <a:bodyPr/>
          <a:lstStyle>
            <a:lvl1pPr marL="0" indent="0" algn="ctr">
              <a:buNone/>
              <a:defRPr sz="1600" b="1">
                <a:solidFill>
                  <a:schemeClr val="bg1"/>
                </a:solidFill>
              </a:defRPr>
            </a:lvl1pPr>
          </a:lstStyle>
          <a:p>
            <a:pPr lvl="0"/>
            <a:r>
              <a:rPr lang="en-GB"/>
              <a:t>Add source here</a:t>
            </a:r>
            <a:endParaRPr lang="en-US"/>
          </a:p>
        </p:txBody>
      </p:sp>
      <p:grpSp>
        <p:nvGrpSpPr>
          <p:cNvPr id="25" name="Group 24">
            <a:extLst>
              <a:ext uri="{FF2B5EF4-FFF2-40B4-BE49-F238E27FC236}">
                <a16:creationId xmlns:a16="http://schemas.microsoft.com/office/drawing/2014/main" id="{1C7C420A-DE6E-87C4-708F-241E4029EAF9}"/>
              </a:ext>
            </a:extLst>
          </p:cNvPr>
          <p:cNvGrpSpPr/>
          <p:nvPr/>
        </p:nvGrpSpPr>
        <p:grpSpPr>
          <a:xfrm>
            <a:off x="10863102" y="309052"/>
            <a:ext cx="911847" cy="382707"/>
            <a:chOff x="7459170" y="481236"/>
            <a:chExt cx="2697427" cy="1132124"/>
          </a:xfrm>
          <a:solidFill>
            <a:schemeClr val="bg1"/>
          </a:solidFill>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2" name="Slide Number Placeholder 1">
            <a:extLst>
              <a:ext uri="{FF2B5EF4-FFF2-40B4-BE49-F238E27FC236}">
                <a16:creationId xmlns:a16="http://schemas.microsoft.com/office/drawing/2014/main" id="{BC09C12E-3ECA-0034-F47E-39976DB94EEA}"/>
              </a:ext>
            </a:extLst>
          </p:cNvPr>
          <p:cNvSpPr>
            <a:spLocks noGrp="1"/>
          </p:cNvSpPr>
          <p:nvPr>
            <p:ph type="sldNum" sz="quarter" idx="14"/>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362107926"/>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p:cSld name="Quote layout 2">
    <p:bg>
      <p:bgPr>
        <a:solidFill>
          <a:schemeClr val="accent1"/>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E8F18687-3C0A-6566-F0FB-737EFD515C98}"/>
              </a:ext>
            </a:extLst>
          </p:cNvPr>
          <p:cNvGrpSpPr/>
          <p:nvPr/>
        </p:nvGrpSpPr>
        <p:grpSpPr>
          <a:xfrm>
            <a:off x="2856054" y="1758296"/>
            <a:ext cx="6478588" cy="3239664"/>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8" name="Rectangle 7">
              <a:extLst>
                <a:ext uri="{FF2B5EF4-FFF2-40B4-BE49-F238E27FC236}">
                  <a16:creationId xmlns:a16="http://schemas.microsoft.com/office/drawing/2014/main" id="{1BAEB365-1502-5CA8-6731-02A0268DF296}"/>
                </a:ext>
              </a:extLst>
            </p:cNvPr>
            <p:cNvSpPr/>
            <p:nvPr/>
          </p:nvSpPr>
          <p:spPr>
            <a:xfrm>
              <a:off x="1782283" y="1929167"/>
              <a:ext cx="6873674" cy="311994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grpSp>
        <p:nvGrpSpPr>
          <p:cNvPr id="19" name="Group 18">
            <a:extLst>
              <a:ext uri="{FF2B5EF4-FFF2-40B4-BE49-F238E27FC236}">
                <a16:creationId xmlns:a16="http://schemas.microsoft.com/office/drawing/2014/main" id="{11CF5A0D-6D73-8EF1-67D9-C6BF18DDD270}"/>
              </a:ext>
            </a:extLst>
          </p:cNvPr>
          <p:cNvGrpSpPr/>
          <p:nvPr/>
        </p:nvGrpSpPr>
        <p:grpSpPr>
          <a:xfrm>
            <a:off x="5544152" y="1149038"/>
            <a:ext cx="1181758" cy="936635"/>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p:nvSpPr>
          <p:spPr>
            <a:xfrm>
              <a:off x="3089907" y="1405421"/>
              <a:ext cx="1181758" cy="92872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p:nvGrpSpPr>
        <p:grpSpPr>
          <a:xfrm>
            <a:off x="5544152" y="4457252"/>
            <a:ext cx="1181758" cy="1142060"/>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p:nvSpPr>
          <p:spPr>
            <a:xfrm>
              <a:off x="7936099" y="4562975"/>
              <a:ext cx="1181758" cy="92872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p:spPr>
        <p:txBody>
          <a:bodyPr vert="horz" wrap="square" lIns="0" tIns="0" rIns="0" bIns="0" rtlCol="0" anchor="ctr" anchorCtr="0">
            <a:noAutofit/>
          </a:bodyPr>
          <a:lstStyle>
            <a:lvl1pPr algn="ctr">
              <a:defRPr lang="en-GB" sz="2400" b="0" cap="none">
                <a:solidFill>
                  <a:schemeClr val="bg1"/>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p:spPr>
        <p:txBody>
          <a:bodyPr/>
          <a:lstStyle>
            <a:lvl1pPr marL="0" indent="0" algn="ctr">
              <a:buNone/>
              <a:defRPr sz="1600" b="1">
                <a:solidFill>
                  <a:schemeClr val="bg1"/>
                </a:solidFill>
              </a:defRPr>
            </a:lvl1pPr>
          </a:lstStyle>
          <a:p>
            <a:pPr lvl="0"/>
            <a:r>
              <a:rPr lang="en-GB"/>
              <a:t>Add source here</a:t>
            </a:r>
            <a:endParaRPr lang="en-US"/>
          </a:p>
        </p:txBody>
      </p:sp>
      <p:grpSp>
        <p:nvGrpSpPr>
          <p:cNvPr id="25" name="Group 24">
            <a:extLst>
              <a:ext uri="{FF2B5EF4-FFF2-40B4-BE49-F238E27FC236}">
                <a16:creationId xmlns:a16="http://schemas.microsoft.com/office/drawing/2014/main" id="{1C7C420A-DE6E-87C4-708F-241E4029EAF9}"/>
              </a:ext>
            </a:extLst>
          </p:cNvPr>
          <p:cNvGrpSpPr/>
          <p:nvPr/>
        </p:nvGrpSpPr>
        <p:grpSpPr>
          <a:xfrm>
            <a:off x="10863102" y="309052"/>
            <a:ext cx="911847" cy="382707"/>
            <a:chOff x="7459170" y="481236"/>
            <a:chExt cx="2697427" cy="1132124"/>
          </a:xfrm>
          <a:solidFill>
            <a:schemeClr val="bg1"/>
          </a:solidFill>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2" name="Slide Number Placeholder 1">
            <a:extLst>
              <a:ext uri="{FF2B5EF4-FFF2-40B4-BE49-F238E27FC236}">
                <a16:creationId xmlns:a16="http://schemas.microsoft.com/office/drawing/2014/main" id="{78AEAB72-65FD-EE75-8C62-A403AB48FA2E}"/>
              </a:ext>
            </a:extLst>
          </p:cNvPr>
          <p:cNvSpPr>
            <a:spLocks noGrp="1"/>
          </p:cNvSpPr>
          <p:nvPr>
            <p:ph type="sldNum" sz="quarter" idx="14"/>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223142104"/>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p:cSld name="Quote layout 3">
    <p:bg>
      <p:bgPr>
        <a:solidFill>
          <a:schemeClr val="bg1"/>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E8F18687-3C0A-6566-F0FB-737EFD515C98}"/>
              </a:ext>
            </a:extLst>
          </p:cNvPr>
          <p:cNvGrpSpPr/>
          <p:nvPr/>
        </p:nvGrpSpPr>
        <p:grpSpPr>
          <a:xfrm>
            <a:off x="2856054" y="1758296"/>
            <a:ext cx="6478588" cy="3239664"/>
            <a:chOff x="1702229" y="1869309"/>
            <a:chExt cx="7033783" cy="3239664"/>
          </a:xfrm>
          <a:solidFill>
            <a:schemeClr val="bg1"/>
          </a:solidFill>
        </p:grpSpPr>
        <p:sp>
          <p:nvSpPr>
            <p:cNvPr id="6" name="Rectangle 5">
              <a:extLst>
                <a:ext uri="{FF2B5EF4-FFF2-40B4-BE49-F238E27FC236}">
                  <a16:creationId xmlns:a16="http://schemas.microsoft.com/office/drawing/2014/main" id="{4014D7B4-FF6B-987A-BDCD-9757E181F291}"/>
                </a:ext>
              </a:extLst>
            </p:cNvPr>
            <p:cNvSpPr/>
            <p:nvPr/>
          </p:nvSpPr>
          <p:spPr>
            <a:xfrm>
              <a:off x="1702229" y="1869309"/>
              <a:ext cx="7033783" cy="3239664"/>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accent4"/>
                </a:solidFill>
              </a:endParaRPr>
            </a:p>
          </p:txBody>
        </p:sp>
        <p:sp>
          <p:nvSpPr>
            <p:cNvPr id="8" name="Rectangle 7">
              <a:extLst>
                <a:ext uri="{FF2B5EF4-FFF2-40B4-BE49-F238E27FC236}">
                  <a16:creationId xmlns:a16="http://schemas.microsoft.com/office/drawing/2014/main" id="{1BAEB365-1502-5CA8-6731-02A0268DF296}"/>
                </a:ext>
              </a:extLst>
            </p:cNvPr>
            <p:cNvSpPr/>
            <p:nvPr/>
          </p:nvSpPr>
          <p:spPr>
            <a:xfrm>
              <a:off x="1782283" y="1929167"/>
              <a:ext cx="6873674" cy="311994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accent4"/>
                </a:solidFill>
              </a:endParaRPr>
            </a:p>
          </p:txBody>
        </p:sp>
      </p:grpSp>
      <p:grpSp>
        <p:nvGrpSpPr>
          <p:cNvPr id="19" name="Group 18">
            <a:extLst>
              <a:ext uri="{FF2B5EF4-FFF2-40B4-BE49-F238E27FC236}">
                <a16:creationId xmlns:a16="http://schemas.microsoft.com/office/drawing/2014/main" id="{11CF5A0D-6D73-8EF1-67D9-C6BF18DDD270}"/>
              </a:ext>
            </a:extLst>
          </p:cNvPr>
          <p:cNvGrpSpPr/>
          <p:nvPr/>
        </p:nvGrpSpPr>
        <p:grpSpPr>
          <a:xfrm>
            <a:off x="5544152" y="1149038"/>
            <a:ext cx="1181758" cy="936635"/>
            <a:chOff x="3089907" y="1397515"/>
            <a:chExt cx="1181758" cy="936635"/>
          </a:xfrm>
          <a:solidFill>
            <a:schemeClr val="accent1"/>
          </a:solidFill>
        </p:grpSpPr>
        <p:sp>
          <p:nvSpPr>
            <p:cNvPr id="11" name="Rectangle 10">
              <a:extLst>
                <a:ext uri="{FF2B5EF4-FFF2-40B4-BE49-F238E27FC236}">
                  <a16:creationId xmlns:a16="http://schemas.microsoft.com/office/drawing/2014/main" id="{FB40DCD4-719A-EB87-605F-F634EF87BD4B}"/>
                </a:ext>
              </a:extLst>
            </p:cNvPr>
            <p:cNvSpPr/>
            <p:nvPr/>
          </p:nvSpPr>
          <p:spPr>
            <a:xfrm>
              <a:off x="3089907" y="1405421"/>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grp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p:nvGrpSpPr>
        <p:grpSpPr>
          <a:xfrm>
            <a:off x="5544152" y="4457252"/>
            <a:ext cx="1181758" cy="1142060"/>
            <a:chOff x="7936099" y="4562975"/>
            <a:chExt cx="1181758" cy="1142060"/>
          </a:xfrm>
          <a:solidFill>
            <a:schemeClr val="accent1"/>
          </a:solidFill>
        </p:grpSpPr>
        <p:sp>
          <p:nvSpPr>
            <p:cNvPr id="12" name="Rectangle 11">
              <a:extLst>
                <a:ext uri="{FF2B5EF4-FFF2-40B4-BE49-F238E27FC236}">
                  <a16:creationId xmlns:a16="http://schemas.microsoft.com/office/drawing/2014/main" id="{026A5C5C-7C72-998A-0CAC-84F012E7B078}"/>
                </a:ext>
              </a:extLst>
            </p:cNvPr>
            <p:cNvSpPr/>
            <p:nvPr/>
          </p:nvSpPr>
          <p:spPr>
            <a:xfrm>
              <a:off x="7936099" y="4562975"/>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grp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a:noFill/>
        </p:spPr>
        <p:txBody>
          <a:bodyPr vert="horz" wrap="square" lIns="0" tIns="0" rIns="0" bIns="0" rtlCol="0" anchor="ctr" anchorCtr="0">
            <a:noAutofit/>
          </a:bodyPr>
          <a:lstStyle>
            <a:lvl1pPr algn="ctr">
              <a:defRPr lang="en-GB" sz="2400" b="0" cap="none">
                <a:solidFill>
                  <a:schemeClr val="tx1"/>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a:noFill/>
        </p:spPr>
        <p:txBody>
          <a:bodyPr/>
          <a:lstStyle>
            <a:lvl1pPr marL="0" indent="0" algn="ctr">
              <a:buNone/>
              <a:defRPr sz="1600" b="1">
                <a:solidFill>
                  <a:schemeClr val="tx2"/>
                </a:solidFill>
              </a:defRPr>
            </a:lvl1pPr>
          </a:lstStyle>
          <a:p>
            <a:pPr lvl="0"/>
            <a:r>
              <a:rPr lang="en-GB"/>
              <a:t>Add source here</a:t>
            </a:r>
            <a:endParaRPr lang="en-US"/>
          </a:p>
        </p:txBody>
      </p:sp>
      <p:grpSp>
        <p:nvGrpSpPr>
          <p:cNvPr id="9" name="Group 8">
            <a:extLst>
              <a:ext uri="{FF2B5EF4-FFF2-40B4-BE49-F238E27FC236}">
                <a16:creationId xmlns:a16="http://schemas.microsoft.com/office/drawing/2014/main" id="{1ECF95E6-9947-DCBE-F644-EEA46F9AB3F0}"/>
              </a:ext>
            </a:extLst>
          </p:cNvPr>
          <p:cNvGrpSpPr/>
          <p:nvPr/>
        </p:nvGrpSpPr>
        <p:grpSpPr>
          <a:xfrm>
            <a:off x="10863102" y="309052"/>
            <a:ext cx="911847" cy="382707"/>
            <a:chOff x="7459170" y="481236"/>
            <a:chExt cx="2697427" cy="1132124"/>
          </a:xfrm>
        </p:grpSpPr>
        <p:sp>
          <p:nvSpPr>
            <p:cNvPr id="13" name="Freeform 12">
              <a:extLst>
                <a:ext uri="{FF2B5EF4-FFF2-40B4-BE49-F238E27FC236}">
                  <a16:creationId xmlns:a16="http://schemas.microsoft.com/office/drawing/2014/main" id="{35905906-9034-0DB8-791F-88FBCF97643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AF18F96-A66B-FB67-3E32-77D0A1D6A9D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0B55D60D-2C67-798C-F613-6CDAE8C0EDF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D8B45D5-977E-2C6F-431B-ADA9106E01E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E35942C3-8BC4-AF9E-E7EB-06532B8487B8}"/>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B3A38A4-397C-C36D-E9A2-C95605F8EB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3BC3B9B-5BAC-3577-165B-7033977AEB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5" name="Slide Number Placeholder 4">
            <a:extLst>
              <a:ext uri="{FF2B5EF4-FFF2-40B4-BE49-F238E27FC236}">
                <a16:creationId xmlns:a16="http://schemas.microsoft.com/office/drawing/2014/main" id="{B1612115-FF2C-67D0-5800-5FD8772A083D}"/>
              </a:ext>
            </a:extLst>
          </p:cNvPr>
          <p:cNvSpPr>
            <a:spLocks noGrp="1"/>
          </p:cNvSpPr>
          <p:nvPr>
            <p:ph type="sldNum" sz="quarter" idx="14"/>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1842928106"/>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p:cSld name="Quote layout 4">
    <p:bg>
      <p:bgPr>
        <a:solidFill>
          <a:schemeClr val="bg1"/>
        </a:solid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1ECF95E6-9947-DCBE-F644-EEA46F9AB3F0}"/>
              </a:ext>
            </a:extLst>
          </p:cNvPr>
          <p:cNvGrpSpPr/>
          <p:nvPr/>
        </p:nvGrpSpPr>
        <p:grpSpPr>
          <a:xfrm>
            <a:off x="10863102" y="309052"/>
            <a:ext cx="911847" cy="382707"/>
            <a:chOff x="7459170" y="481236"/>
            <a:chExt cx="2697427" cy="1132124"/>
          </a:xfrm>
        </p:grpSpPr>
        <p:sp>
          <p:nvSpPr>
            <p:cNvPr id="13" name="Freeform 12">
              <a:extLst>
                <a:ext uri="{FF2B5EF4-FFF2-40B4-BE49-F238E27FC236}">
                  <a16:creationId xmlns:a16="http://schemas.microsoft.com/office/drawing/2014/main" id="{35905906-9034-0DB8-791F-88FBCF97643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AF18F96-A66B-FB67-3E32-77D0A1D6A9D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0B55D60D-2C67-798C-F613-6CDAE8C0EDF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D8B45D5-977E-2C6F-431B-ADA9106E01E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E35942C3-8BC4-AF9E-E7EB-06532B8487B8}"/>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B3A38A4-397C-C36D-E9A2-C95605F8EB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3BC3B9B-5BAC-3577-165B-7033977AEB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 name="Title 22">
            <a:extLst>
              <a:ext uri="{FF2B5EF4-FFF2-40B4-BE49-F238E27FC236}">
                <a16:creationId xmlns:a16="http://schemas.microsoft.com/office/drawing/2014/main" id="{EE562D05-F032-D527-C8C7-12BB617A09ED}"/>
              </a:ext>
            </a:extLst>
          </p:cNvPr>
          <p:cNvSpPr>
            <a:spLocks noGrp="1"/>
          </p:cNvSpPr>
          <p:nvPr>
            <p:ph type="title"/>
          </p:nvPr>
        </p:nvSpPr>
        <p:spPr>
          <a:xfrm>
            <a:off x="815974" y="2222605"/>
            <a:ext cx="3419475" cy="1107996"/>
          </a:xfrm>
        </p:spPr>
        <p:txBody>
          <a:bodyPr/>
          <a:lstStyle/>
          <a:p>
            <a:r>
              <a:rPr lang="en-US"/>
              <a:t>Click to edit Master title style</a:t>
            </a:r>
            <a:endParaRPr lang="en-GB"/>
          </a:p>
        </p:txBody>
      </p:sp>
      <p:sp>
        <p:nvSpPr>
          <p:cNvPr id="5" name="Text Placeholder 23">
            <a:extLst>
              <a:ext uri="{FF2B5EF4-FFF2-40B4-BE49-F238E27FC236}">
                <a16:creationId xmlns:a16="http://schemas.microsoft.com/office/drawing/2014/main" id="{C4692922-0A97-8686-6B51-2AD0D25417C6}"/>
              </a:ext>
            </a:extLst>
          </p:cNvPr>
          <p:cNvSpPr>
            <a:spLocks noGrp="1"/>
          </p:cNvSpPr>
          <p:nvPr>
            <p:ph type="body" sz="quarter" idx="15" hasCustomPrompt="1"/>
          </p:nvPr>
        </p:nvSpPr>
        <p:spPr>
          <a:xfrm>
            <a:off x="815974" y="3376321"/>
            <a:ext cx="3419476" cy="385762"/>
          </a:xfrm>
        </p:spPr>
        <p:txBody>
          <a:bodyPr/>
          <a:lstStyle>
            <a:lvl1pPr marL="0" indent="0">
              <a:buNone/>
              <a:defRPr>
                <a:solidFill>
                  <a:schemeClr val="tx1"/>
                </a:solidFill>
              </a:defRPr>
            </a:lvl1pPr>
          </a:lstStyle>
          <a:p>
            <a:r>
              <a:rPr lang="en-GB"/>
              <a:t>Click to add subheading</a:t>
            </a:r>
          </a:p>
        </p:txBody>
      </p:sp>
      <p:sp>
        <p:nvSpPr>
          <p:cNvPr id="26" name="Graphic 16">
            <a:extLst>
              <a:ext uri="{FF2B5EF4-FFF2-40B4-BE49-F238E27FC236}">
                <a16:creationId xmlns:a16="http://schemas.microsoft.com/office/drawing/2014/main" id="{77D7FB94-768B-ABD4-3142-2FC7F36AC0F1}"/>
              </a:ext>
            </a:extLst>
          </p:cNvPr>
          <p:cNvSpPr/>
          <p:nvPr/>
        </p:nvSpPr>
        <p:spPr>
          <a:xfrm>
            <a:off x="4776022" y="651714"/>
            <a:ext cx="2999950" cy="2785252"/>
          </a:xfrm>
          <a:custGeom>
            <a:avLst/>
            <a:gdLst>
              <a:gd name="connsiteX0" fmla="*/ 1363337 w 1363336"/>
              <a:gd name="connsiteY0" fmla="*/ 1100667 h 1265766"/>
              <a:gd name="connsiteX1" fmla="*/ 380820 w 1363336"/>
              <a:gd name="connsiteY1" fmla="*/ 1100667 h 1265766"/>
              <a:gd name="connsiteX2" fmla="*/ 188506 w 1363336"/>
              <a:gd name="connsiteY2" fmla="*/ 1265767 h 1265766"/>
              <a:gd name="connsiteX3" fmla="*/ 160897 w 1363336"/>
              <a:gd name="connsiteY3" fmla="*/ 1100667 h 1265766"/>
              <a:gd name="connsiteX4" fmla="*/ 0 w 1363336"/>
              <a:gd name="connsiteY4" fmla="*/ 1100667 h 1265766"/>
              <a:gd name="connsiteX5" fmla="*/ 0 w 1363336"/>
              <a:gd name="connsiteY5" fmla="*/ 0 h 1265766"/>
              <a:gd name="connsiteX6" fmla="*/ 1363337 w 1363336"/>
              <a:gd name="connsiteY6" fmla="*/ 0 h 126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336" h="1265766">
                <a:moveTo>
                  <a:pt x="1363337" y="1100667"/>
                </a:moveTo>
                <a:lnTo>
                  <a:pt x="380820" y="1100667"/>
                </a:lnTo>
                <a:lnTo>
                  <a:pt x="188506" y="1265767"/>
                </a:lnTo>
                <a:lnTo>
                  <a:pt x="160897" y="1100667"/>
                </a:lnTo>
                <a:lnTo>
                  <a:pt x="0" y="1100667"/>
                </a:lnTo>
                <a:lnTo>
                  <a:pt x="0" y="0"/>
                </a:lnTo>
                <a:lnTo>
                  <a:pt x="1363337" y="0"/>
                </a:lnTo>
                <a:close/>
              </a:path>
            </a:pathLst>
          </a:custGeom>
          <a:solidFill>
            <a:schemeClr val="accent1"/>
          </a:solidFill>
          <a:ln w="9512" cap="flat">
            <a:noFill/>
            <a:prstDash val="solid"/>
            <a:miter/>
          </a:ln>
        </p:spPr>
        <p:txBody>
          <a:bodyPr rtlCol="0" anchor="ctr"/>
          <a:lstStyle/>
          <a:p>
            <a:endParaRPr lang="en-GB"/>
          </a:p>
        </p:txBody>
      </p:sp>
      <p:grpSp>
        <p:nvGrpSpPr>
          <p:cNvPr id="27" name="Group 26">
            <a:extLst>
              <a:ext uri="{FF2B5EF4-FFF2-40B4-BE49-F238E27FC236}">
                <a16:creationId xmlns:a16="http://schemas.microsoft.com/office/drawing/2014/main" id="{945C2D11-BC4B-1A88-4625-E4DEE5355C6D}"/>
              </a:ext>
            </a:extLst>
          </p:cNvPr>
          <p:cNvGrpSpPr/>
          <p:nvPr/>
        </p:nvGrpSpPr>
        <p:grpSpPr>
          <a:xfrm>
            <a:off x="4776022" y="3578169"/>
            <a:ext cx="2999950" cy="2785252"/>
            <a:chOff x="4776022" y="3578169"/>
            <a:chExt cx="2999950" cy="2785252"/>
          </a:xfrm>
        </p:grpSpPr>
        <p:sp>
          <p:nvSpPr>
            <p:cNvPr id="28" name="Graphic 16">
              <a:extLst>
                <a:ext uri="{FF2B5EF4-FFF2-40B4-BE49-F238E27FC236}">
                  <a16:creationId xmlns:a16="http://schemas.microsoft.com/office/drawing/2014/main" id="{339355C3-4380-03F6-74F4-B76413B24EB1}"/>
                </a:ext>
              </a:extLst>
            </p:cNvPr>
            <p:cNvSpPr/>
            <p:nvPr/>
          </p:nvSpPr>
          <p:spPr>
            <a:xfrm>
              <a:off x="4776022" y="3578169"/>
              <a:ext cx="2999950" cy="2785252"/>
            </a:xfrm>
            <a:custGeom>
              <a:avLst/>
              <a:gdLst>
                <a:gd name="connsiteX0" fmla="*/ 1363337 w 1363336"/>
                <a:gd name="connsiteY0" fmla="*/ 1100667 h 1265766"/>
                <a:gd name="connsiteX1" fmla="*/ 380820 w 1363336"/>
                <a:gd name="connsiteY1" fmla="*/ 1100667 h 1265766"/>
                <a:gd name="connsiteX2" fmla="*/ 188506 w 1363336"/>
                <a:gd name="connsiteY2" fmla="*/ 1265767 h 1265766"/>
                <a:gd name="connsiteX3" fmla="*/ 160897 w 1363336"/>
                <a:gd name="connsiteY3" fmla="*/ 1100667 h 1265766"/>
                <a:gd name="connsiteX4" fmla="*/ 0 w 1363336"/>
                <a:gd name="connsiteY4" fmla="*/ 1100667 h 1265766"/>
                <a:gd name="connsiteX5" fmla="*/ 0 w 1363336"/>
                <a:gd name="connsiteY5" fmla="*/ 0 h 1265766"/>
                <a:gd name="connsiteX6" fmla="*/ 1363337 w 1363336"/>
                <a:gd name="connsiteY6" fmla="*/ 0 h 126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336" h="1265766">
                  <a:moveTo>
                    <a:pt x="1363337" y="1100667"/>
                  </a:moveTo>
                  <a:lnTo>
                    <a:pt x="380820" y="1100667"/>
                  </a:lnTo>
                  <a:lnTo>
                    <a:pt x="188506" y="1265767"/>
                  </a:lnTo>
                  <a:lnTo>
                    <a:pt x="160897" y="1100667"/>
                  </a:lnTo>
                  <a:lnTo>
                    <a:pt x="0" y="1100667"/>
                  </a:lnTo>
                  <a:lnTo>
                    <a:pt x="0" y="0"/>
                  </a:lnTo>
                  <a:lnTo>
                    <a:pt x="1363337" y="0"/>
                  </a:lnTo>
                  <a:close/>
                </a:path>
              </a:pathLst>
            </a:custGeom>
            <a:solidFill>
              <a:schemeClr val="tx1"/>
            </a:solidFill>
            <a:ln w="9512" cap="flat">
              <a:noFill/>
              <a:prstDash val="solid"/>
              <a:miter/>
            </a:ln>
          </p:spPr>
          <p:txBody>
            <a:bodyPr rtlCol="0" anchor="ctr"/>
            <a:lstStyle/>
            <a:p>
              <a:endParaRPr lang="en-GB" sz="1600"/>
            </a:p>
          </p:txBody>
        </p:sp>
        <p:grpSp>
          <p:nvGrpSpPr>
            <p:cNvPr id="29" name="Group 28">
              <a:extLst>
                <a:ext uri="{FF2B5EF4-FFF2-40B4-BE49-F238E27FC236}">
                  <a16:creationId xmlns:a16="http://schemas.microsoft.com/office/drawing/2014/main" id="{BED6CC0F-DF49-B191-7E6B-2EEE2EACAC43}"/>
                </a:ext>
              </a:extLst>
            </p:cNvPr>
            <p:cNvGrpSpPr/>
            <p:nvPr/>
          </p:nvGrpSpPr>
          <p:grpSpPr>
            <a:xfrm>
              <a:off x="4956019" y="3668996"/>
              <a:ext cx="2694127" cy="2174525"/>
              <a:chOff x="4956019" y="751764"/>
              <a:chExt cx="2694127" cy="2174525"/>
            </a:xfrm>
          </p:grpSpPr>
          <p:sp>
            <p:nvSpPr>
              <p:cNvPr id="31" name="Graphic 8">
                <a:extLst>
                  <a:ext uri="{FF2B5EF4-FFF2-40B4-BE49-F238E27FC236}">
                    <a16:creationId xmlns:a16="http://schemas.microsoft.com/office/drawing/2014/main" id="{019D615F-1DF7-71DC-3187-38C7A12FE58C}"/>
                  </a:ext>
                </a:extLst>
              </p:cNvPr>
              <p:cNvSpPr/>
              <p:nvPr/>
            </p:nvSpPr>
            <p:spPr>
              <a:xfrm>
                <a:off x="4956019" y="751764"/>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600">
                  <a:solidFill>
                    <a:schemeClr val="bg1"/>
                  </a:solidFill>
                </a:endParaRPr>
              </a:p>
            </p:txBody>
          </p:sp>
          <p:sp>
            <p:nvSpPr>
              <p:cNvPr id="32" name="Graphic 8">
                <a:extLst>
                  <a:ext uri="{FF2B5EF4-FFF2-40B4-BE49-F238E27FC236}">
                    <a16:creationId xmlns:a16="http://schemas.microsoft.com/office/drawing/2014/main" id="{EC802AA8-7B76-AE21-2892-8F868B687E3A}"/>
                  </a:ext>
                </a:extLst>
              </p:cNvPr>
              <p:cNvSpPr/>
              <p:nvPr/>
            </p:nvSpPr>
            <p:spPr>
              <a:xfrm rot="10800000">
                <a:off x="7170154" y="2529015"/>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600">
                  <a:solidFill>
                    <a:schemeClr val="bg1"/>
                  </a:solidFill>
                </a:endParaRPr>
              </a:p>
            </p:txBody>
          </p:sp>
          <p:sp>
            <p:nvSpPr>
              <p:cNvPr id="33" name="TextBox 32">
                <a:extLst>
                  <a:ext uri="{FF2B5EF4-FFF2-40B4-BE49-F238E27FC236}">
                    <a16:creationId xmlns:a16="http://schemas.microsoft.com/office/drawing/2014/main" id="{222C0FD5-679E-8C28-78E0-EA79FC848AC1}"/>
                  </a:ext>
                </a:extLst>
              </p:cNvPr>
              <p:cNvSpPr txBox="1"/>
              <p:nvPr/>
            </p:nvSpPr>
            <p:spPr>
              <a:xfrm>
                <a:off x="4956019" y="1255830"/>
                <a:ext cx="2694127" cy="1221466"/>
              </a:xfrm>
              <a:prstGeom prst="rect">
                <a:avLst/>
              </a:prstGeom>
              <a:noFill/>
            </p:spPr>
            <p:txBody>
              <a:bodyPr wrap="square" lIns="0" tIns="0" rIns="0" bIns="0" rtlCol="0">
                <a:noAutofit/>
              </a:bodyPr>
              <a:lstStyle/>
              <a:p>
                <a:pPr algn="l"/>
                <a:r>
                  <a:rPr lang="en-GB" sz="1400">
                    <a:solidFill>
                      <a:schemeClr val="bg1"/>
                    </a:solidFill>
                  </a:rPr>
                  <a:t>Short quote box</a:t>
                </a:r>
              </a:p>
              <a:p>
                <a:pPr algn="l"/>
                <a:r>
                  <a:rPr lang="en-GB" sz="1400">
                    <a:solidFill>
                      <a:schemeClr val="bg1"/>
                    </a:solidFill>
                  </a:rPr>
                  <a:t>– use font size 14 or 16</a:t>
                </a:r>
              </a:p>
            </p:txBody>
          </p:sp>
        </p:grpSp>
        <p:sp>
          <p:nvSpPr>
            <p:cNvPr id="30" name="TextBox 29">
              <a:extLst>
                <a:ext uri="{FF2B5EF4-FFF2-40B4-BE49-F238E27FC236}">
                  <a16:creationId xmlns:a16="http://schemas.microsoft.com/office/drawing/2014/main" id="{A1725506-529A-9833-864A-1C4C4D91BFE5}"/>
                </a:ext>
              </a:extLst>
            </p:cNvPr>
            <p:cNvSpPr txBox="1"/>
            <p:nvPr/>
          </p:nvSpPr>
          <p:spPr>
            <a:xfrm>
              <a:off x="4956019" y="5535731"/>
              <a:ext cx="2088308" cy="230062"/>
            </a:xfrm>
            <a:prstGeom prst="rect">
              <a:avLst/>
            </a:prstGeom>
            <a:noFill/>
          </p:spPr>
          <p:txBody>
            <a:bodyPr wrap="square" lIns="0" tIns="0" rIns="0" bIns="0" rtlCol="0">
              <a:noAutofit/>
            </a:bodyPr>
            <a:lstStyle/>
            <a:p>
              <a:pPr algn="l"/>
              <a:r>
                <a:rPr lang="en-GB" sz="1200" b="1">
                  <a:solidFill>
                    <a:schemeClr val="bg1"/>
                  </a:solidFill>
                </a:rPr>
                <a:t>Source</a:t>
              </a:r>
            </a:p>
          </p:txBody>
        </p:sp>
      </p:grpSp>
      <p:grpSp>
        <p:nvGrpSpPr>
          <p:cNvPr id="34" name="Group 33">
            <a:extLst>
              <a:ext uri="{FF2B5EF4-FFF2-40B4-BE49-F238E27FC236}">
                <a16:creationId xmlns:a16="http://schemas.microsoft.com/office/drawing/2014/main" id="{8F376016-9CB0-723B-6E29-55E8131A45A7}"/>
              </a:ext>
            </a:extLst>
          </p:cNvPr>
          <p:cNvGrpSpPr/>
          <p:nvPr/>
        </p:nvGrpSpPr>
        <p:grpSpPr>
          <a:xfrm>
            <a:off x="8004312" y="3578169"/>
            <a:ext cx="2999950" cy="2785252"/>
            <a:chOff x="8004312" y="3578169"/>
            <a:chExt cx="2999950" cy="2785252"/>
          </a:xfrm>
        </p:grpSpPr>
        <p:sp>
          <p:nvSpPr>
            <p:cNvPr id="35" name="Graphic 16">
              <a:extLst>
                <a:ext uri="{FF2B5EF4-FFF2-40B4-BE49-F238E27FC236}">
                  <a16:creationId xmlns:a16="http://schemas.microsoft.com/office/drawing/2014/main" id="{06DC79B9-DD0B-4697-D9F8-F2FFB911F0F9}"/>
                </a:ext>
              </a:extLst>
            </p:cNvPr>
            <p:cNvSpPr/>
            <p:nvPr/>
          </p:nvSpPr>
          <p:spPr>
            <a:xfrm>
              <a:off x="8004312" y="3578169"/>
              <a:ext cx="2999950" cy="2785252"/>
            </a:xfrm>
            <a:custGeom>
              <a:avLst/>
              <a:gdLst>
                <a:gd name="connsiteX0" fmla="*/ 1363337 w 1363336"/>
                <a:gd name="connsiteY0" fmla="*/ 1100667 h 1265766"/>
                <a:gd name="connsiteX1" fmla="*/ 380820 w 1363336"/>
                <a:gd name="connsiteY1" fmla="*/ 1100667 h 1265766"/>
                <a:gd name="connsiteX2" fmla="*/ 188506 w 1363336"/>
                <a:gd name="connsiteY2" fmla="*/ 1265767 h 1265766"/>
                <a:gd name="connsiteX3" fmla="*/ 160897 w 1363336"/>
                <a:gd name="connsiteY3" fmla="*/ 1100667 h 1265766"/>
                <a:gd name="connsiteX4" fmla="*/ 0 w 1363336"/>
                <a:gd name="connsiteY4" fmla="*/ 1100667 h 1265766"/>
                <a:gd name="connsiteX5" fmla="*/ 0 w 1363336"/>
                <a:gd name="connsiteY5" fmla="*/ 0 h 1265766"/>
                <a:gd name="connsiteX6" fmla="*/ 1363337 w 1363336"/>
                <a:gd name="connsiteY6" fmla="*/ 0 h 126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336" h="1265766">
                  <a:moveTo>
                    <a:pt x="1363337" y="1100667"/>
                  </a:moveTo>
                  <a:lnTo>
                    <a:pt x="380820" y="1100667"/>
                  </a:lnTo>
                  <a:lnTo>
                    <a:pt x="188506" y="1265767"/>
                  </a:lnTo>
                  <a:lnTo>
                    <a:pt x="160897" y="1100667"/>
                  </a:lnTo>
                  <a:lnTo>
                    <a:pt x="0" y="1100667"/>
                  </a:lnTo>
                  <a:lnTo>
                    <a:pt x="0" y="0"/>
                  </a:lnTo>
                  <a:lnTo>
                    <a:pt x="1363337" y="0"/>
                  </a:lnTo>
                  <a:close/>
                </a:path>
              </a:pathLst>
            </a:custGeom>
            <a:solidFill>
              <a:schemeClr val="tx2"/>
            </a:solidFill>
            <a:ln w="9512" cap="flat">
              <a:noFill/>
              <a:prstDash val="solid"/>
              <a:miter/>
            </a:ln>
          </p:spPr>
          <p:txBody>
            <a:bodyPr rtlCol="0" anchor="ctr"/>
            <a:lstStyle/>
            <a:p>
              <a:endParaRPr lang="en-GB" sz="1600"/>
            </a:p>
          </p:txBody>
        </p:sp>
        <p:grpSp>
          <p:nvGrpSpPr>
            <p:cNvPr id="36" name="Group 35">
              <a:extLst>
                <a:ext uri="{FF2B5EF4-FFF2-40B4-BE49-F238E27FC236}">
                  <a16:creationId xmlns:a16="http://schemas.microsoft.com/office/drawing/2014/main" id="{A417F754-5C0D-1EA7-D3AC-BF5E04FB4139}"/>
                </a:ext>
              </a:extLst>
            </p:cNvPr>
            <p:cNvGrpSpPr/>
            <p:nvPr/>
          </p:nvGrpSpPr>
          <p:grpSpPr>
            <a:xfrm>
              <a:off x="8157223" y="3696532"/>
              <a:ext cx="2694127" cy="2174525"/>
              <a:chOff x="5108419" y="904164"/>
              <a:chExt cx="2694127" cy="2174525"/>
            </a:xfrm>
          </p:grpSpPr>
          <p:sp>
            <p:nvSpPr>
              <p:cNvPr id="38" name="Graphic 8">
                <a:extLst>
                  <a:ext uri="{FF2B5EF4-FFF2-40B4-BE49-F238E27FC236}">
                    <a16:creationId xmlns:a16="http://schemas.microsoft.com/office/drawing/2014/main" id="{6F426AB5-FC34-0124-245D-D2E16625D70E}"/>
                  </a:ext>
                </a:extLst>
              </p:cNvPr>
              <p:cNvSpPr/>
              <p:nvPr/>
            </p:nvSpPr>
            <p:spPr>
              <a:xfrm>
                <a:off x="5108419" y="904164"/>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600">
                  <a:solidFill>
                    <a:schemeClr val="bg1"/>
                  </a:solidFill>
                </a:endParaRPr>
              </a:p>
            </p:txBody>
          </p:sp>
          <p:sp>
            <p:nvSpPr>
              <p:cNvPr id="39" name="Graphic 8">
                <a:extLst>
                  <a:ext uri="{FF2B5EF4-FFF2-40B4-BE49-F238E27FC236}">
                    <a16:creationId xmlns:a16="http://schemas.microsoft.com/office/drawing/2014/main" id="{94B7C0C2-4CF9-4790-9BB5-6DFB3BC43FC8}"/>
                  </a:ext>
                </a:extLst>
              </p:cNvPr>
              <p:cNvSpPr/>
              <p:nvPr/>
            </p:nvSpPr>
            <p:spPr>
              <a:xfrm rot="10800000">
                <a:off x="7322554" y="2681415"/>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600">
                  <a:solidFill>
                    <a:schemeClr val="bg1"/>
                  </a:solidFill>
                </a:endParaRPr>
              </a:p>
            </p:txBody>
          </p:sp>
          <p:sp>
            <p:nvSpPr>
              <p:cNvPr id="40" name="TextBox 39">
                <a:extLst>
                  <a:ext uri="{FF2B5EF4-FFF2-40B4-BE49-F238E27FC236}">
                    <a16:creationId xmlns:a16="http://schemas.microsoft.com/office/drawing/2014/main" id="{DF5D386A-260A-5290-C9B7-E28CC1F41DC6}"/>
                  </a:ext>
                </a:extLst>
              </p:cNvPr>
              <p:cNvSpPr txBox="1"/>
              <p:nvPr/>
            </p:nvSpPr>
            <p:spPr>
              <a:xfrm>
                <a:off x="5108419" y="1408230"/>
                <a:ext cx="2694127" cy="1221466"/>
              </a:xfrm>
              <a:prstGeom prst="rect">
                <a:avLst/>
              </a:prstGeom>
              <a:noFill/>
            </p:spPr>
            <p:txBody>
              <a:bodyPr wrap="square" lIns="0" tIns="0" rIns="0" bIns="0" rtlCol="0">
                <a:noAutofit/>
              </a:bodyPr>
              <a:lstStyle/>
              <a:p>
                <a:pPr algn="l"/>
                <a:r>
                  <a:rPr lang="en-GB" sz="1400">
                    <a:solidFill>
                      <a:schemeClr val="bg1"/>
                    </a:solidFill>
                  </a:rPr>
                  <a:t>Short quote box</a:t>
                </a:r>
              </a:p>
              <a:p>
                <a:pPr algn="l"/>
                <a:r>
                  <a:rPr lang="en-GB" sz="1400">
                    <a:solidFill>
                      <a:schemeClr val="bg1"/>
                    </a:solidFill>
                  </a:rPr>
                  <a:t>– use font size 14 or 16</a:t>
                </a:r>
              </a:p>
            </p:txBody>
          </p:sp>
        </p:grpSp>
        <p:sp>
          <p:nvSpPr>
            <p:cNvPr id="37" name="TextBox 36">
              <a:extLst>
                <a:ext uri="{FF2B5EF4-FFF2-40B4-BE49-F238E27FC236}">
                  <a16:creationId xmlns:a16="http://schemas.microsoft.com/office/drawing/2014/main" id="{F1016110-BF5E-07AA-35FD-78C789924E3D}"/>
                </a:ext>
              </a:extLst>
            </p:cNvPr>
            <p:cNvSpPr txBox="1"/>
            <p:nvPr/>
          </p:nvSpPr>
          <p:spPr>
            <a:xfrm>
              <a:off x="8157223" y="5535731"/>
              <a:ext cx="2088308" cy="230062"/>
            </a:xfrm>
            <a:prstGeom prst="rect">
              <a:avLst/>
            </a:prstGeom>
            <a:noFill/>
          </p:spPr>
          <p:txBody>
            <a:bodyPr wrap="square" lIns="0" tIns="0" rIns="0" bIns="0" rtlCol="0">
              <a:noAutofit/>
            </a:bodyPr>
            <a:lstStyle/>
            <a:p>
              <a:pPr algn="l"/>
              <a:r>
                <a:rPr lang="en-GB" sz="1200" b="1">
                  <a:solidFill>
                    <a:schemeClr val="bg1"/>
                  </a:solidFill>
                </a:rPr>
                <a:t>Source</a:t>
              </a:r>
            </a:p>
          </p:txBody>
        </p:sp>
      </p:grpSp>
      <p:grpSp>
        <p:nvGrpSpPr>
          <p:cNvPr id="41" name="Group 40">
            <a:extLst>
              <a:ext uri="{FF2B5EF4-FFF2-40B4-BE49-F238E27FC236}">
                <a16:creationId xmlns:a16="http://schemas.microsoft.com/office/drawing/2014/main" id="{FE9520A2-44BD-C88B-7272-F321D2F2614B}"/>
              </a:ext>
            </a:extLst>
          </p:cNvPr>
          <p:cNvGrpSpPr/>
          <p:nvPr/>
        </p:nvGrpSpPr>
        <p:grpSpPr>
          <a:xfrm>
            <a:off x="4956019" y="751764"/>
            <a:ext cx="2694127" cy="2174525"/>
            <a:chOff x="4956019" y="751764"/>
            <a:chExt cx="2694127" cy="2174525"/>
          </a:xfrm>
        </p:grpSpPr>
        <p:grpSp>
          <p:nvGrpSpPr>
            <p:cNvPr id="42" name="Group 41">
              <a:extLst>
                <a:ext uri="{FF2B5EF4-FFF2-40B4-BE49-F238E27FC236}">
                  <a16:creationId xmlns:a16="http://schemas.microsoft.com/office/drawing/2014/main" id="{50F99A2B-DA01-FB2C-F4A9-E5FB98ABE1D9}"/>
                </a:ext>
              </a:extLst>
            </p:cNvPr>
            <p:cNvGrpSpPr/>
            <p:nvPr/>
          </p:nvGrpSpPr>
          <p:grpSpPr>
            <a:xfrm>
              <a:off x="4956019" y="751764"/>
              <a:ext cx="2694127" cy="2174525"/>
              <a:chOff x="4956019" y="751764"/>
              <a:chExt cx="2694127" cy="2174525"/>
            </a:xfrm>
          </p:grpSpPr>
          <p:sp>
            <p:nvSpPr>
              <p:cNvPr id="44" name="Graphic 8">
                <a:extLst>
                  <a:ext uri="{FF2B5EF4-FFF2-40B4-BE49-F238E27FC236}">
                    <a16:creationId xmlns:a16="http://schemas.microsoft.com/office/drawing/2014/main" id="{F702CA42-381C-1745-927C-5CC8039DECA0}"/>
                  </a:ext>
                </a:extLst>
              </p:cNvPr>
              <p:cNvSpPr/>
              <p:nvPr/>
            </p:nvSpPr>
            <p:spPr>
              <a:xfrm>
                <a:off x="4956019" y="751764"/>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600">
                  <a:solidFill>
                    <a:schemeClr val="bg1"/>
                  </a:solidFill>
                </a:endParaRPr>
              </a:p>
            </p:txBody>
          </p:sp>
          <p:sp>
            <p:nvSpPr>
              <p:cNvPr id="45" name="Graphic 8">
                <a:extLst>
                  <a:ext uri="{FF2B5EF4-FFF2-40B4-BE49-F238E27FC236}">
                    <a16:creationId xmlns:a16="http://schemas.microsoft.com/office/drawing/2014/main" id="{58BBE9CC-A8A9-CAEE-16E6-384D4EBAC8F8}"/>
                  </a:ext>
                </a:extLst>
              </p:cNvPr>
              <p:cNvSpPr/>
              <p:nvPr/>
            </p:nvSpPr>
            <p:spPr>
              <a:xfrm rot="10800000">
                <a:off x="7170154" y="2529015"/>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600">
                  <a:solidFill>
                    <a:schemeClr val="bg1"/>
                  </a:solidFill>
                </a:endParaRPr>
              </a:p>
            </p:txBody>
          </p:sp>
          <p:sp>
            <p:nvSpPr>
              <p:cNvPr id="46" name="TextBox 45">
                <a:extLst>
                  <a:ext uri="{FF2B5EF4-FFF2-40B4-BE49-F238E27FC236}">
                    <a16:creationId xmlns:a16="http://schemas.microsoft.com/office/drawing/2014/main" id="{5E82E0A1-715B-E084-807B-712F0B40F574}"/>
                  </a:ext>
                </a:extLst>
              </p:cNvPr>
              <p:cNvSpPr txBox="1"/>
              <p:nvPr/>
            </p:nvSpPr>
            <p:spPr>
              <a:xfrm>
                <a:off x="4956019" y="1255830"/>
                <a:ext cx="2694127" cy="1221466"/>
              </a:xfrm>
              <a:prstGeom prst="rect">
                <a:avLst/>
              </a:prstGeom>
              <a:noFill/>
            </p:spPr>
            <p:txBody>
              <a:bodyPr wrap="square" lIns="0" tIns="0" rIns="0" bIns="0" rtlCol="0">
                <a:noAutofit/>
              </a:bodyPr>
              <a:lstStyle/>
              <a:p>
                <a:pPr algn="l"/>
                <a:r>
                  <a:rPr lang="en-GB" sz="1400">
                    <a:solidFill>
                      <a:schemeClr val="bg1"/>
                    </a:solidFill>
                  </a:rPr>
                  <a:t>Short quote box</a:t>
                </a:r>
              </a:p>
              <a:p>
                <a:pPr algn="l"/>
                <a:r>
                  <a:rPr lang="en-GB" sz="1400">
                    <a:solidFill>
                      <a:schemeClr val="bg1"/>
                    </a:solidFill>
                  </a:rPr>
                  <a:t>– use font size 14 or 16</a:t>
                </a:r>
              </a:p>
            </p:txBody>
          </p:sp>
        </p:grpSp>
        <p:sp>
          <p:nvSpPr>
            <p:cNvPr id="43" name="TextBox 42">
              <a:extLst>
                <a:ext uri="{FF2B5EF4-FFF2-40B4-BE49-F238E27FC236}">
                  <a16:creationId xmlns:a16="http://schemas.microsoft.com/office/drawing/2014/main" id="{7CF9B6AA-F2C4-3A16-94D6-4FA0616BC4C2}"/>
                </a:ext>
              </a:extLst>
            </p:cNvPr>
            <p:cNvSpPr txBox="1"/>
            <p:nvPr/>
          </p:nvSpPr>
          <p:spPr>
            <a:xfrm>
              <a:off x="4956019" y="2609276"/>
              <a:ext cx="2088308" cy="230062"/>
            </a:xfrm>
            <a:prstGeom prst="rect">
              <a:avLst/>
            </a:prstGeom>
            <a:noFill/>
          </p:spPr>
          <p:txBody>
            <a:bodyPr wrap="square" lIns="0" tIns="0" rIns="0" bIns="0" rtlCol="0">
              <a:noAutofit/>
            </a:bodyPr>
            <a:lstStyle/>
            <a:p>
              <a:pPr algn="l"/>
              <a:r>
                <a:rPr lang="en-GB" sz="1200" b="1">
                  <a:solidFill>
                    <a:schemeClr val="bg1"/>
                  </a:solidFill>
                </a:rPr>
                <a:t>Source</a:t>
              </a:r>
            </a:p>
          </p:txBody>
        </p:sp>
      </p:grpSp>
      <p:grpSp>
        <p:nvGrpSpPr>
          <p:cNvPr id="47" name="Group 46">
            <a:extLst>
              <a:ext uri="{FF2B5EF4-FFF2-40B4-BE49-F238E27FC236}">
                <a16:creationId xmlns:a16="http://schemas.microsoft.com/office/drawing/2014/main" id="{7CAED7B2-273B-E7AC-BB6F-B3CC2747438F}"/>
              </a:ext>
            </a:extLst>
          </p:cNvPr>
          <p:cNvGrpSpPr/>
          <p:nvPr/>
        </p:nvGrpSpPr>
        <p:grpSpPr>
          <a:xfrm>
            <a:off x="8004312" y="651714"/>
            <a:ext cx="2999950" cy="2785252"/>
            <a:chOff x="8004312" y="651714"/>
            <a:chExt cx="2999950" cy="2785252"/>
          </a:xfrm>
        </p:grpSpPr>
        <p:sp>
          <p:nvSpPr>
            <p:cNvPr id="48" name="Graphic 16">
              <a:extLst>
                <a:ext uri="{FF2B5EF4-FFF2-40B4-BE49-F238E27FC236}">
                  <a16:creationId xmlns:a16="http://schemas.microsoft.com/office/drawing/2014/main" id="{B9FB914A-D507-9CFB-3B63-A36282B4F3B9}"/>
                </a:ext>
              </a:extLst>
            </p:cNvPr>
            <p:cNvSpPr/>
            <p:nvPr/>
          </p:nvSpPr>
          <p:spPr>
            <a:xfrm>
              <a:off x="8004312" y="651714"/>
              <a:ext cx="2999950" cy="2785252"/>
            </a:xfrm>
            <a:custGeom>
              <a:avLst/>
              <a:gdLst>
                <a:gd name="connsiteX0" fmla="*/ 1363337 w 1363336"/>
                <a:gd name="connsiteY0" fmla="*/ 1100667 h 1265766"/>
                <a:gd name="connsiteX1" fmla="*/ 380820 w 1363336"/>
                <a:gd name="connsiteY1" fmla="*/ 1100667 h 1265766"/>
                <a:gd name="connsiteX2" fmla="*/ 188506 w 1363336"/>
                <a:gd name="connsiteY2" fmla="*/ 1265767 h 1265766"/>
                <a:gd name="connsiteX3" fmla="*/ 160897 w 1363336"/>
                <a:gd name="connsiteY3" fmla="*/ 1100667 h 1265766"/>
                <a:gd name="connsiteX4" fmla="*/ 0 w 1363336"/>
                <a:gd name="connsiteY4" fmla="*/ 1100667 h 1265766"/>
                <a:gd name="connsiteX5" fmla="*/ 0 w 1363336"/>
                <a:gd name="connsiteY5" fmla="*/ 0 h 1265766"/>
                <a:gd name="connsiteX6" fmla="*/ 1363337 w 1363336"/>
                <a:gd name="connsiteY6" fmla="*/ 0 h 126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336" h="1265766">
                  <a:moveTo>
                    <a:pt x="1363337" y="1100667"/>
                  </a:moveTo>
                  <a:lnTo>
                    <a:pt x="380820" y="1100667"/>
                  </a:lnTo>
                  <a:lnTo>
                    <a:pt x="188506" y="1265767"/>
                  </a:lnTo>
                  <a:lnTo>
                    <a:pt x="160897" y="1100667"/>
                  </a:lnTo>
                  <a:lnTo>
                    <a:pt x="0" y="1100667"/>
                  </a:lnTo>
                  <a:lnTo>
                    <a:pt x="0" y="0"/>
                  </a:lnTo>
                  <a:lnTo>
                    <a:pt x="1363337" y="0"/>
                  </a:lnTo>
                  <a:close/>
                </a:path>
              </a:pathLst>
            </a:custGeom>
            <a:solidFill>
              <a:schemeClr val="bg2"/>
            </a:solidFill>
            <a:ln w="9512" cap="flat">
              <a:noFill/>
              <a:prstDash val="solid"/>
              <a:miter/>
            </a:ln>
          </p:spPr>
          <p:txBody>
            <a:bodyPr rtlCol="0" anchor="ctr"/>
            <a:lstStyle/>
            <a:p>
              <a:endParaRPr lang="en-GB" sz="1600"/>
            </a:p>
          </p:txBody>
        </p:sp>
        <p:grpSp>
          <p:nvGrpSpPr>
            <p:cNvPr id="49" name="Group 48">
              <a:extLst>
                <a:ext uri="{FF2B5EF4-FFF2-40B4-BE49-F238E27FC236}">
                  <a16:creationId xmlns:a16="http://schemas.microsoft.com/office/drawing/2014/main" id="{4FE00AB8-BB61-6683-109F-7A4ADE9ADBF5}"/>
                </a:ext>
              </a:extLst>
            </p:cNvPr>
            <p:cNvGrpSpPr/>
            <p:nvPr/>
          </p:nvGrpSpPr>
          <p:grpSpPr>
            <a:xfrm>
              <a:off x="8157223" y="779300"/>
              <a:ext cx="2694127" cy="2174525"/>
              <a:chOff x="5108419" y="904164"/>
              <a:chExt cx="2694127" cy="2174525"/>
            </a:xfrm>
          </p:grpSpPr>
          <p:sp>
            <p:nvSpPr>
              <p:cNvPr id="51" name="Graphic 8">
                <a:extLst>
                  <a:ext uri="{FF2B5EF4-FFF2-40B4-BE49-F238E27FC236}">
                    <a16:creationId xmlns:a16="http://schemas.microsoft.com/office/drawing/2014/main" id="{3914375B-3B76-A03E-7282-34E6A12F3CC1}"/>
                  </a:ext>
                </a:extLst>
              </p:cNvPr>
              <p:cNvSpPr/>
              <p:nvPr/>
            </p:nvSpPr>
            <p:spPr>
              <a:xfrm>
                <a:off x="5108419" y="904164"/>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600">
                  <a:solidFill>
                    <a:schemeClr val="bg1"/>
                  </a:solidFill>
                </a:endParaRPr>
              </a:p>
            </p:txBody>
          </p:sp>
          <p:sp>
            <p:nvSpPr>
              <p:cNvPr id="52" name="Graphic 8">
                <a:extLst>
                  <a:ext uri="{FF2B5EF4-FFF2-40B4-BE49-F238E27FC236}">
                    <a16:creationId xmlns:a16="http://schemas.microsoft.com/office/drawing/2014/main" id="{BCFBC4CE-8004-5848-9A32-E1AE2F4D3534}"/>
                  </a:ext>
                </a:extLst>
              </p:cNvPr>
              <p:cNvSpPr/>
              <p:nvPr/>
            </p:nvSpPr>
            <p:spPr>
              <a:xfrm rot="10800000">
                <a:off x="7322554" y="2681415"/>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600">
                  <a:solidFill>
                    <a:schemeClr val="bg1"/>
                  </a:solidFill>
                </a:endParaRPr>
              </a:p>
            </p:txBody>
          </p:sp>
          <p:sp>
            <p:nvSpPr>
              <p:cNvPr id="53" name="TextBox 52">
                <a:extLst>
                  <a:ext uri="{FF2B5EF4-FFF2-40B4-BE49-F238E27FC236}">
                    <a16:creationId xmlns:a16="http://schemas.microsoft.com/office/drawing/2014/main" id="{C640FE75-5796-86A7-F5E0-2BF7630E20F8}"/>
                  </a:ext>
                </a:extLst>
              </p:cNvPr>
              <p:cNvSpPr txBox="1"/>
              <p:nvPr/>
            </p:nvSpPr>
            <p:spPr>
              <a:xfrm>
                <a:off x="5108419" y="1408230"/>
                <a:ext cx="2694127" cy="1221466"/>
              </a:xfrm>
              <a:prstGeom prst="rect">
                <a:avLst/>
              </a:prstGeom>
              <a:noFill/>
            </p:spPr>
            <p:txBody>
              <a:bodyPr wrap="square" lIns="0" tIns="0" rIns="0" bIns="0" rtlCol="0">
                <a:noAutofit/>
              </a:bodyPr>
              <a:lstStyle/>
              <a:p>
                <a:pPr algn="l"/>
                <a:r>
                  <a:rPr lang="en-GB" sz="1400">
                    <a:solidFill>
                      <a:schemeClr val="bg1"/>
                    </a:solidFill>
                  </a:rPr>
                  <a:t>Short quote box</a:t>
                </a:r>
              </a:p>
              <a:p>
                <a:pPr algn="l"/>
                <a:r>
                  <a:rPr lang="en-GB" sz="1400">
                    <a:solidFill>
                      <a:schemeClr val="bg1"/>
                    </a:solidFill>
                  </a:rPr>
                  <a:t>– use font size 14 or 16</a:t>
                </a:r>
              </a:p>
            </p:txBody>
          </p:sp>
        </p:grpSp>
        <p:sp>
          <p:nvSpPr>
            <p:cNvPr id="50" name="TextBox 49">
              <a:extLst>
                <a:ext uri="{FF2B5EF4-FFF2-40B4-BE49-F238E27FC236}">
                  <a16:creationId xmlns:a16="http://schemas.microsoft.com/office/drawing/2014/main" id="{8D04A6B5-11C7-9995-FE63-8C0105297A7F}"/>
                </a:ext>
              </a:extLst>
            </p:cNvPr>
            <p:cNvSpPr txBox="1"/>
            <p:nvPr/>
          </p:nvSpPr>
          <p:spPr>
            <a:xfrm>
              <a:off x="8157223" y="2609276"/>
              <a:ext cx="2088308" cy="230062"/>
            </a:xfrm>
            <a:prstGeom prst="rect">
              <a:avLst/>
            </a:prstGeom>
            <a:noFill/>
          </p:spPr>
          <p:txBody>
            <a:bodyPr wrap="square" lIns="0" tIns="0" rIns="0" bIns="0" rtlCol="0">
              <a:noAutofit/>
            </a:bodyPr>
            <a:lstStyle/>
            <a:p>
              <a:pPr algn="l"/>
              <a:r>
                <a:rPr lang="en-GB" sz="1200" b="1">
                  <a:solidFill>
                    <a:schemeClr val="bg1"/>
                  </a:solidFill>
                </a:rPr>
                <a:t>Source</a:t>
              </a:r>
            </a:p>
          </p:txBody>
        </p:sp>
      </p:grpSp>
      <p:sp>
        <p:nvSpPr>
          <p:cNvPr id="3" name="Slide Number Placeholder 2">
            <a:extLst>
              <a:ext uri="{FF2B5EF4-FFF2-40B4-BE49-F238E27FC236}">
                <a16:creationId xmlns:a16="http://schemas.microsoft.com/office/drawing/2014/main" id="{E9B6B51D-EDB8-54E5-1545-FC748ED844E4}"/>
              </a:ext>
            </a:extLst>
          </p:cNvPr>
          <p:cNvSpPr>
            <a:spLocks noGrp="1"/>
          </p:cNvSpPr>
          <p:nvPr>
            <p:ph type="sldNum" sz="quarter" idx="16"/>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122545265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wo person bio 1">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73B53081-2F82-C255-DE2D-C94568285F6B}"/>
              </a:ext>
            </a:extLst>
          </p:cNvPr>
          <p:cNvSpPr/>
          <p:nvPr/>
        </p:nvSpPr>
        <p:spPr>
          <a:xfrm>
            <a:off x="812006" y="2919046"/>
            <a:ext cx="5163344" cy="3100755"/>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26" name="Rectangle 25">
            <a:extLst>
              <a:ext uri="{FF2B5EF4-FFF2-40B4-BE49-F238E27FC236}">
                <a16:creationId xmlns:a16="http://schemas.microsoft.com/office/drawing/2014/main" id="{8C543281-E189-AA22-7F55-BCDC64F3F998}"/>
              </a:ext>
            </a:extLst>
          </p:cNvPr>
          <p:cNvSpPr/>
          <p:nvPr/>
        </p:nvSpPr>
        <p:spPr>
          <a:xfrm>
            <a:off x="6210783" y="2913923"/>
            <a:ext cx="5163344" cy="3100755"/>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8479" cy="553998"/>
          </a:xfrm>
          <a:prstGeom prst="rect">
            <a:avLst/>
          </a:prstGeom>
        </p:spPr>
        <p:txBody>
          <a:bodyPr vert="horz" wrap="square" lIns="0" tIns="0" rIns="0" bIns="0" rtlCol="0" anchor="t" anchorCtr="0">
            <a:spAutoFit/>
          </a:bodyPr>
          <a:lstStyle>
            <a:lvl1pPr>
              <a:defRPr/>
            </a:lvl1pPr>
          </a:lstStyle>
          <a:p>
            <a:r>
              <a:rPr lang="en-US"/>
              <a:t>Biography slide x 2</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15976" y="1652038"/>
            <a:ext cx="1654301" cy="1654301"/>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sp>
        <p:nvSpPr>
          <p:cNvPr id="7" name="Text Placeholder 7">
            <a:extLst>
              <a:ext uri="{FF2B5EF4-FFF2-40B4-BE49-F238E27FC236}">
                <a16:creationId xmlns:a16="http://schemas.microsoft.com/office/drawing/2014/main" id="{420D8522-F614-29DC-EEF5-B7E3296212DF}"/>
              </a:ext>
            </a:extLst>
          </p:cNvPr>
          <p:cNvSpPr>
            <a:spLocks noGrp="1"/>
          </p:cNvSpPr>
          <p:nvPr>
            <p:ph type="body" sz="quarter" idx="19" hasCustomPrompt="1"/>
          </p:nvPr>
        </p:nvSpPr>
        <p:spPr>
          <a:xfrm>
            <a:off x="937871" y="3439844"/>
            <a:ext cx="4979264" cy="306502"/>
          </a:xfrm>
        </p:spPr>
        <p:txBody>
          <a:bodyPr/>
          <a:lstStyle>
            <a:lvl1pPr marL="0" indent="0">
              <a:spcBef>
                <a:spcPts val="0"/>
              </a:spcBef>
              <a:buNone/>
              <a:defRPr sz="1800" b="1">
                <a:solidFill>
                  <a:schemeClr val="bg1"/>
                </a:solidFill>
                <a:latin typeface="+mn-lt"/>
              </a:defRPr>
            </a:lvl1pPr>
          </a:lstStyle>
          <a:p>
            <a:pPr lvl="0"/>
            <a:r>
              <a:rPr lang="en-US"/>
              <a:t>Name</a:t>
            </a:r>
          </a:p>
        </p:txBody>
      </p:sp>
      <p:sp>
        <p:nvSpPr>
          <p:cNvPr id="8" name="Picture Placeholder 3">
            <a:extLst>
              <a:ext uri="{FF2B5EF4-FFF2-40B4-BE49-F238E27FC236}">
                <a16:creationId xmlns:a16="http://schemas.microsoft.com/office/drawing/2014/main" id="{CBDE7D5B-1889-1B13-420A-69689E25E81E}"/>
              </a:ext>
            </a:extLst>
          </p:cNvPr>
          <p:cNvSpPr>
            <a:spLocks noGrp="1"/>
          </p:cNvSpPr>
          <p:nvPr>
            <p:ph type="pic" sz="quarter" idx="20"/>
          </p:nvPr>
        </p:nvSpPr>
        <p:spPr>
          <a:xfrm>
            <a:off x="6216651" y="1654730"/>
            <a:ext cx="1654301" cy="1654301"/>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sp>
        <p:nvSpPr>
          <p:cNvPr id="13" name="Text Placeholder 7">
            <a:extLst>
              <a:ext uri="{FF2B5EF4-FFF2-40B4-BE49-F238E27FC236}">
                <a16:creationId xmlns:a16="http://schemas.microsoft.com/office/drawing/2014/main" id="{42E2E00B-8604-C43A-05F7-F0787AB3162D}"/>
              </a:ext>
            </a:extLst>
          </p:cNvPr>
          <p:cNvSpPr>
            <a:spLocks noGrp="1"/>
          </p:cNvSpPr>
          <p:nvPr>
            <p:ph type="body" sz="quarter" idx="22" hasCustomPrompt="1"/>
          </p:nvPr>
        </p:nvSpPr>
        <p:spPr>
          <a:xfrm>
            <a:off x="937871" y="3799779"/>
            <a:ext cx="4979264" cy="306502"/>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22" name="Text Placeholder 7">
            <a:extLst>
              <a:ext uri="{FF2B5EF4-FFF2-40B4-BE49-F238E27FC236}">
                <a16:creationId xmlns:a16="http://schemas.microsoft.com/office/drawing/2014/main" id="{8846313C-41CC-13A3-EA12-559355AD03D5}"/>
              </a:ext>
            </a:extLst>
          </p:cNvPr>
          <p:cNvSpPr>
            <a:spLocks noGrp="1"/>
          </p:cNvSpPr>
          <p:nvPr>
            <p:ph type="body" sz="quarter" idx="24" hasCustomPrompt="1"/>
          </p:nvPr>
        </p:nvSpPr>
        <p:spPr>
          <a:xfrm>
            <a:off x="6336648" y="3439844"/>
            <a:ext cx="4979265" cy="306502"/>
          </a:xfrm>
        </p:spPr>
        <p:txBody>
          <a:bodyPr/>
          <a:lstStyle>
            <a:lvl1pPr marL="0" indent="0">
              <a:spcBef>
                <a:spcPts val="0"/>
              </a:spcBef>
              <a:buNone/>
              <a:defRPr sz="1800" b="1">
                <a:solidFill>
                  <a:schemeClr val="bg1"/>
                </a:solidFill>
                <a:latin typeface="+mn-lt"/>
              </a:defRPr>
            </a:lvl1pPr>
          </a:lstStyle>
          <a:p>
            <a:pPr lvl="0"/>
            <a:r>
              <a:rPr lang="en-US"/>
              <a:t>Name</a:t>
            </a:r>
          </a:p>
        </p:txBody>
      </p:sp>
      <p:sp>
        <p:nvSpPr>
          <p:cNvPr id="23" name="Text Placeholder 7">
            <a:extLst>
              <a:ext uri="{FF2B5EF4-FFF2-40B4-BE49-F238E27FC236}">
                <a16:creationId xmlns:a16="http://schemas.microsoft.com/office/drawing/2014/main" id="{E319DBA5-E17C-7BCD-7D57-C01BCEC75E4E}"/>
              </a:ext>
            </a:extLst>
          </p:cNvPr>
          <p:cNvSpPr>
            <a:spLocks noGrp="1"/>
          </p:cNvSpPr>
          <p:nvPr>
            <p:ph type="body" sz="quarter" idx="25" hasCustomPrompt="1"/>
          </p:nvPr>
        </p:nvSpPr>
        <p:spPr>
          <a:xfrm>
            <a:off x="6336648" y="3799779"/>
            <a:ext cx="4979265" cy="306502"/>
          </a:xfrm>
        </p:spPr>
        <p:txBody>
          <a:bodyPr/>
          <a:lstStyle>
            <a:lvl1pPr marL="0" indent="0">
              <a:spcBef>
                <a:spcPts val="0"/>
              </a:spcBef>
              <a:buNone/>
              <a:defRPr sz="1400" b="0">
                <a:solidFill>
                  <a:schemeClr val="bg1"/>
                </a:solidFill>
                <a:latin typeface="+mn-lt"/>
              </a:defRPr>
            </a:lvl1pPr>
          </a:lstStyle>
          <a:p>
            <a:pPr lvl="0"/>
            <a:r>
              <a:rPr lang="en-US"/>
              <a:t>Title</a:t>
            </a:r>
          </a:p>
        </p:txBody>
      </p:sp>
      <p:grpSp>
        <p:nvGrpSpPr>
          <p:cNvPr id="2" name="Group 1">
            <a:extLst>
              <a:ext uri="{FF2B5EF4-FFF2-40B4-BE49-F238E27FC236}">
                <a16:creationId xmlns:a16="http://schemas.microsoft.com/office/drawing/2014/main" id="{725DF649-090C-9CF5-F0EF-456D11A3C4BD}"/>
              </a:ext>
            </a:extLst>
          </p:cNvPr>
          <p:cNvGrpSpPr/>
          <p:nvPr/>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5" name="Content Placeholder 17">
            <a:extLst>
              <a:ext uri="{FF2B5EF4-FFF2-40B4-BE49-F238E27FC236}">
                <a16:creationId xmlns:a16="http://schemas.microsoft.com/office/drawing/2014/main" id="{1C3ECD6D-E3B0-3FCA-3FEB-936AED89E57F}"/>
              </a:ext>
            </a:extLst>
          </p:cNvPr>
          <p:cNvSpPr>
            <a:spLocks noGrp="1"/>
          </p:cNvSpPr>
          <p:nvPr>
            <p:ph sz="quarter" idx="10"/>
          </p:nvPr>
        </p:nvSpPr>
        <p:spPr>
          <a:xfrm>
            <a:off x="938784" y="4215384"/>
            <a:ext cx="4977384" cy="1661160"/>
          </a:xfrm>
        </p:spPr>
        <p:txBody>
          <a:bodyPr>
            <a:normAutofit/>
          </a:bodyPr>
          <a:lstStyle>
            <a:lvl1pPr>
              <a:defRPr sz="1400">
                <a:solidFill>
                  <a:schemeClr val="bg1"/>
                </a:solidFill>
              </a:defRPr>
            </a:lvl1pPr>
            <a:lvl2pPr marL="344488" indent="-173038">
              <a:buFont typeface="System Font Regular"/>
              <a:buChar char="⎼"/>
              <a:tabLst/>
              <a:defRPr sz="1400">
                <a:solidFill>
                  <a:schemeClr val="bg1"/>
                </a:solidFill>
              </a:defRPr>
            </a:lvl2pPr>
            <a:lvl3pPr marL="515938" indent="-171450">
              <a:buFont typeface="Wingdings" pitchFamily="2" charset="2"/>
              <a:buChar char="§"/>
              <a:tabLst/>
              <a:defRPr sz="1400">
                <a:solidFill>
                  <a:schemeClr val="bg1"/>
                </a:solidFill>
              </a:defRPr>
            </a:lvl3pPr>
            <a:lvl4pPr marL="742950" indent="-227013">
              <a:buFont typeface="System Font Regular"/>
              <a:buChar char="⎼"/>
              <a:tabLst/>
              <a:defRPr sz="1400">
                <a:solidFill>
                  <a:schemeClr val="bg1"/>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Content Placeholder 17">
            <a:extLst>
              <a:ext uri="{FF2B5EF4-FFF2-40B4-BE49-F238E27FC236}">
                <a16:creationId xmlns:a16="http://schemas.microsoft.com/office/drawing/2014/main" id="{60362BF2-ED78-36D2-831F-08BA92BECCCE}"/>
              </a:ext>
            </a:extLst>
          </p:cNvPr>
          <p:cNvSpPr>
            <a:spLocks noGrp="1"/>
          </p:cNvSpPr>
          <p:nvPr>
            <p:ph sz="quarter" idx="26"/>
          </p:nvPr>
        </p:nvSpPr>
        <p:spPr>
          <a:xfrm>
            <a:off x="6339840" y="4215384"/>
            <a:ext cx="4977384" cy="1661160"/>
          </a:xfrm>
        </p:spPr>
        <p:txBody>
          <a:bodyPr>
            <a:normAutofit/>
          </a:bodyPr>
          <a:lstStyle>
            <a:lvl1pPr>
              <a:defRPr sz="1400">
                <a:solidFill>
                  <a:schemeClr val="bg1"/>
                </a:solidFill>
              </a:defRPr>
            </a:lvl1pPr>
            <a:lvl2pPr marL="344488" indent="-173038">
              <a:buFont typeface="System Font Regular"/>
              <a:buChar char="⎼"/>
              <a:tabLst/>
              <a:defRPr sz="1400">
                <a:solidFill>
                  <a:schemeClr val="bg1"/>
                </a:solidFill>
              </a:defRPr>
            </a:lvl2pPr>
            <a:lvl3pPr marL="515938" indent="-171450">
              <a:buFont typeface="Wingdings" pitchFamily="2" charset="2"/>
              <a:buChar char="§"/>
              <a:tabLst/>
              <a:defRPr sz="1400">
                <a:solidFill>
                  <a:schemeClr val="bg1"/>
                </a:solidFill>
              </a:defRPr>
            </a:lvl3pPr>
            <a:lvl4pPr marL="742950" indent="-227013">
              <a:buFont typeface="System Font Regular"/>
              <a:buChar char="⎼"/>
              <a:tabLst/>
              <a:defRPr sz="1400">
                <a:solidFill>
                  <a:schemeClr val="bg1"/>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Slide Number Placeholder 2">
            <a:extLst>
              <a:ext uri="{FF2B5EF4-FFF2-40B4-BE49-F238E27FC236}">
                <a16:creationId xmlns:a16="http://schemas.microsoft.com/office/drawing/2014/main" id="{5C6551D2-F3DD-11BC-5C50-1CAB211A5D17}"/>
              </a:ext>
            </a:extLst>
          </p:cNvPr>
          <p:cNvSpPr>
            <a:spLocks noGrp="1"/>
          </p:cNvSpPr>
          <p:nvPr>
            <p:ph type="sldNum" sz="quarter" idx="27"/>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3550217127"/>
      </p:ext>
    </p:extLst>
  </p:cSld>
  <p:clrMapOvr>
    <a:masterClrMapping/>
  </p:clrMapOvr>
  <p:extLst>
    <p:ext uri="{DCECCB84-F9BA-43D5-87BE-67443E8EF086}">
      <p15:sldGuideLst xmlns:p15="http://schemas.microsoft.com/office/powerpoint/2012/main">
        <p15:guide id="1" orient="horz" pos="2160">
          <p15:clr>
            <a:srgbClr val="FBAE40"/>
          </p15:clr>
        </p15:guide>
      </p15:sldGuideLst>
    </p:ext>
  </p:extLst>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p:cSld name="Two point layout 1">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6C9660D8-2BD6-CF2A-198B-3E31A6E68AD4}"/>
              </a:ext>
            </a:extLst>
          </p:cNvPr>
          <p:cNvSpPr/>
          <p:nvPr/>
        </p:nvSpPr>
        <p:spPr>
          <a:xfrm>
            <a:off x="814557" y="2324588"/>
            <a:ext cx="5219699"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600">
              <a:solidFill>
                <a:schemeClr val="bg1"/>
              </a:solidFill>
            </a:endParaRPr>
          </a:p>
        </p:txBody>
      </p:sp>
      <p:sp>
        <p:nvSpPr>
          <p:cNvPr id="18" name="Rectangle 17">
            <a:extLst>
              <a:ext uri="{FF2B5EF4-FFF2-40B4-BE49-F238E27FC236}">
                <a16:creationId xmlns:a16="http://schemas.microsoft.com/office/drawing/2014/main" id="{67DCB724-3617-4EC4-86D9-9D7E448D3D56}"/>
              </a:ext>
            </a:extLst>
          </p:cNvPr>
          <p:cNvSpPr/>
          <p:nvPr/>
        </p:nvSpPr>
        <p:spPr>
          <a:xfrm>
            <a:off x="6216650" y="2324587"/>
            <a:ext cx="5219700"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600">
              <a:solidFill>
                <a:schemeClr val="bg1"/>
              </a:solidFill>
            </a:endParaRP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a:xfrm>
            <a:off x="815975" y="713232"/>
            <a:ext cx="10620375" cy="553998"/>
          </a:xfrm>
        </p:spPr>
        <p:txBody>
          <a:bodyPr/>
          <a:lstStyle/>
          <a:p>
            <a:r>
              <a:rPr lang="en-US"/>
              <a:t>Two point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normAutofit/>
          </a:bodyPr>
          <a:lstStyle>
            <a:lvl1pPr marL="0" indent="0">
              <a:spcBef>
                <a:spcPts val="0"/>
              </a:spcBef>
              <a:buNone/>
              <a:defRPr sz="2000">
                <a:solidFill>
                  <a:schemeClr val="tx1"/>
                </a:solidFill>
              </a:defRPr>
            </a:lvl1pPr>
          </a:lstStyle>
          <a:p>
            <a:pPr lvl="0"/>
            <a:r>
              <a:rPr lang="en-US"/>
              <a:t>Click to add subheading</a:t>
            </a:r>
            <a:endParaRPr lang="en-GB"/>
          </a:p>
        </p:txBody>
      </p:sp>
      <p:grpSp>
        <p:nvGrpSpPr>
          <p:cNvPr id="4" name="Group 3">
            <a:extLst>
              <a:ext uri="{FF2B5EF4-FFF2-40B4-BE49-F238E27FC236}">
                <a16:creationId xmlns:a16="http://schemas.microsoft.com/office/drawing/2014/main" id="{C1889CB1-C35F-BA72-9150-E16B254BDB0B}"/>
              </a:ext>
            </a:extLst>
          </p:cNvPr>
          <p:cNvGrpSpPr/>
          <p:nvPr/>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0FCE80B4-90C1-CF3C-B33B-D19FE6CEB85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6" name="Freeform 11">
              <a:extLst>
                <a:ext uri="{FF2B5EF4-FFF2-40B4-BE49-F238E27FC236}">
                  <a16:creationId xmlns:a16="http://schemas.microsoft.com/office/drawing/2014/main" id="{25C826E1-5850-A20B-2EBE-AC23028EE2E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7" name="Freeform 14">
              <a:extLst>
                <a:ext uri="{FF2B5EF4-FFF2-40B4-BE49-F238E27FC236}">
                  <a16:creationId xmlns:a16="http://schemas.microsoft.com/office/drawing/2014/main" id="{259EA141-A5EC-2541-C613-6A5D6A080546}"/>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8" name="Freeform 18">
              <a:extLst>
                <a:ext uri="{FF2B5EF4-FFF2-40B4-BE49-F238E27FC236}">
                  <a16:creationId xmlns:a16="http://schemas.microsoft.com/office/drawing/2014/main" id="{ACE3B3E7-6929-BF61-97EF-D8D853EFD3E2}"/>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1" name="Freeform 19">
              <a:extLst>
                <a:ext uri="{FF2B5EF4-FFF2-40B4-BE49-F238E27FC236}">
                  <a16:creationId xmlns:a16="http://schemas.microsoft.com/office/drawing/2014/main" id="{DF847BA2-5C0C-A08F-7471-4BA667B76DD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2" name="Freeform 20">
              <a:extLst>
                <a:ext uri="{FF2B5EF4-FFF2-40B4-BE49-F238E27FC236}">
                  <a16:creationId xmlns:a16="http://schemas.microsoft.com/office/drawing/2014/main" id="{AE7C9A3E-0197-03D8-48FA-41D78B9C1E4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4" name="Freeform 23">
              <a:extLst>
                <a:ext uri="{FF2B5EF4-FFF2-40B4-BE49-F238E27FC236}">
                  <a16:creationId xmlns:a16="http://schemas.microsoft.com/office/drawing/2014/main" id="{B01CCA73-71F0-5B20-251A-2979C0A079C2}"/>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2" name="Text Placeholder 21">
            <a:extLst>
              <a:ext uri="{FF2B5EF4-FFF2-40B4-BE49-F238E27FC236}">
                <a16:creationId xmlns:a16="http://schemas.microsoft.com/office/drawing/2014/main" id="{8B628CB2-AC76-AFF1-CB1B-81CC741D61A3}"/>
              </a:ext>
            </a:extLst>
          </p:cNvPr>
          <p:cNvSpPr>
            <a:spLocks noGrp="1"/>
          </p:cNvSpPr>
          <p:nvPr>
            <p:ph type="body" sz="quarter" idx="16" hasCustomPrompt="1"/>
          </p:nvPr>
        </p:nvSpPr>
        <p:spPr>
          <a:xfrm>
            <a:off x="1060704" y="1984248"/>
            <a:ext cx="1051560" cy="1051560"/>
          </a:xfrm>
          <a:solidFill>
            <a:schemeClr val="accent1"/>
          </a:solidFill>
        </p:spPr>
        <p:txBody>
          <a:bodyPr anchor="ctr" anchorCtr="0">
            <a:normAutofit/>
          </a:bodyPr>
          <a:lstStyle>
            <a:lvl1pPr marL="0" indent="0" algn="ctr">
              <a:buNone/>
              <a:defRPr sz="3600">
                <a:solidFill>
                  <a:schemeClr val="bg1"/>
                </a:solidFill>
              </a:defRPr>
            </a:lvl1pPr>
          </a:lstStyle>
          <a:p>
            <a:pPr lvl="0"/>
            <a:r>
              <a:rPr lang="en-US"/>
              <a:t>01</a:t>
            </a:r>
          </a:p>
        </p:txBody>
      </p:sp>
      <p:sp>
        <p:nvSpPr>
          <p:cNvPr id="23" name="Text Placeholder 21">
            <a:extLst>
              <a:ext uri="{FF2B5EF4-FFF2-40B4-BE49-F238E27FC236}">
                <a16:creationId xmlns:a16="http://schemas.microsoft.com/office/drawing/2014/main" id="{3FC01737-0FDA-829E-3271-889023D0E6E1}"/>
              </a:ext>
            </a:extLst>
          </p:cNvPr>
          <p:cNvSpPr>
            <a:spLocks noGrp="1"/>
          </p:cNvSpPr>
          <p:nvPr>
            <p:ph type="body" sz="quarter" idx="17" hasCustomPrompt="1"/>
          </p:nvPr>
        </p:nvSpPr>
        <p:spPr>
          <a:xfrm>
            <a:off x="6455664" y="1975104"/>
            <a:ext cx="1051560" cy="1051560"/>
          </a:xfrm>
          <a:solidFill>
            <a:schemeClr val="accent2"/>
          </a:solidFill>
        </p:spPr>
        <p:txBody>
          <a:bodyPr anchor="ctr" anchorCtr="0">
            <a:normAutofit/>
          </a:bodyPr>
          <a:lstStyle>
            <a:lvl1pPr marL="0" indent="0" algn="ctr">
              <a:buNone/>
              <a:defRPr sz="3600">
                <a:solidFill>
                  <a:schemeClr val="bg1"/>
                </a:solidFill>
              </a:defRPr>
            </a:lvl1pPr>
          </a:lstStyle>
          <a:p>
            <a:pPr lvl="0"/>
            <a:r>
              <a:rPr lang="en-US"/>
              <a:t>02</a:t>
            </a:r>
          </a:p>
        </p:txBody>
      </p:sp>
      <p:sp>
        <p:nvSpPr>
          <p:cNvPr id="9" name="Content Placeholder 17">
            <a:extLst>
              <a:ext uri="{FF2B5EF4-FFF2-40B4-BE49-F238E27FC236}">
                <a16:creationId xmlns:a16="http://schemas.microsoft.com/office/drawing/2014/main" id="{025637C1-98BB-3B5D-A69F-52B0D802E28A}"/>
              </a:ext>
            </a:extLst>
          </p:cNvPr>
          <p:cNvSpPr>
            <a:spLocks noGrp="1"/>
          </p:cNvSpPr>
          <p:nvPr>
            <p:ph sz="quarter" idx="20"/>
          </p:nvPr>
        </p:nvSpPr>
        <p:spPr>
          <a:xfrm>
            <a:off x="1066800" y="3352800"/>
            <a:ext cx="4724400" cy="2057400"/>
          </a:xfrm>
        </p:spPr>
        <p:txBody>
          <a:bodyPr>
            <a:normAutofit/>
          </a:bodyPr>
          <a:lstStyle>
            <a:lvl1pPr>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Content Placeholder 17">
            <a:extLst>
              <a:ext uri="{FF2B5EF4-FFF2-40B4-BE49-F238E27FC236}">
                <a16:creationId xmlns:a16="http://schemas.microsoft.com/office/drawing/2014/main" id="{88B6FA83-69E6-6DF0-D560-F2369DAB518E}"/>
              </a:ext>
            </a:extLst>
          </p:cNvPr>
          <p:cNvSpPr>
            <a:spLocks noGrp="1"/>
          </p:cNvSpPr>
          <p:nvPr>
            <p:ph sz="quarter" idx="21"/>
          </p:nvPr>
        </p:nvSpPr>
        <p:spPr>
          <a:xfrm>
            <a:off x="6477000" y="3352800"/>
            <a:ext cx="4724400" cy="2057400"/>
          </a:xfrm>
        </p:spPr>
        <p:txBody>
          <a:bodyPr>
            <a:normAutofit/>
          </a:bodyPr>
          <a:lstStyle>
            <a:lvl1pPr>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5" name="Slide Number Placeholder 14">
            <a:extLst>
              <a:ext uri="{FF2B5EF4-FFF2-40B4-BE49-F238E27FC236}">
                <a16:creationId xmlns:a16="http://schemas.microsoft.com/office/drawing/2014/main" id="{A604AF5B-EAC2-3AD6-BB7B-CBFD631D6BCD}"/>
              </a:ext>
            </a:extLst>
          </p:cNvPr>
          <p:cNvSpPr>
            <a:spLocks noGrp="1"/>
          </p:cNvSpPr>
          <p:nvPr>
            <p:ph type="sldNum" sz="quarter" idx="22"/>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467920161"/>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p:cSld name="Two point layout 2">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6C9660D8-2BD6-CF2A-198B-3E31A6E68AD4}"/>
              </a:ext>
            </a:extLst>
          </p:cNvPr>
          <p:cNvSpPr/>
          <p:nvPr/>
        </p:nvSpPr>
        <p:spPr>
          <a:xfrm>
            <a:off x="814557" y="2324588"/>
            <a:ext cx="5219699" cy="3356733"/>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600">
              <a:solidFill>
                <a:schemeClr val="bg1"/>
              </a:solidFill>
            </a:endParaRPr>
          </a:p>
        </p:txBody>
      </p:sp>
      <p:sp>
        <p:nvSpPr>
          <p:cNvPr id="18" name="Rectangle 17">
            <a:extLst>
              <a:ext uri="{FF2B5EF4-FFF2-40B4-BE49-F238E27FC236}">
                <a16:creationId xmlns:a16="http://schemas.microsoft.com/office/drawing/2014/main" id="{67DCB724-3617-4EC4-86D9-9D7E448D3D56}"/>
              </a:ext>
            </a:extLst>
          </p:cNvPr>
          <p:cNvSpPr/>
          <p:nvPr/>
        </p:nvSpPr>
        <p:spPr>
          <a:xfrm>
            <a:off x="6216650" y="2324587"/>
            <a:ext cx="5219700" cy="3356733"/>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600">
              <a:solidFill>
                <a:schemeClr val="bg1"/>
              </a:solidFill>
            </a:endParaRP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a:xfrm>
            <a:off x="815975" y="713232"/>
            <a:ext cx="10620375" cy="553998"/>
          </a:xfrm>
        </p:spPr>
        <p:txBody>
          <a:bodyPr/>
          <a:lstStyle/>
          <a:p>
            <a:r>
              <a:rPr lang="en-US"/>
              <a:t>Two point slide</a:t>
            </a:r>
          </a:p>
        </p:txBody>
      </p:sp>
      <p:grpSp>
        <p:nvGrpSpPr>
          <p:cNvPr id="4" name="Group 3">
            <a:extLst>
              <a:ext uri="{FF2B5EF4-FFF2-40B4-BE49-F238E27FC236}">
                <a16:creationId xmlns:a16="http://schemas.microsoft.com/office/drawing/2014/main" id="{AC579EFF-3467-0FC9-4190-52B601477337}"/>
              </a:ext>
            </a:extLst>
          </p:cNvPr>
          <p:cNvGrpSpPr/>
          <p:nvPr/>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81E984EC-8B1F-F0C3-056F-AB28207A541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6" name="Freeform 11">
              <a:extLst>
                <a:ext uri="{FF2B5EF4-FFF2-40B4-BE49-F238E27FC236}">
                  <a16:creationId xmlns:a16="http://schemas.microsoft.com/office/drawing/2014/main" id="{82AEFB30-A7F7-BDB6-4D12-62ADF0D151E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7" name="Freeform 14">
              <a:extLst>
                <a:ext uri="{FF2B5EF4-FFF2-40B4-BE49-F238E27FC236}">
                  <a16:creationId xmlns:a16="http://schemas.microsoft.com/office/drawing/2014/main" id="{8DD48789-02F7-7003-F8A9-31C8E46C0837}"/>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8" name="Freeform 18">
              <a:extLst>
                <a:ext uri="{FF2B5EF4-FFF2-40B4-BE49-F238E27FC236}">
                  <a16:creationId xmlns:a16="http://schemas.microsoft.com/office/drawing/2014/main" id="{0D3BD6D2-A103-6EC2-3226-9B07954235EE}"/>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1" name="Freeform 19">
              <a:extLst>
                <a:ext uri="{FF2B5EF4-FFF2-40B4-BE49-F238E27FC236}">
                  <a16:creationId xmlns:a16="http://schemas.microsoft.com/office/drawing/2014/main" id="{37228847-1DD8-D8E0-F1F8-67BECA1C2ED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2" name="Freeform 20">
              <a:extLst>
                <a:ext uri="{FF2B5EF4-FFF2-40B4-BE49-F238E27FC236}">
                  <a16:creationId xmlns:a16="http://schemas.microsoft.com/office/drawing/2014/main" id="{9D9FFE5E-B633-291B-8CF2-C60BBA00BF91}"/>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4" name="Freeform 23">
              <a:extLst>
                <a:ext uri="{FF2B5EF4-FFF2-40B4-BE49-F238E27FC236}">
                  <a16:creationId xmlns:a16="http://schemas.microsoft.com/office/drawing/2014/main" id="{86DFBF58-4F6F-4AF0-1C68-E726179AF5A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1" name="Text Placeholder 21">
            <a:extLst>
              <a:ext uri="{FF2B5EF4-FFF2-40B4-BE49-F238E27FC236}">
                <a16:creationId xmlns:a16="http://schemas.microsoft.com/office/drawing/2014/main" id="{0A8A0D3B-03AA-AF7C-A8F4-6976D25E0E00}"/>
              </a:ext>
            </a:extLst>
          </p:cNvPr>
          <p:cNvSpPr>
            <a:spLocks noGrp="1"/>
          </p:cNvSpPr>
          <p:nvPr>
            <p:ph type="body" sz="quarter" idx="16" hasCustomPrompt="1"/>
          </p:nvPr>
        </p:nvSpPr>
        <p:spPr>
          <a:xfrm>
            <a:off x="1060704" y="1984248"/>
            <a:ext cx="1051560" cy="1051560"/>
          </a:xfrm>
          <a:solidFill>
            <a:schemeClr val="accent1"/>
          </a:solidFill>
        </p:spPr>
        <p:txBody>
          <a:bodyPr anchor="ctr" anchorCtr="0">
            <a:normAutofit/>
          </a:bodyPr>
          <a:lstStyle>
            <a:lvl1pPr marL="0" indent="0" algn="ctr">
              <a:buNone/>
              <a:defRPr sz="3600">
                <a:solidFill>
                  <a:schemeClr val="bg1"/>
                </a:solidFill>
              </a:defRPr>
            </a:lvl1pPr>
          </a:lstStyle>
          <a:p>
            <a:pPr lvl="0"/>
            <a:r>
              <a:rPr lang="en-US"/>
              <a:t>01</a:t>
            </a:r>
          </a:p>
        </p:txBody>
      </p:sp>
      <p:sp>
        <p:nvSpPr>
          <p:cNvPr id="22" name="Text Placeholder 21">
            <a:extLst>
              <a:ext uri="{FF2B5EF4-FFF2-40B4-BE49-F238E27FC236}">
                <a16:creationId xmlns:a16="http://schemas.microsoft.com/office/drawing/2014/main" id="{DD39083B-3B2C-45F4-6BB6-CEB33F07F627}"/>
              </a:ext>
            </a:extLst>
          </p:cNvPr>
          <p:cNvSpPr>
            <a:spLocks noGrp="1"/>
          </p:cNvSpPr>
          <p:nvPr>
            <p:ph type="body" sz="quarter" idx="17" hasCustomPrompt="1"/>
          </p:nvPr>
        </p:nvSpPr>
        <p:spPr>
          <a:xfrm>
            <a:off x="6455664" y="1975104"/>
            <a:ext cx="1051560" cy="1051560"/>
          </a:xfrm>
          <a:solidFill>
            <a:schemeClr val="accent2"/>
          </a:solidFill>
        </p:spPr>
        <p:txBody>
          <a:bodyPr anchor="ctr" anchorCtr="0">
            <a:normAutofit/>
          </a:bodyPr>
          <a:lstStyle>
            <a:lvl1pPr marL="0" indent="0" algn="ctr">
              <a:buNone/>
              <a:defRPr sz="3600">
                <a:solidFill>
                  <a:schemeClr val="bg1"/>
                </a:solidFill>
              </a:defRPr>
            </a:lvl1pPr>
          </a:lstStyle>
          <a:p>
            <a:pPr lvl="0"/>
            <a:r>
              <a:rPr lang="en-US"/>
              <a:t>02</a:t>
            </a:r>
          </a:p>
        </p:txBody>
      </p:sp>
      <p:sp>
        <p:nvSpPr>
          <p:cNvPr id="9" name="Text Placeholder 5">
            <a:extLst>
              <a:ext uri="{FF2B5EF4-FFF2-40B4-BE49-F238E27FC236}">
                <a16:creationId xmlns:a16="http://schemas.microsoft.com/office/drawing/2014/main" id="{853AB4FA-A5A6-2851-F955-EF4E77C19D9E}"/>
              </a:ext>
            </a:extLst>
          </p:cNvPr>
          <p:cNvSpPr>
            <a:spLocks noGrp="1"/>
          </p:cNvSpPr>
          <p:nvPr>
            <p:ph type="body" sz="quarter" idx="14" hasCustomPrompt="1"/>
          </p:nvPr>
        </p:nvSpPr>
        <p:spPr>
          <a:xfrm>
            <a:off x="814558" y="1341437"/>
            <a:ext cx="10621792" cy="330340"/>
          </a:xfrm>
        </p:spPr>
        <p:txBody>
          <a:bodyPr rIns="0">
            <a:normAutofit/>
          </a:bodyPr>
          <a:lstStyle>
            <a:lvl1pPr marL="0" indent="0">
              <a:spcBef>
                <a:spcPts val="0"/>
              </a:spcBef>
              <a:buNone/>
              <a:defRPr sz="2000">
                <a:solidFill>
                  <a:schemeClr val="tx1"/>
                </a:solidFill>
              </a:defRPr>
            </a:lvl1pPr>
          </a:lstStyle>
          <a:p>
            <a:pPr lvl="0"/>
            <a:r>
              <a:rPr lang="en-US"/>
              <a:t>Click to add subheading</a:t>
            </a:r>
            <a:endParaRPr lang="en-GB"/>
          </a:p>
        </p:txBody>
      </p:sp>
      <p:sp>
        <p:nvSpPr>
          <p:cNvPr id="13" name="Content Placeholder 17">
            <a:extLst>
              <a:ext uri="{FF2B5EF4-FFF2-40B4-BE49-F238E27FC236}">
                <a16:creationId xmlns:a16="http://schemas.microsoft.com/office/drawing/2014/main" id="{0858C366-ADD3-CF32-E2D0-7F6D62E8D04D}"/>
              </a:ext>
            </a:extLst>
          </p:cNvPr>
          <p:cNvSpPr>
            <a:spLocks noGrp="1"/>
          </p:cNvSpPr>
          <p:nvPr>
            <p:ph sz="quarter" idx="20"/>
          </p:nvPr>
        </p:nvSpPr>
        <p:spPr>
          <a:xfrm>
            <a:off x="1060704" y="3200400"/>
            <a:ext cx="4800600" cy="2057400"/>
          </a:xfrm>
        </p:spPr>
        <p:txBody>
          <a:bodyPr>
            <a:normAutofit/>
          </a:bodyPr>
          <a:lstStyle>
            <a:lvl1pPr>
              <a:defRPr sz="1600">
                <a:solidFill>
                  <a:schemeClr val="accent4"/>
                </a:solidFill>
              </a:defRPr>
            </a:lvl1pPr>
            <a:lvl2pPr>
              <a:defRPr sz="1600"/>
            </a:lvl2pPr>
            <a:lvl3pPr>
              <a:defRPr sz="1600">
                <a:solidFill>
                  <a:schemeClr val="accent4"/>
                </a:solidFill>
              </a:defRPr>
            </a:lvl3pPr>
            <a:lvl4pPr>
              <a:defRPr sz="1600">
                <a:solidFill>
                  <a:schemeClr val="accent4"/>
                </a:solidFill>
              </a:defRPr>
            </a:lvl4pPr>
            <a:lvl5pPr>
              <a:defRPr sz="18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6" name="Content Placeholder 17">
            <a:extLst>
              <a:ext uri="{FF2B5EF4-FFF2-40B4-BE49-F238E27FC236}">
                <a16:creationId xmlns:a16="http://schemas.microsoft.com/office/drawing/2014/main" id="{9FA145C6-0E07-D8DE-2C2D-FB175AC663E4}"/>
              </a:ext>
            </a:extLst>
          </p:cNvPr>
          <p:cNvSpPr>
            <a:spLocks noGrp="1"/>
          </p:cNvSpPr>
          <p:nvPr>
            <p:ph sz="quarter" idx="21"/>
          </p:nvPr>
        </p:nvSpPr>
        <p:spPr>
          <a:xfrm>
            <a:off x="6455664" y="3200400"/>
            <a:ext cx="4800600" cy="2057400"/>
          </a:xfrm>
        </p:spPr>
        <p:txBody>
          <a:bodyPr>
            <a:normAutofit/>
          </a:bodyPr>
          <a:lstStyle>
            <a:lvl1pPr>
              <a:defRPr sz="1600">
                <a:solidFill>
                  <a:schemeClr val="accent4"/>
                </a:solidFill>
              </a:defRPr>
            </a:lvl1pPr>
            <a:lvl2pPr>
              <a:defRPr sz="1600"/>
            </a:lvl2pPr>
            <a:lvl3pPr>
              <a:defRPr sz="1600">
                <a:solidFill>
                  <a:schemeClr val="accent4"/>
                </a:solidFill>
              </a:defRPr>
            </a:lvl3pPr>
            <a:lvl4pPr>
              <a:defRPr sz="1600">
                <a:solidFill>
                  <a:schemeClr val="accent4"/>
                </a:solidFill>
              </a:defRPr>
            </a:lvl4pPr>
            <a:lvl5pPr>
              <a:defRPr sz="18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5" name="Slide Number Placeholder 14">
            <a:extLst>
              <a:ext uri="{FF2B5EF4-FFF2-40B4-BE49-F238E27FC236}">
                <a16:creationId xmlns:a16="http://schemas.microsoft.com/office/drawing/2014/main" id="{571DE826-0BBB-6C7C-7D4A-EEFD03C486EA}"/>
              </a:ext>
            </a:extLst>
          </p:cNvPr>
          <p:cNvSpPr>
            <a:spLocks noGrp="1"/>
          </p:cNvSpPr>
          <p:nvPr>
            <p:ph type="sldNum" sz="quarter" idx="22"/>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2532127277"/>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p:cSld name="Three point layout 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3CF3174-15FC-CD3F-D148-76A971AC7602}"/>
              </a:ext>
            </a:extLst>
          </p:cNvPr>
          <p:cNvSpPr/>
          <p:nvPr/>
        </p:nvSpPr>
        <p:spPr>
          <a:xfrm>
            <a:off x="814558" y="2324588"/>
            <a:ext cx="3397642"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8" name="Rectangle 7">
            <a:extLst>
              <a:ext uri="{FF2B5EF4-FFF2-40B4-BE49-F238E27FC236}">
                <a16:creationId xmlns:a16="http://schemas.microsoft.com/office/drawing/2014/main" id="{EAC89C05-22FA-148E-0F04-035A77353659}"/>
              </a:ext>
            </a:extLst>
          </p:cNvPr>
          <p:cNvSpPr/>
          <p:nvPr/>
        </p:nvSpPr>
        <p:spPr>
          <a:xfrm>
            <a:off x="4416027" y="2311121"/>
            <a:ext cx="3397643"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14" name="Rectangle 13">
            <a:extLst>
              <a:ext uri="{FF2B5EF4-FFF2-40B4-BE49-F238E27FC236}">
                <a16:creationId xmlns:a16="http://schemas.microsoft.com/office/drawing/2014/main" id="{C2DEFBEA-FD39-A4AC-E2C7-8CBFB0118F33}"/>
              </a:ext>
            </a:extLst>
          </p:cNvPr>
          <p:cNvSpPr/>
          <p:nvPr/>
        </p:nvSpPr>
        <p:spPr>
          <a:xfrm>
            <a:off x="8015967" y="2311123"/>
            <a:ext cx="3397642"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a:xfrm>
            <a:off x="815975" y="713232"/>
            <a:ext cx="10620375" cy="553998"/>
          </a:xfrm>
        </p:spPr>
        <p:txBody>
          <a:bodyPr/>
          <a:lstStyle/>
          <a:p>
            <a:r>
              <a:rPr lang="en-US"/>
              <a:t>Three point slide</a:t>
            </a:r>
          </a:p>
        </p:txBody>
      </p:sp>
      <p:grpSp>
        <p:nvGrpSpPr>
          <p:cNvPr id="9" name="Group 8">
            <a:extLst>
              <a:ext uri="{FF2B5EF4-FFF2-40B4-BE49-F238E27FC236}">
                <a16:creationId xmlns:a16="http://schemas.microsoft.com/office/drawing/2014/main" id="{7BB5EF85-EA9E-3034-9AA7-3941942DDA58}"/>
              </a:ext>
            </a:extLst>
          </p:cNvPr>
          <p:cNvGrpSpPr/>
          <p:nvPr/>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B6D2528E-93E7-393E-1B44-FA1B6EC29095}"/>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3" name="Freeform 11">
              <a:extLst>
                <a:ext uri="{FF2B5EF4-FFF2-40B4-BE49-F238E27FC236}">
                  <a16:creationId xmlns:a16="http://schemas.microsoft.com/office/drawing/2014/main" id="{5A767001-DCC5-1970-DA39-863A66F357F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4">
              <a:extLst>
                <a:ext uri="{FF2B5EF4-FFF2-40B4-BE49-F238E27FC236}">
                  <a16:creationId xmlns:a16="http://schemas.microsoft.com/office/drawing/2014/main" id="{C71809A5-2A4B-ECF5-155C-EB5D3777C8DA}"/>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8">
              <a:extLst>
                <a:ext uri="{FF2B5EF4-FFF2-40B4-BE49-F238E27FC236}">
                  <a16:creationId xmlns:a16="http://schemas.microsoft.com/office/drawing/2014/main" id="{ADD6684A-EAE0-97FE-BA8B-F1854232033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9" name="Freeform 19">
              <a:extLst>
                <a:ext uri="{FF2B5EF4-FFF2-40B4-BE49-F238E27FC236}">
                  <a16:creationId xmlns:a16="http://schemas.microsoft.com/office/drawing/2014/main" id="{1CCA80B4-D320-7D57-3B99-919A7B50338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3" name="Freeform 20">
              <a:extLst>
                <a:ext uri="{FF2B5EF4-FFF2-40B4-BE49-F238E27FC236}">
                  <a16:creationId xmlns:a16="http://schemas.microsoft.com/office/drawing/2014/main" id="{007A4271-5BAC-AF4F-232B-E836897AD1D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0A36F8B4-5624-3B3B-656E-734165A12B02}"/>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5" name="Text Placeholder 21">
            <a:extLst>
              <a:ext uri="{FF2B5EF4-FFF2-40B4-BE49-F238E27FC236}">
                <a16:creationId xmlns:a16="http://schemas.microsoft.com/office/drawing/2014/main" id="{99BADEA4-37D5-F262-1B68-0F2093F461FF}"/>
              </a:ext>
            </a:extLst>
          </p:cNvPr>
          <p:cNvSpPr>
            <a:spLocks noGrp="1"/>
          </p:cNvSpPr>
          <p:nvPr>
            <p:ph type="body" sz="quarter" idx="17" hasCustomPrompt="1"/>
          </p:nvPr>
        </p:nvSpPr>
        <p:spPr>
          <a:xfrm>
            <a:off x="1060704" y="1984248"/>
            <a:ext cx="1051560" cy="1051560"/>
          </a:xfrm>
          <a:solidFill>
            <a:schemeClr val="accent1"/>
          </a:solidFill>
        </p:spPr>
        <p:txBody>
          <a:bodyPr anchor="ctr" anchorCtr="0">
            <a:normAutofit/>
          </a:bodyPr>
          <a:lstStyle>
            <a:lvl1pPr marL="0" indent="0" algn="ctr">
              <a:buNone/>
              <a:defRPr sz="3600">
                <a:solidFill>
                  <a:schemeClr val="bg1"/>
                </a:solidFill>
              </a:defRPr>
            </a:lvl1pPr>
          </a:lstStyle>
          <a:p>
            <a:pPr lvl="0"/>
            <a:r>
              <a:rPr lang="en-US"/>
              <a:t>01</a:t>
            </a:r>
          </a:p>
        </p:txBody>
      </p:sp>
      <p:sp>
        <p:nvSpPr>
          <p:cNvPr id="26" name="Text Placeholder 21">
            <a:extLst>
              <a:ext uri="{FF2B5EF4-FFF2-40B4-BE49-F238E27FC236}">
                <a16:creationId xmlns:a16="http://schemas.microsoft.com/office/drawing/2014/main" id="{1B5CFE7E-0C43-2CC1-DF64-129ED37C241B}"/>
              </a:ext>
            </a:extLst>
          </p:cNvPr>
          <p:cNvSpPr>
            <a:spLocks noGrp="1"/>
          </p:cNvSpPr>
          <p:nvPr>
            <p:ph type="body" sz="quarter" idx="18" hasCustomPrompt="1"/>
          </p:nvPr>
        </p:nvSpPr>
        <p:spPr>
          <a:xfrm>
            <a:off x="4648200" y="1984248"/>
            <a:ext cx="1051560" cy="1051560"/>
          </a:xfrm>
          <a:solidFill>
            <a:schemeClr val="accent2"/>
          </a:solidFill>
        </p:spPr>
        <p:txBody>
          <a:bodyPr anchor="ctr" anchorCtr="0">
            <a:normAutofit/>
          </a:bodyPr>
          <a:lstStyle>
            <a:lvl1pPr marL="0" indent="0" algn="ctr">
              <a:buNone/>
              <a:defRPr sz="3600">
                <a:solidFill>
                  <a:schemeClr val="bg1"/>
                </a:solidFill>
              </a:defRPr>
            </a:lvl1pPr>
          </a:lstStyle>
          <a:p>
            <a:pPr lvl="0"/>
            <a:r>
              <a:rPr lang="en-US"/>
              <a:t>02</a:t>
            </a:r>
          </a:p>
        </p:txBody>
      </p:sp>
      <p:sp>
        <p:nvSpPr>
          <p:cNvPr id="27" name="Text Placeholder 21">
            <a:extLst>
              <a:ext uri="{FF2B5EF4-FFF2-40B4-BE49-F238E27FC236}">
                <a16:creationId xmlns:a16="http://schemas.microsoft.com/office/drawing/2014/main" id="{CA2C38B0-0DF7-AD0C-8FCB-52F2242765EA}"/>
              </a:ext>
            </a:extLst>
          </p:cNvPr>
          <p:cNvSpPr>
            <a:spLocks noGrp="1"/>
          </p:cNvSpPr>
          <p:nvPr>
            <p:ph type="body" sz="quarter" idx="19" hasCustomPrompt="1"/>
          </p:nvPr>
        </p:nvSpPr>
        <p:spPr>
          <a:xfrm>
            <a:off x="8257032" y="1984248"/>
            <a:ext cx="1051560" cy="1051560"/>
          </a:xfrm>
          <a:solidFill>
            <a:schemeClr val="accent3"/>
          </a:solidFill>
        </p:spPr>
        <p:txBody>
          <a:bodyPr anchor="ctr" anchorCtr="0">
            <a:normAutofit/>
          </a:bodyPr>
          <a:lstStyle>
            <a:lvl1pPr marL="0" indent="0" algn="ctr">
              <a:buNone/>
              <a:defRPr sz="3600">
                <a:solidFill>
                  <a:schemeClr val="bg1"/>
                </a:solidFill>
              </a:defRPr>
            </a:lvl1pPr>
          </a:lstStyle>
          <a:p>
            <a:pPr lvl="0"/>
            <a:r>
              <a:rPr lang="en-US"/>
              <a:t>03</a:t>
            </a:r>
          </a:p>
        </p:txBody>
      </p:sp>
      <p:sp>
        <p:nvSpPr>
          <p:cNvPr id="4" name="Text Placeholder 5">
            <a:extLst>
              <a:ext uri="{FF2B5EF4-FFF2-40B4-BE49-F238E27FC236}">
                <a16:creationId xmlns:a16="http://schemas.microsoft.com/office/drawing/2014/main" id="{3B2CBE38-0F56-C0D6-98DE-2397D80DE88A}"/>
              </a:ext>
            </a:extLst>
          </p:cNvPr>
          <p:cNvSpPr>
            <a:spLocks noGrp="1"/>
          </p:cNvSpPr>
          <p:nvPr>
            <p:ph type="body" sz="quarter" idx="14" hasCustomPrompt="1"/>
          </p:nvPr>
        </p:nvSpPr>
        <p:spPr>
          <a:xfrm>
            <a:off x="814558" y="1341437"/>
            <a:ext cx="10621792" cy="330340"/>
          </a:xfrm>
        </p:spPr>
        <p:txBody>
          <a:bodyPr rIns="0">
            <a:normAutofit/>
          </a:bodyPr>
          <a:lstStyle>
            <a:lvl1pPr marL="0" indent="0">
              <a:spcBef>
                <a:spcPts val="0"/>
              </a:spcBef>
              <a:buNone/>
              <a:defRPr sz="2000">
                <a:solidFill>
                  <a:schemeClr val="tx1"/>
                </a:solidFill>
              </a:defRPr>
            </a:lvl1pPr>
          </a:lstStyle>
          <a:p>
            <a:pPr lvl="0"/>
            <a:r>
              <a:rPr lang="en-US"/>
              <a:t>Click to add subheading</a:t>
            </a:r>
            <a:endParaRPr lang="en-GB"/>
          </a:p>
        </p:txBody>
      </p:sp>
      <p:sp>
        <p:nvSpPr>
          <p:cNvPr id="6" name="Content Placeholder 17">
            <a:extLst>
              <a:ext uri="{FF2B5EF4-FFF2-40B4-BE49-F238E27FC236}">
                <a16:creationId xmlns:a16="http://schemas.microsoft.com/office/drawing/2014/main" id="{6B21A685-8CB7-602E-9C15-B4E716E7DC5B}"/>
              </a:ext>
            </a:extLst>
          </p:cNvPr>
          <p:cNvSpPr>
            <a:spLocks noGrp="1"/>
          </p:cNvSpPr>
          <p:nvPr>
            <p:ph sz="quarter" idx="20"/>
          </p:nvPr>
        </p:nvSpPr>
        <p:spPr>
          <a:xfrm>
            <a:off x="1060704" y="3352800"/>
            <a:ext cx="2895600" cy="20574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Content Placeholder 17">
            <a:extLst>
              <a:ext uri="{FF2B5EF4-FFF2-40B4-BE49-F238E27FC236}">
                <a16:creationId xmlns:a16="http://schemas.microsoft.com/office/drawing/2014/main" id="{B41AE74C-6FDB-F859-8319-02B2C62959D4}"/>
              </a:ext>
            </a:extLst>
          </p:cNvPr>
          <p:cNvSpPr>
            <a:spLocks noGrp="1"/>
          </p:cNvSpPr>
          <p:nvPr>
            <p:ph sz="quarter" idx="21"/>
          </p:nvPr>
        </p:nvSpPr>
        <p:spPr>
          <a:xfrm>
            <a:off x="4572000" y="3352800"/>
            <a:ext cx="2895600" cy="20574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Content Placeholder 17">
            <a:extLst>
              <a:ext uri="{FF2B5EF4-FFF2-40B4-BE49-F238E27FC236}">
                <a16:creationId xmlns:a16="http://schemas.microsoft.com/office/drawing/2014/main" id="{EFB801FE-3167-9359-BDD6-13E2C567BBB8}"/>
              </a:ext>
            </a:extLst>
          </p:cNvPr>
          <p:cNvSpPr>
            <a:spLocks noGrp="1"/>
          </p:cNvSpPr>
          <p:nvPr>
            <p:ph sz="quarter" idx="22"/>
          </p:nvPr>
        </p:nvSpPr>
        <p:spPr>
          <a:xfrm>
            <a:off x="8180832" y="3352800"/>
            <a:ext cx="2895600" cy="20574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Slide Number Placeholder 11">
            <a:extLst>
              <a:ext uri="{FF2B5EF4-FFF2-40B4-BE49-F238E27FC236}">
                <a16:creationId xmlns:a16="http://schemas.microsoft.com/office/drawing/2014/main" id="{589C097A-3DD2-573C-A9FF-90D82D0C0601}"/>
              </a:ext>
            </a:extLst>
          </p:cNvPr>
          <p:cNvSpPr>
            <a:spLocks noGrp="1"/>
          </p:cNvSpPr>
          <p:nvPr>
            <p:ph type="sldNum" sz="quarter" idx="23"/>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3368241703"/>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p:cSld name="Three point layout 2">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3CF3174-15FC-CD3F-D148-76A971AC7602}"/>
              </a:ext>
            </a:extLst>
          </p:cNvPr>
          <p:cNvSpPr/>
          <p:nvPr/>
        </p:nvSpPr>
        <p:spPr>
          <a:xfrm>
            <a:off x="814558" y="2324588"/>
            <a:ext cx="3397642" cy="3356733"/>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8" name="Rectangle 7">
            <a:extLst>
              <a:ext uri="{FF2B5EF4-FFF2-40B4-BE49-F238E27FC236}">
                <a16:creationId xmlns:a16="http://schemas.microsoft.com/office/drawing/2014/main" id="{EAC89C05-22FA-148E-0F04-035A77353659}"/>
              </a:ext>
            </a:extLst>
          </p:cNvPr>
          <p:cNvSpPr/>
          <p:nvPr/>
        </p:nvSpPr>
        <p:spPr>
          <a:xfrm>
            <a:off x="4416027" y="2311121"/>
            <a:ext cx="3397643" cy="3356733"/>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14" name="Rectangle 13">
            <a:extLst>
              <a:ext uri="{FF2B5EF4-FFF2-40B4-BE49-F238E27FC236}">
                <a16:creationId xmlns:a16="http://schemas.microsoft.com/office/drawing/2014/main" id="{C2DEFBEA-FD39-A4AC-E2C7-8CBFB0118F33}"/>
              </a:ext>
            </a:extLst>
          </p:cNvPr>
          <p:cNvSpPr/>
          <p:nvPr/>
        </p:nvSpPr>
        <p:spPr>
          <a:xfrm>
            <a:off x="8015967" y="2311123"/>
            <a:ext cx="3397642" cy="3356733"/>
          </a:xfrm>
          <a:prstGeom prst="rect">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a:xfrm>
            <a:off x="815975" y="713232"/>
            <a:ext cx="10620375" cy="553998"/>
          </a:xfrm>
        </p:spPr>
        <p:txBody>
          <a:bodyPr/>
          <a:lstStyle/>
          <a:p>
            <a:r>
              <a:rPr lang="en-US"/>
              <a:t>Three point slide</a:t>
            </a:r>
          </a:p>
        </p:txBody>
      </p:sp>
      <p:grpSp>
        <p:nvGrpSpPr>
          <p:cNvPr id="9" name="Group 8">
            <a:extLst>
              <a:ext uri="{FF2B5EF4-FFF2-40B4-BE49-F238E27FC236}">
                <a16:creationId xmlns:a16="http://schemas.microsoft.com/office/drawing/2014/main" id="{C5743957-88D8-6563-88B1-3ADB23349BF0}"/>
              </a:ext>
            </a:extLst>
          </p:cNvPr>
          <p:cNvGrpSpPr/>
          <p:nvPr/>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D5DC70A9-3F65-8455-C243-CA0196E07E31}"/>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3" name="Freeform 11">
              <a:extLst>
                <a:ext uri="{FF2B5EF4-FFF2-40B4-BE49-F238E27FC236}">
                  <a16:creationId xmlns:a16="http://schemas.microsoft.com/office/drawing/2014/main" id="{5C914296-A82F-4C0E-21B7-E6EE6A99950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4">
              <a:extLst>
                <a:ext uri="{FF2B5EF4-FFF2-40B4-BE49-F238E27FC236}">
                  <a16:creationId xmlns:a16="http://schemas.microsoft.com/office/drawing/2014/main" id="{04C0F9FD-A044-F62D-626E-065EAA8AE04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8">
              <a:extLst>
                <a:ext uri="{FF2B5EF4-FFF2-40B4-BE49-F238E27FC236}">
                  <a16:creationId xmlns:a16="http://schemas.microsoft.com/office/drawing/2014/main" id="{0331D30D-C03B-CF63-EA2B-622E77D13DA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9" name="Freeform 19">
              <a:extLst>
                <a:ext uri="{FF2B5EF4-FFF2-40B4-BE49-F238E27FC236}">
                  <a16:creationId xmlns:a16="http://schemas.microsoft.com/office/drawing/2014/main" id="{F3E4444C-7D7F-799E-2A34-3AAB769FDB0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3" name="Freeform 20">
              <a:extLst>
                <a:ext uri="{FF2B5EF4-FFF2-40B4-BE49-F238E27FC236}">
                  <a16:creationId xmlns:a16="http://schemas.microsoft.com/office/drawing/2014/main" id="{77207BE7-22BE-B841-712B-B7E7BF7DA55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1470613C-0512-A218-9587-B76FE9AA66F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5" name="Text Placeholder 21">
            <a:extLst>
              <a:ext uri="{FF2B5EF4-FFF2-40B4-BE49-F238E27FC236}">
                <a16:creationId xmlns:a16="http://schemas.microsoft.com/office/drawing/2014/main" id="{12FBE549-8D23-F9ED-3121-708612E983BD}"/>
              </a:ext>
            </a:extLst>
          </p:cNvPr>
          <p:cNvSpPr>
            <a:spLocks noGrp="1"/>
          </p:cNvSpPr>
          <p:nvPr>
            <p:ph type="body" sz="quarter" idx="17" hasCustomPrompt="1"/>
          </p:nvPr>
        </p:nvSpPr>
        <p:spPr>
          <a:xfrm>
            <a:off x="1060704" y="1984248"/>
            <a:ext cx="1051560" cy="1051560"/>
          </a:xfrm>
          <a:solidFill>
            <a:schemeClr val="accent1"/>
          </a:solidFill>
        </p:spPr>
        <p:txBody>
          <a:bodyPr anchor="ctr" anchorCtr="0">
            <a:normAutofit/>
          </a:bodyPr>
          <a:lstStyle>
            <a:lvl1pPr marL="0" indent="0" algn="ctr">
              <a:buNone/>
              <a:defRPr sz="3600">
                <a:solidFill>
                  <a:schemeClr val="bg1"/>
                </a:solidFill>
              </a:defRPr>
            </a:lvl1pPr>
          </a:lstStyle>
          <a:p>
            <a:pPr lvl="0"/>
            <a:r>
              <a:rPr lang="en-US"/>
              <a:t>01</a:t>
            </a:r>
          </a:p>
        </p:txBody>
      </p:sp>
      <p:sp>
        <p:nvSpPr>
          <p:cNvPr id="26" name="Text Placeholder 21">
            <a:extLst>
              <a:ext uri="{FF2B5EF4-FFF2-40B4-BE49-F238E27FC236}">
                <a16:creationId xmlns:a16="http://schemas.microsoft.com/office/drawing/2014/main" id="{8AAED02F-0C2A-6705-0290-F2F54583BA7B}"/>
              </a:ext>
            </a:extLst>
          </p:cNvPr>
          <p:cNvSpPr>
            <a:spLocks noGrp="1"/>
          </p:cNvSpPr>
          <p:nvPr>
            <p:ph type="body" sz="quarter" idx="18" hasCustomPrompt="1"/>
          </p:nvPr>
        </p:nvSpPr>
        <p:spPr>
          <a:xfrm>
            <a:off x="4648200" y="1984248"/>
            <a:ext cx="1051560" cy="1051560"/>
          </a:xfrm>
          <a:solidFill>
            <a:schemeClr val="accent2"/>
          </a:solidFill>
        </p:spPr>
        <p:txBody>
          <a:bodyPr anchor="ctr" anchorCtr="0">
            <a:normAutofit/>
          </a:bodyPr>
          <a:lstStyle>
            <a:lvl1pPr marL="0" indent="0" algn="ctr">
              <a:buNone/>
              <a:defRPr sz="3600">
                <a:solidFill>
                  <a:schemeClr val="bg1"/>
                </a:solidFill>
              </a:defRPr>
            </a:lvl1pPr>
          </a:lstStyle>
          <a:p>
            <a:pPr lvl="0"/>
            <a:r>
              <a:rPr lang="en-US"/>
              <a:t>02</a:t>
            </a:r>
          </a:p>
        </p:txBody>
      </p:sp>
      <p:sp>
        <p:nvSpPr>
          <p:cNvPr id="27" name="Text Placeholder 21">
            <a:extLst>
              <a:ext uri="{FF2B5EF4-FFF2-40B4-BE49-F238E27FC236}">
                <a16:creationId xmlns:a16="http://schemas.microsoft.com/office/drawing/2014/main" id="{491D960A-8FA4-573D-BFAA-85E0E9D20C45}"/>
              </a:ext>
            </a:extLst>
          </p:cNvPr>
          <p:cNvSpPr>
            <a:spLocks noGrp="1"/>
          </p:cNvSpPr>
          <p:nvPr>
            <p:ph type="body" sz="quarter" idx="19" hasCustomPrompt="1"/>
          </p:nvPr>
        </p:nvSpPr>
        <p:spPr>
          <a:xfrm>
            <a:off x="8257032" y="1984248"/>
            <a:ext cx="1051560" cy="1051560"/>
          </a:xfrm>
          <a:solidFill>
            <a:schemeClr val="accent3"/>
          </a:solidFill>
        </p:spPr>
        <p:txBody>
          <a:bodyPr anchor="ctr" anchorCtr="0">
            <a:normAutofit/>
          </a:bodyPr>
          <a:lstStyle>
            <a:lvl1pPr marL="0" indent="0" algn="ctr">
              <a:buNone/>
              <a:defRPr sz="3600">
                <a:solidFill>
                  <a:schemeClr val="bg1"/>
                </a:solidFill>
              </a:defRPr>
            </a:lvl1pPr>
          </a:lstStyle>
          <a:p>
            <a:pPr lvl="0"/>
            <a:r>
              <a:rPr lang="en-US"/>
              <a:t>03</a:t>
            </a:r>
          </a:p>
        </p:txBody>
      </p:sp>
      <p:sp>
        <p:nvSpPr>
          <p:cNvPr id="4" name="Text Placeholder 5">
            <a:extLst>
              <a:ext uri="{FF2B5EF4-FFF2-40B4-BE49-F238E27FC236}">
                <a16:creationId xmlns:a16="http://schemas.microsoft.com/office/drawing/2014/main" id="{EF9A0D2B-9A40-D3A8-CC66-650BEE54971A}"/>
              </a:ext>
            </a:extLst>
          </p:cNvPr>
          <p:cNvSpPr>
            <a:spLocks noGrp="1"/>
          </p:cNvSpPr>
          <p:nvPr>
            <p:ph type="body" sz="quarter" idx="14" hasCustomPrompt="1"/>
          </p:nvPr>
        </p:nvSpPr>
        <p:spPr>
          <a:xfrm>
            <a:off x="814558" y="1341437"/>
            <a:ext cx="10621792" cy="330340"/>
          </a:xfrm>
        </p:spPr>
        <p:txBody>
          <a:bodyPr rIns="0">
            <a:normAutofit/>
          </a:bodyPr>
          <a:lstStyle>
            <a:lvl1pPr marL="0" indent="0">
              <a:spcBef>
                <a:spcPts val="0"/>
              </a:spcBef>
              <a:buNone/>
              <a:defRPr sz="2000">
                <a:solidFill>
                  <a:schemeClr val="tx1"/>
                </a:solidFill>
              </a:defRPr>
            </a:lvl1pPr>
          </a:lstStyle>
          <a:p>
            <a:pPr lvl="0"/>
            <a:r>
              <a:rPr lang="en-US"/>
              <a:t>Click to add subheading</a:t>
            </a:r>
            <a:endParaRPr lang="en-GB"/>
          </a:p>
        </p:txBody>
      </p:sp>
      <p:sp>
        <p:nvSpPr>
          <p:cNvPr id="6" name="Content Placeholder 17">
            <a:extLst>
              <a:ext uri="{FF2B5EF4-FFF2-40B4-BE49-F238E27FC236}">
                <a16:creationId xmlns:a16="http://schemas.microsoft.com/office/drawing/2014/main" id="{BA87037E-2DDA-B8D4-FC38-C03C64ECA203}"/>
              </a:ext>
            </a:extLst>
          </p:cNvPr>
          <p:cNvSpPr>
            <a:spLocks noGrp="1"/>
          </p:cNvSpPr>
          <p:nvPr>
            <p:ph sz="quarter" idx="20"/>
          </p:nvPr>
        </p:nvSpPr>
        <p:spPr>
          <a:xfrm>
            <a:off x="1060704" y="3200400"/>
            <a:ext cx="2895600" cy="2057400"/>
          </a:xfrm>
        </p:spPr>
        <p:txBody>
          <a:bodyPr>
            <a:normAutofit/>
          </a:bodyPr>
          <a:lstStyle>
            <a:lvl1pPr>
              <a:defRPr sz="1600">
                <a:solidFill>
                  <a:schemeClr val="accent4"/>
                </a:solidFill>
              </a:defRPr>
            </a:lvl1pPr>
            <a:lvl3pPr>
              <a:defRPr sz="1600">
                <a:solidFill>
                  <a:schemeClr val="accent4"/>
                </a:solidFill>
              </a:defRPr>
            </a:lvl3pPr>
            <a:lvl4pPr>
              <a:defRPr sz="1600">
                <a:solidFill>
                  <a:schemeClr val="accent4"/>
                </a:solidFill>
              </a:defRPr>
            </a:lvl4pPr>
            <a:lvl5pPr>
              <a:defRPr sz="16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Content Placeholder 17">
            <a:extLst>
              <a:ext uri="{FF2B5EF4-FFF2-40B4-BE49-F238E27FC236}">
                <a16:creationId xmlns:a16="http://schemas.microsoft.com/office/drawing/2014/main" id="{E8503487-2A2A-2577-E414-533AD55B9ACE}"/>
              </a:ext>
            </a:extLst>
          </p:cNvPr>
          <p:cNvSpPr>
            <a:spLocks noGrp="1"/>
          </p:cNvSpPr>
          <p:nvPr>
            <p:ph sz="quarter" idx="21"/>
          </p:nvPr>
        </p:nvSpPr>
        <p:spPr>
          <a:xfrm>
            <a:off x="4648200" y="3200400"/>
            <a:ext cx="2895600" cy="2057400"/>
          </a:xfrm>
        </p:spPr>
        <p:txBody>
          <a:bodyPr>
            <a:normAutofit/>
          </a:bodyPr>
          <a:lstStyle>
            <a:lvl1pPr>
              <a:defRPr sz="1600">
                <a:solidFill>
                  <a:schemeClr val="accent4"/>
                </a:solidFill>
              </a:defRPr>
            </a:lvl1pPr>
            <a:lvl3pPr>
              <a:defRPr sz="1600">
                <a:solidFill>
                  <a:schemeClr val="accent4"/>
                </a:solidFill>
              </a:defRPr>
            </a:lvl3pPr>
            <a:lvl4pPr>
              <a:defRPr sz="1600">
                <a:solidFill>
                  <a:schemeClr val="accent4"/>
                </a:solidFill>
              </a:defRPr>
            </a:lvl4pPr>
            <a:lvl5pPr>
              <a:defRPr sz="16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Content Placeholder 17">
            <a:extLst>
              <a:ext uri="{FF2B5EF4-FFF2-40B4-BE49-F238E27FC236}">
                <a16:creationId xmlns:a16="http://schemas.microsoft.com/office/drawing/2014/main" id="{8BB224DA-BFA8-0A2D-EADF-72388F605911}"/>
              </a:ext>
            </a:extLst>
          </p:cNvPr>
          <p:cNvSpPr>
            <a:spLocks noGrp="1"/>
          </p:cNvSpPr>
          <p:nvPr>
            <p:ph sz="quarter" idx="22"/>
          </p:nvPr>
        </p:nvSpPr>
        <p:spPr>
          <a:xfrm>
            <a:off x="8257032" y="3200400"/>
            <a:ext cx="2895600" cy="2057400"/>
          </a:xfrm>
        </p:spPr>
        <p:txBody>
          <a:bodyPr>
            <a:normAutofit/>
          </a:bodyPr>
          <a:lstStyle>
            <a:lvl1pPr>
              <a:defRPr sz="1600">
                <a:solidFill>
                  <a:schemeClr val="accent4"/>
                </a:solidFill>
              </a:defRPr>
            </a:lvl1pPr>
            <a:lvl3pPr>
              <a:defRPr sz="1600">
                <a:solidFill>
                  <a:schemeClr val="accent4"/>
                </a:solidFill>
              </a:defRPr>
            </a:lvl3pPr>
            <a:lvl4pPr>
              <a:defRPr sz="1600">
                <a:solidFill>
                  <a:schemeClr val="accent4"/>
                </a:solidFill>
              </a:defRPr>
            </a:lvl4pPr>
            <a:lvl5pPr>
              <a:defRPr sz="16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Slide Number Placeholder 6">
            <a:extLst>
              <a:ext uri="{FF2B5EF4-FFF2-40B4-BE49-F238E27FC236}">
                <a16:creationId xmlns:a16="http://schemas.microsoft.com/office/drawing/2014/main" id="{CE8B46AA-69A8-6C8E-00FD-6D7BA8E1E21A}"/>
              </a:ext>
            </a:extLst>
          </p:cNvPr>
          <p:cNvSpPr>
            <a:spLocks noGrp="1"/>
          </p:cNvSpPr>
          <p:nvPr>
            <p:ph type="sldNum" sz="quarter" idx="23"/>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224369561"/>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p:cSld name="Four point layout 1">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43381DE8-AAB2-7E0F-464C-D2F6323F3A8E}"/>
              </a:ext>
            </a:extLst>
          </p:cNvPr>
          <p:cNvSpPr/>
          <p:nvPr/>
        </p:nvSpPr>
        <p:spPr>
          <a:xfrm>
            <a:off x="812746" y="2354208"/>
            <a:ext cx="2519363"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18" name="Rectangle 17">
            <a:extLst>
              <a:ext uri="{FF2B5EF4-FFF2-40B4-BE49-F238E27FC236}">
                <a16:creationId xmlns:a16="http://schemas.microsoft.com/office/drawing/2014/main" id="{45997208-4214-DEDE-524E-DD6068E5C97E}"/>
              </a:ext>
            </a:extLst>
          </p:cNvPr>
          <p:cNvSpPr/>
          <p:nvPr/>
        </p:nvSpPr>
        <p:spPr>
          <a:xfrm>
            <a:off x="3514895" y="2354208"/>
            <a:ext cx="2519364"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24" name="Rectangle 23">
            <a:extLst>
              <a:ext uri="{FF2B5EF4-FFF2-40B4-BE49-F238E27FC236}">
                <a16:creationId xmlns:a16="http://schemas.microsoft.com/office/drawing/2014/main" id="{E2BBC0D6-470E-0A4F-EE20-38FA2388B0FC}"/>
              </a:ext>
            </a:extLst>
          </p:cNvPr>
          <p:cNvSpPr/>
          <p:nvPr/>
        </p:nvSpPr>
        <p:spPr>
          <a:xfrm>
            <a:off x="6213646" y="2354210"/>
            <a:ext cx="2519363"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27" name="Rectangle 26">
            <a:extLst>
              <a:ext uri="{FF2B5EF4-FFF2-40B4-BE49-F238E27FC236}">
                <a16:creationId xmlns:a16="http://schemas.microsoft.com/office/drawing/2014/main" id="{DE1EBDB2-82DC-F276-85B0-20606F099421}"/>
              </a:ext>
            </a:extLst>
          </p:cNvPr>
          <p:cNvSpPr/>
          <p:nvPr/>
        </p:nvSpPr>
        <p:spPr>
          <a:xfrm>
            <a:off x="8915569" y="2354210"/>
            <a:ext cx="2519364" cy="3343318"/>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a:xfrm>
            <a:off x="815975" y="713232"/>
            <a:ext cx="10620375" cy="553998"/>
          </a:xfrm>
        </p:spPr>
        <p:txBody>
          <a:bodyPr/>
          <a:lstStyle>
            <a:lvl1pPr marL="0" indent="0">
              <a:buFont typeface="Arial" panose="020B0604020202020204" pitchFamily="34" charset="0"/>
              <a:buNone/>
              <a:defRPr/>
            </a:lvl1pPr>
          </a:lstStyle>
          <a:p>
            <a:r>
              <a:rPr lang="en-US"/>
              <a:t>Four point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normAutofit/>
          </a:bodyPr>
          <a:lstStyle>
            <a:lvl1pPr marL="0" indent="0">
              <a:spcBef>
                <a:spcPts val="0"/>
              </a:spcBef>
              <a:buNone/>
              <a:defRPr sz="2000">
                <a:solidFill>
                  <a:schemeClr val="tx1"/>
                </a:solidFill>
              </a:defRPr>
            </a:lvl1pPr>
          </a:lstStyle>
          <a:p>
            <a:pPr lvl="0"/>
            <a:r>
              <a:rPr lang="en-US"/>
              <a:t>Click to add subheading</a:t>
            </a:r>
            <a:endParaRPr lang="en-GB"/>
          </a:p>
        </p:txBody>
      </p:sp>
      <p:grpSp>
        <p:nvGrpSpPr>
          <p:cNvPr id="4" name="Group 3">
            <a:extLst>
              <a:ext uri="{FF2B5EF4-FFF2-40B4-BE49-F238E27FC236}">
                <a16:creationId xmlns:a16="http://schemas.microsoft.com/office/drawing/2014/main" id="{74924541-1F26-5765-7BB0-61DBC3FA8377}"/>
              </a:ext>
            </a:extLst>
          </p:cNvPr>
          <p:cNvGrpSpPr/>
          <p:nvPr/>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06FED71D-9E0D-829A-15B0-B71393732211}"/>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6" name="Freeform 11">
              <a:extLst>
                <a:ext uri="{FF2B5EF4-FFF2-40B4-BE49-F238E27FC236}">
                  <a16:creationId xmlns:a16="http://schemas.microsoft.com/office/drawing/2014/main" id="{B96943AB-031C-F1BA-0D60-AF9F75377D38}"/>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7" name="Freeform 14">
              <a:extLst>
                <a:ext uri="{FF2B5EF4-FFF2-40B4-BE49-F238E27FC236}">
                  <a16:creationId xmlns:a16="http://schemas.microsoft.com/office/drawing/2014/main" id="{ED7D5E10-D021-4FC3-70C8-695510A7435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18">
              <a:extLst>
                <a:ext uri="{FF2B5EF4-FFF2-40B4-BE49-F238E27FC236}">
                  <a16:creationId xmlns:a16="http://schemas.microsoft.com/office/drawing/2014/main" id="{E7365599-961A-C470-D3FF-C3504AE10C6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19">
              <a:extLst>
                <a:ext uri="{FF2B5EF4-FFF2-40B4-BE49-F238E27FC236}">
                  <a16:creationId xmlns:a16="http://schemas.microsoft.com/office/drawing/2014/main" id="{E8F2E7C8-E5B2-D898-79FC-DD446A5AC29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20">
              <a:extLst>
                <a:ext uri="{FF2B5EF4-FFF2-40B4-BE49-F238E27FC236}">
                  <a16:creationId xmlns:a16="http://schemas.microsoft.com/office/drawing/2014/main" id="{CC1DDE59-DE79-7B3F-3748-2AC2D62949D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23">
              <a:extLst>
                <a:ext uri="{FF2B5EF4-FFF2-40B4-BE49-F238E27FC236}">
                  <a16:creationId xmlns:a16="http://schemas.microsoft.com/office/drawing/2014/main" id="{B10CC546-220D-AF3F-8BA7-B596AB48B34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30" name="Text Placeholder 29">
            <a:extLst>
              <a:ext uri="{FF2B5EF4-FFF2-40B4-BE49-F238E27FC236}">
                <a16:creationId xmlns:a16="http://schemas.microsoft.com/office/drawing/2014/main" id="{2E695CE5-E6EE-D658-7023-0D09649BD102}"/>
              </a:ext>
            </a:extLst>
          </p:cNvPr>
          <p:cNvSpPr>
            <a:spLocks noGrp="1"/>
          </p:cNvSpPr>
          <p:nvPr>
            <p:ph type="body" sz="quarter" idx="18" hasCustomPrompt="1"/>
          </p:nvPr>
        </p:nvSpPr>
        <p:spPr>
          <a:xfrm>
            <a:off x="996696" y="2109788"/>
            <a:ext cx="782638" cy="781050"/>
          </a:xfrm>
          <a:solidFill>
            <a:schemeClr val="accent1"/>
          </a:solidFill>
        </p:spPr>
        <p:txBody>
          <a:bodyPr anchor="ctr" anchorCtr="0">
            <a:normAutofit/>
          </a:bodyPr>
          <a:lstStyle>
            <a:lvl1pPr marL="0" indent="0" algn="ctr">
              <a:buNone/>
              <a:defRPr sz="3600">
                <a:solidFill>
                  <a:schemeClr val="bg1"/>
                </a:solidFill>
              </a:defRPr>
            </a:lvl1pPr>
          </a:lstStyle>
          <a:p>
            <a:pPr lvl="0"/>
            <a:r>
              <a:rPr lang="en-US"/>
              <a:t>01</a:t>
            </a:r>
          </a:p>
        </p:txBody>
      </p:sp>
      <p:sp>
        <p:nvSpPr>
          <p:cNvPr id="34" name="Text Placeholder 33">
            <a:extLst>
              <a:ext uri="{FF2B5EF4-FFF2-40B4-BE49-F238E27FC236}">
                <a16:creationId xmlns:a16="http://schemas.microsoft.com/office/drawing/2014/main" id="{F444F38C-5AE1-E0D9-5ED6-130DC7942DF3}"/>
              </a:ext>
            </a:extLst>
          </p:cNvPr>
          <p:cNvSpPr>
            <a:spLocks noGrp="1"/>
          </p:cNvSpPr>
          <p:nvPr>
            <p:ph type="body" sz="quarter" idx="19" hasCustomPrompt="1"/>
          </p:nvPr>
        </p:nvSpPr>
        <p:spPr>
          <a:xfrm>
            <a:off x="3694176" y="2112963"/>
            <a:ext cx="782638" cy="786384"/>
          </a:xfrm>
          <a:solidFill>
            <a:schemeClr val="tx2"/>
          </a:solidFill>
        </p:spPr>
        <p:txBody>
          <a:bodyPr anchor="ctr" anchorCtr="0">
            <a:normAutofit/>
          </a:bodyPr>
          <a:lstStyle>
            <a:lvl1pPr marL="0" indent="0" algn="ctr">
              <a:buNone/>
              <a:defRPr sz="3600">
                <a:solidFill>
                  <a:schemeClr val="bg1"/>
                </a:solidFill>
              </a:defRPr>
            </a:lvl1pPr>
          </a:lstStyle>
          <a:p>
            <a:pPr lvl="0"/>
            <a:r>
              <a:rPr lang="en-US"/>
              <a:t>02</a:t>
            </a:r>
          </a:p>
        </p:txBody>
      </p:sp>
      <p:sp>
        <p:nvSpPr>
          <p:cNvPr id="35" name="Text Placeholder 33">
            <a:extLst>
              <a:ext uri="{FF2B5EF4-FFF2-40B4-BE49-F238E27FC236}">
                <a16:creationId xmlns:a16="http://schemas.microsoft.com/office/drawing/2014/main" id="{B902F693-4C99-132F-221F-AA15FF85CBF5}"/>
              </a:ext>
            </a:extLst>
          </p:cNvPr>
          <p:cNvSpPr>
            <a:spLocks noGrp="1"/>
          </p:cNvSpPr>
          <p:nvPr>
            <p:ph type="body" sz="quarter" idx="20" hasCustomPrompt="1"/>
          </p:nvPr>
        </p:nvSpPr>
        <p:spPr>
          <a:xfrm>
            <a:off x="6391656" y="2112264"/>
            <a:ext cx="782638" cy="786384"/>
          </a:xfrm>
          <a:solidFill>
            <a:schemeClr val="accent3"/>
          </a:solidFill>
        </p:spPr>
        <p:txBody>
          <a:bodyPr anchor="ctr" anchorCtr="0">
            <a:normAutofit/>
          </a:bodyPr>
          <a:lstStyle>
            <a:lvl1pPr marL="0" indent="0" algn="ctr">
              <a:buNone/>
              <a:defRPr sz="3600">
                <a:solidFill>
                  <a:schemeClr val="bg1"/>
                </a:solidFill>
              </a:defRPr>
            </a:lvl1pPr>
          </a:lstStyle>
          <a:p>
            <a:pPr lvl="0"/>
            <a:r>
              <a:rPr lang="en-US"/>
              <a:t>03</a:t>
            </a:r>
          </a:p>
        </p:txBody>
      </p:sp>
      <p:sp>
        <p:nvSpPr>
          <p:cNvPr id="36" name="Text Placeholder 33">
            <a:extLst>
              <a:ext uri="{FF2B5EF4-FFF2-40B4-BE49-F238E27FC236}">
                <a16:creationId xmlns:a16="http://schemas.microsoft.com/office/drawing/2014/main" id="{7BFB5199-74B1-632A-03F1-B4E90075FF4E}"/>
              </a:ext>
            </a:extLst>
          </p:cNvPr>
          <p:cNvSpPr>
            <a:spLocks noGrp="1"/>
          </p:cNvSpPr>
          <p:nvPr>
            <p:ph type="body" sz="quarter" idx="21" hasCustomPrompt="1"/>
          </p:nvPr>
        </p:nvSpPr>
        <p:spPr>
          <a:xfrm>
            <a:off x="9098280" y="2112264"/>
            <a:ext cx="782638" cy="78638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04</a:t>
            </a:r>
          </a:p>
        </p:txBody>
      </p:sp>
      <p:sp>
        <p:nvSpPr>
          <p:cNvPr id="9" name="Content Placeholder 17">
            <a:extLst>
              <a:ext uri="{FF2B5EF4-FFF2-40B4-BE49-F238E27FC236}">
                <a16:creationId xmlns:a16="http://schemas.microsoft.com/office/drawing/2014/main" id="{DC71B040-FDDF-7FA3-18C6-3F41B67FC329}"/>
              </a:ext>
            </a:extLst>
          </p:cNvPr>
          <p:cNvSpPr>
            <a:spLocks noGrp="1"/>
          </p:cNvSpPr>
          <p:nvPr>
            <p:ph sz="quarter" idx="22"/>
          </p:nvPr>
        </p:nvSpPr>
        <p:spPr>
          <a:xfrm>
            <a:off x="996696" y="3124200"/>
            <a:ext cx="2179320" cy="22098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Content Placeholder 17">
            <a:extLst>
              <a:ext uri="{FF2B5EF4-FFF2-40B4-BE49-F238E27FC236}">
                <a16:creationId xmlns:a16="http://schemas.microsoft.com/office/drawing/2014/main" id="{0A7906F8-CD9F-CC32-EBD8-6B586993D425}"/>
              </a:ext>
            </a:extLst>
          </p:cNvPr>
          <p:cNvSpPr>
            <a:spLocks noGrp="1"/>
          </p:cNvSpPr>
          <p:nvPr>
            <p:ph sz="quarter" idx="23"/>
          </p:nvPr>
        </p:nvSpPr>
        <p:spPr>
          <a:xfrm>
            <a:off x="3694176" y="3124200"/>
            <a:ext cx="2179320" cy="22098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7" name="Content Placeholder 17">
            <a:extLst>
              <a:ext uri="{FF2B5EF4-FFF2-40B4-BE49-F238E27FC236}">
                <a16:creationId xmlns:a16="http://schemas.microsoft.com/office/drawing/2014/main" id="{D013BD34-3139-6621-2415-B725830EA9EC}"/>
              </a:ext>
            </a:extLst>
          </p:cNvPr>
          <p:cNvSpPr>
            <a:spLocks noGrp="1"/>
          </p:cNvSpPr>
          <p:nvPr>
            <p:ph sz="quarter" idx="24"/>
          </p:nvPr>
        </p:nvSpPr>
        <p:spPr>
          <a:xfrm>
            <a:off x="6391656" y="3124200"/>
            <a:ext cx="2179320" cy="22098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9" name="Content Placeholder 17">
            <a:extLst>
              <a:ext uri="{FF2B5EF4-FFF2-40B4-BE49-F238E27FC236}">
                <a16:creationId xmlns:a16="http://schemas.microsoft.com/office/drawing/2014/main" id="{C9CF1EB2-5F5E-6353-E227-AF8E97696C5C}"/>
              </a:ext>
            </a:extLst>
          </p:cNvPr>
          <p:cNvSpPr>
            <a:spLocks noGrp="1"/>
          </p:cNvSpPr>
          <p:nvPr>
            <p:ph sz="quarter" idx="25"/>
          </p:nvPr>
        </p:nvSpPr>
        <p:spPr>
          <a:xfrm>
            <a:off x="9098280" y="3124200"/>
            <a:ext cx="2179320" cy="22098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5" name="Slide Number Placeholder 14">
            <a:extLst>
              <a:ext uri="{FF2B5EF4-FFF2-40B4-BE49-F238E27FC236}">
                <a16:creationId xmlns:a16="http://schemas.microsoft.com/office/drawing/2014/main" id="{834E06FD-C487-D5C0-B719-8E9DDA059FB2}"/>
              </a:ext>
            </a:extLst>
          </p:cNvPr>
          <p:cNvSpPr>
            <a:spLocks noGrp="1"/>
          </p:cNvSpPr>
          <p:nvPr>
            <p:ph type="sldNum" sz="quarter" idx="26"/>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3384927889"/>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p:cSld name="Four point layout 2">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43381DE8-AAB2-7E0F-464C-D2F6323F3A8E}"/>
              </a:ext>
            </a:extLst>
          </p:cNvPr>
          <p:cNvSpPr/>
          <p:nvPr/>
        </p:nvSpPr>
        <p:spPr>
          <a:xfrm>
            <a:off x="812746" y="2354208"/>
            <a:ext cx="2519363" cy="3343318"/>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18" name="Rectangle 17">
            <a:extLst>
              <a:ext uri="{FF2B5EF4-FFF2-40B4-BE49-F238E27FC236}">
                <a16:creationId xmlns:a16="http://schemas.microsoft.com/office/drawing/2014/main" id="{45997208-4214-DEDE-524E-DD6068E5C97E}"/>
              </a:ext>
            </a:extLst>
          </p:cNvPr>
          <p:cNvSpPr/>
          <p:nvPr/>
        </p:nvSpPr>
        <p:spPr>
          <a:xfrm>
            <a:off x="3514895" y="2354208"/>
            <a:ext cx="2519364" cy="3343318"/>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24" name="Rectangle 23">
            <a:extLst>
              <a:ext uri="{FF2B5EF4-FFF2-40B4-BE49-F238E27FC236}">
                <a16:creationId xmlns:a16="http://schemas.microsoft.com/office/drawing/2014/main" id="{E2BBC0D6-470E-0A4F-EE20-38FA2388B0FC}"/>
              </a:ext>
            </a:extLst>
          </p:cNvPr>
          <p:cNvSpPr/>
          <p:nvPr/>
        </p:nvSpPr>
        <p:spPr>
          <a:xfrm>
            <a:off x="6213646" y="2354210"/>
            <a:ext cx="2519363" cy="3343318"/>
          </a:xfrm>
          <a:prstGeom prst="rect">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27" name="Rectangle 26">
            <a:extLst>
              <a:ext uri="{FF2B5EF4-FFF2-40B4-BE49-F238E27FC236}">
                <a16:creationId xmlns:a16="http://schemas.microsoft.com/office/drawing/2014/main" id="{DE1EBDB2-82DC-F276-85B0-20606F099421}"/>
              </a:ext>
            </a:extLst>
          </p:cNvPr>
          <p:cNvSpPr/>
          <p:nvPr/>
        </p:nvSpPr>
        <p:spPr>
          <a:xfrm>
            <a:off x="8915569" y="2354210"/>
            <a:ext cx="2519364" cy="3343318"/>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a:xfrm>
            <a:off x="815975" y="713232"/>
            <a:ext cx="10620375" cy="553998"/>
          </a:xfrm>
        </p:spPr>
        <p:txBody>
          <a:bodyPr/>
          <a:lstStyle/>
          <a:p>
            <a:r>
              <a:rPr lang="en-US"/>
              <a:t>Four point slide</a:t>
            </a:r>
          </a:p>
        </p:txBody>
      </p:sp>
      <p:grpSp>
        <p:nvGrpSpPr>
          <p:cNvPr id="4" name="Group 3">
            <a:extLst>
              <a:ext uri="{FF2B5EF4-FFF2-40B4-BE49-F238E27FC236}">
                <a16:creationId xmlns:a16="http://schemas.microsoft.com/office/drawing/2014/main" id="{EBF1A456-1439-4FB5-BB78-B79ADD19D336}"/>
              </a:ext>
            </a:extLst>
          </p:cNvPr>
          <p:cNvGrpSpPr/>
          <p:nvPr/>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1FBF6D5E-AA9C-60A1-187F-81D0D8F74DC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6" name="Freeform 11">
              <a:extLst>
                <a:ext uri="{FF2B5EF4-FFF2-40B4-BE49-F238E27FC236}">
                  <a16:creationId xmlns:a16="http://schemas.microsoft.com/office/drawing/2014/main" id="{CA142A32-23A3-7EE7-061F-9FA8C8D4AED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7" name="Freeform 14">
              <a:extLst>
                <a:ext uri="{FF2B5EF4-FFF2-40B4-BE49-F238E27FC236}">
                  <a16:creationId xmlns:a16="http://schemas.microsoft.com/office/drawing/2014/main" id="{D525DFC4-D1B2-FCE6-D288-B5037B60770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8" name="Freeform 18">
              <a:extLst>
                <a:ext uri="{FF2B5EF4-FFF2-40B4-BE49-F238E27FC236}">
                  <a16:creationId xmlns:a16="http://schemas.microsoft.com/office/drawing/2014/main" id="{4C851619-C36F-73A8-3895-4A4A14A48E1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1" name="Freeform 19">
              <a:extLst>
                <a:ext uri="{FF2B5EF4-FFF2-40B4-BE49-F238E27FC236}">
                  <a16:creationId xmlns:a16="http://schemas.microsoft.com/office/drawing/2014/main" id="{CB22C222-DD92-1306-3AFE-FA78EE8DF06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2" name="Freeform 20">
              <a:extLst>
                <a:ext uri="{FF2B5EF4-FFF2-40B4-BE49-F238E27FC236}">
                  <a16:creationId xmlns:a16="http://schemas.microsoft.com/office/drawing/2014/main" id="{A1991430-453A-5C89-E194-64954E4C39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4" name="Freeform 23">
              <a:extLst>
                <a:ext uri="{FF2B5EF4-FFF2-40B4-BE49-F238E27FC236}">
                  <a16:creationId xmlns:a16="http://schemas.microsoft.com/office/drawing/2014/main" id="{D22D5A49-4232-83BE-F20D-F2A1C7E303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34" name="Text Placeholder 33">
            <a:extLst>
              <a:ext uri="{FF2B5EF4-FFF2-40B4-BE49-F238E27FC236}">
                <a16:creationId xmlns:a16="http://schemas.microsoft.com/office/drawing/2014/main" id="{794529AB-56E3-F921-E788-9BE34EA4A256}"/>
              </a:ext>
            </a:extLst>
          </p:cNvPr>
          <p:cNvSpPr>
            <a:spLocks noGrp="1"/>
          </p:cNvSpPr>
          <p:nvPr>
            <p:ph type="body" sz="quarter" idx="18" hasCustomPrompt="1"/>
          </p:nvPr>
        </p:nvSpPr>
        <p:spPr>
          <a:xfrm>
            <a:off x="996696" y="2109788"/>
            <a:ext cx="782638" cy="78638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01</a:t>
            </a:r>
          </a:p>
        </p:txBody>
      </p:sp>
      <p:sp>
        <p:nvSpPr>
          <p:cNvPr id="35" name="Text Placeholder 33">
            <a:extLst>
              <a:ext uri="{FF2B5EF4-FFF2-40B4-BE49-F238E27FC236}">
                <a16:creationId xmlns:a16="http://schemas.microsoft.com/office/drawing/2014/main" id="{F1C5F5BC-3FE0-BFD1-A477-F533FEA22779}"/>
              </a:ext>
            </a:extLst>
          </p:cNvPr>
          <p:cNvSpPr>
            <a:spLocks noGrp="1"/>
          </p:cNvSpPr>
          <p:nvPr>
            <p:ph type="body" sz="quarter" idx="19" hasCustomPrompt="1"/>
          </p:nvPr>
        </p:nvSpPr>
        <p:spPr>
          <a:xfrm>
            <a:off x="3694176" y="2112264"/>
            <a:ext cx="782638" cy="786384"/>
          </a:xfrm>
          <a:solidFill>
            <a:schemeClr val="accent2"/>
          </a:solidFill>
        </p:spPr>
        <p:txBody>
          <a:bodyPr anchor="ctr" anchorCtr="0">
            <a:normAutofit/>
          </a:bodyPr>
          <a:lstStyle>
            <a:lvl1pPr marL="0" indent="0" algn="ctr">
              <a:buNone/>
              <a:defRPr sz="3600">
                <a:solidFill>
                  <a:schemeClr val="bg1"/>
                </a:solidFill>
              </a:defRPr>
            </a:lvl1pPr>
          </a:lstStyle>
          <a:p>
            <a:pPr lvl="0"/>
            <a:r>
              <a:rPr lang="en-US"/>
              <a:t>02</a:t>
            </a:r>
          </a:p>
        </p:txBody>
      </p:sp>
      <p:sp>
        <p:nvSpPr>
          <p:cNvPr id="36" name="Text Placeholder 33">
            <a:extLst>
              <a:ext uri="{FF2B5EF4-FFF2-40B4-BE49-F238E27FC236}">
                <a16:creationId xmlns:a16="http://schemas.microsoft.com/office/drawing/2014/main" id="{7BD6BDF9-E3B0-43EC-96F4-09938223C6E1}"/>
              </a:ext>
            </a:extLst>
          </p:cNvPr>
          <p:cNvSpPr>
            <a:spLocks noGrp="1"/>
          </p:cNvSpPr>
          <p:nvPr>
            <p:ph type="body" sz="quarter" idx="20" hasCustomPrompt="1"/>
          </p:nvPr>
        </p:nvSpPr>
        <p:spPr>
          <a:xfrm>
            <a:off x="6391656" y="2112264"/>
            <a:ext cx="782638" cy="786384"/>
          </a:xfrm>
          <a:solidFill>
            <a:schemeClr val="accent3"/>
          </a:solidFill>
        </p:spPr>
        <p:txBody>
          <a:bodyPr anchor="ctr" anchorCtr="0">
            <a:normAutofit/>
          </a:bodyPr>
          <a:lstStyle>
            <a:lvl1pPr marL="0" indent="0" algn="ctr">
              <a:buNone/>
              <a:defRPr sz="3600">
                <a:solidFill>
                  <a:schemeClr val="bg1"/>
                </a:solidFill>
              </a:defRPr>
            </a:lvl1pPr>
          </a:lstStyle>
          <a:p>
            <a:pPr lvl="0"/>
            <a:r>
              <a:rPr lang="en-US"/>
              <a:t>03</a:t>
            </a:r>
          </a:p>
        </p:txBody>
      </p:sp>
      <p:sp>
        <p:nvSpPr>
          <p:cNvPr id="37" name="Text Placeholder 33">
            <a:extLst>
              <a:ext uri="{FF2B5EF4-FFF2-40B4-BE49-F238E27FC236}">
                <a16:creationId xmlns:a16="http://schemas.microsoft.com/office/drawing/2014/main" id="{7A607500-6628-89AA-DC09-275E677931CE}"/>
              </a:ext>
            </a:extLst>
          </p:cNvPr>
          <p:cNvSpPr>
            <a:spLocks noGrp="1"/>
          </p:cNvSpPr>
          <p:nvPr>
            <p:ph type="body" sz="quarter" idx="21" hasCustomPrompt="1"/>
          </p:nvPr>
        </p:nvSpPr>
        <p:spPr>
          <a:xfrm>
            <a:off x="9098280" y="2112264"/>
            <a:ext cx="782638" cy="78638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04</a:t>
            </a:r>
          </a:p>
        </p:txBody>
      </p:sp>
      <p:sp>
        <p:nvSpPr>
          <p:cNvPr id="9" name="Text Placeholder 5">
            <a:extLst>
              <a:ext uri="{FF2B5EF4-FFF2-40B4-BE49-F238E27FC236}">
                <a16:creationId xmlns:a16="http://schemas.microsoft.com/office/drawing/2014/main" id="{939FEAFF-2B05-15D5-F83D-AFB37993037A}"/>
              </a:ext>
            </a:extLst>
          </p:cNvPr>
          <p:cNvSpPr>
            <a:spLocks noGrp="1"/>
          </p:cNvSpPr>
          <p:nvPr>
            <p:ph type="body" sz="quarter" idx="14" hasCustomPrompt="1"/>
          </p:nvPr>
        </p:nvSpPr>
        <p:spPr>
          <a:xfrm>
            <a:off x="814558" y="1341437"/>
            <a:ext cx="10621792" cy="330340"/>
          </a:xfrm>
        </p:spPr>
        <p:txBody>
          <a:bodyPr rIns="0">
            <a:normAutofit/>
          </a:bodyPr>
          <a:lstStyle>
            <a:lvl1pPr marL="0" indent="0">
              <a:spcBef>
                <a:spcPts val="0"/>
              </a:spcBef>
              <a:buNone/>
              <a:defRPr sz="2000">
                <a:solidFill>
                  <a:schemeClr val="tx1"/>
                </a:solidFill>
              </a:defRPr>
            </a:lvl1pPr>
          </a:lstStyle>
          <a:p>
            <a:pPr lvl="0"/>
            <a:r>
              <a:rPr lang="en-US"/>
              <a:t>Click to add subheading</a:t>
            </a:r>
            <a:endParaRPr lang="en-GB"/>
          </a:p>
        </p:txBody>
      </p:sp>
      <p:sp>
        <p:nvSpPr>
          <p:cNvPr id="13" name="Content Placeholder 17">
            <a:extLst>
              <a:ext uri="{FF2B5EF4-FFF2-40B4-BE49-F238E27FC236}">
                <a16:creationId xmlns:a16="http://schemas.microsoft.com/office/drawing/2014/main" id="{99D7A353-2824-AD68-ABF9-A9B6647BC142}"/>
              </a:ext>
            </a:extLst>
          </p:cNvPr>
          <p:cNvSpPr>
            <a:spLocks noGrp="1"/>
          </p:cNvSpPr>
          <p:nvPr>
            <p:ph sz="quarter" idx="22"/>
          </p:nvPr>
        </p:nvSpPr>
        <p:spPr>
          <a:xfrm>
            <a:off x="996696" y="3200400"/>
            <a:ext cx="2179320" cy="2209800"/>
          </a:xfrm>
        </p:spPr>
        <p:txBody>
          <a:bodyPr>
            <a:normAutofit/>
          </a:bodyPr>
          <a:lstStyle>
            <a:lvl1pPr>
              <a:defRPr sz="1600">
                <a:solidFill>
                  <a:schemeClr val="accent4"/>
                </a:solidFill>
              </a:defRPr>
            </a:lvl1pPr>
            <a:lvl3pPr>
              <a:defRPr sz="1600">
                <a:solidFill>
                  <a:schemeClr val="accent4"/>
                </a:solidFill>
              </a:defRPr>
            </a:lvl3pPr>
            <a:lvl4pPr>
              <a:defRPr sz="1600">
                <a:solidFill>
                  <a:schemeClr val="accent4"/>
                </a:solidFill>
              </a:defRPr>
            </a:lvl4pPr>
            <a:lvl5pPr>
              <a:defRPr sz="16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6" name="Content Placeholder 17">
            <a:extLst>
              <a:ext uri="{FF2B5EF4-FFF2-40B4-BE49-F238E27FC236}">
                <a16:creationId xmlns:a16="http://schemas.microsoft.com/office/drawing/2014/main" id="{1BE278AE-5885-4329-9304-7E4B0E6E23AE}"/>
              </a:ext>
            </a:extLst>
          </p:cNvPr>
          <p:cNvSpPr>
            <a:spLocks noGrp="1"/>
          </p:cNvSpPr>
          <p:nvPr>
            <p:ph sz="quarter" idx="23"/>
          </p:nvPr>
        </p:nvSpPr>
        <p:spPr>
          <a:xfrm>
            <a:off x="3694176" y="3200400"/>
            <a:ext cx="2179320" cy="2209800"/>
          </a:xfrm>
        </p:spPr>
        <p:txBody>
          <a:bodyPr>
            <a:normAutofit/>
          </a:bodyPr>
          <a:lstStyle>
            <a:lvl1pPr>
              <a:defRPr sz="1600">
                <a:solidFill>
                  <a:schemeClr val="accent4"/>
                </a:solidFill>
              </a:defRPr>
            </a:lvl1pPr>
            <a:lvl3pPr>
              <a:defRPr sz="1600">
                <a:solidFill>
                  <a:schemeClr val="accent4"/>
                </a:solidFill>
              </a:defRPr>
            </a:lvl3pPr>
            <a:lvl4pPr>
              <a:defRPr sz="1600">
                <a:solidFill>
                  <a:schemeClr val="accent4"/>
                </a:solidFill>
              </a:defRPr>
            </a:lvl4pPr>
            <a:lvl5pPr>
              <a:defRPr sz="16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7" name="Content Placeholder 17">
            <a:extLst>
              <a:ext uri="{FF2B5EF4-FFF2-40B4-BE49-F238E27FC236}">
                <a16:creationId xmlns:a16="http://schemas.microsoft.com/office/drawing/2014/main" id="{1C223556-1E41-659A-1704-6EC49BAAF059}"/>
              </a:ext>
            </a:extLst>
          </p:cNvPr>
          <p:cNvSpPr>
            <a:spLocks noGrp="1"/>
          </p:cNvSpPr>
          <p:nvPr>
            <p:ph sz="quarter" idx="24"/>
          </p:nvPr>
        </p:nvSpPr>
        <p:spPr>
          <a:xfrm>
            <a:off x="6391656" y="3200400"/>
            <a:ext cx="2179320" cy="2209800"/>
          </a:xfrm>
        </p:spPr>
        <p:txBody>
          <a:bodyPr>
            <a:normAutofit/>
          </a:bodyPr>
          <a:lstStyle>
            <a:lvl1pPr>
              <a:defRPr sz="1600">
                <a:solidFill>
                  <a:schemeClr val="accent4"/>
                </a:solidFill>
              </a:defRPr>
            </a:lvl1pPr>
            <a:lvl3pPr>
              <a:defRPr sz="1600">
                <a:solidFill>
                  <a:schemeClr val="accent4"/>
                </a:solidFill>
              </a:defRPr>
            </a:lvl3pPr>
            <a:lvl4pPr>
              <a:defRPr sz="1600">
                <a:solidFill>
                  <a:schemeClr val="accent4"/>
                </a:solidFill>
              </a:defRPr>
            </a:lvl4pPr>
            <a:lvl5pPr>
              <a:defRPr sz="16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9" name="Content Placeholder 17">
            <a:extLst>
              <a:ext uri="{FF2B5EF4-FFF2-40B4-BE49-F238E27FC236}">
                <a16:creationId xmlns:a16="http://schemas.microsoft.com/office/drawing/2014/main" id="{48F10A1C-9114-5544-7240-C722E4EA96BC}"/>
              </a:ext>
            </a:extLst>
          </p:cNvPr>
          <p:cNvSpPr>
            <a:spLocks noGrp="1"/>
          </p:cNvSpPr>
          <p:nvPr>
            <p:ph sz="quarter" idx="25"/>
          </p:nvPr>
        </p:nvSpPr>
        <p:spPr>
          <a:xfrm>
            <a:off x="9098280" y="3200400"/>
            <a:ext cx="2179320" cy="2209800"/>
          </a:xfrm>
        </p:spPr>
        <p:txBody>
          <a:bodyPr>
            <a:normAutofit/>
          </a:bodyPr>
          <a:lstStyle>
            <a:lvl1pPr>
              <a:defRPr sz="1600">
                <a:solidFill>
                  <a:schemeClr val="accent4"/>
                </a:solidFill>
              </a:defRPr>
            </a:lvl1pPr>
            <a:lvl3pPr>
              <a:defRPr sz="1600">
                <a:solidFill>
                  <a:schemeClr val="accent4"/>
                </a:solidFill>
              </a:defRPr>
            </a:lvl3pPr>
            <a:lvl4pPr>
              <a:defRPr sz="1600">
                <a:solidFill>
                  <a:schemeClr val="accent4"/>
                </a:solidFill>
              </a:defRPr>
            </a:lvl4pPr>
            <a:lvl5pPr>
              <a:defRPr sz="16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5" name="Slide Number Placeholder 14">
            <a:extLst>
              <a:ext uri="{FF2B5EF4-FFF2-40B4-BE49-F238E27FC236}">
                <a16:creationId xmlns:a16="http://schemas.microsoft.com/office/drawing/2014/main" id="{57DD56A8-9B74-8A91-B72C-B1F8084BDD4C}"/>
              </a:ext>
            </a:extLst>
          </p:cNvPr>
          <p:cNvSpPr>
            <a:spLocks noGrp="1"/>
          </p:cNvSpPr>
          <p:nvPr>
            <p:ph type="sldNum" sz="quarter" idx="26"/>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1799390525"/>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p:cSld name="Five point layout 1">
    <p:spTree>
      <p:nvGrpSpPr>
        <p:cNvPr id="1" name=""/>
        <p:cNvGrpSpPr/>
        <p:nvPr/>
      </p:nvGrpSpPr>
      <p:grpSpPr>
        <a:xfrm>
          <a:off x="0" y="0"/>
          <a:ext cx="0" cy="0"/>
          <a:chOff x="0" y="0"/>
          <a:chExt cx="0" cy="0"/>
        </a:xfrm>
      </p:grpSpPr>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815974" y="2222605"/>
            <a:ext cx="3419475" cy="1107996"/>
          </a:xfrm>
        </p:spPr>
        <p:txBody>
          <a:bodyPr/>
          <a:lstStyle>
            <a:lvl1pPr marL="0" indent="0">
              <a:lnSpc>
                <a:spcPct val="100000"/>
              </a:lnSpc>
              <a:spcBef>
                <a:spcPts val="600"/>
              </a:spcBef>
              <a:buFont typeface="Arial" panose="020B0604020202020204" pitchFamily="34" charset="0"/>
              <a:buNone/>
              <a:defRPr/>
            </a:lvl1pPr>
          </a:lstStyle>
          <a:p>
            <a:r>
              <a:rPr lang="en-US"/>
              <a:t>Five point</a:t>
            </a:r>
            <a:br>
              <a:rPr lang="en-US"/>
            </a:br>
            <a:r>
              <a:rPr lang="en-US"/>
              <a:t>Slide – vertical</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815974" y="3376321"/>
            <a:ext cx="3419476" cy="385762"/>
          </a:xfrm>
        </p:spPr>
        <p:txBody>
          <a:bodyPr/>
          <a:lstStyle>
            <a:lvl1pPr marL="0" indent="0">
              <a:buNone/>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180BD42A-3DCB-1766-A7EB-887008761AD7}"/>
              </a:ext>
            </a:extLst>
          </p:cNvPr>
          <p:cNvGrpSpPr/>
          <p:nvPr/>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26" name="Rectangle 25">
            <a:extLst>
              <a:ext uri="{FF2B5EF4-FFF2-40B4-BE49-F238E27FC236}">
                <a16:creationId xmlns:a16="http://schemas.microsoft.com/office/drawing/2014/main" id="{C7303873-522F-9510-3C03-12FB53DC434E}"/>
              </a:ext>
            </a:extLst>
          </p:cNvPr>
          <p:cNvSpPr/>
          <p:nvPr/>
        </p:nvSpPr>
        <p:spPr>
          <a:xfrm>
            <a:off x="5194920" y="838200"/>
            <a:ext cx="6601422" cy="923095"/>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03999"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28" name="Rectangle 27">
            <a:extLst>
              <a:ext uri="{FF2B5EF4-FFF2-40B4-BE49-F238E27FC236}">
                <a16:creationId xmlns:a16="http://schemas.microsoft.com/office/drawing/2014/main" id="{726F2FA3-CF30-5ACA-8D01-170E03AC0205}"/>
              </a:ext>
            </a:extLst>
          </p:cNvPr>
          <p:cNvSpPr/>
          <p:nvPr/>
        </p:nvSpPr>
        <p:spPr>
          <a:xfrm>
            <a:off x="5194921" y="1828800"/>
            <a:ext cx="6601422" cy="923095"/>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03999"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30" name="Rectangle 29">
            <a:extLst>
              <a:ext uri="{FF2B5EF4-FFF2-40B4-BE49-F238E27FC236}">
                <a16:creationId xmlns:a16="http://schemas.microsoft.com/office/drawing/2014/main" id="{B19CD226-8331-7490-8999-02DEC32221A5}"/>
              </a:ext>
            </a:extLst>
          </p:cNvPr>
          <p:cNvSpPr/>
          <p:nvPr/>
        </p:nvSpPr>
        <p:spPr>
          <a:xfrm>
            <a:off x="5194920" y="2819400"/>
            <a:ext cx="6601422" cy="923095"/>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03999"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32" name="Rectangle 31">
            <a:extLst>
              <a:ext uri="{FF2B5EF4-FFF2-40B4-BE49-F238E27FC236}">
                <a16:creationId xmlns:a16="http://schemas.microsoft.com/office/drawing/2014/main" id="{A0D890D1-F42C-988F-84F3-9F7F4EEFC16D}"/>
              </a:ext>
            </a:extLst>
          </p:cNvPr>
          <p:cNvSpPr/>
          <p:nvPr/>
        </p:nvSpPr>
        <p:spPr>
          <a:xfrm>
            <a:off x="5202261" y="3810000"/>
            <a:ext cx="6601422" cy="923095"/>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03999"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3" name="Rectangle 2">
            <a:extLst>
              <a:ext uri="{FF2B5EF4-FFF2-40B4-BE49-F238E27FC236}">
                <a16:creationId xmlns:a16="http://schemas.microsoft.com/office/drawing/2014/main" id="{6CEA7CE0-6AF0-30FC-5354-C84DD26A1E43}"/>
              </a:ext>
            </a:extLst>
          </p:cNvPr>
          <p:cNvSpPr/>
          <p:nvPr/>
        </p:nvSpPr>
        <p:spPr>
          <a:xfrm>
            <a:off x="5203275" y="4800600"/>
            <a:ext cx="6601422" cy="923095"/>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03999"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18" name="Text Placeholder 17">
            <a:extLst>
              <a:ext uri="{FF2B5EF4-FFF2-40B4-BE49-F238E27FC236}">
                <a16:creationId xmlns:a16="http://schemas.microsoft.com/office/drawing/2014/main" id="{552157F3-4757-5D33-BE17-8C94E96A4862}"/>
              </a:ext>
            </a:extLst>
          </p:cNvPr>
          <p:cNvSpPr>
            <a:spLocks noGrp="1"/>
          </p:cNvSpPr>
          <p:nvPr>
            <p:ph type="body" sz="quarter" idx="20" hasCustomPrompt="1"/>
          </p:nvPr>
        </p:nvSpPr>
        <p:spPr>
          <a:xfrm>
            <a:off x="4594225" y="952275"/>
            <a:ext cx="768096" cy="69494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01</a:t>
            </a:r>
          </a:p>
        </p:txBody>
      </p:sp>
      <p:sp>
        <p:nvSpPr>
          <p:cNvPr id="19" name="Text Placeholder 17">
            <a:extLst>
              <a:ext uri="{FF2B5EF4-FFF2-40B4-BE49-F238E27FC236}">
                <a16:creationId xmlns:a16="http://schemas.microsoft.com/office/drawing/2014/main" id="{A7E3F7D9-8193-5A11-1A4E-6EC7B9DDCA15}"/>
              </a:ext>
            </a:extLst>
          </p:cNvPr>
          <p:cNvSpPr>
            <a:spLocks noGrp="1"/>
          </p:cNvSpPr>
          <p:nvPr>
            <p:ph type="body" sz="quarter" idx="21" hasCustomPrompt="1"/>
          </p:nvPr>
        </p:nvSpPr>
        <p:spPr>
          <a:xfrm>
            <a:off x="4599432" y="3924075"/>
            <a:ext cx="768096" cy="69494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04</a:t>
            </a:r>
          </a:p>
        </p:txBody>
      </p:sp>
      <p:sp>
        <p:nvSpPr>
          <p:cNvPr id="20" name="Text Placeholder 17">
            <a:extLst>
              <a:ext uri="{FF2B5EF4-FFF2-40B4-BE49-F238E27FC236}">
                <a16:creationId xmlns:a16="http://schemas.microsoft.com/office/drawing/2014/main" id="{6D7B440E-1826-AA3C-AE0C-153AECC30CBE}"/>
              </a:ext>
            </a:extLst>
          </p:cNvPr>
          <p:cNvSpPr>
            <a:spLocks noGrp="1"/>
          </p:cNvSpPr>
          <p:nvPr>
            <p:ph type="body" sz="quarter" idx="22" hasCustomPrompt="1"/>
          </p:nvPr>
        </p:nvSpPr>
        <p:spPr>
          <a:xfrm>
            <a:off x="4599432" y="1942875"/>
            <a:ext cx="768096" cy="694944"/>
          </a:xfrm>
          <a:solidFill>
            <a:schemeClr val="accent2"/>
          </a:solidFill>
        </p:spPr>
        <p:txBody>
          <a:bodyPr anchor="ctr" anchorCtr="0">
            <a:normAutofit/>
          </a:bodyPr>
          <a:lstStyle>
            <a:lvl1pPr marL="0" indent="0" algn="ctr">
              <a:buNone/>
              <a:defRPr sz="3600">
                <a:solidFill>
                  <a:schemeClr val="bg1"/>
                </a:solidFill>
              </a:defRPr>
            </a:lvl1pPr>
          </a:lstStyle>
          <a:p>
            <a:pPr lvl="0"/>
            <a:r>
              <a:rPr lang="en-US"/>
              <a:t>02</a:t>
            </a:r>
          </a:p>
        </p:txBody>
      </p:sp>
      <p:sp>
        <p:nvSpPr>
          <p:cNvPr id="21" name="Text Placeholder 17">
            <a:extLst>
              <a:ext uri="{FF2B5EF4-FFF2-40B4-BE49-F238E27FC236}">
                <a16:creationId xmlns:a16="http://schemas.microsoft.com/office/drawing/2014/main" id="{DE85A369-97AF-8B0E-418D-9BA5273407FC}"/>
              </a:ext>
            </a:extLst>
          </p:cNvPr>
          <p:cNvSpPr>
            <a:spLocks noGrp="1"/>
          </p:cNvSpPr>
          <p:nvPr>
            <p:ph type="body" sz="quarter" idx="23" hasCustomPrompt="1"/>
          </p:nvPr>
        </p:nvSpPr>
        <p:spPr>
          <a:xfrm>
            <a:off x="4599432" y="4914675"/>
            <a:ext cx="768096" cy="694944"/>
          </a:xfrm>
          <a:solidFill>
            <a:schemeClr val="accent2"/>
          </a:solidFill>
        </p:spPr>
        <p:txBody>
          <a:bodyPr anchor="ctr" anchorCtr="0">
            <a:normAutofit/>
          </a:bodyPr>
          <a:lstStyle>
            <a:lvl1pPr marL="0" indent="0" algn="ctr">
              <a:buNone/>
              <a:defRPr sz="3600">
                <a:solidFill>
                  <a:schemeClr val="bg1"/>
                </a:solidFill>
              </a:defRPr>
            </a:lvl1pPr>
          </a:lstStyle>
          <a:p>
            <a:pPr lvl="0"/>
            <a:r>
              <a:rPr lang="en-US"/>
              <a:t>05</a:t>
            </a:r>
          </a:p>
        </p:txBody>
      </p:sp>
      <p:sp>
        <p:nvSpPr>
          <p:cNvPr id="22" name="Text Placeholder 17">
            <a:extLst>
              <a:ext uri="{FF2B5EF4-FFF2-40B4-BE49-F238E27FC236}">
                <a16:creationId xmlns:a16="http://schemas.microsoft.com/office/drawing/2014/main" id="{6E51DDF7-09CC-E9F3-5E13-887846636959}"/>
              </a:ext>
            </a:extLst>
          </p:cNvPr>
          <p:cNvSpPr>
            <a:spLocks noGrp="1"/>
          </p:cNvSpPr>
          <p:nvPr>
            <p:ph type="body" sz="quarter" idx="24" hasCustomPrompt="1"/>
          </p:nvPr>
        </p:nvSpPr>
        <p:spPr>
          <a:xfrm>
            <a:off x="4599432" y="2933475"/>
            <a:ext cx="768096" cy="694944"/>
          </a:xfrm>
          <a:solidFill>
            <a:schemeClr val="accent3"/>
          </a:solidFill>
        </p:spPr>
        <p:txBody>
          <a:bodyPr anchor="ctr" anchorCtr="0">
            <a:normAutofit/>
          </a:bodyPr>
          <a:lstStyle>
            <a:lvl1pPr marL="0" indent="0" algn="ctr">
              <a:buNone/>
              <a:defRPr sz="3600">
                <a:solidFill>
                  <a:schemeClr val="bg1"/>
                </a:solidFill>
              </a:defRPr>
            </a:lvl1pPr>
          </a:lstStyle>
          <a:p>
            <a:pPr lvl="0"/>
            <a:r>
              <a:rPr lang="en-US"/>
              <a:t>03</a:t>
            </a:r>
          </a:p>
        </p:txBody>
      </p:sp>
      <p:sp>
        <p:nvSpPr>
          <p:cNvPr id="7" name="Content Placeholder 17">
            <a:extLst>
              <a:ext uri="{FF2B5EF4-FFF2-40B4-BE49-F238E27FC236}">
                <a16:creationId xmlns:a16="http://schemas.microsoft.com/office/drawing/2014/main" id="{C9030E85-B7BF-F051-CBF2-4E9130632033}"/>
              </a:ext>
            </a:extLst>
          </p:cNvPr>
          <p:cNvSpPr>
            <a:spLocks noGrp="1"/>
          </p:cNvSpPr>
          <p:nvPr>
            <p:ph sz="quarter" idx="26"/>
          </p:nvPr>
        </p:nvSpPr>
        <p:spPr>
          <a:xfrm>
            <a:off x="5638800" y="947703"/>
            <a:ext cx="58674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17" name="Content Placeholder 17">
            <a:extLst>
              <a:ext uri="{FF2B5EF4-FFF2-40B4-BE49-F238E27FC236}">
                <a16:creationId xmlns:a16="http://schemas.microsoft.com/office/drawing/2014/main" id="{B9A39866-1BF8-6E69-7577-26A7459C2805}"/>
              </a:ext>
            </a:extLst>
          </p:cNvPr>
          <p:cNvSpPr>
            <a:spLocks noGrp="1"/>
          </p:cNvSpPr>
          <p:nvPr>
            <p:ph sz="quarter" idx="27"/>
          </p:nvPr>
        </p:nvSpPr>
        <p:spPr>
          <a:xfrm>
            <a:off x="5638800" y="1938303"/>
            <a:ext cx="58674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23" name="Content Placeholder 17">
            <a:extLst>
              <a:ext uri="{FF2B5EF4-FFF2-40B4-BE49-F238E27FC236}">
                <a16:creationId xmlns:a16="http://schemas.microsoft.com/office/drawing/2014/main" id="{836B8BFB-AB56-1859-2B52-558D9A723ED0}"/>
              </a:ext>
            </a:extLst>
          </p:cNvPr>
          <p:cNvSpPr>
            <a:spLocks noGrp="1"/>
          </p:cNvSpPr>
          <p:nvPr>
            <p:ph sz="quarter" idx="28" hasCustomPrompt="1"/>
          </p:nvPr>
        </p:nvSpPr>
        <p:spPr>
          <a:xfrm>
            <a:off x="5638800" y="2928903"/>
            <a:ext cx="58674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a:t>
            </a:r>
            <a:r>
              <a:rPr lang="en-US" err="1"/>
              <a:t>stylesFourth</a:t>
            </a:r>
            <a:r>
              <a:rPr lang="en-US"/>
              <a:t> level</a:t>
            </a:r>
          </a:p>
        </p:txBody>
      </p:sp>
      <p:sp>
        <p:nvSpPr>
          <p:cNvPr id="24" name="Content Placeholder 17">
            <a:extLst>
              <a:ext uri="{FF2B5EF4-FFF2-40B4-BE49-F238E27FC236}">
                <a16:creationId xmlns:a16="http://schemas.microsoft.com/office/drawing/2014/main" id="{2AF180FA-369B-BE97-8766-AD281839F45D}"/>
              </a:ext>
            </a:extLst>
          </p:cNvPr>
          <p:cNvSpPr>
            <a:spLocks noGrp="1"/>
          </p:cNvSpPr>
          <p:nvPr>
            <p:ph sz="quarter" idx="29"/>
          </p:nvPr>
        </p:nvSpPr>
        <p:spPr>
          <a:xfrm>
            <a:off x="5638800" y="4910103"/>
            <a:ext cx="58674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25" name="Content Placeholder 17">
            <a:extLst>
              <a:ext uri="{FF2B5EF4-FFF2-40B4-BE49-F238E27FC236}">
                <a16:creationId xmlns:a16="http://schemas.microsoft.com/office/drawing/2014/main" id="{549397A2-0AB0-F824-0155-D6710460520D}"/>
              </a:ext>
            </a:extLst>
          </p:cNvPr>
          <p:cNvSpPr>
            <a:spLocks noGrp="1"/>
          </p:cNvSpPr>
          <p:nvPr>
            <p:ph sz="quarter" idx="30"/>
          </p:nvPr>
        </p:nvSpPr>
        <p:spPr>
          <a:xfrm>
            <a:off x="5638800" y="3919503"/>
            <a:ext cx="58674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6" name="Slide Number Placeholder 5">
            <a:extLst>
              <a:ext uri="{FF2B5EF4-FFF2-40B4-BE49-F238E27FC236}">
                <a16:creationId xmlns:a16="http://schemas.microsoft.com/office/drawing/2014/main" id="{B9D31EAA-21F4-1B0F-CBDE-557E4181B4CB}"/>
              </a:ext>
            </a:extLst>
          </p:cNvPr>
          <p:cNvSpPr>
            <a:spLocks noGrp="1"/>
          </p:cNvSpPr>
          <p:nvPr>
            <p:ph type="sldNum" sz="quarter" idx="31"/>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52382477"/>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p:cSld name="Six point icon layout 1">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a:xfrm>
            <a:off x="815975" y="713232"/>
            <a:ext cx="10620375" cy="553998"/>
          </a:xfrm>
        </p:spPr>
        <p:txBody>
          <a:bodyPr/>
          <a:lstStyle>
            <a:lvl1pPr marL="0" indent="0">
              <a:buFont typeface="Arial" panose="020B0604020202020204" pitchFamily="34" charset="0"/>
              <a:buNone/>
              <a:defRPr/>
            </a:lvl1pPr>
          </a:lstStyle>
          <a:p>
            <a:r>
              <a:rPr lang="en-US"/>
              <a:t>Six point icon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normAutofit/>
          </a:bodyPr>
          <a:lstStyle>
            <a:lvl1pPr marL="0" indent="0">
              <a:spcBef>
                <a:spcPts val="0"/>
              </a:spcBef>
              <a:buNone/>
              <a:defRPr sz="2000">
                <a:solidFill>
                  <a:schemeClr val="tx1"/>
                </a:solidFill>
              </a:defRPr>
            </a:lvl1pPr>
          </a:lstStyle>
          <a:p>
            <a:pPr lvl="0"/>
            <a:r>
              <a:rPr lang="en-US"/>
              <a:t>Click to add subheading</a:t>
            </a:r>
            <a:endParaRPr lang="en-GB"/>
          </a:p>
        </p:txBody>
      </p:sp>
      <p:sp>
        <p:nvSpPr>
          <p:cNvPr id="9" name="Rectangle 8">
            <a:extLst>
              <a:ext uri="{FF2B5EF4-FFF2-40B4-BE49-F238E27FC236}">
                <a16:creationId xmlns:a16="http://schemas.microsoft.com/office/drawing/2014/main" id="{AA476CAA-FCE8-30B5-2EC0-97B880FF579B}"/>
              </a:ext>
            </a:extLst>
          </p:cNvPr>
          <p:cNvSpPr/>
          <p:nvPr/>
        </p:nvSpPr>
        <p:spPr>
          <a:xfrm>
            <a:off x="798406" y="2305563"/>
            <a:ext cx="3420383" cy="161913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10" name="Rectangle 9">
            <a:extLst>
              <a:ext uri="{FF2B5EF4-FFF2-40B4-BE49-F238E27FC236}">
                <a16:creationId xmlns:a16="http://schemas.microsoft.com/office/drawing/2014/main" id="{EB38A922-4548-C260-60E7-299A751FDD43}"/>
              </a:ext>
            </a:extLst>
          </p:cNvPr>
          <p:cNvSpPr/>
          <p:nvPr/>
        </p:nvSpPr>
        <p:spPr>
          <a:xfrm>
            <a:off x="4399876" y="2294385"/>
            <a:ext cx="3420384" cy="1619131"/>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13" name="Rectangle 12">
            <a:extLst>
              <a:ext uri="{FF2B5EF4-FFF2-40B4-BE49-F238E27FC236}">
                <a16:creationId xmlns:a16="http://schemas.microsoft.com/office/drawing/2014/main" id="{C33FDFC5-09A5-5FDB-AF24-747A5A3BF13B}"/>
              </a:ext>
            </a:extLst>
          </p:cNvPr>
          <p:cNvSpPr/>
          <p:nvPr/>
        </p:nvSpPr>
        <p:spPr>
          <a:xfrm>
            <a:off x="7999815" y="2294387"/>
            <a:ext cx="3420383" cy="161913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33" name="Rectangle 32">
            <a:extLst>
              <a:ext uri="{FF2B5EF4-FFF2-40B4-BE49-F238E27FC236}">
                <a16:creationId xmlns:a16="http://schemas.microsoft.com/office/drawing/2014/main" id="{FD9BCE3B-4762-C661-5C9C-B1DC7338A906}"/>
              </a:ext>
            </a:extLst>
          </p:cNvPr>
          <p:cNvSpPr/>
          <p:nvPr/>
        </p:nvSpPr>
        <p:spPr>
          <a:xfrm>
            <a:off x="798406" y="4621186"/>
            <a:ext cx="3420383" cy="161913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34" name="Rectangle 33">
            <a:extLst>
              <a:ext uri="{FF2B5EF4-FFF2-40B4-BE49-F238E27FC236}">
                <a16:creationId xmlns:a16="http://schemas.microsoft.com/office/drawing/2014/main" id="{AB27F634-EA99-ADA0-5E61-EAECABCE616B}"/>
              </a:ext>
            </a:extLst>
          </p:cNvPr>
          <p:cNvSpPr/>
          <p:nvPr/>
        </p:nvSpPr>
        <p:spPr>
          <a:xfrm>
            <a:off x="4399876" y="4610008"/>
            <a:ext cx="3420384" cy="1619131"/>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35" name="Rectangle 34">
            <a:extLst>
              <a:ext uri="{FF2B5EF4-FFF2-40B4-BE49-F238E27FC236}">
                <a16:creationId xmlns:a16="http://schemas.microsoft.com/office/drawing/2014/main" id="{64815B70-89FD-3B70-3021-124D4CD37A57}"/>
              </a:ext>
            </a:extLst>
          </p:cNvPr>
          <p:cNvSpPr/>
          <p:nvPr/>
        </p:nvSpPr>
        <p:spPr>
          <a:xfrm>
            <a:off x="7999815" y="4610010"/>
            <a:ext cx="3420383" cy="161913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grpSp>
        <p:nvGrpSpPr>
          <p:cNvPr id="4" name="Group 3">
            <a:extLst>
              <a:ext uri="{FF2B5EF4-FFF2-40B4-BE49-F238E27FC236}">
                <a16:creationId xmlns:a16="http://schemas.microsoft.com/office/drawing/2014/main" id="{B129E26F-9EAB-58D3-8BE0-92C03DF5A2BE}"/>
              </a:ext>
            </a:extLst>
          </p:cNvPr>
          <p:cNvGrpSpPr/>
          <p:nvPr/>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F44F31B5-8718-3887-8455-0C4D82DCE0E5}"/>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6" name="Freeform 11">
              <a:extLst>
                <a:ext uri="{FF2B5EF4-FFF2-40B4-BE49-F238E27FC236}">
                  <a16:creationId xmlns:a16="http://schemas.microsoft.com/office/drawing/2014/main" id="{06D35238-23F4-33D4-1EDE-A5EC646B385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7" name="Freeform 14">
              <a:extLst>
                <a:ext uri="{FF2B5EF4-FFF2-40B4-BE49-F238E27FC236}">
                  <a16:creationId xmlns:a16="http://schemas.microsoft.com/office/drawing/2014/main" id="{951156DB-A119-30DD-5690-646CD07B179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18">
              <a:extLst>
                <a:ext uri="{FF2B5EF4-FFF2-40B4-BE49-F238E27FC236}">
                  <a16:creationId xmlns:a16="http://schemas.microsoft.com/office/drawing/2014/main" id="{44D44C40-4BEE-DF0F-8069-4F8CF8A6208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19">
              <a:extLst>
                <a:ext uri="{FF2B5EF4-FFF2-40B4-BE49-F238E27FC236}">
                  <a16:creationId xmlns:a16="http://schemas.microsoft.com/office/drawing/2014/main" id="{A470B8EA-00D8-B354-6715-A4E247A5BDA6}"/>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20">
              <a:extLst>
                <a:ext uri="{FF2B5EF4-FFF2-40B4-BE49-F238E27FC236}">
                  <a16:creationId xmlns:a16="http://schemas.microsoft.com/office/drawing/2014/main" id="{07203667-8CB8-016A-6E7B-2EA806BCD27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23">
              <a:extLst>
                <a:ext uri="{FF2B5EF4-FFF2-40B4-BE49-F238E27FC236}">
                  <a16:creationId xmlns:a16="http://schemas.microsoft.com/office/drawing/2014/main" id="{140E4CA0-D346-AA87-2C43-A3ED361B273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15" name="Content Placeholder 17">
            <a:extLst>
              <a:ext uri="{FF2B5EF4-FFF2-40B4-BE49-F238E27FC236}">
                <a16:creationId xmlns:a16="http://schemas.microsoft.com/office/drawing/2014/main" id="{507CF293-82B2-2553-9CB4-53B3510DA440}"/>
              </a:ext>
            </a:extLst>
          </p:cNvPr>
          <p:cNvSpPr>
            <a:spLocks noGrp="1"/>
          </p:cNvSpPr>
          <p:nvPr>
            <p:ph sz="quarter" idx="28"/>
          </p:nvPr>
        </p:nvSpPr>
        <p:spPr>
          <a:xfrm>
            <a:off x="1060797" y="2971800"/>
            <a:ext cx="2895600" cy="914400"/>
          </a:xfrm>
        </p:spPr>
        <p:txBody>
          <a:bodyPr>
            <a:normAutofit/>
          </a:bodyPr>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17" name="Content Placeholder 17">
            <a:extLst>
              <a:ext uri="{FF2B5EF4-FFF2-40B4-BE49-F238E27FC236}">
                <a16:creationId xmlns:a16="http://schemas.microsoft.com/office/drawing/2014/main" id="{49B3E4DB-7B17-5703-2C86-C0517B809D75}"/>
              </a:ext>
            </a:extLst>
          </p:cNvPr>
          <p:cNvSpPr>
            <a:spLocks noGrp="1"/>
          </p:cNvSpPr>
          <p:nvPr>
            <p:ph sz="quarter" idx="29"/>
          </p:nvPr>
        </p:nvSpPr>
        <p:spPr>
          <a:xfrm>
            <a:off x="4662268" y="2971800"/>
            <a:ext cx="2895600" cy="914400"/>
          </a:xfrm>
        </p:spPr>
        <p:txBody>
          <a:bodyPr>
            <a:normAutofit/>
          </a:bodyPr>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19" name="Content Placeholder 17">
            <a:extLst>
              <a:ext uri="{FF2B5EF4-FFF2-40B4-BE49-F238E27FC236}">
                <a16:creationId xmlns:a16="http://schemas.microsoft.com/office/drawing/2014/main" id="{3F2E12E9-000A-1C62-045F-8E0C4592DF38}"/>
              </a:ext>
            </a:extLst>
          </p:cNvPr>
          <p:cNvSpPr>
            <a:spLocks noGrp="1"/>
          </p:cNvSpPr>
          <p:nvPr>
            <p:ph sz="quarter" idx="30"/>
          </p:nvPr>
        </p:nvSpPr>
        <p:spPr>
          <a:xfrm>
            <a:off x="8262206" y="2971800"/>
            <a:ext cx="2895600" cy="914400"/>
          </a:xfrm>
        </p:spPr>
        <p:txBody>
          <a:bodyPr>
            <a:normAutofit/>
          </a:bodyPr>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20" name="Content Placeholder 17">
            <a:extLst>
              <a:ext uri="{FF2B5EF4-FFF2-40B4-BE49-F238E27FC236}">
                <a16:creationId xmlns:a16="http://schemas.microsoft.com/office/drawing/2014/main" id="{3A133F4A-C038-E46D-ACBC-86DA92315A06}"/>
              </a:ext>
            </a:extLst>
          </p:cNvPr>
          <p:cNvSpPr>
            <a:spLocks noGrp="1"/>
          </p:cNvSpPr>
          <p:nvPr>
            <p:ph sz="quarter" idx="31"/>
          </p:nvPr>
        </p:nvSpPr>
        <p:spPr>
          <a:xfrm>
            <a:off x="1060797" y="5334000"/>
            <a:ext cx="2895600" cy="914400"/>
          </a:xfrm>
        </p:spPr>
        <p:txBody>
          <a:bodyPr>
            <a:normAutofit/>
          </a:bodyPr>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21" name="Content Placeholder 17">
            <a:extLst>
              <a:ext uri="{FF2B5EF4-FFF2-40B4-BE49-F238E27FC236}">
                <a16:creationId xmlns:a16="http://schemas.microsoft.com/office/drawing/2014/main" id="{44520777-9668-5C19-10E1-8DD40008DFCB}"/>
              </a:ext>
            </a:extLst>
          </p:cNvPr>
          <p:cNvSpPr>
            <a:spLocks noGrp="1"/>
          </p:cNvSpPr>
          <p:nvPr>
            <p:ph sz="quarter" idx="32"/>
          </p:nvPr>
        </p:nvSpPr>
        <p:spPr>
          <a:xfrm>
            <a:off x="4662268" y="5334000"/>
            <a:ext cx="2895600" cy="914400"/>
          </a:xfrm>
        </p:spPr>
        <p:txBody>
          <a:bodyPr>
            <a:normAutofit/>
          </a:bodyPr>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22" name="Content Placeholder 17">
            <a:extLst>
              <a:ext uri="{FF2B5EF4-FFF2-40B4-BE49-F238E27FC236}">
                <a16:creationId xmlns:a16="http://schemas.microsoft.com/office/drawing/2014/main" id="{A4771364-36EB-2F78-E541-65F9BE13D657}"/>
              </a:ext>
            </a:extLst>
          </p:cNvPr>
          <p:cNvSpPr>
            <a:spLocks noGrp="1"/>
          </p:cNvSpPr>
          <p:nvPr>
            <p:ph sz="quarter" idx="33"/>
          </p:nvPr>
        </p:nvSpPr>
        <p:spPr>
          <a:xfrm>
            <a:off x="8262206" y="5334000"/>
            <a:ext cx="2895600" cy="914400"/>
          </a:xfrm>
        </p:spPr>
        <p:txBody>
          <a:bodyPr>
            <a:normAutofit/>
          </a:bodyPr>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23" name="Text Placeholder 17">
            <a:extLst>
              <a:ext uri="{FF2B5EF4-FFF2-40B4-BE49-F238E27FC236}">
                <a16:creationId xmlns:a16="http://schemas.microsoft.com/office/drawing/2014/main" id="{0C2296F3-97E3-3D08-B312-7B7A681229D9}"/>
              </a:ext>
            </a:extLst>
          </p:cNvPr>
          <p:cNvSpPr>
            <a:spLocks noGrp="1"/>
          </p:cNvSpPr>
          <p:nvPr>
            <p:ph type="body" sz="quarter" idx="20" hasCustomPrompt="1"/>
          </p:nvPr>
        </p:nvSpPr>
        <p:spPr>
          <a:xfrm>
            <a:off x="2024410" y="1828800"/>
            <a:ext cx="968375" cy="876149"/>
          </a:xfrm>
          <a:solidFill>
            <a:schemeClr val="accent1"/>
          </a:solidFill>
        </p:spPr>
        <p:txBody>
          <a:bodyPr anchor="ctr" anchorCtr="0">
            <a:normAutofit/>
          </a:bodyPr>
          <a:lstStyle>
            <a:lvl1pPr marL="0" indent="0" algn="ctr">
              <a:buNone/>
              <a:defRPr sz="3600">
                <a:solidFill>
                  <a:schemeClr val="bg1"/>
                </a:solidFill>
              </a:defRPr>
            </a:lvl1pPr>
          </a:lstStyle>
          <a:p>
            <a:pPr lvl="0"/>
            <a:r>
              <a:rPr lang="en-US"/>
              <a:t>01</a:t>
            </a:r>
          </a:p>
        </p:txBody>
      </p:sp>
      <p:sp>
        <p:nvSpPr>
          <p:cNvPr id="25" name="Text Placeholder 17">
            <a:extLst>
              <a:ext uri="{FF2B5EF4-FFF2-40B4-BE49-F238E27FC236}">
                <a16:creationId xmlns:a16="http://schemas.microsoft.com/office/drawing/2014/main" id="{B892BF8A-A21A-A60B-7F1D-742F14DBD6CB}"/>
              </a:ext>
            </a:extLst>
          </p:cNvPr>
          <p:cNvSpPr>
            <a:spLocks noGrp="1"/>
          </p:cNvSpPr>
          <p:nvPr>
            <p:ph type="body" sz="quarter" idx="21" hasCustomPrompt="1"/>
          </p:nvPr>
        </p:nvSpPr>
        <p:spPr>
          <a:xfrm>
            <a:off x="2024410" y="4152900"/>
            <a:ext cx="968375" cy="876149"/>
          </a:xfrm>
          <a:solidFill>
            <a:schemeClr val="tx2"/>
          </a:solidFill>
        </p:spPr>
        <p:txBody>
          <a:bodyPr anchor="ctr" anchorCtr="0">
            <a:normAutofit/>
          </a:bodyPr>
          <a:lstStyle>
            <a:lvl1pPr marL="0" indent="0" algn="ctr">
              <a:buNone/>
              <a:defRPr sz="3600">
                <a:solidFill>
                  <a:schemeClr val="bg1"/>
                </a:solidFill>
              </a:defRPr>
            </a:lvl1pPr>
          </a:lstStyle>
          <a:p>
            <a:pPr lvl="0"/>
            <a:r>
              <a:rPr lang="en-US"/>
              <a:t>04</a:t>
            </a:r>
          </a:p>
        </p:txBody>
      </p:sp>
      <p:sp>
        <p:nvSpPr>
          <p:cNvPr id="26" name="Text Placeholder 17">
            <a:extLst>
              <a:ext uri="{FF2B5EF4-FFF2-40B4-BE49-F238E27FC236}">
                <a16:creationId xmlns:a16="http://schemas.microsoft.com/office/drawing/2014/main" id="{45CC45AD-038B-28ED-5576-212A90FD942B}"/>
              </a:ext>
            </a:extLst>
          </p:cNvPr>
          <p:cNvSpPr>
            <a:spLocks noGrp="1"/>
          </p:cNvSpPr>
          <p:nvPr>
            <p:ph type="body" sz="quarter" idx="22" hasCustomPrompt="1"/>
          </p:nvPr>
        </p:nvSpPr>
        <p:spPr>
          <a:xfrm>
            <a:off x="5625881" y="1828800"/>
            <a:ext cx="968375" cy="876149"/>
          </a:xfrm>
          <a:solidFill>
            <a:schemeClr val="accent2"/>
          </a:solidFill>
        </p:spPr>
        <p:txBody>
          <a:bodyPr anchor="ctr" anchorCtr="0">
            <a:normAutofit/>
          </a:bodyPr>
          <a:lstStyle>
            <a:lvl1pPr marL="0" indent="0" algn="ctr">
              <a:buNone/>
              <a:defRPr sz="3600">
                <a:solidFill>
                  <a:schemeClr val="bg1"/>
                </a:solidFill>
              </a:defRPr>
            </a:lvl1pPr>
          </a:lstStyle>
          <a:p>
            <a:pPr lvl="0"/>
            <a:r>
              <a:rPr lang="en-US"/>
              <a:t>02</a:t>
            </a:r>
          </a:p>
        </p:txBody>
      </p:sp>
      <p:sp>
        <p:nvSpPr>
          <p:cNvPr id="28" name="Text Placeholder 17">
            <a:extLst>
              <a:ext uri="{FF2B5EF4-FFF2-40B4-BE49-F238E27FC236}">
                <a16:creationId xmlns:a16="http://schemas.microsoft.com/office/drawing/2014/main" id="{7C4F7A3E-DE53-3FD9-F959-0706AC28E53B}"/>
              </a:ext>
            </a:extLst>
          </p:cNvPr>
          <p:cNvSpPr>
            <a:spLocks noGrp="1"/>
          </p:cNvSpPr>
          <p:nvPr>
            <p:ph type="body" sz="quarter" idx="23" hasCustomPrompt="1"/>
          </p:nvPr>
        </p:nvSpPr>
        <p:spPr>
          <a:xfrm>
            <a:off x="5625881" y="4152900"/>
            <a:ext cx="968375" cy="876149"/>
          </a:xfrm>
          <a:solidFill>
            <a:schemeClr val="accent3"/>
          </a:solidFill>
        </p:spPr>
        <p:txBody>
          <a:bodyPr anchor="ctr" anchorCtr="0">
            <a:normAutofit/>
          </a:bodyPr>
          <a:lstStyle>
            <a:lvl1pPr marL="0" indent="0" algn="ctr">
              <a:buNone/>
              <a:defRPr sz="3600">
                <a:solidFill>
                  <a:schemeClr val="bg1"/>
                </a:solidFill>
              </a:defRPr>
            </a:lvl1pPr>
          </a:lstStyle>
          <a:p>
            <a:pPr lvl="0"/>
            <a:r>
              <a:rPr lang="en-US"/>
              <a:t>05</a:t>
            </a:r>
          </a:p>
        </p:txBody>
      </p:sp>
      <p:sp>
        <p:nvSpPr>
          <p:cNvPr id="29" name="Text Placeholder 17">
            <a:extLst>
              <a:ext uri="{FF2B5EF4-FFF2-40B4-BE49-F238E27FC236}">
                <a16:creationId xmlns:a16="http://schemas.microsoft.com/office/drawing/2014/main" id="{73807D8F-A4AF-308B-C9FA-CC87CADB8E3A}"/>
              </a:ext>
            </a:extLst>
          </p:cNvPr>
          <p:cNvSpPr>
            <a:spLocks noGrp="1"/>
          </p:cNvSpPr>
          <p:nvPr>
            <p:ph type="body" sz="quarter" idx="24" hasCustomPrompt="1"/>
          </p:nvPr>
        </p:nvSpPr>
        <p:spPr>
          <a:xfrm>
            <a:off x="9225819" y="1828800"/>
            <a:ext cx="968375" cy="876149"/>
          </a:xfrm>
          <a:solidFill>
            <a:schemeClr val="accent3"/>
          </a:solidFill>
        </p:spPr>
        <p:txBody>
          <a:bodyPr anchor="ctr" anchorCtr="0">
            <a:normAutofit/>
          </a:bodyPr>
          <a:lstStyle>
            <a:lvl1pPr marL="0" indent="0" algn="ctr">
              <a:buNone/>
              <a:defRPr sz="3600">
                <a:solidFill>
                  <a:schemeClr val="bg1"/>
                </a:solidFill>
              </a:defRPr>
            </a:lvl1pPr>
          </a:lstStyle>
          <a:p>
            <a:pPr lvl="0"/>
            <a:r>
              <a:rPr lang="en-US"/>
              <a:t>03</a:t>
            </a:r>
          </a:p>
        </p:txBody>
      </p:sp>
      <p:sp>
        <p:nvSpPr>
          <p:cNvPr id="30" name="Text Placeholder 17">
            <a:extLst>
              <a:ext uri="{FF2B5EF4-FFF2-40B4-BE49-F238E27FC236}">
                <a16:creationId xmlns:a16="http://schemas.microsoft.com/office/drawing/2014/main" id="{D46224F1-C598-EFF0-506D-47E364716934}"/>
              </a:ext>
            </a:extLst>
          </p:cNvPr>
          <p:cNvSpPr>
            <a:spLocks noGrp="1"/>
          </p:cNvSpPr>
          <p:nvPr>
            <p:ph type="body" sz="quarter" idx="34" hasCustomPrompt="1"/>
          </p:nvPr>
        </p:nvSpPr>
        <p:spPr>
          <a:xfrm>
            <a:off x="9225819" y="4152900"/>
            <a:ext cx="968375" cy="876149"/>
          </a:xfrm>
          <a:solidFill>
            <a:schemeClr val="accent1"/>
          </a:solidFill>
        </p:spPr>
        <p:txBody>
          <a:bodyPr anchor="ctr" anchorCtr="0">
            <a:normAutofit/>
          </a:bodyPr>
          <a:lstStyle>
            <a:lvl1pPr marL="0" indent="0" algn="ctr">
              <a:buNone/>
              <a:defRPr sz="3600">
                <a:solidFill>
                  <a:schemeClr val="bg1"/>
                </a:solidFill>
              </a:defRPr>
            </a:lvl1pPr>
          </a:lstStyle>
          <a:p>
            <a:pPr lvl="0"/>
            <a:r>
              <a:rPr lang="en-US"/>
              <a:t>06</a:t>
            </a:r>
          </a:p>
        </p:txBody>
      </p:sp>
      <p:sp>
        <p:nvSpPr>
          <p:cNvPr id="24" name="Slide Number Placeholder 23">
            <a:extLst>
              <a:ext uri="{FF2B5EF4-FFF2-40B4-BE49-F238E27FC236}">
                <a16:creationId xmlns:a16="http://schemas.microsoft.com/office/drawing/2014/main" id="{19DFA7BE-813D-73F3-F043-1217229E0D38}"/>
              </a:ext>
            </a:extLst>
          </p:cNvPr>
          <p:cNvSpPr>
            <a:spLocks noGrp="1"/>
          </p:cNvSpPr>
          <p:nvPr>
            <p:ph type="sldNum" sz="quarter" idx="35"/>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2176454863"/>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p:cSld name="Eight point layou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85D300AE-DA2A-EE50-7FD5-B27F4FD014DC}"/>
              </a:ext>
            </a:extLst>
          </p:cNvPr>
          <p:cNvSpPr/>
          <p:nvPr/>
        </p:nvSpPr>
        <p:spPr>
          <a:xfrm>
            <a:off x="806289" y="1981200"/>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10" name="Rectangle 9">
            <a:extLst>
              <a:ext uri="{FF2B5EF4-FFF2-40B4-BE49-F238E27FC236}">
                <a16:creationId xmlns:a16="http://schemas.microsoft.com/office/drawing/2014/main" id="{080876E4-0CF0-8FCE-FFAB-4AAEF13D7EDF}"/>
              </a:ext>
            </a:extLst>
          </p:cNvPr>
          <p:cNvSpPr/>
          <p:nvPr/>
        </p:nvSpPr>
        <p:spPr>
          <a:xfrm>
            <a:off x="806289" y="2990939"/>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18" name="Rectangle 17">
            <a:extLst>
              <a:ext uri="{FF2B5EF4-FFF2-40B4-BE49-F238E27FC236}">
                <a16:creationId xmlns:a16="http://schemas.microsoft.com/office/drawing/2014/main" id="{F5FFE906-4F19-DDCB-02D2-8D5F4368166D}"/>
              </a:ext>
            </a:extLst>
          </p:cNvPr>
          <p:cNvSpPr/>
          <p:nvPr/>
        </p:nvSpPr>
        <p:spPr>
          <a:xfrm>
            <a:off x="806288" y="3991373"/>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23" name="Rectangle 22">
            <a:extLst>
              <a:ext uri="{FF2B5EF4-FFF2-40B4-BE49-F238E27FC236}">
                <a16:creationId xmlns:a16="http://schemas.microsoft.com/office/drawing/2014/main" id="{360B642B-C832-01F1-B2C5-C0FA060F9BBA}"/>
              </a:ext>
            </a:extLst>
          </p:cNvPr>
          <p:cNvSpPr/>
          <p:nvPr/>
        </p:nvSpPr>
        <p:spPr>
          <a:xfrm>
            <a:off x="6223503" y="2990939"/>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24" name="Rectangle 23">
            <a:extLst>
              <a:ext uri="{FF2B5EF4-FFF2-40B4-BE49-F238E27FC236}">
                <a16:creationId xmlns:a16="http://schemas.microsoft.com/office/drawing/2014/main" id="{19299A4C-6C96-E6AB-8ACF-10C7C76985FA}"/>
              </a:ext>
            </a:extLst>
          </p:cNvPr>
          <p:cNvSpPr/>
          <p:nvPr/>
        </p:nvSpPr>
        <p:spPr>
          <a:xfrm>
            <a:off x="6223503" y="3991373"/>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27" name="Rectangle 26">
            <a:extLst>
              <a:ext uri="{FF2B5EF4-FFF2-40B4-BE49-F238E27FC236}">
                <a16:creationId xmlns:a16="http://schemas.microsoft.com/office/drawing/2014/main" id="{8D126E5A-C3FD-1E81-E69E-1DC585D3A13B}"/>
              </a:ext>
            </a:extLst>
          </p:cNvPr>
          <p:cNvSpPr/>
          <p:nvPr/>
        </p:nvSpPr>
        <p:spPr>
          <a:xfrm>
            <a:off x="6223502" y="5005274"/>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a:xfrm>
            <a:off x="815975" y="713232"/>
            <a:ext cx="10620375" cy="553998"/>
          </a:xfrm>
        </p:spPr>
        <p:txBody>
          <a:bodyPr/>
          <a:lstStyle>
            <a:lvl1pPr marL="0" indent="0">
              <a:buFont typeface="Arial" panose="020B0604020202020204" pitchFamily="34" charset="0"/>
              <a:buNone/>
              <a:defRPr/>
            </a:lvl1pPr>
          </a:lstStyle>
          <a:p>
            <a:r>
              <a:rPr lang="en-US"/>
              <a:t>Eight point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normAutofit/>
          </a:bodyPr>
          <a:lstStyle>
            <a:lvl1pPr marL="0" indent="0">
              <a:spcBef>
                <a:spcPts val="0"/>
              </a:spcBef>
              <a:buNone/>
              <a:defRPr sz="2000">
                <a:solidFill>
                  <a:schemeClr val="tx1"/>
                </a:solidFill>
              </a:defRPr>
            </a:lvl1pPr>
          </a:lstStyle>
          <a:p>
            <a:pPr lvl="0"/>
            <a:r>
              <a:rPr lang="en-US"/>
              <a:t>Click to add subheading</a:t>
            </a:r>
            <a:endParaRPr lang="en-GB"/>
          </a:p>
        </p:txBody>
      </p:sp>
      <p:sp>
        <p:nvSpPr>
          <p:cNvPr id="4" name="Rectangle 3">
            <a:extLst>
              <a:ext uri="{FF2B5EF4-FFF2-40B4-BE49-F238E27FC236}">
                <a16:creationId xmlns:a16="http://schemas.microsoft.com/office/drawing/2014/main" id="{BD41C8D4-3DEF-AC4C-C9DF-6BC0ECE0A76F}"/>
              </a:ext>
            </a:extLst>
          </p:cNvPr>
          <p:cNvSpPr/>
          <p:nvPr/>
        </p:nvSpPr>
        <p:spPr>
          <a:xfrm>
            <a:off x="6223503" y="1981200"/>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7" name="Rectangle 6">
            <a:extLst>
              <a:ext uri="{FF2B5EF4-FFF2-40B4-BE49-F238E27FC236}">
                <a16:creationId xmlns:a16="http://schemas.microsoft.com/office/drawing/2014/main" id="{ECB16B80-C336-C91C-9709-8FEA29DA0E7D}"/>
              </a:ext>
            </a:extLst>
          </p:cNvPr>
          <p:cNvSpPr/>
          <p:nvPr/>
        </p:nvSpPr>
        <p:spPr>
          <a:xfrm>
            <a:off x="768014" y="5005274"/>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grpSp>
        <p:nvGrpSpPr>
          <p:cNvPr id="12" name="Group 11">
            <a:extLst>
              <a:ext uri="{FF2B5EF4-FFF2-40B4-BE49-F238E27FC236}">
                <a16:creationId xmlns:a16="http://schemas.microsoft.com/office/drawing/2014/main" id="{681E2C51-5620-BA24-0CAD-2462496E7CD0}"/>
              </a:ext>
            </a:extLst>
          </p:cNvPr>
          <p:cNvGrpSpPr/>
          <p:nvPr/>
        </p:nvGrpSpPr>
        <p:grpSpPr>
          <a:xfrm>
            <a:off x="10863102" y="309052"/>
            <a:ext cx="911847" cy="382707"/>
            <a:chOff x="7459170" y="481236"/>
            <a:chExt cx="2697427" cy="1132124"/>
          </a:xfrm>
        </p:grpSpPr>
        <p:sp>
          <p:nvSpPr>
            <p:cNvPr id="14" name="Freeform 9">
              <a:extLst>
                <a:ext uri="{FF2B5EF4-FFF2-40B4-BE49-F238E27FC236}">
                  <a16:creationId xmlns:a16="http://schemas.microsoft.com/office/drawing/2014/main" id="{591F2D88-4C41-B0BD-5B75-A7043DCAFCCF}"/>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21" name="Freeform 11">
              <a:extLst>
                <a:ext uri="{FF2B5EF4-FFF2-40B4-BE49-F238E27FC236}">
                  <a16:creationId xmlns:a16="http://schemas.microsoft.com/office/drawing/2014/main" id="{1A2917E0-6775-4106-C86D-091BEAC1FC24}"/>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0" name="Freeform 14">
              <a:extLst>
                <a:ext uri="{FF2B5EF4-FFF2-40B4-BE49-F238E27FC236}">
                  <a16:creationId xmlns:a16="http://schemas.microsoft.com/office/drawing/2014/main" id="{C8D8F8DC-5E8F-294B-1040-A354F430C60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1" name="Freeform 18">
              <a:extLst>
                <a:ext uri="{FF2B5EF4-FFF2-40B4-BE49-F238E27FC236}">
                  <a16:creationId xmlns:a16="http://schemas.microsoft.com/office/drawing/2014/main" id="{B5559096-6B01-2C65-401D-B140D76B8C0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4" name="Freeform 19">
              <a:extLst>
                <a:ext uri="{FF2B5EF4-FFF2-40B4-BE49-F238E27FC236}">
                  <a16:creationId xmlns:a16="http://schemas.microsoft.com/office/drawing/2014/main" id="{F3E1436A-DC7D-BC5E-E292-E9942773844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5" name="Freeform 20">
              <a:extLst>
                <a:ext uri="{FF2B5EF4-FFF2-40B4-BE49-F238E27FC236}">
                  <a16:creationId xmlns:a16="http://schemas.microsoft.com/office/drawing/2014/main" id="{9109F6D6-9F0B-940E-3EFF-0F88783AC846}"/>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6" name="Freeform 23">
              <a:extLst>
                <a:ext uri="{FF2B5EF4-FFF2-40B4-BE49-F238E27FC236}">
                  <a16:creationId xmlns:a16="http://schemas.microsoft.com/office/drawing/2014/main" id="{2904DBF7-38A8-C0E0-9605-7D96621F23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37" name="Content Placeholder 17">
            <a:extLst>
              <a:ext uri="{FF2B5EF4-FFF2-40B4-BE49-F238E27FC236}">
                <a16:creationId xmlns:a16="http://schemas.microsoft.com/office/drawing/2014/main" id="{0ABC318F-1300-9700-0954-8EA9EF1D2E1B}"/>
              </a:ext>
            </a:extLst>
          </p:cNvPr>
          <p:cNvSpPr>
            <a:spLocks noGrp="1"/>
          </p:cNvSpPr>
          <p:nvPr>
            <p:ph sz="quarter" idx="26"/>
          </p:nvPr>
        </p:nvSpPr>
        <p:spPr>
          <a:xfrm>
            <a:off x="1600200" y="2074982"/>
            <a:ext cx="41910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38" name="Content Placeholder 17">
            <a:extLst>
              <a:ext uri="{FF2B5EF4-FFF2-40B4-BE49-F238E27FC236}">
                <a16:creationId xmlns:a16="http://schemas.microsoft.com/office/drawing/2014/main" id="{048D2424-6F33-3A1D-0E03-A2052CAA7714}"/>
              </a:ext>
            </a:extLst>
          </p:cNvPr>
          <p:cNvSpPr>
            <a:spLocks noGrp="1"/>
          </p:cNvSpPr>
          <p:nvPr>
            <p:ph sz="quarter" idx="27"/>
          </p:nvPr>
        </p:nvSpPr>
        <p:spPr>
          <a:xfrm>
            <a:off x="1600200" y="3084721"/>
            <a:ext cx="41910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39" name="Content Placeholder 17">
            <a:extLst>
              <a:ext uri="{FF2B5EF4-FFF2-40B4-BE49-F238E27FC236}">
                <a16:creationId xmlns:a16="http://schemas.microsoft.com/office/drawing/2014/main" id="{7BDE6555-D111-E0C4-F6E1-53ADB973BD89}"/>
              </a:ext>
            </a:extLst>
          </p:cNvPr>
          <p:cNvSpPr>
            <a:spLocks noGrp="1"/>
          </p:cNvSpPr>
          <p:nvPr>
            <p:ph sz="quarter" idx="28"/>
          </p:nvPr>
        </p:nvSpPr>
        <p:spPr>
          <a:xfrm>
            <a:off x="1600200" y="4085155"/>
            <a:ext cx="41910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40" name="Content Placeholder 17">
            <a:extLst>
              <a:ext uri="{FF2B5EF4-FFF2-40B4-BE49-F238E27FC236}">
                <a16:creationId xmlns:a16="http://schemas.microsoft.com/office/drawing/2014/main" id="{C98DBD47-4156-6878-26EF-DC2A47F4910C}"/>
              </a:ext>
            </a:extLst>
          </p:cNvPr>
          <p:cNvSpPr>
            <a:spLocks noGrp="1"/>
          </p:cNvSpPr>
          <p:nvPr>
            <p:ph sz="quarter" idx="29"/>
          </p:nvPr>
        </p:nvSpPr>
        <p:spPr>
          <a:xfrm>
            <a:off x="1600200" y="5099056"/>
            <a:ext cx="41910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41" name="Content Placeholder 17">
            <a:extLst>
              <a:ext uri="{FF2B5EF4-FFF2-40B4-BE49-F238E27FC236}">
                <a16:creationId xmlns:a16="http://schemas.microsoft.com/office/drawing/2014/main" id="{EFD331E6-A71B-D3EF-C98A-D1F7100F82DA}"/>
              </a:ext>
            </a:extLst>
          </p:cNvPr>
          <p:cNvSpPr>
            <a:spLocks noGrp="1"/>
          </p:cNvSpPr>
          <p:nvPr>
            <p:ph sz="quarter" idx="30"/>
          </p:nvPr>
        </p:nvSpPr>
        <p:spPr>
          <a:xfrm>
            <a:off x="7162800" y="2074982"/>
            <a:ext cx="41910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42" name="Content Placeholder 17">
            <a:extLst>
              <a:ext uri="{FF2B5EF4-FFF2-40B4-BE49-F238E27FC236}">
                <a16:creationId xmlns:a16="http://schemas.microsoft.com/office/drawing/2014/main" id="{1C073818-6C6A-D24A-F3C1-73FC80CF8620}"/>
              </a:ext>
            </a:extLst>
          </p:cNvPr>
          <p:cNvSpPr>
            <a:spLocks noGrp="1"/>
          </p:cNvSpPr>
          <p:nvPr>
            <p:ph sz="quarter" idx="31"/>
          </p:nvPr>
        </p:nvSpPr>
        <p:spPr>
          <a:xfrm>
            <a:off x="7162800" y="3084721"/>
            <a:ext cx="41910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43" name="Content Placeholder 17">
            <a:extLst>
              <a:ext uri="{FF2B5EF4-FFF2-40B4-BE49-F238E27FC236}">
                <a16:creationId xmlns:a16="http://schemas.microsoft.com/office/drawing/2014/main" id="{4B5FF665-216A-73E8-7920-63BCEC7A21AE}"/>
              </a:ext>
            </a:extLst>
          </p:cNvPr>
          <p:cNvSpPr>
            <a:spLocks noGrp="1"/>
          </p:cNvSpPr>
          <p:nvPr>
            <p:ph sz="quarter" idx="32"/>
          </p:nvPr>
        </p:nvSpPr>
        <p:spPr>
          <a:xfrm>
            <a:off x="7162800" y="4085155"/>
            <a:ext cx="41910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44" name="Content Placeholder 17">
            <a:extLst>
              <a:ext uri="{FF2B5EF4-FFF2-40B4-BE49-F238E27FC236}">
                <a16:creationId xmlns:a16="http://schemas.microsoft.com/office/drawing/2014/main" id="{FEFB9B61-74DA-6DED-1F22-72BBA36D9305}"/>
              </a:ext>
            </a:extLst>
          </p:cNvPr>
          <p:cNvSpPr>
            <a:spLocks noGrp="1"/>
          </p:cNvSpPr>
          <p:nvPr>
            <p:ph sz="quarter" idx="33"/>
          </p:nvPr>
        </p:nvSpPr>
        <p:spPr>
          <a:xfrm>
            <a:off x="7162800" y="5099056"/>
            <a:ext cx="41910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6" name="Text Placeholder 29">
            <a:extLst>
              <a:ext uri="{FF2B5EF4-FFF2-40B4-BE49-F238E27FC236}">
                <a16:creationId xmlns:a16="http://schemas.microsoft.com/office/drawing/2014/main" id="{C29102B5-DBD3-3087-6871-2EBF11C1D972}"/>
              </a:ext>
            </a:extLst>
          </p:cNvPr>
          <p:cNvSpPr>
            <a:spLocks noGrp="1"/>
          </p:cNvSpPr>
          <p:nvPr>
            <p:ph type="body" sz="quarter" idx="20" hasCustomPrompt="1"/>
          </p:nvPr>
        </p:nvSpPr>
        <p:spPr>
          <a:xfrm>
            <a:off x="685800" y="2114969"/>
            <a:ext cx="762000" cy="62411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01</a:t>
            </a:r>
          </a:p>
        </p:txBody>
      </p:sp>
      <p:sp>
        <p:nvSpPr>
          <p:cNvPr id="11" name="Text Placeholder 29">
            <a:extLst>
              <a:ext uri="{FF2B5EF4-FFF2-40B4-BE49-F238E27FC236}">
                <a16:creationId xmlns:a16="http://schemas.microsoft.com/office/drawing/2014/main" id="{293A630C-818A-4448-D569-B51CB04221BB}"/>
              </a:ext>
            </a:extLst>
          </p:cNvPr>
          <p:cNvSpPr>
            <a:spLocks noGrp="1"/>
          </p:cNvSpPr>
          <p:nvPr>
            <p:ph type="body" sz="quarter" idx="21" hasCustomPrompt="1"/>
          </p:nvPr>
        </p:nvSpPr>
        <p:spPr>
          <a:xfrm>
            <a:off x="685800" y="5139043"/>
            <a:ext cx="762000" cy="62411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04</a:t>
            </a:r>
          </a:p>
        </p:txBody>
      </p:sp>
      <p:sp>
        <p:nvSpPr>
          <p:cNvPr id="15" name="Text Placeholder 29">
            <a:extLst>
              <a:ext uri="{FF2B5EF4-FFF2-40B4-BE49-F238E27FC236}">
                <a16:creationId xmlns:a16="http://schemas.microsoft.com/office/drawing/2014/main" id="{59406EA4-18A0-B235-5DA5-A5FA3D0CF6E8}"/>
              </a:ext>
            </a:extLst>
          </p:cNvPr>
          <p:cNvSpPr>
            <a:spLocks noGrp="1"/>
          </p:cNvSpPr>
          <p:nvPr>
            <p:ph type="body" sz="quarter" idx="22" hasCustomPrompt="1"/>
          </p:nvPr>
        </p:nvSpPr>
        <p:spPr>
          <a:xfrm>
            <a:off x="685800" y="3124708"/>
            <a:ext cx="762000" cy="624114"/>
          </a:xfrm>
          <a:solidFill>
            <a:schemeClr val="accent2"/>
          </a:solidFill>
        </p:spPr>
        <p:txBody>
          <a:bodyPr anchor="ctr" anchorCtr="0">
            <a:normAutofit/>
          </a:bodyPr>
          <a:lstStyle>
            <a:lvl1pPr marL="0" indent="0" algn="ctr">
              <a:buNone/>
              <a:defRPr sz="3600">
                <a:solidFill>
                  <a:schemeClr val="bg1"/>
                </a:solidFill>
              </a:defRPr>
            </a:lvl1pPr>
          </a:lstStyle>
          <a:p>
            <a:pPr lvl="0"/>
            <a:r>
              <a:rPr lang="en-US"/>
              <a:t>02</a:t>
            </a:r>
          </a:p>
        </p:txBody>
      </p:sp>
      <p:sp>
        <p:nvSpPr>
          <p:cNvPr id="20" name="Text Placeholder 29">
            <a:extLst>
              <a:ext uri="{FF2B5EF4-FFF2-40B4-BE49-F238E27FC236}">
                <a16:creationId xmlns:a16="http://schemas.microsoft.com/office/drawing/2014/main" id="{0684EDDC-851D-C769-37DD-CA5A5DDFE3F6}"/>
              </a:ext>
            </a:extLst>
          </p:cNvPr>
          <p:cNvSpPr>
            <a:spLocks noGrp="1"/>
          </p:cNvSpPr>
          <p:nvPr>
            <p:ph type="body" sz="quarter" idx="23" hasCustomPrompt="1"/>
          </p:nvPr>
        </p:nvSpPr>
        <p:spPr>
          <a:xfrm>
            <a:off x="6096000" y="2114969"/>
            <a:ext cx="762000" cy="62411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05</a:t>
            </a:r>
          </a:p>
        </p:txBody>
      </p:sp>
      <p:sp>
        <p:nvSpPr>
          <p:cNvPr id="22" name="Text Placeholder 29">
            <a:extLst>
              <a:ext uri="{FF2B5EF4-FFF2-40B4-BE49-F238E27FC236}">
                <a16:creationId xmlns:a16="http://schemas.microsoft.com/office/drawing/2014/main" id="{A2026319-6E90-B700-39BF-1B80C564A3B5}"/>
              </a:ext>
            </a:extLst>
          </p:cNvPr>
          <p:cNvSpPr>
            <a:spLocks noGrp="1"/>
          </p:cNvSpPr>
          <p:nvPr>
            <p:ph type="body" sz="quarter" idx="24" hasCustomPrompt="1"/>
          </p:nvPr>
        </p:nvSpPr>
        <p:spPr>
          <a:xfrm>
            <a:off x="685800" y="4125142"/>
            <a:ext cx="762000" cy="624114"/>
          </a:xfrm>
          <a:solidFill>
            <a:schemeClr val="accent3"/>
          </a:solidFill>
        </p:spPr>
        <p:txBody>
          <a:bodyPr anchor="ctr" anchorCtr="0">
            <a:normAutofit/>
          </a:bodyPr>
          <a:lstStyle>
            <a:lvl1pPr marL="0" indent="0" algn="ctr">
              <a:buNone/>
              <a:defRPr sz="3600">
                <a:solidFill>
                  <a:schemeClr val="bg1"/>
                </a:solidFill>
              </a:defRPr>
            </a:lvl1pPr>
          </a:lstStyle>
          <a:p>
            <a:pPr lvl="0"/>
            <a:r>
              <a:rPr lang="en-US"/>
              <a:t>03</a:t>
            </a:r>
          </a:p>
        </p:txBody>
      </p:sp>
      <p:sp>
        <p:nvSpPr>
          <p:cNvPr id="29" name="Text Placeholder 29">
            <a:extLst>
              <a:ext uri="{FF2B5EF4-FFF2-40B4-BE49-F238E27FC236}">
                <a16:creationId xmlns:a16="http://schemas.microsoft.com/office/drawing/2014/main" id="{A425B4F1-9ABC-2362-3320-A71B25763EC1}"/>
              </a:ext>
            </a:extLst>
          </p:cNvPr>
          <p:cNvSpPr>
            <a:spLocks noGrp="1"/>
          </p:cNvSpPr>
          <p:nvPr>
            <p:ph type="body" sz="quarter" idx="25" hasCustomPrompt="1"/>
          </p:nvPr>
        </p:nvSpPr>
        <p:spPr>
          <a:xfrm>
            <a:off x="6096000" y="3124708"/>
            <a:ext cx="762000" cy="624114"/>
          </a:xfrm>
          <a:solidFill>
            <a:schemeClr val="accent3"/>
          </a:solidFill>
        </p:spPr>
        <p:txBody>
          <a:bodyPr anchor="ctr" anchorCtr="0">
            <a:normAutofit/>
          </a:bodyPr>
          <a:lstStyle>
            <a:lvl1pPr marL="0" indent="0" algn="ctr">
              <a:buNone/>
              <a:defRPr sz="3600">
                <a:solidFill>
                  <a:schemeClr val="bg1"/>
                </a:solidFill>
              </a:defRPr>
            </a:lvl1pPr>
          </a:lstStyle>
          <a:p>
            <a:pPr lvl="0"/>
            <a:r>
              <a:rPr lang="en-US"/>
              <a:t>06</a:t>
            </a:r>
          </a:p>
        </p:txBody>
      </p:sp>
      <p:sp>
        <p:nvSpPr>
          <p:cNvPr id="32" name="Text Placeholder 29">
            <a:extLst>
              <a:ext uri="{FF2B5EF4-FFF2-40B4-BE49-F238E27FC236}">
                <a16:creationId xmlns:a16="http://schemas.microsoft.com/office/drawing/2014/main" id="{5A5CDF2D-9B36-1492-9A22-6705F3D46E10}"/>
              </a:ext>
            </a:extLst>
          </p:cNvPr>
          <p:cNvSpPr>
            <a:spLocks noGrp="1"/>
          </p:cNvSpPr>
          <p:nvPr>
            <p:ph type="body" sz="quarter" idx="34" hasCustomPrompt="1"/>
          </p:nvPr>
        </p:nvSpPr>
        <p:spPr>
          <a:xfrm>
            <a:off x="6096000" y="4125142"/>
            <a:ext cx="762000" cy="624114"/>
          </a:xfrm>
          <a:solidFill>
            <a:schemeClr val="tx2"/>
          </a:solidFill>
        </p:spPr>
        <p:txBody>
          <a:bodyPr anchor="ctr" anchorCtr="0">
            <a:normAutofit/>
          </a:bodyPr>
          <a:lstStyle>
            <a:lvl1pPr marL="0" indent="0" algn="ctr">
              <a:buNone/>
              <a:defRPr sz="3600">
                <a:solidFill>
                  <a:schemeClr val="bg1"/>
                </a:solidFill>
              </a:defRPr>
            </a:lvl1pPr>
          </a:lstStyle>
          <a:p>
            <a:pPr lvl="0"/>
            <a:r>
              <a:rPr lang="en-US"/>
              <a:t>07</a:t>
            </a:r>
          </a:p>
        </p:txBody>
      </p:sp>
      <p:sp>
        <p:nvSpPr>
          <p:cNvPr id="45" name="Text Placeholder 29">
            <a:extLst>
              <a:ext uri="{FF2B5EF4-FFF2-40B4-BE49-F238E27FC236}">
                <a16:creationId xmlns:a16="http://schemas.microsoft.com/office/drawing/2014/main" id="{53ABA493-3207-93BC-2E4C-610216CB36DB}"/>
              </a:ext>
            </a:extLst>
          </p:cNvPr>
          <p:cNvSpPr>
            <a:spLocks noGrp="1"/>
          </p:cNvSpPr>
          <p:nvPr>
            <p:ph type="body" sz="quarter" idx="36" hasCustomPrompt="1"/>
          </p:nvPr>
        </p:nvSpPr>
        <p:spPr>
          <a:xfrm>
            <a:off x="6096000" y="5139043"/>
            <a:ext cx="762000" cy="62411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08</a:t>
            </a:r>
          </a:p>
        </p:txBody>
      </p:sp>
      <p:sp>
        <p:nvSpPr>
          <p:cNvPr id="8" name="Slide Number Placeholder 7">
            <a:extLst>
              <a:ext uri="{FF2B5EF4-FFF2-40B4-BE49-F238E27FC236}">
                <a16:creationId xmlns:a16="http://schemas.microsoft.com/office/drawing/2014/main" id="{43FA459C-532D-FF9F-6DF2-9FD7C4081BD8}"/>
              </a:ext>
            </a:extLst>
          </p:cNvPr>
          <p:cNvSpPr>
            <a:spLocks noGrp="1"/>
          </p:cNvSpPr>
          <p:nvPr>
            <p:ph type="sldNum" sz="quarter" idx="37"/>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717048640"/>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p:cSld name="Two point icon layout 1">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73F3030-551B-C3F6-D49A-9B3C5EE01A5A}"/>
              </a:ext>
            </a:extLst>
          </p:cNvPr>
          <p:cNvGrpSpPr/>
          <p:nvPr/>
        </p:nvGrpSpPr>
        <p:grpSpPr>
          <a:xfrm>
            <a:off x="814557" y="1980459"/>
            <a:ext cx="5219699" cy="3700862"/>
            <a:chOff x="814557" y="1980459"/>
            <a:chExt cx="5219699" cy="3700862"/>
          </a:xfrm>
        </p:grpSpPr>
        <p:sp>
          <p:nvSpPr>
            <p:cNvPr id="10" name="Rectangle 9">
              <a:extLst>
                <a:ext uri="{FF2B5EF4-FFF2-40B4-BE49-F238E27FC236}">
                  <a16:creationId xmlns:a16="http://schemas.microsoft.com/office/drawing/2014/main" id="{6C9660D8-2BD6-CF2A-198B-3E31A6E68AD4}"/>
                </a:ext>
              </a:extLst>
            </p:cNvPr>
            <p:cNvSpPr/>
            <p:nvPr/>
          </p:nvSpPr>
          <p:spPr>
            <a:xfrm>
              <a:off x="814557" y="2324588"/>
              <a:ext cx="5219699"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600">
                <a:solidFill>
                  <a:schemeClr val="bg1"/>
                </a:solidFill>
              </a:endParaRPr>
            </a:p>
          </p:txBody>
        </p:sp>
        <p:sp>
          <p:nvSpPr>
            <p:cNvPr id="13" name="Rectangle 12">
              <a:extLst>
                <a:ext uri="{FF2B5EF4-FFF2-40B4-BE49-F238E27FC236}">
                  <a16:creationId xmlns:a16="http://schemas.microsoft.com/office/drawing/2014/main" id="{DE94919E-155A-C361-56E7-4BE317A680EF}"/>
                </a:ext>
              </a:extLst>
            </p:cNvPr>
            <p:cNvSpPr/>
            <p:nvPr/>
          </p:nvSpPr>
          <p:spPr>
            <a:xfrm>
              <a:off x="2896956" y="1980459"/>
              <a:ext cx="1054900" cy="105490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grpSp>
        <p:nvGrpSpPr>
          <p:cNvPr id="17" name="Group 16">
            <a:extLst>
              <a:ext uri="{FF2B5EF4-FFF2-40B4-BE49-F238E27FC236}">
                <a16:creationId xmlns:a16="http://schemas.microsoft.com/office/drawing/2014/main" id="{957E97B0-A74B-82F4-6005-84FBD51EE67E}"/>
              </a:ext>
            </a:extLst>
          </p:cNvPr>
          <p:cNvGrpSpPr/>
          <p:nvPr/>
        </p:nvGrpSpPr>
        <p:grpSpPr>
          <a:xfrm>
            <a:off x="6216650" y="1978942"/>
            <a:ext cx="5219700" cy="3702378"/>
            <a:chOff x="6216650" y="1978942"/>
            <a:chExt cx="5219700" cy="3702378"/>
          </a:xfrm>
        </p:grpSpPr>
        <p:sp>
          <p:nvSpPr>
            <p:cNvPr id="18" name="Rectangle 17">
              <a:extLst>
                <a:ext uri="{FF2B5EF4-FFF2-40B4-BE49-F238E27FC236}">
                  <a16:creationId xmlns:a16="http://schemas.microsoft.com/office/drawing/2014/main" id="{67DCB724-3617-4EC4-86D9-9D7E448D3D56}"/>
                </a:ext>
              </a:extLst>
            </p:cNvPr>
            <p:cNvSpPr/>
            <p:nvPr/>
          </p:nvSpPr>
          <p:spPr>
            <a:xfrm>
              <a:off x="6216650" y="2324587"/>
              <a:ext cx="5219700"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600">
                <a:solidFill>
                  <a:schemeClr val="bg1"/>
                </a:solidFill>
              </a:endParaRPr>
            </a:p>
          </p:txBody>
        </p:sp>
        <p:sp>
          <p:nvSpPr>
            <p:cNvPr id="19" name="Rectangle 18">
              <a:extLst>
                <a:ext uri="{FF2B5EF4-FFF2-40B4-BE49-F238E27FC236}">
                  <a16:creationId xmlns:a16="http://schemas.microsoft.com/office/drawing/2014/main" id="{E1CAE252-2BE0-43F2-9BC5-2D98BF8B3ADD}"/>
                </a:ext>
              </a:extLst>
            </p:cNvPr>
            <p:cNvSpPr/>
            <p:nvPr/>
          </p:nvSpPr>
          <p:spPr>
            <a:xfrm>
              <a:off x="8345226" y="1978942"/>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Two point icon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normAutofit/>
          </a:bodyPr>
          <a:lstStyle>
            <a:lvl1pPr marL="0" indent="0">
              <a:spcBef>
                <a:spcPts val="0"/>
              </a:spcBef>
              <a:buNone/>
              <a:defRPr sz="2000">
                <a:solidFill>
                  <a:schemeClr val="tx1"/>
                </a:solidFill>
              </a:defRPr>
            </a:lvl1pPr>
          </a:lstStyle>
          <a:p>
            <a:pPr lvl="0"/>
            <a:r>
              <a:rPr lang="en-US"/>
              <a:t>Click to add subheading</a:t>
            </a:r>
            <a:endParaRPr lang="en-GB"/>
          </a:p>
        </p:txBody>
      </p:sp>
      <p:sp>
        <p:nvSpPr>
          <p:cNvPr id="5" name="Picture Placeholder 4">
            <a:extLst>
              <a:ext uri="{FF2B5EF4-FFF2-40B4-BE49-F238E27FC236}">
                <a16:creationId xmlns:a16="http://schemas.microsoft.com/office/drawing/2014/main" id="{52A814C6-66D8-19FD-2FC6-E12146E14098}"/>
              </a:ext>
            </a:extLst>
          </p:cNvPr>
          <p:cNvSpPr>
            <a:spLocks noGrp="1"/>
          </p:cNvSpPr>
          <p:nvPr>
            <p:ph type="pic" sz="quarter" idx="16"/>
          </p:nvPr>
        </p:nvSpPr>
        <p:spPr>
          <a:xfrm>
            <a:off x="3048000" y="2133600"/>
            <a:ext cx="762000" cy="762000"/>
          </a:xfrm>
        </p:spPr>
        <p:txBody>
          <a:bodyPr>
            <a:noAutofit/>
          </a:bodyPr>
          <a:lstStyle>
            <a:lvl1pPr marL="0" indent="0">
              <a:buNone/>
              <a:defRPr sz="1200" b="1">
                <a:solidFill>
                  <a:schemeClr val="bg1"/>
                </a:solidFill>
              </a:defRPr>
            </a:lvl1pPr>
          </a:lstStyle>
          <a:p>
            <a:r>
              <a:rPr lang="en-US"/>
              <a:t>Click icon to add picture</a:t>
            </a:r>
          </a:p>
        </p:txBody>
      </p:sp>
      <p:sp>
        <p:nvSpPr>
          <p:cNvPr id="6" name="Picture Placeholder 4">
            <a:extLst>
              <a:ext uri="{FF2B5EF4-FFF2-40B4-BE49-F238E27FC236}">
                <a16:creationId xmlns:a16="http://schemas.microsoft.com/office/drawing/2014/main" id="{DE9302CD-D48F-0F92-4AF1-DFCA38278D98}"/>
              </a:ext>
            </a:extLst>
          </p:cNvPr>
          <p:cNvSpPr>
            <a:spLocks noGrp="1"/>
          </p:cNvSpPr>
          <p:nvPr>
            <p:ph type="pic" sz="quarter" idx="17"/>
          </p:nvPr>
        </p:nvSpPr>
        <p:spPr>
          <a:xfrm>
            <a:off x="8491676" y="2133600"/>
            <a:ext cx="762000" cy="762000"/>
          </a:xfrm>
        </p:spPr>
        <p:txBody>
          <a:bodyPr>
            <a:noAutofit/>
          </a:bodyPr>
          <a:lstStyle>
            <a:lvl1pPr marL="0" indent="0">
              <a:buNone/>
              <a:defRPr sz="1200" b="1">
                <a:solidFill>
                  <a:schemeClr val="bg1"/>
                </a:solidFill>
              </a:defRPr>
            </a:lvl1pPr>
          </a:lstStyle>
          <a:p>
            <a:r>
              <a:rPr lang="en-US"/>
              <a:t>Click icon to add picture</a:t>
            </a:r>
          </a:p>
        </p:txBody>
      </p:sp>
      <p:grpSp>
        <p:nvGrpSpPr>
          <p:cNvPr id="4" name="Group 3">
            <a:extLst>
              <a:ext uri="{FF2B5EF4-FFF2-40B4-BE49-F238E27FC236}">
                <a16:creationId xmlns:a16="http://schemas.microsoft.com/office/drawing/2014/main" id="{1F3E9FD1-975F-E69F-B199-C95DFEEE1269}"/>
              </a:ext>
            </a:extLst>
          </p:cNvPr>
          <p:cNvGrpSpPr/>
          <p:nvPr/>
        </p:nvGrpSpPr>
        <p:grpSpPr>
          <a:xfrm>
            <a:off x="10863102" y="309052"/>
            <a:ext cx="911847" cy="382707"/>
            <a:chOff x="7459170" y="481236"/>
            <a:chExt cx="2697427" cy="1132124"/>
          </a:xfrm>
        </p:grpSpPr>
        <p:sp>
          <p:nvSpPr>
            <p:cNvPr id="7" name="Freeform 9">
              <a:extLst>
                <a:ext uri="{FF2B5EF4-FFF2-40B4-BE49-F238E27FC236}">
                  <a16:creationId xmlns:a16="http://schemas.microsoft.com/office/drawing/2014/main" id="{6E433690-3D2C-A01E-E907-0A318C50FCEA}"/>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11">
              <a:extLst>
                <a:ext uri="{FF2B5EF4-FFF2-40B4-BE49-F238E27FC236}">
                  <a16:creationId xmlns:a16="http://schemas.microsoft.com/office/drawing/2014/main" id="{7AD54B8B-0FC7-22A3-C59B-0463A729FF2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1" name="Freeform 14">
              <a:extLst>
                <a:ext uri="{FF2B5EF4-FFF2-40B4-BE49-F238E27FC236}">
                  <a16:creationId xmlns:a16="http://schemas.microsoft.com/office/drawing/2014/main" id="{3748C0FA-E32D-192F-CAD3-0F318AAD5C66}"/>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8">
              <a:extLst>
                <a:ext uri="{FF2B5EF4-FFF2-40B4-BE49-F238E27FC236}">
                  <a16:creationId xmlns:a16="http://schemas.microsoft.com/office/drawing/2014/main" id="{EC7779F2-F6F4-1477-21C1-9D975646D620}"/>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4" name="Freeform 19">
              <a:extLst>
                <a:ext uri="{FF2B5EF4-FFF2-40B4-BE49-F238E27FC236}">
                  <a16:creationId xmlns:a16="http://schemas.microsoft.com/office/drawing/2014/main" id="{CE2F52A1-C4D5-E8E2-D7B0-38662E12B76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35381351-185A-4FD0-5520-BED9A8039549}"/>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3">
              <a:extLst>
                <a:ext uri="{FF2B5EF4-FFF2-40B4-BE49-F238E27FC236}">
                  <a16:creationId xmlns:a16="http://schemas.microsoft.com/office/drawing/2014/main" id="{F0B3656D-3E15-EA32-9D96-666AD2E9CB6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3" name="Content Placeholder 17">
            <a:extLst>
              <a:ext uri="{FF2B5EF4-FFF2-40B4-BE49-F238E27FC236}">
                <a16:creationId xmlns:a16="http://schemas.microsoft.com/office/drawing/2014/main" id="{691641AC-20B3-7EFA-C0EB-5D52891E1E6C}"/>
              </a:ext>
            </a:extLst>
          </p:cNvPr>
          <p:cNvSpPr>
            <a:spLocks noGrp="1"/>
          </p:cNvSpPr>
          <p:nvPr>
            <p:ph sz="quarter" idx="20"/>
          </p:nvPr>
        </p:nvSpPr>
        <p:spPr>
          <a:xfrm>
            <a:off x="1060704" y="3200400"/>
            <a:ext cx="4800600" cy="2057400"/>
          </a:xfrm>
        </p:spPr>
        <p:txBody>
          <a:bodyPr>
            <a:normAutofit/>
          </a:bodyPr>
          <a:lstStyle>
            <a:lvl1pPr>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4" name="Content Placeholder 17">
            <a:extLst>
              <a:ext uri="{FF2B5EF4-FFF2-40B4-BE49-F238E27FC236}">
                <a16:creationId xmlns:a16="http://schemas.microsoft.com/office/drawing/2014/main" id="{2F04EE25-85CC-68C1-A421-157500D216EE}"/>
              </a:ext>
            </a:extLst>
          </p:cNvPr>
          <p:cNvSpPr>
            <a:spLocks noGrp="1"/>
          </p:cNvSpPr>
          <p:nvPr>
            <p:ph sz="quarter" idx="21"/>
          </p:nvPr>
        </p:nvSpPr>
        <p:spPr>
          <a:xfrm>
            <a:off x="6455664" y="3200400"/>
            <a:ext cx="4800600" cy="2057400"/>
          </a:xfrm>
        </p:spPr>
        <p:txBody>
          <a:bodyPr>
            <a:normAutofit/>
          </a:bodyPr>
          <a:lstStyle>
            <a:lvl1pPr>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5" name="Slide Number Placeholder 14">
            <a:extLst>
              <a:ext uri="{FF2B5EF4-FFF2-40B4-BE49-F238E27FC236}">
                <a16:creationId xmlns:a16="http://schemas.microsoft.com/office/drawing/2014/main" id="{907755A4-B56C-C4BE-3D11-1C5A6C9BE55E}"/>
              </a:ext>
            </a:extLst>
          </p:cNvPr>
          <p:cNvSpPr>
            <a:spLocks noGrp="1"/>
          </p:cNvSpPr>
          <p:nvPr>
            <p:ph type="sldNum" sz="quarter" idx="22"/>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272462425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Two person bio 2">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8479" cy="553998"/>
          </a:xfrm>
          <a:prstGeom prst="rect">
            <a:avLst/>
          </a:prstGeom>
        </p:spPr>
        <p:txBody>
          <a:bodyPr vert="horz" wrap="square" lIns="0" tIns="0" rIns="0" bIns="0" rtlCol="0" anchor="t" anchorCtr="0">
            <a:spAutoFit/>
          </a:bodyPr>
          <a:lstStyle>
            <a:lvl1pPr>
              <a:defRPr/>
            </a:lvl1pPr>
          </a:lstStyle>
          <a:p>
            <a:r>
              <a:rPr lang="en-US"/>
              <a:t>Biography slide x 2</a:t>
            </a:r>
            <a:endParaRPr lang="en-GB"/>
          </a:p>
        </p:txBody>
      </p:sp>
      <p:grpSp>
        <p:nvGrpSpPr>
          <p:cNvPr id="2" name="Group 1">
            <a:extLst>
              <a:ext uri="{FF2B5EF4-FFF2-40B4-BE49-F238E27FC236}">
                <a16:creationId xmlns:a16="http://schemas.microsoft.com/office/drawing/2014/main" id="{725DF649-090C-9CF5-F0EF-456D11A3C4BD}"/>
              </a:ext>
            </a:extLst>
          </p:cNvPr>
          <p:cNvGrpSpPr/>
          <p:nvPr/>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8" name="Text Placeholder 2">
            <a:extLst>
              <a:ext uri="{FF2B5EF4-FFF2-40B4-BE49-F238E27FC236}">
                <a16:creationId xmlns:a16="http://schemas.microsoft.com/office/drawing/2014/main" id="{5E3BF8A5-FE42-278F-9F13-235CF766E35C}"/>
              </a:ext>
            </a:extLst>
          </p:cNvPr>
          <p:cNvSpPr>
            <a:spLocks noGrp="1"/>
          </p:cNvSpPr>
          <p:nvPr>
            <p:ph type="body" sz="quarter" idx="10" hasCustomPrompt="1"/>
          </p:nvPr>
        </p:nvSpPr>
        <p:spPr>
          <a:xfrm>
            <a:off x="814558" y="2995427"/>
            <a:ext cx="5160793" cy="2855172"/>
          </a:xfrm>
          <a:prstGeom prst="rect">
            <a:avLst/>
          </a:prstGeom>
          <a:noFill/>
        </p:spPr>
        <p:txBody>
          <a:bodyPr lIns="0" tIns="36000" rIns="0" bIns="0">
            <a:normAutofit/>
          </a:bodyPr>
          <a:lstStyle>
            <a:lvl1pPr marL="171450" indent="-171450">
              <a:spcBef>
                <a:spcPts val="600"/>
              </a:spcBef>
              <a:spcAft>
                <a:spcPts val="0"/>
              </a:spcAft>
              <a:buFont typeface="Wingdings" pitchFamily="2" charset="2"/>
              <a:buChar char="§"/>
              <a:defRPr sz="14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400">
                <a:solidFill>
                  <a:schemeClr val="accent4"/>
                </a:solidFill>
              </a:defRPr>
            </a:lvl4pPr>
            <a:lvl5pPr>
              <a:spcBef>
                <a:spcPts val="600"/>
              </a:spcBef>
              <a:spcAft>
                <a:spcPts val="0"/>
              </a:spcAft>
              <a:buClrTx/>
              <a:defRPr sz="1600">
                <a:solidFill>
                  <a:schemeClr val="tx1"/>
                </a:solidFill>
              </a:defRPr>
            </a:lvl5pPr>
          </a:lstStyle>
          <a:p>
            <a:pPr lvl="0"/>
            <a:r>
              <a:rPr lang="en-GB"/>
              <a:t>Edit Master text styles</a:t>
            </a:r>
          </a:p>
          <a:p>
            <a:pPr lvl="2"/>
            <a:r>
              <a:rPr lang="en-GB"/>
              <a:t>Second level</a:t>
            </a:r>
          </a:p>
          <a:p>
            <a:pPr lvl="3"/>
            <a:r>
              <a:rPr lang="en-GB"/>
              <a:t>Third level</a:t>
            </a:r>
          </a:p>
        </p:txBody>
      </p:sp>
      <p:sp>
        <p:nvSpPr>
          <p:cNvPr id="29" name="Text Placeholder 7">
            <a:extLst>
              <a:ext uri="{FF2B5EF4-FFF2-40B4-BE49-F238E27FC236}">
                <a16:creationId xmlns:a16="http://schemas.microsoft.com/office/drawing/2014/main" id="{6E3FDF50-3867-D2F2-42BB-7EB6499D762C}"/>
              </a:ext>
            </a:extLst>
          </p:cNvPr>
          <p:cNvSpPr>
            <a:spLocks noGrp="1"/>
          </p:cNvSpPr>
          <p:nvPr>
            <p:ph type="body" sz="quarter" idx="19" hasCustomPrompt="1"/>
          </p:nvPr>
        </p:nvSpPr>
        <p:spPr>
          <a:xfrm>
            <a:off x="2255571" y="1920520"/>
            <a:ext cx="3651688" cy="306502"/>
          </a:xfrm>
        </p:spPr>
        <p:txBody>
          <a:bodyPr/>
          <a:lstStyle>
            <a:lvl1pPr marL="0" indent="0">
              <a:spcBef>
                <a:spcPts val="0"/>
              </a:spcBef>
              <a:buNone/>
              <a:defRPr sz="1800" b="1">
                <a:solidFill>
                  <a:schemeClr val="tx2"/>
                </a:solidFill>
                <a:latin typeface="+mn-lt"/>
              </a:defRPr>
            </a:lvl1pPr>
          </a:lstStyle>
          <a:p>
            <a:pPr lvl="0"/>
            <a:r>
              <a:rPr lang="en-US"/>
              <a:t>Name</a:t>
            </a:r>
          </a:p>
        </p:txBody>
      </p:sp>
      <p:sp>
        <p:nvSpPr>
          <p:cNvPr id="30" name="Text Placeholder 7">
            <a:extLst>
              <a:ext uri="{FF2B5EF4-FFF2-40B4-BE49-F238E27FC236}">
                <a16:creationId xmlns:a16="http://schemas.microsoft.com/office/drawing/2014/main" id="{29D27961-1506-B796-C17C-C0927BF8AAB4}"/>
              </a:ext>
            </a:extLst>
          </p:cNvPr>
          <p:cNvSpPr>
            <a:spLocks noGrp="1"/>
          </p:cNvSpPr>
          <p:nvPr>
            <p:ph type="body" sz="quarter" idx="22" hasCustomPrompt="1"/>
          </p:nvPr>
        </p:nvSpPr>
        <p:spPr>
          <a:xfrm>
            <a:off x="2255571" y="2243133"/>
            <a:ext cx="3651688" cy="306502"/>
          </a:xfrm>
        </p:spPr>
        <p:txBody>
          <a:bodyPr/>
          <a:lstStyle>
            <a:lvl1pPr marL="0" indent="0">
              <a:spcBef>
                <a:spcPts val="0"/>
              </a:spcBef>
              <a:buNone/>
              <a:defRPr sz="1400" b="0">
                <a:solidFill>
                  <a:schemeClr val="tx1"/>
                </a:solidFill>
                <a:latin typeface="+mn-lt"/>
              </a:defRPr>
            </a:lvl1pPr>
          </a:lstStyle>
          <a:p>
            <a:pPr lvl="0"/>
            <a:r>
              <a:rPr lang="en-US"/>
              <a:t>Title</a:t>
            </a:r>
          </a:p>
        </p:txBody>
      </p:sp>
      <p:sp>
        <p:nvSpPr>
          <p:cNvPr id="31" name="Text Placeholder 2">
            <a:extLst>
              <a:ext uri="{FF2B5EF4-FFF2-40B4-BE49-F238E27FC236}">
                <a16:creationId xmlns:a16="http://schemas.microsoft.com/office/drawing/2014/main" id="{59C7ED37-BEB9-EC44-BE68-A18EBFE75A5A}"/>
              </a:ext>
            </a:extLst>
          </p:cNvPr>
          <p:cNvSpPr>
            <a:spLocks noGrp="1"/>
          </p:cNvSpPr>
          <p:nvPr>
            <p:ph type="body" sz="quarter" idx="23" hasCustomPrompt="1"/>
          </p:nvPr>
        </p:nvSpPr>
        <p:spPr>
          <a:xfrm>
            <a:off x="6216650" y="3000502"/>
            <a:ext cx="5199745" cy="2855172"/>
          </a:xfrm>
          <a:prstGeom prst="rect">
            <a:avLst/>
          </a:prstGeom>
          <a:noFill/>
        </p:spPr>
        <p:txBody>
          <a:bodyPr lIns="0" tIns="36000" rIns="0" bIns="0">
            <a:normAutofit/>
          </a:bodyPr>
          <a:lstStyle>
            <a:lvl1pPr marL="171450" indent="-171450">
              <a:spcBef>
                <a:spcPts val="600"/>
              </a:spcBef>
              <a:spcAft>
                <a:spcPts val="0"/>
              </a:spcAft>
              <a:buFont typeface="Wingdings" pitchFamily="2" charset="2"/>
              <a:buChar char="§"/>
              <a:defRPr sz="14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400">
                <a:solidFill>
                  <a:schemeClr val="accent4"/>
                </a:solidFill>
              </a:defRPr>
            </a:lvl4pPr>
            <a:lvl5pPr>
              <a:spcBef>
                <a:spcPts val="600"/>
              </a:spcBef>
              <a:spcAft>
                <a:spcPts val="0"/>
              </a:spcAft>
              <a:buClrTx/>
              <a:defRPr sz="1600">
                <a:solidFill>
                  <a:schemeClr val="tx1"/>
                </a:solidFill>
              </a:defRPr>
            </a:lvl5pPr>
          </a:lstStyle>
          <a:p>
            <a:pPr lvl="0"/>
            <a:r>
              <a:rPr lang="en-GB"/>
              <a:t>Edit Master text styles</a:t>
            </a:r>
          </a:p>
          <a:p>
            <a:pPr lvl="2"/>
            <a:r>
              <a:rPr lang="en-GB"/>
              <a:t>Second level</a:t>
            </a:r>
          </a:p>
          <a:p>
            <a:pPr lvl="3"/>
            <a:r>
              <a:rPr lang="en-GB"/>
              <a:t>Third level</a:t>
            </a:r>
          </a:p>
        </p:txBody>
      </p:sp>
      <p:sp>
        <p:nvSpPr>
          <p:cNvPr id="32" name="Text Placeholder 7">
            <a:extLst>
              <a:ext uri="{FF2B5EF4-FFF2-40B4-BE49-F238E27FC236}">
                <a16:creationId xmlns:a16="http://schemas.microsoft.com/office/drawing/2014/main" id="{CD59918D-C650-359F-6946-7605BDD951A9}"/>
              </a:ext>
            </a:extLst>
          </p:cNvPr>
          <p:cNvSpPr>
            <a:spLocks noGrp="1"/>
          </p:cNvSpPr>
          <p:nvPr>
            <p:ph type="body" sz="quarter" idx="24" hasCustomPrompt="1"/>
          </p:nvPr>
        </p:nvSpPr>
        <p:spPr>
          <a:xfrm>
            <a:off x="7655974" y="1936631"/>
            <a:ext cx="3659939" cy="306502"/>
          </a:xfrm>
        </p:spPr>
        <p:txBody>
          <a:bodyPr/>
          <a:lstStyle>
            <a:lvl1pPr marL="0" indent="0">
              <a:spcBef>
                <a:spcPts val="0"/>
              </a:spcBef>
              <a:buNone/>
              <a:defRPr sz="1800" b="1">
                <a:solidFill>
                  <a:schemeClr val="tx2"/>
                </a:solidFill>
                <a:latin typeface="+mn-lt"/>
              </a:defRPr>
            </a:lvl1pPr>
          </a:lstStyle>
          <a:p>
            <a:pPr lvl="0"/>
            <a:r>
              <a:rPr lang="en-US"/>
              <a:t>Name</a:t>
            </a:r>
          </a:p>
        </p:txBody>
      </p:sp>
      <p:sp>
        <p:nvSpPr>
          <p:cNvPr id="33" name="Text Placeholder 7">
            <a:extLst>
              <a:ext uri="{FF2B5EF4-FFF2-40B4-BE49-F238E27FC236}">
                <a16:creationId xmlns:a16="http://schemas.microsoft.com/office/drawing/2014/main" id="{E8C9737F-4ECE-562C-6DE9-36A15B449A83}"/>
              </a:ext>
            </a:extLst>
          </p:cNvPr>
          <p:cNvSpPr>
            <a:spLocks noGrp="1"/>
          </p:cNvSpPr>
          <p:nvPr>
            <p:ph type="body" sz="quarter" idx="25" hasCustomPrompt="1"/>
          </p:nvPr>
        </p:nvSpPr>
        <p:spPr>
          <a:xfrm>
            <a:off x="7655974" y="2259244"/>
            <a:ext cx="3659939" cy="306502"/>
          </a:xfrm>
        </p:spPr>
        <p:txBody>
          <a:bodyPr/>
          <a:lstStyle>
            <a:lvl1pPr marL="0" indent="0">
              <a:spcBef>
                <a:spcPts val="0"/>
              </a:spcBef>
              <a:buNone/>
              <a:defRPr sz="1400" b="0">
                <a:solidFill>
                  <a:schemeClr val="tx1"/>
                </a:solidFill>
                <a:latin typeface="+mn-lt"/>
              </a:defRPr>
            </a:lvl1pPr>
          </a:lstStyle>
          <a:p>
            <a:pPr lvl="0"/>
            <a:r>
              <a:rPr lang="en-US"/>
              <a:t>Title</a:t>
            </a:r>
          </a:p>
        </p:txBody>
      </p:sp>
      <p:sp>
        <p:nvSpPr>
          <p:cNvPr id="34" name="Picture Placeholder 3">
            <a:extLst>
              <a:ext uri="{FF2B5EF4-FFF2-40B4-BE49-F238E27FC236}">
                <a16:creationId xmlns:a16="http://schemas.microsoft.com/office/drawing/2014/main" id="{F853748F-65F2-599B-9F34-B594FC1EB208}"/>
              </a:ext>
            </a:extLst>
          </p:cNvPr>
          <p:cNvSpPr>
            <a:spLocks noGrp="1"/>
          </p:cNvSpPr>
          <p:nvPr>
            <p:ph type="pic" sz="quarter" idx="15"/>
          </p:nvPr>
        </p:nvSpPr>
        <p:spPr>
          <a:xfrm>
            <a:off x="815975" y="1648168"/>
            <a:ext cx="1245600" cy="1254062"/>
          </a:xfrm>
          <a:prstGeom prst="rect">
            <a:avLst/>
          </a:prstGeom>
          <a:solidFill>
            <a:srgbClr val="E7E7E8"/>
          </a:solidFill>
        </p:spPr>
        <p:txBody>
          <a:bodyPr lIns="72000" tIns="72000" rIns="72000"/>
          <a:lstStyle>
            <a:lvl1pPr marL="0" indent="0">
              <a:buNone/>
              <a:defRPr b="1">
                <a:solidFill>
                  <a:schemeClr val="accent4"/>
                </a:solidFill>
              </a:defRPr>
            </a:lvl1pPr>
          </a:lstStyle>
          <a:p>
            <a:r>
              <a:rPr lang="en-US"/>
              <a:t>Click icon to add picture</a:t>
            </a:r>
            <a:endParaRPr lang="en-GB"/>
          </a:p>
        </p:txBody>
      </p:sp>
      <p:sp>
        <p:nvSpPr>
          <p:cNvPr id="35" name="Picture Placeholder 3">
            <a:extLst>
              <a:ext uri="{FF2B5EF4-FFF2-40B4-BE49-F238E27FC236}">
                <a16:creationId xmlns:a16="http://schemas.microsoft.com/office/drawing/2014/main" id="{AB7BAB43-A04D-BCB8-4A3D-5C8A71C4F3E5}"/>
              </a:ext>
            </a:extLst>
          </p:cNvPr>
          <p:cNvSpPr>
            <a:spLocks noGrp="1"/>
          </p:cNvSpPr>
          <p:nvPr>
            <p:ph type="pic" sz="quarter" idx="20"/>
          </p:nvPr>
        </p:nvSpPr>
        <p:spPr>
          <a:xfrm>
            <a:off x="6216650" y="1650860"/>
            <a:ext cx="1245600" cy="1254062"/>
          </a:xfrm>
          <a:prstGeom prst="rect">
            <a:avLst/>
          </a:prstGeom>
          <a:solidFill>
            <a:srgbClr val="E7E7E8"/>
          </a:solidFill>
        </p:spPr>
        <p:txBody>
          <a:bodyPr lIns="72000" tIns="72000" rIns="72000"/>
          <a:lstStyle>
            <a:lvl1pPr marL="0" indent="0">
              <a:buNone/>
              <a:defRPr b="1">
                <a:solidFill>
                  <a:schemeClr val="accent4"/>
                </a:solidFill>
              </a:defRPr>
            </a:lvl1pPr>
          </a:lstStyle>
          <a:p>
            <a:r>
              <a:rPr lang="en-US"/>
              <a:t>Click icon to add picture</a:t>
            </a:r>
            <a:endParaRPr lang="en-GB"/>
          </a:p>
        </p:txBody>
      </p:sp>
      <p:sp>
        <p:nvSpPr>
          <p:cNvPr id="4" name="Slide Number Placeholder 3">
            <a:extLst>
              <a:ext uri="{FF2B5EF4-FFF2-40B4-BE49-F238E27FC236}">
                <a16:creationId xmlns:a16="http://schemas.microsoft.com/office/drawing/2014/main" id="{E55BFD15-5A42-2CB8-77F0-A02FD336F37F}"/>
              </a:ext>
            </a:extLst>
          </p:cNvPr>
          <p:cNvSpPr>
            <a:spLocks noGrp="1"/>
          </p:cNvSpPr>
          <p:nvPr>
            <p:ph type="sldNum" sz="quarter" idx="26"/>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3451902373"/>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p:cSld name="Two point icon layout">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73F3030-551B-C3F6-D49A-9B3C5EE01A5A}"/>
              </a:ext>
            </a:extLst>
          </p:cNvPr>
          <p:cNvGrpSpPr/>
          <p:nvPr/>
        </p:nvGrpSpPr>
        <p:grpSpPr>
          <a:xfrm>
            <a:off x="814557" y="1980459"/>
            <a:ext cx="5219699" cy="3700862"/>
            <a:chOff x="814557" y="1980459"/>
            <a:chExt cx="5219699" cy="3700862"/>
          </a:xfrm>
        </p:grpSpPr>
        <p:sp>
          <p:nvSpPr>
            <p:cNvPr id="10" name="Rectangle 9">
              <a:extLst>
                <a:ext uri="{FF2B5EF4-FFF2-40B4-BE49-F238E27FC236}">
                  <a16:creationId xmlns:a16="http://schemas.microsoft.com/office/drawing/2014/main" id="{6C9660D8-2BD6-CF2A-198B-3E31A6E68AD4}"/>
                </a:ext>
              </a:extLst>
            </p:cNvPr>
            <p:cNvSpPr/>
            <p:nvPr/>
          </p:nvSpPr>
          <p:spPr>
            <a:xfrm>
              <a:off x="814557" y="2324588"/>
              <a:ext cx="5219699" cy="3356733"/>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pPr marL="0" indent="0">
                <a:buFont typeface="Arial" panose="020B0604020202020204" pitchFamily="34" charset="0"/>
                <a:buNone/>
              </a:pPr>
              <a:endParaRPr lang="en-GB" sz="1600">
                <a:solidFill>
                  <a:schemeClr val="bg1"/>
                </a:solidFill>
              </a:endParaRPr>
            </a:p>
          </p:txBody>
        </p:sp>
        <p:sp>
          <p:nvSpPr>
            <p:cNvPr id="13" name="Rectangle 12">
              <a:extLst>
                <a:ext uri="{FF2B5EF4-FFF2-40B4-BE49-F238E27FC236}">
                  <a16:creationId xmlns:a16="http://schemas.microsoft.com/office/drawing/2014/main" id="{DE94919E-155A-C361-56E7-4BE317A680EF}"/>
                </a:ext>
              </a:extLst>
            </p:cNvPr>
            <p:cNvSpPr/>
            <p:nvPr/>
          </p:nvSpPr>
          <p:spPr>
            <a:xfrm>
              <a:off x="2896956" y="1980459"/>
              <a:ext cx="1054900" cy="105490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3600">
                <a:solidFill>
                  <a:schemeClr val="bg1"/>
                </a:solidFill>
              </a:endParaRPr>
            </a:p>
          </p:txBody>
        </p:sp>
      </p:grpSp>
      <p:grpSp>
        <p:nvGrpSpPr>
          <p:cNvPr id="17" name="Group 16">
            <a:extLst>
              <a:ext uri="{FF2B5EF4-FFF2-40B4-BE49-F238E27FC236}">
                <a16:creationId xmlns:a16="http://schemas.microsoft.com/office/drawing/2014/main" id="{957E97B0-A74B-82F4-6005-84FBD51EE67E}"/>
              </a:ext>
            </a:extLst>
          </p:cNvPr>
          <p:cNvGrpSpPr/>
          <p:nvPr/>
        </p:nvGrpSpPr>
        <p:grpSpPr>
          <a:xfrm>
            <a:off x="6216650" y="1978942"/>
            <a:ext cx="5219700" cy="3702378"/>
            <a:chOff x="6216650" y="1978942"/>
            <a:chExt cx="5219700" cy="3702378"/>
          </a:xfrm>
        </p:grpSpPr>
        <p:sp>
          <p:nvSpPr>
            <p:cNvPr id="18" name="Rectangle 17">
              <a:extLst>
                <a:ext uri="{FF2B5EF4-FFF2-40B4-BE49-F238E27FC236}">
                  <a16:creationId xmlns:a16="http://schemas.microsoft.com/office/drawing/2014/main" id="{67DCB724-3617-4EC4-86D9-9D7E448D3D56}"/>
                </a:ext>
              </a:extLst>
            </p:cNvPr>
            <p:cNvSpPr/>
            <p:nvPr/>
          </p:nvSpPr>
          <p:spPr>
            <a:xfrm>
              <a:off x="6216650" y="2324587"/>
              <a:ext cx="5219700" cy="3356733"/>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pPr marL="0" indent="0">
                <a:buFont typeface="Arial" panose="020B0604020202020204" pitchFamily="34" charset="0"/>
                <a:buNone/>
              </a:pPr>
              <a:endParaRPr lang="en-GB" sz="1600">
                <a:solidFill>
                  <a:schemeClr val="bg1"/>
                </a:solidFill>
              </a:endParaRPr>
            </a:p>
          </p:txBody>
        </p:sp>
        <p:sp>
          <p:nvSpPr>
            <p:cNvPr id="19" name="Rectangle 18">
              <a:extLst>
                <a:ext uri="{FF2B5EF4-FFF2-40B4-BE49-F238E27FC236}">
                  <a16:creationId xmlns:a16="http://schemas.microsoft.com/office/drawing/2014/main" id="{E1CAE252-2BE0-43F2-9BC5-2D98BF8B3ADD}"/>
                </a:ext>
              </a:extLst>
            </p:cNvPr>
            <p:cNvSpPr/>
            <p:nvPr/>
          </p:nvSpPr>
          <p:spPr>
            <a:xfrm>
              <a:off x="8345226" y="1978942"/>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360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a:xfrm>
            <a:off x="815975" y="713232"/>
            <a:ext cx="10620375" cy="553998"/>
          </a:xfrm>
        </p:spPr>
        <p:txBody>
          <a:bodyPr/>
          <a:lstStyle>
            <a:lvl1pPr marL="0" indent="0">
              <a:buFont typeface="Arial" panose="020B0604020202020204" pitchFamily="34" charset="0"/>
              <a:buNone/>
              <a:defRPr/>
            </a:lvl1pPr>
          </a:lstStyle>
          <a:p>
            <a:r>
              <a:rPr lang="en-US"/>
              <a:t>Two point icon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normAutofit/>
          </a:bodyPr>
          <a:lstStyle>
            <a:lvl1pPr marL="0" indent="0">
              <a:spcBef>
                <a:spcPts val="0"/>
              </a:spcBef>
              <a:buNone/>
              <a:defRPr sz="2000">
                <a:solidFill>
                  <a:schemeClr val="tx1"/>
                </a:solidFill>
              </a:defRPr>
            </a:lvl1pPr>
          </a:lstStyle>
          <a:p>
            <a:pPr lvl="0"/>
            <a:r>
              <a:rPr lang="en-US"/>
              <a:t>Click to add subheading</a:t>
            </a:r>
            <a:endParaRPr lang="en-GB"/>
          </a:p>
        </p:txBody>
      </p:sp>
      <p:sp>
        <p:nvSpPr>
          <p:cNvPr id="5" name="Picture Placeholder 4">
            <a:extLst>
              <a:ext uri="{FF2B5EF4-FFF2-40B4-BE49-F238E27FC236}">
                <a16:creationId xmlns:a16="http://schemas.microsoft.com/office/drawing/2014/main" id="{52A814C6-66D8-19FD-2FC6-E12146E14098}"/>
              </a:ext>
            </a:extLst>
          </p:cNvPr>
          <p:cNvSpPr>
            <a:spLocks noGrp="1"/>
          </p:cNvSpPr>
          <p:nvPr>
            <p:ph type="pic" sz="quarter" idx="16"/>
          </p:nvPr>
        </p:nvSpPr>
        <p:spPr>
          <a:xfrm>
            <a:off x="3048000" y="2133600"/>
            <a:ext cx="762000" cy="762000"/>
          </a:xfrm>
        </p:spPr>
        <p:txBody>
          <a:bodyPr>
            <a:normAutofit/>
          </a:bodyPr>
          <a:lstStyle>
            <a:lvl1pPr marL="0" indent="0">
              <a:buNone/>
              <a:defRPr sz="1200" b="1">
                <a:solidFill>
                  <a:schemeClr val="bg1"/>
                </a:solidFill>
              </a:defRPr>
            </a:lvl1pPr>
          </a:lstStyle>
          <a:p>
            <a:r>
              <a:rPr lang="en-US"/>
              <a:t>Click icon to add picture</a:t>
            </a:r>
          </a:p>
        </p:txBody>
      </p:sp>
      <p:sp>
        <p:nvSpPr>
          <p:cNvPr id="6" name="Picture Placeholder 4">
            <a:extLst>
              <a:ext uri="{FF2B5EF4-FFF2-40B4-BE49-F238E27FC236}">
                <a16:creationId xmlns:a16="http://schemas.microsoft.com/office/drawing/2014/main" id="{DE9302CD-D48F-0F92-4AF1-DFCA38278D98}"/>
              </a:ext>
            </a:extLst>
          </p:cNvPr>
          <p:cNvSpPr>
            <a:spLocks noGrp="1"/>
          </p:cNvSpPr>
          <p:nvPr>
            <p:ph type="pic" sz="quarter" idx="17"/>
          </p:nvPr>
        </p:nvSpPr>
        <p:spPr>
          <a:xfrm>
            <a:off x="8491676" y="2133600"/>
            <a:ext cx="762000" cy="762000"/>
          </a:xfrm>
        </p:spPr>
        <p:txBody>
          <a:bodyPr>
            <a:noAutofit/>
          </a:bodyPr>
          <a:lstStyle>
            <a:lvl1pPr marL="0" indent="0">
              <a:buNone/>
              <a:defRPr sz="1200" b="1">
                <a:solidFill>
                  <a:schemeClr val="bg1"/>
                </a:solidFill>
              </a:defRPr>
            </a:lvl1pPr>
          </a:lstStyle>
          <a:p>
            <a:r>
              <a:rPr lang="en-US"/>
              <a:t>Click icon to add picture</a:t>
            </a:r>
          </a:p>
        </p:txBody>
      </p:sp>
      <p:grpSp>
        <p:nvGrpSpPr>
          <p:cNvPr id="4" name="Group 3">
            <a:extLst>
              <a:ext uri="{FF2B5EF4-FFF2-40B4-BE49-F238E27FC236}">
                <a16:creationId xmlns:a16="http://schemas.microsoft.com/office/drawing/2014/main" id="{1C1D145F-A93A-1DF9-2802-5D2FEAA06A23}"/>
              </a:ext>
            </a:extLst>
          </p:cNvPr>
          <p:cNvGrpSpPr/>
          <p:nvPr/>
        </p:nvGrpSpPr>
        <p:grpSpPr>
          <a:xfrm>
            <a:off x="10863102" y="309052"/>
            <a:ext cx="911847" cy="382707"/>
            <a:chOff x="7459170" y="481236"/>
            <a:chExt cx="2697427" cy="1132124"/>
          </a:xfrm>
        </p:grpSpPr>
        <p:sp>
          <p:nvSpPr>
            <p:cNvPr id="7" name="Freeform 9">
              <a:extLst>
                <a:ext uri="{FF2B5EF4-FFF2-40B4-BE49-F238E27FC236}">
                  <a16:creationId xmlns:a16="http://schemas.microsoft.com/office/drawing/2014/main" id="{DABF5E4C-C2B7-6FF0-6E33-915CB458972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11">
              <a:extLst>
                <a:ext uri="{FF2B5EF4-FFF2-40B4-BE49-F238E27FC236}">
                  <a16:creationId xmlns:a16="http://schemas.microsoft.com/office/drawing/2014/main" id="{8166F6ED-B718-EB5D-7993-92342A56BE65}"/>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14">
              <a:extLst>
                <a:ext uri="{FF2B5EF4-FFF2-40B4-BE49-F238E27FC236}">
                  <a16:creationId xmlns:a16="http://schemas.microsoft.com/office/drawing/2014/main" id="{D99D1DE0-1050-40B5-962D-4E68BA8B6BB3}"/>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18">
              <a:extLst>
                <a:ext uri="{FF2B5EF4-FFF2-40B4-BE49-F238E27FC236}">
                  <a16:creationId xmlns:a16="http://schemas.microsoft.com/office/drawing/2014/main" id="{02FC67D5-DE2A-3D3E-6937-1ECC583D136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9">
              <a:extLst>
                <a:ext uri="{FF2B5EF4-FFF2-40B4-BE49-F238E27FC236}">
                  <a16:creationId xmlns:a16="http://schemas.microsoft.com/office/drawing/2014/main" id="{A32C4CE8-E5D5-2D3E-4509-BB3F9B6EA7B3}"/>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21" name="Freeform 20">
              <a:extLst>
                <a:ext uri="{FF2B5EF4-FFF2-40B4-BE49-F238E27FC236}">
                  <a16:creationId xmlns:a16="http://schemas.microsoft.com/office/drawing/2014/main" id="{C9068C72-FA71-1F9D-65C2-2187FED12CE7}"/>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22" name="Freeform 23">
              <a:extLst>
                <a:ext uri="{FF2B5EF4-FFF2-40B4-BE49-F238E27FC236}">
                  <a16:creationId xmlns:a16="http://schemas.microsoft.com/office/drawing/2014/main" id="{C0C0E603-87FE-409D-7A88-2DFC64200D9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23" name="Content Placeholder 17">
            <a:extLst>
              <a:ext uri="{FF2B5EF4-FFF2-40B4-BE49-F238E27FC236}">
                <a16:creationId xmlns:a16="http://schemas.microsoft.com/office/drawing/2014/main" id="{B72B5471-BD5B-6CE5-858A-0CDBF2C473E8}"/>
              </a:ext>
            </a:extLst>
          </p:cNvPr>
          <p:cNvSpPr>
            <a:spLocks noGrp="1"/>
          </p:cNvSpPr>
          <p:nvPr>
            <p:ph sz="quarter" idx="20"/>
          </p:nvPr>
        </p:nvSpPr>
        <p:spPr>
          <a:xfrm>
            <a:off x="1060704" y="3200400"/>
            <a:ext cx="4800600" cy="2057400"/>
          </a:xfrm>
        </p:spPr>
        <p:txBody>
          <a:bodyPr>
            <a:normAutofit/>
          </a:bodyPr>
          <a:lstStyle>
            <a:lvl1pPr>
              <a:defRPr sz="1600">
                <a:solidFill>
                  <a:schemeClr val="accent4"/>
                </a:solidFill>
              </a:defRPr>
            </a:lvl1pPr>
            <a:lvl2pPr>
              <a:defRPr sz="1600"/>
            </a:lvl2pPr>
            <a:lvl3pPr>
              <a:defRPr sz="1600">
                <a:solidFill>
                  <a:schemeClr val="accent4"/>
                </a:solidFill>
              </a:defRPr>
            </a:lvl3pPr>
            <a:lvl4pPr>
              <a:defRPr sz="1600">
                <a:solidFill>
                  <a:schemeClr val="accent4"/>
                </a:solidFill>
              </a:defRPr>
            </a:lvl4pPr>
            <a:lvl5pPr>
              <a:defRPr sz="18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4" name="Content Placeholder 17">
            <a:extLst>
              <a:ext uri="{FF2B5EF4-FFF2-40B4-BE49-F238E27FC236}">
                <a16:creationId xmlns:a16="http://schemas.microsoft.com/office/drawing/2014/main" id="{B04CAE37-30C7-F870-09F2-F7673710C74B}"/>
              </a:ext>
            </a:extLst>
          </p:cNvPr>
          <p:cNvSpPr>
            <a:spLocks noGrp="1"/>
          </p:cNvSpPr>
          <p:nvPr>
            <p:ph sz="quarter" idx="21"/>
          </p:nvPr>
        </p:nvSpPr>
        <p:spPr>
          <a:xfrm>
            <a:off x="6455664" y="3200400"/>
            <a:ext cx="4800600" cy="2057400"/>
          </a:xfrm>
        </p:spPr>
        <p:txBody>
          <a:bodyPr>
            <a:normAutofit/>
          </a:bodyPr>
          <a:lstStyle>
            <a:lvl1pPr>
              <a:defRPr sz="1600">
                <a:solidFill>
                  <a:schemeClr val="accent4"/>
                </a:solidFill>
              </a:defRPr>
            </a:lvl1pPr>
            <a:lvl2pPr>
              <a:defRPr sz="1600"/>
            </a:lvl2pPr>
            <a:lvl3pPr>
              <a:defRPr sz="1600">
                <a:solidFill>
                  <a:schemeClr val="accent4"/>
                </a:solidFill>
              </a:defRPr>
            </a:lvl3pPr>
            <a:lvl4pPr>
              <a:defRPr sz="1600">
                <a:solidFill>
                  <a:schemeClr val="accent4"/>
                </a:solidFill>
              </a:defRPr>
            </a:lvl4pPr>
            <a:lvl5pPr>
              <a:defRPr sz="18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5" name="Slide Number Placeholder 14">
            <a:extLst>
              <a:ext uri="{FF2B5EF4-FFF2-40B4-BE49-F238E27FC236}">
                <a16:creationId xmlns:a16="http://schemas.microsoft.com/office/drawing/2014/main" id="{E1BDCD74-2A8A-054B-F5F4-5AA43AFA7DC2}"/>
              </a:ext>
            </a:extLst>
          </p:cNvPr>
          <p:cNvSpPr>
            <a:spLocks noGrp="1"/>
          </p:cNvSpPr>
          <p:nvPr>
            <p:ph type="sldNum" sz="quarter" idx="22"/>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1249873642"/>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p:cSld name="Three point icon layout 1">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17FE8A96-3453-5634-AE67-CDAD210848EF}"/>
              </a:ext>
            </a:extLst>
          </p:cNvPr>
          <p:cNvGrpSpPr/>
          <p:nvPr/>
        </p:nvGrpSpPr>
        <p:grpSpPr>
          <a:xfrm>
            <a:off x="814558" y="1980459"/>
            <a:ext cx="3397642" cy="3700862"/>
            <a:chOff x="814558" y="1980459"/>
            <a:chExt cx="3397642" cy="3700862"/>
          </a:xfrm>
        </p:grpSpPr>
        <p:sp>
          <p:nvSpPr>
            <p:cNvPr id="5" name="Rectangle 4">
              <a:extLst>
                <a:ext uri="{FF2B5EF4-FFF2-40B4-BE49-F238E27FC236}">
                  <a16:creationId xmlns:a16="http://schemas.microsoft.com/office/drawing/2014/main" id="{53CF3174-15FC-CD3F-D148-76A971AC7602}"/>
                </a:ext>
              </a:extLst>
            </p:cNvPr>
            <p:cNvSpPr/>
            <p:nvPr/>
          </p:nvSpPr>
          <p:spPr>
            <a:xfrm>
              <a:off x="814558" y="2324588"/>
              <a:ext cx="3397642"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6" name="Rectangle 5">
              <a:extLst>
                <a:ext uri="{FF2B5EF4-FFF2-40B4-BE49-F238E27FC236}">
                  <a16:creationId xmlns:a16="http://schemas.microsoft.com/office/drawing/2014/main" id="{0DCCF64E-BF76-DAA4-8921-5D4F27850203}"/>
                </a:ext>
              </a:extLst>
            </p:cNvPr>
            <p:cNvSpPr/>
            <p:nvPr/>
          </p:nvSpPr>
          <p:spPr>
            <a:xfrm>
              <a:off x="1986694" y="1980459"/>
              <a:ext cx="1054900" cy="105490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grpSp>
        <p:nvGrpSpPr>
          <p:cNvPr id="7" name="Group 6">
            <a:extLst>
              <a:ext uri="{FF2B5EF4-FFF2-40B4-BE49-F238E27FC236}">
                <a16:creationId xmlns:a16="http://schemas.microsoft.com/office/drawing/2014/main" id="{4AC7F53C-0138-DA13-D030-5E4ADC6B0307}"/>
              </a:ext>
            </a:extLst>
          </p:cNvPr>
          <p:cNvGrpSpPr/>
          <p:nvPr/>
        </p:nvGrpSpPr>
        <p:grpSpPr>
          <a:xfrm>
            <a:off x="4416027" y="1947001"/>
            <a:ext cx="3397643" cy="3720853"/>
            <a:chOff x="4416027" y="1947001"/>
            <a:chExt cx="3397643" cy="3720853"/>
          </a:xfrm>
        </p:grpSpPr>
        <p:sp>
          <p:nvSpPr>
            <p:cNvPr id="8" name="Rectangle 7">
              <a:extLst>
                <a:ext uri="{FF2B5EF4-FFF2-40B4-BE49-F238E27FC236}">
                  <a16:creationId xmlns:a16="http://schemas.microsoft.com/office/drawing/2014/main" id="{EAC89C05-22FA-148E-0F04-035A77353659}"/>
                </a:ext>
              </a:extLst>
            </p:cNvPr>
            <p:cNvSpPr/>
            <p:nvPr/>
          </p:nvSpPr>
          <p:spPr>
            <a:xfrm>
              <a:off x="4416027" y="2311121"/>
              <a:ext cx="3397643"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11" name="Rectangle 10">
              <a:extLst>
                <a:ext uri="{FF2B5EF4-FFF2-40B4-BE49-F238E27FC236}">
                  <a16:creationId xmlns:a16="http://schemas.microsoft.com/office/drawing/2014/main" id="{D33F2233-3361-E783-FC27-2AA50BAA6A84}"/>
                </a:ext>
              </a:extLst>
            </p:cNvPr>
            <p:cNvSpPr/>
            <p:nvPr/>
          </p:nvSpPr>
          <p:spPr>
            <a:xfrm>
              <a:off x="5586633" y="1947001"/>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grpSp>
        <p:nvGrpSpPr>
          <p:cNvPr id="12" name="Group 11">
            <a:extLst>
              <a:ext uri="{FF2B5EF4-FFF2-40B4-BE49-F238E27FC236}">
                <a16:creationId xmlns:a16="http://schemas.microsoft.com/office/drawing/2014/main" id="{6317B45F-2729-E906-84D7-E82D49AB7CB0}"/>
              </a:ext>
            </a:extLst>
          </p:cNvPr>
          <p:cNvGrpSpPr/>
          <p:nvPr/>
        </p:nvGrpSpPr>
        <p:grpSpPr>
          <a:xfrm>
            <a:off x="8015967" y="1986971"/>
            <a:ext cx="3397642" cy="3680885"/>
            <a:chOff x="8015967" y="1986971"/>
            <a:chExt cx="3397642" cy="3680885"/>
          </a:xfrm>
        </p:grpSpPr>
        <p:sp>
          <p:nvSpPr>
            <p:cNvPr id="14" name="Rectangle 13">
              <a:extLst>
                <a:ext uri="{FF2B5EF4-FFF2-40B4-BE49-F238E27FC236}">
                  <a16:creationId xmlns:a16="http://schemas.microsoft.com/office/drawing/2014/main" id="{C2DEFBEA-FD39-A4AC-E2C7-8CBFB0118F33}"/>
                </a:ext>
              </a:extLst>
            </p:cNvPr>
            <p:cNvSpPr/>
            <p:nvPr/>
          </p:nvSpPr>
          <p:spPr>
            <a:xfrm>
              <a:off x="8015967" y="2311123"/>
              <a:ext cx="3397642"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21" name="Rectangle 20">
              <a:extLst>
                <a:ext uri="{FF2B5EF4-FFF2-40B4-BE49-F238E27FC236}">
                  <a16:creationId xmlns:a16="http://schemas.microsoft.com/office/drawing/2014/main" id="{5DBB89B3-092D-165B-8AD7-ED91B5063C20}"/>
                </a:ext>
              </a:extLst>
            </p:cNvPr>
            <p:cNvSpPr/>
            <p:nvPr/>
          </p:nvSpPr>
          <p:spPr>
            <a:xfrm>
              <a:off x="9187338" y="1986971"/>
              <a:ext cx="1054900" cy="1054900"/>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Three point icon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sp>
        <p:nvSpPr>
          <p:cNvPr id="10" name="Picture Placeholder 9">
            <a:extLst>
              <a:ext uri="{FF2B5EF4-FFF2-40B4-BE49-F238E27FC236}">
                <a16:creationId xmlns:a16="http://schemas.microsoft.com/office/drawing/2014/main" id="{0AB5EAD6-11DA-3280-0071-DFFE428A557B}"/>
              </a:ext>
            </a:extLst>
          </p:cNvPr>
          <p:cNvSpPr>
            <a:spLocks noGrp="1"/>
          </p:cNvSpPr>
          <p:nvPr>
            <p:ph type="pic" sz="quarter" idx="17"/>
          </p:nvPr>
        </p:nvSpPr>
        <p:spPr>
          <a:xfrm>
            <a:off x="2135294" y="2096520"/>
            <a:ext cx="836506" cy="835025"/>
          </a:xfrm>
        </p:spPr>
        <p:txBody>
          <a:bodyPr>
            <a:normAutofit/>
          </a:bodyPr>
          <a:lstStyle>
            <a:lvl1pPr marL="0" indent="0">
              <a:buNone/>
              <a:defRPr sz="1200" b="1">
                <a:solidFill>
                  <a:schemeClr val="bg1"/>
                </a:solidFill>
              </a:defRPr>
            </a:lvl1pPr>
          </a:lstStyle>
          <a:p>
            <a:r>
              <a:rPr lang="en-US"/>
              <a:t>Click icon to add picture</a:t>
            </a:r>
          </a:p>
        </p:txBody>
      </p:sp>
      <p:sp>
        <p:nvSpPr>
          <p:cNvPr id="13" name="Picture Placeholder 9">
            <a:extLst>
              <a:ext uri="{FF2B5EF4-FFF2-40B4-BE49-F238E27FC236}">
                <a16:creationId xmlns:a16="http://schemas.microsoft.com/office/drawing/2014/main" id="{3D8C6829-204C-BF31-E2C2-47569C03D338}"/>
              </a:ext>
            </a:extLst>
          </p:cNvPr>
          <p:cNvSpPr>
            <a:spLocks noGrp="1"/>
          </p:cNvSpPr>
          <p:nvPr>
            <p:ph type="pic" sz="quarter" idx="18"/>
          </p:nvPr>
        </p:nvSpPr>
        <p:spPr>
          <a:xfrm>
            <a:off x="5687267" y="2056938"/>
            <a:ext cx="836506" cy="835025"/>
          </a:xfrm>
        </p:spPr>
        <p:txBody>
          <a:bodyPr>
            <a:normAutofit/>
          </a:bodyPr>
          <a:lstStyle>
            <a:lvl1pPr marL="0" indent="0">
              <a:buNone/>
              <a:defRPr sz="1200" b="1">
                <a:solidFill>
                  <a:schemeClr val="bg1"/>
                </a:solidFill>
              </a:defRPr>
            </a:lvl1pPr>
          </a:lstStyle>
          <a:p>
            <a:r>
              <a:rPr lang="en-US"/>
              <a:t>Click icon to add picture</a:t>
            </a:r>
          </a:p>
        </p:txBody>
      </p:sp>
      <p:sp>
        <p:nvSpPr>
          <p:cNvPr id="17" name="Picture Placeholder 9">
            <a:extLst>
              <a:ext uri="{FF2B5EF4-FFF2-40B4-BE49-F238E27FC236}">
                <a16:creationId xmlns:a16="http://schemas.microsoft.com/office/drawing/2014/main" id="{B2D103C1-C734-BBFB-2809-CAA67B83AEDB}"/>
              </a:ext>
            </a:extLst>
          </p:cNvPr>
          <p:cNvSpPr>
            <a:spLocks noGrp="1"/>
          </p:cNvSpPr>
          <p:nvPr>
            <p:ph type="pic" sz="quarter" idx="19"/>
          </p:nvPr>
        </p:nvSpPr>
        <p:spPr>
          <a:xfrm>
            <a:off x="9296535" y="2096908"/>
            <a:ext cx="836506" cy="835025"/>
          </a:xfrm>
        </p:spPr>
        <p:txBody>
          <a:bodyPr>
            <a:normAutofit/>
          </a:bodyPr>
          <a:lstStyle>
            <a:lvl1pPr marL="0" indent="0">
              <a:buNone/>
              <a:defRPr sz="1200" b="1">
                <a:solidFill>
                  <a:schemeClr val="bg1"/>
                </a:solidFill>
              </a:defRPr>
            </a:lvl1pPr>
          </a:lstStyle>
          <a:p>
            <a:r>
              <a:rPr lang="en-US"/>
              <a:t>Click icon to add picture</a:t>
            </a:r>
          </a:p>
        </p:txBody>
      </p:sp>
      <p:grpSp>
        <p:nvGrpSpPr>
          <p:cNvPr id="9" name="Group 8">
            <a:extLst>
              <a:ext uri="{FF2B5EF4-FFF2-40B4-BE49-F238E27FC236}">
                <a16:creationId xmlns:a16="http://schemas.microsoft.com/office/drawing/2014/main" id="{C062BFA5-0DDE-3908-C4C5-33244A25750D}"/>
              </a:ext>
            </a:extLst>
          </p:cNvPr>
          <p:cNvGrpSpPr/>
          <p:nvPr/>
        </p:nvGrpSpPr>
        <p:grpSpPr>
          <a:xfrm>
            <a:off x="10863102" y="309052"/>
            <a:ext cx="911847" cy="382707"/>
            <a:chOff x="7459170" y="481236"/>
            <a:chExt cx="2697427" cy="1132124"/>
          </a:xfrm>
        </p:grpSpPr>
        <p:sp>
          <p:nvSpPr>
            <p:cNvPr id="18" name="Freeform 9">
              <a:extLst>
                <a:ext uri="{FF2B5EF4-FFF2-40B4-BE49-F238E27FC236}">
                  <a16:creationId xmlns:a16="http://schemas.microsoft.com/office/drawing/2014/main" id="{7D0DB789-FF70-2471-31AA-206670957E0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9" name="Freeform 11">
              <a:extLst>
                <a:ext uri="{FF2B5EF4-FFF2-40B4-BE49-F238E27FC236}">
                  <a16:creationId xmlns:a16="http://schemas.microsoft.com/office/drawing/2014/main" id="{BB68C294-A72E-DE50-12A6-3C812819BAD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23" name="Freeform 14">
              <a:extLst>
                <a:ext uri="{FF2B5EF4-FFF2-40B4-BE49-F238E27FC236}">
                  <a16:creationId xmlns:a16="http://schemas.microsoft.com/office/drawing/2014/main" id="{C7F3AE37-DB11-50C1-FB88-C39B528DE307}"/>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4" name="Freeform 18">
              <a:extLst>
                <a:ext uri="{FF2B5EF4-FFF2-40B4-BE49-F238E27FC236}">
                  <a16:creationId xmlns:a16="http://schemas.microsoft.com/office/drawing/2014/main" id="{503E2F15-E534-8E33-0379-FDA81DC0741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5" name="Freeform 19">
              <a:extLst>
                <a:ext uri="{FF2B5EF4-FFF2-40B4-BE49-F238E27FC236}">
                  <a16:creationId xmlns:a16="http://schemas.microsoft.com/office/drawing/2014/main" id="{9503D376-A7C9-7468-0DD3-E0C5CC2EAAD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6" name="Freeform 20">
              <a:extLst>
                <a:ext uri="{FF2B5EF4-FFF2-40B4-BE49-F238E27FC236}">
                  <a16:creationId xmlns:a16="http://schemas.microsoft.com/office/drawing/2014/main" id="{39313726-5E4C-FFB3-4522-CDF2DAA7FE5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7" name="Freeform 23">
              <a:extLst>
                <a:ext uri="{FF2B5EF4-FFF2-40B4-BE49-F238E27FC236}">
                  <a16:creationId xmlns:a16="http://schemas.microsoft.com/office/drawing/2014/main" id="{F8130D5B-FA80-ED27-A5DA-940ED23FDC1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8" name="Content Placeholder 17">
            <a:extLst>
              <a:ext uri="{FF2B5EF4-FFF2-40B4-BE49-F238E27FC236}">
                <a16:creationId xmlns:a16="http://schemas.microsoft.com/office/drawing/2014/main" id="{DC4D1A3F-81F5-BB1B-F47C-07713712F540}"/>
              </a:ext>
            </a:extLst>
          </p:cNvPr>
          <p:cNvSpPr>
            <a:spLocks noGrp="1"/>
          </p:cNvSpPr>
          <p:nvPr>
            <p:ph sz="quarter" idx="20"/>
          </p:nvPr>
        </p:nvSpPr>
        <p:spPr>
          <a:xfrm>
            <a:off x="1060704" y="3200400"/>
            <a:ext cx="2895600" cy="2057400"/>
          </a:xfrm>
        </p:spPr>
        <p:txBody>
          <a:bodyPr>
            <a:normAutofit/>
          </a:bodyPr>
          <a:lstStyle>
            <a:lvl1pPr>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9" name="Content Placeholder 17">
            <a:extLst>
              <a:ext uri="{FF2B5EF4-FFF2-40B4-BE49-F238E27FC236}">
                <a16:creationId xmlns:a16="http://schemas.microsoft.com/office/drawing/2014/main" id="{259A02CD-D601-E8A9-FE91-EB7F5F470B5D}"/>
              </a:ext>
            </a:extLst>
          </p:cNvPr>
          <p:cNvSpPr>
            <a:spLocks noGrp="1"/>
          </p:cNvSpPr>
          <p:nvPr>
            <p:ph sz="quarter" idx="21"/>
          </p:nvPr>
        </p:nvSpPr>
        <p:spPr>
          <a:xfrm>
            <a:off x="4648200" y="3200400"/>
            <a:ext cx="2895600" cy="2057400"/>
          </a:xfrm>
        </p:spPr>
        <p:txBody>
          <a:bodyPr>
            <a:normAutofit/>
          </a:bodyPr>
          <a:lstStyle>
            <a:lvl1pPr>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0" name="Content Placeholder 17">
            <a:extLst>
              <a:ext uri="{FF2B5EF4-FFF2-40B4-BE49-F238E27FC236}">
                <a16:creationId xmlns:a16="http://schemas.microsoft.com/office/drawing/2014/main" id="{88DF9C5A-F4A0-8BCB-2E61-5854FE61AF49}"/>
              </a:ext>
            </a:extLst>
          </p:cNvPr>
          <p:cNvSpPr>
            <a:spLocks noGrp="1"/>
          </p:cNvSpPr>
          <p:nvPr>
            <p:ph sz="quarter" idx="22"/>
          </p:nvPr>
        </p:nvSpPr>
        <p:spPr>
          <a:xfrm>
            <a:off x="8257032" y="3200400"/>
            <a:ext cx="2895600" cy="2057400"/>
          </a:xfrm>
        </p:spPr>
        <p:txBody>
          <a:bodyPr>
            <a:normAutofit/>
          </a:bodyPr>
          <a:lstStyle>
            <a:lvl1pPr>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5" name="Slide Number Placeholder 14">
            <a:extLst>
              <a:ext uri="{FF2B5EF4-FFF2-40B4-BE49-F238E27FC236}">
                <a16:creationId xmlns:a16="http://schemas.microsoft.com/office/drawing/2014/main" id="{B2D466B2-A2A2-F00E-6081-78E2B954F67E}"/>
              </a:ext>
            </a:extLst>
          </p:cNvPr>
          <p:cNvSpPr>
            <a:spLocks noGrp="1"/>
          </p:cNvSpPr>
          <p:nvPr>
            <p:ph type="sldNum" sz="quarter" idx="23"/>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497860241"/>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p:cSld name="Three point icon layout 2">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17FE8A96-3453-5634-AE67-CDAD210848EF}"/>
              </a:ext>
            </a:extLst>
          </p:cNvPr>
          <p:cNvGrpSpPr/>
          <p:nvPr/>
        </p:nvGrpSpPr>
        <p:grpSpPr>
          <a:xfrm>
            <a:off x="814558" y="1980459"/>
            <a:ext cx="3397642" cy="3700862"/>
            <a:chOff x="814558" y="1980459"/>
            <a:chExt cx="3397642" cy="3700862"/>
          </a:xfrm>
        </p:grpSpPr>
        <p:sp>
          <p:nvSpPr>
            <p:cNvPr id="5" name="Rectangle 4">
              <a:extLst>
                <a:ext uri="{FF2B5EF4-FFF2-40B4-BE49-F238E27FC236}">
                  <a16:creationId xmlns:a16="http://schemas.microsoft.com/office/drawing/2014/main" id="{53CF3174-15FC-CD3F-D148-76A971AC7602}"/>
                </a:ext>
              </a:extLst>
            </p:cNvPr>
            <p:cNvSpPr/>
            <p:nvPr/>
          </p:nvSpPr>
          <p:spPr>
            <a:xfrm>
              <a:off x="814558" y="2324588"/>
              <a:ext cx="3397642" cy="3356733"/>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6" name="Rectangle 5">
              <a:extLst>
                <a:ext uri="{FF2B5EF4-FFF2-40B4-BE49-F238E27FC236}">
                  <a16:creationId xmlns:a16="http://schemas.microsoft.com/office/drawing/2014/main" id="{0DCCF64E-BF76-DAA4-8921-5D4F27850203}"/>
                </a:ext>
              </a:extLst>
            </p:cNvPr>
            <p:cNvSpPr/>
            <p:nvPr/>
          </p:nvSpPr>
          <p:spPr>
            <a:xfrm>
              <a:off x="1986694" y="1980459"/>
              <a:ext cx="1054900" cy="105490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grpSp>
        <p:nvGrpSpPr>
          <p:cNvPr id="7" name="Group 6">
            <a:extLst>
              <a:ext uri="{FF2B5EF4-FFF2-40B4-BE49-F238E27FC236}">
                <a16:creationId xmlns:a16="http://schemas.microsoft.com/office/drawing/2014/main" id="{4AC7F53C-0138-DA13-D030-5E4ADC6B0307}"/>
              </a:ext>
            </a:extLst>
          </p:cNvPr>
          <p:cNvGrpSpPr/>
          <p:nvPr/>
        </p:nvGrpSpPr>
        <p:grpSpPr>
          <a:xfrm>
            <a:off x="4416027" y="1947001"/>
            <a:ext cx="3397643" cy="3720853"/>
            <a:chOff x="4416027" y="1947001"/>
            <a:chExt cx="3397643" cy="3720853"/>
          </a:xfrm>
        </p:grpSpPr>
        <p:sp>
          <p:nvSpPr>
            <p:cNvPr id="8" name="Rectangle 7">
              <a:extLst>
                <a:ext uri="{FF2B5EF4-FFF2-40B4-BE49-F238E27FC236}">
                  <a16:creationId xmlns:a16="http://schemas.microsoft.com/office/drawing/2014/main" id="{EAC89C05-22FA-148E-0F04-035A77353659}"/>
                </a:ext>
              </a:extLst>
            </p:cNvPr>
            <p:cNvSpPr/>
            <p:nvPr/>
          </p:nvSpPr>
          <p:spPr>
            <a:xfrm>
              <a:off x="4416027" y="2311121"/>
              <a:ext cx="3397643" cy="3356733"/>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11" name="Rectangle 10">
              <a:extLst>
                <a:ext uri="{FF2B5EF4-FFF2-40B4-BE49-F238E27FC236}">
                  <a16:creationId xmlns:a16="http://schemas.microsoft.com/office/drawing/2014/main" id="{D33F2233-3361-E783-FC27-2AA50BAA6A84}"/>
                </a:ext>
              </a:extLst>
            </p:cNvPr>
            <p:cNvSpPr/>
            <p:nvPr/>
          </p:nvSpPr>
          <p:spPr>
            <a:xfrm>
              <a:off x="5586633" y="1947001"/>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grpSp>
        <p:nvGrpSpPr>
          <p:cNvPr id="12" name="Group 11">
            <a:extLst>
              <a:ext uri="{FF2B5EF4-FFF2-40B4-BE49-F238E27FC236}">
                <a16:creationId xmlns:a16="http://schemas.microsoft.com/office/drawing/2014/main" id="{6317B45F-2729-E906-84D7-E82D49AB7CB0}"/>
              </a:ext>
            </a:extLst>
          </p:cNvPr>
          <p:cNvGrpSpPr/>
          <p:nvPr/>
        </p:nvGrpSpPr>
        <p:grpSpPr>
          <a:xfrm>
            <a:off x="8015967" y="1986971"/>
            <a:ext cx="3397642" cy="3680885"/>
            <a:chOff x="8015967" y="1986971"/>
            <a:chExt cx="3397642" cy="3680885"/>
          </a:xfrm>
        </p:grpSpPr>
        <p:sp>
          <p:nvSpPr>
            <p:cNvPr id="14" name="Rectangle 13">
              <a:extLst>
                <a:ext uri="{FF2B5EF4-FFF2-40B4-BE49-F238E27FC236}">
                  <a16:creationId xmlns:a16="http://schemas.microsoft.com/office/drawing/2014/main" id="{C2DEFBEA-FD39-A4AC-E2C7-8CBFB0118F33}"/>
                </a:ext>
              </a:extLst>
            </p:cNvPr>
            <p:cNvSpPr/>
            <p:nvPr/>
          </p:nvSpPr>
          <p:spPr>
            <a:xfrm>
              <a:off x="8015967" y="2311123"/>
              <a:ext cx="3397642" cy="3356733"/>
            </a:xfrm>
            <a:prstGeom prst="rect">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21" name="Rectangle 20">
              <a:extLst>
                <a:ext uri="{FF2B5EF4-FFF2-40B4-BE49-F238E27FC236}">
                  <a16:creationId xmlns:a16="http://schemas.microsoft.com/office/drawing/2014/main" id="{5DBB89B3-092D-165B-8AD7-ED91B5063C20}"/>
                </a:ext>
              </a:extLst>
            </p:cNvPr>
            <p:cNvSpPr/>
            <p:nvPr/>
          </p:nvSpPr>
          <p:spPr>
            <a:xfrm>
              <a:off x="9187338" y="1986971"/>
              <a:ext cx="1054900" cy="1054900"/>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Three point icon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sp>
        <p:nvSpPr>
          <p:cNvPr id="10" name="Picture Placeholder 9">
            <a:extLst>
              <a:ext uri="{FF2B5EF4-FFF2-40B4-BE49-F238E27FC236}">
                <a16:creationId xmlns:a16="http://schemas.microsoft.com/office/drawing/2014/main" id="{0AB5EAD6-11DA-3280-0071-DFFE428A557B}"/>
              </a:ext>
            </a:extLst>
          </p:cNvPr>
          <p:cNvSpPr>
            <a:spLocks noGrp="1"/>
          </p:cNvSpPr>
          <p:nvPr>
            <p:ph type="pic" sz="quarter" idx="17"/>
          </p:nvPr>
        </p:nvSpPr>
        <p:spPr>
          <a:xfrm>
            <a:off x="2135294" y="2096520"/>
            <a:ext cx="836506" cy="835025"/>
          </a:xfrm>
        </p:spPr>
        <p:txBody>
          <a:bodyPr>
            <a:noAutofit/>
          </a:bodyPr>
          <a:lstStyle>
            <a:lvl1pPr marL="0" indent="0">
              <a:buNone/>
              <a:defRPr sz="1200" b="1">
                <a:solidFill>
                  <a:schemeClr val="bg1"/>
                </a:solidFill>
              </a:defRPr>
            </a:lvl1pPr>
          </a:lstStyle>
          <a:p>
            <a:r>
              <a:rPr lang="en-US"/>
              <a:t>Click icon to add picture</a:t>
            </a:r>
          </a:p>
        </p:txBody>
      </p:sp>
      <p:sp>
        <p:nvSpPr>
          <p:cNvPr id="13" name="Picture Placeholder 9">
            <a:extLst>
              <a:ext uri="{FF2B5EF4-FFF2-40B4-BE49-F238E27FC236}">
                <a16:creationId xmlns:a16="http://schemas.microsoft.com/office/drawing/2014/main" id="{3D8C6829-204C-BF31-E2C2-47569C03D338}"/>
              </a:ext>
            </a:extLst>
          </p:cNvPr>
          <p:cNvSpPr>
            <a:spLocks noGrp="1"/>
          </p:cNvSpPr>
          <p:nvPr>
            <p:ph type="pic" sz="quarter" idx="18"/>
          </p:nvPr>
        </p:nvSpPr>
        <p:spPr>
          <a:xfrm>
            <a:off x="5687267" y="2056938"/>
            <a:ext cx="836506" cy="835025"/>
          </a:xfrm>
        </p:spPr>
        <p:txBody>
          <a:bodyPr>
            <a:noAutofit/>
          </a:bodyPr>
          <a:lstStyle>
            <a:lvl1pPr marL="0" indent="0">
              <a:buNone/>
              <a:defRPr sz="1200" b="1">
                <a:solidFill>
                  <a:schemeClr val="bg1"/>
                </a:solidFill>
              </a:defRPr>
            </a:lvl1pPr>
          </a:lstStyle>
          <a:p>
            <a:r>
              <a:rPr lang="en-US"/>
              <a:t>Click icon to add picture</a:t>
            </a:r>
          </a:p>
        </p:txBody>
      </p:sp>
      <p:sp>
        <p:nvSpPr>
          <p:cNvPr id="17" name="Picture Placeholder 9">
            <a:extLst>
              <a:ext uri="{FF2B5EF4-FFF2-40B4-BE49-F238E27FC236}">
                <a16:creationId xmlns:a16="http://schemas.microsoft.com/office/drawing/2014/main" id="{B2D103C1-C734-BBFB-2809-CAA67B83AEDB}"/>
              </a:ext>
            </a:extLst>
          </p:cNvPr>
          <p:cNvSpPr>
            <a:spLocks noGrp="1"/>
          </p:cNvSpPr>
          <p:nvPr>
            <p:ph type="pic" sz="quarter" idx="19"/>
          </p:nvPr>
        </p:nvSpPr>
        <p:spPr>
          <a:xfrm>
            <a:off x="9296535" y="2096908"/>
            <a:ext cx="836506" cy="835025"/>
          </a:xfrm>
        </p:spPr>
        <p:txBody>
          <a:bodyPr>
            <a:noAutofit/>
          </a:bodyPr>
          <a:lstStyle>
            <a:lvl1pPr marL="0" indent="0">
              <a:buNone/>
              <a:defRPr sz="1200" b="1">
                <a:solidFill>
                  <a:schemeClr val="bg1"/>
                </a:solidFill>
              </a:defRPr>
            </a:lvl1pPr>
          </a:lstStyle>
          <a:p>
            <a:r>
              <a:rPr lang="en-US"/>
              <a:t>Click icon to add picture</a:t>
            </a:r>
          </a:p>
        </p:txBody>
      </p:sp>
      <p:grpSp>
        <p:nvGrpSpPr>
          <p:cNvPr id="9" name="Group 8">
            <a:extLst>
              <a:ext uri="{FF2B5EF4-FFF2-40B4-BE49-F238E27FC236}">
                <a16:creationId xmlns:a16="http://schemas.microsoft.com/office/drawing/2014/main" id="{BC798401-38DF-1476-4A5E-CF8311768CA8}"/>
              </a:ext>
            </a:extLst>
          </p:cNvPr>
          <p:cNvGrpSpPr/>
          <p:nvPr/>
        </p:nvGrpSpPr>
        <p:grpSpPr>
          <a:xfrm>
            <a:off x="10863102" y="309052"/>
            <a:ext cx="911847" cy="382707"/>
            <a:chOff x="7459170" y="481236"/>
            <a:chExt cx="2697427" cy="1132124"/>
          </a:xfrm>
        </p:grpSpPr>
        <p:sp>
          <p:nvSpPr>
            <p:cNvPr id="18" name="Freeform 9">
              <a:extLst>
                <a:ext uri="{FF2B5EF4-FFF2-40B4-BE49-F238E27FC236}">
                  <a16:creationId xmlns:a16="http://schemas.microsoft.com/office/drawing/2014/main" id="{561E51DE-7AC5-E560-58C5-4D8080BD3A48}"/>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9" name="Freeform 11">
              <a:extLst>
                <a:ext uri="{FF2B5EF4-FFF2-40B4-BE49-F238E27FC236}">
                  <a16:creationId xmlns:a16="http://schemas.microsoft.com/office/drawing/2014/main" id="{56632700-E8A5-7CEB-8721-747C654B69E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23" name="Freeform 14">
              <a:extLst>
                <a:ext uri="{FF2B5EF4-FFF2-40B4-BE49-F238E27FC236}">
                  <a16:creationId xmlns:a16="http://schemas.microsoft.com/office/drawing/2014/main" id="{68B3F764-54FC-C66E-A34B-44908CBCDFA4}"/>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4" name="Freeform 18">
              <a:extLst>
                <a:ext uri="{FF2B5EF4-FFF2-40B4-BE49-F238E27FC236}">
                  <a16:creationId xmlns:a16="http://schemas.microsoft.com/office/drawing/2014/main" id="{2C4AE99E-492A-9473-DBA9-F7710777D7A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5" name="Freeform 19">
              <a:extLst>
                <a:ext uri="{FF2B5EF4-FFF2-40B4-BE49-F238E27FC236}">
                  <a16:creationId xmlns:a16="http://schemas.microsoft.com/office/drawing/2014/main" id="{0600117F-530C-7C09-DE99-C8DF10AA17A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6" name="Freeform 20">
              <a:extLst>
                <a:ext uri="{FF2B5EF4-FFF2-40B4-BE49-F238E27FC236}">
                  <a16:creationId xmlns:a16="http://schemas.microsoft.com/office/drawing/2014/main" id="{C40C7517-BE5D-356E-0006-352CEC16B9F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7" name="Freeform 23">
              <a:extLst>
                <a:ext uri="{FF2B5EF4-FFF2-40B4-BE49-F238E27FC236}">
                  <a16:creationId xmlns:a16="http://schemas.microsoft.com/office/drawing/2014/main" id="{F0D40DB4-539F-2DEB-78D2-A65A960ADD16}"/>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8" name="Content Placeholder 17">
            <a:extLst>
              <a:ext uri="{FF2B5EF4-FFF2-40B4-BE49-F238E27FC236}">
                <a16:creationId xmlns:a16="http://schemas.microsoft.com/office/drawing/2014/main" id="{30A8A111-55F2-D09B-AA66-D8CD544560D6}"/>
              </a:ext>
            </a:extLst>
          </p:cNvPr>
          <p:cNvSpPr>
            <a:spLocks noGrp="1"/>
          </p:cNvSpPr>
          <p:nvPr>
            <p:ph sz="quarter" idx="20"/>
          </p:nvPr>
        </p:nvSpPr>
        <p:spPr>
          <a:xfrm>
            <a:off x="1060704" y="3200400"/>
            <a:ext cx="2895600" cy="2057400"/>
          </a:xfrm>
        </p:spPr>
        <p:txBody>
          <a:bodyPr>
            <a:normAutofit/>
          </a:bodyPr>
          <a:lstStyle>
            <a:lvl1pPr>
              <a:defRPr sz="1600">
                <a:solidFill>
                  <a:schemeClr val="accent4"/>
                </a:solidFill>
              </a:defRPr>
            </a:lvl1pPr>
            <a:lvl2pPr>
              <a:defRPr sz="1600"/>
            </a:lvl2pPr>
            <a:lvl3pPr>
              <a:defRPr sz="1600">
                <a:solidFill>
                  <a:schemeClr val="accent4"/>
                </a:solidFill>
              </a:defRPr>
            </a:lvl3pPr>
            <a:lvl4pPr>
              <a:defRPr sz="1600">
                <a:solidFill>
                  <a:schemeClr val="accent4"/>
                </a:solidFill>
              </a:defRPr>
            </a:lvl4pPr>
            <a:lvl5pPr>
              <a:defRPr sz="18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9" name="Content Placeholder 17">
            <a:extLst>
              <a:ext uri="{FF2B5EF4-FFF2-40B4-BE49-F238E27FC236}">
                <a16:creationId xmlns:a16="http://schemas.microsoft.com/office/drawing/2014/main" id="{68892538-1648-7068-6A3D-F7AFACD8B291}"/>
              </a:ext>
            </a:extLst>
          </p:cNvPr>
          <p:cNvSpPr>
            <a:spLocks noGrp="1"/>
          </p:cNvSpPr>
          <p:nvPr>
            <p:ph sz="quarter" idx="21"/>
          </p:nvPr>
        </p:nvSpPr>
        <p:spPr>
          <a:xfrm>
            <a:off x="4648200" y="3200400"/>
            <a:ext cx="2895600" cy="2057400"/>
          </a:xfrm>
        </p:spPr>
        <p:txBody>
          <a:bodyPr>
            <a:normAutofit/>
          </a:bodyPr>
          <a:lstStyle>
            <a:lvl1pPr>
              <a:defRPr sz="1600">
                <a:solidFill>
                  <a:schemeClr val="accent4"/>
                </a:solidFill>
              </a:defRPr>
            </a:lvl1pPr>
            <a:lvl2pPr>
              <a:defRPr sz="1600"/>
            </a:lvl2pPr>
            <a:lvl3pPr>
              <a:defRPr sz="1600">
                <a:solidFill>
                  <a:schemeClr val="accent4"/>
                </a:solidFill>
              </a:defRPr>
            </a:lvl3pPr>
            <a:lvl4pPr>
              <a:defRPr sz="1600">
                <a:solidFill>
                  <a:schemeClr val="accent4"/>
                </a:solidFill>
              </a:defRPr>
            </a:lvl4pPr>
            <a:lvl5pPr>
              <a:defRPr sz="18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0" name="Content Placeholder 17">
            <a:extLst>
              <a:ext uri="{FF2B5EF4-FFF2-40B4-BE49-F238E27FC236}">
                <a16:creationId xmlns:a16="http://schemas.microsoft.com/office/drawing/2014/main" id="{577EF8C8-5403-1B6F-21DB-577FF4379079}"/>
              </a:ext>
            </a:extLst>
          </p:cNvPr>
          <p:cNvSpPr>
            <a:spLocks noGrp="1"/>
          </p:cNvSpPr>
          <p:nvPr>
            <p:ph sz="quarter" idx="22"/>
          </p:nvPr>
        </p:nvSpPr>
        <p:spPr>
          <a:xfrm>
            <a:off x="8257032" y="3200400"/>
            <a:ext cx="2895600" cy="2057400"/>
          </a:xfrm>
        </p:spPr>
        <p:txBody>
          <a:bodyPr>
            <a:normAutofit/>
          </a:bodyPr>
          <a:lstStyle>
            <a:lvl1pPr>
              <a:defRPr sz="1600">
                <a:solidFill>
                  <a:schemeClr val="accent4"/>
                </a:solidFill>
              </a:defRPr>
            </a:lvl1pPr>
            <a:lvl2pPr>
              <a:defRPr sz="1600"/>
            </a:lvl2pPr>
            <a:lvl3pPr>
              <a:defRPr sz="1600">
                <a:solidFill>
                  <a:schemeClr val="accent4"/>
                </a:solidFill>
              </a:defRPr>
            </a:lvl3pPr>
            <a:lvl4pPr>
              <a:defRPr sz="1600">
                <a:solidFill>
                  <a:schemeClr val="accent4"/>
                </a:solidFill>
              </a:defRPr>
            </a:lvl4pPr>
            <a:lvl5pPr>
              <a:defRPr sz="18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5" name="Slide Number Placeholder 14">
            <a:extLst>
              <a:ext uri="{FF2B5EF4-FFF2-40B4-BE49-F238E27FC236}">
                <a16:creationId xmlns:a16="http://schemas.microsoft.com/office/drawing/2014/main" id="{203A46E7-EDEA-D6C5-90D2-1455ACFE5199}"/>
              </a:ext>
            </a:extLst>
          </p:cNvPr>
          <p:cNvSpPr>
            <a:spLocks noGrp="1"/>
          </p:cNvSpPr>
          <p:nvPr>
            <p:ph type="sldNum" sz="quarter" idx="23"/>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654502810"/>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p:cSld name="Four point icon layout">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E4904191-EEB5-9F85-6970-0CA5975AAF81}"/>
              </a:ext>
            </a:extLst>
          </p:cNvPr>
          <p:cNvGrpSpPr/>
          <p:nvPr/>
        </p:nvGrpSpPr>
        <p:grpSpPr>
          <a:xfrm>
            <a:off x="812746" y="1818300"/>
            <a:ext cx="2519363" cy="3879226"/>
            <a:chOff x="812746" y="1818300"/>
            <a:chExt cx="2519363" cy="3879226"/>
          </a:xfrm>
        </p:grpSpPr>
        <p:sp>
          <p:nvSpPr>
            <p:cNvPr id="10" name="Rectangle 9">
              <a:extLst>
                <a:ext uri="{FF2B5EF4-FFF2-40B4-BE49-F238E27FC236}">
                  <a16:creationId xmlns:a16="http://schemas.microsoft.com/office/drawing/2014/main" id="{43381DE8-AAB2-7E0F-464C-D2F6323F3A8E}"/>
                </a:ext>
              </a:extLst>
            </p:cNvPr>
            <p:cNvSpPr/>
            <p:nvPr/>
          </p:nvSpPr>
          <p:spPr>
            <a:xfrm>
              <a:off x="812746" y="2354208"/>
              <a:ext cx="2519363"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13" name="Rectangle 12">
              <a:extLst>
                <a:ext uri="{FF2B5EF4-FFF2-40B4-BE49-F238E27FC236}">
                  <a16:creationId xmlns:a16="http://schemas.microsoft.com/office/drawing/2014/main" id="{2F6075DC-AC8B-A902-F0DF-581ADB159B21}"/>
                </a:ext>
              </a:extLst>
            </p:cNvPr>
            <p:cNvSpPr/>
            <p:nvPr/>
          </p:nvSpPr>
          <p:spPr>
            <a:xfrm>
              <a:off x="1556941" y="1818300"/>
              <a:ext cx="983979" cy="98397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3600"/>
            </a:p>
          </p:txBody>
        </p:sp>
      </p:grpSp>
      <p:grpSp>
        <p:nvGrpSpPr>
          <p:cNvPr id="17" name="Group 16">
            <a:extLst>
              <a:ext uri="{FF2B5EF4-FFF2-40B4-BE49-F238E27FC236}">
                <a16:creationId xmlns:a16="http://schemas.microsoft.com/office/drawing/2014/main" id="{1AFB3616-1CDC-02C3-AB33-E6E089D1287B}"/>
              </a:ext>
            </a:extLst>
          </p:cNvPr>
          <p:cNvGrpSpPr/>
          <p:nvPr/>
        </p:nvGrpSpPr>
        <p:grpSpPr>
          <a:xfrm>
            <a:off x="3514895" y="1818301"/>
            <a:ext cx="2519364" cy="3879225"/>
            <a:chOff x="3514895" y="1818301"/>
            <a:chExt cx="2519364" cy="3879225"/>
          </a:xfrm>
        </p:grpSpPr>
        <p:sp>
          <p:nvSpPr>
            <p:cNvPr id="18" name="Rectangle 17">
              <a:extLst>
                <a:ext uri="{FF2B5EF4-FFF2-40B4-BE49-F238E27FC236}">
                  <a16:creationId xmlns:a16="http://schemas.microsoft.com/office/drawing/2014/main" id="{45997208-4214-DEDE-524E-DD6068E5C97E}"/>
                </a:ext>
              </a:extLst>
            </p:cNvPr>
            <p:cNvSpPr/>
            <p:nvPr/>
          </p:nvSpPr>
          <p:spPr>
            <a:xfrm>
              <a:off x="3514895" y="2354208"/>
              <a:ext cx="2519364"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19" name="Rectangle 18">
              <a:extLst>
                <a:ext uri="{FF2B5EF4-FFF2-40B4-BE49-F238E27FC236}">
                  <a16:creationId xmlns:a16="http://schemas.microsoft.com/office/drawing/2014/main" id="{2FD286CE-CC53-E808-0E79-A3CCA3682696}"/>
                </a:ext>
              </a:extLst>
            </p:cNvPr>
            <p:cNvSpPr/>
            <p:nvPr/>
          </p:nvSpPr>
          <p:spPr>
            <a:xfrm>
              <a:off x="4264669" y="1818301"/>
              <a:ext cx="983978" cy="983978"/>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3600"/>
            </a:p>
          </p:txBody>
        </p:sp>
      </p:grpSp>
      <p:grpSp>
        <p:nvGrpSpPr>
          <p:cNvPr id="23" name="Group 22">
            <a:extLst>
              <a:ext uri="{FF2B5EF4-FFF2-40B4-BE49-F238E27FC236}">
                <a16:creationId xmlns:a16="http://schemas.microsoft.com/office/drawing/2014/main" id="{29A1CD70-9347-46EA-16C2-D34CFEC99667}"/>
              </a:ext>
            </a:extLst>
          </p:cNvPr>
          <p:cNvGrpSpPr/>
          <p:nvPr/>
        </p:nvGrpSpPr>
        <p:grpSpPr>
          <a:xfrm>
            <a:off x="6213646" y="1818301"/>
            <a:ext cx="2519363" cy="3879227"/>
            <a:chOff x="6213646" y="1818301"/>
            <a:chExt cx="2519363" cy="3879227"/>
          </a:xfrm>
        </p:grpSpPr>
        <p:sp>
          <p:nvSpPr>
            <p:cNvPr id="24" name="Rectangle 23">
              <a:extLst>
                <a:ext uri="{FF2B5EF4-FFF2-40B4-BE49-F238E27FC236}">
                  <a16:creationId xmlns:a16="http://schemas.microsoft.com/office/drawing/2014/main" id="{E2BBC0D6-470E-0A4F-EE20-38FA2388B0FC}"/>
                </a:ext>
              </a:extLst>
            </p:cNvPr>
            <p:cNvSpPr/>
            <p:nvPr/>
          </p:nvSpPr>
          <p:spPr>
            <a:xfrm>
              <a:off x="6213646" y="2354210"/>
              <a:ext cx="2519363"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25" name="Rectangle 24">
              <a:extLst>
                <a:ext uri="{FF2B5EF4-FFF2-40B4-BE49-F238E27FC236}">
                  <a16:creationId xmlns:a16="http://schemas.microsoft.com/office/drawing/2014/main" id="{21D66ACE-32E7-B65B-9076-7C3122A8AC31}"/>
                </a:ext>
              </a:extLst>
            </p:cNvPr>
            <p:cNvSpPr/>
            <p:nvPr/>
          </p:nvSpPr>
          <p:spPr>
            <a:xfrm>
              <a:off x="6978577" y="1818301"/>
              <a:ext cx="983978" cy="983978"/>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3600"/>
            </a:p>
          </p:txBody>
        </p:sp>
      </p:grpSp>
      <p:grpSp>
        <p:nvGrpSpPr>
          <p:cNvPr id="26" name="Group 25">
            <a:extLst>
              <a:ext uri="{FF2B5EF4-FFF2-40B4-BE49-F238E27FC236}">
                <a16:creationId xmlns:a16="http://schemas.microsoft.com/office/drawing/2014/main" id="{EAA38804-C885-A3E4-6A2B-69EA8B5424DF}"/>
              </a:ext>
            </a:extLst>
          </p:cNvPr>
          <p:cNvGrpSpPr/>
          <p:nvPr/>
        </p:nvGrpSpPr>
        <p:grpSpPr>
          <a:xfrm>
            <a:off x="8915569" y="1818302"/>
            <a:ext cx="2519364" cy="3879226"/>
            <a:chOff x="8915569" y="1818302"/>
            <a:chExt cx="2519364" cy="3879226"/>
          </a:xfrm>
        </p:grpSpPr>
        <p:sp>
          <p:nvSpPr>
            <p:cNvPr id="27" name="Rectangle 26">
              <a:extLst>
                <a:ext uri="{FF2B5EF4-FFF2-40B4-BE49-F238E27FC236}">
                  <a16:creationId xmlns:a16="http://schemas.microsoft.com/office/drawing/2014/main" id="{DE1EBDB2-82DC-F276-85B0-20606F099421}"/>
                </a:ext>
              </a:extLst>
            </p:cNvPr>
            <p:cNvSpPr/>
            <p:nvPr/>
          </p:nvSpPr>
          <p:spPr>
            <a:xfrm>
              <a:off x="8915569" y="2354210"/>
              <a:ext cx="2519364" cy="3343318"/>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28" name="Rectangle 27">
              <a:extLst>
                <a:ext uri="{FF2B5EF4-FFF2-40B4-BE49-F238E27FC236}">
                  <a16:creationId xmlns:a16="http://schemas.microsoft.com/office/drawing/2014/main" id="{FA3EB875-A7EF-3680-1B2A-75E3978D4E98}"/>
                </a:ext>
              </a:extLst>
            </p:cNvPr>
            <p:cNvSpPr/>
            <p:nvPr/>
          </p:nvSpPr>
          <p:spPr>
            <a:xfrm>
              <a:off x="9725749" y="1818302"/>
              <a:ext cx="983977" cy="98397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360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lvl1pPr marL="0" indent="0">
              <a:buFont typeface="Arial" panose="020B0604020202020204" pitchFamily="34" charset="0"/>
              <a:buNone/>
              <a:defRPr/>
            </a:lvl1pPr>
          </a:lstStyle>
          <a:p>
            <a:r>
              <a:rPr lang="en-US"/>
              <a:t>Four point icon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normAutofit/>
          </a:bodyPr>
          <a:lstStyle>
            <a:lvl1pPr marL="0" indent="0">
              <a:spcBef>
                <a:spcPts val="0"/>
              </a:spcBef>
              <a:buNone/>
              <a:defRPr sz="2000">
                <a:solidFill>
                  <a:schemeClr val="tx1"/>
                </a:solidFill>
              </a:defRPr>
            </a:lvl1pPr>
          </a:lstStyle>
          <a:p>
            <a:pPr lvl="0"/>
            <a:r>
              <a:rPr lang="en-US"/>
              <a:t>Click to add subheading</a:t>
            </a:r>
            <a:endParaRPr lang="en-GB"/>
          </a:p>
        </p:txBody>
      </p:sp>
      <p:sp>
        <p:nvSpPr>
          <p:cNvPr id="5" name="Picture Placeholder 4">
            <a:extLst>
              <a:ext uri="{FF2B5EF4-FFF2-40B4-BE49-F238E27FC236}">
                <a16:creationId xmlns:a16="http://schemas.microsoft.com/office/drawing/2014/main" id="{D06CF335-B8E4-96EC-3388-9B33A5E7C66C}"/>
              </a:ext>
            </a:extLst>
          </p:cNvPr>
          <p:cNvSpPr>
            <a:spLocks noGrp="1"/>
          </p:cNvSpPr>
          <p:nvPr>
            <p:ph type="pic" sz="quarter" idx="18"/>
          </p:nvPr>
        </p:nvSpPr>
        <p:spPr>
          <a:xfrm>
            <a:off x="1641509" y="1880870"/>
            <a:ext cx="858837" cy="858838"/>
          </a:xfrm>
        </p:spPr>
        <p:txBody>
          <a:bodyPr>
            <a:normAutofit/>
          </a:bodyPr>
          <a:lstStyle>
            <a:lvl1pPr marL="0" indent="0">
              <a:buNone/>
              <a:defRPr sz="1200" b="1">
                <a:solidFill>
                  <a:schemeClr val="bg1"/>
                </a:solidFill>
              </a:defRPr>
            </a:lvl1pPr>
          </a:lstStyle>
          <a:p>
            <a:r>
              <a:rPr lang="en-US"/>
              <a:t>Click icon to add picture</a:t>
            </a:r>
          </a:p>
        </p:txBody>
      </p:sp>
      <p:sp>
        <p:nvSpPr>
          <p:cNvPr id="6" name="Picture Placeholder 4">
            <a:extLst>
              <a:ext uri="{FF2B5EF4-FFF2-40B4-BE49-F238E27FC236}">
                <a16:creationId xmlns:a16="http://schemas.microsoft.com/office/drawing/2014/main" id="{5A84F4C9-EFB8-67D5-A7AA-4CF8AA19C4FC}"/>
              </a:ext>
            </a:extLst>
          </p:cNvPr>
          <p:cNvSpPr>
            <a:spLocks noGrp="1"/>
          </p:cNvSpPr>
          <p:nvPr>
            <p:ph type="pic" sz="quarter" idx="19"/>
          </p:nvPr>
        </p:nvSpPr>
        <p:spPr>
          <a:xfrm>
            <a:off x="4322995" y="1880870"/>
            <a:ext cx="858837" cy="858838"/>
          </a:xfrm>
        </p:spPr>
        <p:txBody>
          <a:bodyPr>
            <a:normAutofit/>
          </a:bodyPr>
          <a:lstStyle>
            <a:lvl1pPr marL="0" indent="0">
              <a:buNone/>
              <a:defRPr sz="1200" b="1">
                <a:solidFill>
                  <a:schemeClr val="bg1"/>
                </a:solidFill>
              </a:defRPr>
            </a:lvl1pPr>
          </a:lstStyle>
          <a:p>
            <a:r>
              <a:rPr lang="en-US"/>
              <a:t>Click icon to add picture</a:t>
            </a:r>
          </a:p>
        </p:txBody>
      </p:sp>
      <p:sp>
        <p:nvSpPr>
          <p:cNvPr id="7" name="Picture Placeholder 4">
            <a:extLst>
              <a:ext uri="{FF2B5EF4-FFF2-40B4-BE49-F238E27FC236}">
                <a16:creationId xmlns:a16="http://schemas.microsoft.com/office/drawing/2014/main" id="{394A667C-0779-D13A-4578-75BDE726C107}"/>
              </a:ext>
            </a:extLst>
          </p:cNvPr>
          <p:cNvSpPr>
            <a:spLocks noGrp="1"/>
          </p:cNvSpPr>
          <p:nvPr>
            <p:ph type="pic" sz="quarter" idx="20"/>
          </p:nvPr>
        </p:nvSpPr>
        <p:spPr>
          <a:xfrm>
            <a:off x="7044873" y="1880870"/>
            <a:ext cx="858837" cy="858838"/>
          </a:xfrm>
        </p:spPr>
        <p:txBody>
          <a:bodyPr>
            <a:normAutofit/>
          </a:bodyPr>
          <a:lstStyle>
            <a:lvl1pPr marL="0" indent="0">
              <a:buNone/>
              <a:defRPr sz="1200" b="1">
                <a:solidFill>
                  <a:schemeClr val="bg1"/>
                </a:solidFill>
              </a:defRPr>
            </a:lvl1pPr>
          </a:lstStyle>
          <a:p>
            <a:r>
              <a:rPr lang="en-US"/>
              <a:t>Click icon to add picture</a:t>
            </a:r>
          </a:p>
        </p:txBody>
      </p:sp>
      <p:sp>
        <p:nvSpPr>
          <p:cNvPr id="8" name="Picture Placeholder 4">
            <a:extLst>
              <a:ext uri="{FF2B5EF4-FFF2-40B4-BE49-F238E27FC236}">
                <a16:creationId xmlns:a16="http://schemas.microsoft.com/office/drawing/2014/main" id="{8DC814A8-FC8E-C63D-F839-856EB04FDE1B}"/>
              </a:ext>
            </a:extLst>
          </p:cNvPr>
          <p:cNvSpPr>
            <a:spLocks noGrp="1"/>
          </p:cNvSpPr>
          <p:nvPr>
            <p:ph type="pic" sz="quarter" idx="21"/>
          </p:nvPr>
        </p:nvSpPr>
        <p:spPr>
          <a:xfrm>
            <a:off x="9788318" y="1876082"/>
            <a:ext cx="858837" cy="858838"/>
          </a:xfrm>
        </p:spPr>
        <p:txBody>
          <a:bodyPr>
            <a:normAutofit/>
          </a:bodyPr>
          <a:lstStyle>
            <a:lvl1pPr marL="0" indent="0">
              <a:buNone/>
              <a:defRPr sz="1200" b="1">
                <a:solidFill>
                  <a:schemeClr val="bg1"/>
                </a:solidFill>
              </a:defRPr>
            </a:lvl1pPr>
          </a:lstStyle>
          <a:p>
            <a:r>
              <a:rPr lang="en-US"/>
              <a:t>Click icon to add picture</a:t>
            </a:r>
          </a:p>
        </p:txBody>
      </p:sp>
      <p:grpSp>
        <p:nvGrpSpPr>
          <p:cNvPr id="4" name="Group 3">
            <a:extLst>
              <a:ext uri="{FF2B5EF4-FFF2-40B4-BE49-F238E27FC236}">
                <a16:creationId xmlns:a16="http://schemas.microsoft.com/office/drawing/2014/main" id="{A1B216A9-A80D-285D-8DC2-41A92C9E2920}"/>
              </a:ext>
            </a:extLst>
          </p:cNvPr>
          <p:cNvGrpSpPr/>
          <p:nvPr/>
        </p:nvGrpSpPr>
        <p:grpSpPr>
          <a:xfrm>
            <a:off x="10863102" y="309052"/>
            <a:ext cx="911847" cy="382707"/>
            <a:chOff x="7459170" y="481236"/>
            <a:chExt cx="2697427" cy="1132124"/>
          </a:xfrm>
        </p:grpSpPr>
        <p:sp>
          <p:nvSpPr>
            <p:cNvPr id="11" name="Freeform 9">
              <a:extLst>
                <a:ext uri="{FF2B5EF4-FFF2-40B4-BE49-F238E27FC236}">
                  <a16:creationId xmlns:a16="http://schemas.microsoft.com/office/drawing/2014/main" id="{1A802BA6-0995-F129-EC85-38A5045EFEFF}"/>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F00CCCB6-53DB-D488-F58C-DC392567713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4">
              <a:extLst>
                <a:ext uri="{FF2B5EF4-FFF2-40B4-BE49-F238E27FC236}">
                  <a16:creationId xmlns:a16="http://schemas.microsoft.com/office/drawing/2014/main" id="{A8077FC1-F78E-79A9-2A46-61D9A0953A07}"/>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21" name="Freeform 18">
              <a:extLst>
                <a:ext uri="{FF2B5EF4-FFF2-40B4-BE49-F238E27FC236}">
                  <a16:creationId xmlns:a16="http://schemas.microsoft.com/office/drawing/2014/main" id="{E3A955D2-157B-76F8-3FAF-3C75B99C737B}"/>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0" name="Freeform 19">
              <a:extLst>
                <a:ext uri="{FF2B5EF4-FFF2-40B4-BE49-F238E27FC236}">
                  <a16:creationId xmlns:a16="http://schemas.microsoft.com/office/drawing/2014/main" id="{02500924-F74E-0F7A-D34D-02F9115B31F3}"/>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1" name="Freeform 20">
              <a:extLst>
                <a:ext uri="{FF2B5EF4-FFF2-40B4-BE49-F238E27FC236}">
                  <a16:creationId xmlns:a16="http://schemas.microsoft.com/office/drawing/2014/main" id="{B006E203-4ABE-2D29-4DC6-8B8BA72F066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2" name="Freeform 23">
              <a:extLst>
                <a:ext uri="{FF2B5EF4-FFF2-40B4-BE49-F238E27FC236}">
                  <a16:creationId xmlns:a16="http://schemas.microsoft.com/office/drawing/2014/main" id="{2DCB079F-4D58-1E05-A938-9D6A0F40A8B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33" name="Content Placeholder 17">
            <a:extLst>
              <a:ext uri="{FF2B5EF4-FFF2-40B4-BE49-F238E27FC236}">
                <a16:creationId xmlns:a16="http://schemas.microsoft.com/office/drawing/2014/main" id="{5031F53F-D3EA-8985-E402-F7C2CDF7AA27}"/>
              </a:ext>
            </a:extLst>
          </p:cNvPr>
          <p:cNvSpPr>
            <a:spLocks noGrp="1"/>
          </p:cNvSpPr>
          <p:nvPr>
            <p:ph sz="quarter" idx="22"/>
          </p:nvPr>
        </p:nvSpPr>
        <p:spPr>
          <a:xfrm>
            <a:off x="996696" y="3115158"/>
            <a:ext cx="2179320" cy="2371241"/>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4" name="Content Placeholder 17">
            <a:extLst>
              <a:ext uri="{FF2B5EF4-FFF2-40B4-BE49-F238E27FC236}">
                <a16:creationId xmlns:a16="http://schemas.microsoft.com/office/drawing/2014/main" id="{753F2516-0890-B56D-1C13-9AFB7CF91D2A}"/>
              </a:ext>
            </a:extLst>
          </p:cNvPr>
          <p:cNvSpPr>
            <a:spLocks noGrp="1"/>
          </p:cNvSpPr>
          <p:nvPr>
            <p:ph sz="quarter" idx="23"/>
          </p:nvPr>
        </p:nvSpPr>
        <p:spPr>
          <a:xfrm>
            <a:off x="3694176" y="3115158"/>
            <a:ext cx="2179320" cy="2371241"/>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5" name="Content Placeholder 17">
            <a:extLst>
              <a:ext uri="{FF2B5EF4-FFF2-40B4-BE49-F238E27FC236}">
                <a16:creationId xmlns:a16="http://schemas.microsoft.com/office/drawing/2014/main" id="{04470E80-3EAA-F5B8-97CB-1624AFB82ECA}"/>
              </a:ext>
            </a:extLst>
          </p:cNvPr>
          <p:cNvSpPr>
            <a:spLocks noGrp="1"/>
          </p:cNvSpPr>
          <p:nvPr>
            <p:ph sz="quarter" idx="24"/>
          </p:nvPr>
        </p:nvSpPr>
        <p:spPr>
          <a:xfrm>
            <a:off x="6391656" y="3115158"/>
            <a:ext cx="2179320" cy="2371241"/>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6" name="Content Placeholder 17">
            <a:extLst>
              <a:ext uri="{FF2B5EF4-FFF2-40B4-BE49-F238E27FC236}">
                <a16:creationId xmlns:a16="http://schemas.microsoft.com/office/drawing/2014/main" id="{A6BB3462-521B-7D0A-E0AA-75D04A28758C}"/>
              </a:ext>
            </a:extLst>
          </p:cNvPr>
          <p:cNvSpPr>
            <a:spLocks noGrp="1"/>
          </p:cNvSpPr>
          <p:nvPr>
            <p:ph sz="quarter" idx="25"/>
          </p:nvPr>
        </p:nvSpPr>
        <p:spPr>
          <a:xfrm>
            <a:off x="9098280" y="3115158"/>
            <a:ext cx="2179320" cy="2371241"/>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5" name="Slide Number Placeholder 14">
            <a:extLst>
              <a:ext uri="{FF2B5EF4-FFF2-40B4-BE49-F238E27FC236}">
                <a16:creationId xmlns:a16="http://schemas.microsoft.com/office/drawing/2014/main" id="{A7ED3C5D-8764-4001-A1AF-CF8785E4BB12}"/>
              </a:ext>
            </a:extLst>
          </p:cNvPr>
          <p:cNvSpPr>
            <a:spLocks noGrp="1"/>
          </p:cNvSpPr>
          <p:nvPr>
            <p:ph type="sldNum" sz="quarter" idx="26"/>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362032879"/>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Six point icon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lvl1pPr marL="0" indent="0">
              <a:buFont typeface="Arial" panose="020B0604020202020204" pitchFamily="34" charset="0"/>
              <a:buNone/>
              <a:defRPr/>
            </a:lvl1pPr>
          </a:lstStyle>
          <a:p>
            <a:r>
              <a:rPr lang="en-US"/>
              <a:t>Six point icon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sp>
        <p:nvSpPr>
          <p:cNvPr id="9" name="Rectangle 8">
            <a:extLst>
              <a:ext uri="{FF2B5EF4-FFF2-40B4-BE49-F238E27FC236}">
                <a16:creationId xmlns:a16="http://schemas.microsoft.com/office/drawing/2014/main" id="{AA476CAA-FCE8-30B5-2EC0-97B880FF579B}"/>
              </a:ext>
            </a:extLst>
          </p:cNvPr>
          <p:cNvSpPr/>
          <p:nvPr/>
        </p:nvSpPr>
        <p:spPr>
          <a:xfrm>
            <a:off x="803062" y="2305563"/>
            <a:ext cx="3420383" cy="161913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10" name="Rectangle 9">
            <a:extLst>
              <a:ext uri="{FF2B5EF4-FFF2-40B4-BE49-F238E27FC236}">
                <a16:creationId xmlns:a16="http://schemas.microsoft.com/office/drawing/2014/main" id="{EB38A922-4548-C260-60E7-299A751FDD43}"/>
              </a:ext>
            </a:extLst>
          </p:cNvPr>
          <p:cNvSpPr/>
          <p:nvPr/>
        </p:nvSpPr>
        <p:spPr>
          <a:xfrm>
            <a:off x="4404532" y="2294385"/>
            <a:ext cx="3420384" cy="1619131"/>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13" name="Rectangle 12">
            <a:extLst>
              <a:ext uri="{FF2B5EF4-FFF2-40B4-BE49-F238E27FC236}">
                <a16:creationId xmlns:a16="http://schemas.microsoft.com/office/drawing/2014/main" id="{C33FDFC5-09A5-5FDB-AF24-747A5A3BF13B}"/>
              </a:ext>
            </a:extLst>
          </p:cNvPr>
          <p:cNvSpPr/>
          <p:nvPr/>
        </p:nvSpPr>
        <p:spPr>
          <a:xfrm>
            <a:off x="8004471" y="2294387"/>
            <a:ext cx="3420383" cy="161913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18" name="Rectangle 17">
            <a:extLst>
              <a:ext uri="{FF2B5EF4-FFF2-40B4-BE49-F238E27FC236}">
                <a16:creationId xmlns:a16="http://schemas.microsoft.com/office/drawing/2014/main" id="{744C27F5-4234-0B8E-CE65-937FE2CE1232}"/>
              </a:ext>
            </a:extLst>
          </p:cNvPr>
          <p:cNvSpPr>
            <a:spLocks noChangeAspect="1"/>
          </p:cNvSpPr>
          <p:nvPr/>
        </p:nvSpPr>
        <p:spPr>
          <a:xfrm>
            <a:off x="1999658" y="1789714"/>
            <a:ext cx="1031697" cy="1031697"/>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900">
              <a:solidFill>
                <a:schemeClr val="bg1"/>
              </a:solidFill>
            </a:endParaRPr>
          </a:p>
        </p:txBody>
      </p:sp>
      <p:sp>
        <p:nvSpPr>
          <p:cNvPr id="24" name="Rectangle 23">
            <a:extLst>
              <a:ext uri="{FF2B5EF4-FFF2-40B4-BE49-F238E27FC236}">
                <a16:creationId xmlns:a16="http://schemas.microsoft.com/office/drawing/2014/main" id="{390CA8DF-5A95-9D67-0CF2-25C22F024D26}"/>
              </a:ext>
            </a:extLst>
          </p:cNvPr>
          <p:cNvSpPr>
            <a:spLocks noChangeAspect="1"/>
          </p:cNvSpPr>
          <p:nvPr/>
        </p:nvSpPr>
        <p:spPr>
          <a:xfrm>
            <a:off x="5618221" y="1789714"/>
            <a:ext cx="1031697" cy="103169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900"/>
          </a:p>
        </p:txBody>
      </p:sp>
      <p:sp>
        <p:nvSpPr>
          <p:cNvPr id="27" name="Rectangle 26">
            <a:extLst>
              <a:ext uri="{FF2B5EF4-FFF2-40B4-BE49-F238E27FC236}">
                <a16:creationId xmlns:a16="http://schemas.microsoft.com/office/drawing/2014/main" id="{C5025B5D-7873-0A5C-62FA-625B725868DD}"/>
              </a:ext>
            </a:extLst>
          </p:cNvPr>
          <p:cNvSpPr>
            <a:spLocks noChangeAspect="1"/>
          </p:cNvSpPr>
          <p:nvPr/>
        </p:nvSpPr>
        <p:spPr>
          <a:xfrm>
            <a:off x="9219692" y="1789714"/>
            <a:ext cx="1031697" cy="1031697"/>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900"/>
          </a:p>
        </p:txBody>
      </p:sp>
      <p:sp>
        <p:nvSpPr>
          <p:cNvPr id="33" name="Rectangle 32">
            <a:extLst>
              <a:ext uri="{FF2B5EF4-FFF2-40B4-BE49-F238E27FC236}">
                <a16:creationId xmlns:a16="http://schemas.microsoft.com/office/drawing/2014/main" id="{FD9BCE3B-4762-C661-5C9C-B1DC7338A906}"/>
              </a:ext>
            </a:extLst>
          </p:cNvPr>
          <p:cNvSpPr/>
          <p:nvPr/>
        </p:nvSpPr>
        <p:spPr>
          <a:xfrm>
            <a:off x="793750" y="4621186"/>
            <a:ext cx="3420383" cy="161913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34" name="Rectangle 33">
            <a:extLst>
              <a:ext uri="{FF2B5EF4-FFF2-40B4-BE49-F238E27FC236}">
                <a16:creationId xmlns:a16="http://schemas.microsoft.com/office/drawing/2014/main" id="{AB27F634-EA99-ADA0-5E61-EAECABCE616B}"/>
              </a:ext>
            </a:extLst>
          </p:cNvPr>
          <p:cNvSpPr/>
          <p:nvPr/>
        </p:nvSpPr>
        <p:spPr>
          <a:xfrm>
            <a:off x="4395220" y="4610008"/>
            <a:ext cx="3420384" cy="1619131"/>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35" name="Rectangle 34">
            <a:extLst>
              <a:ext uri="{FF2B5EF4-FFF2-40B4-BE49-F238E27FC236}">
                <a16:creationId xmlns:a16="http://schemas.microsoft.com/office/drawing/2014/main" id="{64815B70-89FD-3B70-3021-124D4CD37A57}"/>
              </a:ext>
            </a:extLst>
          </p:cNvPr>
          <p:cNvSpPr/>
          <p:nvPr/>
        </p:nvSpPr>
        <p:spPr>
          <a:xfrm>
            <a:off x="7995159" y="4610010"/>
            <a:ext cx="3420383" cy="161913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37" name="Rectangle 36">
            <a:extLst>
              <a:ext uri="{FF2B5EF4-FFF2-40B4-BE49-F238E27FC236}">
                <a16:creationId xmlns:a16="http://schemas.microsoft.com/office/drawing/2014/main" id="{FCBDDCAB-4A5E-9167-D31F-DEF480BDAF7D}"/>
              </a:ext>
            </a:extLst>
          </p:cNvPr>
          <p:cNvSpPr>
            <a:spLocks noChangeAspect="1"/>
          </p:cNvSpPr>
          <p:nvPr/>
        </p:nvSpPr>
        <p:spPr>
          <a:xfrm>
            <a:off x="1990346" y="4105337"/>
            <a:ext cx="1031697" cy="1031697"/>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900"/>
          </a:p>
        </p:txBody>
      </p:sp>
      <p:sp>
        <p:nvSpPr>
          <p:cNvPr id="40" name="Rectangle 39">
            <a:extLst>
              <a:ext uri="{FF2B5EF4-FFF2-40B4-BE49-F238E27FC236}">
                <a16:creationId xmlns:a16="http://schemas.microsoft.com/office/drawing/2014/main" id="{F3ED79FA-230A-856D-5BAD-ED6731CF180E}"/>
              </a:ext>
            </a:extLst>
          </p:cNvPr>
          <p:cNvSpPr>
            <a:spLocks noChangeAspect="1"/>
          </p:cNvSpPr>
          <p:nvPr/>
        </p:nvSpPr>
        <p:spPr>
          <a:xfrm>
            <a:off x="5608909" y="4105337"/>
            <a:ext cx="1031697" cy="103169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900">
              <a:solidFill>
                <a:schemeClr val="bg1"/>
              </a:solidFill>
            </a:endParaRPr>
          </a:p>
        </p:txBody>
      </p:sp>
      <p:sp>
        <p:nvSpPr>
          <p:cNvPr id="43" name="Rectangle 42">
            <a:extLst>
              <a:ext uri="{FF2B5EF4-FFF2-40B4-BE49-F238E27FC236}">
                <a16:creationId xmlns:a16="http://schemas.microsoft.com/office/drawing/2014/main" id="{3852CADA-9D34-1256-4B8A-540A8FB36F32}"/>
              </a:ext>
            </a:extLst>
          </p:cNvPr>
          <p:cNvSpPr>
            <a:spLocks noChangeAspect="1"/>
          </p:cNvSpPr>
          <p:nvPr/>
        </p:nvSpPr>
        <p:spPr>
          <a:xfrm>
            <a:off x="9210380" y="4105337"/>
            <a:ext cx="1031697" cy="1031697"/>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900"/>
          </a:p>
        </p:txBody>
      </p:sp>
      <p:sp>
        <p:nvSpPr>
          <p:cNvPr id="45" name="Picture Placeholder 9">
            <a:extLst>
              <a:ext uri="{FF2B5EF4-FFF2-40B4-BE49-F238E27FC236}">
                <a16:creationId xmlns:a16="http://schemas.microsoft.com/office/drawing/2014/main" id="{F24E0100-0BD5-61DD-A15E-B4BD08E01D07}"/>
              </a:ext>
            </a:extLst>
          </p:cNvPr>
          <p:cNvSpPr>
            <a:spLocks noGrp="1"/>
          </p:cNvSpPr>
          <p:nvPr>
            <p:ph type="pic" sz="quarter" idx="19"/>
          </p:nvPr>
        </p:nvSpPr>
        <p:spPr>
          <a:xfrm>
            <a:off x="2138816" y="1929260"/>
            <a:ext cx="730250" cy="730250"/>
          </a:xfrm>
        </p:spPr>
        <p:txBody>
          <a:bodyPr>
            <a:noAutofit/>
          </a:bodyPr>
          <a:lstStyle>
            <a:lvl1pPr marL="0" indent="0">
              <a:buNone/>
              <a:defRPr sz="1200" b="1">
                <a:solidFill>
                  <a:schemeClr val="bg1"/>
                </a:solidFill>
              </a:defRPr>
            </a:lvl1pPr>
          </a:lstStyle>
          <a:p>
            <a:r>
              <a:rPr lang="en-US"/>
              <a:t>Click icon to add picture</a:t>
            </a:r>
          </a:p>
        </p:txBody>
      </p:sp>
      <p:sp>
        <p:nvSpPr>
          <p:cNvPr id="46" name="Picture Placeholder 9">
            <a:extLst>
              <a:ext uri="{FF2B5EF4-FFF2-40B4-BE49-F238E27FC236}">
                <a16:creationId xmlns:a16="http://schemas.microsoft.com/office/drawing/2014/main" id="{732441B9-D015-4AC9-7780-934542C3561C}"/>
              </a:ext>
            </a:extLst>
          </p:cNvPr>
          <p:cNvSpPr>
            <a:spLocks noGrp="1"/>
          </p:cNvSpPr>
          <p:nvPr>
            <p:ph type="pic" sz="quarter" idx="20"/>
          </p:nvPr>
        </p:nvSpPr>
        <p:spPr>
          <a:xfrm>
            <a:off x="5759632" y="1929260"/>
            <a:ext cx="730250" cy="730250"/>
          </a:xfrm>
        </p:spPr>
        <p:txBody>
          <a:bodyPr>
            <a:noAutofit/>
          </a:bodyPr>
          <a:lstStyle>
            <a:lvl1pPr marL="0" indent="0">
              <a:buNone/>
              <a:defRPr sz="1200" b="1">
                <a:solidFill>
                  <a:schemeClr val="bg1"/>
                </a:solidFill>
              </a:defRPr>
            </a:lvl1pPr>
          </a:lstStyle>
          <a:p>
            <a:r>
              <a:rPr lang="en-US"/>
              <a:t>Click icon to add picture</a:t>
            </a:r>
          </a:p>
        </p:txBody>
      </p:sp>
      <p:sp>
        <p:nvSpPr>
          <p:cNvPr id="47" name="Picture Placeholder 9">
            <a:extLst>
              <a:ext uri="{FF2B5EF4-FFF2-40B4-BE49-F238E27FC236}">
                <a16:creationId xmlns:a16="http://schemas.microsoft.com/office/drawing/2014/main" id="{C9B88318-6409-225C-F6A6-AB4AE0C59E4B}"/>
              </a:ext>
            </a:extLst>
          </p:cNvPr>
          <p:cNvSpPr>
            <a:spLocks noGrp="1"/>
          </p:cNvSpPr>
          <p:nvPr>
            <p:ph type="pic" sz="quarter" idx="21"/>
          </p:nvPr>
        </p:nvSpPr>
        <p:spPr>
          <a:xfrm>
            <a:off x="9370415" y="1929260"/>
            <a:ext cx="730250" cy="730250"/>
          </a:xfrm>
        </p:spPr>
        <p:txBody>
          <a:bodyPr>
            <a:noAutofit/>
          </a:bodyPr>
          <a:lstStyle>
            <a:lvl1pPr marL="0" indent="0">
              <a:buNone/>
              <a:defRPr sz="1200" b="1">
                <a:solidFill>
                  <a:schemeClr val="bg1"/>
                </a:solidFill>
              </a:defRPr>
            </a:lvl1pPr>
          </a:lstStyle>
          <a:p>
            <a:r>
              <a:rPr lang="en-US"/>
              <a:t>Click icon to add picture</a:t>
            </a:r>
          </a:p>
        </p:txBody>
      </p:sp>
      <p:sp>
        <p:nvSpPr>
          <p:cNvPr id="48" name="Picture Placeholder 9">
            <a:extLst>
              <a:ext uri="{FF2B5EF4-FFF2-40B4-BE49-F238E27FC236}">
                <a16:creationId xmlns:a16="http://schemas.microsoft.com/office/drawing/2014/main" id="{3C4945AE-2584-1E89-3F53-2987030816DB}"/>
              </a:ext>
            </a:extLst>
          </p:cNvPr>
          <p:cNvSpPr>
            <a:spLocks noGrp="1"/>
          </p:cNvSpPr>
          <p:nvPr>
            <p:ph type="pic" sz="quarter" idx="22"/>
          </p:nvPr>
        </p:nvSpPr>
        <p:spPr>
          <a:xfrm>
            <a:off x="2148128" y="4259772"/>
            <a:ext cx="730250" cy="730250"/>
          </a:xfrm>
        </p:spPr>
        <p:txBody>
          <a:bodyPr>
            <a:noAutofit/>
          </a:bodyPr>
          <a:lstStyle>
            <a:lvl1pPr marL="0" indent="0">
              <a:buNone/>
              <a:defRPr sz="1200" b="1">
                <a:solidFill>
                  <a:schemeClr val="bg1"/>
                </a:solidFill>
              </a:defRPr>
            </a:lvl1pPr>
          </a:lstStyle>
          <a:p>
            <a:r>
              <a:rPr lang="en-US"/>
              <a:t>Click icon to add picture</a:t>
            </a:r>
          </a:p>
        </p:txBody>
      </p:sp>
      <p:sp>
        <p:nvSpPr>
          <p:cNvPr id="49" name="Picture Placeholder 9">
            <a:extLst>
              <a:ext uri="{FF2B5EF4-FFF2-40B4-BE49-F238E27FC236}">
                <a16:creationId xmlns:a16="http://schemas.microsoft.com/office/drawing/2014/main" id="{4AADFB1E-2042-12A5-5559-2BA10EC607B8}"/>
              </a:ext>
            </a:extLst>
          </p:cNvPr>
          <p:cNvSpPr>
            <a:spLocks noGrp="1"/>
          </p:cNvSpPr>
          <p:nvPr>
            <p:ph type="pic" sz="quarter" idx="23"/>
          </p:nvPr>
        </p:nvSpPr>
        <p:spPr>
          <a:xfrm>
            <a:off x="5740287" y="4244883"/>
            <a:ext cx="730250" cy="730250"/>
          </a:xfrm>
        </p:spPr>
        <p:txBody>
          <a:bodyPr>
            <a:noAutofit/>
          </a:bodyPr>
          <a:lstStyle>
            <a:lvl1pPr marL="0" indent="0">
              <a:buNone/>
              <a:defRPr sz="1200" b="1">
                <a:solidFill>
                  <a:schemeClr val="bg1"/>
                </a:solidFill>
              </a:defRPr>
            </a:lvl1pPr>
          </a:lstStyle>
          <a:p>
            <a:r>
              <a:rPr lang="en-US"/>
              <a:t>Click icon to add picture</a:t>
            </a:r>
          </a:p>
        </p:txBody>
      </p:sp>
      <p:sp>
        <p:nvSpPr>
          <p:cNvPr id="50" name="Picture Placeholder 9">
            <a:extLst>
              <a:ext uri="{FF2B5EF4-FFF2-40B4-BE49-F238E27FC236}">
                <a16:creationId xmlns:a16="http://schemas.microsoft.com/office/drawing/2014/main" id="{B3C48F00-D8C7-62AA-276A-374683149BA7}"/>
              </a:ext>
            </a:extLst>
          </p:cNvPr>
          <p:cNvSpPr>
            <a:spLocks noGrp="1"/>
          </p:cNvSpPr>
          <p:nvPr>
            <p:ph type="pic" sz="quarter" idx="24"/>
          </p:nvPr>
        </p:nvSpPr>
        <p:spPr>
          <a:xfrm>
            <a:off x="9370415" y="4244883"/>
            <a:ext cx="730250" cy="730250"/>
          </a:xfrm>
        </p:spPr>
        <p:txBody>
          <a:bodyPr>
            <a:noAutofit/>
          </a:bodyPr>
          <a:lstStyle>
            <a:lvl1pPr marL="0" indent="0">
              <a:buNone/>
              <a:defRPr sz="1200" b="1">
                <a:solidFill>
                  <a:schemeClr val="bg1"/>
                </a:solidFill>
              </a:defRPr>
            </a:lvl1pPr>
          </a:lstStyle>
          <a:p>
            <a:r>
              <a:rPr lang="en-US"/>
              <a:t>Click icon to add picture</a:t>
            </a:r>
          </a:p>
        </p:txBody>
      </p:sp>
      <p:grpSp>
        <p:nvGrpSpPr>
          <p:cNvPr id="4" name="Group 3">
            <a:extLst>
              <a:ext uri="{FF2B5EF4-FFF2-40B4-BE49-F238E27FC236}">
                <a16:creationId xmlns:a16="http://schemas.microsoft.com/office/drawing/2014/main" id="{B129E26F-9EAB-58D3-8BE0-92C03DF5A2BE}"/>
              </a:ext>
            </a:extLst>
          </p:cNvPr>
          <p:cNvGrpSpPr/>
          <p:nvPr/>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F44F31B5-8718-3887-8455-0C4D82DCE0E5}"/>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6" name="Freeform 11">
              <a:extLst>
                <a:ext uri="{FF2B5EF4-FFF2-40B4-BE49-F238E27FC236}">
                  <a16:creationId xmlns:a16="http://schemas.microsoft.com/office/drawing/2014/main" id="{06D35238-23F4-33D4-1EDE-A5EC646B385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7" name="Freeform 14">
              <a:extLst>
                <a:ext uri="{FF2B5EF4-FFF2-40B4-BE49-F238E27FC236}">
                  <a16:creationId xmlns:a16="http://schemas.microsoft.com/office/drawing/2014/main" id="{951156DB-A119-30DD-5690-646CD07B179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18">
              <a:extLst>
                <a:ext uri="{FF2B5EF4-FFF2-40B4-BE49-F238E27FC236}">
                  <a16:creationId xmlns:a16="http://schemas.microsoft.com/office/drawing/2014/main" id="{44D44C40-4BEE-DF0F-8069-4F8CF8A6208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19">
              <a:extLst>
                <a:ext uri="{FF2B5EF4-FFF2-40B4-BE49-F238E27FC236}">
                  <a16:creationId xmlns:a16="http://schemas.microsoft.com/office/drawing/2014/main" id="{A470B8EA-00D8-B354-6715-A4E247A5BDA6}"/>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20">
              <a:extLst>
                <a:ext uri="{FF2B5EF4-FFF2-40B4-BE49-F238E27FC236}">
                  <a16:creationId xmlns:a16="http://schemas.microsoft.com/office/drawing/2014/main" id="{07203667-8CB8-016A-6E7B-2EA806BCD27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23">
              <a:extLst>
                <a:ext uri="{FF2B5EF4-FFF2-40B4-BE49-F238E27FC236}">
                  <a16:creationId xmlns:a16="http://schemas.microsoft.com/office/drawing/2014/main" id="{140E4CA0-D346-AA87-2C43-A3ED361B273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23" name="Content Placeholder 17">
            <a:extLst>
              <a:ext uri="{FF2B5EF4-FFF2-40B4-BE49-F238E27FC236}">
                <a16:creationId xmlns:a16="http://schemas.microsoft.com/office/drawing/2014/main" id="{E93EFC32-2E6A-B131-0C23-F0010AD9B58F}"/>
              </a:ext>
            </a:extLst>
          </p:cNvPr>
          <p:cNvSpPr>
            <a:spLocks noGrp="1"/>
          </p:cNvSpPr>
          <p:nvPr>
            <p:ph sz="quarter" idx="28"/>
          </p:nvPr>
        </p:nvSpPr>
        <p:spPr>
          <a:xfrm>
            <a:off x="1060797" y="2971800"/>
            <a:ext cx="2895600" cy="9144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26" name="Content Placeholder 17">
            <a:extLst>
              <a:ext uri="{FF2B5EF4-FFF2-40B4-BE49-F238E27FC236}">
                <a16:creationId xmlns:a16="http://schemas.microsoft.com/office/drawing/2014/main" id="{52B3257F-6803-6233-9D64-82C0E49AC3A6}"/>
              </a:ext>
            </a:extLst>
          </p:cNvPr>
          <p:cNvSpPr>
            <a:spLocks noGrp="1"/>
          </p:cNvSpPr>
          <p:nvPr>
            <p:ph sz="quarter" idx="29"/>
          </p:nvPr>
        </p:nvSpPr>
        <p:spPr>
          <a:xfrm>
            <a:off x="4662268" y="2971800"/>
            <a:ext cx="2895600" cy="9144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28" name="Content Placeholder 17">
            <a:extLst>
              <a:ext uri="{FF2B5EF4-FFF2-40B4-BE49-F238E27FC236}">
                <a16:creationId xmlns:a16="http://schemas.microsoft.com/office/drawing/2014/main" id="{FC75CEE2-25FD-4AF1-8299-4621D4406942}"/>
              </a:ext>
            </a:extLst>
          </p:cNvPr>
          <p:cNvSpPr>
            <a:spLocks noGrp="1"/>
          </p:cNvSpPr>
          <p:nvPr>
            <p:ph sz="quarter" idx="30"/>
          </p:nvPr>
        </p:nvSpPr>
        <p:spPr>
          <a:xfrm>
            <a:off x="8262206" y="2971800"/>
            <a:ext cx="2895600" cy="9144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29" name="Content Placeholder 17">
            <a:extLst>
              <a:ext uri="{FF2B5EF4-FFF2-40B4-BE49-F238E27FC236}">
                <a16:creationId xmlns:a16="http://schemas.microsoft.com/office/drawing/2014/main" id="{BE84CC19-BF70-4442-4C61-1331DCCF9AC5}"/>
              </a:ext>
            </a:extLst>
          </p:cNvPr>
          <p:cNvSpPr>
            <a:spLocks noGrp="1"/>
          </p:cNvSpPr>
          <p:nvPr>
            <p:ph sz="quarter" idx="31"/>
          </p:nvPr>
        </p:nvSpPr>
        <p:spPr>
          <a:xfrm>
            <a:off x="1060797" y="5334000"/>
            <a:ext cx="2895600" cy="9144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30" name="Content Placeholder 17">
            <a:extLst>
              <a:ext uri="{FF2B5EF4-FFF2-40B4-BE49-F238E27FC236}">
                <a16:creationId xmlns:a16="http://schemas.microsoft.com/office/drawing/2014/main" id="{20E7448F-6A72-5BAC-E0C9-4842AFBE53DC}"/>
              </a:ext>
            </a:extLst>
          </p:cNvPr>
          <p:cNvSpPr>
            <a:spLocks noGrp="1"/>
          </p:cNvSpPr>
          <p:nvPr>
            <p:ph sz="quarter" idx="32"/>
          </p:nvPr>
        </p:nvSpPr>
        <p:spPr>
          <a:xfrm>
            <a:off x="4662268" y="5334000"/>
            <a:ext cx="2895600" cy="9144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31" name="Content Placeholder 17">
            <a:extLst>
              <a:ext uri="{FF2B5EF4-FFF2-40B4-BE49-F238E27FC236}">
                <a16:creationId xmlns:a16="http://schemas.microsoft.com/office/drawing/2014/main" id="{A99FE960-70D8-C68D-D85A-10054C69A0F2}"/>
              </a:ext>
            </a:extLst>
          </p:cNvPr>
          <p:cNvSpPr>
            <a:spLocks noGrp="1"/>
          </p:cNvSpPr>
          <p:nvPr>
            <p:ph sz="quarter" idx="33"/>
          </p:nvPr>
        </p:nvSpPr>
        <p:spPr>
          <a:xfrm>
            <a:off x="8262206" y="5334000"/>
            <a:ext cx="2895600" cy="9144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15" name="Slide Number Placeholder 14">
            <a:extLst>
              <a:ext uri="{FF2B5EF4-FFF2-40B4-BE49-F238E27FC236}">
                <a16:creationId xmlns:a16="http://schemas.microsoft.com/office/drawing/2014/main" id="{2842DFAE-098D-ACA2-D483-EBFBC2D6BD1A}"/>
              </a:ext>
            </a:extLst>
          </p:cNvPr>
          <p:cNvSpPr>
            <a:spLocks noGrp="1"/>
          </p:cNvSpPr>
          <p:nvPr>
            <p:ph type="sldNum" sz="quarter" idx="34"/>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3267154592"/>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p:cSld name="Timeline layout 1">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lvl1pPr marL="0" indent="0">
              <a:buFont typeface="Arial" panose="020B0604020202020204" pitchFamily="34" charset="0"/>
              <a:buNone/>
              <a:defRPr/>
            </a:lvl1pPr>
          </a:lstStyle>
          <a:p>
            <a:r>
              <a:rPr lang="en-US"/>
              <a:t>Timeline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cxnSp>
        <p:nvCxnSpPr>
          <p:cNvPr id="32" name="Straight Connector 31">
            <a:extLst>
              <a:ext uri="{FF2B5EF4-FFF2-40B4-BE49-F238E27FC236}">
                <a16:creationId xmlns:a16="http://schemas.microsoft.com/office/drawing/2014/main" id="{6E495D48-BB2A-700F-D8A1-70DB9C5DCEB8}"/>
              </a:ext>
            </a:extLst>
          </p:cNvPr>
          <p:cNvCxnSpPr>
            <a:cxnSpLocks/>
          </p:cNvCxnSpPr>
          <p:nvPr/>
        </p:nvCxnSpPr>
        <p:spPr>
          <a:xfrm rot="10800000">
            <a:off x="3430030" y="3886424"/>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C34C5F68-5598-08BC-4B6E-A6E08591626B}"/>
              </a:ext>
            </a:extLst>
          </p:cNvPr>
          <p:cNvCxnSpPr>
            <a:cxnSpLocks/>
          </p:cNvCxnSpPr>
          <p:nvPr/>
        </p:nvCxnSpPr>
        <p:spPr>
          <a:xfrm>
            <a:off x="1676400" y="2977776"/>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8AFDDC6C-FF6D-D76A-8B9A-5B8AFE013BDB}"/>
              </a:ext>
            </a:extLst>
          </p:cNvPr>
          <p:cNvCxnSpPr>
            <a:cxnSpLocks/>
          </p:cNvCxnSpPr>
          <p:nvPr/>
        </p:nvCxnSpPr>
        <p:spPr>
          <a:xfrm>
            <a:off x="8763000" y="2977776"/>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79E5DAAE-2025-3EC5-EDE9-653AC7E51B9E}"/>
              </a:ext>
            </a:extLst>
          </p:cNvPr>
          <p:cNvCxnSpPr>
            <a:cxnSpLocks/>
          </p:cNvCxnSpPr>
          <p:nvPr/>
        </p:nvCxnSpPr>
        <p:spPr>
          <a:xfrm rot="10800000">
            <a:off x="7010400" y="3886423"/>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7A31F054-23EA-249A-803E-BAB726798054}"/>
              </a:ext>
            </a:extLst>
          </p:cNvPr>
          <p:cNvCxnSpPr>
            <a:cxnSpLocks/>
          </p:cNvCxnSpPr>
          <p:nvPr/>
        </p:nvCxnSpPr>
        <p:spPr>
          <a:xfrm>
            <a:off x="5256839" y="2977776"/>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95ED7AF4-CCAC-97F2-69F3-2C80540100B3}"/>
              </a:ext>
            </a:extLst>
          </p:cNvPr>
          <p:cNvCxnSpPr>
            <a:cxnSpLocks/>
          </p:cNvCxnSpPr>
          <p:nvPr/>
        </p:nvCxnSpPr>
        <p:spPr>
          <a:xfrm rot="10800000">
            <a:off x="10561940" y="3886423"/>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75" name="Text Placeholder 7">
            <a:extLst>
              <a:ext uri="{FF2B5EF4-FFF2-40B4-BE49-F238E27FC236}">
                <a16:creationId xmlns:a16="http://schemas.microsoft.com/office/drawing/2014/main" id="{E03DB66A-7802-1EE2-F672-143832051DE8}"/>
              </a:ext>
            </a:extLst>
          </p:cNvPr>
          <p:cNvSpPr>
            <a:spLocks noGrp="1"/>
          </p:cNvSpPr>
          <p:nvPr>
            <p:ph type="body" sz="quarter" idx="21" hasCustomPrompt="1"/>
          </p:nvPr>
        </p:nvSpPr>
        <p:spPr>
          <a:xfrm>
            <a:off x="792071" y="3810000"/>
            <a:ext cx="1737360" cy="377331"/>
          </a:xfrm>
          <a:solidFill>
            <a:schemeClr val="tx2"/>
          </a:solidFill>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76" name="Text Placeholder 7">
            <a:extLst>
              <a:ext uri="{FF2B5EF4-FFF2-40B4-BE49-F238E27FC236}">
                <a16:creationId xmlns:a16="http://schemas.microsoft.com/office/drawing/2014/main" id="{2DACD265-61C0-342D-E3D9-3730CA63F524}"/>
              </a:ext>
            </a:extLst>
          </p:cNvPr>
          <p:cNvSpPr>
            <a:spLocks noGrp="1"/>
          </p:cNvSpPr>
          <p:nvPr>
            <p:ph type="body" sz="quarter" idx="22" hasCustomPrompt="1"/>
          </p:nvPr>
        </p:nvSpPr>
        <p:spPr>
          <a:xfrm>
            <a:off x="2569137" y="3810000"/>
            <a:ext cx="1737360" cy="377331"/>
          </a:xfrm>
          <a:solidFill>
            <a:schemeClr val="accent1"/>
          </a:solidFill>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77" name="Text Placeholder 7">
            <a:extLst>
              <a:ext uri="{FF2B5EF4-FFF2-40B4-BE49-F238E27FC236}">
                <a16:creationId xmlns:a16="http://schemas.microsoft.com/office/drawing/2014/main" id="{A7158712-276E-396B-79D7-59B603311F7D}"/>
              </a:ext>
            </a:extLst>
          </p:cNvPr>
          <p:cNvSpPr>
            <a:spLocks noGrp="1"/>
          </p:cNvSpPr>
          <p:nvPr>
            <p:ph type="body" sz="quarter" idx="23" hasCustomPrompt="1"/>
          </p:nvPr>
        </p:nvSpPr>
        <p:spPr>
          <a:xfrm>
            <a:off x="4346203" y="3810000"/>
            <a:ext cx="1737360" cy="377331"/>
          </a:xfrm>
          <a:solidFill>
            <a:schemeClr val="tx1"/>
          </a:solidFill>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78" name="Text Placeholder 7">
            <a:extLst>
              <a:ext uri="{FF2B5EF4-FFF2-40B4-BE49-F238E27FC236}">
                <a16:creationId xmlns:a16="http://schemas.microsoft.com/office/drawing/2014/main" id="{727CAB63-1BCA-9A7C-CCA6-47F98A7745F0}"/>
              </a:ext>
            </a:extLst>
          </p:cNvPr>
          <p:cNvSpPr>
            <a:spLocks noGrp="1"/>
          </p:cNvSpPr>
          <p:nvPr>
            <p:ph type="body" sz="quarter" idx="24" hasCustomPrompt="1"/>
          </p:nvPr>
        </p:nvSpPr>
        <p:spPr>
          <a:xfrm>
            <a:off x="6123269" y="3810000"/>
            <a:ext cx="1737360" cy="377331"/>
          </a:xfrm>
          <a:solidFill>
            <a:schemeClr val="tx2"/>
          </a:solidFill>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79" name="Text Placeholder 7">
            <a:extLst>
              <a:ext uri="{FF2B5EF4-FFF2-40B4-BE49-F238E27FC236}">
                <a16:creationId xmlns:a16="http://schemas.microsoft.com/office/drawing/2014/main" id="{CB487400-209E-260F-F33C-F0E30DB8ABC3}"/>
              </a:ext>
            </a:extLst>
          </p:cNvPr>
          <p:cNvSpPr>
            <a:spLocks noGrp="1"/>
          </p:cNvSpPr>
          <p:nvPr>
            <p:ph type="body" sz="quarter" idx="25" hasCustomPrompt="1"/>
          </p:nvPr>
        </p:nvSpPr>
        <p:spPr>
          <a:xfrm>
            <a:off x="7900335" y="3810000"/>
            <a:ext cx="1737360" cy="377331"/>
          </a:xfrm>
          <a:solidFill>
            <a:schemeClr val="accent1"/>
          </a:solidFill>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80" name="Text Placeholder 7">
            <a:extLst>
              <a:ext uri="{FF2B5EF4-FFF2-40B4-BE49-F238E27FC236}">
                <a16:creationId xmlns:a16="http://schemas.microsoft.com/office/drawing/2014/main" id="{CAD6D09A-1F0D-AEBC-D0DD-431F608B1813}"/>
              </a:ext>
            </a:extLst>
          </p:cNvPr>
          <p:cNvSpPr>
            <a:spLocks noGrp="1"/>
          </p:cNvSpPr>
          <p:nvPr>
            <p:ph type="body" sz="quarter" idx="26" hasCustomPrompt="1"/>
          </p:nvPr>
        </p:nvSpPr>
        <p:spPr>
          <a:xfrm>
            <a:off x="9677400" y="3810000"/>
            <a:ext cx="1737360" cy="377331"/>
          </a:xfrm>
          <a:solidFill>
            <a:schemeClr val="tx1"/>
          </a:solidFill>
        </p:spPr>
        <p:txBody>
          <a:bodyPr anchor="ctr"/>
          <a:lstStyle>
            <a:lvl1pPr marL="0" indent="0" algn="ctr">
              <a:spcBef>
                <a:spcPts val="0"/>
              </a:spcBef>
              <a:buNone/>
              <a:defRPr sz="1600" b="1">
                <a:solidFill>
                  <a:schemeClr val="bg1"/>
                </a:solidFill>
                <a:latin typeface="+mn-lt"/>
              </a:defRPr>
            </a:lvl1pPr>
          </a:lstStyle>
          <a:p>
            <a:pPr lvl="0"/>
            <a:r>
              <a:rPr lang="en-US"/>
              <a:t>Month</a:t>
            </a:r>
          </a:p>
        </p:txBody>
      </p:sp>
      <p:grpSp>
        <p:nvGrpSpPr>
          <p:cNvPr id="4" name="Group 3">
            <a:extLst>
              <a:ext uri="{FF2B5EF4-FFF2-40B4-BE49-F238E27FC236}">
                <a16:creationId xmlns:a16="http://schemas.microsoft.com/office/drawing/2014/main" id="{DA62C9A9-F536-80CE-FDA1-C6992AE6C47E}"/>
              </a:ext>
            </a:extLst>
          </p:cNvPr>
          <p:cNvGrpSpPr/>
          <p:nvPr/>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B51A1D6A-F010-B5BC-EF17-1DEEFFBD730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6" name="Freeform 11">
              <a:extLst>
                <a:ext uri="{FF2B5EF4-FFF2-40B4-BE49-F238E27FC236}">
                  <a16:creationId xmlns:a16="http://schemas.microsoft.com/office/drawing/2014/main" id="{6882F9EE-6306-FD9E-054E-4BD6697EF455}"/>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7" name="Freeform 14">
              <a:extLst>
                <a:ext uri="{FF2B5EF4-FFF2-40B4-BE49-F238E27FC236}">
                  <a16:creationId xmlns:a16="http://schemas.microsoft.com/office/drawing/2014/main" id="{1C1DEB2A-5571-6E3A-7347-5A29CA67B773}"/>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18">
              <a:extLst>
                <a:ext uri="{FF2B5EF4-FFF2-40B4-BE49-F238E27FC236}">
                  <a16:creationId xmlns:a16="http://schemas.microsoft.com/office/drawing/2014/main" id="{1EE99B39-DB6E-B695-13FD-CEABA61A2D0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9" name="Freeform 19">
              <a:extLst>
                <a:ext uri="{FF2B5EF4-FFF2-40B4-BE49-F238E27FC236}">
                  <a16:creationId xmlns:a16="http://schemas.microsoft.com/office/drawing/2014/main" id="{080CAB51-0E42-82EC-8696-9E8663337EC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0" name="Freeform 20">
              <a:extLst>
                <a:ext uri="{FF2B5EF4-FFF2-40B4-BE49-F238E27FC236}">
                  <a16:creationId xmlns:a16="http://schemas.microsoft.com/office/drawing/2014/main" id="{5AD723EC-5B9C-0488-32C2-959E7C92EF6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23">
              <a:extLst>
                <a:ext uri="{FF2B5EF4-FFF2-40B4-BE49-F238E27FC236}">
                  <a16:creationId xmlns:a16="http://schemas.microsoft.com/office/drawing/2014/main" id="{8203B955-056F-63B8-FA29-67220AEF0E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13" name="Content Placeholder 17">
            <a:extLst>
              <a:ext uri="{FF2B5EF4-FFF2-40B4-BE49-F238E27FC236}">
                <a16:creationId xmlns:a16="http://schemas.microsoft.com/office/drawing/2014/main" id="{13EA36FF-4BDF-0027-4049-9EBEB00FB103}"/>
              </a:ext>
            </a:extLst>
          </p:cNvPr>
          <p:cNvSpPr>
            <a:spLocks noGrp="1"/>
          </p:cNvSpPr>
          <p:nvPr>
            <p:ph sz="quarter" idx="64"/>
          </p:nvPr>
        </p:nvSpPr>
        <p:spPr>
          <a:xfrm>
            <a:off x="2438400" y="4953000"/>
            <a:ext cx="198120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14" name="Content Placeholder 17">
            <a:extLst>
              <a:ext uri="{FF2B5EF4-FFF2-40B4-BE49-F238E27FC236}">
                <a16:creationId xmlns:a16="http://schemas.microsoft.com/office/drawing/2014/main" id="{6C708107-C0AF-48F8-4322-BA907E46DFD8}"/>
              </a:ext>
            </a:extLst>
          </p:cNvPr>
          <p:cNvSpPr>
            <a:spLocks noGrp="1"/>
          </p:cNvSpPr>
          <p:nvPr>
            <p:ph sz="quarter" idx="65"/>
          </p:nvPr>
        </p:nvSpPr>
        <p:spPr>
          <a:xfrm>
            <a:off x="6019800" y="4953000"/>
            <a:ext cx="198120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15" name="Content Placeholder 17">
            <a:extLst>
              <a:ext uri="{FF2B5EF4-FFF2-40B4-BE49-F238E27FC236}">
                <a16:creationId xmlns:a16="http://schemas.microsoft.com/office/drawing/2014/main" id="{7DD57526-A2B6-31EC-DD48-29E9ADDA1136}"/>
              </a:ext>
            </a:extLst>
          </p:cNvPr>
          <p:cNvSpPr>
            <a:spLocks noGrp="1"/>
          </p:cNvSpPr>
          <p:nvPr>
            <p:ph sz="quarter" idx="67"/>
          </p:nvPr>
        </p:nvSpPr>
        <p:spPr>
          <a:xfrm>
            <a:off x="9525000" y="4953000"/>
            <a:ext cx="198120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17" name="Content Placeholder 17">
            <a:extLst>
              <a:ext uri="{FF2B5EF4-FFF2-40B4-BE49-F238E27FC236}">
                <a16:creationId xmlns:a16="http://schemas.microsoft.com/office/drawing/2014/main" id="{0663B468-A4AA-3272-832C-2797B3FE4AB8}"/>
              </a:ext>
            </a:extLst>
          </p:cNvPr>
          <p:cNvSpPr>
            <a:spLocks noGrp="1"/>
          </p:cNvSpPr>
          <p:nvPr>
            <p:ph sz="quarter" idx="68"/>
          </p:nvPr>
        </p:nvSpPr>
        <p:spPr>
          <a:xfrm>
            <a:off x="685800" y="1981200"/>
            <a:ext cx="198120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18" name="Content Placeholder 17">
            <a:extLst>
              <a:ext uri="{FF2B5EF4-FFF2-40B4-BE49-F238E27FC236}">
                <a16:creationId xmlns:a16="http://schemas.microsoft.com/office/drawing/2014/main" id="{81841119-AAED-BDED-1548-E8BB5D7CA59F}"/>
              </a:ext>
            </a:extLst>
          </p:cNvPr>
          <p:cNvSpPr>
            <a:spLocks noGrp="1"/>
          </p:cNvSpPr>
          <p:nvPr>
            <p:ph sz="quarter" idx="69"/>
          </p:nvPr>
        </p:nvSpPr>
        <p:spPr>
          <a:xfrm>
            <a:off x="4267200" y="1981200"/>
            <a:ext cx="198120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19" name="Content Placeholder 17">
            <a:extLst>
              <a:ext uri="{FF2B5EF4-FFF2-40B4-BE49-F238E27FC236}">
                <a16:creationId xmlns:a16="http://schemas.microsoft.com/office/drawing/2014/main" id="{5DDAC065-2869-DD46-7AB8-57BD6F529C4C}"/>
              </a:ext>
            </a:extLst>
          </p:cNvPr>
          <p:cNvSpPr>
            <a:spLocks noGrp="1"/>
          </p:cNvSpPr>
          <p:nvPr>
            <p:ph sz="quarter" idx="70"/>
          </p:nvPr>
        </p:nvSpPr>
        <p:spPr>
          <a:xfrm>
            <a:off x="7772400" y="1981200"/>
            <a:ext cx="198120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0" name="Slide Number Placeholder 19">
            <a:extLst>
              <a:ext uri="{FF2B5EF4-FFF2-40B4-BE49-F238E27FC236}">
                <a16:creationId xmlns:a16="http://schemas.microsoft.com/office/drawing/2014/main" id="{2AB0F8EB-D4A3-5D48-171A-C112CC5706B3}"/>
              </a:ext>
            </a:extLst>
          </p:cNvPr>
          <p:cNvSpPr>
            <a:spLocks noGrp="1"/>
          </p:cNvSpPr>
          <p:nvPr>
            <p:ph type="sldNum" sz="quarter" idx="71"/>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703672131"/>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p:cSld name="Timeline layout 2">
    <p:spTree>
      <p:nvGrpSpPr>
        <p:cNvPr id="1" name=""/>
        <p:cNvGrpSpPr/>
        <p:nvPr/>
      </p:nvGrpSpPr>
      <p:grpSpPr>
        <a:xfrm>
          <a:off x="0" y="0"/>
          <a:ext cx="0" cy="0"/>
          <a:chOff x="0" y="0"/>
          <a:chExt cx="0" cy="0"/>
        </a:xfrm>
      </p:grpSpPr>
      <p:cxnSp>
        <p:nvCxnSpPr>
          <p:cNvPr id="22" name="Straight Connector 21">
            <a:extLst>
              <a:ext uri="{FF2B5EF4-FFF2-40B4-BE49-F238E27FC236}">
                <a16:creationId xmlns:a16="http://schemas.microsoft.com/office/drawing/2014/main" id="{0F4AE370-1FD2-9858-20AC-50E92CDD4FA6}"/>
              </a:ext>
            </a:extLst>
          </p:cNvPr>
          <p:cNvCxnSpPr>
            <a:cxnSpLocks/>
          </p:cNvCxnSpPr>
          <p:nvPr/>
        </p:nvCxnSpPr>
        <p:spPr>
          <a:xfrm flipV="1">
            <a:off x="10405811" y="3705653"/>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C34C5F68-5598-08BC-4B6E-A6E08591626B}"/>
              </a:ext>
            </a:extLst>
          </p:cNvPr>
          <p:cNvCxnSpPr>
            <a:cxnSpLocks/>
          </p:cNvCxnSpPr>
          <p:nvPr/>
        </p:nvCxnSpPr>
        <p:spPr>
          <a:xfrm>
            <a:off x="1969633" y="2804100"/>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7A31F054-23EA-249A-803E-BAB726798054}"/>
              </a:ext>
            </a:extLst>
          </p:cNvPr>
          <p:cNvCxnSpPr>
            <a:cxnSpLocks/>
          </p:cNvCxnSpPr>
          <p:nvPr/>
        </p:nvCxnSpPr>
        <p:spPr>
          <a:xfrm>
            <a:off x="5284644" y="2798873"/>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8AFDDC6C-FF6D-D76A-8B9A-5B8AFE013BDB}"/>
              </a:ext>
            </a:extLst>
          </p:cNvPr>
          <p:cNvCxnSpPr>
            <a:cxnSpLocks/>
          </p:cNvCxnSpPr>
          <p:nvPr/>
        </p:nvCxnSpPr>
        <p:spPr>
          <a:xfrm>
            <a:off x="8671615" y="2829425"/>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79E5DAAE-2025-3EC5-EDE9-653AC7E51B9E}"/>
              </a:ext>
            </a:extLst>
          </p:cNvPr>
          <p:cNvCxnSpPr>
            <a:cxnSpLocks/>
          </p:cNvCxnSpPr>
          <p:nvPr/>
        </p:nvCxnSpPr>
        <p:spPr>
          <a:xfrm flipV="1">
            <a:off x="6983505" y="3707536"/>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6" name="Rectangle 5">
            <a:extLst>
              <a:ext uri="{FF2B5EF4-FFF2-40B4-BE49-F238E27FC236}">
                <a16:creationId xmlns:a16="http://schemas.microsoft.com/office/drawing/2014/main" id="{F6AF6021-6E42-EF2D-2A51-2E5A22F1746B}"/>
              </a:ext>
            </a:extLst>
          </p:cNvPr>
          <p:cNvSpPr/>
          <p:nvPr/>
        </p:nvSpPr>
        <p:spPr>
          <a:xfrm>
            <a:off x="966959" y="3716322"/>
            <a:ext cx="1715749" cy="359994"/>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7" name="Rectangle 6">
            <a:extLst>
              <a:ext uri="{FF2B5EF4-FFF2-40B4-BE49-F238E27FC236}">
                <a16:creationId xmlns:a16="http://schemas.microsoft.com/office/drawing/2014/main" id="{01E92454-01BE-85A8-6230-5E1ED9A5D8B5}"/>
              </a:ext>
            </a:extLst>
          </p:cNvPr>
          <p:cNvSpPr/>
          <p:nvPr/>
        </p:nvSpPr>
        <p:spPr>
          <a:xfrm>
            <a:off x="2681751" y="3356328"/>
            <a:ext cx="1715749" cy="3599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8" name="Rectangle 7">
            <a:extLst>
              <a:ext uri="{FF2B5EF4-FFF2-40B4-BE49-F238E27FC236}">
                <a16:creationId xmlns:a16="http://schemas.microsoft.com/office/drawing/2014/main" id="{C47FAF06-6923-423A-4B04-3E2975B0A4A7}"/>
              </a:ext>
            </a:extLst>
          </p:cNvPr>
          <p:cNvSpPr/>
          <p:nvPr/>
        </p:nvSpPr>
        <p:spPr>
          <a:xfrm>
            <a:off x="4387150" y="3725164"/>
            <a:ext cx="1715749" cy="359994"/>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9" name="Rectangle 8">
            <a:extLst>
              <a:ext uri="{FF2B5EF4-FFF2-40B4-BE49-F238E27FC236}">
                <a16:creationId xmlns:a16="http://schemas.microsoft.com/office/drawing/2014/main" id="{3518A56B-86F2-7D58-8DEA-768A25A5C39A}"/>
              </a:ext>
            </a:extLst>
          </p:cNvPr>
          <p:cNvSpPr/>
          <p:nvPr/>
        </p:nvSpPr>
        <p:spPr>
          <a:xfrm>
            <a:off x="6098389" y="3360749"/>
            <a:ext cx="1715749" cy="359994"/>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10" name="Rectangle 9">
            <a:extLst>
              <a:ext uri="{FF2B5EF4-FFF2-40B4-BE49-F238E27FC236}">
                <a16:creationId xmlns:a16="http://schemas.microsoft.com/office/drawing/2014/main" id="{319F290D-C8DF-C88B-EF14-AE1A74E01D73}"/>
              </a:ext>
            </a:extLst>
          </p:cNvPr>
          <p:cNvSpPr/>
          <p:nvPr/>
        </p:nvSpPr>
        <p:spPr>
          <a:xfrm>
            <a:off x="7813742" y="3729585"/>
            <a:ext cx="1715749" cy="3599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lvl1pPr marL="0" indent="0">
              <a:buFont typeface="Arial" panose="020B0604020202020204" pitchFamily="34" charset="0"/>
              <a:buNone/>
              <a:defRPr/>
            </a:lvl1pPr>
          </a:lstStyle>
          <a:p>
            <a:r>
              <a:rPr lang="en-US"/>
              <a:t>Timeline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cxnSp>
        <p:nvCxnSpPr>
          <p:cNvPr id="32" name="Straight Connector 31">
            <a:extLst>
              <a:ext uri="{FF2B5EF4-FFF2-40B4-BE49-F238E27FC236}">
                <a16:creationId xmlns:a16="http://schemas.microsoft.com/office/drawing/2014/main" id="{6E495D48-BB2A-700F-D8A1-70DB9C5DCEB8}"/>
              </a:ext>
            </a:extLst>
          </p:cNvPr>
          <p:cNvCxnSpPr>
            <a:cxnSpLocks/>
          </p:cNvCxnSpPr>
          <p:nvPr/>
        </p:nvCxnSpPr>
        <p:spPr>
          <a:xfrm flipV="1">
            <a:off x="3521117" y="3705653"/>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75" name="Text Placeholder 7">
            <a:extLst>
              <a:ext uri="{FF2B5EF4-FFF2-40B4-BE49-F238E27FC236}">
                <a16:creationId xmlns:a16="http://schemas.microsoft.com/office/drawing/2014/main" id="{E03DB66A-7802-1EE2-F672-143832051DE8}"/>
              </a:ext>
            </a:extLst>
          </p:cNvPr>
          <p:cNvSpPr>
            <a:spLocks noGrp="1"/>
          </p:cNvSpPr>
          <p:nvPr>
            <p:ph type="body" sz="quarter" idx="21" hasCustomPrompt="1"/>
          </p:nvPr>
        </p:nvSpPr>
        <p:spPr>
          <a:xfrm>
            <a:off x="1081677" y="3779797"/>
            <a:ext cx="1486313" cy="218674"/>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76" name="Text Placeholder 7">
            <a:extLst>
              <a:ext uri="{FF2B5EF4-FFF2-40B4-BE49-F238E27FC236}">
                <a16:creationId xmlns:a16="http://schemas.microsoft.com/office/drawing/2014/main" id="{2DACD265-61C0-342D-E3D9-3730CA63F524}"/>
              </a:ext>
            </a:extLst>
          </p:cNvPr>
          <p:cNvSpPr>
            <a:spLocks noGrp="1"/>
          </p:cNvSpPr>
          <p:nvPr>
            <p:ph type="body" sz="quarter" idx="22" hasCustomPrompt="1"/>
          </p:nvPr>
        </p:nvSpPr>
        <p:spPr>
          <a:xfrm>
            <a:off x="2796469" y="3426988"/>
            <a:ext cx="1486313" cy="218674"/>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77" name="Text Placeholder 7">
            <a:extLst>
              <a:ext uri="{FF2B5EF4-FFF2-40B4-BE49-F238E27FC236}">
                <a16:creationId xmlns:a16="http://schemas.microsoft.com/office/drawing/2014/main" id="{A7158712-276E-396B-79D7-59B603311F7D}"/>
              </a:ext>
            </a:extLst>
          </p:cNvPr>
          <p:cNvSpPr>
            <a:spLocks noGrp="1"/>
          </p:cNvSpPr>
          <p:nvPr>
            <p:ph type="body" sz="quarter" idx="23" hasCustomPrompt="1"/>
          </p:nvPr>
        </p:nvSpPr>
        <p:spPr>
          <a:xfrm>
            <a:off x="4501868" y="3795824"/>
            <a:ext cx="1486313" cy="218674"/>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78" name="Text Placeholder 7">
            <a:extLst>
              <a:ext uri="{FF2B5EF4-FFF2-40B4-BE49-F238E27FC236}">
                <a16:creationId xmlns:a16="http://schemas.microsoft.com/office/drawing/2014/main" id="{727CAB63-1BCA-9A7C-CCA6-47F98A7745F0}"/>
              </a:ext>
            </a:extLst>
          </p:cNvPr>
          <p:cNvSpPr>
            <a:spLocks noGrp="1"/>
          </p:cNvSpPr>
          <p:nvPr>
            <p:ph type="body" sz="quarter" idx="24" hasCustomPrompt="1"/>
          </p:nvPr>
        </p:nvSpPr>
        <p:spPr>
          <a:xfrm>
            <a:off x="6213107" y="3431409"/>
            <a:ext cx="1486313" cy="218674"/>
          </a:xfrm>
        </p:spPr>
        <p:txBody>
          <a:bodyPr/>
          <a:lstStyle>
            <a:lvl1pPr marL="0" indent="0" algn="ctr">
              <a:spcBef>
                <a:spcPts val="0"/>
              </a:spcBef>
              <a:buNone/>
              <a:defRPr sz="1600" b="1">
                <a:solidFill>
                  <a:schemeClr val="bg1"/>
                </a:solidFill>
                <a:latin typeface="+mn-lt"/>
              </a:defRPr>
            </a:lvl1pPr>
          </a:lstStyle>
          <a:p>
            <a:pPr lvl="0"/>
            <a:r>
              <a:rPr lang="en-US"/>
              <a:t>Month</a:t>
            </a:r>
          </a:p>
        </p:txBody>
      </p:sp>
      <p:sp>
        <p:nvSpPr>
          <p:cNvPr id="80" name="Text Placeholder 7">
            <a:extLst>
              <a:ext uri="{FF2B5EF4-FFF2-40B4-BE49-F238E27FC236}">
                <a16:creationId xmlns:a16="http://schemas.microsoft.com/office/drawing/2014/main" id="{CAD6D09A-1F0D-AEBC-D0DD-431F608B1813}"/>
              </a:ext>
            </a:extLst>
          </p:cNvPr>
          <p:cNvSpPr>
            <a:spLocks noGrp="1"/>
          </p:cNvSpPr>
          <p:nvPr>
            <p:ph type="body" sz="quarter" idx="26" hasCustomPrompt="1"/>
          </p:nvPr>
        </p:nvSpPr>
        <p:spPr>
          <a:xfrm>
            <a:off x="7928460" y="3793907"/>
            <a:ext cx="1486313" cy="218674"/>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4" name="TextBox 3">
            <a:extLst>
              <a:ext uri="{FF2B5EF4-FFF2-40B4-BE49-F238E27FC236}">
                <a16:creationId xmlns:a16="http://schemas.microsoft.com/office/drawing/2014/main" id="{44F0DA02-8912-0B6B-6F42-A974290D6CD4}"/>
              </a:ext>
            </a:extLst>
          </p:cNvPr>
          <p:cNvSpPr txBox="1"/>
          <p:nvPr/>
        </p:nvSpPr>
        <p:spPr>
          <a:xfrm>
            <a:off x="917981" y="4149717"/>
            <a:ext cx="1750641" cy="307777"/>
          </a:xfrm>
          <a:prstGeom prst="rect">
            <a:avLst/>
          </a:prstGeom>
          <a:noFill/>
        </p:spPr>
        <p:txBody>
          <a:bodyPr wrap="square" lIns="0" tIns="0" rIns="0" bIns="0" rtlCol="0">
            <a:spAutoFit/>
          </a:bodyPr>
          <a:lstStyle/>
          <a:p>
            <a:pPr marL="0" indent="0" algn="ctr">
              <a:buFont typeface="Arial" panose="020B0604020202020204" pitchFamily="34" charset="0"/>
              <a:buNone/>
            </a:pPr>
            <a:r>
              <a:rPr lang="en-US" sz="2000" b="1">
                <a:solidFill>
                  <a:schemeClr val="tx1"/>
                </a:solidFill>
              </a:rPr>
              <a:t>20XX</a:t>
            </a:r>
          </a:p>
        </p:txBody>
      </p:sp>
      <p:sp>
        <p:nvSpPr>
          <p:cNvPr id="5" name="TextBox 4">
            <a:extLst>
              <a:ext uri="{FF2B5EF4-FFF2-40B4-BE49-F238E27FC236}">
                <a16:creationId xmlns:a16="http://schemas.microsoft.com/office/drawing/2014/main" id="{A49878B0-CF0A-802D-531E-1FCD7080CC56}"/>
              </a:ext>
            </a:extLst>
          </p:cNvPr>
          <p:cNvSpPr txBox="1"/>
          <p:nvPr/>
        </p:nvSpPr>
        <p:spPr>
          <a:xfrm>
            <a:off x="6089340" y="2972163"/>
            <a:ext cx="1724798" cy="307777"/>
          </a:xfrm>
          <a:prstGeom prst="rect">
            <a:avLst/>
          </a:prstGeom>
          <a:noFill/>
        </p:spPr>
        <p:txBody>
          <a:bodyPr wrap="square" lIns="0" tIns="0" rIns="0" bIns="0" rtlCol="0">
            <a:spAutoFit/>
          </a:bodyPr>
          <a:lstStyle/>
          <a:p>
            <a:pPr marL="0" indent="0" algn="ctr">
              <a:buFont typeface="Arial" panose="020B0604020202020204" pitchFamily="34" charset="0"/>
              <a:buNone/>
            </a:pPr>
            <a:r>
              <a:rPr lang="en-US" sz="2000" b="1">
                <a:solidFill>
                  <a:schemeClr val="tx1"/>
                </a:solidFill>
              </a:rPr>
              <a:t>20XX</a:t>
            </a:r>
          </a:p>
        </p:txBody>
      </p:sp>
      <p:sp>
        <p:nvSpPr>
          <p:cNvPr id="19" name="Rectangle 18">
            <a:extLst>
              <a:ext uri="{FF2B5EF4-FFF2-40B4-BE49-F238E27FC236}">
                <a16:creationId xmlns:a16="http://schemas.microsoft.com/office/drawing/2014/main" id="{622F5348-07E7-C888-D291-A0D3B05C7F4F}"/>
              </a:ext>
            </a:extLst>
          </p:cNvPr>
          <p:cNvSpPr/>
          <p:nvPr/>
        </p:nvSpPr>
        <p:spPr>
          <a:xfrm>
            <a:off x="9529093" y="3367976"/>
            <a:ext cx="1715749" cy="359994"/>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20" name="Text Placeholder 7">
            <a:extLst>
              <a:ext uri="{FF2B5EF4-FFF2-40B4-BE49-F238E27FC236}">
                <a16:creationId xmlns:a16="http://schemas.microsoft.com/office/drawing/2014/main" id="{B0FE0DF9-6560-0B59-C4AC-CD6746790299}"/>
              </a:ext>
            </a:extLst>
          </p:cNvPr>
          <p:cNvSpPr>
            <a:spLocks noGrp="1"/>
          </p:cNvSpPr>
          <p:nvPr>
            <p:ph type="body" sz="quarter" idx="28" hasCustomPrompt="1"/>
          </p:nvPr>
        </p:nvSpPr>
        <p:spPr>
          <a:xfrm>
            <a:off x="9643811" y="3438636"/>
            <a:ext cx="1486313" cy="218674"/>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grpSp>
        <p:nvGrpSpPr>
          <p:cNvPr id="11" name="Group 10">
            <a:extLst>
              <a:ext uri="{FF2B5EF4-FFF2-40B4-BE49-F238E27FC236}">
                <a16:creationId xmlns:a16="http://schemas.microsoft.com/office/drawing/2014/main" id="{F194D94E-5449-DF2C-2F5D-D841479A4552}"/>
              </a:ext>
            </a:extLst>
          </p:cNvPr>
          <p:cNvGrpSpPr/>
          <p:nvPr/>
        </p:nvGrpSpPr>
        <p:grpSpPr>
          <a:xfrm>
            <a:off x="10863102" y="309052"/>
            <a:ext cx="911847" cy="382707"/>
            <a:chOff x="7459170" y="481236"/>
            <a:chExt cx="2697427" cy="1132124"/>
          </a:xfrm>
        </p:grpSpPr>
        <p:sp>
          <p:nvSpPr>
            <p:cNvPr id="12" name="Freeform 9">
              <a:extLst>
                <a:ext uri="{FF2B5EF4-FFF2-40B4-BE49-F238E27FC236}">
                  <a16:creationId xmlns:a16="http://schemas.microsoft.com/office/drawing/2014/main" id="{5063938E-0B76-EDB3-C856-B1D26E30B71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3" name="Freeform 11">
              <a:extLst>
                <a:ext uri="{FF2B5EF4-FFF2-40B4-BE49-F238E27FC236}">
                  <a16:creationId xmlns:a16="http://schemas.microsoft.com/office/drawing/2014/main" id="{5510523C-B26C-12B4-E2AF-3B2FADB30240}"/>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4">
              <a:extLst>
                <a:ext uri="{FF2B5EF4-FFF2-40B4-BE49-F238E27FC236}">
                  <a16:creationId xmlns:a16="http://schemas.microsoft.com/office/drawing/2014/main" id="{B611347A-35B6-6868-992F-74F2459D3483}"/>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5" name="Freeform 18">
              <a:extLst>
                <a:ext uri="{FF2B5EF4-FFF2-40B4-BE49-F238E27FC236}">
                  <a16:creationId xmlns:a16="http://schemas.microsoft.com/office/drawing/2014/main" id="{1584A8E7-3350-8130-8892-4A6115F42B9E}"/>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7" name="Freeform 19">
              <a:extLst>
                <a:ext uri="{FF2B5EF4-FFF2-40B4-BE49-F238E27FC236}">
                  <a16:creationId xmlns:a16="http://schemas.microsoft.com/office/drawing/2014/main" id="{9FC97A09-E07F-2634-3993-456DE63ACE5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8" name="Freeform 20">
              <a:extLst>
                <a:ext uri="{FF2B5EF4-FFF2-40B4-BE49-F238E27FC236}">
                  <a16:creationId xmlns:a16="http://schemas.microsoft.com/office/drawing/2014/main" id="{498EFFCC-05BE-6AB2-1D43-DEE47822615B}"/>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21" name="Freeform 23">
              <a:extLst>
                <a:ext uri="{FF2B5EF4-FFF2-40B4-BE49-F238E27FC236}">
                  <a16:creationId xmlns:a16="http://schemas.microsoft.com/office/drawing/2014/main" id="{FB7016B7-B1CC-C901-1DA5-7C83264A6CC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24" name="Content Placeholder 17">
            <a:extLst>
              <a:ext uri="{FF2B5EF4-FFF2-40B4-BE49-F238E27FC236}">
                <a16:creationId xmlns:a16="http://schemas.microsoft.com/office/drawing/2014/main" id="{C04E7B68-FD06-FE47-C0CA-09997FF2A094}"/>
              </a:ext>
            </a:extLst>
          </p:cNvPr>
          <p:cNvSpPr>
            <a:spLocks noGrp="1"/>
          </p:cNvSpPr>
          <p:nvPr>
            <p:ph sz="quarter" idx="64"/>
          </p:nvPr>
        </p:nvSpPr>
        <p:spPr>
          <a:xfrm>
            <a:off x="2514600" y="4800600"/>
            <a:ext cx="198120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5" name="Content Placeholder 17">
            <a:extLst>
              <a:ext uri="{FF2B5EF4-FFF2-40B4-BE49-F238E27FC236}">
                <a16:creationId xmlns:a16="http://schemas.microsoft.com/office/drawing/2014/main" id="{0E50B341-584B-5AEC-A79D-ADD8CF05F8FC}"/>
              </a:ext>
            </a:extLst>
          </p:cNvPr>
          <p:cNvSpPr>
            <a:spLocks noGrp="1"/>
          </p:cNvSpPr>
          <p:nvPr>
            <p:ph sz="quarter" idx="65"/>
          </p:nvPr>
        </p:nvSpPr>
        <p:spPr>
          <a:xfrm>
            <a:off x="6019800" y="4800600"/>
            <a:ext cx="198120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6" name="Content Placeholder 17">
            <a:extLst>
              <a:ext uri="{FF2B5EF4-FFF2-40B4-BE49-F238E27FC236}">
                <a16:creationId xmlns:a16="http://schemas.microsoft.com/office/drawing/2014/main" id="{0AE223FE-03F1-1BE1-0D01-AF3D511DF195}"/>
              </a:ext>
            </a:extLst>
          </p:cNvPr>
          <p:cNvSpPr>
            <a:spLocks noGrp="1"/>
          </p:cNvSpPr>
          <p:nvPr>
            <p:ph sz="quarter" idx="67"/>
          </p:nvPr>
        </p:nvSpPr>
        <p:spPr>
          <a:xfrm>
            <a:off x="9448800" y="4800600"/>
            <a:ext cx="198120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7" name="Content Placeholder 17">
            <a:extLst>
              <a:ext uri="{FF2B5EF4-FFF2-40B4-BE49-F238E27FC236}">
                <a16:creationId xmlns:a16="http://schemas.microsoft.com/office/drawing/2014/main" id="{3979C53E-CE70-6ED5-B667-9C2275B8AF3A}"/>
              </a:ext>
            </a:extLst>
          </p:cNvPr>
          <p:cNvSpPr>
            <a:spLocks noGrp="1"/>
          </p:cNvSpPr>
          <p:nvPr>
            <p:ph sz="quarter" idx="68"/>
          </p:nvPr>
        </p:nvSpPr>
        <p:spPr>
          <a:xfrm>
            <a:off x="990600" y="1828800"/>
            <a:ext cx="198120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8" name="Content Placeholder 17">
            <a:extLst>
              <a:ext uri="{FF2B5EF4-FFF2-40B4-BE49-F238E27FC236}">
                <a16:creationId xmlns:a16="http://schemas.microsoft.com/office/drawing/2014/main" id="{4E918C0F-FF63-F25D-A047-72148F59D010}"/>
              </a:ext>
            </a:extLst>
          </p:cNvPr>
          <p:cNvSpPr>
            <a:spLocks noGrp="1"/>
          </p:cNvSpPr>
          <p:nvPr>
            <p:ph sz="quarter" idx="69"/>
          </p:nvPr>
        </p:nvSpPr>
        <p:spPr>
          <a:xfrm>
            <a:off x="4267200" y="1828800"/>
            <a:ext cx="198120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9" name="Content Placeholder 17">
            <a:extLst>
              <a:ext uri="{FF2B5EF4-FFF2-40B4-BE49-F238E27FC236}">
                <a16:creationId xmlns:a16="http://schemas.microsoft.com/office/drawing/2014/main" id="{6C2406E8-B9A7-737B-D983-E39068B37BDB}"/>
              </a:ext>
            </a:extLst>
          </p:cNvPr>
          <p:cNvSpPr>
            <a:spLocks noGrp="1"/>
          </p:cNvSpPr>
          <p:nvPr>
            <p:ph sz="quarter" idx="70"/>
          </p:nvPr>
        </p:nvSpPr>
        <p:spPr>
          <a:xfrm>
            <a:off x="7696200" y="1828800"/>
            <a:ext cx="198120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30" name="Slide Number Placeholder 29">
            <a:extLst>
              <a:ext uri="{FF2B5EF4-FFF2-40B4-BE49-F238E27FC236}">
                <a16:creationId xmlns:a16="http://schemas.microsoft.com/office/drawing/2014/main" id="{78D71F0F-7695-806E-2DE6-545660081DE0}"/>
              </a:ext>
            </a:extLst>
          </p:cNvPr>
          <p:cNvSpPr>
            <a:spLocks noGrp="1"/>
          </p:cNvSpPr>
          <p:nvPr>
            <p:ph type="sldNum" sz="quarter" idx="71"/>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3213282523"/>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p:cSld name="Timeline layout 3">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lvl1pPr marL="0" indent="0">
              <a:buFont typeface="Arial" panose="020B0604020202020204" pitchFamily="34" charset="0"/>
              <a:buNone/>
              <a:defRPr/>
            </a:lvl1pPr>
          </a:lstStyle>
          <a:p>
            <a:r>
              <a:rPr lang="en-US"/>
              <a:t>Timeline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marL="0" marR="0" lvl="0" indent="0" algn="l" defTabSz="914400" rtl="0" eaLnBrk="1" fontAlgn="auto" latinLnBrk="0" hangingPunct="1">
              <a:lnSpc>
                <a:spcPct val="100000"/>
              </a:lnSpc>
              <a:spcBef>
                <a:spcPts val="0"/>
              </a:spcBef>
              <a:spcAft>
                <a:spcPts val="0"/>
              </a:spcAft>
              <a:buClrTx/>
              <a:buSzTx/>
              <a:buFont typeface="Wingdings" pitchFamily="2" charset="2"/>
              <a:buNone/>
              <a:tabLst/>
              <a:defRPr/>
            </a:pPr>
            <a:r>
              <a:rPr lang="en-US"/>
              <a:t>Click to add subheading</a:t>
            </a:r>
            <a:endParaRPr lang="en-GB"/>
          </a:p>
        </p:txBody>
      </p:sp>
      <p:sp>
        <p:nvSpPr>
          <p:cNvPr id="18" name="Rectangle 17">
            <a:extLst>
              <a:ext uri="{FF2B5EF4-FFF2-40B4-BE49-F238E27FC236}">
                <a16:creationId xmlns:a16="http://schemas.microsoft.com/office/drawing/2014/main" id="{9C162B7E-6DD2-0BDC-A754-B14190695F9D}"/>
              </a:ext>
            </a:extLst>
          </p:cNvPr>
          <p:cNvSpPr/>
          <p:nvPr/>
        </p:nvSpPr>
        <p:spPr>
          <a:xfrm>
            <a:off x="797913" y="3733800"/>
            <a:ext cx="2173887" cy="359994"/>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21" name="Rectangle 20">
            <a:extLst>
              <a:ext uri="{FF2B5EF4-FFF2-40B4-BE49-F238E27FC236}">
                <a16:creationId xmlns:a16="http://schemas.microsoft.com/office/drawing/2014/main" id="{501CD494-4588-D746-4872-F8ECD0F5AA38}"/>
              </a:ext>
            </a:extLst>
          </p:cNvPr>
          <p:cNvSpPr/>
          <p:nvPr/>
        </p:nvSpPr>
        <p:spPr>
          <a:xfrm>
            <a:off x="2980944" y="3352800"/>
            <a:ext cx="2173887" cy="3599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24" name="Rectangle 23">
            <a:extLst>
              <a:ext uri="{FF2B5EF4-FFF2-40B4-BE49-F238E27FC236}">
                <a16:creationId xmlns:a16="http://schemas.microsoft.com/office/drawing/2014/main" id="{54D080DA-7928-FAB5-1EC5-E057D616B939}"/>
              </a:ext>
            </a:extLst>
          </p:cNvPr>
          <p:cNvSpPr/>
          <p:nvPr/>
        </p:nvSpPr>
        <p:spPr>
          <a:xfrm>
            <a:off x="5165380" y="3725164"/>
            <a:ext cx="2173887" cy="359994"/>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25" name="Rectangle 24">
            <a:extLst>
              <a:ext uri="{FF2B5EF4-FFF2-40B4-BE49-F238E27FC236}">
                <a16:creationId xmlns:a16="http://schemas.microsoft.com/office/drawing/2014/main" id="{000A0001-BCDB-B25A-6F7C-E3402F3D8D7E}"/>
              </a:ext>
            </a:extLst>
          </p:cNvPr>
          <p:cNvSpPr/>
          <p:nvPr/>
        </p:nvSpPr>
        <p:spPr>
          <a:xfrm>
            <a:off x="7351113" y="3355848"/>
            <a:ext cx="2173887" cy="3599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28" name="Text Placeholder 7">
            <a:extLst>
              <a:ext uri="{FF2B5EF4-FFF2-40B4-BE49-F238E27FC236}">
                <a16:creationId xmlns:a16="http://schemas.microsoft.com/office/drawing/2014/main" id="{DC7E2B6A-F580-B5AC-1B93-99238A96319D}"/>
              </a:ext>
            </a:extLst>
          </p:cNvPr>
          <p:cNvSpPr>
            <a:spLocks noGrp="1"/>
          </p:cNvSpPr>
          <p:nvPr>
            <p:ph type="body" sz="quarter" idx="21" hasCustomPrompt="1"/>
          </p:nvPr>
        </p:nvSpPr>
        <p:spPr>
          <a:xfrm>
            <a:off x="924736" y="3804460"/>
            <a:ext cx="1920240" cy="218674"/>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29" name="Text Placeholder 7">
            <a:extLst>
              <a:ext uri="{FF2B5EF4-FFF2-40B4-BE49-F238E27FC236}">
                <a16:creationId xmlns:a16="http://schemas.microsoft.com/office/drawing/2014/main" id="{D5C43AC4-0D23-A3AB-8F06-9853C4F07A6D}"/>
              </a:ext>
            </a:extLst>
          </p:cNvPr>
          <p:cNvSpPr>
            <a:spLocks noGrp="1"/>
          </p:cNvSpPr>
          <p:nvPr>
            <p:ph type="body" sz="quarter" idx="22" hasCustomPrompt="1"/>
          </p:nvPr>
        </p:nvSpPr>
        <p:spPr>
          <a:xfrm>
            <a:off x="3108960" y="3417167"/>
            <a:ext cx="1920240" cy="231260"/>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30" name="Text Placeholder 7">
            <a:extLst>
              <a:ext uri="{FF2B5EF4-FFF2-40B4-BE49-F238E27FC236}">
                <a16:creationId xmlns:a16="http://schemas.microsoft.com/office/drawing/2014/main" id="{415DE312-7E3F-6B39-16EF-08573561B3C2}"/>
              </a:ext>
            </a:extLst>
          </p:cNvPr>
          <p:cNvSpPr>
            <a:spLocks noGrp="1"/>
          </p:cNvSpPr>
          <p:nvPr>
            <p:ph type="body" sz="quarter" idx="23" hasCustomPrompt="1"/>
          </p:nvPr>
        </p:nvSpPr>
        <p:spPr>
          <a:xfrm>
            <a:off x="5292203" y="3801331"/>
            <a:ext cx="1920240" cy="207661"/>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31" name="Text Placeholder 7">
            <a:extLst>
              <a:ext uri="{FF2B5EF4-FFF2-40B4-BE49-F238E27FC236}">
                <a16:creationId xmlns:a16="http://schemas.microsoft.com/office/drawing/2014/main" id="{03FDE538-4706-D515-DFE3-D98AF60BA661}"/>
              </a:ext>
            </a:extLst>
          </p:cNvPr>
          <p:cNvSpPr>
            <a:spLocks noGrp="1"/>
          </p:cNvSpPr>
          <p:nvPr>
            <p:ph type="body" sz="quarter" idx="24" hasCustomPrompt="1"/>
          </p:nvPr>
        </p:nvSpPr>
        <p:spPr>
          <a:xfrm>
            <a:off x="7479129" y="3422906"/>
            <a:ext cx="1920240" cy="226839"/>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cxnSp>
        <p:nvCxnSpPr>
          <p:cNvPr id="36" name="Straight Connector 35">
            <a:extLst>
              <a:ext uri="{FF2B5EF4-FFF2-40B4-BE49-F238E27FC236}">
                <a16:creationId xmlns:a16="http://schemas.microsoft.com/office/drawing/2014/main" id="{DB491020-BFE9-342E-62B1-E51B61F5123A}"/>
              </a:ext>
            </a:extLst>
          </p:cNvPr>
          <p:cNvCxnSpPr>
            <a:cxnSpLocks/>
          </p:cNvCxnSpPr>
          <p:nvPr/>
        </p:nvCxnSpPr>
        <p:spPr>
          <a:xfrm>
            <a:off x="800552" y="3733800"/>
            <a:ext cx="0" cy="1617678"/>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010144E3-7EC6-11AC-C3EA-A997D8F496DA}"/>
              </a:ext>
            </a:extLst>
          </p:cNvPr>
          <p:cNvCxnSpPr>
            <a:cxnSpLocks/>
          </p:cNvCxnSpPr>
          <p:nvPr/>
        </p:nvCxnSpPr>
        <p:spPr>
          <a:xfrm>
            <a:off x="2991493" y="1808522"/>
            <a:ext cx="0" cy="161767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51D93720-BD62-9546-7818-EE23AD0461B5}"/>
              </a:ext>
            </a:extLst>
          </p:cNvPr>
          <p:cNvCxnSpPr>
            <a:cxnSpLocks/>
          </p:cNvCxnSpPr>
          <p:nvPr/>
        </p:nvCxnSpPr>
        <p:spPr>
          <a:xfrm>
            <a:off x="5161590" y="3725164"/>
            <a:ext cx="0" cy="1617678"/>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AA1150A4-CA3A-4DB0-87F1-07A970361641}"/>
              </a:ext>
            </a:extLst>
          </p:cNvPr>
          <p:cNvCxnSpPr>
            <a:cxnSpLocks/>
          </p:cNvCxnSpPr>
          <p:nvPr/>
        </p:nvCxnSpPr>
        <p:spPr>
          <a:xfrm>
            <a:off x="7360920" y="1965960"/>
            <a:ext cx="0" cy="161767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Rectangle 14">
            <a:extLst>
              <a:ext uri="{FF2B5EF4-FFF2-40B4-BE49-F238E27FC236}">
                <a16:creationId xmlns:a16="http://schemas.microsoft.com/office/drawing/2014/main" id="{1CBEB14D-5BA5-643D-3888-51C635CEC8B1}"/>
              </a:ext>
            </a:extLst>
          </p:cNvPr>
          <p:cNvSpPr/>
          <p:nvPr/>
        </p:nvSpPr>
        <p:spPr>
          <a:xfrm>
            <a:off x="9560913" y="3733800"/>
            <a:ext cx="2173887" cy="359994"/>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19" name="Text Placeholder 7">
            <a:extLst>
              <a:ext uri="{FF2B5EF4-FFF2-40B4-BE49-F238E27FC236}">
                <a16:creationId xmlns:a16="http://schemas.microsoft.com/office/drawing/2014/main" id="{06E2C579-4B66-6E6F-A0FC-DB5166F06A78}"/>
              </a:ext>
            </a:extLst>
          </p:cNvPr>
          <p:cNvSpPr>
            <a:spLocks noGrp="1"/>
          </p:cNvSpPr>
          <p:nvPr>
            <p:ph type="body" sz="quarter" idx="26" hasCustomPrompt="1"/>
          </p:nvPr>
        </p:nvSpPr>
        <p:spPr>
          <a:xfrm>
            <a:off x="9687736" y="3804460"/>
            <a:ext cx="1920240" cy="218674"/>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cxnSp>
        <p:nvCxnSpPr>
          <p:cNvPr id="20" name="Straight Connector 19">
            <a:extLst>
              <a:ext uri="{FF2B5EF4-FFF2-40B4-BE49-F238E27FC236}">
                <a16:creationId xmlns:a16="http://schemas.microsoft.com/office/drawing/2014/main" id="{A862AABA-58A5-CF8D-D0C4-B554C5749D36}"/>
              </a:ext>
            </a:extLst>
          </p:cNvPr>
          <p:cNvCxnSpPr>
            <a:cxnSpLocks/>
          </p:cNvCxnSpPr>
          <p:nvPr/>
        </p:nvCxnSpPr>
        <p:spPr>
          <a:xfrm>
            <a:off x="9557123" y="3733800"/>
            <a:ext cx="0" cy="1617678"/>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4" name="Group 3">
            <a:extLst>
              <a:ext uri="{FF2B5EF4-FFF2-40B4-BE49-F238E27FC236}">
                <a16:creationId xmlns:a16="http://schemas.microsoft.com/office/drawing/2014/main" id="{2BB24D12-2B2D-2D76-EE69-66617B5D3003}"/>
              </a:ext>
            </a:extLst>
          </p:cNvPr>
          <p:cNvGrpSpPr/>
          <p:nvPr/>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CD563FF0-2D11-74C6-7C52-18A30C8FD542}"/>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6" name="Freeform 11">
              <a:extLst>
                <a:ext uri="{FF2B5EF4-FFF2-40B4-BE49-F238E27FC236}">
                  <a16:creationId xmlns:a16="http://schemas.microsoft.com/office/drawing/2014/main" id="{351CFE62-B9E2-58A9-36DB-8BC807FE1D60}"/>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7" name="Freeform 14">
              <a:extLst>
                <a:ext uri="{FF2B5EF4-FFF2-40B4-BE49-F238E27FC236}">
                  <a16:creationId xmlns:a16="http://schemas.microsoft.com/office/drawing/2014/main" id="{C52DFA7F-49E3-C63D-0541-0BD497A67ED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18">
              <a:extLst>
                <a:ext uri="{FF2B5EF4-FFF2-40B4-BE49-F238E27FC236}">
                  <a16:creationId xmlns:a16="http://schemas.microsoft.com/office/drawing/2014/main" id="{FAF8086D-5841-5275-288F-0DC42AB9470E}"/>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9" name="Freeform 19">
              <a:extLst>
                <a:ext uri="{FF2B5EF4-FFF2-40B4-BE49-F238E27FC236}">
                  <a16:creationId xmlns:a16="http://schemas.microsoft.com/office/drawing/2014/main" id="{BB2AD928-C0A8-B4CC-7B0F-3E978952548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0" name="Freeform 20">
              <a:extLst>
                <a:ext uri="{FF2B5EF4-FFF2-40B4-BE49-F238E27FC236}">
                  <a16:creationId xmlns:a16="http://schemas.microsoft.com/office/drawing/2014/main" id="{7B02FCF4-CF98-E4B5-FD59-FE20C4C13D2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23">
              <a:extLst>
                <a:ext uri="{FF2B5EF4-FFF2-40B4-BE49-F238E27FC236}">
                  <a16:creationId xmlns:a16="http://schemas.microsoft.com/office/drawing/2014/main" id="{95F2895F-39E5-589F-3F8C-592D0A9C3A8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22" name="Content Placeholder 17">
            <a:extLst>
              <a:ext uri="{FF2B5EF4-FFF2-40B4-BE49-F238E27FC236}">
                <a16:creationId xmlns:a16="http://schemas.microsoft.com/office/drawing/2014/main" id="{223BAD68-DF8E-2DE9-AF59-8BA2768DA520}"/>
              </a:ext>
            </a:extLst>
          </p:cNvPr>
          <p:cNvSpPr>
            <a:spLocks noGrp="1"/>
          </p:cNvSpPr>
          <p:nvPr>
            <p:ph sz="quarter" idx="63"/>
          </p:nvPr>
        </p:nvSpPr>
        <p:spPr>
          <a:xfrm>
            <a:off x="3118316" y="1981200"/>
            <a:ext cx="192024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3" name="Content Placeholder 17">
            <a:extLst>
              <a:ext uri="{FF2B5EF4-FFF2-40B4-BE49-F238E27FC236}">
                <a16:creationId xmlns:a16="http://schemas.microsoft.com/office/drawing/2014/main" id="{9ED7E7CF-8C4F-4727-B19C-9AB2CAE7CB0A}"/>
              </a:ext>
            </a:extLst>
          </p:cNvPr>
          <p:cNvSpPr>
            <a:spLocks noGrp="1"/>
          </p:cNvSpPr>
          <p:nvPr>
            <p:ph sz="quarter" idx="64"/>
          </p:nvPr>
        </p:nvSpPr>
        <p:spPr>
          <a:xfrm>
            <a:off x="931904" y="4191000"/>
            <a:ext cx="192024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6" name="Content Placeholder 17">
            <a:extLst>
              <a:ext uri="{FF2B5EF4-FFF2-40B4-BE49-F238E27FC236}">
                <a16:creationId xmlns:a16="http://schemas.microsoft.com/office/drawing/2014/main" id="{E1B18EFE-C94D-D0D2-A1E7-03C6B88087B9}"/>
              </a:ext>
            </a:extLst>
          </p:cNvPr>
          <p:cNvSpPr>
            <a:spLocks noGrp="1"/>
          </p:cNvSpPr>
          <p:nvPr>
            <p:ph sz="quarter" idx="65"/>
          </p:nvPr>
        </p:nvSpPr>
        <p:spPr>
          <a:xfrm>
            <a:off x="5292203" y="4191000"/>
            <a:ext cx="192024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32" name="Content Placeholder 17">
            <a:extLst>
              <a:ext uri="{FF2B5EF4-FFF2-40B4-BE49-F238E27FC236}">
                <a16:creationId xmlns:a16="http://schemas.microsoft.com/office/drawing/2014/main" id="{873156A0-6700-E73F-30C9-08C6B9E15EFA}"/>
              </a:ext>
            </a:extLst>
          </p:cNvPr>
          <p:cNvSpPr>
            <a:spLocks noGrp="1"/>
          </p:cNvSpPr>
          <p:nvPr>
            <p:ph sz="quarter" idx="66"/>
          </p:nvPr>
        </p:nvSpPr>
        <p:spPr>
          <a:xfrm>
            <a:off x="7485766" y="1981200"/>
            <a:ext cx="192024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33" name="Content Placeholder 17">
            <a:extLst>
              <a:ext uri="{FF2B5EF4-FFF2-40B4-BE49-F238E27FC236}">
                <a16:creationId xmlns:a16="http://schemas.microsoft.com/office/drawing/2014/main" id="{207428A8-B813-0023-E63D-8D42D0AEA86C}"/>
              </a:ext>
            </a:extLst>
          </p:cNvPr>
          <p:cNvSpPr>
            <a:spLocks noGrp="1"/>
          </p:cNvSpPr>
          <p:nvPr>
            <p:ph sz="quarter" idx="67"/>
          </p:nvPr>
        </p:nvSpPr>
        <p:spPr>
          <a:xfrm>
            <a:off x="9668104" y="4191000"/>
            <a:ext cx="192024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13" name="Slide Number Placeholder 12">
            <a:extLst>
              <a:ext uri="{FF2B5EF4-FFF2-40B4-BE49-F238E27FC236}">
                <a16:creationId xmlns:a16="http://schemas.microsoft.com/office/drawing/2014/main" id="{F36BA707-FF5C-29CC-C3E6-E55987905CC0}"/>
              </a:ext>
            </a:extLst>
          </p:cNvPr>
          <p:cNvSpPr>
            <a:spLocks noGrp="1"/>
          </p:cNvSpPr>
          <p:nvPr>
            <p:ph type="sldNum" sz="quarter" idx="68"/>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2762953500"/>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p:cSld name="5 step process square">
    <p:spTree>
      <p:nvGrpSpPr>
        <p:cNvPr id="1" name=""/>
        <p:cNvGrpSpPr/>
        <p:nvPr/>
      </p:nvGrpSpPr>
      <p:grpSpPr>
        <a:xfrm>
          <a:off x="0" y="0"/>
          <a:ext cx="0" cy="0"/>
          <a:chOff x="0" y="0"/>
          <a:chExt cx="0" cy="0"/>
        </a:xfrm>
      </p:grpSpPr>
      <p:grpSp>
        <p:nvGrpSpPr>
          <p:cNvPr id="33" name="Group 32">
            <a:extLst>
              <a:ext uri="{FF2B5EF4-FFF2-40B4-BE49-F238E27FC236}">
                <a16:creationId xmlns:a16="http://schemas.microsoft.com/office/drawing/2014/main" id="{04EFA6A9-E0EF-2E90-50AA-CFC51833A7F6}"/>
              </a:ext>
            </a:extLst>
          </p:cNvPr>
          <p:cNvGrpSpPr/>
          <p:nvPr/>
        </p:nvGrpSpPr>
        <p:grpSpPr>
          <a:xfrm>
            <a:off x="801534" y="2669580"/>
            <a:ext cx="10624021" cy="2270637"/>
            <a:chOff x="815975" y="240467"/>
            <a:chExt cx="9880312" cy="2111687"/>
          </a:xfrm>
        </p:grpSpPr>
        <p:grpSp>
          <p:nvGrpSpPr>
            <p:cNvPr id="34" name="Group 33">
              <a:extLst>
                <a:ext uri="{FF2B5EF4-FFF2-40B4-BE49-F238E27FC236}">
                  <a16:creationId xmlns:a16="http://schemas.microsoft.com/office/drawing/2014/main" id="{FAFBF608-AA80-C512-F933-45C6B42A691A}"/>
                </a:ext>
              </a:extLst>
            </p:cNvPr>
            <p:cNvGrpSpPr/>
            <p:nvPr/>
          </p:nvGrpSpPr>
          <p:grpSpPr>
            <a:xfrm>
              <a:off x="815975" y="240467"/>
              <a:ext cx="7937524" cy="2111687"/>
              <a:chOff x="3865105" y="128943"/>
              <a:chExt cx="7937524" cy="2111687"/>
            </a:xfrm>
          </p:grpSpPr>
          <p:grpSp>
            <p:nvGrpSpPr>
              <p:cNvPr id="36" name="Group 35">
                <a:extLst>
                  <a:ext uri="{FF2B5EF4-FFF2-40B4-BE49-F238E27FC236}">
                    <a16:creationId xmlns:a16="http://schemas.microsoft.com/office/drawing/2014/main" id="{1A934A2F-1312-8330-01DC-3B8BD64A0281}"/>
                  </a:ext>
                </a:extLst>
              </p:cNvPr>
              <p:cNvGrpSpPr/>
              <p:nvPr/>
            </p:nvGrpSpPr>
            <p:grpSpPr>
              <a:xfrm>
                <a:off x="3865105" y="129055"/>
                <a:ext cx="2101721" cy="2104009"/>
                <a:chOff x="1318842" y="1643194"/>
                <a:chExt cx="2101721" cy="2104009"/>
              </a:xfrm>
            </p:grpSpPr>
            <p:sp>
              <p:nvSpPr>
                <p:cNvPr id="46" name="Rectangle 45">
                  <a:extLst>
                    <a:ext uri="{FF2B5EF4-FFF2-40B4-BE49-F238E27FC236}">
                      <a16:creationId xmlns:a16="http://schemas.microsoft.com/office/drawing/2014/main" id="{5487FF64-AE88-F161-49FB-ADBC43CC1842}"/>
                    </a:ext>
                  </a:extLst>
                </p:cNvPr>
                <p:cNvSpPr/>
                <p:nvPr/>
              </p:nvSpPr>
              <p:spPr>
                <a:xfrm>
                  <a:off x="1318842" y="1643194"/>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sp>
              <p:nvSpPr>
                <p:cNvPr id="47" name="Rectangle 46">
                  <a:extLst>
                    <a:ext uri="{FF2B5EF4-FFF2-40B4-BE49-F238E27FC236}">
                      <a16:creationId xmlns:a16="http://schemas.microsoft.com/office/drawing/2014/main" id="{472842E9-58B9-238E-CEBD-7E745E86BF65}"/>
                    </a:ext>
                  </a:extLst>
                </p:cNvPr>
                <p:cNvSpPr/>
                <p:nvPr/>
              </p:nvSpPr>
              <p:spPr>
                <a:xfrm rot="5400000">
                  <a:off x="2289204" y="2615845"/>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grpSp>
          <p:grpSp>
            <p:nvGrpSpPr>
              <p:cNvPr id="37" name="Group 36">
                <a:extLst>
                  <a:ext uri="{FF2B5EF4-FFF2-40B4-BE49-F238E27FC236}">
                    <a16:creationId xmlns:a16="http://schemas.microsoft.com/office/drawing/2014/main" id="{3DF5BCCA-FC5C-9981-561B-E8F080830440}"/>
                  </a:ext>
                </a:extLst>
              </p:cNvPr>
              <p:cNvGrpSpPr/>
              <p:nvPr/>
            </p:nvGrpSpPr>
            <p:grpSpPr>
              <a:xfrm rot="5400000">
                <a:off x="5801286" y="127799"/>
                <a:ext cx="2101721" cy="2104009"/>
                <a:chOff x="1318842" y="1643194"/>
                <a:chExt cx="2101721" cy="2104009"/>
              </a:xfrm>
            </p:grpSpPr>
            <p:sp>
              <p:nvSpPr>
                <p:cNvPr id="44" name="Rectangle 43">
                  <a:extLst>
                    <a:ext uri="{FF2B5EF4-FFF2-40B4-BE49-F238E27FC236}">
                      <a16:creationId xmlns:a16="http://schemas.microsoft.com/office/drawing/2014/main" id="{33149659-39F1-F01C-2A98-07FFCEC97A58}"/>
                    </a:ext>
                  </a:extLst>
                </p:cNvPr>
                <p:cNvSpPr/>
                <p:nvPr/>
              </p:nvSpPr>
              <p:spPr>
                <a:xfrm>
                  <a:off x="1318842" y="1643194"/>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sp>
              <p:nvSpPr>
                <p:cNvPr id="45" name="Rectangle 44">
                  <a:extLst>
                    <a:ext uri="{FF2B5EF4-FFF2-40B4-BE49-F238E27FC236}">
                      <a16:creationId xmlns:a16="http://schemas.microsoft.com/office/drawing/2014/main" id="{07915DBE-7091-E7E7-4EF6-144A3C443114}"/>
                    </a:ext>
                  </a:extLst>
                </p:cNvPr>
                <p:cNvSpPr/>
                <p:nvPr/>
              </p:nvSpPr>
              <p:spPr>
                <a:xfrm rot="5400000">
                  <a:off x="2289204" y="2615845"/>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grpSp>
          <p:grpSp>
            <p:nvGrpSpPr>
              <p:cNvPr id="38" name="Group 37">
                <a:extLst>
                  <a:ext uri="{FF2B5EF4-FFF2-40B4-BE49-F238E27FC236}">
                    <a16:creationId xmlns:a16="http://schemas.microsoft.com/office/drawing/2014/main" id="{EC675811-B4F6-2B23-6929-F3B21A20635B}"/>
                  </a:ext>
                </a:extLst>
              </p:cNvPr>
              <p:cNvGrpSpPr/>
              <p:nvPr/>
            </p:nvGrpSpPr>
            <p:grpSpPr>
              <a:xfrm>
                <a:off x="7742962" y="128943"/>
                <a:ext cx="2101721" cy="2104009"/>
                <a:chOff x="1318842" y="1643194"/>
                <a:chExt cx="2101721" cy="2104009"/>
              </a:xfrm>
            </p:grpSpPr>
            <p:sp>
              <p:nvSpPr>
                <p:cNvPr id="42" name="Rectangle 41">
                  <a:extLst>
                    <a:ext uri="{FF2B5EF4-FFF2-40B4-BE49-F238E27FC236}">
                      <a16:creationId xmlns:a16="http://schemas.microsoft.com/office/drawing/2014/main" id="{3EE70D31-202A-1BE2-6CDA-D8FE2B46012C}"/>
                    </a:ext>
                  </a:extLst>
                </p:cNvPr>
                <p:cNvSpPr/>
                <p:nvPr/>
              </p:nvSpPr>
              <p:spPr>
                <a:xfrm>
                  <a:off x="1318842" y="1643194"/>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sp>
              <p:nvSpPr>
                <p:cNvPr id="43" name="Rectangle 42">
                  <a:extLst>
                    <a:ext uri="{FF2B5EF4-FFF2-40B4-BE49-F238E27FC236}">
                      <a16:creationId xmlns:a16="http://schemas.microsoft.com/office/drawing/2014/main" id="{4AD77267-D72D-9997-FF7C-8F580D7EFA78}"/>
                    </a:ext>
                  </a:extLst>
                </p:cNvPr>
                <p:cNvSpPr/>
                <p:nvPr/>
              </p:nvSpPr>
              <p:spPr>
                <a:xfrm rot="5400000">
                  <a:off x="2289204" y="2615845"/>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grpSp>
          <p:grpSp>
            <p:nvGrpSpPr>
              <p:cNvPr id="39" name="Group 38">
                <a:extLst>
                  <a:ext uri="{FF2B5EF4-FFF2-40B4-BE49-F238E27FC236}">
                    <a16:creationId xmlns:a16="http://schemas.microsoft.com/office/drawing/2014/main" id="{D4E785B4-0657-2B4E-48DC-77D0DCD0315C}"/>
                  </a:ext>
                </a:extLst>
              </p:cNvPr>
              <p:cNvGrpSpPr/>
              <p:nvPr/>
            </p:nvGrpSpPr>
            <p:grpSpPr>
              <a:xfrm rot="5400000">
                <a:off x="9699764" y="137765"/>
                <a:ext cx="2101721" cy="2104009"/>
                <a:chOff x="1318842" y="1643194"/>
                <a:chExt cx="2101721" cy="2104009"/>
              </a:xfrm>
            </p:grpSpPr>
            <p:sp>
              <p:nvSpPr>
                <p:cNvPr id="40" name="Rectangle 39">
                  <a:extLst>
                    <a:ext uri="{FF2B5EF4-FFF2-40B4-BE49-F238E27FC236}">
                      <a16:creationId xmlns:a16="http://schemas.microsoft.com/office/drawing/2014/main" id="{C1457E27-5E3C-9592-5F72-89BA17327C1F}"/>
                    </a:ext>
                  </a:extLst>
                </p:cNvPr>
                <p:cNvSpPr/>
                <p:nvPr/>
              </p:nvSpPr>
              <p:spPr>
                <a:xfrm>
                  <a:off x="1318842" y="1643194"/>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sp>
              <p:nvSpPr>
                <p:cNvPr id="41" name="Rectangle 40">
                  <a:extLst>
                    <a:ext uri="{FF2B5EF4-FFF2-40B4-BE49-F238E27FC236}">
                      <a16:creationId xmlns:a16="http://schemas.microsoft.com/office/drawing/2014/main" id="{6FAA167C-4D50-FBCA-031D-9AEAA382B202}"/>
                    </a:ext>
                  </a:extLst>
                </p:cNvPr>
                <p:cNvSpPr/>
                <p:nvPr/>
              </p:nvSpPr>
              <p:spPr>
                <a:xfrm rot="5400000">
                  <a:off x="2289204" y="2615845"/>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grpSp>
        </p:grpSp>
        <p:sp>
          <p:nvSpPr>
            <p:cNvPr id="35" name="Rectangle 34">
              <a:extLst>
                <a:ext uri="{FF2B5EF4-FFF2-40B4-BE49-F238E27FC236}">
                  <a16:creationId xmlns:a16="http://schemas.microsoft.com/office/drawing/2014/main" id="{90407875-1133-F772-9DD4-F4BBA92417DC}"/>
                </a:ext>
              </a:extLst>
            </p:cNvPr>
            <p:cNvSpPr/>
            <p:nvPr/>
          </p:nvSpPr>
          <p:spPr>
            <a:xfrm>
              <a:off x="8594792" y="242479"/>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grpSp>
      <p:sp>
        <p:nvSpPr>
          <p:cNvPr id="49" name="Rectangle 48">
            <a:extLst>
              <a:ext uri="{FF2B5EF4-FFF2-40B4-BE49-F238E27FC236}">
                <a16:creationId xmlns:a16="http://schemas.microsoft.com/office/drawing/2014/main" id="{3186D291-6388-E7A5-F9AC-2EACE7C186CD}"/>
              </a:ext>
            </a:extLst>
          </p:cNvPr>
          <p:cNvSpPr/>
          <p:nvPr/>
        </p:nvSpPr>
        <p:spPr>
          <a:xfrm>
            <a:off x="1098600" y="2979595"/>
            <a:ext cx="1639650" cy="163965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600"/>
          </a:p>
        </p:txBody>
      </p:sp>
      <p:sp>
        <p:nvSpPr>
          <p:cNvPr id="52" name="Rectangle 51">
            <a:extLst>
              <a:ext uri="{FF2B5EF4-FFF2-40B4-BE49-F238E27FC236}">
                <a16:creationId xmlns:a16="http://schemas.microsoft.com/office/drawing/2014/main" id="{91A52188-F7E1-31AC-8734-1D5C65E88B6E}"/>
              </a:ext>
            </a:extLst>
          </p:cNvPr>
          <p:cNvSpPr/>
          <p:nvPr/>
        </p:nvSpPr>
        <p:spPr>
          <a:xfrm>
            <a:off x="3192238" y="2979595"/>
            <a:ext cx="1639650" cy="1639650"/>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600"/>
          </a:p>
        </p:txBody>
      </p:sp>
      <p:sp>
        <p:nvSpPr>
          <p:cNvPr id="55" name="Rectangle 54">
            <a:extLst>
              <a:ext uri="{FF2B5EF4-FFF2-40B4-BE49-F238E27FC236}">
                <a16:creationId xmlns:a16="http://schemas.microsoft.com/office/drawing/2014/main" id="{7A3DAFEA-5340-0B20-CD86-782D377048B1}"/>
              </a:ext>
            </a:extLst>
          </p:cNvPr>
          <p:cNvSpPr/>
          <p:nvPr/>
        </p:nvSpPr>
        <p:spPr>
          <a:xfrm>
            <a:off x="5281263" y="2979595"/>
            <a:ext cx="1639650" cy="163965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600"/>
          </a:p>
        </p:txBody>
      </p:sp>
      <p:sp>
        <p:nvSpPr>
          <p:cNvPr id="58" name="Rectangle 57">
            <a:extLst>
              <a:ext uri="{FF2B5EF4-FFF2-40B4-BE49-F238E27FC236}">
                <a16:creationId xmlns:a16="http://schemas.microsoft.com/office/drawing/2014/main" id="{7FA645B3-4923-1B88-6732-093E8AA4702D}"/>
              </a:ext>
            </a:extLst>
          </p:cNvPr>
          <p:cNvSpPr/>
          <p:nvPr/>
        </p:nvSpPr>
        <p:spPr>
          <a:xfrm>
            <a:off x="7363945" y="2979595"/>
            <a:ext cx="1639650" cy="1639650"/>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600"/>
          </a:p>
        </p:txBody>
      </p:sp>
      <p:sp>
        <p:nvSpPr>
          <p:cNvPr id="61" name="Rectangle 60">
            <a:extLst>
              <a:ext uri="{FF2B5EF4-FFF2-40B4-BE49-F238E27FC236}">
                <a16:creationId xmlns:a16="http://schemas.microsoft.com/office/drawing/2014/main" id="{1646B648-A342-14EF-38F9-A1F4B9A02081}"/>
              </a:ext>
            </a:extLst>
          </p:cNvPr>
          <p:cNvSpPr/>
          <p:nvPr/>
        </p:nvSpPr>
        <p:spPr>
          <a:xfrm>
            <a:off x="9441696" y="2979595"/>
            <a:ext cx="1639650" cy="163965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600"/>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lvl1pPr marL="0" indent="0">
              <a:buFont typeface="Arial" panose="020B0604020202020204" pitchFamily="34" charset="0"/>
              <a:buNone/>
              <a:defRPr/>
            </a:lvl1pPr>
          </a:lstStyle>
          <a:p>
            <a:r>
              <a:rPr lang="en-US"/>
              <a:t>Process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grpSp>
        <p:nvGrpSpPr>
          <p:cNvPr id="4" name="Group 3">
            <a:extLst>
              <a:ext uri="{FF2B5EF4-FFF2-40B4-BE49-F238E27FC236}">
                <a16:creationId xmlns:a16="http://schemas.microsoft.com/office/drawing/2014/main" id="{3E43F683-1C6F-A88B-EFFC-61BC47677550}"/>
              </a:ext>
            </a:extLst>
          </p:cNvPr>
          <p:cNvGrpSpPr/>
          <p:nvPr/>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F0BB7C12-9431-1214-9728-8DE6F37EC96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6" name="Freeform 11">
              <a:extLst>
                <a:ext uri="{FF2B5EF4-FFF2-40B4-BE49-F238E27FC236}">
                  <a16:creationId xmlns:a16="http://schemas.microsoft.com/office/drawing/2014/main" id="{6C56782E-34FF-E284-2A8D-B06567E6BE1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7" name="Freeform 14">
              <a:extLst>
                <a:ext uri="{FF2B5EF4-FFF2-40B4-BE49-F238E27FC236}">
                  <a16:creationId xmlns:a16="http://schemas.microsoft.com/office/drawing/2014/main" id="{C8CE0A39-3084-89AE-20EF-54FD22D0050E}"/>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18">
              <a:extLst>
                <a:ext uri="{FF2B5EF4-FFF2-40B4-BE49-F238E27FC236}">
                  <a16:creationId xmlns:a16="http://schemas.microsoft.com/office/drawing/2014/main" id="{6DB74D76-6F5B-B6EB-27C5-31216EF0DBF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9" name="Freeform 19">
              <a:extLst>
                <a:ext uri="{FF2B5EF4-FFF2-40B4-BE49-F238E27FC236}">
                  <a16:creationId xmlns:a16="http://schemas.microsoft.com/office/drawing/2014/main" id="{15CCA372-C970-2C10-12DC-8817DD759D7E}"/>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0" name="Freeform 20">
              <a:extLst>
                <a:ext uri="{FF2B5EF4-FFF2-40B4-BE49-F238E27FC236}">
                  <a16:creationId xmlns:a16="http://schemas.microsoft.com/office/drawing/2014/main" id="{52649EA7-7E02-3F79-D519-68C2F5E1DA0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23">
              <a:extLst>
                <a:ext uri="{FF2B5EF4-FFF2-40B4-BE49-F238E27FC236}">
                  <a16:creationId xmlns:a16="http://schemas.microsoft.com/office/drawing/2014/main" id="{4C30C4DC-334E-7632-2706-329FFE4D4C12}"/>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13" name="Text Placeholder 12">
            <a:extLst>
              <a:ext uri="{FF2B5EF4-FFF2-40B4-BE49-F238E27FC236}">
                <a16:creationId xmlns:a16="http://schemas.microsoft.com/office/drawing/2014/main" id="{F208C0BF-2ED7-5DE5-CB73-756018FFEAE7}"/>
              </a:ext>
            </a:extLst>
          </p:cNvPr>
          <p:cNvSpPr>
            <a:spLocks noGrp="1"/>
          </p:cNvSpPr>
          <p:nvPr>
            <p:ph type="body" sz="quarter" idx="23" hasCustomPrompt="1"/>
          </p:nvPr>
        </p:nvSpPr>
        <p:spPr>
          <a:xfrm>
            <a:off x="1645920" y="2423160"/>
            <a:ext cx="554038" cy="557784"/>
          </a:xfrm>
          <a:solidFill>
            <a:schemeClr val="tx1"/>
          </a:solidFill>
        </p:spPr>
        <p:txBody>
          <a:bodyPr anchor="ctr" anchorCtr="0">
            <a:normAutofit/>
          </a:bodyPr>
          <a:lstStyle>
            <a:lvl1pPr marL="0" indent="0" algn="ctr">
              <a:buNone/>
              <a:defRPr sz="2800" b="0">
                <a:solidFill>
                  <a:schemeClr val="bg1"/>
                </a:solidFill>
              </a:defRPr>
            </a:lvl1pPr>
          </a:lstStyle>
          <a:p>
            <a:pPr lvl="0"/>
            <a:r>
              <a:rPr lang="en-US"/>
              <a:t>01</a:t>
            </a:r>
          </a:p>
        </p:txBody>
      </p:sp>
      <p:sp>
        <p:nvSpPr>
          <p:cNvPr id="14" name="Text Placeholder 12">
            <a:extLst>
              <a:ext uri="{FF2B5EF4-FFF2-40B4-BE49-F238E27FC236}">
                <a16:creationId xmlns:a16="http://schemas.microsoft.com/office/drawing/2014/main" id="{E51AF760-8DBB-8A14-4B06-2189A23ED6F1}"/>
              </a:ext>
            </a:extLst>
          </p:cNvPr>
          <p:cNvSpPr>
            <a:spLocks noGrp="1"/>
          </p:cNvSpPr>
          <p:nvPr>
            <p:ph type="body" sz="quarter" idx="24" hasCustomPrompt="1"/>
          </p:nvPr>
        </p:nvSpPr>
        <p:spPr>
          <a:xfrm>
            <a:off x="3739896" y="4617720"/>
            <a:ext cx="554038" cy="557784"/>
          </a:xfrm>
          <a:solidFill>
            <a:schemeClr val="tx1"/>
          </a:solidFill>
        </p:spPr>
        <p:txBody>
          <a:bodyPr anchor="ctr" anchorCtr="0">
            <a:normAutofit/>
          </a:bodyPr>
          <a:lstStyle>
            <a:lvl1pPr marL="0" indent="0" algn="ctr">
              <a:buNone/>
              <a:defRPr sz="2800" b="0">
                <a:solidFill>
                  <a:schemeClr val="bg1"/>
                </a:solidFill>
              </a:defRPr>
            </a:lvl1pPr>
          </a:lstStyle>
          <a:p>
            <a:pPr lvl="0"/>
            <a:r>
              <a:rPr lang="en-US"/>
              <a:t>02</a:t>
            </a:r>
          </a:p>
        </p:txBody>
      </p:sp>
      <p:sp>
        <p:nvSpPr>
          <p:cNvPr id="15" name="Text Placeholder 12">
            <a:extLst>
              <a:ext uri="{FF2B5EF4-FFF2-40B4-BE49-F238E27FC236}">
                <a16:creationId xmlns:a16="http://schemas.microsoft.com/office/drawing/2014/main" id="{C7CE9357-05A9-DF7C-6E17-997138D12646}"/>
              </a:ext>
            </a:extLst>
          </p:cNvPr>
          <p:cNvSpPr>
            <a:spLocks noGrp="1"/>
          </p:cNvSpPr>
          <p:nvPr>
            <p:ph type="body" sz="quarter" idx="25" hasCustomPrompt="1"/>
          </p:nvPr>
        </p:nvSpPr>
        <p:spPr>
          <a:xfrm>
            <a:off x="5833872" y="2423160"/>
            <a:ext cx="554038" cy="557784"/>
          </a:xfrm>
          <a:solidFill>
            <a:schemeClr val="tx1"/>
          </a:solidFill>
        </p:spPr>
        <p:txBody>
          <a:bodyPr anchor="ctr" anchorCtr="0">
            <a:normAutofit/>
          </a:bodyPr>
          <a:lstStyle>
            <a:lvl1pPr marL="0" indent="0" algn="ctr">
              <a:buNone/>
              <a:defRPr sz="2800" b="0">
                <a:solidFill>
                  <a:schemeClr val="bg1"/>
                </a:solidFill>
              </a:defRPr>
            </a:lvl1pPr>
          </a:lstStyle>
          <a:p>
            <a:pPr lvl="0"/>
            <a:r>
              <a:rPr lang="en-US"/>
              <a:t>03</a:t>
            </a:r>
          </a:p>
        </p:txBody>
      </p:sp>
      <p:sp>
        <p:nvSpPr>
          <p:cNvPr id="17" name="Text Placeholder 12">
            <a:extLst>
              <a:ext uri="{FF2B5EF4-FFF2-40B4-BE49-F238E27FC236}">
                <a16:creationId xmlns:a16="http://schemas.microsoft.com/office/drawing/2014/main" id="{F62B2FDD-AA89-1B9A-1908-3ED3739E9105}"/>
              </a:ext>
            </a:extLst>
          </p:cNvPr>
          <p:cNvSpPr>
            <a:spLocks noGrp="1"/>
          </p:cNvSpPr>
          <p:nvPr>
            <p:ph type="body" sz="quarter" idx="26" hasCustomPrompt="1"/>
          </p:nvPr>
        </p:nvSpPr>
        <p:spPr>
          <a:xfrm>
            <a:off x="7927848" y="4608576"/>
            <a:ext cx="554038" cy="557784"/>
          </a:xfrm>
          <a:solidFill>
            <a:schemeClr val="tx1"/>
          </a:solidFill>
        </p:spPr>
        <p:txBody>
          <a:bodyPr anchor="ctr" anchorCtr="0">
            <a:normAutofit/>
          </a:bodyPr>
          <a:lstStyle>
            <a:lvl1pPr marL="0" indent="0" algn="ctr">
              <a:buNone/>
              <a:defRPr sz="2800" b="0">
                <a:solidFill>
                  <a:schemeClr val="bg1"/>
                </a:solidFill>
              </a:defRPr>
            </a:lvl1pPr>
          </a:lstStyle>
          <a:p>
            <a:pPr lvl="0"/>
            <a:r>
              <a:rPr lang="en-US"/>
              <a:t>04</a:t>
            </a:r>
          </a:p>
        </p:txBody>
      </p:sp>
      <p:sp>
        <p:nvSpPr>
          <p:cNvPr id="18" name="Text Placeholder 12">
            <a:extLst>
              <a:ext uri="{FF2B5EF4-FFF2-40B4-BE49-F238E27FC236}">
                <a16:creationId xmlns:a16="http://schemas.microsoft.com/office/drawing/2014/main" id="{0226740B-BD49-795F-0512-EEBF68A82A61}"/>
              </a:ext>
            </a:extLst>
          </p:cNvPr>
          <p:cNvSpPr>
            <a:spLocks noGrp="1"/>
          </p:cNvSpPr>
          <p:nvPr>
            <p:ph type="body" sz="quarter" idx="27" hasCustomPrompt="1"/>
          </p:nvPr>
        </p:nvSpPr>
        <p:spPr>
          <a:xfrm>
            <a:off x="9985248" y="2423160"/>
            <a:ext cx="554038" cy="557784"/>
          </a:xfrm>
          <a:solidFill>
            <a:schemeClr val="tx1"/>
          </a:solidFill>
        </p:spPr>
        <p:txBody>
          <a:bodyPr anchor="ctr" anchorCtr="0">
            <a:normAutofit/>
          </a:bodyPr>
          <a:lstStyle>
            <a:lvl1pPr marL="0" indent="0" algn="ctr">
              <a:buNone/>
              <a:defRPr sz="2800" b="0">
                <a:solidFill>
                  <a:schemeClr val="bg1"/>
                </a:solidFill>
              </a:defRPr>
            </a:lvl1pPr>
          </a:lstStyle>
          <a:p>
            <a:pPr lvl="0"/>
            <a:r>
              <a:rPr lang="en-US"/>
              <a:t>05</a:t>
            </a:r>
          </a:p>
        </p:txBody>
      </p:sp>
      <p:sp>
        <p:nvSpPr>
          <p:cNvPr id="12" name="Content Placeholder 17">
            <a:extLst>
              <a:ext uri="{FF2B5EF4-FFF2-40B4-BE49-F238E27FC236}">
                <a16:creationId xmlns:a16="http://schemas.microsoft.com/office/drawing/2014/main" id="{EA0B72CB-9D39-945E-6291-73282C8FD615}"/>
              </a:ext>
            </a:extLst>
          </p:cNvPr>
          <p:cNvSpPr>
            <a:spLocks noGrp="1"/>
          </p:cNvSpPr>
          <p:nvPr>
            <p:ph sz="quarter" idx="68"/>
          </p:nvPr>
        </p:nvSpPr>
        <p:spPr>
          <a:xfrm>
            <a:off x="1188720" y="3124200"/>
            <a:ext cx="1447800" cy="1447800"/>
          </a:xfrm>
        </p:spPr>
        <p:txBody>
          <a:bodyPr>
            <a:normAutofit/>
          </a:bodyPr>
          <a:lstStyle>
            <a:lvl1pPr>
              <a:defRPr sz="1200">
                <a:solidFill>
                  <a:schemeClr val="bg1"/>
                </a:solidFill>
              </a:defRPr>
            </a:lvl1pPr>
            <a:lvl2pPr>
              <a:defRPr sz="1200">
                <a:solidFill>
                  <a:schemeClr val="bg1"/>
                </a:solidFill>
              </a:defRPr>
            </a:lvl2pPr>
            <a:lvl3pPr>
              <a:defRPr sz="1200">
                <a:solidFill>
                  <a:schemeClr val="bg1"/>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19" name="Content Placeholder 17">
            <a:extLst>
              <a:ext uri="{FF2B5EF4-FFF2-40B4-BE49-F238E27FC236}">
                <a16:creationId xmlns:a16="http://schemas.microsoft.com/office/drawing/2014/main" id="{094F4753-05D7-30D6-0BDE-B2DBEF84E89D}"/>
              </a:ext>
            </a:extLst>
          </p:cNvPr>
          <p:cNvSpPr>
            <a:spLocks noGrp="1"/>
          </p:cNvSpPr>
          <p:nvPr>
            <p:ph sz="quarter" idx="69"/>
          </p:nvPr>
        </p:nvSpPr>
        <p:spPr>
          <a:xfrm>
            <a:off x="3275838" y="3124200"/>
            <a:ext cx="1447800" cy="1447800"/>
          </a:xfrm>
        </p:spPr>
        <p:txBody>
          <a:bodyPr>
            <a:normAutofit/>
          </a:bodyPr>
          <a:lstStyle>
            <a:lvl1pPr>
              <a:defRPr sz="1200">
                <a:solidFill>
                  <a:schemeClr val="bg1"/>
                </a:solidFill>
              </a:defRPr>
            </a:lvl1pPr>
            <a:lvl2pPr>
              <a:defRPr sz="1200">
                <a:solidFill>
                  <a:schemeClr val="bg1"/>
                </a:solidFill>
              </a:defRPr>
            </a:lvl2pPr>
            <a:lvl3pPr>
              <a:defRPr sz="1200">
                <a:solidFill>
                  <a:schemeClr val="bg1"/>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0" name="Content Placeholder 17">
            <a:extLst>
              <a:ext uri="{FF2B5EF4-FFF2-40B4-BE49-F238E27FC236}">
                <a16:creationId xmlns:a16="http://schemas.microsoft.com/office/drawing/2014/main" id="{BB6371A6-E92F-2799-FD25-17375D6357CF}"/>
              </a:ext>
            </a:extLst>
          </p:cNvPr>
          <p:cNvSpPr>
            <a:spLocks noGrp="1"/>
          </p:cNvSpPr>
          <p:nvPr>
            <p:ph sz="quarter" idx="70"/>
          </p:nvPr>
        </p:nvSpPr>
        <p:spPr>
          <a:xfrm>
            <a:off x="5362956" y="3124200"/>
            <a:ext cx="1447800" cy="1447800"/>
          </a:xfrm>
        </p:spPr>
        <p:txBody>
          <a:bodyPr>
            <a:normAutofit/>
          </a:bodyPr>
          <a:lstStyle>
            <a:lvl1pPr>
              <a:defRPr sz="1200">
                <a:solidFill>
                  <a:schemeClr val="bg1"/>
                </a:solidFill>
              </a:defRPr>
            </a:lvl1pPr>
            <a:lvl2pPr>
              <a:defRPr sz="1200">
                <a:solidFill>
                  <a:schemeClr val="bg1"/>
                </a:solidFill>
              </a:defRPr>
            </a:lvl2pPr>
            <a:lvl3pPr>
              <a:defRPr sz="1200">
                <a:solidFill>
                  <a:schemeClr val="bg1"/>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1" name="Content Placeholder 17">
            <a:extLst>
              <a:ext uri="{FF2B5EF4-FFF2-40B4-BE49-F238E27FC236}">
                <a16:creationId xmlns:a16="http://schemas.microsoft.com/office/drawing/2014/main" id="{FFED207C-D633-84E1-66FD-32200E0D22CD}"/>
              </a:ext>
            </a:extLst>
          </p:cNvPr>
          <p:cNvSpPr>
            <a:spLocks noGrp="1"/>
          </p:cNvSpPr>
          <p:nvPr>
            <p:ph sz="quarter" idx="71"/>
          </p:nvPr>
        </p:nvSpPr>
        <p:spPr>
          <a:xfrm>
            <a:off x="7450074" y="3124200"/>
            <a:ext cx="1447800" cy="1447800"/>
          </a:xfrm>
        </p:spPr>
        <p:txBody>
          <a:bodyPr>
            <a:normAutofit/>
          </a:bodyPr>
          <a:lstStyle>
            <a:lvl1pPr>
              <a:defRPr sz="1200">
                <a:solidFill>
                  <a:schemeClr val="bg1"/>
                </a:solidFill>
              </a:defRPr>
            </a:lvl1pPr>
            <a:lvl2pPr>
              <a:defRPr sz="1200">
                <a:solidFill>
                  <a:schemeClr val="bg1"/>
                </a:solidFill>
              </a:defRPr>
            </a:lvl2pPr>
            <a:lvl3pPr>
              <a:defRPr sz="1200">
                <a:solidFill>
                  <a:schemeClr val="bg1"/>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2" name="Content Placeholder 17">
            <a:extLst>
              <a:ext uri="{FF2B5EF4-FFF2-40B4-BE49-F238E27FC236}">
                <a16:creationId xmlns:a16="http://schemas.microsoft.com/office/drawing/2014/main" id="{9F1DF0FB-708D-5ED4-EB4B-06A44AFEE637}"/>
              </a:ext>
            </a:extLst>
          </p:cNvPr>
          <p:cNvSpPr>
            <a:spLocks noGrp="1"/>
          </p:cNvSpPr>
          <p:nvPr>
            <p:ph sz="quarter" idx="72"/>
          </p:nvPr>
        </p:nvSpPr>
        <p:spPr>
          <a:xfrm>
            <a:off x="9537192" y="3124200"/>
            <a:ext cx="1447800" cy="1447800"/>
          </a:xfrm>
        </p:spPr>
        <p:txBody>
          <a:bodyPr>
            <a:normAutofit/>
          </a:bodyPr>
          <a:lstStyle>
            <a:lvl1pPr>
              <a:defRPr sz="1200">
                <a:solidFill>
                  <a:schemeClr val="bg1"/>
                </a:solidFill>
              </a:defRPr>
            </a:lvl1pPr>
            <a:lvl2pPr>
              <a:defRPr sz="1200">
                <a:solidFill>
                  <a:schemeClr val="bg1"/>
                </a:solidFill>
              </a:defRPr>
            </a:lvl2pPr>
            <a:lvl3pPr>
              <a:defRPr sz="1200">
                <a:solidFill>
                  <a:schemeClr val="bg1"/>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3" name="Slide Number Placeholder 22">
            <a:extLst>
              <a:ext uri="{FF2B5EF4-FFF2-40B4-BE49-F238E27FC236}">
                <a16:creationId xmlns:a16="http://schemas.microsoft.com/office/drawing/2014/main" id="{FFA90E3D-D15E-A55F-BF90-5D54543F3C9B}"/>
              </a:ext>
            </a:extLst>
          </p:cNvPr>
          <p:cNvSpPr>
            <a:spLocks noGrp="1"/>
          </p:cNvSpPr>
          <p:nvPr>
            <p:ph type="sldNum" sz="quarter" idx="73"/>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2177833874"/>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Two step process - squares">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marL="0" indent="0" algn="l">
              <a:buFont typeface="Arial" panose="020B0604020202020204" pitchFamily="34" charset="0"/>
              <a:buNone/>
              <a:defRPr baseline="0"/>
            </a:lvl1pPr>
          </a:lstStyle>
          <a:p>
            <a:r>
              <a:rPr lang="en-US"/>
              <a:t>Two step process - squares</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marL="0" indent="0" algn="l">
              <a:spcBef>
                <a:spcPts val="0"/>
              </a:spcBef>
              <a:buNone/>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lgn="l">
                <a:buFont typeface="Arial" panose="020B0604020202020204" pitchFamily="34" charset="0"/>
                <a:buNone/>
              </a:pPr>
              <a:endParaRPr lang="en-US"/>
            </a:p>
          </p:txBody>
        </p:sp>
      </p:grpSp>
      <p:grpSp>
        <p:nvGrpSpPr>
          <p:cNvPr id="3" name="Group 2">
            <a:extLst>
              <a:ext uri="{FF2B5EF4-FFF2-40B4-BE49-F238E27FC236}">
                <a16:creationId xmlns:a16="http://schemas.microsoft.com/office/drawing/2014/main" id="{1FE31BF3-CCB3-0476-E671-E61F6C4B8D39}"/>
              </a:ext>
            </a:extLst>
          </p:cNvPr>
          <p:cNvGrpSpPr/>
          <p:nvPr>
            <p:custDataLst>
              <p:tags r:id="rId1"/>
            </p:custDataLst>
          </p:nvPr>
        </p:nvGrpSpPr>
        <p:grpSpPr>
          <a:xfrm>
            <a:off x="815975" y="1749278"/>
            <a:ext cx="10620375" cy="4499121"/>
            <a:chOff x="550863" y="1689100"/>
            <a:chExt cx="11092276" cy="4764088"/>
          </a:xfrm>
        </p:grpSpPr>
        <p:grpSp>
          <p:nvGrpSpPr>
            <p:cNvPr id="20" name="Group 19">
              <a:extLst>
                <a:ext uri="{FF2B5EF4-FFF2-40B4-BE49-F238E27FC236}">
                  <a16:creationId xmlns:a16="http://schemas.microsoft.com/office/drawing/2014/main" id="{0FB89FE7-8673-41A7-28BE-AC6C46E785EB}"/>
                </a:ext>
              </a:extLst>
            </p:cNvPr>
            <p:cNvGrpSpPr/>
            <p:nvPr/>
          </p:nvGrpSpPr>
          <p:grpSpPr>
            <a:xfrm>
              <a:off x="550863" y="1689100"/>
              <a:ext cx="5394002" cy="4764088"/>
              <a:chOff x="550863" y="1689100"/>
              <a:chExt cx="5394002" cy="4764088"/>
            </a:xfrm>
          </p:grpSpPr>
          <p:sp>
            <p:nvSpPr>
              <p:cNvPr id="22" name="Rounded Rectangle 21">
                <a:extLst>
                  <a:ext uri="{FF2B5EF4-FFF2-40B4-BE49-F238E27FC236}">
                    <a16:creationId xmlns:a16="http://schemas.microsoft.com/office/drawing/2014/main" id="{10B4DD37-F245-481E-C139-948A7C552706}"/>
                  </a:ext>
                </a:extLst>
              </p:cNvPr>
              <p:cNvSpPr/>
              <p:nvPr/>
            </p:nvSpPr>
            <p:spPr>
              <a:xfrm>
                <a:off x="550866" y="1689100"/>
                <a:ext cx="5393999" cy="4764088"/>
              </a:xfrm>
              <a:prstGeom prst="roundRect">
                <a:avLst>
                  <a:gd name="adj" fmla="val 0"/>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l">
                  <a:buFont typeface="Arial" panose="020B0604020202020204" pitchFamily="34" charset="0"/>
                  <a:buNone/>
                </a:pPr>
                <a:endParaRPr lang="en-US" sz="1400"/>
              </a:p>
            </p:txBody>
          </p:sp>
          <p:sp>
            <p:nvSpPr>
              <p:cNvPr id="23" name="Freeform 22">
                <a:extLst>
                  <a:ext uri="{FF2B5EF4-FFF2-40B4-BE49-F238E27FC236}">
                    <a16:creationId xmlns:a16="http://schemas.microsoft.com/office/drawing/2014/main" id="{DCA15E09-532D-6612-4DAA-7CB7CBC8FF7E}"/>
                  </a:ext>
                </a:extLst>
              </p:cNvPr>
              <p:cNvSpPr/>
              <p:nvPr/>
            </p:nvSpPr>
            <p:spPr>
              <a:xfrm>
                <a:off x="550863" y="2726169"/>
                <a:ext cx="5394002" cy="3596032"/>
              </a:xfrm>
              <a:custGeom>
                <a:avLst/>
                <a:gdLst>
                  <a:gd name="connsiteX0" fmla="*/ 2454547 w 5394002"/>
                  <a:gd name="connsiteY0" fmla="*/ 156 h 3596032"/>
                  <a:gd name="connsiteX1" fmla="*/ 2697001 w 5394002"/>
                  <a:gd name="connsiteY1" fmla="*/ 221829 h 3596032"/>
                  <a:gd name="connsiteX2" fmla="*/ 2939456 w 5394002"/>
                  <a:gd name="connsiteY2" fmla="*/ 156 h 3596032"/>
                  <a:gd name="connsiteX3" fmla="*/ 0 w 5394002"/>
                  <a:gd name="connsiteY3" fmla="*/ 0 h 3596032"/>
                  <a:gd name="connsiteX4" fmla="*/ 5394002 w 5394002"/>
                  <a:gd name="connsiteY4" fmla="*/ 0 h 3596032"/>
                  <a:gd name="connsiteX5" fmla="*/ 5394002 w 5394002"/>
                  <a:gd name="connsiteY5" fmla="*/ 3596032 h 3596032"/>
                  <a:gd name="connsiteX6" fmla="*/ 0 w 5394002"/>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4002" h="3596032">
                    <a:moveTo>
                      <a:pt x="2454547" y="156"/>
                    </a:moveTo>
                    <a:lnTo>
                      <a:pt x="2697001" y="221829"/>
                    </a:lnTo>
                    <a:lnTo>
                      <a:pt x="2939456" y="156"/>
                    </a:lnTo>
                    <a:close/>
                    <a:moveTo>
                      <a:pt x="0" y="0"/>
                    </a:moveTo>
                    <a:lnTo>
                      <a:pt x="5394002" y="0"/>
                    </a:lnTo>
                    <a:lnTo>
                      <a:pt x="5394002"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rmAutofit/>
              </a:bodyPr>
              <a:lstStyle/>
              <a:p>
                <a:pPr marL="0" indent="0" algn="l">
                  <a:buFont typeface="Arial" panose="020B0604020202020204" pitchFamily="34" charset="0"/>
                  <a:buNone/>
                </a:pPr>
                <a:endParaRPr lang="en-US" sz="1400">
                  <a:solidFill>
                    <a:schemeClr val="bg1"/>
                  </a:solidFill>
                </a:endParaRPr>
              </a:p>
            </p:txBody>
          </p:sp>
        </p:grpSp>
        <p:grpSp>
          <p:nvGrpSpPr>
            <p:cNvPr id="10" name="Group 9">
              <a:extLst>
                <a:ext uri="{FF2B5EF4-FFF2-40B4-BE49-F238E27FC236}">
                  <a16:creationId xmlns:a16="http://schemas.microsoft.com/office/drawing/2014/main" id="{6A49CB93-7FB5-CF91-D687-4B27F4B9CF2B}"/>
                </a:ext>
              </a:extLst>
            </p:cNvPr>
            <p:cNvGrpSpPr/>
            <p:nvPr/>
          </p:nvGrpSpPr>
          <p:grpSpPr>
            <a:xfrm>
              <a:off x="6249137" y="1689100"/>
              <a:ext cx="5394002" cy="4764088"/>
              <a:chOff x="6249137" y="1689100"/>
              <a:chExt cx="5394002" cy="4764088"/>
            </a:xfrm>
          </p:grpSpPr>
          <p:sp>
            <p:nvSpPr>
              <p:cNvPr id="16" name="Rounded Rectangle 15">
                <a:extLst>
                  <a:ext uri="{FF2B5EF4-FFF2-40B4-BE49-F238E27FC236}">
                    <a16:creationId xmlns:a16="http://schemas.microsoft.com/office/drawing/2014/main" id="{58781346-FF82-DBC1-4B2C-62F52CA55297}"/>
                  </a:ext>
                </a:extLst>
              </p:cNvPr>
              <p:cNvSpPr/>
              <p:nvPr/>
            </p:nvSpPr>
            <p:spPr>
              <a:xfrm>
                <a:off x="6249140" y="1689100"/>
                <a:ext cx="5393999" cy="4764088"/>
              </a:xfrm>
              <a:prstGeom prst="roundRect">
                <a:avLst>
                  <a:gd name="adj" fmla="val 0"/>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l">
                  <a:buFont typeface="Arial" panose="020B0604020202020204" pitchFamily="34" charset="0"/>
                  <a:buNone/>
                </a:pPr>
                <a:endParaRPr lang="en-US" sz="1400"/>
              </a:p>
            </p:txBody>
          </p:sp>
          <p:sp>
            <p:nvSpPr>
              <p:cNvPr id="17" name="Freeform 16">
                <a:extLst>
                  <a:ext uri="{FF2B5EF4-FFF2-40B4-BE49-F238E27FC236}">
                    <a16:creationId xmlns:a16="http://schemas.microsoft.com/office/drawing/2014/main" id="{AED66296-06AF-1645-AACF-F6E6C4950DAF}"/>
                  </a:ext>
                </a:extLst>
              </p:cNvPr>
              <p:cNvSpPr/>
              <p:nvPr/>
            </p:nvSpPr>
            <p:spPr>
              <a:xfrm>
                <a:off x="6249137" y="2726169"/>
                <a:ext cx="5394002" cy="3596032"/>
              </a:xfrm>
              <a:custGeom>
                <a:avLst/>
                <a:gdLst>
                  <a:gd name="connsiteX0" fmla="*/ 2454547 w 5394002"/>
                  <a:gd name="connsiteY0" fmla="*/ 156 h 3596032"/>
                  <a:gd name="connsiteX1" fmla="*/ 2697001 w 5394002"/>
                  <a:gd name="connsiteY1" fmla="*/ 221829 h 3596032"/>
                  <a:gd name="connsiteX2" fmla="*/ 2939456 w 5394002"/>
                  <a:gd name="connsiteY2" fmla="*/ 156 h 3596032"/>
                  <a:gd name="connsiteX3" fmla="*/ 0 w 5394002"/>
                  <a:gd name="connsiteY3" fmla="*/ 0 h 3596032"/>
                  <a:gd name="connsiteX4" fmla="*/ 5394002 w 5394002"/>
                  <a:gd name="connsiteY4" fmla="*/ 0 h 3596032"/>
                  <a:gd name="connsiteX5" fmla="*/ 5394002 w 5394002"/>
                  <a:gd name="connsiteY5" fmla="*/ 3596032 h 3596032"/>
                  <a:gd name="connsiteX6" fmla="*/ 0 w 5394002"/>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4002" h="3596032">
                    <a:moveTo>
                      <a:pt x="2454547" y="156"/>
                    </a:moveTo>
                    <a:lnTo>
                      <a:pt x="2697001" y="221829"/>
                    </a:lnTo>
                    <a:lnTo>
                      <a:pt x="2939456" y="156"/>
                    </a:lnTo>
                    <a:close/>
                    <a:moveTo>
                      <a:pt x="0" y="0"/>
                    </a:moveTo>
                    <a:lnTo>
                      <a:pt x="5394002" y="0"/>
                    </a:lnTo>
                    <a:lnTo>
                      <a:pt x="5394002"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rmAutofit/>
              </a:bodyPr>
              <a:lstStyle/>
              <a:p>
                <a:pPr marL="0" indent="0" algn="l">
                  <a:buFont typeface="Arial" panose="020B0604020202020204" pitchFamily="34" charset="0"/>
                  <a:buNone/>
                </a:pPr>
                <a:r>
                  <a:rPr lang="en-GB" sz="1400">
                    <a:solidFill>
                      <a:schemeClr val="bg1"/>
                    </a:solidFill>
                  </a:rPr>
                  <a:t> </a:t>
                </a:r>
                <a:endParaRPr lang="en-US" sz="1400">
                  <a:solidFill>
                    <a:schemeClr val="bg1"/>
                  </a:solidFill>
                </a:endParaRPr>
              </a:p>
            </p:txBody>
          </p:sp>
        </p:grpSp>
      </p:grpSp>
      <p:sp>
        <p:nvSpPr>
          <p:cNvPr id="24" name="Picture Placeholder 9">
            <a:extLst>
              <a:ext uri="{FF2B5EF4-FFF2-40B4-BE49-F238E27FC236}">
                <a16:creationId xmlns:a16="http://schemas.microsoft.com/office/drawing/2014/main" id="{69722560-97C7-7840-4D1C-63BA4C6F6290}"/>
              </a:ext>
            </a:extLst>
          </p:cNvPr>
          <p:cNvSpPr>
            <a:spLocks noGrp="1"/>
          </p:cNvSpPr>
          <p:nvPr>
            <p:ph type="pic" sz="quarter" idx="19"/>
          </p:nvPr>
        </p:nvSpPr>
        <p:spPr>
          <a:xfrm>
            <a:off x="3033112" y="1860550"/>
            <a:ext cx="730250" cy="730250"/>
          </a:xfrm>
        </p:spPr>
        <p:txBody>
          <a:bodyPr>
            <a:normAutofit/>
          </a:bodyPr>
          <a:lstStyle>
            <a:lvl1pPr marL="0" indent="0" algn="l">
              <a:buNone/>
              <a:defRPr sz="1000" b="1">
                <a:solidFill>
                  <a:schemeClr val="bg1"/>
                </a:solidFill>
              </a:defRPr>
            </a:lvl1pPr>
          </a:lstStyle>
          <a:p>
            <a:r>
              <a:rPr lang="en-US"/>
              <a:t>Click icon to add picture</a:t>
            </a:r>
          </a:p>
        </p:txBody>
      </p:sp>
      <p:sp>
        <p:nvSpPr>
          <p:cNvPr id="25" name="Picture Placeholder 9">
            <a:extLst>
              <a:ext uri="{FF2B5EF4-FFF2-40B4-BE49-F238E27FC236}">
                <a16:creationId xmlns:a16="http://schemas.microsoft.com/office/drawing/2014/main" id="{B2756EA3-9399-18D5-6334-3DB62BE8F610}"/>
              </a:ext>
            </a:extLst>
          </p:cNvPr>
          <p:cNvSpPr>
            <a:spLocks noGrp="1"/>
          </p:cNvSpPr>
          <p:nvPr>
            <p:ph type="pic" sz="quarter" idx="20"/>
          </p:nvPr>
        </p:nvSpPr>
        <p:spPr>
          <a:xfrm>
            <a:off x="8488963" y="1860550"/>
            <a:ext cx="730250" cy="730250"/>
          </a:xfrm>
        </p:spPr>
        <p:txBody>
          <a:bodyPr>
            <a:normAutofit/>
          </a:bodyPr>
          <a:lstStyle>
            <a:lvl1pPr marL="0" indent="0" algn="l">
              <a:buNone/>
              <a:defRPr sz="1000" b="1">
                <a:solidFill>
                  <a:schemeClr val="bg1"/>
                </a:solidFill>
              </a:defRPr>
            </a:lvl1pPr>
          </a:lstStyle>
          <a:p>
            <a:r>
              <a:rPr lang="en-US"/>
              <a:t>Click icon to add picture</a:t>
            </a:r>
          </a:p>
        </p:txBody>
      </p:sp>
      <p:sp>
        <p:nvSpPr>
          <p:cNvPr id="31" name="Text Placeholder 49">
            <a:extLst>
              <a:ext uri="{FF2B5EF4-FFF2-40B4-BE49-F238E27FC236}">
                <a16:creationId xmlns:a16="http://schemas.microsoft.com/office/drawing/2014/main" id="{1A9035CB-7D3F-7591-E796-5D86E75B96B1}"/>
              </a:ext>
            </a:extLst>
          </p:cNvPr>
          <p:cNvSpPr>
            <a:spLocks noGrp="1"/>
          </p:cNvSpPr>
          <p:nvPr>
            <p:ph type="body" sz="quarter" idx="56" hasCustomPrompt="1"/>
          </p:nvPr>
        </p:nvSpPr>
        <p:spPr>
          <a:xfrm>
            <a:off x="967437" y="3023170"/>
            <a:ext cx="4823761" cy="287245"/>
          </a:xfrm>
        </p:spPr>
        <p:txBody>
          <a:bodyPr>
            <a:normAutofit/>
          </a:bodyPr>
          <a:lstStyle>
            <a:lvl1pPr marL="0" indent="0" algn="l">
              <a:buNone/>
              <a:defRPr sz="1800" b="1">
                <a:solidFill>
                  <a:schemeClr val="bg1"/>
                </a:solidFill>
              </a:defRPr>
            </a:lvl1pPr>
          </a:lstStyle>
          <a:p>
            <a:pPr lvl="0"/>
            <a:r>
              <a:rPr lang="en-US"/>
              <a:t>Lorem ipsum dolor</a:t>
            </a:r>
          </a:p>
        </p:txBody>
      </p:sp>
      <p:sp>
        <p:nvSpPr>
          <p:cNvPr id="35" name="Text Placeholder 49">
            <a:extLst>
              <a:ext uri="{FF2B5EF4-FFF2-40B4-BE49-F238E27FC236}">
                <a16:creationId xmlns:a16="http://schemas.microsoft.com/office/drawing/2014/main" id="{406BE6C1-FCC1-4605-8CFD-3F518F8F8704}"/>
              </a:ext>
            </a:extLst>
          </p:cNvPr>
          <p:cNvSpPr>
            <a:spLocks noGrp="1"/>
          </p:cNvSpPr>
          <p:nvPr>
            <p:ph type="body" sz="quarter" idx="60" hasCustomPrompt="1"/>
          </p:nvPr>
        </p:nvSpPr>
        <p:spPr>
          <a:xfrm>
            <a:off x="6477000" y="3023170"/>
            <a:ext cx="4828032" cy="287245"/>
          </a:xfrm>
        </p:spPr>
        <p:txBody>
          <a:bodyPr>
            <a:normAutofit/>
          </a:bodyPr>
          <a:lstStyle>
            <a:lvl1pPr marL="0" indent="0" algn="l">
              <a:buNone/>
              <a:defRPr sz="1800" b="1">
                <a:solidFill>
                  <a:schemeClr val="bg1"/>
                </a:solidFill>
              </a:defRPr>
            </a:lvl1pPr>
          </a:lstStyle>
          <a:p>
            <a:pPr lvl="0"/>
            <a:r>
              <a:rPr lang="en-US"/>
              <a:t>Lorem ipsum dolor</a:t>
            </a:r>
          </a:p>
        </p:txBody>
      </p:sp>
      <p:sp>
        <p:nvSpPr>
          <p:cNvPr id="7" name="Content Placeholder 17">
            <a:extLst>
              <a:ext uri="{FF2B5EF4-FFF2-40B4-BE49-F238E27FC236}">
                <a16:creationId xmlns:a16="http://schemas.microsoft.com/office/drawing/2014/main" id="{B4B6A7E2-FF9D-DB99-AB38-64CBF6F89522}"/>
              </a:ext>
            </a:extLst>
          </p:cNvPr>
          <p:cNvSpPr>
            <a:spLocks noGrp="1"/>
          </p:cNvSpPr>
          <p:nvPr>
            <p:ph sz="quarter" idx="61"/>
          </p:nvPr>
        </p:nvSpPr>
        <p:spPr>
          <a:xfrm>
            <a:off x="950976" y="3447288"/>
            <a:ext cx="4846320" cy="20574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1" name="Content Placeholder 17">
            <a:extLst>
              <a:ext uri="{FF2B5EF4-FFF2-40B4-BE49-F238E27FC236}">
                <a16:creationId xmlns:a16="http://schemas.microsoft.com/office/drawing/2014/main" id="{2B1A665A-89B8-6B47-D2C0-CD4BAD6CF9BE}"/>
              </a:ext>
            </a:extLst>
          </p:cNvPr>
          <p:cNvSpPr>
            <a:spLocks noGrp="1"/>
          </p:cNvSpPr>
          <p:nvPr>
            <p:ph sz="quarter" idx="21"/>
          </p:nvPr>
        </p:nvSpPr>
        <p:spPr>
          <a:xfrm>
            <a:off x="6483096" y="3447288"/>
            <a:ext cx="4818888" cy="20574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8" name="Slide Number Placeholder 17">
            <a:extLst>
              <a:ext uri="{FF2B5EF4-FFF2-40B4-BE49-F238E27FC236}">
                <a16:creationId xmlns:a16="http://schemas.microsoft.com/office/drawing/2014/main" id="{EB121C94-7C88-F0D4-226C-BD82F6A7FAAC}"/>
              </a:ext>
            </a:extLst>
          </p:cNvPr>
          <p:cNvSpPr>
            <a:spLocks noGrp="1"/>
          </p:cNvSpPr>
          <p:nvPr>
            <p:ph type="sldNum" sz="quarter" idx="62"/>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333881348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p:cSld name="Title slide B - Aaron">
    <p:bg>
      <p:bgPr>
        <a:solidFill>
          <a:schemeClr val="tx1"/>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B132559-6A21-44C8-202B-B5161F3773C9}"/>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a:off x="1" y="1339"/>
            <a:ext cx="12191997" cy="6855321"/>
          </a:xfrm>
          <a:prstGeom prst="rect">
            <a:avLst/>
          </a:prstGeom>
        </p:spPr>
      </p:pic>
      <p:sp>
        <p:nvSpPr>
          <p:cNvPr id="16" name="Picture Placeholder 15">
            <a:extLst>
              <a:ext uri="{FF2B5EF4-FFF2-40B4-BE49-F238E27FC236}">
                <a16:creationId xmlns:a16="http://schemas.microsoft.com/office/drawing/2014/main" id="{325EE24E-D4D1-2AD3-8373-26C31C6C248E}"/>
              </a:ext>
            </a:extLst>
          </p:cNvPr>
          <p:cNvSpPr>
            <a:spLocks noGrp="1"/>
          </p:cNvSpPr>
          <p:nvPr>
            <p:ph type="pic" sz="quarter" idx="12"/>
          </p:nvPr>
        </p:nvSpPr>
        <p:spPr>
          <a:xfrm>
            <a:off x="0" y="1236662"/>
            <a:ext cx="12187490" cy="5621338"/>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a:solidFill>
            <a:schemeClr val="bg1">
              <a:alpha val="0"/>
            </a:schemeClr>
          </a:solidFill>
        </p:spPr>
        <p:txBody>
          <a:bodyPr wrap="square" anchor="ctr">
            <a:noAutofit/>
          </a:bodyPr>
          <a:lstStyle>
            <a:lvl1pPr marL="0" indent="0" algn="ctr">
              <a:buNone/>
              <a:defRPr b="1">
                <a:solidFill>
                  <a:schemeClr val="bg1"/>
                </a:solidFill>
              </a:defRPr>
            </a:lvl1pPr>
          </a:lstStyle>
          <a:p>
            <a:r>
              <a:rPr lang="en-US"/>
              <a:t>Click icon to add picture</a:t>
            </a:r>
            <a:endParaRPr lang="en-GB"/>
          </a:p>
        </p:txBody>
      </p:sp>
      <p:sp>
        <p:nvSpPr>
          <p:cNvPr id="12" name="Filename" hidden="1">
            <a:extLst>
              <a:ext uri="{FF2B5EF4-FFF2-40B4-BE49-F238E27FC236}">
                <a16:creationId xmlns:a16="http://schemas.microsoft.com/office/drawing/2014/main" id="{5B0085D7-285F-4173-A108-D79A1B7F8C87}"/>
              </a:ext>
            </a:extLst>
          </p:cNvPr>
          <p:cNvSpPr txBox="1"/>
          <p:nvPr/>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https://rsmnet-my.sharepoint.com/personal/e094861_mcgladrey_rsm_net/Documents/Documents/Brand/2023 Refresh/Assets/Master PowerPoint Presentations/Master slide decks/Master PowerPoint Slides Jan 2024.pptx</a:t>
            </a:r>
            <a:endParaRPr lang="en-GB" sz="700"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0"/>
            <a:ext cx="781200" cy="215444"/>
          </a:xfrm>
          <a:prstGeom prst="rect">
            <a:avLst/>
          </a:prstGeom>
          <a:noFill/>
        </p:spPr>
        <p:txBody>
          <a:bodyPr wrap="square" lIns="0" tIns="0" rIns="0" bIns="0" rtlCol="0">
            <a:spAutoFit/>
          </a:bodyPr>
          <a:lstStyle/>
          <a:p>
            <a:r>
              <a:rPr lang="en-GB" sz="140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245934"/>
            <a:ext cx="734400" cy="245466"/>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GB" sz="140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663525"/>
            <a:ext cx="6660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0E61AC88-24D2-C626-F173-6701AD633AB3}"/>
              </a:ext>
            </a:extLst>
          </p:cNvPr>
          <p:cNvGrpSpPr/>
          <p:nvPr/>
        </p:nvGrpSpPr>
        <p:grpSpPr>
          <a:xfrm>
            <a:off x="10187131" y="687949"/>
            <a:ext cx="1234969" cy="518323"/>
            <a:chOff x="7459170" y="481236"/>
            <a:chExt cx="2697427" cy="1132124"/>
          </a:xfrm>
        </p:grpSpPr>
        <p:sp>
          <p:nvSpPr>
            <p:cNvPr id="6" name="Freeform 5">
              <a:extLst>
                <a:ext uri="{FF2B5EF4-FFF2-40B4-BE49-F238E27FC236}">
                  <a16:creationId xmlns:a16="http://schemas.microsoft.com/office/drawing/2014/main" id="{DDD87156-0150-790C-7B91-6A2FC0084AB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65D700DB-E5FE-1FF0-368E-8E5A6BDFB32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526BB6CC-9B1B-9B82-A84B-2B79B9DED1A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29006897-759B-33BF-9DFE-E8AB29EB626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B88FDBE-CA33-586F-92BF-10B8F7C0D5A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52A08119-7567-0C88-17B0-11884DD4F23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CB0F0B2A-EA67-7887-D620-7A611A56640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pic>
        <p:nvPicPr>
          <p:cNvPr id="20" name="Graphic 19">
            <a:extLst>
              <a:ext uri="{FF2B5EF4-FFF2-40B4-BE49-F238E27FC236}">
                <a16:creationId xmlns:a16="http://schemas.microsoft.com/office/drawing/2014/main" id="{F9B28F2F-187C-6247-B988-ECB3C6760F6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16200000">
            <a:off x="-452295" y="1680103"/>
            <a:ext cx="2264219" cy="273593"/>
          </a:xfrm>
          <a:prstGeom prst="rect">
            <a:avLst/>
          </a:prstGeom>
        </p:spPr>
      </p:pic>
      <p:sp>
        <p:nvSpPr>
          <p:cNvPr id="2" name="Text Placeholder 21">
            <a:extLst>
              <a:ext uri="{FF2B5EF4-FFF2-40B4-BE49-F238E27FC236}">
                <a16:creationId xmlns:a16="http://schemas.microsoft.com/office/drawing/2014/main" id="{C7CDEA3E-1040-19BB-E528-4DF7E6148CBE}"/>
              </a:ext>
            </a:extLst>
          </p:cNvPr>
          <p:cNvSpPr>
            <a:spLocks noGrp="1"/>
          </p:cNvSpPr>
          <p:nvPr>
            <p:ph type="body" sz="quarter" idx="16" hasCustomPrompt="1"/>
          </p:nvPr>
        </p:nvSpPr>
        <p:spPr>
          <a:xfrm>
            <a:off x="7162800" y="5029200"/>
            <a:ext cx="4419600" cy="1066800"/>
          </a:xfrm>
          <a:solidFill>
            <a:schemeClr val="accent1"/>
          </a:solidFill>
        </p:spPr>
        <p:txBody>
          <a:bodyPr lIns="182880" rIns="91440" anchor="ctr">
            <a:noAutofit/>
          </a:bodyPr>
          <a:lstStyle>
            <a:lvl1pPr marL="0" indent="0">
              <a:spcBef>
                <a:spcPts val="400"/>
              </a:spcBef>
              <a:buNone/>
              <a:defRPr sz="3200">
                <a:solidFill>
                  <a:schemeClr val="bg1"/>
                </a:solidFill>
              </a:defRPr>
            </a:lvl1pPr>
          </a:lstStyle>
          <a:p>
            <a:pPr lvl="0"/>
            <a:r>
              <a:rPr lang="en-US"/>
              <a:t>Presentation title</a:t>
            </a:r>
          </a:p>
        </p:txBody>
      </p:sp>
    </p:spTree>
    <p:extLst>
      <p:ext uri="{BB962C8B-B14F-4D97-AF65-F5344CB8AC3E}">
        <p14:creationId xmlns:p14="http://schemas.microsoft.com/office/powerpoint/2010/main" val="171534843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Three person bio 1">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lvl1pPr>
          </a:lstStyle>
          <a:p>
            <a:r>
              <a:rPr lang="en-US"/>
              <a:t>Biography slide x 3</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28435" y="1629148"/>
            <a:ext cx="1677987" cy="1677987"/>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sp>
        <p:nvSpPr>
          <p:cNvPr id="12" name="Picture Placeholder 3">
            <a:extLst>
              <a:ext uri="{FF2B5EF4-FFF2-40B4-BE49-F238E27FC236}">
                <a16:creationId xmlns:a16="http://schemas.microsoft.com/office/drawing/2014/main" id="{9D2D943A-2A3F-A714-65E3-EFFAF5FD67E2}"/>
              </a:ext>
            </a:extLst>
          </p:cNvPr>
          <p:cNvSpPr>
            <a:spLocks noGrp="1"/>
          </p:cNvSpPr>
          <p:nvPr>
            <p:ph type="pic" sz="quarter" idx="16"/>
          </p:nvPr>
        </p:nvSpPr>
        <p:spPr>
          <a:xfrm>
            <a:off x="4416425" y="1628775"/>
            <a:ext cx="1677987" cy="1677987"/>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sp>
        <p:nvSpPr>
          <p:cNvPr id="15" name="Picture Placeholder 3">
            <a:extLst>
              <a:ext uri="{FF2B5EF4-FFF2-40B4-BE49-F238E27FC236}">
                <a16:creationId xmlns:a16="http://schemas.microsoft.com/office/drawing/2014/main" id="{32D8EFD6-31C0-8134-4FD0-C4ECA2C16AAF}"/>
              </a:ext>
            </a:extLst>
          </p:cNvPr>
          <p:cNvSpPr>
            <a:spLocks noGrp="1"/>
          </p:cNvSpPr>
          <p:nvPr>
            <p:ph type="pic" sz="quarter" idx="18"/>
          </p:nvPr>
        </p:nvSpPr>
        <p:spPr>
          <a:xfrm>
            <a:off x="8040386" y="1629148"/>
            <a:ext cx="1677987" cy="1677987"/>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grpSp>
        <p:nvGrpSpPr>
          <p:cNvPr id="2" name="Group 1">
            <a:extLst>
              <a:ext uri="{FF2B5EF4-FFF2-40B4-BE49-F238E27FC236}">
                <a16:creationId xmlns:a16="http://schemas.microsoft.com/office/drawing/2014/main" id="{CF4A2BC4-16C0-3ED3-6A09-2DE174BF5247}"/>
              </a:ext>
            </a:extLst>
          </p:cNvPr>
          <p:cNvGrpSpPr/>
          <p:nvPr/>
        </p:nvGrpSpPr>
        <p:grpSpPr>
          <a:xfrm>
            <a:off x="10863102" y="309052"/>
            <a:ext cx="911847" cy="382707"/>
            <a:chOff x="7459170" y="481236"/>
            <a:chExt cx="2697427" cy="1132124"/>
          </a:xfrm>
        </p:grpSpPr>
        <p:sp>
          <p:nvSpPr>
            <p:cNvPr id="16" name="Freeform 15">
              <a:extLst>
                <a:ext uri="{FF2B5EF4-FFF2-40B4-BE49-F238E27FC236}">
                  <a16:creationId xmlns:a16="http://schemas.microsoft.com/office/drawing/2014/main" id="{D5DACEC9-C531-49E7-9460-CC18C897156A}"/>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CA7BA22B-31B6-D674-C9FB-1041940A5E7B}"/>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99883007-4631-BCA2-CA35-19222071B4FB}"/>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B282C641-7363-1830-1851-62F61446BAB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AB2600C0-D3BC-9D0F-6CE9-C96C57F4632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B39D83C-7EE4-B2FA-912E-D10B91E972E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BE253A1C-9C6F-013F-EBB8-F7CD22C1529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1" name="Rectangle 20">
            <a:extLst>
              <a:ext uri="{FF2B5EF4-FFF2-40B4-BE49-F238E27FC236}">
                <a16:creationId xmlns:a16="http://schemas.microsoft.com/office/drawing/2014/main" id="{2D5BC35A-ADFA-DFB3-E710-7A5983A86518}"/>
              </a:ext>
            </a:extLst>
          </p:cNvPr>
          <p:cNvSpPr/>
          <p:nvPr/>
        </p:nvSpPr>
        <p:spPr>
          <a:xfrm>
            <a:off x="8037576" y="3306762"/>
            <a:ext cx="3443872" cy="2701387"/>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29" name="Rectangle 28">
            <a:extLst>
              <a:ext uri="{FF2B5EF4-FFF2-40B4-BE49-F238E27FC236}">
                <a16:creationId xmlns:a16="http://schemas.microsoft.com/office/drawing/2014/main" id="{3737B865-E7BB-63D3-D02E-DAF1FFCB42F5}"/>
              </a:ext>
            </a:extLst>
          </p:cNvPr>
          <p:cNvSpPr/>
          <p:nvPr/>
        </p:nvSpPr>
        <p:spPr>
          <a:xfrm>
            <a:off x="4416552" y="3307135"/>
            <a:ext cx="3443872" cy="270138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30" name="Rectangle 29">
            <a:extLst>
              <a:ext uri="{FF2B5EF4-FFF2-40B4-BE49-F238E27FC236}">
                <a16:creationId xmlns:a16="http://schemas.microsoft.com/office/drawing/2014/main" id="{76B6B0CB-8728-6581-63F9-9DF7245499EA}"/>
              </a:ext>
            </a:extLst>
          </p:cNvPr>
          <p:cNvSpPr/>
          <p:nvPr/>
        </p:nvSpPr>
        <p:spPr>
          <a:xfrm>
            <a:off x="828435" y="3307135"/>
            <a:ext cx="3443872" cy="270138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31" name="Text Placeholder 2">
            <a:extLst>
              <a:ext uri="{FF2B5EF4-FFF2-40B4-BE49-F238E27FC236}">
                <a16:creationId xmlns:a16="http://schemas.microsoft.com/office/drawing/2014/main" id="{B68FC699-BF46-B2A7-0EAD-3A1AD4FCE09C}"/>
              </a:ext>
            </a:extLst>
          </p:cNvPr>
          <p:cNvSpPr>
            <a:spLocks noGrp="1"/>
          </p:cNvSpPr>
          <p:nvPr>
            <p:ph type="body" sz="quarter" idx="10" hasCustomPrompt="1"/>
          </p:nvPr>
        </p:nvSpPr>
        <p:spPr>
          <a:xfrm>
            <a:off x="917656" y="4126486"/>
            <a:ext cx="3155480" cy="1738690"/>
          </a:xfrm>
          <a:prstGeom prst="rect">
            <a:avLst/>
          </a:prstGeom>
          <a:noFill/>
        </p:spPr>
        <p:txBody>
          <a:bodyPr lIns="0" tIns="36000" rIns="0" bIns="0">
            <a:normAutofit/>
          </a:bodyPr>
          <a:lstStyle>
            <a:lvl1pPr marL="171450" indent="-171450">
              <a:spcBef>
                <a:spcPts val="600"/>
              </a:spcBef>
              <a:spcAft>
                <a:spcPts val="0"/>
              </a:spcAft>
              <a:buFont typeface="Wingdings" pitchFamily="2" charset="2"/>
              <a:buChar char="§"/>
              <a:tabLst/>
              <a:defRPr sz="1400">
                <a:solidFill>
                  <a:schemeClr val="bg1"/>
                </a:solidFill>
              </a:defRPr>
            </a:lvl1pPr>
            <a:lvl2pPr marL="180000" indent="-180000">
              <a:spcBef>
                <a:spcPts val="600"/>
              </a:spcBef>
              <a:spcAft>
                <a:spcPts val="0"/>
              </a:spcAft>
              <a:buFont typeface="Wingdings" panose="05000000000000000000" pitchFamily="2" charset="2"/>
              <a:buChar char="§"/>
              <a:defRPr sz="1400">
                <a:solidFill>
                  <a:schemeClr val="bg1"/>
                </a:solidFill>
              </a:defRPr>
            </a:lvl2pPr>
            <a:lvl3pPr>
              <a:spcBef>
                <a:spcPts val="600"/>
              </a:spcBef>
              <a:spcAft>
                <a:spcPts val="0"/>
              </a:spcAft>
              <a:defRPr sz="1400">
                <a:solidFill>
                  <a:schemeClr val="bg1"/>
                </a:solidFill>
              </a:defRPr>
            </a:lvl3pPr>
            <a:lvl4pPr>
              <a:spcBef>
                <a:spcPts val="600"/>
              </a:spcBef>
              <a:spcAft>
                <a:spcPts val="0"/>
              </a:spcAft>
              <a:buClrTx/>
              <a:defRPr sz="1400">
                <a:solidFill>
                  <a:schemeClr val="bg1"/>
                </a:solidFill>
              </a:defRPr>
            </a:lvl4pPr>
            <a:lvl5pPr>
              <a:spcBef>
                <a:spcPts val="600"/>
              </a:spcBef>
              <a:spcAft>
                <a:spcPts val="0"/>
              </a:spcAft>
              <a:buClrTx/>
              <a:defRPr sz="1600">
                <a:solidFill>
                  <a:schemeClr val="tx1"/>
                </a:solidFill>
              </a:defRPr>
            </a:lvl5pPr>
          </a:lstStyle>
          <a:p>
            <a:pPr lvl="0"/>
            <a:r>
              <a:rPr lang="en-GB"/>
              <a:t>Edit Master text styles</a:t>
            </a:r>
          </a:p>
          <a:p>
            <a:pPr lvl="2"/>
            <a:r>
              <a:rPr lang="en-GB"/>
              <a:t>Second level</a:t>
            </a:r>
          </a:p>
          <a:p>
            <a:pPr lvl="3"/>
            <a:r>
              <a:rPr lang="en-GB"/>
              <a:t>Third level</a:t>
            </a:r>
          </a:p>
        </p:txBody>
      </p:sp>
      <p:sp>
        <p:nvSpPr>
          <p:cNvPr id="32" name="Text Placeholder 7">
            <a:extLst>
              <a:ext uri="{FF2B5EF4-FFF2-40B4-BE49-F238E27FC236}">
                <a16:creationId xmlns:a16="http://schemas.microsoft.com/office/drawing/2014/main" id="{E1E445C3-5B78-50F7-2998-8F62F56074A9}"/>
              </a:ext>
            </a:extLst>
          </p:cNvPr>
          <p:cNvSpPr>
            <a:spLocks noGrp="1"/>
          </p:cNvSpPr>
          <p:nvPr>
            <p:ph type="body" sz="quarter" idx="19" hasCustomPrompt="1"/>
          </p:nvPr>
        </p:nvSpPr>
        <p:spPr>
          <a:xfrm>
            <a:off x="927533" y="3428745"/>
            <a:ext cx="3155480" cy="277665"/>
          </a:xfrm>
        </p:spPr>
        <p:txBody>
          <a:bodyPr/>
          <a:lstStyle>
            <a:lvl1pPr marL="0" indent="0">
              <a:spcBef>
                <a:spcPts val="0"/>
              </a:spcBef>
              <a:buNone/>
              <a:defRPr sz="1800" b="1">
                <a:solidFill>
                  <a:schemeClr val="bg1"/>
                </a:solidFill>
                <a:latin typeface="+mn-lt"/>
              </a:defRPr>
            </a:lvl1pPr>
          </a:lstStyle>
          <a:p>
            <a:pPr lvl="0"/>
            <a:r>
              <a:rPr lang="en-US"/>
              <a:t>Name</a:t>
            </a:r>
          </a:p>
        </p:txBody>
      </p:sp>
      <p:sp>
        <p:nvSpPr>
          <p:cNvPr id="33" name="Text Placeholder 7">
            <a:extLst>
              <a:ext uri="{FF2B5EF4-FFF2-40B4-BE49-F238E27FC236}">
                <a16:creationId xmlns:a16="http://schemas.microsoft.com/office/drawing/2014/main" id="{26524453-55D7-4461-011C-DF4BE87B585C}"/>
              </a:ext>
            </a:extLst>
          </p:cNvPr>
          <p:cNvSpPr>
            <a:spLocks noGrp="1"/>
          </p:cNvSpPr>
          <p:nvPr>
            <p:ph type="body" sz="quarter" idx="22" hasCustomPrompt="1"/>
          </p:nvPr>
        </p:nvSpPr>
        <p:spPr>
          <a:xfrm>
            <a:off x="927533" y="3787838"/>
            <a:ext cx="3155480"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34" name="Text Placeholder 2">
            <a:extLst>
              <a:ext uri="{FF2B5EF4-FFF2-40B4-BE49-F238E27FC236}">
                <a16:creationId xmlns:a16="http://schemas.microsoft.com/office/drawing/2014/main" id="{5B1431F5-B85E-8A3C-FD1B-379EB205D354}"/>
              </a:ext>
            </a:extLst>
          </p:cNvPr>
          <p:cNvSpPr>
            <a:spLocks noGrp="1"/>
          </p:cNvSpPr>
          <p:nvPr>
            <p:ph type="body" sz="quarter" idx="23" hasCustomPrompt="1"/>
          </p:nvPr>
        </p:nvSpPr>
        <p:spPr>
          <a:xfrm>
            <a:off x="4546462" y="4126486"/>
            <a:ext cx="3155480" cy="1738690"/>
          </a:xfrm>
          <a:prstGeom prst="rect">
            <a:avLst/>
          </a:prstGeom>
          <a:noFill/>
        </p:spPr>
        <p:txBody>
          <a:bodyPr lIns="0" tIns="36000" rIns="0" bIns="0">
            <a:normAutofit/>
          </a:bodyPr>
          <a:lstStyle>
            <a:lvl1pPr marL="171450" indent="-171450">
              <a:spcBef>
                <a:spcPts val="600"/>
              </a:spcBef>
              <a:spcAft>
                <a:spcPts val="0"/>
              </a:spcAft>
              <a:buFont typeface="Wingdings" pitchFamily="2" charset="2"/>
              <a:buChar char="§"/>
              <a:tabLst/>
              <a:defRPr sz="1400">
                <a:solidFill>
                  <a:schemeClr val="bg1"/>
                </a:solidFill>
              </a:defRPr>
            </a:lvl1pPr>
            <a:lvl2pPr marL="180000" indent="-180000">
              <a:spcBef>
                <a:spcPts val="600"/>
              </a:spcBef>
              <a:spcAft>
                <a:spcPts val="0"/>
              </a:spcAft>
              <a:buFont typeface="Wingdings" panose="05000000000000000000" pitchFamily="2" charset="2"/>
              <a:buChar char="§"/>
              <a:defRPr sz="1400">
                <a:solidFill>
                  <a:schemeClr val="bg1"/>
                </a:solidFill>
              </a:defRPr>
            </a:lvl2pPr>
            <a:lvl3pPr>
              <a:spcBef>
                <a:spcPts val="600"/>
              </a:spcBef>
              <a:spcAft>
                <a:spcPts val="0"/>
              </a:spcAft>
              <a:defRPr sz="1400">
                <a:solidFill>
                  <a:schemeClr val="bg1"/>
                </a:solidFill>
              </a:defRPr>
            </a:lvl3pPr>
            <a:lvl4pPr>
              <a:spcBef>
                <a:spcPts val="600"/>
              </a:spcBef>
              <a:spcAft>
                <a:spcPts val="0"/>
              </a:spcAft>
              <a:buClrTx/>
              <a:defRPr sz="1400">
                <a:solidFill>
                  <a:schemeClr val="bg1"/>
                </a:solidFill>
              </a:defRPr>
            </a:lvl4pPr>
            <a:lvl5pPr>
              <a:spcBef>
                <a:spcPts val="600"/>
              </a:spcBef>
              <a:spcAft>
                <a:spcPts val="0"/>
              </a:spcAft>
              <a:buClrTx/>
              <a:defRPr sz="1600">
                <a:solidFill>
                  <a:schemeClr val="tx1"/>
                </a:solidFill>
              </a:defRPr>
            </a:lvl5pPr>
          </a:lstStyle>
          <a:p>
            <a:pPr lvl="0"/>
            <a:r>
              <a:rPr lang="en-GB"/>
              <a:t>Edit Master text styles</a:t>
            </a:r>
          </a:p>
          <a:p>
            <a:pPr lvl="2"/>
            <a:r>
              <a:rPr lang="en-GB"/>
              <a:t>Second level</a:t>
            </a:r>
          </a:p>
          <a:p>
            <a:pPr lvl="3"/>
            <a:r>
              <a:rPr lang="en-GB"/>
              <a:t>Third level</a:t>
            </a:r>
          </a:p>
        </p:txBody>
      </p:sp>
      <p:sp>
        <p:nvSpPr>
          <p:cNvPr id="35" name="Text Placeholder 7">
            <a:extLst>
              <a:ext uri="{FF2B5EF4-FFF2-40B4-BE49-F238E27FC236}">
                <a16:creationId xmlns:a16="http://schemas.microsoft.com/office/drawing/2014/main" id="{F83D0843-52F1-FD79-C888-B2311B954603}"/>
              </a:ext>
            </a:extLst>
          </p:cNvPr>
          <p:cNvSpPr>
            <a:spLocks noGrp="1"/>
          </p:cNvSpPr>
          <p:nvPr>
            <p:ph type="body" sz="quarter" idx="24" hasCustomPrompt="1"/>
          </p:nvPr>
        </p:nvSpPr>
        <p:spPr>
          <a:xfrm>
            <a:off x="4556339" y="3428745"/>
            <a:ext cx="3155480" cy="277665"/>
          </a:xfrm>
        </p:spPr>
        <p:txBody>
          <a:bodyPr/>
          <a:lstStyle>
            <a:lvl1pPr marL="0" indent="0">
              <a:spcBef>
                <a:spcPts val="0"/>
              </a:spcBef>
              <a:buNone/>
              <a:defRPr sz="1800" b="1">
                <a:solidFill>
                  <a:schemeClr val="bg1"/>
                </a:solidFill>
                <a:latin typeface="+mn-lt"/>
              </a:defRPr>
            </a:lvl1pPr>
          </a:lstStyle>
          <a:p>
            <a:pPr lvl="0"/>
            <a:r>
              <a:rPr lang="en-US"/>
              <a:t>Name</a:t>
            </a:r>
          </a:p>
        </p:txBody>
      </p:sp>
      <p:sp>
        <p:nvSpPr>
          <p:cNvPr id="36" name="Text Placeholder 7">
            <a:extLst>
              <a:ext uri="{FF2B5EF4-FFF2-40B4-BE49-F238E27FC236}">
                <a16:creationId xmlns:a16="http://schemas.microsoft.com/office/drawing/2014/main" id="{68BAC2CE-CD1D-A130-D9EE-B67F47F29F6D}"/>
              </a:ext>
            </a:extLst>
          </p:cNvPr>
          <p:cNvSpPr>
            <a:spLocks noGrp="1"/>
          </p:cNvSpPr>
          <p:nvPr>
            <p:ph type="body" sz="quarter" idx="25" hasCustomPrompt="1"/>
          </p:nvPr>
        </p:nvSpPr>
        <p:spPr>
          <a:xfrm>
            <a:off x="4556339" y="3787838"/>
            <a:ext cx="3155480"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37" name="Text Placeholder 2">
            <a:extLst>
              <a:ext uri="{FF2B5EF4-FFF2-40B4-BE49-F238E27FC236}">
                <a16:creationId xmlns:a16="http://schemas.microsoft.com/office/drawing/2014/main" id="{0D9D3286-5A10-F18A-6179-09C50BD70BE4}"/>
              </a:ext>
            </a:extLst>
          </p:cNvPr>
          <p:cNvSpPr>
            <a:spLocks noGrp="1"/>
          </p:cNvSpPr>
          <p:nvPr>
            <p:ph type="body" sz="quarter" idx="26" hasCustomPrompt="1"/>
          </p:nvPr>
        </p:nvSpPr>
        <p:spPr>
          <a:xfrm>
            <a:off x="8122734" y="4126486"/>
            <a:ext cx="3155480" cy="1738690"/>
          </a:xfrm>
          <a:prstGeom prst="rect">
            <a:avLst/>
          </a:prstGeom>
          <a:noFill/>
        </p:spPr>
        <p:txBody>
          <a:bodyPr lIns="0" tIns="36000" rIns="0" bIns="0">
            <a:normAutofit/>
          </a:bodyPr>
          <a:lstStyle>
            <a:lvl1pPr marL="171450" indent="-171450">
              <a:spcBef>
                <a:spcPts val="600"/>
              </a:spcBef>
              <a:spcAft>
                <a:spcPts val="0"/>
              </a:spcAft>
              <a:buFont typeface="Wingdings" pitchFamily="2" charset="2"/>
              <a:buChar char="§"/>
              <a:tabLst/>
              <a:defRPr sz="1400">
                <a:solidFill>
                  <a:schemeClr val="bg1"/>
                </a:solidFill>
              </a:defRPr>
            </a:lvl1pPr>
            <a:lvl2pPr marL="180000" indent="-180000">
              <a:spcBef>
                <a:spcPts val="600"/>
              </a:spcBef>
              <a:spcAft>
                <a:spcPts val="0"/>
              </a:spcAft>
              <a:buFont typeface="Wingdings" panose="05000000000000000000" pitchFamily="2" charset="2"/>
              <a:buChar char="§"/>
              <a:defRPr sz="1400">
                <a:solidFill>
                  <a:schemeClr val="bg1"/>
                </a:solidFill>
              </a:defRPr>
            </a:lvl2pPr>
            <a:lvl3pPr>
              <a:spcBef>
                <a:spcPts val="600"/>
              </a:spcBef>
              <a:spcAft>
                <a:spcPts val="0"/>
              </a:spcAft>
              <a:defRPr sz="14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400">
                <a:solidFill>
                  <a:schemeClr val="bg1"/>
                </a:solidFill>
              </a:defRPr>
            </a:lvl5pPr>
          </a:lstStyle>
          <a:p>
            <a:pPr lvl="0"/>
            <a:r>
              <a:rPr lang="en-GB"/>
              <a:t>Edit Master text styles</a:t>
            </a:r>
          </a:p>
          <a:p>
            <a:pPr lvl="2"/>
            <a:r>
              <a:rPr lang="en-GB"/>
              <a:t>Second level</a:t>
            </a:r>
          </a:p>
          <a:p>
            <a:pPr lvl="4"/>
            <a:r>
              <a:rPr lang="en-GB"/>
              <a:t>Third level</a:t>
            </a:r>
          </a:p>
        </p:txBody>
      </p:sp>
      <p:sp>
        <p:nvSpPr>
          <p:cNvPr id="38" name="Text Placeholder 7">
            <a:extLst>
              <a:ext uri="{FF2B5EF4-FFF2-40B4-BE49-F238E27FC236}">
                <a16:creationId xmlns:a16="http://schemas.microsoft.com/office/drawing/2014/main" id="{8246E0BB-E262-5DA9-3170-C7BBA767681B}"/>
              </a:ext>
            </a:extLst>
          </p:cNvPr>
          <p:cNvSpPr>
            <a:spLocks noGrp="1"/>
          </p:cNvSpPr>
          <p:nvPr>
            <p:ph type="body" sz="quarter" idx="27" hasCustomPrompt="1"/>
          </p:nvPr>
        </p:nvSpPr>
        <p:spPr>
          <a:xfrm>
            <a:off x="8132611" y="3428745"/>
            <a:ext cx="3155480" cy="277665"/>
          </a:xfrm>
        </p:spPr>
        <p:txBody>
          <a:bodyPr/>
          <a:lstStyle>
            <a:lvl1pPr marL="0" indent="0">
              <a:spcBef>
                <a:spcPts val="0"/>
              </a:spcBef>
              <a:buNone/>
              <a:defRPr sz="1800" b="1">
                <a:solidFill>
                  <a:schemeClr val="bg1"/>
                </a:solidFill>
                <a:latin typeface="+mn-lt"/>
              </a:defRPr>
            </a:lvl1pPr>
          </a:lstStyle>
          <a:p>
            <a:pPr lvl="0"/>
            <a:r>
              <a:rPr lang="en-US"/>
              <a:t>Name</a:t>
            </a:r>
          </a:p>
        </p:txBody>
      </p:sp>
      <p:sp>
        <p:nvSpPr>
          <p:cNvPr id="39" name="Text Placeholder 7">
            <a:extLst>
              <a:ext uri="{FF2B5EF4-FFF2-40B4-BE49-F238E27FC236}">
                <a16:creationId xmlns:a16="http://schemas.microsoft.com/office/drawing/2014/main" id="{7397CC10-157B-7400-99EB-174A72B28A02}"/>
              </a:ext>
            </a:extLst>
          </p:cNvPr>
          <p:cNvSpPr>
            <a:spLocks noGrp="1"/>
          </p:cNvSpPr>
          <p:nvPr>
            <p:ph type="body" sz="quarter" idx="28" hasCustomPrompt="1"/>
          </p:nvPr>
        </p:nvSpPr>
        <p:spPr>
          <a:xfrm>
            <a:off x="8132611" y="3787838"/>
            <a:ext cx="3155480"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4" name="Slide Number Placeholder 3">
            <a:extLst>
              <a:ext uri="{FF2B5EF4-FFF2-40B4-BE49-F238E27FC236}">
                <a16:creationId xmlns:a16="http://schemas.microsoft.com/office/drawing/2014/main" id="{776E73CB-C512-B261-0D6C-505D7FD34F0A}"/>
              </a:ext>
            </a:extLst>
          </p:cNvPr>
          <p:cNvSpPr>
            <a:spLocks noGrp="1"/>
          </p:cNvSpPr>
          <p:nvPr>
            <p:ph type="sldNum" sz="quarter" idx="29"/>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2037140125"/>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Three step process - squares">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marL="0" indent="0" algn="l">
              <a:buFont typeface="Arial" panose="020B0604020202020204" pitchFamily="34" charset="0"/>
              <a:buNone/>
              <a:defRPr baseline="0"/>
            </a:lvl1pPr>
          </a:lstStyle>
          <a:p>
            <a:r>
              <a:rPr lang="en-US"/>
              <a:t>Three step process - squares</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marL="0" indent="0" algn="l">
              <a:spcBef>
                <a:spcPts val="0"/>
              </a:spcBef>
              <a:buNone/>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lgn="l">
                <a:buFont typeface="Arial" panose="020B0604020202020204" pitchFamily="34" charset="0"/>
                <a:buNone/>
              </a:pPr>
              <a:endParaRPr lang="en-US"/>
            </a:p>
          </p:txBody>
        </p:sp>
      </p:grpSp>
      <p:grpSp>
        <p:nvGrpSpPr>
          <p:cNvPr id="9" name="Group 8">
            <a:extLst>
              <a:ext uri="{FF2B5EF4-FFF2-40B4-BE49-F238E27FC236}">
                <a16:creationId xmlns:a16="http://schemas.microsoft.com/office/drawing/2014/main" id="{EDAC905F-2EB9-6216-DBB3-EF1D5ECD0722}"/>
              </a:ext>
            </a:extLst>
          </p:cNvPr>
          <p:cNvGrpSpPr/>
          <p:nvPr/>
        </p:nvGrpSpPr>
        <p:grpSpPr>
          <a:xfrm>
            <a:off x="815975" y="1749278"/>
            <a:ext cx="3409075" cy="4499121"/>
            <a:chOff x="550863" y="1689100"/>
            <a:chExt cx="3563625" cy="4764088"/>
          </a:xfrm>
        </p:grpSpPr>
        <p:sp>
          <p:nvSpPr>
            <p:cNvPr id="16" name="Rounded Rectangle 15">
              <a:extLst>
                <a:ext uri="{FF2B5EF4-FFF2-40B4-BE49-F238E27FC236}">
                  <a16:creationId xmlns:a16="http://schemas.microsoft.com/office/drawing/2014/main" id="{E13A0F39-58E9-9B04-EA6B-E832AD497155}"/>
                </a:ext>
              </a:extLst>
            </p:cNvPr>
            <p:cNvSpPr/>
            <p:nvPr/>
          </p:nvSpPr>
          <p:spPr>
            <a:xfrm>
              <a:off x="550865" y="1689100"/>
              <a:ext cx="3563623" cy="4764088"/>
            </a:xfrm>
            <a:prstGeom prst="roundRect">
              <a:avLst>
                <a:gd name="adj" fmla="val 0"/>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l">
                <a:buFont typeface="Arial" panose="020B0604020202020204" pitchFamily="34" charset="0"/>
                <a:buNone/>
              </a:pPr>
              <a:endParaRPr lang="en-US" sz="1400"/>
            </a:p>
          </p:txBody>
        </p:sp>
        <p:sp>
          <p:nvSpPr>
            <p:cNvPr id="17" name="Freeform 16">
              <a:extLst>
                <a:ext uri="{FF2B5EF4-FFF2-40B4-BE49-F238E27FC236}">
                  <a16:creationId xmlns:a16="http://schemas.microsoft.com/office/drawing/2014/main" id="{F473863E-9C64-7C09-53D5-3DD010F79A06}"/>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marL="0" indent="0" algn="l">
                <a:buFont typeface="Arial" panose="020B0604020202020204" pitchFamily="34" charset="0"/>
                <a:buNone/>
              </a:pPr>
              <a:endParaRPr lang="en-US" sz="1400">
                <a:solidFill>
                  <a:schemeClr val="bg1"/>
                </a:solidFill>
              </a:endParaRPr>
            </a:p>
          </p:txBody>
        </p:sp>
      </p:grpSp>
      <p:grpSp>
        <p:nvGrpSpPr>
          <p:cNvPr id="20" name="Group 19">
            <a:extLst>
              <a:ext uri="{FF2B5EF4-FFF2-40B4-BE49-F238E27FC236}">
                <a16:creationId xmlns:a16="http://schemas.microsoft.com/office/drawing/2014/main" id="{13A130A8-9DB0-D9A4-8FF2-6B5EDB076568}"/>
              </a:ext>
            </a:extLst>
          </p:cNvPr>
          <p:cNvGrpSpPr/>
          <p:nvPr/>
        </p:nvGrpSpPr>
        <p:grpSpPr>
          <a:xfrm>
            <a:off x="4421625" y="1749278"/>
            <a:ext cx="3409075" cy="4499121"/>
            <a:chOff x="550863" y="1689100"/>
            <a:chExt cx="3563625" cy="4764088"/>
          </a:xfrm>
        </p:grpSpPr>
        <p:sp>
          <p:nvSpPr>
            <p:cNvPr id="22" name="Rounded Rectangle 21">
              <a:extLst>
                <a:ext uri="{FF2B5EF4-FFF2-40B4-BE49-F238E27FC236}">
                  <a16:creationId xmlns:a16="http://schemas.microsoft.com/office/drawing/2014/main" id="{7C77533A-EE54-D84D-6A62-18B52474F7FE}"/>
                </a:ext>
              </a:extLst>
            </p:cNvPr>
            <p:cNvSpPr/>
            <p:nvPr/>
          </p:nvSpPr>
          <p:spPr>
            <a:xfrm>
              <a:off x="550865" y="1689100"/>
              <a:ext cx="3563623" cy="4764088"/>
            </a:xfrm>
            <a:prstGeom prst="roundRect">
              <a:avLst>
                <a:gd name="adj" fmla="val 0"/>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l">
                <a:buFont typeface="Arial" panose="020B0604020202020204" pitchFamily="34" charset="0"/>
                <a:buNone/>
              </a:pPr>
              <a:endParaRPr lang="en-US" sz="1400"/>
            </a:p>
          </p:txBody>
        </p:sp>
        <p:sp>
          <p:nvSpPr>
            <p:cNvPr id="23" name="Freeform 22">
              <a:extLst>
                <a:ext uri="{FF2B5EF4-FFF2-40B4-BE49-F238E27FC236}">
                  <a16:creationId xmlns:a16="http://schemas.microsoft.com/office/drawing/2014/main" id="{94549ECE-BDD5-F25D-242A-E284D106A98D}"/>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marL="0" indent="0" algn="l">
                <a:buFont typeface="Arial" panose="020B0604020202020204" pitchFamily="34" charset="0"/>
                <a:buNone/>
              </a:pPr>
              <a:endParaRPr lang="en-US" sz="1400">
                <a:solidFill>
                  <a:schemeClr val="bg1"/>
                </a:solidFill>
              </a:endParaRPr>
            </a:p>
          </p:txBody>
        </p:sp>
      </p:grpSp>
      <p:grpSp>
        <p:nvGrpSpPr>
          <p:cNvPr id="25" name="Group 24">
            <a:extLst>
              <a:ext uri="{FF2B5EF4-FFF2-40B4-BE49-F238E27FC236}">
                <a16:creationId xmlns:a16="http://schemas.microsoft.com/office/drawing/2014/main" id="{4E7832AA-3727-C094-D7D3-98CF4BBDEF42}"/>
              </a:ext>
            </a:extLst>
          </p:cNvPr>
          <p:cNvGrpSpPr/>
          <p:nvPr/>
        </p:nvGrpSpPr>
        <p:grpSpPr>
          <a:xfrm>
            <a:off x="8027275" y="1749278"/>
            <a:ext cx="3409075" cy="4499121"/>
            <a:chOff x="550863" y="1689100"/>
            <a:chExt cx="3563625" cy="4764088"/>
          </a:xfrm>
        </p:grpSpPr>
        <p:sp>
          <p:nvSpPr>
            <p:cNvPr id="27" name="Rounded Rectangle 26">
              <a:extLst>
                <a:ext uri="{FF2B5EF4-FFF2-40B4-BE49-F238E27FC236}">
                  <a16:creationId xmlns:a16="http://schemas.microsoft.com/office/drawing/2014/main" id="{A7F44772-FD18-3761-67B1-B6F1857D264A}"/>
                </a:ext>
              </a:extLst>
            </p:cNvPr>
            <p:cNvSpPr/>
            <p:nvPr/>
          </p:nvSpPr>
          <p:spPr>
            <a:xfrm>
              <a:off x="550865" y="1689100"/>
              <a:ext cx="3563623" cy="4764088"/>
            </a:xfrm>
            <a:prstGeom prst="roundRect">
              <a:avLst>
                <a:gd name="adj" fmla="val 0"/>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l">
                <a:buFont typeface="Arial" panose="020B0604020202020204" pitchFamily="34" charset="0"/>
                <a:buNone/>
              </a:pPr>
              <a:endParaRPr lang="en-US" sz="1400"/>
            </a:p>
          </p:txBody>
        </p:sp>
        <p:sp>
          <p:nvSpPr>
            <p:cNvPr id="28" name="Freeform 27">
              <a:extLst>
                <a:ext uri="{FF2B5EF4-FFF2-40B4-BE49-F238E27FC236}">
                  <a16:creationId xmlns:a16="http://schemas.microsoft.com/office/drawing/2014/main" id="{912EE670-FED1-9C9C-DF03-92C3E3003F39}"/>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marL="0" indent="0" algn="l">
                <a:buFont typeface="Arial" panose="020B0604020202020204" pitchFamily="34" charset="0"/>
                <a:buNone/>
              </a:pPr>
              <a:endParaRPr lang="en-US" sz="1400">
                <a:solidFill>
                  <a:schemeClr val="bg1"/>
                </a:solidFill>
              </a:endParaRPr>
            </a:p>
          </p:txBody>
        </p:sp>
      </p:grpSp>
      <p:sp>
        <p:nvSpPr>
          <p:cNvPr id="29" name="Picture Placeholder 9">
            <a:extLst>
              <a:ext uri="{FF2B5EF4-FFF2-40B4-BE49-F238E27FC236}">
                <a16:creationId xmlns:a16="http://schemas.microsoft.com/office/drawing/2014/main" id="{281162E0-CF45-FB79-715F-3DDD27C1B83B}"/>
              </a:ext>
            </a:extLst>
          </p:cNvPr>
          <p:cNvSpPr>
            <a:spLocks noGrp="1"/>
          </p:cNvSpPr>
          <p:nvPr>
            <p:ph type="pic" sz="quarter" idx="19"/>
          </p:nvPr>
        </p:nvSpPr>
        <p:spPr>
          <a:xfrm>
            <a:off x="2138816" y="1860550"/>
            <a:ext cx="730250" cy="730250"/>
          </a:xfrm>
        </p:spPr>
        <p:txBody>
          <a:bodyPr>
            <a:normAutofit/>
          </a:bodyPr>
          <a:lstStyle>
            <a:lvl1pPr marL="0" indent="0" algn="l">
              <a:buNone/>
              <a:defRPr sz="1000" b="1">
                <a:solidFill>
                  <a:schemeClr val="bg1"/>
                </a:solidFill>
              </a:defRPr>
            </a:lvl1pPr>
          </a:lstStyle>
          <a:p>
            <a:r>
              <a:rPr lang="en-US"/>
              <a:t>Click icon to add picture</a:t>
            </a:r>
          </a:p>
        </p:txBody>
      </p:sp>
      <p:sp>
        <p:nvSpPr>
          <p:cNvPr id="30" name="Picture Placeholder 9">
            <a:extLst>
              <a:ext uri="{FF2B5EF4-FFF2-40B4-BE49-F238E27FC236}">
                <a16:creationId xmlns:a16="http://schemas.microsoft.com/office/drawing/2014/main" id="{B5D1FBA9-4A5E-0C43-0372-F80D7127F557}"/>
              </a:ext>
            </a:extLst>
          </p:cNvPr>
          <p:cNvSpPr>
            <a:spLocks noGrp="1"/>
          </p:cNvSpPr>
          <p:nvPr>
            <p:ph type="pic" sz="quarter" idx="20"/>
          </p:nvPr>
        </p:nvSpPr>
        <p:spPr>
          <a:xfrm>
            <a:off x="5759632" y="1860550"/>
            <a:ext cx="730250" cy="730250"/>
          </a:xfrm>
        </p:spPr>
        <p:txBody>
          <a:bodyPr>
            <a:normAutofit/>
          </a:bodyPr>
          <a:lstStyle>
            <a:lvl1pPr marL="0" indent="0" algn="l">
              <a:buNone/>
              <a:defRPr sz="1000" b="1">
                <a:solidFill>
                  <a:schemeClr val="bg1"/>
                </a:solidFill>
              </a:defRPr>
            </a:lvl1pPr>
          </a:lstStyle>
          <a:p>
            <a:r>
              <a:rPr lang="en-US"/>
              <a:t>Click icon to add picture</a:t>
            </a:r>
          </a:p>
        </p:txBody>
      </p:sp>
      <p:sp>
        <p:nvSpPr>
          <p:cNvPr id="31" name="Picture Placeholder 9">
            <a:extLst>
              <a:ext uri="{FF2B5EF4-FFF2-40B4-BE49-F238E27FC236}">
                <a16:creationId xmlns:a16="http://schemas.microsoft.com/office/drawing/2014/main" id="{205F7212-3F5C-8815-9FDC-9B5FBBE154F2}"/>
              </a:ext>
            </a:extLst>
          </p:cNvPr>
          <p:cNvSpPr>
            <a:spLocks noGrp="1"/>
          </p:cNvSpPr>
          <p:nvPr>
            <p:ph type="pic" sz="quarter" idx="21"/>
          </p:nvPr>
        </p:nvSpPr>
        <p:spPr>
          <a:xfrm>
            <a:off x="9370415" y="1860550"/>
            <a:ext cx="730250" cy="730250"/>
          </a:xfrm>
        </p:spPr>
        <p:txBody>
          <a:bodyPr>
            <a:normAutofit/>
          </a:bodyPr>
          <a:lstStyle>
            <a:lvl1pPr marL="0" indent="0" algn="l">
              <a:buNone/>
              <a:defRPr sz="1000" b="1">
                <a:solidFill>
                  <a:schemeClr val="bg1"/>
                </a:solidFill>
              </a:defRPr>
            </a:lvl1pPr>
          </a:lstStyle>
          <a:p>
            <a:r>
              <a:rPr lang="en-US"/>
              <a:t>Click icon to add picture</a:t>
            </a:r>
          </a:p>
        </p:txBody>
      </p:sp>
      <p:sp>
        <p:nvSpPr>
          <p:cNvPr id="36" name="Text Placeholder 49">
            <a:extLst>
              <a:ext uri="{FF2B5EF4-FFF2-40B4-BE49-F238E27FC236}">
                <a16:creationId xmlns:a16="http://schemas.microsoft.com/office/drawing/2014/main" id="{6983E051-D6E9-F34B-8BCE-A34202F14973}"/>
              </a:ext>
            </a:extLst>
          </p:cNvPr>
          <p:cNvSpPr>
            <a:spLocks noGrp="1"/>
          </p:cNvSpPr>
          <p:nvPr>
            <p:ph type="body" sz="quarter" idx="56" hasCustomPrompt="1"/>
          </p:nvPr>
        </p:nvSpPr>
        <p:spPr>
          <a:xfrm>
            <a:off x="960120" y="3023170"/>
            <a:ext cx="3147361" cy="287245"/>
          </a:xfrm>
        </p:spPr>
        <p:txBody>
          <a:bodyPr>
            <a:normAutofit/>
          </a:bodyPr>
          <a:lstStyle>
            <a:lvl1pPr marL="0" indent="0" algn="l">
              <a:buNone/>
              <a:defRPr sz="1800" b="1">
                <a:solidFill>
                  <a:schemeClr val="bg1"/>
                </a:solidFill>
              </a:defRPr>
            </a:lvl1pPr>
          </a:lstStyle>
          <a:p>
            <a:pPr lvl="0"/>
            <a:r>
              <a:rPr lang="en-US"/>
              <a:t>Lorem ipsum dolor</a:t>
            </a:r>
          </a:p>
        </p:txBody>
      </p:sp>
      <p:sp>
        <p:nvSpPr>
          <p:cNvPr id="38" name="Text Placeholder 49">
            <a:extLst>
              <a:ext uri="{FF2B5EF4-FFF2-40B4-BE49-F238E27FC236}">
                <a16:creationId xmlns:a16="http://schemas.microsoft.com/office/drawing/2014/main" id="{A3A63564-AB2C-A01F-1D20-94D4059E8CE9}"/>
              </a:ext>
            </a:extLst>
          </p:cNvPr>
          <p:cNvSpPr>
            <a:spLocks noGrp="1"/>
          </p:cNvSpPr>
          <p:nvPr>
            <p:ph type="body" sz="quarter" idx="58" hasCustomPrompt="1"/>
          </p:nvPr>
        </p:nvSpPr>
        <p:spPr>
          <a:xfrm>
            <a:off x="4547616" y="3026312"/>
            <a:ext cx="3145536" cy="287245"/>
          </a:xfrm>
        </p:spPr>
        <p:txBody>
          <a:bodyPr>
            <a:normAutofit/>
          </a:bodyPr>
          <a:lstStyle>
            <a:lvl1pPr marL="0" indent="0" algn="l">
              <a:buNone/>
              <a:defRPr sz="1800" b="1">
                <a:solidFill>
                  <a:schemeClr val="bg1"/>
                </a:solidFill>
              </a:defRPr>
            </a:lvl1pPr>
          </a:lstStyle>
          <a:p>
            <a:pPr lvl="0"/>
            <a:r>
              <a:rPr lang="en-US"/>
              <a:t>Lorem ipsum dolor</a:t>
            </a:r>
          </a:p>
        </p:txBody>
      </p:sp>
      <p:sp>
        <p:nvSpPr>
          <p:cNvPr id="40" name="Text Placeholder 49">
            <a:extLst>
              <a:ext uri="{FF2B5EF4-FFF2-40B4-BE49-F238E27FC236}">
                <a16:creationId xmlns:a16="http://schemas.microsoft.com/office/drawing/2014/main" id="{26F3C7D8-3337-F6F1-F96F-E1837F5269D3}"/>
              </a:ext>
            </a:extLst>
          </p:cNvPr>
          <p:cNvSpPr>
            <a:spLocks noGrp="1"/>
          </p:cNvSpPr>
          <p:nvPr>
            <p:ph type="body" sz="quarter" idx="60" hasCustomPrompt="1"/>
          </p:nvPr>
        </p:nvSpPr>
        <p:spPr>
          <a:xfrm>
            <a:off x="8153400" y="3048000"/>
            <a:ext cx="3145536" cy="287245"/>
          </a:xfrm>
        </p:spPr>
        <p:txBody>
          <a:bodyPr>
            <a:normAutofit/>
          </a:bodyPr>
          <a:lstStyle>
            <a:lvl1pPr marL="0" indent="0" algn="l">
              <a:buNone/>
              <a:defRPr sz="1800" b="1">
                <a:solidFill>
                  <a:schemeClr val="bg1"/>
                </a:solidFill>
              </a:defRPr>
            </a:lvl1pPr>
          </a:lstStyle>
          <a:p>
            <a:pPr lvl="0"/>
            <a:r>
              <a:rPr lang="en-US"/>
              <a:t>Lorem ipsum dolor</a:t>
            </a:r>
          </a:p>
        </p:txBody>
      </p:sp>
      <p:sp>
        <p:nvSpPr>
          <p:cNvPr id="19" name="Content Placeholder 17">
            <a:extLst>
              <a:ext uri="{FF2B5EF4-FFF2-40B4-BE49-F238E27FC236}">
                <a16:creationId xmlns:a16="http://schemas.microsoft.com/office/drawing/2014/main" id="{3A99F7A3-BB49-1D75-CC25-EE0F00637033}"/>
              </a:ext>
            </a:extLst>
          </p:cNvPr>
          <p:cNvSpPr>
            <a:spLocks noGrp="1"/>
          </p:cNvSpPr>
          <p:nvPr>
            <p:ph sz="quarter" idx="61"/>
          </p:nvPr>
        </p:nvSpPr>
        <p:spPr>
          <a:xfrm>
            <a:off x="960120" y="3401568"/>
            <a:ext cx="3145536" cy="20574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1" name="Content Placeholder 17">
            <a:extLst>
              <a:ext uri="{FF2B5EF4-FFF2-40B4-BE49-F238E27FC236}">
                <a16:creationId xmlns:a16="http://schemas.microsoft.com/office/drawing/2014/main" id="{C21A6BA5-2528-BEA0-FA31-FAD1CC7EE487}"/>
              </a:ext>
            </a:extLst>
          </p:cNvPr>
          <p:cNvSpPr>
            <a:spLocks noGrp="1"/>
          </p:cNvSpPr>
          <p:nvPr>
            <p:ph sz="quarter" idx="62"/>
          </p:nvPr>
        </p:nvSpPr>
        <p:spPr>
          <a:xfrm>
            <a:off x="4547616" y="3401568"/>
            <a:ext cx="3145536" cy="20574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4" name="Content Placeholder 17">
            <a:extLst>
              <a:ext uri="{FF2B5EF4-FFF2-40B4-BE49-F238E27FC236}">
                <a16:creationId xmlns:a16="http://schemas.microsoft.com/office/drawing/2014/main" id="{9EC4B23C-4B65-300D-2E3C-DBCD4DF38CB6}"/>
              </a:ext>
            </a:extLst>
          </p:cNvPr>
          <p:cNvSpPr>
            <a:spLocks noGrp="1"/>
          </p:cNvSpPr>
          <p:nvPr>
            <p:ph sz="quarter" idx="22"/>
          </p:nvPr>
        </p:nvSpPr>
        <p:spPr>
          <a:xfrm>
            <a:off x="8153400" y="3401568"/>
            <a:ext cx="3145536" cy="20574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Slide Number Placeholder 2">
            <a:extLst>
              <a:ext uri="{FF2B5EF4-FFF2-40B4-BE49-F238E27FC236}">
                <a16:creationId xmlns:a16="http://schemas.microsoft.com/office/drawing/2014/main" id="{D1240D62-6379-F4DB-A9AA-67EE60786A6D}"/>
              </a:ext>
            </a:extLst>
          </p:cNvPr>
          <p:cNvSpPr>
            <a:spLocks noGrp="1"/>
          </p:cNvSpPr>
          <p:nvPr>
            <p:ph type="sldNum" sz="quarter" idx="63"/>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2631872584"/>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p:cSld name="4 point pyramid">
    <p:spTree>
      <p:nvGrpSpPr>
        <p:cNvPr id="1" name=""/>
        <p:cNvGrpSpPr/>
        <p:nvPr/>
      </p:nvGrpSpPr>
      <p:grpSpPr>
        <a:xfrm>
          <a:off x="0" y="0"/>
          <a:ext cx="0" cy="0"/>
          <a:chOff x="0" y="0"/>
          <a:chExt cx="0" cy="0"/>
        </a:xfrm>
      </p:grpSpPr>
      <p:cxnSp>
        <p:nvCxnSpPr>
          <p:cNvPr id="31" name="Straight Connector 30">
            <a:extLst>
              <a:ext uri="{FF2B5EF4-FFF2-40B4-BE49-F238E27FC236}">
                <a16:creationId xmlns:a16="http://schemas.microsoft.com/office/drawing/2014/main" id="{15E31BEC-29E9-D24F-89BE-FE088165AB75}"/>
              </a:ext>
            </a:extLst>
          </p:cNvPr>
          <p:cNvCxnSpPr>
            <a:cxnSpLocks/>
          </p:cNvCxnSpPr>
          <p:nvPr/>
        </p:nvCxnSpPr>
        <p:spPr>
          <a:xfrm>
            <a:off x="7461250" y="5058073"/>
            <a:ext cx="396875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Text Placeholder 49">
            <a:extLst>
              <a:ext uri="{FF2B5EF4-FFF2-40B4-BE49-F238E27FC236}">
                <a16:creationId xmlns:a16="http://schemas.microsoft.com/office/drawing/2014/main" id="{BA146893-AAEE-E56B-7DC2-BCCA3DDF82D2}"/>
              </a:ext>
            </a:extLst>
          </p:cNvPr>
          <p:cNvSpPr>
            <a:spLocks noGrp="1"/>
          </p:cNvSpPr>
          <p:nvPr>
            <p:ph type="body" sz="quarter" idx="23" hasCustomPrompt="1"/>
          </p:nvPr>
        </p:nvSpPr>
        <p:spPr>
          <a:xfrm>
            <a:off x="8686800" y="4751934"/>
            <a:ext cx="2557302" cy="324044"/>
          </a:xfrm>
        </p:spPr>
        <p:txBody>
          <a:bodyPr>
            <a:normAutofit/>
          </a:bodyPr>
          <a:lstStyle>
            <a:lvl1pPr marL="0" indent="0">
              <a:buNone/>
              <a:defRPr sz="1600" b="1">
                <a:solidFill>
                  <a:schemeClr val="bg2"/>
                </a:solidFill>
              </a:defRPr>
            </a:lvl1pPr>
          </a:lstStyle>
          <a:p>
            <a:pPr lvl="0"/>
            <a:r>
              <a:rPr lang="en-US"/>
              <a:t>Lorem ipsum dolor</a:t>
            </a:r>
          </a:p>
        </p:txBody>
      </p:sp>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815974" y="2222605"/>
            <a:ext cx="3419475" cy="1107996"/>
          </a:xfrm>
        </p:spPr>
        <p:txBody>
          <a:bodyPr/>
          <a:lstStyle>
            <a:lvl1pPr marL="0" indent="0">
              <a:lnSpc>
                <a:spcPct val="100000"/>
              </a:lnSpc>
              <a:spcBef>
                <a:spcPts val="600"/>
              </a:spcBef>
              <a:buFont typeface="Arial" panose="020B0604020202020204" pitchFamily="34" charset="0"/>
              <a:buNone/>
              <a:defRPr/>
            </a:lvl1pPr>
          </a:lstStyle>
          <a:p>
            <a:r>
              <a:rPr lang="en-US"/>
              <a:t>Four point</a:t>
            </a:r>
            <a:br>
              <a:rPr lang="en-US"/>
            </a:br>
            <a:r>
              <a:rPr lang="en-US"/>
              <a:t>pyramid</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815974" y="3376321"/>
            <a:ext cx="3419476" cy="385762"/>
          </a:xfrm>
        </p:spPr>
        <p:txBody>
          <a:bodyPr/>
          <a:lstStyle>
            <a:lvl1pPr marL="0" indent="0">
              <a:buNone/>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180BD42A-3DCB-1766-A7EB-887008761AD7}"/>
              </a:ext>
            </a:extLst>
          </p:cNvPr>
          <p:cNvGrpSpPr/>
          <p:nvPr/>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51" name="Text Placeholder 49">
            <a:extLst>
              <a:ext uri="{FF2B5EF4-FFF2-40B4-BE49-F238E27FC236}">
                <a16:creationId xmlns:a16="http://schemas.microsoft.com/office/drawing/2014/main" id="{3730989F-3C5B-0D21-C96E-ECBB026FAC97}"/>
              </a:ext>
            </a:extLst>
          </p:cNvPr>
          <p:cNvSpPr>
            <a:spLocks noGrp="1"/>
          </p:cNvSpPr>
          <p:nvPr>
            <p:ph type="body" sz="quarter" idx="17" hasCustomPrompt="1"/>
          </p:nvPr>
        </p:nvSpPr>
        <p:spPr>
          <a:xfrm>
            <a:off x="8686800" y="798554"/>
            <a:ext cx="2557302" cy="324044"/>
          </a:xfrm>
        </p:spPr>
        <p:txBody>
          <a:bodyPr>
            <a:normAutofit/>
          </a:bodyPr>
          <a:lstStyle>
            <a:lvl1pPr marL="0" indent="0">
              <a:buNone/>
              <a:defRPr sz="1600" b="1">
                <a:solidFill>
                  <a:schemeClr val="accent1"/>
                </a:solidFill>
              </a:defRPr>
            </a:lvl1pPr>
          </a:lstStyle>
          <a:p>
            <a:pPr lvl="0"/>
            <a:r>
              <a:rPr lang="en-US"/>
              <a:t>Lorem ipsum dolor</a:t>
            </a:r>
          </a:p>
        </p:txBody>
      </p:sp>
      <p:cxnSp>
        <p:nvCxnSpPr>
          <p:cNvPr id="52" name="Straight Connector 51">
            <a:extLst>
              <a:ext uri="{FF2B5EF4-FFF2-40B4-BE49-F238E27FC236}">
                <a16:creationId xmlns:a16="http://schemas.microsoft.com/office/drawing/2014/main" id="{D93B5DE0-2778-55D8-5B63-06B3ED9A875C}"/>
              </a:ext>
            </a:extLst>
          </p:cNvPr>
          <p:cNvCxnSpPr>
            <a:cxnSpLocks/>
          </p:cNvCxnSpPr>
          <p:nvPr/>
        </p:nvCxnSpPr>
        <p:spPr>
          <a:xfrm>
            <a:off x="6035783" y="1102648"/>
            <a:ext cx="5400566" cy="1328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7193BBF5-7965-705C-7066-2A8B368C2ADE}"/>
              </a:ext>
            </a:extLst>
          </p:cNvPr>
          <p:cNvCxnSpPr>
            <a:cxnSpLocks/>
          </p:cNvCxnSpPr>
          <p:nvPr/>
        </p:nvCxnSpPr>
        <p:spPr>
          <a:xfrm flipV="1">
            <a:off x="6751426" y="2599659"/>
            <a:ext cx="4684924" cy="1214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E5962CBE-CFB2-AA4F-3522-C00036B7F114}"/>
              </a:ext>
            </a:extLst>
          </p:cNvPr>
          <p:cNvCxnSpPr>
            <a:cxnSpLocks/>
          </p:cNvCxnSpPr>
          <p:nvPr/>
        </p:nvCxnSpPr>
        <p:spPr>
          <a:xfrm>
            <a:off x="7461250" y="3811339"/>
            <a:ext cx="396875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Text Placeholder 49">
            <a:extLst>
              <a:ext uri="{FF2B5EF4-FFF2-40B4-BE49-F238E27FC236}">
                <a16:creationId xmlns:a16="http://schemas.microsoft.com/office/drawing/2014/main" id="{FABE6391-6130-80DD-2E80-D09786D417D0}"/>
              </a:ext>
            </a:extLst>
          </p:cNvPr>
          <p:cNvSpPr>
            <a:spLocks noGrp="1"/>
          </p:cNvSpPr>
          <p:nvPr>
            <p:ph type="body" sz="quarter" idx="19" hasCustomPrompt="1"/>
          </p:nvPr>
        </p:nvSpPr>
        <p:spPr>
          <a:xfrm>
            <a:off x="8686800" y="2286000"/>
            <a:ext cx="2557302" cy="324044"/>
          </a:xfrm>
        </p:spPr>
        <p:txBody>
          <a:bodyPr>
            <a:normAutofit/>
          </a:bodyPr>
          <a:lstStyle>
            <a:lvl1pPr marL="0" indent="0">
              <a:buNone/>
              <a:defRPr sz="1600" b="1">
                <a:solidFill>
                  <a:schemeClr val="tx2"/>
                </a:solidFill>
              </a:defRPr>
            </a:lvl1pPr>
          </a:lstStyle>
          <a:p>
            <a:pPr lvl="0"/>
            <a:r>
              <a:rPr lang="en-US"/>
              <a:t>Lorem ipsum dolor</a:t>
            </a:r>
          </a:p>
        </p:txBody>
      </p:sp>
      <p:sp>
        <p:nvSpPr>
          <p:cNvPr id="58" name="Text Placeholder 49">
            <a:extLst>
              <a:ext uri="{FF2B5EF4-FFF2-40B4-BE49-F238E27FC236}">
                <a16:creationId xmlns:a16="http://schemas.microsoft.com/office/drawing/2014/main" id="{AEA0D083-188D-275C-19A3-2B08840ED843}"/>
              </a:ext>
            </a:extLst>
          </p:cNvPr>
          <p:cNvSpPr>
            <a:spLocks noGrp="1"/>
          </p:cNvSpPr>
          <p:nvPr>
            <p:ph type="body" sz="quarter" idx="21" hasCustomPrompt="1"/>
          </p:nvPr>
        </p:nvSpPr>
        <p:spPr>
          <a:xfrm>
            <a:off x="8686800" y="3505200"/>
            <a:ext cx="2557302" cy="324044"/>
          </a:xfrm>
        </p:spPr>
        <p:txBody>
          <a:bodyPr>
            <a:normAutofit/>
          </a:bodyPr>
          <a:lstStyle>
            <a:lvl1pPr marL="0" indent="0">
              <a:buNone/>
              <a:defRPr sz="1600" b="1">
                <a:solidFill>
                  <a:schemeClr val="tx1"/>
                </a:solidFill>
              </a:defRPr>
            </a:lvl1pPr>
          </a:lstStyle>
          <a:p>
            <a:pPr lvl="0"/>
            <a:r>
              <a:rPr lang="en-US"/>
              <a:t>Lorem ipsum dolor</a:t>
            </a:r>
          </a:p>
        </p:txBody>
      </p:sp>
      <p:sp>
        <p:nvSpPr>
          <p:cNvPr id="38" name="Rectangle 37">
            <a:extLst>
              <a:ext uri="{FF2B5EF4-FFF2-40B4-BE49-F238E27FC236}">
                <a16:creationId xmlns:a16="http://schemas.microsoft.com/office/drawing/2014/main" id="{93E24841-D5DA-308D-C4FA-1230C1250DB6}"/>
              </a:ext>
            </a:extLst>
          </p:cNvPr>
          <p:cNvSpPr/>
          <p:nvPr/>
        </p:nvSpPr>
        <p:spPr>
          <a:xfrm>
            <a:off x="5652965" y="1734105"/>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r>
              <a:rPr lang="en-US" sz="3600"/>
              <a:t>01</a:t>
            </a:r>
          </a:p>
        </p:txBody>
      </p:sp>
      <p:sp>
        <p:nvSpPr>
          <p:cNvPr id="39" name="Rectangle 38">
            <a:extLst>
              <a:ext uri="{FF2B5EF4-FFF2-40B4-BE49-F238E27FC236}">
                <a16:creationId xmlns:a16="http://schemas.microsoft.com/office/drawing/2014/main" id="{623B7E06-AEC1-1A82-D474-25CB9E798690}"/>
              </a:ext>
            </a:extLst>
          </p:cNvPr>
          <p:cNvSpPr/>
          <p:nvPr/>
        </p:nvSpPr>
        <p:spPr>
          <a:xfrm>
            <a:off x="5652965" y="3252899"/>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r>
              <a:rPr lang="en-US" sz="3600"/>
              <a:t>02</a:t>
            </a:r>
          </a:p>
        </p:txBody>
      </p:sp>
      <p:sp>
        <p:nvSpPr>
          <p:cNvPr id="40" name="Rectangle 39">
            <a:extLst>
              <a:ext uri="{FF2B5EF4-FFF2-40B4-BE49-F238E27FC236}">
                <a16:creationId xmlns:a16="http://schemas.microsoft.com/office/drawing/2014/main" id="{68B39BD1-DFBA-C742-6146-CEE943A2FB82}"/>
              </a:ext>
            </a:extLst>
          </p:cNvPr>
          <p:cNvSpPr/>
          <p:nvPr/>
        </p:nvSpPr>
        <p:spPr>
          <a:xfrm>
            <a:off x="5652964" y="4878023"/>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r>
              <a:rPr lang="en-US" sz="3600"/>
              <a:t>03</a:t>
            </a:r>
          </a:p>
        </p:txBody>
      </p:sp>
      <p:grpSp>
        <p:nvGrpSpPr>
          <p:cNvPr id="3" name="Group 2">
            <a:extLst>
              <a:ext uri="{FF2B5EF4-FFF2-40B4-BE49-F238E27FC236}">
                <a16:creationId xmlns:a16="http://schemas.microsoft.com/office/drawing/2014/main" id="{12BD220D-68E4-AA53-DDAD-EF80DFB2208E}"/>
              </a:ext>
            </a:extLst>
          </p:cNvPr>
          <p:cNvGrpSpPr/>
          <p:nvPr/>
        </p:nvGrpSpPr>
        <p:grpSpPr>
          <a:xfrm>
            <a:off x="3547308" y="848082"/>
            <a:ext cx="4976734" cy="5161839"/>
            <a:chOff x="3547308" y="848082"/>
            <a:chExt cx="4976734" cy="5161839"/>
          </a:xfrm>
        </p:grpSpPr>
        <p:grpSp>
          <p:nvGrpSpPr>
            <p:cNvPr id="7" name="Group 6">
              <a:extLst>
                <a:ext uri="{FF2B5EF4-FFF2-40B4-BE49-F238E27FC236}">
                  <a16:creationId xmlns:a16="http://schemas.microsoft.com/office/drawing/2014/main" id="{A574C05B-E903-DC0A-55E6-6E5E5DEB84FA}"/>
                </a:ext>
              </a:extLst>
            </p:cNvPr>
            <p:cNvGrpSpPr/>
            <p:nvPr/>
          </p:nvGrpSpPr>
          <p:grpSpPr>
            <a:xfrm>
              <a:off x="3547308" y="848082"/>
              <a:ext cx="4976734" cy="5161839"/>
              <a:chOff x="4659207" y="480648"/>
              <a:chExt cx="3999564" cy="4587037"/>
            </a:xfrm>
          </p:grpSpPr>
          <p:sp>
            <p:nvSpPr>
              <p:cNvPr id="19" name="Freeform 18">
                <a:extLst>
                  <a:ext uri="{FF2B5EF4-FFF2-40B4-BE49-F238E27FC236}">
                    <a16:creationId xmlns:a16="http://schemas.microsoft.com/office/drawing/2014/main" id="{4C0F3549-F56E-A8AC-5437-475CE3DE30BE}"/>
                  </a:ext>
                </a:extLst>
              </p:cNvPr>
              <p:cNvSpPr/>
              <p:nvPr/>
            </p:nvSpPr>
            <p:spPr>
              <a:xfrm>
                <a:off x="6083773" y="480648"/>
                <a:ext cx="1150431" cy="1319488"/>
              </a:xfrm>
              <a:custGeom>
                <a:avLst/>
                <a:gdLst>
                  <a:gd name="connsiteX0" fmla="*/ 575216 w 1150431"/>
                  <a:gd name="connsiteY0" fmla="*/ 0 h 1319488"/>
                  <a:gd name="connsiteX1" fmla="*/ 0 w 1150431"/>
                  <a:gd name="connsiteY1" fmla="*/ 1319488 h 1319488"/>
                  <a:gd name="connsiteX2" fmla="*/ 1150431 w 1150431"/>
                  <a:gd name="connsiteY2" fmla="*/ 1319488 h 1319488"/>
                  <a:gd name="connsiteX3" fmla="*/ 575216 w 1150431"/>
                  <a:gd name="connsiteY3" fmla="*/ 0 h 1319488"/>
                </a:gdLst>
                <a:ahLst/>
                <a:cxnLst>
                  <a:cxn ang="0">
                    <a:pos x="connsiteX0" y="connsiteY0"/>
                  </a:cxn>
                  <a:cxn ang="0">
                    <a:pos x="connsiteX1" y="connsiteY1"/>
                  </a:cxn>
                  <a:cxn ang="0">
                    <a:pos x="connsiteX2" y="connsiteY2"/>
                  </a:cxn>
                  <a:cxn ang="0">
                    <a:pos x="connsiteX3" y="connsiteY3"/>
                  </a:cxn>
                </a:cxnLst>
                <a:rect l="l" t="t" r="r" b="b"/>
                <a:pathLst>
                  <a:path w="1150431" h="1319488">
                    <a:moveTo>
                      <a:pt x="575216" y="0"/>
                    </a:moveTo>
                    <a:lnTo>
                      <a:pt x="0" y="1319488"/>
                    </a:lnTo>
                    <a:lnTo>
                      <a:pt x="1150431" y="1319488"/>
                    </a:lnTo>
                    <a:lnTo>
                      <a:pt x="575216" y="0"/>
                    </a:lnTo>
                    <a:close/>
                  </a:path>
                </a:pathLst>
              </a:custGeom>
              <a:solidFill>
                <a:schemeClr val="accent1"/>
              </a:solidFill>
              <a:ln w="14179" cap="flat">
                <a:noFill/>
                <a:prstDash val="solid"/>
                <a:miter/>
              </a:ln>
            </p:spPr>
            <p:txBody>
              <a:bodyPr rtlCol="0" anchor="ctr"/>
              <a:lstStyle/>
              <a:p>
                <a:pPr marL="0" indent="0">
                  <a:buFont typeface="Arial" panose="020B0604020202020204" pitchFamily="34" charset="0"/>
                  <a:buNone/>
                </a:pPr>
                <a:endParaRPr lang="en-US"/>
              </a:p>
            </p:txBody>
          </p:sp>
          <p:sp>
            <p:nvSpPr>
              <p:cNvPr id="20" name="Freeform 19">
                <a:extLst>
                  <a:ext uri="{FF2B5EF4-FFF2-40B4-BE49-F238E27FC236}">
                    <a16:creationId xmlns:a16="http://schemas.microsoft.com/office/drawing/2014/main" id="{2DD6789B-4DEF-9653-C5F8-87CFD02F83EF}"/>
                  </a:ext>
                </a:extLst>
              </p:cNvPr>
              <p:cNvSpPr/>
              <p:nvPr/>
            </p:nvSpPr>
            <p:spPr>
              <a:xfrm>
                <a:off x="4659207" y="4109983"/>
                <a:ext cx="3999564" cy="957702"/>
              </a:xfrm>
              <a:custGeom>
                <a:avLst/>
                <a:gdLst>
                  <a:gd name="connsiteX0" fmla="*/ 0 w 3999564"/>
                  <a:gd name="connsiteY0" fmla="*/ 957703 h 957702"/>
                  <a:gd name="connsiteX1" fmla="*/ 3999564 w 3999564"/>
                  <a:gd name="connsiteY1" fmla="*/ 957703 h 957702"/>
                  <a:gd name="connsiteX2" fmla="*/ 3581909 w 3999564"/>
                  <a:gd name="connsiteY2" fmla="*/ 0 h 957702"/>
                  <a:gd name="connsiteX3" fmla="*/ 417514 w 3999564"/>
                  <a:gd name="connsiteY3" fmla="*/ 0 h 957702"/>
                  <a:gd name="connsiteX4" fmla="*/ 0 w 3999564"/>
                  <a:gd name="connsiteY4" fmla="*/ 957703 h 957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9564" h="957702">
                    <a:moveTo>
                      <a:pt x="0" y="957703"/>
                    </a:moveTo>
                    <a:lnTo>
                      <a:pt x="3999564" y="957703"/>
                    </a:lnTo>
                    <a:lnTo>
                      <a:pt x="3581909" y="0"/>
                    </a:lnTo>
                    <a:lnTo>
                      <a:pt x="417514" y="0"/>
                    </a:lnTo>
                    <a:lnTo>
                      <a:pt x="0" y="957703"/>
                    </a:lnTo>
                    <a:close/>
                  </a:path>
                </a:pathLst>
              </a:custGeom>
              <a:solidFill>
                <a:schemeClr val="bg2"/>
              </a:solidFill>
              <a:ln w="14179" cap="flat">
                <a:noFill/>
                <a:prstDash val="solid"/>
                <a:miter/>
              </a:ln>
            </p:spPr>
            <p:txBody>
              <a:bodyPr rtlCol="0" anchor="ctr"/>
              <a:lstStyle/>
              <a:p>
                <a:pPr marL="0" indent="0">
                  <a:buFont typeface="Arial" panose="020B0604020202020204" pitchFamily="34" charset="0"/>
                  <a:buNone/>
                </a:pPr>
                <a:endParaRPr lang="en-US"/>
              </a:p>
            </p:txBody>
          </p:sp>
          <p:sp>
            <p:nvSpPr>
              <p:cNvPr id="26" name="Freeform 25">
                <a:extLst>
                  <a:ext uri="{FF2B5EF4-FFF2-40B4-BE49-F238E27FC236}">
                    <a16:creationId xmlns:a16="http://schemas.microsoft.com/office/drawing/2014/main" id="{7BA0E879-50A0-B572-F4B3-01B022112F50}"/>
                  </a:ext>
                </a:extLst>
              </p:cNvPr>
              <p:cNvSpPr/>
              <p:nvPr/>
            </p:nvSpPr>
            <p:spPr>
              <a:xfrm>
                <a:off x="5134015" y="3020668"/>
                <a:ext cx="3049805" cy="957900"/>
              </a:xfrm>
              <a:custGeom>
                <a:avLst/>
                <a:gdLst>
                  <a:gd name="connsiteX0" fmla="*/ 283495 w 3049805"/>
                  <a:gd name="connsiteY0" fmla="*/ 307558 h 957900"/>
                  <a:gd name="connsiteX1" fmla="*/ 0 w 3049805"/>
                  <a:gd name="connsiteY1" fmla="*/ 957901 h 957900"/>
                  <a:gd name="connsiteX2" fmla="*/ 3049806 w 3049805"/>
                  <a:gd name="connsiteY2" fmla="*/ 957901 h 957900"/>
                  <a:gd name="connsiteX3" fmla="*/ 2766311 w 3049805"/>
                  <a:gd name="connsiteY3" fmla="*/ 307558 h 957900"/>
                  <a:gd name="connsiteX4" fmla="*/ 2632293 w 3049805"/>
                  <a:gd name="connsiteY4" fmla="*/ 0 h 957900"/>
                  <a:gd name="connsiteX5" fmla="*/ 417513 w 3049805"/>
                  <a:gd name="connsiteY5" fmla="*/ 0 h 957900"/>
                  <a:gd name="connsiteX6" fmla="*/ 283495 w 3049805"/>
                  <a:gd name="connsiteY6" fmla="*/ 307558 h 957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9805" h="957900">
                    <a:moveTo>
                      <a:pt x="283495" y="307558"/>
                    </a:moveTo>
                    <a:lnTo>
                      <a:pt x="0" y="957901"/>
                    </a:lnTo>
                    <a:lnTo>
                      <a:pt x="3049806" y="957901"/>
                    </a:lnTo>
                    <a:lnTo>
                      <a:pt x="2766311" y="307558"/>
                    </a:lnTo>
                    <a:lnTo>
                      <a:pt x="2632293" y="0"/>
                    </a:lnTo>
                    <a:lnTo>
                      <a:pt x="417513" y="0"/>
                    </a:lnTo>
                    <a:lnTo>
                      <a:pt x="283495" y="307558"/>
                    </a:lnTo>
                    <a:close/>
                  </a:path>
                </a:pathLst>
              </a:custGeom>
              <a:solidFill>
                <a:schemeClr val="tx1"/>
              </a:solidFill>
              <a:ln w="14179" cap="flat">
                <a:noFill/>
                <a:prstDash val="solid"/>
                <a:miter/>
              </a:ln>
            </p:spPr>
            <p:txBody>
              <a:bodyPr rtlCol="0" anchor="ctr"/>
              <a:lstStyle/>
              <a:p>
                <a:pPr marL="0" indent="0">
                  <a:buFont typeface="Arial" panose="020B0604020202020204" pitchFamily="34" charset="0"/>
                  <a:buNone/>
                </a:pPr>
                <a:endParaRPr lang="en-US"/>
              </a:p>
            </p:txBody>
          </p:sp>
          <p:sp>
            <p:nvSpPr>
              <p:cNvPr id="27" name="Freeform 26">
                <a:extLst>
                  <a:ext uri="{FF2B5EF4-FFF2-40B4-BE49-F238E27FC236}">
                    <a16:creationId xmlns:a16="http://schemas.microsoft.com/office/drawing/2014/main" id="{52EA3AAD-9D5C-8E2C-5D6A-B30BD2630BD6}"/>
                  </a:ext>
                </a:extLst>
              </p:cNvPr>
              <p:cNvSpPr/>
              <p:nvPr/>
            </p:nvSpPr>
            <p:spPr>
              <a:xfrm>
                <a:off x="5608823" y="1931550"/>
                <a:ext cx="2100189" cy="957702"/>
              </a:xfrm>
              <a:custGeom>
                <a:avLst/>
                <a:gdLst>
                  <a:gd name="connsiteX0" fmla="*/ 417655 w 2100189"/>
                  <a:gd name="connsiteY0" fmla="*/ 0 h 957702"/>
                  <a:gd name="connsiteX1" fmla="*/ 0 w 2100189"/>
                  <a:gd name="connsiteY1" fmla="*/ 957703 h 957702"/>
                  <a:gd name="connsiteX2" fmla="*/ 2100190 w 2100189"/>
                  <a:gd name="connsiteY2" fmla="*/ 957703 h 957702"/>
                  <a:gd name="connsiteX3" fmla="*/ 1682676 w 2100189"/>
                  <a:gd name="connsiteY3" fmla="*/ 0 h 957702"/>
                  <a:gd name="connsiteX4" fmla="*/ 417655 w 2100189"/>
                  <a:gd name="connsiteY4" fmla="*/ 0 h 957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0189" h="957702">
                    <a:moveTo>
                      <a:pt x="417655" y="0"/>
                    </a:moveTo>
                    <a:lnTo>
                      <a:pt x="0" y="957703"/>
                    </a:lnTo>
                    <a:lnTo>
                      <a:pt x="2100190" y="957703"/>
                    </a:lnTo>
                    <a:lnTo>
                      <a:pt x="1682676" y="0"/>
                    </a:lnTo>
                    <a:lnTo>
                      <a:pt x="417655" y="0"/>
                    </a:lnTo>
                    <a:close/>
                  </a:path>
                </a:pathLst>
              </a:custGeom>
              <a:solidFill>
                <a:schemeClr val="tx2"/>
              </a:solidFill>
              <a:ln w="14179" cap="flat">
                <a:noFill/>
                <a:prstDash val="solid"/>
                <a:miter/>
              </a:ln>
            </p:spPr>
            <p:txBody>
              <a:bodyPr rtlCol="0" anchor="ctr"/>
              <a:lstStyle/>
              <a:p>
                <a:pPr marL="0" indent="0">
                  <a:buFont typeface="Arial" panose="020B0604020202020204" pitchFamily="34" charset="0"/>
                  <a:buNone/>
                </a:pPr>
                <a:endParaRPr lang="en-US"/>
              </a:p>
            </p:txBody>
          </p:sp>
        </p:grpSp>
        <p:sp>
          <p:nvSpPr>
            <p:cNvPr id="8" name="Rectangle 7">
              <a:extLst>
                <a:ext uri="{FF2B5EF4-FFF2-40B4-BE49-F238E27FC236}">
                  <a16:creationId xmlns:a16="http://schemas.microsoft.com/office/drawing/2014/main" id="{05E23146-ED2B-3363-297C-CBF51BF37A10}"/>
                </a:ext>
              </a:extLst>
            </p:cNvPr>
            <p:cNvSpPr/>
            <p:nvPr/>
          </p:nvSpPr>
          <p:spPr>
            <a:xfrm>
              <a:off x="5647273" y="1532452"/>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r>
                <a:rPr lang="en-US" sz="3600"/>
                <a:t>01</a:t>
              </a:r>
            </a:p>
          </p:txBody>
        </p:sp>
        <p:sp>
          <p:nvSpPr>
            <p:cNvPr id="16" name="Rectangle 15">
              <a:extLst>
                <a:ext uri="{FF2B5EF4-FFF2-40B4-BE49-F238E27FC236}">
                  <a16:creationId xmlns:a16="http://schemas.microsoft.com/office/drawing/2014/main" id="{B35AE6B4-ED04-F413-6D20-239C0B84CECE}"/>
                </a:ext>
              </a:extLst>
            </p:cNvPr>
            <p:cNvSpPr/>
            <p:nvPr/>
          </p:nvSpPr>
          <p:spPr>
            <a:xfrm>
              <a:off x="5647272" y="2658654"/>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r>
                <a:rPr lang="en-US" sz="3600"/>
                <a:t>02</a:t>
              </a:r>
            </a:p>
          </p:txBody>
        </p:sp>
        <p:sp>
          <p:nvSpPr>
            <p:cNvPr id="17" name="Rectangle 16">
              <a:extLst>
                <a:ext uri="{FF2B5EF4-FFF2-40B4-BE49-F238E27FC236}">
                  <a16:creationId xmlns:a16="http://schemas.microsoft.com/office/drawing/2014/main" id="{09BCA15F-EBA9-4AE6-FD3F-7B6734D3FE1D}"/>
                </a:ext>
              </a:extLst>
            </p:cNvPr>
            <p:cNvSpPr/>
            <p:nvPr/>
          </p:nvSpPr>
          <p:spPr>
            <a:xfrm>
              <a:off x="5647272" y="3851082"/>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r>
                <a:rPr lang="en-US" sz="3600"/>
                <a:t>03</a:t>
              </a:r>
            </a:p>
          </p:txBody>
        </p:sp>
        <p:sp>
          <p:nvSpPr>
            <p:cNvPr id="18" name="Rectangle 17">
              <a:extLst>
                <a:ext uri="{FF2B5EF4-FFF2-40B4-BE49-F238E27FC236}">
                  <a16:creationId xmlns:a16="http://schemas.microsoft.com/office/drawing/2014/main" id="{67BFA213-2980-7828-FB9F-942DEC0DF5F7}"/>
                </a:ext>
              </a:extLst>
            </p:cNvPr>
            <p:cNvSpPr/>
            <p:nvPr/>
          </p:nvSpPr>
          <p:spPr>
            <a:xfrm>
              <a:off x="5647272" y="5128070"/>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r>
                <a:rPr lang="en-US" sz="3600"/>
                <a:t>04</a:t>
              </a:r>
            </a:p>
          </p:txBody>
        </p:sp>
      </p:grpSp>
      <p:sp>
        <p:nvSpPr>
          <p:cNvPr id="21" name="Content Placeholder 17">
            <a:extLst>
              <a:ext uri="{FF2B5EF4-FFF2-40B4-BE49-F238E27FC236}">
                <a16:creationId xmlns:a16="http://schemas.microsoft.com/office/drawing/2014/main" id="{E17DCA2C-A564-6100-C9C1-9BF4585B0127}"/>
              </a:ext>
            </a:extLst>
          </p:cNvPr>
          <p:cNvSpPr>
            <a:spLocks noGrp="1"/>
          </p:cNvSpPr>
          <p:nvPr>
            <p:ph sz="quarter" idx="63"/>
          </p:nvPr>
        </p:nvSpPr>
        <p:spPr>
          <a:xfrm>
            <a:off x="8686800" y="1143000"/>
            <a:ext cx="2560320" cy="838200"/>
          </a:xfrm>
        </p:spPr>
        <p:txBody>
          <a:bodyPr>
            <a:normAutofit/>
          </a:bodyPr>
          <a:lstStyle>
            <a:lvl1pPr>
              <a:defRPr sz="1400">
                <a:solidFill>
                  <a:schemeClr val="accent4"/>
                </a:solidFill>
              </a:defRPr>
            </a:lvl1pPr>
            <a:lvl2pPr>
              <a:defRPr sz="1400"/>
            </a:lvl2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2" name="Content Placeholder 17">
            <a:extLst>
              <a:ext uri="{FF2B5EF4-FFF2-40B4-BE49-F238E27FC236}">
                <a16:creationId xmlns:a16="http://schemas.microsoft.com/office/drawing/2014/main" id="{AA39802B-57F7-9529-1C26-704A15A4EBD6}"/>
              </a:ext>
            </a:extLst>
          </p:cNvPr>
          <p:cNvSpPr>
            <a:spLocks noGrp="1"/>
          </p:cNvSpPr>
          <p:nvPr>
            <p:ph sz="quarter" idx="64"/>
          </p:nvPr>
        </p:nvSpPr>
        <p:spPr>
          <a:xfrm>
            <a:off x="8686800" y="2667000"/>
            <a:ext cx="2590800" cy="685800"/>
          </a:xfrm>
        </p:spPr>
        <p:txBody>
          <a:bodyPr>
            <a:normAutofit/>
          </a:bodyPr>
          <a:lstStyle>
            <a:lvl1pPr>
              <a:defRPr sz="1400">
                <a:solidFill>
                  <a:schemeClr val="accent4"/>
                </a:solidFill>
              </a:defRPr>
            </a:lvl1pPr>
            <a:lvl2pPr>
              <a:defRPr sz="1400"/>
            </a:lvl2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3" name="Content Placeholder 17">
            <a:extLst>
              <a:ext uri="{FF2B5EF4-FFF2-40B4-BE49-F238E27FC236}">
                <a16:creationId xmlns:a16="http://schemas.microsoft.com/office/drawing/2014/main" id="{E0A9520F-B9D2-F947-0ACA-D3B300D51399}"/>
              </a:ext>
            </a:extLst>
          </p:cNvPr>
          <p:cNvSpPr>
            <a:spLocks noGrp="1"/>
          </p:cNvSpPr>
          <p:nvPr>
            <p:ph sz="quarter" idx="65"/>
          </p:nvPr>
        </p:nvSpPr>
        <p:spPr>
          <a:xfrm>
            <a:off x="8686800" y="3886200"/>
            <a:ext cx="2590800" cy="685800"/>
          </a:xfrm>
        </p:spPr>
        <p:txBody>
          <a:bodyPr>
            <a:normAutofit/>
          </a:bodyPr>
          <a:lstStyle>
            <a:lvl1pPr>
              <a:defRPr sz="1400">
                <a:solidFill>
                  <a:schemeClr val="accent4"/>
                </a:solidFill>
              </a:defRPr>
            </a:lvl1pPr>
            <a:lvl2pPr>
              <a:defRPr sz="1400"/>
            </a:lvl2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4" name="Content Placeholder 17">
            <a:extLst>
              <a:ext uri="{FF2B5EF4-FFF2-40B4-BE49-F238E27FC236}">
                <a16:creationId xmlns:a16="http://schemas.microsoft.com/office/drawing/2014/main" id="{4E016D0E-59CF-9EB5-1571-E71C2248A7AD}"/>
              </a:ext>
            </a:extLst>
          </p:cNvPr>
          <p:cNvSpPr>
            <a:spLocks noGrp="1"/>
          </p:cNvSpPr>
          <p:nvPr>
            <p:ph sz="quarter" idx="66"/>
          </p:nvPr>
        </p:nvSpPr>
        <p:spPr>
          <a:xfrm>
            <a:off x="8686800" y="5181600"/>
            <a:ext cx="2590800" cy="914400"/>
          </a:xfrm>
        </p:spPr>
        <p:txBody>
          <a:bodyPr>
            <a:normAutofit/>
          </a:bodyPr>
          <a:lstStyle>
            <a:lvl1pPr>
              <a:defRPr sz="1400">
                <a:solidFill>
                  <a:schemeClr val="accent4"/>
                </a:solidFill>
              </a:defRPr>
            </a:lvl1pPr>
            <a:lvl2pPr>
              <a:defRPr sz="1400"/>
            </a:lvl2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8" name="Slide Number Placeholder 27">
            <a:extLst>
              <a:ext uri="{FF2B5EF4-FFF2-40B4-BE49-F238E27FC236}">
                <a16:creationId xmlns:a16="http://schemas.microsoft.com/office/drawing/2014/main" id="{E3084D18-8785-9F1A-B314-DFE7DE6875CE}"/>
              </a:ext>
            </a:extLst>
          </p:cNvPr>
          <p:cNvSpPr>
            <a:spLocks noGrp="1"/>
          </p:cNvSpPr>
          <p:nvPr>
            <p:ph type="sldNum" sz="quarter" idx="67"/>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643233925"/>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p:cSld name="Three point triangle">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marL="0" indent="0">
              <a:buFont typeface="Arial" panose="020B0604020202020204" pitchFamily="34" charset="0"/>
              <a:buNone/>
              <a:defRPr baseline="0"/>
            </a:lvl1pPr>
          </a:lstStyle>
          <a:p>
            <a:r>
              <a:rPr lang="en-US"/>
              <a:t>Three points - triangle </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grpSp>
        <p:nvGrpSpPr>
          <p:cNvPr id="3" name="Group 2">
            <a:extLst>
              <a:ext uri="{FF2B5EF4-FFF2-40B4-BE49-F238E27FC236}">
                <a16:creationId xmlns:a16="http://schemas.microsoft.com/office/drawing/2014/main" id="{4A4E4F81-F86D-CD02-2171-579792C7EC2B}"/>
              </a:ext>
            </a:extLst>
          </p:cNvPr>
          <p:cNvGrpSpPr/>
          <p:nvPr/>
        </p:nvGrpSpPr>
        <p:grpSpPr>
          <a:xfrm>
            <a:off x="785813" y="1509032"/>
            <a:ext cx="10620375" cy="4035341"/>
            <a:chOff x="815975" y="1509032"/>
            <a:chExt cx="10620375" cy="4035341"/>
          </a:xfrm>
        </p:grpSpPr>
        <p:cxnSp>
          <p:nvCxnSpPr>
            <p:cNvPr id="10" name="Straight Connector 9">
              <a:extLst>
                <a:ext uri="{FF2B5EF4-FFF2-40B4-BE49-F238E27FC236}">
                  <a16:creationId xmlns:a16="http://schemas.microsoft.com/office/drawing/2014/main" id="{4332F8BB-F856-492D-EF86-3672D81F45A3}"/>
                </a:ext>
              </a:extLst>
            </p:cNvPr>
            <p:cNvCxnSpPr>
              <a:cxnSpLocks/>
            </p:cNvCxnSpPr>
            <p:nvPr/>
          </p:nvCxnSpPr>
          <p:spPr>
            <a:xfrm>
              <a:off x="6145778" y="4448983"/>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90A875A-BA62-931A-95F4-969CB42EDF01}"/>
                </a:ext>
              </a:extLst>
            </p:cNvPr>
            <p:cNvCxnSpPr>
              <a:cxnSpLocks/>
            </p:cNvCxnSpPr>
            <p:nvPr/>
          </p:nvCxnSpPr>
          <p:spPr>
            <a:xfrm>
              <a:off x="6995461" y="3180297"/>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FC9FE41D-ED54-4326-E9B9-DFDDAC0F6DD8}"/>
                </a:ext>
              </a:extLst>
            </p:cNvPr>
            <p:cNvCxnSpPr>
              <a:cxnSpLocks/>
            </p:cNvCxnSpPr>
            <p:nvPr/>
          </p:nvCxnSpPr>
          <p:spPr>
            <a:xfrm flipH="1">
              <a:off x="815975" y="3166266"/>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18" name="Group 17">
              <a:extLst>
                <a:ext uri="{FF2B5EF4-FFF2-40B4-BE49-F238E27FC236}">
                  <a16:creationId xmlns:a16="http://schemas.microsoft.com/office/drawing/2014/main" id="{76BA64D6-9D26-7D28-2B82-0CFC40D1CB1E}"/>
                </a:ext>
              </a:extLst>
            </p:cNvPr>
            <p:cNvGrpSpPr/>
            <p:nvPr/>
          </p:nvGrpSpPr>
          <p:grpSpPr>
            <a:xfrm>
              <a:off x="4082985" y="1509032"/>
              <a:ext cx="4125585" cy="3574527"/>
              <a:chOff x="1531368" y="776018"/>
              <a:chExt cx="1842823" cy="1596676"/>
            </a:xfrm>
          </p:grpSpPr>
          <p:sp>
            <p:nvSpPr>
              <p:cNvPr id="25" name="Freeform 24">
                <a:extLst>
                  <a:ext uri="{FF2B5EF4-FFF2-40B4-BE49-F238E27FC236}">
                    <a16:creationId xmlns:a16="http://schemas.microsoft.com/office/drawing/2014/main" id="{A6929A9F-C0D2-B1BB-D232-DFB0470A0694}"/>
                  </a:ext>
                </a:extLst>
              </p:cNvPr>
              <p:cNvSpPr/>
              <p:nvPr/>
            </p:nvSpPr>
            <p:spPr>
              <a:xfrm>
                <a:off x="1531368" y="776099"/>
                <a:ext cx="894993" cy="1550745"/>
              </a:xfrm>
              <a:custGeom>
                <a:avLst/>
                <a:gdLst>
                  <a:gd name="connsiteX0" fmla="*/ 894994 w 894993"/>
                  <a:gd name="connsiteY0" fmla="*/ 747613 h 1550745"/>
                  <a:gd name="connsiteX1" fmla="*/ 894994 w 894993"/>
                  <a:gd name="connsiteY1" fmla="*/ 0 h 1550745"/>
                  <a:gd name="connsiteX2" fmla="*/ 0 w 894993"/>
                  <a:gd name="connsiteY2" fmla="*/ 1550746 h 1550745"/>
                  <a:gd name="connsiteX3" fmla="*/ 647083 w 894993"/>
                  <a:gd name="connsiteY3" fmla="*/ 1177100 h 1550745"/>
                  <a:gd name="connsiteX4" fmla="*/ 894994 w 894993"/>
                  <a:gd name="connsiteY4" fmla="*/ 747613 h 1550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4993" h="1550745">
                    <a:moveTo>
                      <a:pt x="894994" y="747613"/>
                    </a:moveTo>
                    <a:lnTo>
                      <a:pt x="894994" y="0"/>
                    </a:lnTo>
                    <a:lnTo>
                      <a:pt x="0" y="1550746"/>
                    </a:lnTo>
                    <a:lnTo>
                      <a:pt x="647083" y="1177100"/>
                    </a:lnTo>
                    <a:lnTo>
                      <a:pt x="894994" y="747613"/>
                    </a:lnTo>
                    <a:close/>
                  </a:path>
                </a:pathLst>
              </a:custGeom>
              <a:solidFill>
                <a:schemeClr val="bg2"/>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26" name="Freeform 25">
                <a:extLst>
                  <a:ext uri="{FF2B5EF4-FFF2-40B4-BE49-F238E27FC236}">
                    <a16:creationId xmlns:a16="http://schemas.microsoft.com/office/drawing/2014/main" id="{F0F8376D-4CD0-7566-D598-CCE06C1429FE}"/>
                  </a:ext>
                </a:extLst>
              </p:cNvPr>
              <p:cNvSpPr/>
              <p:nvPr/>
            </p:nvSpPr>
            <p:spPr>
              <a:xfrm>
                <a:off x="1557866" y="1998807"/>
                <a:ext cx="1789826" cy="373887"/>
              </a:xfrm>
              <a:custGeom>
                <a:avLst/>
                <a:gdLst>
                  <a:gd name="connsiteX0" fmla="*/ 647405 w 1789826"/>
                  <a:gd name="connsiteY0" fmla="*/ 0 h 373887"/>
                  <a:gd name="connsiteX1" fmla="*/ 0 w 1789826"/>
                  <a:gd name="connsiteY1" fmla="*/ 373887 h 373887"/>
                  <a:gd name="connsiteX2" fmla="*/ 1789827 w 1789826"/>
                  <a:gd name="connsiteY2" fmla="*/ 373887 h 373887"/>
                  <a:gd name="connsiteX3" fmla="*/ 1142422 w 1789826"/>
                  <a:gd name="connsiteY3" fmla="*/ 0 h 373887"/>
                  <a:gd name="connsiteX4" fmla="*/ 647405 w 1789826"/>
                  <a:gd name="connsiteY4" fmla="*/ 0 h 373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9826" h="373887">
                    <a:moveTo>
                      <a:pt x="647405" y="0"/>
                    </a:moveTo>
                    <a:lnTo>
                      <a:pt x="0" y="373887"/>
                    </a:lnTo>
                    <a:lnTo>
                      <a:pt x="1789827" y="373887"/>
                    </a:lnTo>
                    <a:lnTo>
                      <a:pt x="1142422" y="0"/>
                    </a:lnTo>
                    <a:lnTo>
                      <a:pt x="647405" y="0"/>
                    </a:lnTo>
                    <a:close/>
                  </a:path>
                </a:pathLst>
              </a:custGeom>
              <a:solidFill>
                <a:schemeClr val="accent1"/>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27" name="Freeform 26">
                <a:extLst>
                  <a:ext uri="{FF2B5EF4-FFF2-40B4-BE49-F238E27FC236}">
                    <a16:creationId xmlns:a16="http://schemas.microsoft.com/office/drawing/2014/main" id="{4EF93735-CD53-049C-9310-71CB004D92A5}"/>
                  </a:ext>
                </a:extLst>
              </p:cNvPr>
              <p:cNvSpPr/>
              <p:nvPr/>
            </p:nvSpPr>
            <p:spPr>
              <a:xfrm>
                <a:off x="2479198" y="776018"/>
                <a:ext cx="894993" cy="1550826"/>
              </a:xfrm>
              <a:custGeom>
                <a:avLst/>
                <a:gdLst>
                  <a:gd name="connsiteX0" fmla="*/ 247911 w 894993"/>
                  <a:gd name="connsiteY0" fmla="*/ 1177181 h 1550826"/>
                  <a:gd name="connsiteX1" fmla="*/ 894994 w 894993"/>
                  <a:gd name="connsiteY1" fmla="*/ 1550826 h 1550826"/>
                  <a:gd name="connsiteX2" fmla="*/ 0 w 894993"/>
                  <a:gd name="connsiteY2" fmla="*/ 0 h 1550826"/>
                  <a:gd name="connsiteX3" fmla="*/ 0 w 894993"/>
                  <a:gd name="connsiteY3" fmla="*/ 747694 h 1550826"/>
                  <a:gd name="connsiteX4" fmla="*/ 247911 w 894993"/>
                  <a:gd name="connsiteY4" fmla="*/ 1177181 h 1550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4993" h="1550826">
                    <a:moveTo>
                      <a:pt x="247911" y="1177181"/>
                    </a:moveTo>
                    <a:lnTo>
                      <a:pt x="894994" y="1550826"/>
                    </a:lnTo>
                    <a:lnTo>
                      <a:pt x="0" y="0"/>
                    </a:lnTo>
                    <a:lnTo>
                      <a:pt x="0" y="747694"/>
                    </a:lnTo>
                    <a:lnTo>
                      <a:pt x="247911" y="1177181"/>
                    </a:lnTo>
                    <a:close/>
                  </a:path>
                </a:pathLst>
              </a:custGeom>
              <a:solidFill>
                <a:schemeClr val="tx2"/>
              </a:solidFill>
              <a:ln w="8054" cap="flat">
                <a:noFill/>
                <a:prstDash val="solid"/>
                <a:miter/>
              </a:ln>
            </p:spPr>
            <p:txBody>
              <a:bodyPr rtlCol="0" anchor="ctr"/>
              <a:lstStyle/>
              <a:p>
                <a:pPr marL="0" indent="0">
                  <a:buFont typeface="Arial" panose="020B0604020202020204" pitchFamily="34" charset="0"/>
                  <a:buNone/>
                </a:pPr>
                <a:endParaRPr lang="en-US"/>
              </a:p>
            </p:txBody>
          </p:sp>
        </p:grpSp>
      </p:grpSp>
      <p:sp>
        <p:nvSpPr>
          <p:cNvPr id="29" name="Text Placeholder 49">
            <a:extLst>
              <a:ext uri="{FF2B5EF4-FFF2-40B4-BE49-F238E27FC236}">
                <a16:creationId xmlns:a16="http://schemas.microsoft.com/office/drawing/2014/main" id="{446E5FD7-E6B6-5D07-4E04-2C4DAF3DD8D9}"/>
              </a:ext>
            </a:extLst>
          </p:cNvPr>
          <p:cNvSpPr>
            <a:spLocks noGrp="1"/>
          </p:cNvSpPr>
          <p:nvPr>
            <p:ph type="body" sz="quarter" idx="17" hasCustomPrompt="1"/>
          </p:nvPr>
        </p:nvSpPr>
        <p:spPr>
          <a:xfrm>
            <a:off x="7696200" y="2831683"/>
            <a:ext cx="3721608" cy="324044"/>
          </a:xfrm>
        </p:spPr>
        <p:txBody>
          <a:bodyPr>
            <a:normAutofit/>
          </a:bodyPr>
          <a:lstStyle>
            <a:lvl1pPr marL="0" indent="0" algn="r">
              <a:buNone/>
              <a:defRPr sz="1600" b="1">
                <a:solidFill>
                  <a:schemeClr val="tx2"/>
                </a:solidFill>
              </a:defRPr>
            </a:lvl1pPr>
          </a:lstStyle>
          <a:p>
            <a:pPr lvl="0"/>
            <a:r>
              <a:rPr lang="en-US"/>
              <a:t>Lorem ipsum dolor</a:t>
            </a:r>
          </a:p>
        </p:txBody>
      </p:sp>
      <p:sp>
        <p:nvSpPr>
          <p:cNvPr id="31" name="Text Placeholder 49">
            <a:extLst>
              <a:ext uri="{FF2B5EF4-FFF2-40B4-BE49-F238E27FC236}">
                <a16:creationId xmlns:a16="http://schemas.microsoft.com/office/drawing/2014/main" id="{C7279EB5-4607-A6BD-B0E2-92C505008132}"/>
              </a:ext>
            </a:extLst>
          </p:cNvPr>
          <p:cNvSpPr>
            <a:spLocks noGrp="1"/>
          </p:cNvSpPr>
          <p:nvPr>
            <p:ph type="body" sz="quarter" idx="19" hasCustomPrompt="1"/>
          </p:nvPr>
        </p:nvSpPr>
        <p:spPr>
          <a:xfrm>
            <a:off x="990600" y="2831683"/>
            <a:ext cx="3721010" cy="324044"/>
          </a:xfrm>
        </p:spPr>
        <p:txBody>
          <a:bodyPr>
            <a:normAutofit/>
          </a:bodyPr>
          <a:lstStyle>
            <a:lvl1pPr marL="0" indent="0">
              <a:buNone/>
              <a:defRPr sz="1600" b="1">
                <a:solidFill>
                  <a:schemeClr val="accent4"/>
                </a:solidFill>
              </a:defRPr>
            </a:lvl1pPr>
          </a:lstStyle>
          <a:p>
            <a:pPr lvl="0"/>
            <a:r>
              <a:rPr lang="en-US"/>
              <a:t>Lorem ipsum dolor</a:t>
            </a:r>
          </a:p>
        </p:txBody>
      </p:sp>
      <p:sp>
        <p:nvSpPr>
          <p:cNvPr id="33" name="Text Placeholder 49">
            <a:extLst>
              <a:ext uri="{FF2B5EF4-FFF2-40B4-BE49-F238E27FC236}">
                <a16:creationId xmlns:a16="http://schemas.microsoft.com/office/drawing/2014/main" id="{F22DFEF1-9D77-1405-8757-2DBBD622FF5A}"/>
              </a:ext>
            </a:extLst>
          </p:cNvPr>
          <p:cNvSpPr>
            <a:spLocks noGrp="1"/>
          </p:cNvSpPr>
          <p:nvPr>
            <p:ph type="body" sz="quarter" idx="21" hasCustomPrompt="1"/>
          </p:nvPr>
        </p:nvSpPr>
        <p:spPr>
          <a:xfrm>
            <a:off x="4235196" y="5638800"/>
            <a:ext cx="3721608" cy="324044"/>
          </a:xfrm>
        </p:spPr>
        <p:txBody>
          <a:bodyPr>
            <a:normAutofit/>
          </a:bodyPr>
          <a:lstStyle>
            <a:lvl1pPr marL="0" indent="0" algn="ctr">
              <a:buNone/>
              <a:defRPr sz="1600" b="1">
                <a:solidFill>
                  <a:schemeClr val="accent1"/>
                </a:solidFill>
              </a:defRPr>
            </a:lvl1pPr>
          </a:lstStyle>
          <a:p>
            <a:pPr lvl="0"/>
            <a:r>
              <a:rPr lang="en-US"/>
              <a:t>Lorem ipsum dolor</a:t>
            </a:r>
          </a:p>
        </p:txBody>
      </p:sp>
      <p:sp>
        <p:nvSpPr>
          <p:cNvPr id="19" name="Content Placeholder 17">
            <a:extLst>
              <a:ext uri="{FF2B5EF4-FFF2-40B4-BE49-F238E27FC236}">
                <a16:creationId xmlns:a16="http://schemas.microsoft.com/office/drawing/2014/main" id="{0E05ABD5-3E68-13F8-6615-F4A985568F09}"/>
              </a:ext>
            </a:extLst>
          </p:cNvPr>
          <p:cNvSpPr>
            <a:spLocks noGrp="1"/>
          </p:cNvSpPr>
          <p:nvPr>
            <p:ph sz="quarter" idx="63"/>
          </p:nvPr>
        </p:nvSpPr>
        <p:spPr>
          <a:xfrm>
            <a:off x="990600" y="3276600"/>
            <a:ext cx="3721608"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20" name="Content Placeholder 17">
            <a:extLst>
              <a:ext uri="{FF2B5EF4-FFF2-40B4-BE49-F238E27FC236}">
                <a16:creationId xmlns:a16="http://schemas.microsoft.com/office/drawing/2014/main" id="{8BB81BFD-C974-DBEE-379F-86E4A0E36B5F}"/>
              </a:ext>
            </a:extLst>
          </p:cNvPr>
          <p:cNvSpPr>
            <a:spLocks noGrp="1"/>
          </p:cNvSpPr>
          <p:nvPr>
            <p:ph sz="quarter" idx="64"/>
          </p:nvPr>
        </p:nvSpPr>
        <p:spPr>
          <a:xfrm>
            <a:off x="4235196" y="6022554"/>
            <a:ext cx="3721608"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21" name="Content Placeholder 17">
            <a:extLst>
              <a:ext uri="{FF2B5EF4-FFF2-40B4-BE49-F238E27FC236}">
                <a16:creationId xmlns:a16="http://schemas.microsoft.com/office/drawing/2014/main" id="{52657600-CDED-1015-206E-5278110EF3C3}"/>
              </a:ext>
            </a:extLst>
          </p:cNvPr>
          <p:cNvSpPr>
            <a:spLocks noGrp="1"/>
          </p:cNvSpPr>
          <p:nvPr>
            <p:ph sz="quarter" idx="65"/>
          </p:nvPr>
        </p:nvSpPr>
        <p:spPr>
          <a:xfrm>
            <a:off x="7696200" y="3276600"/>
            <a:ext cx="3721608"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7" name="Slide Number Placeholder 6">
            <a:extLst>
              <a:ext uri="{FF2B5EF4-FFF2-40B4-BE49-F238E27FC236}">
                <a16:creationId xmlns:a16="http://schemas.microsoft.com/office/drawing/2014/main" id="{31C349BE-C338-49EF-921D-C9FEE43ACC97}"/>
              </a:ext>
            </a:extLst>
          </p:cNvPr>
          <p:cNvSpPr>
            <a:spLocks noGrp="1"/>
          </p:cNvSpPr>
          <p:nvPr>
            <p:ph type="sldNum" sz="quarter" idx="66"/>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1400748411"/>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p:cSld name="Four points square">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marL="0" indent="0">
              <a:buFont typeface="Arial" panose="020B0604020202020204" pitchFamily="34" charset="0"/>
              <a:buNone/>
              <a:defRPr baseline="0"/>
            </a:lvl1pPr>
          </a:lstStyle>
          <a:p>
            <a:r>
              <a:rPr lang="en-US"/>
              <a:t>Four points - square </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grpSp>
        <p:nvGrpSpPr>
          <p:cNvPr id="3" name="Group 2">
            <a:extLst>
              <a:ext uri="{FF2B5EF4-FFF2-40B4-BE49-F238E27FC236}">
                <a16:creationId xmlns:a16="http://schemas.microsoft.com/office/drawing/2014/main" id="{1AE2DD51-A795-973A-AC7F-EFCDC6608A8C}"/>
              </a:ext>
            </a:extLst>
          </p:cNvPr>
          <p:cNvGrpSpPr/>
          <p:nvPr/>
        </p:nvGrpSpPr>
        <p:grpSpPr>
          <a:xfrm>
            <a:off x="815975" y="2384989"/>
            <a:ext cx="10620375" cy="3398382"/>
            <a:chOff x="815975" y="2044994"/>
            <a:chExt cx="10620375" cy="3398382"/>
          </a:xfrm>
        </p:grpSpPr>
        <p:cxnSp>
          <p:nvCxnSpPr>
            <p:cNvPr id="10" name="Straight Connector 9">
              <a:extLst>
                <a:ext uri="{FF2B5EF4-FFF2-40B4-BE49-F238E27FC236}">
                  <a16:creationId xmlns:a16="http://schemas.microsoft.com/office/drawing/2014/main" id="{73FD4D2A-B2BE-E573-5D74-450967EE75CE}"/>
                </a:ext>
              </a:extLst>
            </p:cNvPr>
            <p:cNvCxnSpPr>
              <a:cxnSpLocks/>
            </p:cNvCxnSpPr>
            <p:nvPr/>
          </p:nvCxnSpPr>
          <p:spPr>
            <a:xfrm flipV="1">
              <a:off x="6095937" y="2044994"/>
              <a:ext cx="0" cy="847344"/>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A7E2F8C8-88CC-93E9-FEBB-841E9B1C6BCD}"/>
                </a:ext>
              </a:extLst>
            </p:cNvPr>
            <p:cNvCxnSpPr>
              <a:cxnSpLocks/>
            </p:cNvCxnSpPr>
            <p:nvPr/>
          </p:nvCxnSpPr>
          <p:spPr>
            <a:xfrm>
              <a:off x="6145778" y="4347986"/>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773F0EBC-04C1-043C-B60C-82D736C9CA1E}"/>
                </a:ext>
              </a:extLst>
            </p:cNvPr>
            <p:cNvCxnSpPr>
              <a:cxnSpLocks/>
            </p:cNvCxnSpPr>
            <p:nvPr/>
          </p:nvCxnSpPr>
          <p:spPr>
            <a:xfrm>
              <a:off x="6995461" y="3803018"/>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3D42A6F1-B12E-643E-7565-62DA0A2CCEC9}"/>
                </a:ext>
              </a:extLst>
            </p:cNvPr>
            <p:cNvCxnSpPr>
              <a:cxnSpLocks/>
            </p:cNvCxnSpPr>
            <p:nvPr/>
          </p:nvCxnSpPr>
          <p:spPr>
            <a:xfrm flipH="1">
              <a:off x="815975" y="3788987"/>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25" name="Group 24">
              <a:extLst>
                <a:ext uri="{FF2B5EF4-FFF2-40B4-BE49-F238E27FC236}">
                  <a16:creationId xmlns:a16="http://schemas.microsoft.com/office/drawing/2014/main" id="{DD80B86D-F9FB-2AAA-765A-707D0E81AA1B}"/>
                </a:ext>
              </a:extLst>
            </p:cNvPr>
            <p:cNvGrpSpPr/>
            <p:nvPr/>
          </p:nvGrpSpPr>
          <p:grpSpPr>
            <a:xfrm>
              <a:off x="4812056" y="2468666"/>
              <a:ext cx="2567888" cy="2569042"/>
              <a:chOff x="7186795" y="1963701"/>
              <a:chExt cx="2567888" cy="2569042"/>
            </a:xfrm>
          </p:grpSpPr>
          <p:sp>
            <p:nvSpPr>
              <p:cNvPr id="28" name="Freeform 27">
                <a:extLst>
                  <a:ext uri="{FF2B5EF4-FFF2-40B4-BE49-F238E27FC236}">
                    <a16:creationId xmlns:a16="http://schemas.microsoft.com/office/drawing/2014/main" id="{4C45A49E-636D-A11A-0CFD-6978BC61945E}"/>
                  </a:ext>
                </a:extLst>
              </p:cNvPr>
              <p:cNvSpPr/>
              <p:nvPr/>
            </p:nvSpPr>
            <p:spPr>
              <a:xfrm>
                <a:off x="7245251" y="3658036"/>
                <a:ext cx="2450851" cy="874707"/>
              </a:xfrm>
              <a:custGeom>
                <a:avLst/>
                <a:gdLst>
                  <a:gd name="connsiteX0" fmla="*/ 558968 w 1566883"/>
                  <a:gd name="connsiteY0" fmla="*/ 0 h 559219"/>
                  <a:gd name="connsiteX1" fmla="*/ 0 w 1566883"/>
                  <a:gd name="connsiteY1" fmla="*/ 559219 h 559219"/>
                  <a:gd name="connsiteX2" fmla="*/ 1566884 w 1566883"/>
                  <a:gd name="connsiteY2" fmla="*/ 559219 h 559219"/>
                  <a:gd name="connsiteX3" fmla="*/ 1007915 w 1566883"/>
                  <a:gd name="connsiteY3" fmla="*/ 0 h 559219"/>
                  <a:gd name="connsiteX4" fmla="*/ 558968 w 1566883"/>
                  <a:gd name="connsiteY4" fmla="*/ 0 h 559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6883" h="559219">
                    <a:moveTo>
                      <a:pt x="558968" y="0"/>
                    </a:moveTo>
                    <a:lnTo>
                      <a:pt x="0" y="559219"/>
                    </a:lnTo>
                    <a:lnTo>
                      <a:pt x="1566884" y="559219"/>
                    </a:lnTo>
                    <a:lnTo>
                      <a:pt x="1007915" y="0"/>
                    </a:lnTo>
                    <a:lnTo>
                      <a:pt x="558968" y="0"/>
                    </a:lnTo>
                    <a:close/>
                  </a:path>
                </a:pathLst>
              </a:custGeom>
              <a:solidFill>
                <a:schemeClr val="accent1"/>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29" name="Freeform 28">
                <a:extLst>
                  <a:ext uri="{FF2B5EF4-FFF2-40B4-BE49-F238E27FC236}">
                    <a16:creationId xmlns:a16="http://schemas.microsoft.com/office/drawing/2014/main" id="{8CB1C88E-7F79-91C0-9147-6115692495B9}"/>
                  </a:ext>
                </a:extLst>
              </p:cNvPr>
              <p:cNvSpPr/>
              <p:nvPr/>
            </p:nvSpPr>
            <p:spPr>
              <a:xfrm>
                <a:off x="7186795" y="2022182"/>
                <a:ext cx="874314" cy="2451952"/>
              </a:xfrm>
              <a:custGeom>
                <a:avLst/>
                <a:gdLst>
                  <a:gd name="connsiteX0" fmla="*/ 558968 w 558968"/>
                  <a:gd name="connsiteY0" fmla="*/ 1008368 h 1567586"/>
                  <a:gd name="connsiteX1" fmla="*/ 558968 w 558968"/>
                  <a:gd name="connsiteY1" fmla="*/ 559219 h 1567586"/>
                  <a:gd name="connsiteX2" fmla="*/ 0 w 558968"/>
                  <a:gd name="connsiteY2" fmla="*/ 0 h 1567586"/>
                  <a:gd name="connsiteX3" fmla="*/ 0 w 558968"/>
                  <a:gd name="connsiteY3" fmla="*/ 1567587 h 1567586"/>
                  <a:gd name="connsiteX4" fmla="*/ 558968 w 558968"/>
                  <a:gd name="connsiteY4" fmla="*/ 1008368 h 1567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968" h="1567586">
                    <a:moveTo>
                      <a:pt x="558968" y="1008368"/>
                    </a:moveTo>
                    <a:lnTo>
                      <a:pt x="558968" y="559219"/>
                    </a:lnTo>
                    <a:lnTo>
                      <a:pt x="0" y="0"/>
                    </a:lnTo>
                    <a:lnTo>
                      <a:pt x="0" y="1567587"/>
                    </a:lnTo>
                    <a:lnTo>
                      <a:pt x="558968" y="1008368"/>
                    </a:lnTo>
                    <a:close/>
                  </a:path>
                </a:pathLst>
              </a:custGeom>
              <a:solidFill>
                <a:schemeClr val="tx1"/>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30" name="Freeform 29">
                <a:extLst>
                  <a:ext uri="{FF2B5EF4-FFF2-40B4-BE49-F238E27FC236}">
                    <a16:creationId xmlns:a16="http://schemas.microsoft.com/office/drawing/2014/main" id="{34030CDF-7DE0-DCEB-41F3-41FCD1AC95FC}"/>
                  </a:ext>
                </a:extLst>
              </p:cNvPr>
              <p:cNvSpPr/>
              <p:nvPr/>
            </p:nvSpPr>
            <p:spPr>
              <a:xfrm>
                <a:off x="7245251" y="1963701"/>
                <a:ext cx="2450851" cy="874707"/>
              </a:xfrm>
              <a:custGeom>
                <a:avLst/>
                <a:gdLst>
                  <a:gd name="connsiteX0" fmla="*/ 1007915 w 1566883"/>
                  <a:gd name="connsiteY0" fmla="*/ 559219 h 559219"/>
                  <a:gd name="connsiteX1" fmla="*/ 1566884 w 1566883"/>
                  <a:gd name="connsiteY1" fmla="*/ 0 h 559219"/>
                  <a:gd name="connsiteX2" fmla="*/ 0 w 1566883"/>
                  <a:gd name="connsiteY2" fmla="*/ 0 h 559219"/>
                  <a:gd name="connsiteX3" fmla="*/ 558968 w 1566883"/>
                  <a:gd name="connsiteY3" fmla="*/ 559219 h 559219"/>
                  <a:gd name="connsiteX4" fmla="*/ 1007915 w 1566883"/>
                  <a:gd name="connsiteY4" fmla="*/ 559219 h 559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6883" h="559219">
                    <a:moveTo>
                      <a:pt x="1007915" y="559219"/>
                    </a:moveTo>
                    <a:lnTo>
                      <a:pt x="1566884" y="0"/>
                    </a:lnTo>
                    <a:lnTo>
                      <a:pt x="0" y="0"/>
                    </a:lnTo>
                    <a:lnTo>
                      <a:pt x="558968" y="559219"/>
                    </a:lnTo>
                    <a:lnTo>
                      <a:pt x="1007915" y="559219"/>
                    </a:lnTo>
                    <a:close/>
                  </a:path>
                </a:pathLst>
              </a:custGeom>
              <a:solidFill>
                <a:schemeClr val="bg2"/>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31" name="Freeform 30">
                <a:extLst>
                  <a:ext uri="{FF2B5EF4-FFF2-40B4-BE49-F238E27FC236}">
                    <a16:creationId xmlns:a16="http://schemas.microsoft.com/office/drawing/2014/main" id="{FE216904-5909-65B5-5D6B-E957BE0D5D2A}"/>
                  </a:ext>
                </a:extLst>
              </p:cNvPr>
              <p:cNvSpPr/>
              <p:nvPr/>
            </p:nvSpPr>
            <p:spPr>
              <a:xfrm>
                <a:off x="8880369" y="2022182"/>
                <a:ext cx="874314" cy="2451952"/>
              </a:xfrm>
              <a:custGeom>
                <a:avLst/>
                <a:gdLst>
                  <a:gd name="connsiteX0" fmla="*/ 0 w 558968"/>
                  <a:gd name="connsiteY0" fmla="*/ 1008368 h 1567586"/>
                  <a:gd name="connsiteX1" fmla="*/ 558969 w 558968"/>
                  <a:gd name="connsiteY1" fmla="*/ 1567587 h 1567586"/>
                  <a:gd name="connsiteX2" fmla="*/ 558969 w 558968"/>
                  <a:gd name="connsiteY2" fmla="*/ 0 h 1567586"/>
                  <a:gd name="connsiteX3" fmla="*/ 0 w 558968"/>
                  <a:gd name="connsiteY3" fmla="*/ 559219 h 1567586"/>
                  <a:gd name="connsiteX4" fmla="*/ 0 w 558968"/>
                  <a:gd name="connsiteY4" fmla="*/ 1008368 h 1567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968" h="1567586">
                    <a:moveTo>
                      <a:pt x="0" y="1008368"/>
                    </a:moveTo>
                    <a:lnTo>
                      <a:pt x="558969" y="1567587"/>
                    </a:lnTo>
                    <a:lnTo>
                      <a:pt x="558969" y="0"/>
                    </a:lnTo>
                    <a:lnTo>
                      <a:pt x="0" y="559219"/>
                    </a:lnTo>
                    <a:lnTo>
                      <a:pt x="0" y="1008368"/>
                    </a:lnTo>
                    <a:close/>
                  </a:path>
                </a:pathLst>
              </a:custGeom>
              <a:solidFill>
                <a:schemeClr val="tx2"/>
              </a:solidFill>
              <a:ln w="8054" cap="flat">
                <a:noFill/>
                <a:prstDash val="solid"/>
                <a:miter/>
              </a:ln>
            </p:spPr>
            <p:txBody>
              <a:bodyPr rtlCol="0" anchor="ctr"/>
              <a:lstStyle/>
              <a:p>
                <a:pPr marL="0" indent="0">
                  <a:buFont typeface="Arial" panose="020B0604020202020204" pitchFamily="34" charset="0"/>
                  <a:buNone/>
                </a:pPr>
                <a:endParaRPr lang="en-US"/>
              </a:p>
            </p:txBody>
          </p:sp>
        </p:grpSp>
      </p:grpSp>
      <p:sp>
        <p:nvSpPr>
          <p:cNvPr id="33" name="Text Placeholder 49">
            <a:extLst>
              <a:ext uri="{FF2B5EF4-FFF2-40B4-BE49-F238E27FC236}">
                <a16:creationId xmlns:a16="http://schemas.microsoft.com/office/drawing/2014/main" id="{E9AA7340-326B-6B94-E564-05A964387A56}"/>
              </a:ext>
            </a:extLst>
          </p:cNvPr>
          <p:cNvSpPr>
            <a:spLocks noGrp="1"/>
          </p:cNvSpPr>
          <p:nvPr>
            <p:ph type="body" sz="quarter" idx="17" hasCustomPrompt="1"/>
          </p:nvPr>
        </p:nvSpPr>
        <p:spPr>
          <a:xfrm>
            <a:off x="990600" y="3783111"/>
            <a:ext cx="3644073" cy="324044"/>
          </a:xfrm>
        </p:spPr>
        <p:txBody>
          <a:bodyPr>
            <a:normAutofit/>
          </a:bodyPr>
          <a:lstStyle>
            <a:lvl1pPr marL="0" indent="0">
              <a:buNone/>
              <a:defRPr sz="1600" b="1">
                <a:solidFill>
                  <a:schemeClr val="tx1"/>
                </a:solidFill>
              </a:defRPr>
            </a:lvl1pPr>
          </a:lstStyle>
          <a:p>
            <a:pPr lvl="0"/>
            <a:r>
              <a:rPr lang="en-US"/>
              <a:t>Lorem ipsum dolor</a:t>
            </a:r>
          </a:p>
        </p:txBody>
      </p:sp>
      <p:sp>
        <p:nvSpPr>
          <p:cNvPr id="35" name="Text Placeholder 49">
            <a:extLst>
              <a:ext uri="{FF2B5EF4-FFF2-40B4-BE49-F238E27FC236}">
                <a16:creationId xmlns:a16="http://schemas.microsoft.com/office/drawing/2014/main" id="{D2D16238-D684-8118-8DE7-9487FF7DF51E}"/>
              </a:ext>
            </a:extLst>
          </p:cNvPr>
          <p:cNvSpPr>
            <a:spLocks noGrp="1"/>
          </p:cNvSpPr>
          <p:nvPr>
            <p:ph type="body" sz="quarter" idx="19" hasCustomPrompt="1"/>
          </p:nvPr>
        </p:nvSpPr>
        <p:spPr>
          <a:xfrm>
            <a:off x="7467600" y="3794575"/>
            <a:ext cx="3657600" cy="324044"/>
          </a:xfrm>
        </p:spPr>
        <p:txBody>
          <a:bodyPr>
            <a:normAutofit/>
          </a:bodyPr>
          <a:lstStyle>
            <a:lvl1pPr marL="0" indent="0" algn="r">
              <a:buNone/>
              <a:defRPr sz="1600" b="1">
                <a:solidFill>
                  <a:schemeClr val="tx2"/>
                </a:solidFill>
              </a:defRPr>
            </a:lvl1pPr>
          </a:lstStyle>
          <a:p>
            <a:pPr lvl="0"/>
            <a:r>
              <a:rPr lang="en-US"/>
              <a:t>Lorem ipsum dolor</a:t>
            </a:r>
          </a:p>
        </p:txBody>
      </p:sp>
      <p:sp>
        <p:nvSpPr>
          <p:cNvPr id="39" name="Text Placeholder 49">
            <a:extLst>
              <a:ext uri="{FF2B5EF4-FFF2-40B4-BE49-F238E27FC236}">
                <a16:creationId xmlns:a16="http://schemas.microsoft.com/office/drawing/2014/main" id="{BF2493E3-929C-6D12-3DF5-7682E1F6E8B3}"/>
              </a:ext>
            </a:extLst>
          </p:cNvPr>
          <p:cNvSpPr>
            <a:spLocks noGrp="1"/>
          </p:cNvSpPr>
          <p:nvPr>
            <p:ph type="body" sz="quarter" idx="23" hasCustomPrompt="1"/>
          </p:nvPr>
        </p:nvSpPr>
        <p:spPr>
          <a:xfrm>
            <a:off x="4191000" y="5865556"/>
            <a:ext cx="3657600" cy="324044"/>
          </a:xfrm>
        </p:spPr>
        <p:txBody>
          <a:bodyPr>
            <a:normAutofit/>
          </a:bodyPr>
          <a:lstStyle>
            <a:lvl1pPr marL="0" indent="0" algn="ctr">
              <a:buNone/>
              <a:defRPr sz="1600" b="1">
                <a:solidFill>
                  <a:schemeClr val="accent1"/>
                </a:solidFill>
              </a:defRPr>
            </a:lvl1pPr>
          </a:lstStyle>
          <a:p>
            <a:pPr lvl="0"/>
            <a:r>
              <a:rPr lang="en-US"/>
              <a:t>Lorem ipsum dolor</a:t>
            </a:r>
          </a:p>
        </p:txBody>
      </p:sp>
      <p:sp>
        <p:nvSpPr>
          <p:cNvPr id="41" name="Text Placeholder 49">
            <a:extLst>
              <a:ext uri="{FF2B5EF4-FFF2-40B4-BE49-F238E27FC236}">
                <a16:creationId xmlns:a16="http://schemas.microsoft.com/office/drawing/2014/main" id="{37C6D4AD-FD10-95BE-45B3-6599962FE91C}"/>
              </a:ext>
            </a:extLst>
          </p:cNvPr>
          <p:cNvSpPr>
            <a:spLocks noGrp="1"/>
          </p:cNvSpPr>
          <p:nvPr>
            <p:ph type="body" sz="quarter" idx="25" hasCustomPrompt="1"/>
          </p:nvPr>
        </p:nvSpPr>
        <p:spPr>
          <a:xfrm>
            <a:off x="4191000" y="1676400"/>
            <a:ext cx="3657600" cy="324044"/>
          </a:xfrm>
        </p:spPr>
        <p:txBody>
          <a:bodyPr>
            <a:normAutofit/>
          </a:bodyPr>
          <a:lstStyle>
            <a:lvl1pPr marL="0" indent="0" algn="ctr">
              <a:buNone/>
              <a:defRPr sz="1600" b="1">
                <a:solidFill>
                  <a:schemeClr val="accent4"/>
                </a:solidFill>
              </a:defRPr>
            </a:lvl1pPr>
          </a:lstStyle>
          <a:p>
            <a:pPr lvl="0"/>
            <a:r>
              <a:rPr lang="en-US"/>
              <a:t>Lorem ipsum dolor</a:t>
            </a:r>
          </a:p>
        </p:txBody>
      </p:sp>
      <p:sp>
        <p:nvSpPr>
          <p:cNvPr id="19" name="Content Placeholder 17">
            <a:extLst>
              <a:ext uri="{FF2B5EF4-FFF2-40B4-BE49-F238E27FC236}">
                <a16:creationId xmlns:a16="http://schemas.microsoft.com/office/drawing/2014/main" id="{3030C0CE-889F-CC8A-4303-92370353D2E2}"/>
              </a:ext>
            </a:extLst>
          </p:cNvPr>
          <p:cNvSpPr>
            <a:spLocks noGrp="1"/>
          </p:cNvSpPr>
          <p:nvPr>
            <p:ph sz="quarter" idx="63"/>
          </p:nvPr>
        </p:nvSpPr>
        <p:spPr>
          <a:xfrm>
            <a:off x="990600" y="4191000"/>
            <a:ext cx="3721608"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20" name="Content Placeholder 17">
            <a:extLst>
              <a:ext uri="{FF2B5EF4-FFF2-40B4-BE49-F238E27FC236}">
                <a16:creationId xmlns:a16="http://schemas.microsoft.com/office/drawing/2014/main" id="{844A0222-CD13-C8B4-DD0E-7E60F0116F06}"/>
              </a:ext>
            </a:extLst>
          </p:cNvPr>
          <p:cNvSpPr>
            <a:spLocks noGrp="1"/>
          </p:cNvSpPr>
          <p:nvPr>
            <p:ph sz="quarter" idx="64"/>
          </p:nvPr>
        </p:nvSpPr>
        <p:spPr>
          <a:xfrm>
            <a:off x="7467600" y="41910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21" name="Content Placeholder 17">
            <a:extLst>
              <a:ext uri="{FF2B5EF4-FFF2-40B4-BE49-F238E27FC236}">
                <a16:creationId xmlns:a16="http://schemas.microsoft.com/office/drawing/2014/main" id="{79D3ED51-FC75-AC56-B538-71AE2ADC73ED}"/>
              </a:ext>
            </a:extLst>
          </p:cNvPr>
          <p:cNvSpPr>
            <a:spLocks noGrp="1"/>
          </p:cNvSpPr>
          <p:nvPr>
            <p:ph sz="quarter" idx="65"/>
          </p:nvPr>
        </p:nvSpPr>
        <p:spPr>
          <a:xfrm>
            <a:off x="4191000" y="2073089"/>
            <a:ext cx="3657600" cy="457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22" name="Content Placeholder 17">
            <a:extLst>
              <a:ext uri="{FF2B5EF4-FFF2-40B4-BE49-F238E27FC236}">
                <a16:creationId xmlns:a16="http://schemas.microsoft.com/office/drawing/2014/main" id="{0C8BEEDD-4B08-6A7C-D12B-67E9DC2DCBDC}"/>
              </a:ext>
            </a:extLst>
          </p:cNvPr>
          <p:cNvSpPr>
            <a:spLocks noGrp="1"/>
          </p:cNvSpPr>
          <p:nvPr>
            <p:ph sz="quarter" idx="66"/>
          </p:nvPr>
        </p:nvSpPr>
        <p:spPr>
          <a:xfrm>
            <a:off x="4191000" y="6248400"/>
            <a:ext cx="3657600" cy="457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7" name="Slide Number Placeholder 6">
            <a:extLst>
              <a:ext uri="{FF2B5EF4-FFF2-40B4-BE49-F238E27FC236}">
                <a16:creationId xmlns:a16="http://schemas.microsoft.com/office/drawing/2014/main" id="{E2936DA6-D1B6-A725-721E-257172B420E1}"/>
              </a:ext>
            </a:extLst>
          </p:cNvPr>
          <p:cNvSpPr>
            <a:spLocks noGrp="1"/>
          </p:cNvSpPr>
          <p:nvPr>
            <p:ph type="sldNum" sz="quarter" idx="67"/>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721833397"/>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p:cSld name="Five point pentagon">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marL="0" indent="0">
              <a:buFont typeface="Arial" panose="020B0604020202020204" pitchFamily="34" charset="0"/>
              <a:buNone/>
              <a:defRPr baseline="0"/>
            </a:lvl1pPr>
          </a:lstStyle>
          <a:p>
            <a:r>
              <a:rPr lang="en-US"/>
              <a:t>Five points - pentagon </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grpSp>
        <p:nvGrpSpPr>
          <p:cNvPr id="32" name="Group 31">
            <a:extLst>
              <a:ext uri="{FF2B5EF4-FFF2-40B4-BE49-F238E27FC236}">
                <a16:creationId xmlns:a16="http://schemas.microsoft.com/office/drawing/2014/main" id="{9982F7E7-70CA-4BF5-148B-AFC9AE54CA0D}"/>
              </a:ext>
            </a:extLst>
          </p:cNvPr>
          <p:cNvGrpSpPr/>
          <p:nvPr/>
        </p:nvGrpSpPr>
        <p:grpSpPr>
          <a:xfrm>
            <a:off x="785813" y="2306464"/>
            <a:ext cx="10620375" cy="3136912"/>
            <a:chOff x="815975" y="2306464"/>
            <a:chExt cx="10620375" cy="3136912"/>
          </a:xfrm>
        </p:grpSpPr>
        <p:cxnSp>
          <p:nvCxnSpPr>
            <p:cNvPr id="33" name="Straight Connector 32">
              <a:extLst>
                <a:ext uri="{FF2B5EF4-FFF2-40B4-BE49-F238E27FC236}">
                  <a16:creationId xmlns:a16="http://schemas.microsoft.com/office/drawing/2014/main" id="{CEC0FAF6-8996-AF17-DE35-194CE9BD3395}"/>
                </a:ext>
              </a:extLst>
            </p:cNvPr>
            <p:cNvCxnSpPr>
              <a:cxnSpLocks/>
            </p:cNvCxnSpPr>
            <p:nvPr/>
          </p:nvCxnSpPr>
          <p:spPr>
            <a:xfrm>
              <a:off x="6995461" y="2891910"/>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DA2578AF-22FA-35F4-DB50-C2C5088D773F}"/>
                </a:ext>
              </a:extLst>
            </p:cNvPr>
            <p:cNvCxnSpPr>
              <a:cxnSpLocks/>
            </p:cNvCxnSpPr>
            <p:nvPr/>
          </p:nvCxnSpPr>
          <p:spPr>
            <a:xfrm flipH="1">
              <a:off x="815975" y="2877879"/>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3C762C67-68F4-BDBE-9041-B29FC4FE8F5B}"/>
                </a:ext>
              </a:extLst>
            </p:cNvPr>
            <p:cNvCxnSpPr>
              <a:cxnSpLocks/>
            </p:cNvCxnSpPr>
            <p:nvPr/>
          </p:nvCxnSpPr>
          <p:spPr>
            <a:xfrm>
              <a:off x="6145778" y="4347986"/>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927C7533-9416-681F-0A73-06EBD12DD423}"/>
                </a:ext>
              </a:extLst>
            </p:cNvPr>
            <p:cNvCxnSpPr>
              <a:cxnSpLocks/>
            </p:cNvCxnSpPr>
            <p:nvPr/>
          </p:nvCxnSpPr>
          <p:spPr>
            <a:xfrm>
              <a:off x="6995461" y="4324008"/>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1FE8AFED-0EB7-4B6B-2164-5EAFDA4DC125}"/>
                </a:ext>
              </a:extLst>
            </p:cNvPr>
            <p:cNvCxnSpPr>
              <a:cxnSpLocks/>
            </p:cNvCxnSpPr>
            <p:nvPr/>
          </p:nvCxnSpPr>
          <p:spPr>
            <a:xfrm flipH="1">
              <a:off x="815975" y="4309977"/>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48" name="Group 47">
              <a:extLst>
                <a:ext uri="{FF2B5EF4-FFF2-40B4-BE49-F238E27FC236}">
                  <a16:creationId xmlns:a16="http://schemas.microsoft.com/office/drawing/2014/main" id="{FC3D9470-B9CD-DD51-F5FC-41D3670B2F63}"/>
                </a:ext>
              </a:extLst>
            </p:cNvPr>
            <p:cNvGrpSpPr/>
            <p:nvPr/>
          </p:nvGrpSpPr>
          <p:grpSpPr>
            <a:xfrm>
              <a:off x="4764868" y="2306464"/>
              <a:ext cx="2761819" cy="2629523"/>
              <a:chOff x="5517924" y="749427"/>
              <a:chExt cx="1691564" cy="1610535"/>
            </a:xfrm>
          </p:grpSpPr>
          <p:sp>
            <p:nvSpPr>
              <p:cNvPr id="49" name="Freeform 48">
                <a:extLst>
                  <a:ext uri="{FF2B5EF4-FFF2-40B4-BE49-F238E27FC236}">
                    <a16:creationId xmlns:a16="http://schemas.microsoft.com/office/drawing/2014/main" id="{F7600F85-5768-EC3B-83A4-2273DAE3E1A2}"/>
                  </a:ext>
                </a:extLst>
              </p:cNvPr>
              <p:cNvSpPr/>
              <p:nvPr/>
            </p:nvSpPr>
            <p:spPr>
              <a:xfrm>
                <a:off x="5868045" y="1869155"/>
                <a:ext cx="991322" cy="490807"/>
              </a:xfrm>
              <a:custGeom>
                <a:avLst/>
                <a:gdLst>
                  <a:gd name="connsiteX0" fmla="*/ 356403 w 991322"/>
                  <a:gd name="connsiteY0" fmla="*/ 0 h 490807"/>
                  <a:gd name="connsiteX1" fmla="*/ 0 w 991322"/>
                  <a:gd name="connsiteY1" fmla="*/ 490808 h 490807"/>
                  <a:gd name="connsiteX2" fmla="*/ 991323 w 991322"/>
                  <a:gd name="connsiteY2" fmla="*/ 490808 h 490807"/>
                  <a:gd name="connsiteX3" fmla="*/ 634920 w 991322"/>
                  <a:gd name="connsiteY3" fmla="*/ 0 h 490807"/>
                  <a:gd name="connsiteX4" fmla="*/ 356403 w 991322"/>
                  <a:gd name="connsiteY4" fmla="*/ 0 h 490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1322" h="490807">
                    <a:moveTo>
                      <a:pt x="356403" y="0"/>
                    </a:moveTo>
                    <a:lnTo>
                      <a:pt x="0" y="490808"/>
                    </a:lnTo>
                    <a:lnTo>
                      <a:pt x="991323" y="490808"/>
                    </a:lnTo>
                    <a:lnTo>
                      <a:pt x="634920" y="0"/>
                    </a:lnTo>
                    <a:lnTo>
                      <a:pt x="356403" y="0"/>
                    </a:lnTo>
                    <a:close/>
                  </a:path>
                </a:pathLst>
              </a:custGeom>
              <a:solidFill>
                <a:schemeClr val="accent1"/>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0" name="Freeform 49">
                <a:extLst>
                  <a:ext uri="{FF2B5EF4-FFF2-40B4-BE49-F238E27FC236}">
                    <a16:creationId xmlns:a16="http://schemas.microsoft.com/office/drawing/2014/main" id="{CB3B4565-756A-94F4-6C47-8BD1BB42EB11}"/>
                  </a:ext>
                </a:extLst>
              </p:cNvPr>
              <p:cNvSpPr/>
              <p:nvPr/>
            </p:nvSpPr>
            <p:spPr>
              <a:xfrm>
                <a:off x="6546378" y="1385358"/>
                <a:ext cx="663110" cy="944387"/>
              </a:xfrm>
              <a:custGeom>
                <a:avLst/>
                <a:gdLst>
                  <a:gd name="connsiteX0" fmla="*/ 0 w 663110"/>
                  <a:gd name="connsiteY0" fmla="*/ 453661 h 944387"/>
                  <a:gd name="connsiteX1" fmla="*/ 356403 w 663110"/>
                  <a:gd name="connsiteY1" fmla="*/ 944388 h 944387"/>
                  <a:gd name="connsiteX2" fmla="*/ 663111 w 663110"/>
                  <a:gd name="connsiteY2" fmla="*/ 0 h 944387"/>
                  <a:gd name="connsiteX3" fmla="*/ 86503 w 663110"/>
                  <a:gd name="connsiteY3" fmla="*/ 187427 h 944387"/>
                  <a:gd name="connsiteX4" fmla="*/ 0 w 663110"/>
                  <a:gd name="connsiteY4" fmla="*/ 453661 h 94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110" h="944387">
                    <a:moveTo>
                      <a:pt x="0" y="453661"/>
                    </a:moveTo>
                    <a:lnTo>
                      <a:pt x="356403" y="944388"/>
                    </a:lnTo>
                    <a:lnTo>
                      <a:pt x="663111" y="0"/>
                    </a:lnTo>
                    <a:lnTo>
                      <a:pt x="86503" y="187427"/>
                    </a:lnTo>
                    <a:lnTo>
                      <a:pt x="0" y="453661"/>
                    </a:lnTo>
                    <a:close/>
                  </a:path>
                </a:pathLst>
              </a:custGeom>
              <a:solidFill>
                <a:schemeClr val="tx1"/>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1" name="Freeform 50">
                <a:extLst>
                  <a:ext uri="{FF2B5EF4-FFF2-40B4-BE49-F238E27FC236}">
                    <a16:creationId xmlns:a16="http://schemas.microsoft.com/office/drawing/2014/main" id="{B3F177A6-0E01-9C20-FBFC-9378F8DAC283}"/>
                  </a:ext>
                </a:extLst>
              </p:cNvPr>
              <p:cNvSpPr/>
              <p:nvPr/>
            </p:nvSpPr>
            <p:spPr>
              <a:xfrm>
                <a:off x="6390125" y="749427"/>
                <a:ext cx="804785" cy="772431"/>
              </a:xfrm>
              <a:custGeom>
                <a:avLst/>
                <a:gdLst>
                  <a:gd name="connsiteX0" fmla="*/ 228178 w 804785"/>
                  <a:gd name="connsiteY0" fmla="*/ 772432 h 772431"/>
                  <a:gd name="connsiteX1" fmla="*/ 804786 w 804785"/>
                  <a:gd name="connsiteY1" fmla="*/ 585005 h 772431"/>
                  <a:gd name="connsiteX2" fmla="*/ 0 w 804785"/>
                  <a:gd name="connsiteY2" fmla="*/ 0 h 772431"/>
                  <a:gd name="connsiteX3" fmla="*/ 0 w 804785"/>
                  <a:gd name="connsiteY3" fmla="*/ 606600 h 772431"/>
                  <a:gd name="connsiteX4" fmla="*/ 228178 w 804785"/>
                  <a:gd name="connsiteY4" fmla="*/ 772432 h 772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4785" h="772431">
                    <a:moveTo>
                      <a:pt x="228178" y="772432"/>
                    </a:moveTo>
                    <a:lnTo>
                      <a:pt x="804786" y="585005"/>
                    </a:lnTo>
                    <a:lnTo>
                      <a:pt x="0" y="0"/>
                    </a:lnTo>
                    <a:lnTo>
                      <a:pt x="0" y="606600"/>
                    </a:lnTo>
                    <a:lnTo>
                      <a:pt x="228178" y="772432"/>
                    </a:lnTo>
                    <a:close/>
                  </a:path>
                </a:pathLst>
              </a:custGeom>
              <a:solidFill>
                <a:schemeClr val="bg2"/>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2" name="Freeform 51">
                <a:extLst>
                  <a:ext uri="{FF2B5EF4-FFF2-40B4-BE49-F238E27FC236}">
                    <a16:creationId xmlns:a16="http://schemas.microsoft.com/office/drawing/2014/main" id="{3063D270-6D87-F088-7B87-6968CCCB83D6}"/>
                  </a:ext>
                </a:extLst>
              </p:cNvPr>
              <p:cNvSpPr/>
              <p:nvPr/>
            </p:nvSpPr>
            <p:spPr>
              <a:xfrm>
                <a:off x="5517924" y="1385358"/>
                <a:ext cx="663110" cy="944387"/>
              </a:xfrm>
              <a:custGeom>
                <a:avLst/>
                <a:gdLst>
                  <a:gd name="connsiteX0" fmla="*/ 576608 w 663110"/>
                  <a:gd name="connsiteY0" fmla="*/ 187427 h 944387"/>
                  <a:gd name="connsiteX1" fmla="*/ 0 w 663110"/>
                  <a:gd name="connsiteY1" fmla="*/ 0 h 944387"/>
                  <a:gd name="connsiteX2" fmla="*/ 306708 w 663110"/>
                  <a:gd name="connsiteY2" fmla="*/ 944388 h 944387"/>
                  <a:gd name="connsiteX3" fmla="*/ 663111 w 663110"/>
                  <a:gd name="connsiteY3" fmla="*/ 453661 h 944387"/>
                  <a:gd name="connsiteX4" fmla="*/ 576608 w 663110"/>
                  <a:gd name="connsiteY4" fmla="*/ 187427 h 94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110" h="944387">
                    <a:moveTo>
                      <a:pt x="576608" y="187427"/>
                    </a:moveTo>
                    <a:lnTo>
                      <a:pt x="0" y="0"/>
                    </a:lnTo>
                    <a:lnTo>
                      <a:pt x="306708" y="944388"/>
                    </a:lnTo>
                    <a:lnTo>
                      <a:pt x="663111" y="453661"/>
                    </a:lnTo>
                    <a:lnTo>
                      <a:pt x="576608" y="187427"/>
                    </a:lnTo>
                    <a:close/>
                  </a:path>
                </a:pathLst>
              </a:custGeom>
              <a:solidFill>
                <a:schemeClr val="accent4"/>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3" name="Freeform 52">
                <a:extLst>
                  <a:ext uri="{FF2B5EF4-FFF2-40B4-BE49-F238E27FC236}">
                    <a16:creationId xmlns:a16="http://schemas.microsoft.com/office/drawing/2014/main" id="{90D87BBE-299A-DB19-240B-B8DE5E20D388}"/>
                  </a:ext>
                </a:extLst>
              </p:cNvPr>
              <p:cNvSpPr/>
              <p:nvPr/>
            </p:nvSpPr>
            <p:spPr>
              <a:xfrm>
                <a:off x="5532502" y="749427"/>
                <a:ext cx="804785" cy="772431"/>
              </a:xfrm>
              <a:custGeom>
                <a:avLst/>
                <a:gdLst>
                  <a:gd name="connsiteX0" fmla="*/ 804786 w 804785"/>
                  <a:gd name="connsiteY0" fmla="*/ 606600 h 772431"/>
                  <a:gd name="connsiteX1" fmla="*/ 804786 w 804785"/>
                  <a:gd name="connsiteY1" fmla="*/ 0 h 772431"/>
                  <a:gd name="connsiteX2" fmla="*/ 0 w 804785"/>
                  <a:gd name="connsiteY2" fmla="*/ 585005 h 772431"/>
                  <a:gd name="connsiteX3" fmla="*/ 576608 w 804785"/>
                  <a:gd name="connsiteY3" fmla="*/ 772432 h 772431"/>
                  <a:gd name="connsiteX4" fmla="*/ 804786 w 804785"/>
                  <a:gd name="connsiteY4" fmla="*/ 606600 h 772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4785" h="772431">
                    <a:moveTo>
                      <a:pt x="804786" y="606600"/>
                    </a:moveTo>
                    <a:lnTo>
                      <a:pt x="804786" y="0"/>
                    </a:lnTo>
                    <a:lnTo>
                      <a:pt x="0" y="585005"/>
                    </a:lnTo>
                    <a:lnTo>
                      <a:pt x="576608" y="772432"/>
                    </a:lnTo>
                    <a:lnTo>
                      <a:pt x="804786" y="606600"/>
                    </a:lnTo>
                    <a:close/>
                  </a:path>
                </a:pathLst>
              </a:custGeom>
              <a:solidFill>
                <a:schemeClr val="tx2"/>
              </a:solidFill>
              <a:ln w="8054" cap="flat">
                <a:noFill/>
                <a:prstDash val="solid"/>
                <a:miter/>
              </a:ln>
            </p:spPr>
            <p:txBody>
              <a:bodyPr rtlCol="0" anchor="ctr"/>
              <a:lstStyle/>
              <a:p>
                <a:pPr marL="0" indent="0">
                  <a:buFont typeface="Arial" panose="020B0604020202020204" pitchFamily="34" charset="0"/>
                  <a:buNone/>
                </a:pPr>
                <a:endParaRPr lang="en-US"/>
              </a:p>
            </p:txBody>
          </p:sp>
        </p:grpSp>
      </p:grpSp>
      <p:sp>
        <p:nvSpPr>
          <p:cNvPr id="55" name="Text Placeholder 49">
            <a:extLst>
              <a:ext uri="{FF2B5EF4-FFF2-40B4-BE49-F238E27FC236}">
                <a16:creationId xmlns:a16="http://schemas.microsoft.com/office/drawing/2014/main" id="{065EAEF4-DD08-DC06-4CC6-70E3A855AF9E}"/>
              </a:ext>
            </a:extLst>
          </p:cNvPr>
          <p:cNvSpPr>
            <a:spLocks noGrp="1"/>
          </p:cNvSpPr>
          <p:nvPr>
            <p:ph type="body" sz="quarter" idx="23" hasCustomPrompt="1"/>
          </p:nvPr>
        </p:nvSpPr>
        <p:spPr>
          <a:xfrm>
            <a:off x="4267200" y="5524543"/>
            <a:ext cx="3657600" cy="282497"/>
          </a:xfrm>
        </p:spPr>
        <p:txBody>
          <a:bodyPr>
            <a:normAutofit/>
          </a:bodyPr>
          <a:lstStyle>
            <a:lvl1pPr marL="0" indent="0" algn="ctr">
              <a:buNone/>
              <a:defRPr sz="1400" b="1">
                <a:solidFill>
                  <a:schemeClr val="accent1"/>
                </a:solidFill>
              </a:defRPr>
            </a:lvl1pPr>
          </a:lstStyle>
          <a:p>
            <a:pPr lvl="0"/>
            <a:r>
              <a:rPr lang="en-US"/>
              <a:t>Lorem ipsum dolor</a:t>
            </a:r>
          </a:p>
        </p:txBody>
      </p:sp>
      <p:sp>
        <p:nvSpPr>
          <p:cNvPr id="57" name="Text Placeholder 49">
            <a:extLst>
              <a:ext uri="{FF2B5EF4-FFF2-40B4-BE49-F238E27FC236}">
                <a16:creationId xmlns:a16="http://schemas.microsoft.com/office/drawing/2014/main" id="{D7B2150D-3C24-DF90-F494-72C8594F2027}"/>
              </a:ext>
            </a:extLst>
          </p:cNvPr>
          <p:cNvSpPr>
            <a:spLocks noGrp="1"/>
          </p:cNvSpPr>
          <p:nvPr>
            <p:ph type="body" sz="quarter" idx="25" hasCustomPrompt="1"/>
          </p:nvPr>
        </p:nvSpPr>
        <p:spPr>
          <a:xfrm>
            <a:off x="914400" y="2595382"/>
            <a:ext cx="3657600" cy="282497"/>
          </a:xfrm>
        </p:spPr>
        <p:txBody>
          <a:bodyPr>
            <a:normAutofit/>
          </a:bodyPr>
          <a:lstStyle>
            <a:lvl1pPr marL="0" indent="0" algn="l">
              <a:buNone/>
              <a:defRPr sz="1400" b="1">
                <a:solidFill>
                  <a:schemeClr val="tx2"/>
                </a:solidFill>
              </a:defRPr>
            </a:lvl1pPr>
          </a:lstStyle>
          <a:p>
            <a:pPr lvl="0"/>
            <a:r>
              <a:rPr lang="en-US"/>
              <a:t>Lorem ipsum dolor</a:t>
            </a:r>
          </a:p>
        </p:txBody>
      </p:sp>
      <p:sp>
        <p:nvSpPr>
          <p:cNvPr id="59" name="Text Placeholder 49">
            <a:extLst>
              <a:ext uri="{FF2B5EF4-FFF2-40B4-BE49-F238E27FC236}">
                <a16:creationId xmlns:a16="http://schemas.microsoft.com/office/drawing/2014/main" id="{E0192D6A-04A8-297B-1B08-F66247B573CD}"/>
              </a:ext>
            </a:extLst>
          </p:cNvPr>
          <p:cNvSpPr>
            <a:spLocks noGrp="1"/>
          </p:cNvSpPr>
          <p:nvPr>
            <p:ph type="body" sz="quarter" idx="27" hasCustomPrompt="1"/>
          </p:nvPr>
        </p:nvSpPr>
        <p:spPr>
          <a:xfrm>
            <a:off x="914400" y="4051738"/>
            <a:ext cx="3657600" cy="282497"/>
          </a:xfrm>
        </p:spPr>
        <p:txBody>
          <a:bodyPr>
            <a:normAutofit/>
          </a:bodyPr>
          <a:lstStyle>
            <a:lvl1pPr marL="0" indent="0" algn="l">
              <a:buNone/>
              <a:defRPr sz="1400" b="1">
                <a:solidFill>
                  <a:schemeClr val="accent4">
                    <a:lumMod val="75000"/>
                  </a:schemeClr>
                </a:solidFill>
              </a:defRPr>
            </a:lvl1pPr>
          </a:lstStyle>
          <a:p>
            <a:pPr lvl="0"/>
            <a:r>
              <a:rPr lang="en-US"/>
              <a:t>Lorem ipsum dolor</a:t>
            </a:r>
          </a:p>
        </p:txBody>
      </p:sp>
      <p:sp>
        <p:nvSpPr>
          <p:cNvPr id="61" name="Text Placeholder 49">
            <a:extLst>
              <a:ext uri="{FF2B5EF4-FFF2-40B4-BE49-F238E27FC236}">
                <a16:creationId xmlns:a16="http://schemas.microsoft.com/office/drawing/2014/main" id="{4EC3D775-4734-E994-CAEC-41BE91C51517}"/>
              </a:ext>
            </a:extLst>
          </p:cNvPr>
          <p:cNvSpPr>
            <a:spLocks noGrp="1"/>
          </p:cNvSpPr>
          <p:nvPr>
            <p:ph type="body" sz="quarter" idx="29" hasCustomPrompt="1"/>
          </p:nvPr>
        </p:nvSpPr>
        <p:spPr>
          <a:xfrm>
            <a:off x="7696200" y="2595382"/>
            <a:ext cx="3657600" cy="282497"/>
          </a:xfrm>
        </p:spPr>
        <p:txBody>
          <a:bodyPr>
            <a:normAutofit/>
          </a:bodyPr>
          <a:lstStyle>
            <a:lvl1pPr marL="0" indent="0" algn="r">
              <a:buNone/>
              <a:defRPr sz="1400" b="1">
                <a:solidFill>
                  <a:schemeClr val="accent4"/>
                </a:solidFill>
              </a:defRPr>
            </a:lvl1pPr>
          </a:lstStyle>
          <a:p>
            <a:pPr lvl="0"/>
            <a:r>
              <a:rPr lang="en-US"/>
              <a:t>Lorem ipsum dolor</a:t>
            </a:r>
          </a:p>
        </p:txBody>
      </p:sp>
      <p:sp>
        <p:nvSpPr>
          <p:cNvPr id="63" name="Text Placeholder 49">
            <a:extLst>
              <a:ext uri="{FF2B5EF4-FFF2-40B4-BE49-F238E27FC236}">
                <a16:creationId xmlns:a16="http://schemas.microsoft.com/office/drawing/2014/main" id="{D2168063-C5AE-D59C-DE7C-17B224056CDD}"/>
              </a:ext>
            </a:extLst>
          </p:cNvPr>
          <p:cNvSpPr>
            <a:spLocks noGrp="1"/>
          </p:cNvSpPr>
          <p:nvPr>
            <p:ph type="body" sz="quarter" idx="31" hasCustomPrompt="1"/>
          </p:nvPr>
        </p:nvSpPr>
        <p:spPr>
          <a:xfrm>
            <a:off x="7696200" y="4051738"/>
            <a:ext cx="3657600" cy="282497"/>
          </a:xfrm>
        </p:spPr>
        <p:txBody>
          <a:bodyPr>
            <a:normAutofit/>
          </a:bodyPr>
          <a:lstStyle>
            <a:lvl1pPr marL="0" indent="0" algn="r">
              <a:buNone/>
              <a:defRPr sz="1400" b="1">
                <a:solidFill>
                  <a:schemeClr val="tx1"/>
                </a:solidFill>
              </a:defRPr>
            </a:lvl1pPr>
          </a:lstStyle>
          <a:p>
            <a:pPr lvl="0"/>
            <a:r>
              <a:rPr lang="en-US"/>
              <a:t>Lorem ipsum dolor</a:t>
            </a:r>
          </a:p>
        </p:txBody>
      </p:sp>
      <p:sp>
        <p:nvSpPr>
          <p:cNvPr id="3" name="Content Placeholder 17">
            <a:extLst>
              <a:ext uri="{FF2B5EF4-FFF2-40B4-BE49-F238E27FC236}">
                <a16:creationId xmlns:a16="http://schemas.microsoft.com/office/drawing/2014/main" id="{0F3C5750-999E-8492-E767-548AC74AC1C4}"/>
              </a:ext>
            </a:extLst>
          </p:cNvPr>
          <p:cNvSpPr>
            <a:spLocks noGrp="1"/>
          </p:cNvSpPr>
          <p:nvPr>
            <p:ph sz="quarter" idx="63"/>
          </p:nvPr>
        </p:nvSpPr>
        <p:spPr>
          <a:xfrm>
            <a:off x="914400" y="29718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0" name="Content Placeholder 17">
            <a:extLst>
              <a:ext uri="{FF2B5EF4-FFF2-40B4-BE49-F238E27FC236}">
                <a16:creationId xmlns:a16="http://schemas.microsoft.com/office/drawing/2014/main" id="{0075E05A-D203-024D-A2A2-A35D946715BA}"/>
              </a:ext>
            </a:extLst>
          </p:cNvPr>
          <p:cNvSpPr>
            <a:spLocks noGrp="1"/>
          </p:cNvSpPr>
          <p:nvPr>
            <p:ph sz="quarter" idx="65"/>
          </p:nvPr>
        </p:nvSpPr>
        <p:spPr>
          <a:xfrm>
            <a:off x="7696200" y="29718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6" name="Content Placeholder 17">
            <a:extLst>
              <a:ext uri="{FF2B5EF4-FFF2-40B4-BE49-F238E27FC236}">
                <a16:creationId xmlns:a16="http://schemas.microsoft.com/office/drawing/2014/main" id="{0AAA2600-1C1B-C69E-B3BA-B89A0ADAEBE4}"/>
              </a:ext>
            </a:extLst>
          </p:cNvPr>
          <p:cNvSpPr>
            <a:spLocks noGrp="1"/>
          </p:cNvSpPr>
          <p:nvPr>
            <p:ph sz="quarter" idx="66"/>
          </p:nvPr>
        </p:nvSpPr>
        <p:spPr>
          <a:xfrm>
            <a:off x="914400" y="44196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7" name="Content Placeholder 17">
            <a:extLst>
              <a:ext uri="{FF2B5EF4-FFF2-40B4-BE49-F238E27FC236}">
                <a16:creationId xmlns:a16="http://schemas.microsoft.com/office/drawing/2014/main" id="{50F00730-FCDD-B79A-94E7-BD4AFBDB145F}"/>
              </a:ext>
            </a:extLst>
          </p:cNvPr>
          <p:cNvSpPr>
            <a:spLocks noGrp="1"/>
          </p:cNvSpPr>
          <p:nvPr>
            <p:ph sz="quarter" idx="67"/>
          </p:nvPr>
        </p:nvSpPr>
        <p:spPr>
          <a:xfrm>
            <a:off x="7696200" y="44196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8" name="Content Placeholder 17">
            <a:extLst>
              <a:ext uri="{FF2B5EF4-FFF2-40B4-BE49-F238E27FC236}">
                <a16:creationId xmlns:a16="http://schemas.microsoft.com/office/drawing/2014/main" id="{946AC224-FDB3-4048-3D0F-EB1A4A4DF9DC}"/>
              </a:ext>
            </a:extLst>
          </p:cNvPr>
          <p:cNvSpPr>
            <a:spLocks noGrp="1"/>
          </p:cNvSpPr>
          <p:nvPr>
            <p:ph sz="quarter" idx="68"/>
          </p:nvPr>
        </p:nvSpPr>
        <p:spPr>
          <a:xfrm>
            <a:off x="4267200" y="58674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7" name="Slide Number Placeholder 6">
            <a:extLst>
              <a:ext uri="{FF2B5EF4-FFF2-40B4-BE49-F238E27FC236}">
                <a16:creationId xmlns:a16="http://schemas.microsoft.com/office/drawing/2014/main" id="{7330C173-D577-DBFA-4A6B-758B4C5D61CE}"/>
              </a:ext>
            </a:extLst>
          </p:cNvPr>
          <p:cNvSpPr>
            <a:spLocks noGrp="1"/>
          </p:cNvSpPr>
          <p:nvPr>
            <p:ph type="sldNum" sz="quarter" idx="69"/>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3248157020"/>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p:cSld name="Six point hexagon">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marL="0" indent="0">
              <a:buFont typeface="Arial" panose="020B0604020202020204" pitchFamily="34" charset="0"/>
              <a:buNone/>
              <a:defRPr baseline="0"/>
            </a:lvl1pPr>
          </a:lstStyle>
          <a:p>
            <a:r>
              <a:rPr lang="en-US"/>
              <a:t>Six points - hexagon</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grpSp>
        <p:nvGrpSpPr>
          <p:cNvPr id="32" name="Group 31">
            <a:extLst>
              <a:ext uri="{FF2B5EF4-FFF2-40B4-BE49-F238E27FC236}">
                <a16:creationId xmlns:a16="http://schemas.microsoft.com/office/drawing/2014/main" id="{529A6C24-BAAB-0684-EBE2-6759201829BB}"/>
              </a:ext>
            </a:extLst>
          </p:cNvPr>
          <p:cNvGrpSpPr/>
          <p:nvPr/>
        </p:nvGrpSpPr>
        <p:grpSpPr>
          <a:xfrm>
            <a:off x="815975" y="2337351"/>
            <a:ext cx="10620375" cy="3331825"/>
            <a:chOff x="815975" y="2032551"/>
            <a:chExt cx="10620375" cy="3331825"/>
          </a:xfrm>
        </p:grpSpPr>
        <p:cxnSp>
          <p:nvCxnSpPr>
            <p:cNvPr id="56" name="Straight Connector 55">
              <a:extLst>
                <a:ext uri="{FF2B5EF4-FFF2-40B4-BE49-F238E27FC236}">
                  <a16:creationId xmlns:a16="http://schemas.microsoft.com/office/drawing/2014/main" id="{84549077-8C63-7ADD-8836-74348AB7C9B1}"/>
                </a:ext>
              </a:extLst>
            </p:cNvPr>
            <p:cNvCxnSpPr>
              <a:cxnSpLocks/>
            </p:cNvCxnSpPr>
            <p:nvPr/>
          </p:nvCxnSpPr>
          <p:spPr>
            <a:xfrm flipV="1">
              <a:off x="6125454" y="2032551"/>
              <a:ext cx="0" cy="847344"/>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E0B41AAA-CBBE-6DFA-984F-71E63893EFC9}"/>
                </a:ext>
              </a:extLst>
            </p:cNvPr>
            <p:cNvCxnSpPr>
              <a:cxnSpLocks/>
            </p:cNvCxnSpPr>
            <p:nvPr/>
          </p:nvCxnSpPr>
          <p:spPr>
            <a:xfrm>
              <a:off x="6995461" y="2977499"/>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BEA28389-8E31-2964-B966-7D40D456A575}"/>
                </a:ext>
              </a:extLst>
            </p:cNvPr>
            <p:cNvCxnSpPr>
              <a:cxnSpLocks/>
            </p:cNvCxnSpPr>
            <p:nvPr/>
          </p:nvCxnSpPr>
          <p:spPr>
            <a:xfrm flipH="1">
              <a:off x="815975" y="2963468"/>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9CA30902-AB6E-3782-F9D4-4F41087E663B}"/>
                </a:ext>
              </a:extLst>
            </p:cNvPr>
            <p:cNvCxnSpPr>
              <a:cxnSpLocks/>
            </p:cNvCxnSpPr>
            <p:nvPr/>
          </p:nvCxnSpPr>
          <p:spPr>
            <a:xfrm>
              <a:off x="6145778" y="4268986"/>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56C31BE-013C-8689-C9DB-6BDA3EE6E339}"/>
                </a:ext>
              </a:extLst>
            </p:cNvPr>
            <p:cNvCxnSpPr>
              <a:cxnSpLocks/>
            </p:cNvCxnSpPr>
            <p:nvPr/>
          </p:nvCxnSpPr>
          <p:spPr>
            <a:xfrm>
              <a:off x="6995461" y="4409597"/>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2BB17F0-0023-5B1E-E111-1BD43FF4F82A}"/>
                </a:ext>
              </a:extLst>
            </p:cNvPr>
            <p:cNvCxnSpPr>
              <a:cxnSpLocks/>
            </p:cNvCxnSpPr>
            <p:nvPr/>
          </p:nvCxnSpPr>
          <p:spPr>
            <a:xfrm flipH="1">
              <a:off x="815975" y="4395566"/>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5C5DA5BD-5C15-9FA7-6A21-DE4BCDEEBCC7}"/>
                </a:ext>
              </a:extLst>
            </p:cNvPr>
            <p:cNvGrpSpPr/>
            <p:nvPr/>
          </p:nvGrpSpPr>
          <p:grpSpPr>
            <a:xfrm>
              <a:off x="4561708" y="2277806"/>
              <a:ext cx="3168140" cy="2782036"/>
              <a:chOff x="7397879" y="730250"/>
              <a:chExt cx="1866261" cy="1638818"/>
            </a:xfrm>
          </p:grpSpPr>
          <p:sp>
            <p:nvSpPr>
              <p:cNvPr id="50" name="Freeform 49">
                <a:extLst>
                  <a:ext uri="{FF2B5EF4-FFF2-40B4-BE49-F238E27FC236}">
                    <a16:creationId xmlns:a16="http://schemas.microsoft.com/office/drawing/2014/main" id="{BF7E2AB7-E273-7D11-FF1E-686D88BB8DA2}"/>
                  </a:ext>
                </a:extLst>
              </p:cNvPr>
              <p:cNvSpPr/>
              <p:nvPr/>
            </p:nvSpPr>
            <p:spPr>
              <a:xfrm>
                <a:off x="8502365" y="752167"/>
                <a:ext cx="753882" cy="765743"/>
              </a:xfrm>
              <a:custGeom>
                <a:avLst/>
                <a:gdLst>
                  <a:gd name="connsiteX0" fmla="*/ 127258 w 753882"/>
                  <a:gd name="connsiteY0" fmla="*/ 765744 h 765743"/>
                  <a:gd name="connsiteX1" fmla="*/ 753882 w 753882"/>
                  <a:gd name="connsiteY1" fmla="*/ 764213 h 765743"/>
                  <a:gd name="connsiteX2" fmla="*/ 312909 w 753882"/>
                  <a:gd name="connsiteY2" fmla="*/ 0 h 765743"/>
                  <a:gd name="connsiteX3" fmla="*/ 0 w 753882"/>
                  <a:gd name="connsiteY3" fmla="*/ 545199 h 765743"/>
                  <a:gd name="connsiteX4" fmla="*/ 127258 w 753882"/>
                  <a:gd name="connsiteY4" fmla="*/ 765744 h 765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882" h="765743">
                    <a:moveTo>
                      <a:pt x="127258" y="765744"/>
                    </a:moveTo>
                    <a:lnTo>
                      <a:pt x="753882" y="764213"/>
                    </a:lnTo>
                    <a:lnTo>
                      <a:pt x="312909" y="0"/>
                    </a:lnTo>
                    <a:lnTo>
                      <a:pt x="0" y="545199"/>
                    </a:lnTo>
                    <a:lnTo>
                      <a:pt x="127258" y="765744"/>
                    </a:lnTo>
                    <a:close/>
                  </a:path>
                </a:pathLst>
              </a:custGeom>
              <a:solidFill>
                <a:schemeClr val="bg2"/>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1" name="Freeform 50">
                <a:extLst>
                  <a:ext uri="{FF2B5EF4-FFF2-40B4-BE49-F238E27FC236}">
                    <a16:creationId xmlns:a16="http://schemas.microsoft.com/office/drawing/2014/main" id="{DB611C49-D140-F25F-F43F-56E0012052A1}"/>
                  </a:ext>
                </a:extLst>
              </p:cNvPr>
              <p:cNvSpPr/>
              <p:nvPr/>
            </p:nvSpPr>
            <p:spPr>
              <a:xfrm>
                <a:off x="7400617" y="756679"/>
                <a:ext cx="755573" cy="764212"/>
              </a:xfrm>
              <a:custGeom>
                <a:avLst/>
                <a:gdLst>
                  <a:gd name="connsiteX0" fmla="*/ 755574 w 755573"/>
                  <a:gd name="connsiteY0" fmla="*/ 542137 h 764212"/>
                  <a:gd name="connsiteX1" fmla="*/ 440973 w 755573"/>
                  <a:gd name="connsiteY1" fmla="*/ 0 h 764212"/>
                  <a:gd name="connsiteX2" fmla="*/ 0 w 755573"/>
                  <a:gd name="connsiteY2" fmla="*/ 764213 h 764212"/>
                  <a:gd name="connsiteX3" fmla="*/ 628316 w 755573"/>
                  <a:gd name="connsiteY3" fmla="*/ 762682 h 764212"/>
                  <a:gd name="connsiteX4" fmla="*/ 755574 w 755573"/>
                  <a:gd name="connsiteY4" fmla="*/ 542137 h 764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5573" h="764212">
                    <a:moveTo>
                      <a:pt x="755574" y="542137"/>
                    </a:moveTo>
                    <a:lnTo>
                      <a:pt x="440973" y="0"/>
                    </a:lnTo>
                    <a:lnTo>
                      <a:pt x="0" y="764213"/>
                    </a:lnTo>
                    <a:lnTo>
                      <a:pt x="628316" y="762682"/>
                    </a:lnTo>
                    <a:lnTo>
                      <a:pt x="755574" y="542137"/>
                    </a:lnTo>
                    <a:close/>
                  </a:path>
                </a:pathLst>
              </a:custGeom>
              <a:solidFill>
                <a:schemeClr val="accent4"/>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2" name="Freeform 51">
                <a:extLst>
                  <a:ext uri="{FF2B5EF4-FFF2-40B4-BE49-F238E27FC236}">
                    <a16:creationId xmlns:a16="http://schemas.microsoft.com/office/drawing/2014/main" id="{9A3FD2F2-AC0C-F3EA-5956-6E969BC4963B}"/>
                  </a:ext>
                </a:extLst>
              </p:cNvPr>
              <p:cNvSpPr/>
              <p:nvPr/>
            </p:nvSpPr>
            <p:spPr>
              <a:xfrm>
                <a:off x="7887338" y="1825401"/>
                <a:ext cx="890000" cy="543667"/>
              </a:xfrm>
              <a:custGeom>
                <a:avLst/>
                <a:gdLst>
                  <a:gd name="connsiteX0" fmla="*/ 312024 w 890000"/>
                  <a:gd name="connsiteY0" fmla="*/ 0 h 543667"/>
                  <a:gd name="connsiteX1" fmla="*/ 0 w 890000"/>
                  <a:gd name="connsiteY1" fmla="*/ 543668 h 543667"/>
                  <a:gd name="connsiteX2" fmla="*/ 890000 w 890000"/>
                  <a:gd name="connsiteY2" fmla="*/ 543668 h 543667"/>
                  <a:gd name="connsiteX3" fmla="*/ 574513 w 890000"/>
                  <a:gd name="connsiteY3" fmla="*/ 0 h 543667"/>
                  <a:gd name="connsiteX4" fmla="*/ 312024 w 890000"/>
                  <a:gd name="connsiteY4" fmla="*/ 0 h 543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000" h="543667">
                    <a:moveTo>
                      <a:pt x="312024" y="0"/>
                    </a:moveTo>
                    <a:lnTo>
                      <a:pt x="0" y="543668"/>
                    </a:lnTo>
                    <a:lnTo>
                      <a:pt x="890000" y="543668"/>
                    </a:lnTo>
                    <a:lnTo>
                      <a:pt x="574513" y="0"/>
                    </a:lnTo>
                    <a:lnTo>
                      <a:pt x="312024" y="0"/>
                    </a:lnTo>
                    <a:close/>
                  </a:path>
                </a:pathLst>
              </a:custGeom>
              <a:solidFill>
                <a:schemeClr val="accent5"/>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3" name="Freeform 52">
                <a:extLst>
                  <a:ext uri="{FF2B5EF4-FFF2-40B4-BE49-F238E27FC236}">
                    <a16:creationId xmlns:a16="http://schemas.microsoft.com/office/drawing/2014/main" id="{71D90DE7-F2BF-D3B6-8ABA-753BB64C7217}"/>
                  </a:ext>
                </a:extLst>
              </p:cNvPr>
              <p:cNvSpPr/>
              <p:nvPr/>
            </p:nvSpPr>
            <p:spPr>
              <a:xfrm>
                <a:off x="7887419" y="730250"/>
                <a:ext cx="879449" cy="543667"/>
              </a:xfrm>
              <a:custGeom>
                <a:avLst/>
                <a:gdLst>
                  <a:gd name="connsiteX0" fmla="*/ 567426 w 879449"/>
                  <a:gd name="connsiteY0" fmla="*/ 543668 h 543667"/>
                  <a:gd name="connsiteX1" fmla="*/ 879449 w 879449"/>
                  <a:gd name="connsiteY1" fmla="*/ 0 h 543667"/>
                  <a:gd name="connsiteX2" fmla="*/ 0 w 879449"/>
                  <a:gd name="connsiteY2" fmla="*/ 0 h 543667"/>
                  <a:gd name="connsiteX3" fmla="*/ 315487 w 879449"/>
                  <a:gd name="connsiteY3" fmla="*/ 543668 h 543667"/>
                  <a:gd name="connsiteX4" fmla="*/ 567426 w 879449"/>
                  <a:gd name="connsiteY4" fmla="*/ 543668 h 543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449" h="543667">
                    <a:moveTo>
                      <a:pt x="567426" y="543668"/>
                    </a:moveTo>
                    <a:lnTo>
                      <a:pt x="879449" y="0"/>
                    </a:lnTo>
                    <a:lnTo>
                      <a:pt x="0" y="0"/>
                    </a:lnTo>
                    <a:lnTo>
                      <a:pt x="315487" y="543668"/>
                    </a:lnTo>
                    <a:lnTo>
                      <a:pt x="567426" y="543668"/>
                    </a:lnTo>
                    <a:close/>
                  </a:path>
                </a:pathLst>
              </a:custGeom>
              <a:solidFill>
                <a:schemeClr val="accent1"/>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4" name="Freeform 53">
                <a:extLst>
                  <a:ext uri="{FF2B5EF4-FFF2-40B4-BE49-F238E27FC236}">
                    <a16:creationId xmlns:a16="http://schemas.microsoft.com/office/drawing/2014/main" id="{5416BCBB-81E0-E746-F180-1105A68A77D8}"/>
                  </a:ext>
                </a:extLst>
              </p:cNvPr>
              <p:cNvSpPr/>
              <p:nvPr/>
            </p:nvSpPr>
            <p:spPr>
              <a:xfrm>
                <a:off x="7397879" y="1572302"/>
                <a:ext cx="756540" cy="770256"/>
              </a:xfrm>
              <a:custGeom>
                <a:avLst/>
                <a:gdLst>
                  <a:gd name="connsiteX0" fmla="*/ 626625 w 756540"/>
                  <a:gd name="connsiteY0" fmla="*/ 0 h 770256"/>
                  <a:gd name="connsiteX1" fmla="*/ 0 w 756540"/>
                  <a:gd name="connsiteY1" fmla="*/ 1531 h 770256"/>
                  <a:gd name="connsiteX2" fmla="*/ 443711 w 756540"/>
                  <a:gd name="connsiteY2" fmla="*/ 770256 h 770256"/>
                  <a:gd name="connsiteX3" fmla="*/ 756540 w 756540"/>
                  <a:gd name="connsiteY3" fmla="*/ 225138 h 770256"/>
                  <a:gd name="connsiteX4" fmla="*/ 626625 w 756540"/>
                  <a:gd name="connsiteY4" fmla="*/ 0 h 7702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6540" h="770256">
                    <a:moveTo>
                      <a:pt x="626625" y="0"/>
                    </a:moveTo>
                    <a:lnTo>
                      <a:pt x="0" y="1531"/>
                    </a:lnTo>
                    <a:lnTo>
                      <a:pt x="443711" y="770256"/>
                    </a:lnTo>
                    <a:lnTo>
                      <a:pt x="756540" y="225138"/>
                    </a:lnTo>
                    <a:lnTo>
                      <a:pt x="626625" y="0"/>
                    </a:lnTo>
                    <a:close/>
                  </a:path>
                </a:pathLst>
              </a:custGeom>
              <a:solidFill>
                <a:schemeClr val="tx2"/>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5" name="Freeform 54">
                <a:extLst>
                  <a:ext uri="{FF2B5EF4-FFF2-40B4-BE49-F238E27FC236}">
                    <a16:creationId xmlns:a16="http://schemas.microsoft.com/office/drawing/2014/main" id="{EF22FEBA-171F-5F35-FF8B-AEA93595A3A0}"/>
                  </a:ext>
                </a:extLst>
              </p:cNvPr>
              <p:cNvSpPr/>
              <p:nvPr/>
            </p:nvSpPr>
            <p:spPr>
              <a:xfrm>
                <a:off x="8505828" y="1569240"/>
                <a:ext cx="758312" cy="768805"/>
              </a:xfrm>
              <a:custGeom>
                <a:avLst/>
                <a:gdLst>
                  <a:gd name="connsiteX0" fmla="*/ 0 w 758312"/>
                  <a:gd name="connsiteY0" fmla="*/ 226669 h 768805"/>
                  <a:gd name="connsiteX1" fmla="*/ 314682 w 758312"/>
                  <a:gd name="connsiteY1" fmla="*/ 768806 h 768805"/>
                  <a:gd name="connsiteX2" fmla="*/ 758312 w 758312"/>
                  <a:gd name="connsiteY2" fmla="*/ 0 h 768805"/>
                  <a:gd name="connsiteX3" fmla="*/ 129916 w 758312"/>
                  <a:gd name="connsiteY3" fmla="*/ 1531 h 768805"/>
                  <a:gd name="connsiteX4" fmla="*/ 0 w 758312"/>
                  <a:gd name="connsiteY4" fmla="*/ 226669 h 768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312" h="768805">
                    <a:moveTo>
                      <a:pt x="0" y="226669"/>
                    </a:moveTo>
                    <a:lnTo>
                      <a:pt x="314682" y="768806"/>
                    </a:lnTo>
                    <a:lnTo>
                      <a:pt x="758312" y="0"/>
                    </a:lnTo>
                    <a:lnTo>
                      <a:pt x="129916" y="1531"/>
                    </a:lnTo>
                    <a:lnTo>
                      <a:pt x="0" y="226669"/>
                    </a:lnTo>
                    <a:close/>
                  </a:path>
                </a:pathLst>
              </a:custGeom>
              <a:solidFill>
                <a:schemeClr val="tx1"/>
              </a:solidFill>
              <a:ln w="8054" cap="flat">
                <a:noFill/>
                <a:prstDash val="solid"/>
                <a:miter/>
              </a:ln>
            </p:spPr>
            <p:txBody>
              <a:bodyPr rtlCol="0" anchor="ctr"/>
              <a:lstStyle/>
              <a:p>
                <a:pPr marL="0" indent="0">
                  <a:buFont typeface="Arial" panose="020B0604020202020204" pitchFamily="34" charset="0"/>
                  <a:buNone/>
                </a:pPr>
                <a:endParaRPr lang="en-US"/>
              </a:p>
            </p:txBody>
          </p:sp>
        </p:grpSp>
      </p:grpSp>
      <p:sp>
        <p:nvSpPr>
          <p:cNvPr id="60" name="Text Placeholder 49">
            <a:extLst>
              <a:ext uri="{FF2B5EF4-FFF2-40B4-BE49-F238E27FC236}">
                <a16:creationId xmlns:a16="http://schemas.microsoft.com/office/drawing/2014/main" id="{1A3EB3BA-2E32-CE01-73B6-7B1747104B14}"/>
              </a:ext>
            </a:extLst>
          </p:cNvPr>
          <p:cNvSpPr>
            <a:spLocks noGrp="1"/>
          </p:cNvSpPr>
          <p:nvPr>
            <p:ph type="body" sz="quarter" idx="25" hasCustomPrompt="1"/>
          </p:nvPr>
        </p:nvSpPr>
        <p:spPr>
          <a:xfrm>
            <a:off x="914400" y="2992363"/>
            <a:ext cx="3657600" cy="282497"/>
          </a:xfrm>
        </p:spPr>
        <p:txBody>
          <a:bodyPr>
            <a:normAutofit/>
          </a:bodyPr>
          <a:lstStyle>
            <a:lvl1pPr marL="0" indent="0" algn="l">
              <a:buNone/>
              <a:defRPr sz="1400" b="1">
                <a:solidFill>
                  <a:schemeClr val="accent4">
                    <a:lumMod val="75000"/>
                  </a:schemeClr>
                </a:solidFill>
              </a:defRPr>
            </a:lvl1pPr>
          </a:lstStyle>
          <a:p>
            <a:pPr lvl="0"/>
            <a:r>
              <a:rPr lang="en-US"/>
              <a:t>Lorem ipsum dolor</a:t>
            </a:r>
          </a:p>
        </p:txBody>
      </p:sp>
      <p:sp>
        <p:nvSpPr>
          <p:cNvPr id="62" name="Text Placeholder 49">
            <a:extLst>
              <a:ext uri="{FF2B5EF4-FFF2-40B4-BE49-F238E27FC236}">
                <a16:creationId xmlns:a16="http://schemas.microsoft.com/office/drawing/2014/main" id="{A67F4953-ED25-FC75-A20A-7F3BC4396EF0}"/>
              </a:ext>
            </a:extLst>
          </p:cNvPr>
          <p:cNvSpPr>
            <a:spLocks noGrp="1"/>
          </p:cNvSpPr>
          <p:nvPr>
            <p:ph type="body" sz="quarter" idx="27" hasCustomPrompt="1"/>
          </p:nvPr>
        </p:nvSpPr>
        <p:spPr>
          <a:xfrm>
            <a:off x="914400" y="4448719"/>
            <a:ext cx="3657600" cy="282497"/>
          </a:xfrm>
        </p:spPr>
        <p:txBody>
          <a:bodyPr>
            <a:normAutofit/>
          </a:bodyPr>
          <a:lstStyle>
            <a:lvl1pPr marL="0" indent="0" algn="l">
              <a:buNone/>
              <a:defRPr sz="1400" b="1">
                <a:solidFill>
                  <a:schemeClr val="tx2"/>
                </a:solidFill>
              </a:defRPr>
            </a:lvl1pPr>
          </a:lstStyle>
          <a:p>
            <a:pPr lvl="0"/>
            <a:r>
              <a:rPr lang="en-US"/>
              <a:t>Lorem ipsum dolor</a:t>
            </a:r>
          </a:p>
        </p:txBody>
      </p:sp>
      <p:sp>
        <p:nvSpPr>
          <p:cNvPr id="64" name="Text Placeholder 49">
            <a:extLst>
              <a:ext uri="{FF2B5EF4-FFF2-40B4-BE49-F238E27FC236}">
                <a16:creationId xmlns:a16="http://schemas.microsoft.com/office/drawing/2014/main" id="{00C17830-FBA9-2FD8-515E-EEAB08573018}"/>
              </a:ext>
            </a:extLst>
          </p:cNvPr>
          <p:cNvSpPr>
            <a:spLocks noGrp="1"/>
          </p:cNvSpPr>
          <p:nvPr>
            <p:ph type="body" sz="quarter" idx="29" hasCustomPrompt="1"/>
          </p:nvPr>
        </p:nvSpPr>
        <p:spPr>
          <a:xfrm>
            <a:off x="7696200" y="2992363"/>
            <a:ext cx="3657600" cy="282497"/>
          </a:xfrm>
        </p:spPr>
        <p:txBody>
          <a:bodyPr>
            <a:normAutofit/>
          </a:bodyPr>
          <a:lstStyle>
            <a:lvl1pPr marL="0" indent="0" algn="r">
              <a:buNone/>
              <a:defRPr sz="1400" b="1">
                <a:solidFill>
                  <a:schemeClr val="accent4"/>
                </a:solidFill>
              </a:defRPr>
            </a:lvl1pPr>
          </a:lstStyle>
          <a:p>
            <a:pPr lvl="0"/>
            <a:r>
              <a:rPr lang="en-US"/>
              <a:t>Lorem ipsum dolor</a:t>
            </a:r>
          </a:p>
        </p:txBody>
      </p:sp>
      <p:sp>
        <p:nvSpPr>
          <p:cNvPr id="66" name="Text Placeholder 49">
            <a:extLst>
              <a:ext uri="{FF2B5EF4-FFF2-40B4-BE49-F238E27FC236}">
                <a16:creationId xmlns:a16="http://schemas.microsoft.com/office/drawing/2014/main" id="{C224497E-4393-BB1D-F792-E204F622C57B}"/>
              </a:ext>
            </a:extLst>
          </p:cNvPr>
          <p:cNvSpPr>
            <a:spLocks noGrp="1"/>
          </p:cNvSpPr>
          <p:nvPr>
            <p:ph type="body" sz="quarter" idx="31" hasCustomPrompt="1"/>
          </p:nvPr>
        </p:nvSpPr>
        <p:spPr>
          <a:xfrm>
            <a:off x="7696200" y="4448719"/>
            <a:ext cx="3657600" cy="282497"/>
          </a:xfrm>
        </p:spPr>
        <p:txBody>
          <a:bodyPr>
            <a:normAutofit/>
          </a:bodyPr>
          <a:lstStyle>
            <a:lvl1pPr marL="0" indent="0" algn="r">
              <a:buNone/>
              <a:defRPr sz="1400" b="1">
                <a:solidFill>
                  <a:schemeClr val="tx1"/>
                </a:solidFill>
              </a:defRPr>
            </a:lvl1pPr>
          </a:lstStyle>
          <a:p>
            <a:pPr lvl="0"/>
            <a:r>
              <a:rPr lang="en-US"/>
              <a:t>Lorem ipsum dolor</a:t>
            </a:r>
          </a:p>
        </p:txBody>
      </p:sp>
      <p:sp>
        <p:nvSpPr>
          <p:cNvPr id="68" name="Text Placeholder 49">
            <a:extLst>
              <a:ext uri="{FF2B5EF4-FFF2-40B4-BE49-F238E27FC236}">
                <a16:creationId xmlns:a16="http://schemas.microsoft.com/office/drawing/2014/main" id="{53EE0B44-7239-F56A-C82D-9B26C7A3DD48}"/>
              </a:ext>
            </a:extLst>
          </p:cNvPr>
          <p:cNvSpPr>
            <a:spLocks noGrp="1"/>
          </p:cNvSpPr>
          <p:nvPr>
            <p:ph type="body" sz="quarter" idx="33" hasCustomPrompt="1"/>
          </p:nvPr>
        </p:nvSpPr>
        <p:spPr>
          <a:xfrm>
            <a:off x="4297362" y="5773793"/>
            <a:ext cx="3657600" cy="282497"/>
          </a:xfrm>
        </p:spPr>
        <p:txBody>
          <a:bodyPr>
            <a:normAutofit/>
          </a:bodyPr>
          <a:lstStyle>
            <a:lvl1pPr marL="0" indent="0" algn="ctr">
              <a:buNone/>
              <a:defRPr sz="1400" b="1">
                <a:solidFill>
                  <a:schemeClr val="accent4">
                    <a:lumMod val="40000"/>
                    <a:lumOff val="60000"/>
                  </a:schemeClr>
                </a:solidFill>
              </a:defRPr>
            </a:lvl1pPr>
          </a:lstStyle>
          <a:p>
            <a:pPr lvl="0"/>
            <a:r>
              <a:rPr lang="en-US"/>
              <a:t>Lorem ipsum dolor</a:t>
            </a:r>
          </a:p>
        </p:txBody>
      </p:sp>
      <p:sp>
        <p:nvSpPr>
          <p:cNvPr id="70" name="Text Placeholder 49">
            <a:extLst>
              <a:ext uri="{FF2B5EF4-FFF2-40B4-BE49-F238E27FC236}">
                <a16:creationId xmlns:a16="http://schemas.microsoft.com/office/drawing/2014/main" id="{65E30090-D797-F8A4-3DAA-BF62BEC39ECA}"/>
              </a:ext>
            </a:extLst>
          </p:cNvPr>
          <p:cNvSpPr>
            <a:spLocks noGrp="1"/>
          </p:cNvSpPr>
          <p:nvPr>
            <p:ph type="body" sz="quarter" idx="35" hasCustomPrompt="1"/>
          </p:nvPr>
        </p:nvSpPr>
        <p:spPr>
          <a:xfrm>
            <a:off x="4297362" y="1676400"/>
            <a:ext cx="3657600" cy="282497"/>
          </a:xfrm>
        </p:spPr>
        <p:txBody>
          <a:bodyPr>
            <a:normAutofit/>
          </a:bodyPr>
          <a:lstStyle>
            <a:lvl1pPr marL="0" indent="0" algn="ctr">
              <a:buNone/>
              <a:defRPr sz="1400" b="1">
                <a:solidFill>
                  <a:schemeClr val="accent1"/>
                </a:solidFill>
              </a:defRPr>
            </a:lvl1pPr>
          </a:lstStyle>
          <a:p>
            <a:pPr lvl="0"/>
            <a:r>
              <a:rPr lang="en-US"/>
              <a:t>Lorem ipsum dolor</a:t>
            </a:r>
          </a:p>
        </p:txBody>
      </p:sp>
      <p:sp>
        <p:nvSpPr>
          <p:cNvPr id="3" name="Content Placeholder 17">
            <a:extLst>
              <a:ext uri="{FF2B5EF4-FFF2-40B4-BE49-F238E27FC236}">
                <a16:creationId xmlns:a16="http://schemas.microsoft.com/office/drawing/2014/main" id="{8018D6FB-84B8-6656-1958-EC93B6BB6A81}"/>
              </a:ext>
            </a:extLst>
          </p:cNvPr>
          <p:cNvSpPr>
            <a:spLocks noGrp="1"/>
          </p:cNvSpPr>
          <p:nvPr>
            <p:ph sz="quarter" idx="63"/>
          </p:nvPr>
        </p:nvSpPr>
        <p:spPr>
          <a:xfrm>
            <a:off x="914400" y="33528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0" name="Content Placeholder 17">
            <a:extLst>
              <a:ext uri="{FF2B5EF4-FFF2-40B4-BE49-F238E27FC236}">
                <a16:creationId xmlns:a16="http://schemas.microsoft.com/office/drawing/2014/main" id="{039F294F-4697-EA60-326C-0313625DD9E4}"/>
              </a:ext>
            </a:extLst>
          </p:cNvPr>
          <p:cNvSpPr>
            <a:spLocks noGrp="1"/>
          </p:cNvSpPr>
          <p:nvPr>
            <p:ph sz="quarter" idx="65"/>
          </p:nvPr>
        </p:nvSpPr>
        <p:spPr>
          <a:xfrm>
            <a:off x="7696200" y="33528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6" name="Content Placeholder 17">
            <a:extLst>
              <a:ext uri="{FF2B5EF4-FFF2-40B4-BE49-F238E27FC236}">
                <a16:creationId xmlns:a16="http://schemas.microsoft.com/office/drawing/2014/main" id="{E4EF4A07-04A9-4C41-85C0-9AAEA2AA9F79}"/>
              </a:ext>
            </a:extLst>
          </p:cNvPr>
          <p:cNvSpPr>
            <a:spLocks noGrp="1"/>
          </p:cNvSpPr>
          <p:nvPr>
            <p:ph sz="quarter" idx="66"/>
          </p:nvPr>
        </p:nvSpPr>
        <p:spPr>
          <a:xfrm>
            <a:off x="914400" y="48006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7" name="Content Placeholder 17">
            <a:extLst>
              <a:ext uri="{FF2B5EF4-FFF2-40B4-BE49-F238E27FC236}">
                <a16:creationId xmlns:a16="http://schemas.microsoft.com/office/drawing/2014/main" id="{508C45EF-EC43-18A8-EFCC-A3D16F4BD3BC}"/>
              </a:ext>
            </a:extLst>
          </p:cNvPr>
          <p:cNvSpPr>
            <a:spLocks noGrp="1"/>
          </p:cNvSpPr>
          <p:nvPr>
            <p:ph sz="quarter" idx="67"/>
          </p:nvPr>
        </p:nvSpPr>
        <p:spPr>
          <a:xfrm>
            <a:off x="7696200" y="48006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8" name="Content Placeholder 17">
            <a:extLst>
              <a:ext uri="{FF2B5EF4-FFF2-40B4-BE49-F238E27FC236}">
                <a16:creationId xmlns:a16="http://schemas.microsoft.com/office/drawing/2014/main" id="{BE020CF3-9BAB-B221-CD07-5F51CBC44D0D}"/>
              </a:ext>
            </a:extLst>
          </p:cNvPr>
          <p:cNvSpPr>
            <a:spLocks noGrp="1"/>
          </p:cNvSpPr>
          <p:nvPr>
            <p:ph sz="quarter" idx="68"/>
          </p:nvPr>
        </p:nvSpPr>
        <p:spPr>
          <a:xfrm>
            <a:off x="4297362" y="1981200"/>
            <a:ext cx="3657600" cy="457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9" name="Content Placeholder 17">
            <a:extLst>
              <a:ext uri="{FF2B5EF4-FFF2-40B4-BE49-F238E27FC236}">
                <a16:creationId xmlns:a16="http://schemas.microsoft.com/office/drawing/2014/main" id="{65A92143-8E2C-FEB0-63C4-184A9BF6D99D}"/>
              </a:ext>
            </a:extLst>
          </p:cNvPr>
          <p:cNvSpPr>
            <a:spLocks noGrp="1"/>
          </p:cNvSpPr>
          <p:nvPr>
            <p:ph sz="quarter" idx="69"/>
          </p:nvPr>
        </p:nvSpPr>
        <p:spPr>
          <a:xfrm>
            <a:off x="4297362" y="6096000"/>
            <a:ext cx="3657600" cy="457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7" name="Slide Number Placeholder 6">
            <a:extLst>
              <a:ext uri="{FF2B5EF4-FFF2-40B4-BE49-F238E27FC236}">
                <a16:creationId xmlns:a16="http://schemas.microsoft.com/office/drawing/2014/main" id="{F12ABBD9-ED4B-CEE3-083E-DE2565E7F9C9}"/>
              </a:ext>
            </a:extLst>
          </p:cNvPr>
          <p:cNvSpPr>
            <a:spLocks noGrp="1"/>
          </p:cNvSpPr>
          <p:nvPr>
            <p:ph type="sldNum" sz="quarter" idx="70"/>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2051269678"/>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showMasterSp="0" preserve="1" userDrawn="1">
  <p:cSld name="Thank you layout 1">
    <p:bg>
      <p:bgPr>
        <a:solidFill>
          <a:schemeClr val="tx1"/>
        </a:solidFill>
        <a:effectLst/>
      </p:bgPr>
    </p:bg>
    <p:spTree>
      <p:nvGrpSpPr>
        <p:cNvPr id="1" name=""/>
        <p:cNvGrpSpPr/>
        <p:nvPr/>
      </p:nvGrpSpPr>
      <p:grpSpPr>
        <a:xfrm>
          <a:off x="0" y="0"/>
          <a:ext cx="0" cy="0"/>
          <a:chOff x="0" y="0"/>
          <a:chExt cx="0" cy="0"/>
        </a:xfrm>
      </p:grpSpPr>
      <p:sp>
        <p:nvSpPr>
          <p:cNvPr id="7" name="Text Placeholder 4"/>
          <p:cNvSpPr>
            <a:spLocks noGrp="1"/>
          </p:cNvSpPr>
          <p:nvPr>
            <p:ph type="body" sz="quarter" idx="10" hasCustomPrompt="1"/>
          </p:nvPr>
        </p:nvSpPr>
        <p:spPr>
          <a:xfrm>
            <a:off x="839025" y="1391950"/>
            <a:ext cx="10393300" cy="1015663"/>
          </a:xfrm>
          <a:prstGeom prst="rect">
            <a:avLst/>
          </a:prstGeom>
        </p:spPr>
        <p:txBody>
          <a:bodyPr wrap="square" anchor="ctr">
            <a:spAutoFit/>
          </a:bodyPr>
          <a:lstStyle>
            <a:lvl1pPr marL="0" indent="0">
              <a:buNone/>
              <a:defRPr sz="6600" b="0" cap="none" baseline="0">
                <a:solidFill>
                  <a:schemeClr val="tx2"/>
                </a:solidFill>
              </a:defRPr>
            </a:lvl1pPr>
          </a:lstStyle>
          <a:p>
            <a:pPr lvl="0"/>
            <a:r>
              <a:rPr lang="en-GB"/>
              <a:t>Thank you</a:t>
            </a:r>
          </a:p>
        </p:txBody>
      </p:sp>
      <p:pic>
        <p:nvPicPr>
          <p:cNvPr id="4" name="Graphic 3">
            <a:extLst>
              <a:ext uri="{FF2B5EF4-FFF2-40B4-BE49-F238E27FC236}">
                <a16:creationId xmlns:a16="http://schemas.microsoft.com/office/drawing/2014/main" id="{6FD5B492-E22F-F4B6-4E54-00FF56A29740}"/>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268442" y="650876"/>
            <a:ext cx="1232678" cy="518322"/>
          </a:xfrm>
          <a:prstGeom prst="rect">
            <a:avLst/>
          </a:prstGeom>
        </p:spPr>
      </p:pic>
      <p:sp>
        <p:nvSpPr>
          <p:cNvPr id="5" name="Text Placeholder 4">
            <a:extLst>
              <a:ext uri="{FF2B5EF4-FFF2-40B4-BE49-F238E27FC236}">
                <a16:creationId xmlns:a16="http://schemas.microsoft.com/office/drawing/2014/main" id="{3EEB8C43-C848-DE90-1566-2D3E4C5123AB}"/>
              </a:ext>
            </a:extLst>
          </p:cNvPr>
          <p:cNvSpPr>
            <a:spLocks noGrp="1"/>
          </p:cNvSpPr>
          <p:nvPr>
            <p:ph type="body" sz="quarter" idx="11" hasCustomPrompt="1"/>
          </p:nvPr>
        </p:nvSpPr>
        <p:spPr>
          <a:xfrm>
            <a:off x="839025" y="2842932"/>
            <a:ext cx="8065706" cy="355854"/>
          </a:xfrm>
        </p:spPr>
        <p:txBody>
          <a:bodyPr anchor="ctr"/>
          <a:lstStyle>
            <a:lvl1pPr marL="0" indent="0">
              <a:buNone/>
              <a:defRPr b="1">
                <a:solidFill>
                  <a:schemeClr val="bg1"/>
                </a:solidFill>
              </a:defRPr>
            </a:lvl1pPr>
          </a:lstStyle>
          <a:p>
            <a:pPr lvl="0"/>
            <a:r>
              <a:rPr lang="en-US"/>
              <a:t>Name</a:t>
            </a:r>
          </a:p>
        </p:txBody>
      </p:sp>
      <p:sp>
        <p:nvSpPr>
          <p:cNvPr id="6" name="Text Placeholder 4">
            <a:extLst>
              <a:ext uri="{FF2B5EF4-FFF2-40B4-BE49-F238E27FC236}">
                <a16:creationId xmlns:a16="http://schemas.microsoft.com/office/drawing/2014/main" id="{8041476A-8FF9-4034-8FB0-F3D7A6A135EC}"/>
              </a:ext>
            </a:extLst>
          </p:cNvPr>
          <p:cNvSpPr>
            <a:spLocks noGrp="1"/>
          </p:cNvSpPr>
          <p:nvPr>
            <p:ph type="body" sz="quarter" idx="12" hasCustomPrompt="1"/>
          </p:nvPr>
        </p:nvSpPr>
        <p:spPr>
          <a:xfrm>
            <a:off x="839025" y="3315372"/>
            <a:ext cx="8065706" cy="355854"/>
          </a:xfrm>
        </p:spPr>
        <p:txBody>
          <a:bodyPr anchor="ctr"/>
          <a:lstStyle>
            <a:lvl1pPr marL="0" indent="0">
              <a:buNone/>
              <a:defRPr>
                <a:solidFill>
                  <a:schemeClr val="bg1"/>
                </a:solidFill>
              </a:defRPr>
            </a:lvl1pPr>
          </a:lstStyle>
          <a:p>
            <a:pPr lvl="0"/>
            <a:r>
              <a:rPr lang="en-US"/>
              <a:t>Title</a:t>
            </a:r>
          </a:p>
        </p:txBody>
      </p:sp>
      <p:sp>
        <p:nvSpPr>
          <p:cNvPr id="8" name="Text Placeholder 4">
            <a:extLst>
              <a:ext uri="{FF2B5EF4-FFF2-40B4-BE49-F238E27FC236}">
                <a16:creationId xmlns:a16="http://schemas.microsoft.com/office/drawing/2014/main" id="{C15B972D-114C-6199-6A8D-0BF0E48C2C11}"/>
              </a:ext>
            </a:extLst>
          </p:cNvPr>
          <p:cNvSpPr>
            <a:spLocks noGrp="1"/>
          </p:cNvSpPr>
          <p:nvPr>
            <p:ph type="body" sz="quarter" idx="13" hasCustomPrompt="1"/>
          </p:nvPr>
        </p:nvSpPr>
        <p:spPr>
          <a:xfrm>
            <a:off x="839025" y="3742092"/>
            <a:ext cx="8065706" cy="736854"/>
          </a:xfrm>
        </p:spPr>
        <p:txBody>
          <a:bodyPr anchor="ctr"/>
          <a:lstStyle>
            <a:lvl1pPr marL="0" indent="0">
              <a:buNone/>
              <a:defRPr>
                <a:solidFill>
                  <a:schemeClr val="bg1"/>
                </a:solidFill>
              </a:defRPr>
            </a:lvl1pPr>
          </a:lstStyle>
          <a:p>
            <a:pPr lvl="0"/>
            <a:r>
              <a:rPr lang="en-US"/>
              <a:t>Address Line 1</a:t>
            </a:r>
          </a:p>
          <a:p>
            <a:pPr lvl="0"/>
            <a:r>
              <a:rPr lang="en-US"/>
              <a:t>Address Line 2</a:t>
            </a:r>
          </a:p>
        </p:txBody>
      </p:sp>
      <p:sp>
        <p:nvSpPr>
          <p:cNvPr id="10" name="Text Placeholder 4">
            <a:extLst>
              <a:ext uri="{FF2B5EF4-FFF2-40B4-BE49-F238E27FC236}">
                <a16:creationId xmlns:a16="http://schemas.microsoft.com/office/drawing/2014/main" id="{4E3DDED4-B3C0-E201-4CAB-7178200F3015}"/>
              </a:ext>
            </a:extLst>
          </p:cNvPr>
          <p:cNvSpPr>
            <a:spLocks noGrp="1"/>
          </p:cNvSpPr>
          <p:nvPr>
            <p:ph type="body" sz="quarter" idx="14" hasCustomPrompt="1"/>
          </p:nvPr>
        </p:nvSpPr>
        <p:spPr>
          <a:xfrm>
            <a:off x="839025" y="4558956"/>
            <a:ext cx="8065706" cy="355854"/>
          </a:xfrm>
        </p:spPr>
        <p:txBody>
          <a:bodyPr anchor="ctr"/>
          <a:lstStyle>
            <a:lvl1pPr marL="0" indent="0">
              <a:buNone/>
              <a:defRPr>
                <a:solidFill>
                  <a:schemeClr val="bg1"/>
                </a:solidFill>
              </a:defRPr>
            </a:lvl1pPr>
          </a:lstStyle>
          <a:p>
            <a:pPr lvl="0"/>
            <a:r>
              <a:rPr lang="en-US"/>
              <a:t>Cell</a:t>
            </a:r>
          </a:p>
        </p:txBody>
      </p:sp>
      <p:sp>
        <p:nvSpPr>
          <p:cNvPr id="11" name="Text Placeholder 4">
            <a:extLst>
              <a:ext uri="{FF2B5EF4-FFF2-40B4-BE49-F238E27FC236}">
                <a16:creationId xmlns:a16="http://schemas.microsoft.com/office/drawing/2014/main" id="{A1A10785-2503-6F3A-998A-965A0E2EC2C4}"/>
              </a:ext>
            </a:extLst>
          </p:cNvPr>
          <p:cNvSpPr>
            <a:spLocks noGrp="1"/>
          </p:cNvSpPr>
          <p:nvPr>
            <p:ph type="body" sz="quarter" idx="15" hasCustomPrompt="1"/>
          </p:nvPr>
        </p:nvSpPr>
        <p:spPr>
          <a:xfrm>
            <a:off x="839025" y="5031396"/>
            <a:ext cx="8065706" cy="355854"/>
          </a:xfrm>
        </p:spPr>
        <p:txBody>
          <a:bodyPr anchor="ctr"/>
          <a:lstStyle>
            <a:lvl1pPr marL="0" indent="0">
              <a:buNone/>
              <a:defRPr>
                <a:solidFill>
                  <a:schemeClr val="bg1"/>
                </a:solidFill>
              </a:defRPr>
            </a:lvl1pPr>
          </a:lstStyle>
          <a:p>
            <a:pPr lvl="0"/>
            <a:r>
              <a:rPr lang="en-US"/>
              <a:t>Email</a:t>
            </a:r>
          </a:p>
        </p:txBody>
      </p:sp>
      <p:pic>
        <p:nvPicPr>
          <p:cNvPr id="9" name="Graphic 8">
            <a:extLst>
              <a:ext uri="{FF2B5EF4-FFF2-40B4-BE49-F238E27FC236}">
                <a16:creationId xmlns:a16="http://schemas.microsoft.com/office/drawing/2014/main" id="{4777379C-2BE8-9CB4-109E-C35E6670B9C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649" y="18981"/>
            <a:ext cx="12188351" cy="6839019"/>
          </a:xfrm>
          <a:prstGeom prst="rect">
            <a:avLst/>
          </a:prstGeom>
        </p:spPr>
      </p:pic>
    </p:spTree>
    <p:extLst>
      <p:ext uri="{BB962C8B-B14F-4D97-AF65-F5344CB8AC3E}">
        <p14:creationId xmlns:p14="http://schemas.microsoft.com/office/powerpoint/2010/main" val="2756454728"/>
      </p:ext>
    </p:extLst>
  </p:cSld>
  <p:clrMapOvr>
    <a:masterClrMapping/>
  </p:clrMapOvr>
  <p:extLst>
    <p:ext uri="{DCECCB84-F9BA-43D5-87BE-67443E8EF086}">
      <p15:sldGuideLst xmlns:p15="http://schemas.microsoft.com/office/powerpoint/2012/main"/>
    </p:ext>
  </p:extLst>
</p:sldLayout>
</file>

<file path=ppt/slideLayouts/slideLayout207.xml><?xml version="1.0" encoding="utf-8"?>
<p:sldLayout xmlns:a="http://schemas.openxmlformats.org/drawingml/2006/main" xmlns:r="http://schemas.openxmlformats.org/officeDocument/2006/relationships" xmlns:p="http://schemas.openxmlformats.org/presentationml/2006/main" showMasterSp="0" preserve="1">
  <p:cSld name="Disclaimer slide – US">
    <p:bg>
      <p:bgPr>
        <a:solidFill>
          <a:schemeClr val="tx1"/>
        </a:solidFill>
        <a:effectLst/>
      </p:bgPr>
    </p:bg>
    <p:spTree>
      <p:nvGrpSpPr>
        <p:cNvPr id="1" name=""/>
        <p:cNvGrpSpPr/>
        <p:nvPr/>
      </p:nvGrpSpPr>
      <p:grpSpPr>
        <a:xfrm>
          <a:off x="0" y="0"/>
          <a:ext cx="0" cy="0"/>
          <a:chOff x="0" y="0"/>
          <a:chExt cx="0" cy="0"/>
        </a:xfrm>
      </p:grpSpPr>
      <p:sp>
        <p:nvSpPr>
          <p:cNvPr id="2" name="DisclaimerWhite">
            <a:extLst>
              <a:ext uri="{FF2B5EF4-FFF2-40B4-BE49-F238E27FC236}">
                <a16:creationId xmlns:a16="http://schemas.microsoft.com/office/drawing/2014/main" id="{246DB496-EF31-6BCE-489B-902B0C6C802B}"/>
              </a:ext>
            </a:extLst>
          </p:cNvPr>
          <p:cNvSpPr txBox="1">
            <a:spLocks/>
          </p:cNvSpPr>
          <p:nvPr>
            <p:custDataLst>
              <p:tags r:id="rId1"/>
            </p:custDataLst>
          </p:nvPr>
        </p:nvSpPr>
        <p:spPr bwMode="auto">
          <a:xfrm>
            <a:off x="815975" y="4820955"/>
            <a:ext cx="10685145" cy="1451799"/>
          </a:xfrm>
          <a:prstGeom prst="rect">
            <a:avLst/>
          </a:prstGeom>
          <a:noFill/>
          <a:ln w="9525" algn="ctr">
            <a:noFill/>
            <a:miter lim="800000"/>
            <a:headEnd/>
            <a:tailEnd/>
          </a:ln>
          <a:effectLst/>
        </p:spPr>
        <p:txBody>
          <a:bodyPr vert="horz" wrap="square" lIns="0" tIns="0" rIns="0" bIns="72000" numCol="1" anchor="b" anchorCtr="0" compatLnSpc="1">
            <a:prstTxWarp prst="textNoShape">
              <a:avLst/>
            </a:prstTxWarp>
            <a:spAutoFit/>
          </a:bodyPr>
          <a:lstStyle>
            <a:lvl1pPr marL="0" indent="0" algn="l" defTabSz="1701800" rtl="0" eaLnBrk="1" fontAlgn="base" hangingPunct="1">
              <a:lnSpc>
                <a:spcPct val="105000"/>
              </a:lnSpc>
              <a:spcBef>
                <a:spcPts val="0"/>
              </a:spcBef>
              <a:spcAft>
                <a:spcPts val="600"/>
              </a:spcAft>
              <a:buClr>
                <a:schemeClr val="tx1"/>
              </a:buClr>
              <a:buFont typeface="Wingdings 2" pitchFamily="18" charset="2"/>
              <a:buNone/>
              <a:defRPr sz="900">
                <a:solidFill>
                  <a:schemeClr val="tx1"/>
                </a:solidFill>
                <a:latin typeface="+mn-lt"/>
                <a:ea typeface="+mn-ea"/>
                <a:cs typeface="+mn-cs"/>
              </a:defRPr>
            </a:lvl1pPr>
            <a:lvl2pPr marL="182880" indent="-182880" algn="l" defTabSz="1701800" rtl="0" eaLnBrk="1" fontAlgn="base" hangingPunct="1">
              <a:lnSpc>
                <a:spcPct val="110000"/>
              </a:lnSpc>
              <a:spcBef>
                <a:spcPts val="0"/>
              </a:spcBef>
              <a:spcAft>
                <a:spcPts val="300"/>
              </a:spcAft>
              <a:buClr>
                <a:schemeClr val="tx1"/>
              </a:buClr>
              <a:buSzPct val="100000"/>
              <a:buFont typeface="Wingdings 2" pitchFamily="18" charset="2"/>
              <a:buChar char=""/>
              <a:defRPr sz="900">
                <a:solidFill>
                  <a:schemeClr val="tx1"/>
                </a:solidFill>
                <a:latin typeface="+mn-lt"/>
                <a:cs typeface="+mn-cs"/>
              </a:defRPr>
            </a:lvl2pPr>
            <a:lvl3pPr marL="32004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3pPr>
            <a:lvl4pPr marL="457200" indent="-137160" algn="l" defTabSz="1701800" rtl="0" eaLnBrk="1" fontAlgn="base" hangingPunct="1">
              <a:lnSpc>
                <a:spcPct val="110000"/>
              </a:lnSpc>
              <a:spcBef>
                <a:spcPct val="0"/>
              </a:spcBef>
              <a:spcAft>
                <a:spcPts val="300"/>
              </a:spcAft>
              <a:buClr>
                <a:schemeClr val="tx1"/>
              </a:buClr>
              <a:buFont typeface="Wingdings" panose="05000000000000000000" pitchFamily="2" charset="2"/>
              <a:buChar char="§"/>
              <a:defRPr sz="900">
                <a:solidFill>
                  <a:schemeClr val="tx1"/>
                </a:solidFill>
                <a:latin typeface="+mn-lt"/>
                <a:cs typeface="+mn-cs"/>
              </a:defRPr>
            </a:lvl4pPr>
            <a:lvl5pPr marL="59436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5pPr>
            <a:lvl6pPr marL="0" indent="0" algn="l" defTabSz="1701800" rtl="0" eaLnBrk="1" fontAlgn="base" hangingPunct="1">
              <a:lnSpc>
                <a:spcPct val="110000"/>
              </a:lnSpc>
              <a:spcBef>
                <a:spcPts val="1800"/>
              </a:spcBef>
              <a:spcAft>
                <a:spcPts val="0"/>
              </a:spcAft>
              <a:buClr>
                <a:schemeClr val="tx1"/>
              </a:buClr>
              <a:buFont typeface="Arial" pitchFamily="34" charset="0"/>
              <a:buNone/>
              <a:defRPr sz="2000">
                <a:solidFill>
                  <a:srgbClr val="002138"/>
                </a:solidFill>
                <a:latin typeface="+mn-lt"/>
                <a:cs typeface="+mn-cs"/>
              </a:defRPr>
            </a:lvl6pPr>
            <a:lvl7pPr marL="0" indent="0" algn="l" defTabSz="1701800" rtl="0" eaLnBrk="1" fontAlgn="base" hangingPunct="1">
              <a:lnSpc>
                <a:spcPct val="110000"/>
              </a:lnSpc>
              <a:spcBef>
                <a:spcPct val="0"/>
              </a:spcBef>
              <a:spcAft>
                <a:spcPts val="1200"/>
              </a:spcAft>
              <a:buClr>
                <a:schemeClr val="tx1"/>
              </a:buClr>
              <a:buFont typeface="Arial" pitchFamily="34" charset="0"/>
              <a:buNone/>
              <a:defRPr sz="1300">
                <a:solidFill>
                  <a:srgbClr val="00AEEC"/>
                </a:solidFill>
                <a:latin typeface="+mn-lt"/>
                <a:cs typeface="+mn-cs"/>
              </a:defRPr>
            </a:lvl7pPr>
            <a:lvl8pPr marL="0" indent="0" algn="l" defTabSz="1701800" rtl="0" eaLnBrk="1" fontAlgn="base" hangingPunct="1">
              <a:lnSpc>
                <a:spcPct val="110000"/>
              </a:lnSpc>
              <a:spcBef>
                <a:spcPts val="1200"/>
              </a:spcBef>
              <a:spcAft>
                <a:spcPts val="600"/>
              </a:spcAft>
              <a:buClr>
                <a:schemeClr val="tx1"/>
              </a:buClr>
              <a:buFont typeface="Arial" pitchFamily="34" charset="0"/>
              <a:buNone/>
              <a:defRPr sz="1000" b="1">
                <a:solidFill>
                  <a:schemeClr val="accent1"/>
                </a:solidFill>
                <a:latin typeface="+mn-lt"/>
                <a:cs typeface="+mn-cs"/>
              </a:defRPr>
            </a:lvl8pPr>
            <a:lvl9pPr marL="0" indent="0" algn="l" defTabSz="1701800" rtl="0" eaLnBrk="1" fontAlgn="base" hangingPunct="1">
              <a:lnSpc>
                <a:spcPct val="110000"/>
              </a:lnSpc>
              <a:spcBef>
                <a:spcPts val="600"/>
              </a:spcBef>
              <a:spcAft>
                <a:spcPts val="300"/>
              </a:spcAft>
              <a:buClr>
                <a:schemeClr val="tx1"/>
              </a:buClr>
              <a:buFont typeface="Arial" pitchFamily="34" charset="0"/>
              <a:buNone/>
              <a:defRPr sz="900" b="1">
                <a:solidFill>
                  <a:schemeClr val="tx1"/>
                </a:solidFill>
                <a:latin typeface="+mn-lt"/>
                <a:cs typeface="+mn-cs"/>
              </a:defRPr>
            </a:lvl9pPr>
          </a:lstStyle>
          <a:p>
            <a:pPr>
              <a:spcAft>
                <a:spcPts val="600"/>
              </a:spcAft>
            </a:pPr>
            <a:r>
              <a:rPr lang="en-US" sz="800">
                <a:solidFill>
                  <a:schemeClr val="bg1"/>
                </a:solidFill>
                <a:latin typeface="Arial" panose="020B0604020202020204" pitchFamily="34" charset="0"/>
                <a:cs typeface="Arial" panose="020B0604020202020204" pitchFamily="34" charset="0"/>
              </a:rPr>
              <a:t>This document contains general information, may be based on authorities that are subject to change, and is not a substitute for professional advice or services. This document does not constitute assurance, tax, consulting, business, financial, investment, legal or other professional advice, and you should consult a qualified professional advisor before taking any action based on the information herein. RSM US LLP, its affiliates and related entities are not responsible for any loss resulting from or relating to reliance on this document by any person. Internal Revenue Service rules require us to inform you that this communication may be deemed a solicitation to provide tax services.  This communication is being sent to individuals who have subscribed to receive it or who we believe would have an interest in the topics discussed.</a:t>
            </a:r>
          </a:p>
          <a:p>
            <a:pPr>
              <a:spcAft>
                <a:spcPts val="600"/>
              </a:spcAft>
            </a:pPr>
            <a:r>
              <a:rPr lang="en-US" sz="800">
                <a:solidFill>
                  <a:schemeClr val="bg1"/>
                </a:solidFill>
                <a:latin typeface="Arial" panose="020B0604020202020204" pitchFamily="34" charset="0"/>
                <a:cs typeface="Arial" panose="020B0604020202020204" pitchFamily="34" charset="0"/>
              </a:rPr>
              <a:t>RSM US LLP is a limited liability partnership and the U.S. member firm of RSM International, a global network of independent assurance, tax and consulting firms. The member firms of RSM International collaborate to provide services to global clients, but are separate and distinct legal entities that cannot obligate each other. Each member firm is responsible only for its own acts and omissions, and not those of any other party. Visit rsmus.com/aboutus for more information regarding RSM US LLP and RSM International. </a:t>
            </a:r>
          </a:p>
          <a:p>
            <a:pPr marL="0" marR="0" lvl="0" indent="0" algn="l" defTabSz="914400" rtl="0" eaLnBrk="1" fontAlgn="auto" latinLnBrk="0" hangingPunct="1">
              <a:lnSpc>
                <a:spcPct val="100000"/>
              </a:lnSpc>
              <a:spcBef>
                <a:spcPts val="0"/>
              </a:spcBef>
              <a:spcAft>
                <a:spcPts val="600"/>
              </a:spcAft>
              <a:buClrTx/>
              <a:buSzTx/>
              <a:buFontTx/>
              <a:buNone/>
              <a:tabLst/>
              <a:defRPr/>
            </a:pPr>
            <a:r>
              <a:rPr lang="en-US" sz="800" kern="1200">
                <a:solidFill>
                  <a:schemeClr val="bg1"/>
                </a:solidFill>
                <a:effectLst/>
                <a:latin typeface="+mn-lt"/>
                <a:ea typeface="+mn-ea"/>
                <a:cs typeface="+mn-cs"/>
              </a:rPr>
              <a:t>RSM, the RSM logo and </a:t>
            </a:r>
            <a:r>
              <a:rPr lang="en-US" sz="800" i="1" kern="1200">
                <a:solidFill>
                  <a:schemeClr val="bg1"/>
                </a:solidFill>
                <a:effectLst/>
                <a:latin typeface="+mn-lt"/>
                <a:ea typeface="+mn-ea"/>
                <a:cs typeface="+mn-cs"/>
              </a:rPr>
              <a:t>the power of being understood </a:t>
            </a:r>
            <a:r>
              <a:rPr lang="en-US" sz="800" kern="1200">
                <a:solidFill>
                  <a:schemeClr val="bg1"/>
                </a:solidFill>
                <a:effectLst/>
                <a:latin typeface="+mn-lt"/>
                <a:ea typeface="+mn-ea"/>
                <a:cs typeface="+mn-cs"/>
              </a:rPr>
              <a:t>are registered trademarks of RSM International Association</a:t>
            </a:r>
            <a:r>
              <a:rPr lang="en-US" sz="800">
                <a:solidFill>
                  <a:schemeClr val="bg1"/>
                </a:solidFill>
                <a:latin typeface="Arial" panose="020B0604020202020204" pitchFamily="34" charset="0"/>
                <a:cs typeface="Arial" panose="020B0604020202020204" pitchFamily="34" charset="0"/>
              </a:rPr>
              <a:t>. </a:t>
            </a:r>
          </a:p>
          <a:p>
            <a:pPr>
              <a:spcAft>
                <a:spcPts val="600"/>
              </a:spcAft>
            </a:pPr>
            <a:r>
              <a:rPr lang="en-US" sz="800">
                <a:solidFill>
                  <a:schemeClr val="bg1"/>
                </a:solidFill>
                <a:latin typeface="Arial" panose="020B0604020202020204" pitchFamily="34" charset="0"/>
                <a:cs typeface="Arial" panose="020B0604020202020204" pitchFamily="34" charset="0"/>
              </a:rPr>
              <a:t>© 2025 RSM US LLP. All Rights Reserved.</a:t>
            </a:r>
          </a:p>
        </p:txBody>
      </p:sp>
      <p:pic>
        <p:nvPicPr>
          <p:cNvPr id="3" name="Graphic 2">
            <a:extLst>
              <a:ext uri="{FF2B5EF4-FFF2-40B4-BE49-F238E27FC236}">
                <a16:creationId xmlns:a16="http://schemas.microsoft.com/office/drawing/2014/main" id="{52E601E8-B767-0AE7-3083-9C1B02C9B57B}"/>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268442" y="650876"/>
            <a:ext cx="1232678" cy="518322"/>
          </a:xfrm>
          <a:prstGeom prst="rect">
            <a:avLst/>
          </a:prstGeom>
        </p:spPr>
      </p:pic>
      <p:pic>
        <p:nvPicPr>
          <p:cNvPr id="4" name="Graphic 3">
            <a:extLst>
              <a:ext uri="{FF2B5EF4-FFF2-40B4-BE49-F238E27FC236}">
                <a16:creationId xmlns:a16="http://schemas.microsoft.com/office/drawing/2014/main" id="{CBA31D15-6615-B25D-66EC-476A1ED3F4B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822960" y="4343400"/>
            <a:ext cx="2264219" cy="273593"/>
          </a:xfrm>
          <a:prstGeom prst="rect">
            <a:avLst/>
          </a:prstGeom>
        </p:spPr>
      </p:pic>
    </p:spTree>
    <p:extLst>
      <p:ext uri="{BB962C8B-B14F-4D97-AF65-F5344CB8AC3E}">
        <p14:creationId xmlns:p14="http://schemas.microsoft.com/office/powerpoint/2010/main" val="298846662"/>
      </p:ext>
    </p:extLst>
  </p:cSld>
  <p:clrMapOvr>
    <a:masterClrMapping/>
  </p:clrMapOvr>
  <p:extLst>
    <p:ext uri="{DCECCB84-F9BA-43D5-87BE-67443E8EF086}">
      <p15:sldGuideLst xmlns:p15="http://schemas.microsoft.com/office/powerpoint/2012/main"/>
    </p:ext>
  </p:extLst>
</p:sldLayout>
</file>

<file path=ppt/slideLayouts/slideLayout208.xml><?xml version="1.0" encoding="utf-8"?>
<p:sldLayout xmlns:a="http://schemas.openxmlformats.org/drawingml/2006/main" xmlns:r="http://schemas.openxmlformats.org/officeDocument/2006/relationships" xmlns:p="http://schemas.openxmlformats.org/presentationml/2006/main" showMasterSp="0" preserve="1">
  <p:cSld name="Disclaimer slide – Canada">
    <p:bg>
      <p:bgPr>
        <a:solidFill>
          <a:schemeClr val="tx1"/>
        </a:solidFill>
        <a:effectLst/>
      </p:bgPr>
    </p:bg>
    <p:spTree>
      <p:nvGrpSpPr>
        <p:cNvPr id="1" name=""/>
        <p:cNvGrpSpPr/>
        <p:nvPr/>
      </p:nvGrpSpPr>
      <p:grpSpPr>
        <a:xfrm>
          <a:off x="0" y="0"/>
          <a:ext cx="0" cy="0"/>
          <a:chOff x="0" y="0"/>
          <a:chExt cx="0" cy="0"/>
        </a:xfrm>
      </p:grpSpPr>
      <p:sp>
        <p:nvSpPr>
          <p:cNvPr id="2" name="DisclaimerWhite">
            <a:extLst>
              <a:ext uri="{FF2B5EF4-FFF2-40B4-BE49-F238E27FC236}">
                <a16:creationId xmlns:a16="http://schemas.microsoft.com/office/drawing/2014/main" id="{246DB496-EF31-6BCE-489B-902B0C6C802B}"/>
              </a:ext>
            </a:extLst>
          </p:cNvPr>
          <p:cNvSpPr txBox="1">
            <a:spLocks/>
          </p:cNvSpPr>
          <p:nvPr>
            <p:custDataLst>
              <p:tags r:id="rId1"/>
            </p:custDataLst>
          </p:nvPr>
        </p:nvSpPr>
        <p:spPr bwMode="auto">
          <a:xfrm>
            <a:off x="815975" y="4685534"/>
            <a:ext cx="10685145" cy="1587220"/>
          </a:xfrm>
          <a:prstGeom prst="rect">
            <a:avLst/>
          </a:prstGeom>
          <a:noFill/>
          <a:ln w="9525" algn="ctr">
            <a:noFill/>
            <a:miter lim="800000"/>
            <a:headEnd/>
            <a:tailEnd/>
          </a:ln>
          <a:effectLst/>
        </p:spPr>
        <p:txBody>
          <a:bodyPr vert="horz" wrap="square" lIns="0" tIns="0" rIns="0" bIns="72000" numCol="1" anchor="b" anchorCtr="0" compatLnSpc="1">
            <a:prstTxWarp prst="textNoShape">
              <a:avLst/>
            </a:prstTxWarp>
            <a:spAutoFit/>
          </a:bodyPr>
          <a:lstStyle>
            <a:lvl1pPr marL="0" indent="0" algn="l" defTabSz="1701800" rtl="0" eaLnBrk="1" fontAlgn="base" hangingPunct="1">
              <a:lnSpc>
                <a:spcPct val="105000"/>
              </a:lnSpc>
              <a:spcBef>
                <a:spcPts val="0"/>
              </a:spcBef>
              <a:spcAft>
                <a:spcPts val="600"/>
              </a:spcAft>
              <a:buClr>
                <a:schemeClr val="tx1"/>
              </a:buClr>
              <a:buFont typeface="Wingdings 2" pitchFamily="18" charset="2"/>
              <a:buNone/>
              <a:defRPr sz="900">
                <a:solidFill>
                  <a:schemeClr val="tx1"/>
                </a:solidFill>
                <a:latin typeface="+mn-lt"/>
                <a:ea typeface="+mn-ea"/>
                <a:cs typeface="+mn-cs"/>
              </a:defRPr>
            </a:lvl1pPr>
            <a:lvl2pPr marL="182880" indent="-182880" algn="l" defTabSz="1701800" rtl="0" eaLnBrk="1" fontAlgn="base" hangingPunct="1">
              <a:lnSpc>
                <a:spcPct val="110000"/>
              </a:lnSpc>
              <a:spcBef>
                <a:spcPts val="0"/>
              </a:spcBef>
              <a:spcAft>
                <a:spcPts val="300"/>
              </a:spcAft>
              <a:buClr>
                <a:schemeClr val="tx1"/>
              </a:buClr>
              <a:buSzPct val="100000"/>
              <a:buFont typeface="Wingdings 2" pitchFamily="18" charset="2"/>
              <a:buChar char=""/>
              <a:defRPr sz="900">
                <a:solidFill>
                  <a:schemeClr val="tx1"/>
                </a:solidFill>
                <a:latin typeface="+mn-lt"/>
                <a:cs typeface="+mn-cs"/>
              </a:defRPr>
            </a:lvl2pPr>
            <a:lvl3pPr marL="32004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3pPr>
            <a:lvl4pPr marL="457200" indent="-137160" algn="l" defTabSz="1701800" rtl="0" eaLnBrk="1" fontAlgn="base" hangingPunct="1">
              <a:lnSpc>
                <a:spcPct val="110000"/>
              </a:lnSpc>
              <a:spcBef>
                <a:spcPct val="0"/>
              </a:spcBef>
              <a:spcAft>
                <a:spcPts val="300"/>
              </a:spcAft>
              <a:buClr>
                <a:schemeClr val="tx1"/>
              </a:buClr>
              <a:buFont typeface="Wingdings" panose="05000000000000000000" pitchFamily="2" charset="2"/>
              <a:buChar char="§"/>
              <a:defRPr sz="900">
                <a:solidFill>
                  <a:schemeClr val="tx1"/>
                </a:solidFill>
                <a:latin typeface="+mn-lt"/>
                <a:cs typeface="+mn-cs"/>
              </a:defRPr>
            </a:lvl4pPr>
            <a:lvl5pPr marL="59436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5pPr>
            <a:lvl6pPr marL="0" indent="0" algn="l" defTabSz="1701800" rtl="0" eaLnBrk="1" fontAlgn="base" hangingPunct="1">
              <a:lnSpc>
                <a:spcPct val="110000"/>
              </a:lnSpc>
              <a:spcBef>
                <a:spcPts val="1800"/>
              </a:spcBef>
              <a:spcAft>
                <a:spcPts val="0"/>
              </a:spcAft>
              <a:buClr>
                <a:schemeClr val="tx1"/>
              </a:buClr>
              <a:buFont typeface="Arial" pitchFamily="34" charset="0"/>
              <a:buNone/>
              <a:defRPr sz="2000">
                <a:solidFill>
                  <a:srgbClr val="002138"/>
                </a:solidFill>
                <a:latin typeface="+mn-lt"/>
                <a:cs typeface="+mn-cs"/>
              </a:defRPr>
            </a:lvl6pPr>
            <a:lvl7pPr marL="0" indent="0" algn="l" defTabSz="1701800" rtl="0" eaLnBrk="1" fontAlgn="base" hangingPunct="1">
              <a:lnSpc>
                <a:spcPct val="110000"/>
              </a:lnSpc>
              <a:spcBef>
                <a:spcPct val="0"/>
              </a:spcBef>
              <a:spcAft>
                <a:spcPts val="1200"/>
              </a:spcAft>
              <a:buClr>
                <a:schemeClr val="tx1"/>
              </a:buClr>
              <a:buFont typeface="Arial" pitchFamily="34" charset="0"/>
              <a:buNone/>
              <a:defRPr sz="1300">
                <a:solidFill>
                  <a:srgbClr val="00AEEC"/>
                </a:solidFill>
                <a:latin typeface="+mn-lt"/>
                <a:cs typeface="+mn-cs"/>
              </a:defRPr>
            </a:lvl7pPr>
            <a:lvl8pPr marL="0" indent="0" algn="l" defTabSz="1701800" rtl="0" eaLnBrk="1" fontAlgn="base" hangingPunct="1">
              <a:lnSpc>
                <a:spcPct val="110000"/>
              </a:lnSpc>
              <a:spcBef>
                <a:spcPts val="1200"/>
              </a:spcBef>
              <a:spcAft>
                <a:spcPts val="600"/>
              </a:spcAft>
              <a:buClr>
                <a:schemeClr val="tx1"/>
              </a:buClr>
              <a:buFont typeface="Arial" pitchFamily="34" charset="0"/>
              <a:buNone/>
              <a:defRPr sz="1000" b="1">
                <a:solidFill>
                  <a:schemeClr val="accent1"/>
                </a:solidFill>
                <a:latin typeface="+mn-lt"/>
                <a:cs typeface="+mn-cs"/>
              </a:defRPr>
            </a:lvl8pPr>
            <a:lvl9pPr marL="0" indent="0" algn="l" defTabSz="1701800" rtl="0" eaLnBrk="1" fontAlgn="base" hangingPunct="1">
              <a:lnSpc>
                <a:spcPct val="110000"/>
              </a:lnSpc>
              <a:spcBef>
                <a:spcPts val="600"/>
              </a:spcBef>
              <a:spcAft>
                <a:spcPts val="300"/>
              </a:spcAft>
              <a:buClr>
                <a:schemeClr val="tx1"/>
              </a:buClr>
              <a:buFont typeface="Arial" pitchFamily="34" charset="0"/>
              <a:buNone/>
              <a:defRPr sz="900" b="1">
                <a:solidFill>
                  <a:schemeClr val="tx1"/>
                </a:solidFill>
                <a:latin typeface="+mn-lt"/>
                <a:cs typeface="+mn-cs"/>
              </a:defRPr>
            </a:lvl9pPr>
          </a:lstStyle>
          <a:p>
            <a:pPr>
              <a:spcAft>
                <a:spcPts val="600"/>
              </a:spcAft>
            </a:pPr>
            <a:r>
              <a:rPr lang="en-US" sz="800">
                <a:solidFill>
                  <a:schemeClr val="bg1"/>
                </a:solidFill>
                <a:latin typeface="Arial" panose="020B0604020202020204" pitchFamily="34" charset="0"/>
                <a:cs typeface="Arial" panose="020B0604020202020204" pitchFamily="34" charset="0"/>
              </a:rPr>
              <a:t>This document contains general information, may be based on authorities that are subject to change, and is not a substitute for professional advice or services. This document does not constitute audit, tax, consulting, business, financial, investment, legal or other professional advice, and you should consult a qualified professional advisor before taking any action based on the information herein. RSM Canada LLP, RSM Canada Consulting LP, and their affiliates and related entities are not responsible for any loss resulting from or relating to reliance on this document by any person. This communication is being sent to individuals who have subscribed to receive it or who we believe would have an interest in the topics discussed. </a:t>
            </a:r>
          </a:p>
          <a:p>
            <a:pPr>
              <a:spcAft>
                <a:spcPts val="600"/>
              </a:spcAft>
            </a:pPr>
            <a:r>
              <a:rPr lang="en-US" sz="800">
                <a:solidFill>
                  <a:schemeClr val="bg1"/>
                </a:solidFill>
                <a:latin typeface="Arial" panose="020B0604020202020204" pitchFamily="34" charset="0"/>
                <a:cs typeface="Arial" panose="020B0604020202020204" pitchFamily="34" charset="0"/>
              </a:rPr>
              <a:t>RSM Canada LLP is a limited liability partnership that provides public accounting services and is the Canadian member firm of RSM International, a global network of independent audit, tax and consulting firms. RSM Canada Consulting LP is a limited partnership that provides consulting services and is an affiliate of RSM US LLP, a member firm of RSM International. The firms of RSM International collaborate to provide services to global clients, but are separate and distinct legal entities that cannot obligate each other. Each firm is responsible only for its own acts and omissions, and not those of any other party. Visit rsmcanada.com/aboutus for more information regarding RSM Canada and RSM International. </a:t>
            </a:r>
          </a:p>
          <a:p>
            <a:pPr>
              <a:spcAft>
                <a:spcPts val="600"/>
              </a:spcAft>
            </a:pPr>
            <a:r>
              <a:rPr lang="en-US" sz="800">
                <a:solidFill>
                  <a:schemeClr val="bg1"/>
                </a:solidFill>
                <a:latin typeface="Arial" panose="020B0604020202020204" pitchFamily="34" charset="0"/>
                <a:cs typeface="Arial" panose="020B0604020202020204" pitchFamily="34" charset="0"/>
              </a:rPr>
              <a:t>RSM, the RSM logo and The power of being understood are registered trademarks of RSM International Association, used under license.  </a:t>
            </a:r>
          </a:p>
          <a:p>
            <a:pPr>
              <a:spcAft>
                <a:spcPts val="600"/>
              </a:spcAft>
            </a:pPr>
            <a:r>
              <a:rPr lang="en-US" sz="800">
                <a:solidFill>
                  <a:schemeClr val="bg1"/>
                </a:solidFill>
                <a:latin typeface="Arial" panose="020B0604020202020204" pitchFamily="34" charset="0"/>
                <a:cs typeface="Arial" panose="020B0604020202020204" pitchFamily="34" charset="0"/>
              </a:rPr>
              <a:t>© 2025 RSM Canada LLP. All Rights Reserved.</a:t>
            </a:r>
          </a:p>
        </p:txBody>
      </p:sp>
      <p:pic>
        <p:nvPicPr>
          <p:cNvPr id="3" name="Graphic 2">
            <a:extLst>
              <a:ext uri="{FF2B5EF4-FFF2-40B4-BE49-F238E27FC236}">
                <a16:creationId xmlns:a16="http://schemas.microsoft.com/office/drawing/2014/main" id="{52E601E8-B767-0AE7-3083-9C1B02C9B57B}"/>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268442" y="650876"/>
            <a:ext cx="1232678" cy="518322"/>
          </a:xfrm>
          <a:prstGeom prst="rect">
            <a:avLst/>
          </a:prstGeom>
        </p:spPr>
      </p:pic>
      <p:pic>
        <p:nvPicPr>
          <p:cNvPr id="4" name="Graphic 3">
            <a:extLst>
              <a:ext uri="{FF2B5EF4-FFF2-40B4-BE49-F238E27FC236}">
                <a16:creationId xmlns:a16="http://schemas.microsoft.com/office/drawing/2014/main" id="{6CEF954F-B53B-097E-4FCA-A0A7C966EEE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822960" y="4191000"/>
            <a:ext cx="2264219" cy="273593"/>
          </a:xfrm>
          <a:prstGeom prst="rect">
            <a:avLst/>
          </a:prstGeom>
        </p:spPr>
      </p:pic>
    </p:spTree>
    <p:extLst>
      <p:ext uri="{BB962C8B-B14F-4D97-AF65-F5344CB8AC3E}">
        <p14:creationId xmlns:p14="http://schemas.microsoft.com/office/powerpoint/2010/main" val="301063070"/>
      </p:ext>
    </p:extLst>
  </p:cSld>
  <p:clrMapOvr>
    <a:masterClrMapping/>
  </p:clrMapOvr>
  <p:extLst>
    <p:ext uri="{DCECCB84-F9BA-43D5-87BE-67443E8EF086}">
      <p15:sldGuideLst xmlns:p15="http://schemas.microsoft.com/office/powerpoint/2012/main"/>
    </p:ext>
  </p:extLst>
</p:sldLayout>
</file>

<file path=ppt/slideLayouts/slideLayout209.xml><?xml version="1.0" encoding="utf-8"?>
<p:sldLayout xmlns:a="http://schemas.openxmlformats.org/drawingml/2006/main" xmlns:r="http://schemas.openxmlformats.org/officeDocument/2006/relationships" xmlns:p="http://schemas.openxmlformats.org/presentationml/2006/main" showMasterSp="0" preserve="1">
  <p:cSld name="Title slide - Lilian">
    <p:bg>
      <p:bgPr>
        <a:solidFill>
          <a:schemeClr val="tx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BE7EDE8-88C1-6D0A-7819-F650D67281B6}"/>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0"/>
            <a:ext cx="12187490" cy="6858000"/>
          </a:xfrm>
          <a:prstGeom prst="rect">
            <a:avLst/>
          </a:prstGeom>
        </p:spPr>
      </p:pic>
      <p:sp>
        <p:nvSpPr>
          <p:cNvPr id="12" name="Filename" hidden="1">
            <a:extLst>
              <a:ext uri="{FF2B5EF4-FFF2-40B4-BE49-F238E27FC236}">
                <a16:creationId xmlns:a16="http://schemas.microsoft.com/office/drawing/2014/main" id="{5B0085D7-285F-4173-A108-D79A1B7F8C87}"/>
              </a:ext>
            </a:extLst>
          </p:cNvPr>
          <p:cNvSpPr txBox="1"/>
          <p:nvPr/>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https://rsmnet-my.sharepoint.com/personal/e094861_mcgladrey_rsm_net/Documents/Documents/Brand/2023 Refresh/Assets/Master PowerPoint Presentations/Master slide decks/Master PowerPoint Slides Jan 2024.pptx</a:t>
            </a:r>
            <a:endParaRPr lang="en-GB" sz="700"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0"/>
            <a:ext cx="781200" cy="215444"/>
          </a:xfrm>
          <a:prstGeom prst="rect">
            <a:avLst/>
          </a:prstGeom>
          <a:noFill/>
        </p:spPr>
        <p:txBody>
          <a:bodyPr wrap="square" lIns="0" tIns="0" rIns="0" bIns="0" rtlCol="0">
            <a:spAutoFit/>
          </a:bodyPr>
          <a:lstStyle/>
          <a:p>
            <a:r>
              <a:rPr lang="en-GB" sz="140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245934"/>
            <a:ext cx="734400" cy="245466"/>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GB" sz="140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663525"/>
            <a:ext cx="6660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ext Placeholder 6">
            <a:extLst>
              <a:ext uri="{FF2B5EF4-FFF2-40B4-BE49-F238E27FC236}">
                <a16:creationId xmlns:a16="http://schemas.microsoft.com/office/drawing/2014/main" id="{389EEF14-BF33-E89A-8154-00E812BE6542}"/>
              </a:ext>
            </a:extLst>
          </p:cNvPr>
          <p:cNvSpPr>
            <a:spLocks noGrp="1"/>
          </p:cNvSpPr>
          <p:nvPr>
            <p:ph type="body" sz="quarter" idx="14" hasCustomPrompt="1"/>
          </p:nvPr>
        </p:nvSpPr>
        <p:spPr>
          <a:xfrm>
            <a:off x="1084078" y="657566"/>
            <a:ext cx="5218113" cy="191478"/>
          </a:xfrm>
        </p:spPr>
        <p:txBody>
          <a:bodyPr anchor="ctr"/>
          <a:lstStyle>
            <a:lvl1pPr marL="0" indent="0">
              <a:buNone/>
              <a:defRPr sz="10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EYEBROW</a:t>
            </a:r>
          </a:p>
        </p:txBody>
      </p:sp>
      <p:sp>
        <p:nvSpPr>
          <p:cNvPr id="5" name="Title 1">
            <a:extLst>
              <a:ext uri="{FF2B5EF4-FFF2-40B4-BE49-F238E27FC236}">
                <a16:creationId xmlns:a16="http://schemas.microsoft.com/office/drawing/2014/main" id="{ADD6B5F9-EA64-00A7-F731-F1BAF6BF0C12}"/>
              </a:ext>
            </a:extLst>
          </p:cNvPr>
          <p:cNvSpPr>
            <a:spLocks noGrp="1"/>
          </p:cNvSpPr>
          <p:nvPr>
            <p:ph type="ctrTitle" hasCustomPrompt="1"/>
          </p:nvPr>
        </p:nvSpPr>
        <p:spPr>
          <a:xfrm>
            <a:off x="1084078" y="1049200"/>
            <a:ext cx="5218113" cy="1107996"/>
          </a:xfrm>
          <a:noFill/>
        </p:spPr>
        <p:txBody>
          <a:bodyPr lIns="0" tIns="0" rIns="900000" bIns="0" anchor="t" anchorCtr="0"/>
          <a:lstStyle>
            <a:lvl1pPr algn="l">
              <a:lnSpc>
                <a:spcPct val="100000"/>
              </a:lnSpc>
              <a:spcBef>
                <a:spcPts val="0"/>
              </a:spcBef>
              <a:spcAft>
                <a:spcPts val="0"/>
              </a:spcAft>
              <a:defRPr sz="3600">
                <a:solidFill>
                  <a:schemeClr val="accent1"/>
                </a:solidFill>
              </a:defRPr>
            </a:lvl1pPr>
          </a:lstStyle>
          <a:p>
            <a:r>
              <a:rPr lang="en-US"/>
              <a:t>Presentation title</a:t>
            </a:r>
            <a:br>
              <a:rPr lang="en-US"/>
            </a:br>
            <a:endParaRPr lang="en-GB"/>
          </a:p>
        </p:txBody>
      </p:sp>
      <p:sp>
        <p:nvSpPr>
          <p:cNvPr id="6" name="Text Placeholder 3">
            <a:extLst>
              <a:ext uri="{FF2B5EF4-FFF2-40B4-BE49-F238E27FC236}">
                <a16:creationId xmlns:a16="http://schemas.microsoft.com/office/drawing/2014/main" id="{9DD067AA-FC7F-E211-B5E2-28259E7E6AF0}"/>
              </a:ext>
            </a:extLst>
          </p:cNvPr>
          <p:cNvSpPr>
            <a:spLocks noGrp="1"/>
          </p:cNvSpPr>
          <p:nvPr>
            <p:ph type="body" sz="quarter" idx="11" hasCustomPrompt="1"/>
          </p:nvPr>
        </p:nvSpPr>
        <p:spPr>
          <a:xfrm>
            <a:off x="1084080" y="2155660"/>
            <a:ext cx="5218112" cy="715685"/>
          </a:xfrm>
        </p:spPr>
        <p:txBody>
          <a:bodyPr/>
          <a:lstStyle>
            <a:lvl1pPr marL="0" indent="0">
              <a:buNone/>
              <a:defRPr sz="2000" b="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endParaRPr lang="en-GB"/>
          </a:p>
        </p:txBody>
      </p:sp>
      <p:sp>
        <p:nvSpPr>
          <p:cNvPr id="10" name="Text Placeholder 6">
            <a:extLst>
              <a:ext uri="{FF2B5EF4-FFF2-40B4-BE49-F238E27FC236}">
                <a16:creationId xmlns:a16="http://schemas.microsoft.com/office/drawing/2014/main" id="{A3508DEC-04E2-86BC-198E-E9DF3D9C627E}"/>
              </a:ext>
            </a:extLst>
          </p:cNvPr>
          <p:cNvSpPr>
            <a:spLocks noGrp="1"/>
          </p:cNvSpPr>
          <p:nvPr>
            <p:ph type="body" sz="quarter" idx="15" hasCustomPrompt="1"/>
          </p:nvPr>
        </p:nvSpPr>
        <p:spPr>
          <a:xfrm>
            <a:off x="1082491" y="2942005"/>
            <a:ext cx="5218113" cy="366997"/>
          </a:xfrm>
        </p:spPr>
        <p:txBody>
          <a:bodyPr/>
          <a:lstStyle>
            <a:lvl1pPr marL="0" indent="0">
              <a:buNone/>
              <a:defRPr sz="16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Date</a:t>
            </a:r>
          </a:p>
        </p:txBody>
      </p:sp>
      <p:grpSp>
        <p:nvGrpSpPr>
          <p:cNvPr id="3" name="Group 2">
            <a:extLst>
              <a:ext uri="{FF2B5EF4-FFF2-40B4-BE49-F238E27FC236}">
                <a16:creationId xmlns:a16="http://schemas.microsoft.com/office/drawing/2014/main" id="{A7B1296D-F0BF-D9B0-0599-6F9DB2C8BF7E}"/>
              </a:ext>
            </a:extLst>
          </p:cNvPr>
          <p:cNvGrpSpPr/>
          <p:nvPr/>
        </p:nvGrpSpPr>
        <p:grpSpPr>
          <a:xfrm>
            <a:off x="10187131" y="687949"/>
            <a:ext cx="1234969" cy="518323"/>
            <a:chOff x="7459170" y="481236"/>
            <a:chExt cx="2697427" cy="1132124"/>
          </a:xfrm>
        </p:grpSpPr>
        <p:sp>
          <p:nvSpPr>
            <p:cNvPr id="4" name="Freeform 3">
              <a:extLst>
                <a:ext uri="{FF2B5EF4-FFF2-40B4-BE49-F238E27FC236}">
                  <a16:creationId xmlns:a16="http://schemas.microsoft.com/office/drawing/2014/main" id="{2427C70E-4392-DDFB-1FFE-83FE8489D70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2B1EC52A-D6AE-C40B-43DE-A84FEB4D4E92}"/>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6040785-9A72-5C7F-0A40-4A4E90F539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AD264648-A1B9-FFEF-3E63-66B47A8243C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077277F7-5E4F-93AA-D1DD-F7D4C38677A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5ABE4D54-99E7-B389-7DAC-8641F10D047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F1B8D232-D901-B3FF-9B08-BF5FB937800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
        <p:nvSpPr>
          <p:cNvPr id="8" name="Picture Placeholder 15">
            <a:extLst>
              <a:ext uri="{FF2B5EF4-FFF2-40B4-BE49-F238E27FC236}">
                <a16:creationId xmlns:a16="http://schemas.microsoft.com/office/drawing/2014/main" id="{04405897-9D53-17BF-7D09-7DAFBC0F0222}"/>
              </a:ext>
            </a:extLst>
          </p:cNvPr>
          <p:cNvSpPr>
            <a:spLocks noGrp="1"/>
          </p:cNvSpPr>
          <p:nvPr>
            <p:ph type="pic" sz="quarter" idx="12"/>
          </p:nvPr>
        </p:nvSpPr>
        <p:spPr>
          <a:xfrm>
            <a:off x="0" y="1236662"/>
            <a:ext cx="12187490" cy="5621338"/>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a:solidFill>
            <a:schemeClr val="bg1">
              <a:alpha val="0"/>
            </a:schemeClr>
          </a:solidFill>
        </p:spPr>
        <p:txBody>
          <a:bodyPr wrap="square" anchor="ctr">
            <a:noAutofit/>
          </a:bodyPr>
          <a:lstStyle>
            <a:lvl1pPr marL="0" indent="0" algn="ctr">
              <a:buNone/>
              <a:defRPr b="1">
                <a:solidFill>
                  <a:schemeClr val="bg1"/>
                </a:solidFill>
              </a:defRPr>
            </a:lvl1pPr>
          </a:lstStyle>
          <a:p>
            <a:r>
              <a:rPr lang="en-US"/>
              <a:t>Click icon to add picture</a:t>
            </a:r>
            <a:endParaRPr lang="en-GB"/>
          </a:p>
        </p:txBody>
      </p:sp>
      <p:pic>
        <p:nvPicPr>
          <p:cNvPr id="23" name="Graphic 22">
            <a:extLst>
              <a:ext uri="{FF2B5EF4-FFF2-40B4-BE49-F238E27FC236}">
                <a16:creationId xmlns:a16="http://schemas.microsoft.com/office/drawing/2014/main" id="{5E012202-568D-3D33-F503-0C057BDBAC2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16200000">
            <a:off x="-452295" y="1680103"/>
            <a:ext cx="2264219" cy="273593"/>
          </a:xfrm>
          <a:prstGeom prst="rect">
            <a:avLst/>
          </a:prstGeom>
        </p:spPr>
      </p:pic>
    </p:spTree>
    <p:extLst>
      <p:ext uri="{BB962C8B-B14F-4D97-AF65-F5344CB8AC3E}">
        <p14:creationId xmlns:p14="http://schemas.microsoft.com/office/powerpoint/2010/main" val="68161054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Three person bio 2">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8479" cy="553998"/>
          </a:xfrm>
          <a:prstGeom prst="rect">
            <a:avLst/>
          </a:prstGeom>
        </p:spPr>
        <p:txBody>
          <a:bodyPr vert="horz" wrap="square" lIns="0" tIns="0" rIns="0" bIns="0" rtlCol="0" anchor="t" anchorCtr="0">
            <a:spAutoFit/>
          </a:bodyPr>
          <a:lstStyle>
            <a:lvl1pPr>
              <a:defRPr/>
            </a:lvl1pPr>
          </a:lstStyle>
          <a:p>
            <a:r>
              <a:rPr lang="en-US"/>
              <a:t>Biography slide x 3</a:t>
            </a:r>
            <a:endParaRPr lang="en-GB"/>
          </a:p>
        </p:txBody>
      </p:sp>
      <p:grpSp>
        <p:nvGrpSpPr>
          <p:cNvPr id="2" name="Group 1">
            <a:extLst>
              <a:ext uri="{FF2B5EF4-FFF2-40B4-BE49-F238E27FC236}">
                <a16:creationId xmlns:a16="http://schemas.microsoft.com/office/drawing/2014/main" id="{725DF649-090C-9CF5-F0EF-456D11A3C4BD}"/>
              </a:ext>
            </a:extLst>
          </p:cNvPr>
          <p:cNvGrpSpPr/>
          <p:nvPr/>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9" name="Picture Placeholder 3">
            <a:extLst>
              <a:ext uri="{FF2B5EF4-FFF2-40B4-BE49-F238E27FC236}">
                <a16:creationId xmlns:a16="http://schemas.microsoft.com/office/drawing/2014/main" id="{B05CF81C-63CD-E60E-7B9B-9CB169C74B25}"/>
              </a:ext>
            </a:extLst>
          </p:cNvPr>
          <p:cNvSpPr>
            <a:spLocks noGrp="1"/>
          </p:cNvSpPr>
          <p:nvPr>
            <p:ph type="pic" sz="quarter" idx="15"/>
          </p:nvPr>
        </p:nvSpPr>
        <p:spPr>
          <a:xfrm>
            <a:off x="815975" y="1627632"/>
            <a:ext cx="1166191" cy="1174114"/>
          </a:xfrm>
          <a:prstGeom prst="rect">
            <a:avLst/>
          </a:prstGeom>
          <a:solidFill>
            <a:srgbClr val="E7E7E8"/>
          </a:solidFill>
        </p:spPr>
        <p:txBody>
          <a:bodyPr lIns="72000" tIns="72000" rIns="72000"/>
          <a:lstStyle>
            <a:lvl1pPr marL="0" indent="0">
              <a:buNone/>
              <a:defRPr sz="1600" b="1"/>
            </a:lvl1pPr>
          </a:lstStyle>
          <a:p>
            <a:r>
              <a:rPr lang="en-US"/>
              <a:t>Click icon to add picture</a:t>
            </a:r>
            <a:endParaRPr lang="en-GB"/>
          </a:p>
        </p:txBody>
      </p:sp>
      <p:sp>
        <p:nvSpPr>
          <p:cNvPr id="28" name="Text Placeholder 2">
            <a:extLst>
              <a:ext uri="{FF2B5EF4-FFF2-40B4-BE49-F238E27FC236}">
                <a16:creationId xmlns:a16="http://schemas.microsoft.com/office/drawing/2014/main" id="{5E3BF8A5-FE42-278F-9F13-235CF766E35C}"/>
              </a:ext>
            </a:extLst>
          </p:cNvPr>
          <p:cNvSpPr>
            <a:spLocks noGrp="1"/>
          </p:cNvSpPr>
          <p:nvPr>
            <p:ph type="body" sz="quarter" idx="10" hasCustomPrompt="1"/>
          </p:nvPr>
        </p:nvSpPr>
        <p:spPr>
          <a:xfrm>
            <a:off x="814559" y="3064254"/>
            <a:ext cx="3420892" cy="2876654"/>
          </a:xfrm>
          <a:prstGeom prst="rect">
            <a:avLst/>
          </a:prstGeom>
          <a:noFill/>
        </p:spPr>
        <p:txBody>
          <a:bodyPr lIns="0" tIns="36000" rIns="0" bIns="0">
            <a:normAutofit/>
          </a:bodyPr>
          <a:lstStyle>
            <a:lvl1pPr marL="171450" indent="-171450">
              <a:spcBef>
                <a:spcPts val="600"/>
              </a:spcBef>
              <a:spcAft>
                <a:spcPts val="0"/>
              </a:spcAft>
              <a:buFont typeface="Wingdings" pitchFamily="2" charset="2"/>
              <a:buChar char="§"/>
              <a:defRPr sz="14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400">
                <a:solidFill>
                  <a:schemeClr val="accent4"/>
                </a:solidFill>
              </a:defRPr>
            </a:lvl5pPr>
          </a:lstStyle>
          <a:p>
            <a:pPr lvl="0"/>
            <a:r>
              <a:rPr lang="en-GB"/>
              <a:t>Edit Master text styles</a:t>
            </a:r>
          </a:p>
          <a:p>
            <a:pPr lvl="2"/>
            <a:r>
              <a:rPr lang="en-GB"/>
              <a:t>Second level</a:t>
            </a:r>
          </a:p>
          <a:p>
            <a:pPr lvl="4"/>
            <a:r>
              <a:rPr lang="en-GB"/>
              <a:t>Third level</a:t>
            </a:r>
          </a:p>
        </p:txBody>
      </p:sp>
      <p:sp>
        <p:nvSpPr>
          <p:cNvPr id="29" name="Text Placeholder 7">
            <a:extLst>
              <a:ext uri="{FF2B5EF4-FFF2-40B4-BE49-F238E27FC236}">
                <a16:creationId xmlns:a16="http://schemas.microsoft.com/office/drawing/2014/main" id="{6E3FDF50-3867-D2F2-42BB-7EB6499D762C}"/>
              </a:ext>
            </a:extLst>
          </p:cNvPr>
          <p:cNvSpPr>
            <a:spLocks noGrp="1"/>
          </p:cNvSpPr>
          <p:nvPr>
            <p:ph type="body" sz="quarter" idx="19" hasCustomPrompt="1"/>
          </p:nvPr>
        </p:nvSpPr>
        <p:spPr>
          <a:xfrm>
            <a:off x="2076067" y="1813258"/>
            <a:ext cx="2159383" cy="306502"/>
          </a:xfrm>
        </p:spPr>
        <p:txBody>
          <a:bodyPr/>
          <a:lstStyle>
            <a:lvl1pPr marL="0" indent="0">
              <a:spcBef>
                <a:spcPts val="0"/>
              </a:spcBef>
              <a:buNone/>
              <a:defRPr sz="1400" b="1">
                <a:solidFill>
                  <a:schemeClr val="tx2"/>
                </a:solidFill>
                <a:latin typeface="+mn-lt"/>
              </a:defRPr>
            </a:lvl1pPr>
          </a:lstStyle>
          <a:p>
            <a:pPr lvl="0"/>
            <a:r>
              <a:rPr lang="en-US"/>
              <a:t>Name</a:t>
            </a:r>
          </a:p>
        </p:txBody>
      </p:sp>
      <p:sp>
        <p:nvSpPr>
          <p:cNvPr id="30" name="Text Placeholder 7">
            <a:extLst>
              <a:ext uri="{FF2B5EF4-FFF2-40B4-BE49-F238E27FC236}">
                <a16:creationId xmlns:a16="http://schemas.microsoft.com/office/drawing/2014/main" id="{29D27961-1506-B796-C17C-C0927BF8AAB4}"/>
              </a:ext>
            </a:extLst>
          </p:cNvPr>
          <p:cNvSpPr>
            <a:spLocks noGrp="1"/>
          </p:cNvSpPr>
          <p:nvPr>
            <p:ph type="body" sz="quarter" idx="22" hasCustomPrompt="1"/>
          </p:nvPr>
        </p:nvSpPr>
        <p:spPr>
          <a:xfrm>
            <a:off x="2076067" y="2399081"/>
            <a:ext cx="2159383" cy="306502"/>
          </a:xfrm>
        </p:spPr>
        <p:txBody>
          <a:bodyPr/>
          <a:lstStyle>
            <a:lvl1pPr marL="0" indent="0">
              <a:spcBef>
                <a:spcPts val="0"/>
              </a:spcBef>
              <a:buNone/>
              <a:defRPr sz="1400" b="0">
                <a:solidFill>
                  <a:schemeClr val="tx1"/>
                </a:solidFill>
                <a:latin typeface="+mn-lt"/>
              </a:defRPr>
            </a:lvl1pPr>
          </a:lstStyle>
          <a:p>
            <a:pPr lvl="0"/>
            <a:r>
              <a:rPr lang="en-US"/>
              <a:t>Title</a:t>
            </a:r>
          </a:p>
        </p:txBody>
      </p:sp>
      <p:sp>
        <p:nvSpPr>
          <p:cNvPr id="3" name="Picture Placeholder 3">
            <a:extLst>
              <a:ext uri="{FF2B5EF4-FFF2-40B4-BE49-F238E27FC236}">
                <a16:creationId xmlns:a16="http://schemas.microsoft.com/office/drawing/2014/main" id="{392D5268-2F0A-D215-A7BB-EFB100CF96D2}"/>
              </a:ext>
            </a:extLst>
          </p:cNvPr>
          <p:cNvSpPr>
            <a:spLocks noGrp="1"/>
          </p:cNvSpPr>
          <p:nvPr>
            <p:ph type="pic" sz="quarter" idx="23"/>
          </p:nvPr>
        </p:nvSpPr>
        <p:spPr>
          <a:xfrm>
            <a:off x="4423561" y="1627632"/>
            <a:ext cx="1166191" cy="1174114"/>
          </a:xfrm>
          <a:prstGeom prst="rect">
            <a:avLst/>
          </a:prstGeom>
          <a:solidFill>
            <a:srgbClr val="E7E7E8"/>
          </a:solidFill>
        </p:spPr>
        <p:txBody>
          <a:bodyPr lIns="72000" tIns="72000" rIns="72000"/>
          <a:lstStyle>
            <a:lvl1pPr marL="0" indent="0">
              <a:buNone/>
              <a:defRPr sz="1600" b="1"/>
            </a:lvl1pPr>
          </a:lstStyle>
          <a:p>
            <a:r>
              <a:rPr lang="en-US"/>
              <a:t>Click icon to add picture</a:t>
            </a:r>
            <a:endParaRPr lang="en-GB"/>
          </a:p>
        </p:txBody>
      </p:sp>
      <p:sp>
        <p:nvSpPr>
          <p:cNvPr id="7" name="Text Placeholder 2">
            <a:extLst>
              <a:ext uri="{FF2B5EF4-FFF2-40B4-BE49-F238E27FC236}">
                <a16:creationId xmlns:a16="http://schemas.microsoft.com/office/drawing/2014/main" id="{4981AF6E-5575-586C-7E95-F8487F134162}"/>
              </a:ext>
            </a:extLst>
          </p:cNvPr>
          <p:cNvSpPr>
            <a:spLocks noGrp="1"/>
          </p:cNvSpPr>
          <p:nvPr>
            <p:ph type="body" sz="quarter" idx="24" hasCustomPrompt="1"/>
          </p:nvPr>
        </p:nvSpPr>
        <p:spPr>
          <a:xfrm>
            <a:off x="4422145" y="3062477"/>
            <a:ext cx="3420892" cy="2876654"/>
          </a:xfrm>
          <a:prstGeom prst="rect">
            <a:avLst/>
          </a:prstGeom>
          <a:noFill/>
        </p:spPr>
        <p:txBody>
          <a:bodyPr lIns="0" tIns="36000" rIns="0" bIns="0">
            <a:normAutofit/>
          </a:bodyPr>
          <a:lstStyle>
            <a:lvl1pPr marL="171450" indent="-171450">
              <a:spcBef>
                <a:spcPts val="600"/>
              </a:spcBef>
              <a:spcAft>
                <a:spcPts val="0"/>
              </a:spcAft>
              <a:buFont typeface="Wingdings" pitchFamily="2" charset="2"/>
              <a:buChar char="§"/>
              <a:defRPr sz="14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400">
                <a:solidFill>
                  <a:schemeClr val="accent4"/>
                </a:solidFill>
              </a:defRPr>
            </a:lvl5pPr>
          </a:lstStyle>
          <a:p>
            <a:pPr lvl="0"/>
            <a:r>
              <a:rPr lang="en-GB"/>
              <a:t>Edit Master text styles</a:t>
            </a:r>
          </a:p>
          <a:p>
            <a:pPr lvl="2"/>
            <a:r>
              <a:rPr lang="en-GB"/>
              <a:t>Second level</a:t>
            </a:r>
          </a:p>
          <a:p>
            <a:pPr lvl="4"/>
            <a:r>
              <a:rPr lang="en-GB"/>
              <a:t>Third level</a:t>
            </a:r>
          </a:p>
        </p:txBody>
      </p:sp>
      <p:sp>
        <p:nvSpPr>
          <p:cNvPr id="8" name="Text Placeholder 7">
            <a:extLst>
              <a:ext uri="{FF2B5EF4-FFF2-40B4-BE49-F238E27FC236}">
                <a16:creationId xmlns:a16="http://schemas.microsoft.com/office/drawing/2014/main" id="{CBC4B6E6-8772-3B70-144A-EACD64C7AED5}"/>
              </a:ext>
            </a:extLst>
          </p:cNvPr>
          <p:cNvSpPr>
            <a:spLocks noGrp="1"/>
          </p:cNvSpPr>
          <p:nvPr>
            <p:ph type="body" sz="quarter" idx="25" hasCustomPrompt="1"/>
          </p:nvPr>
        </p:nvSpPr>
        <p:spPr>
          <a:xfrm>
            <a:off x="5683653" y="1811481"/>
            <a:ext cx="2159383" cy="306502"/>
          </a:xfrm>
        </p:spPr>
        <p:txBody>
          <a:bodyPr/>
          <a:lstStyle>
            <a:lvl1pPr marL="0" indent="0">
              <a:spcBef>
                <a:spcPts val="0"/>
              </a:spcBef>
              <a:buNone/>
              <a:defRPr sz="1400" b="1">
                <a:solidFill>
                  <a:schemeClr val="tx2"/>
                </a:solidFill>
                <a:latin typeface="+mn-lt"/>
              </a:defRPr>
            </a:lvl1pPr>
          </a:lstStyle>
          <a:p>
            <a:pPr lvl="0"/>
            <a:r>
              <a:rPr lang="en-US"/>
              <a:t>Name</a:t>
            </a:r>
          </a:p>
        </p:txBody>
      </p:sp>
      <p:sp>
        <p:nvSpPr>
          <p:cNvPr id="11" name="Text Placeholder 7">
            <a:extLst>
              <a:ext uri="{FF2B5EF4-FFF2-40B4-BE49-F238E27FC236}">
                <a16:creationId xmlns:a16="http://schemas.microsoft.com/office/drawing/2014/main" id="{66407540-F988-3611-ED4D-366C82FFE6C2}"/>
              </a:ext>
            </a:extLst>
          </p:cNvPr>
          <p:cNvSpPr>
            <a:spLocks noGrp="1"/>
          </p:cNvSpPr>
          <p:nvPr>
            <p:ph type="body" sz="quarter" idx="26" hasCustomPrompt="1"/>
          </p:nvPr>
        </p:nvSpPr>
        <p:spPr>
          <a:xfrm>
            <a:off x="5683653" y="2397304"/>
            <a:ext cx="2159383" cy="306502"/>
          </a:xfrm>
        </p:spPr>
        <p:txBody>
          <a:bodyPr/>
          <a:lstStyle>
            <a:lvl1pPr marL="0" indent="0">
              <a:spcBef>
                <a:spcPts val="0"/>
              </a:spcBef>
              <a:buNone/>
              <a:defRPr sz="1400" b="0">
                <a:solidFill>
                  <a:schemeClr val="tx1"/>
                </a:solidFill>
                <a:latin typeface="+mn-lt"/>
              </a:defRPr>
            </a:lvl1pPr>
          </a:lstStyle>
          <a:p>
            <a:pPr lvl="0"/>
            <a:r>
              <a:rPr lang="en-US"/>
              <a:t>Title</a:t>
            </a:r>
          </a:p>
        </p:txBody>
      </p:sp>
      <p:sp>
        <p:nvSpPr>
          <p:cNvPr id="13" name="Picture Placeholder 3">
            <a:extLst>
              <a:ext uri="{FF2B5EF4-FFF2-40B4-BE49-F238E27FC236}">
                <a16:creationId xmlns:a16="http://schemas.microsoft.com/office/drawing/2014/main" id="{FAA941C1-6898-D7AB-B44C-9E08BC0C5C15}"/>
              </a:ext>
            </a:extLst>
          </p:cNvPr>
          <p:cNvSpPr>
            <a:spLocks noGrp="1"/>
          </p:cNvSpPr>
          <p:nvPr>
            <p:ph type="pic" sz="quarter" idx="27"/>
          </p:nvPr>
        </p:nvSpPr>
        <p:spPr>
          <a:xfrm>
            <a:off x="8015288" y="1627632"/>
            <a:ext cx="1166191" cy="1174114"/>
          </a:xfrm>
          <a:prstGeom prst="rect">
            <a:avLst/>
          </a:prstGeom>
          <a:solidFill>
            <a:srgbClr val="E7E7E8"/>
          </a:solidFill>
        </p:spPr>
        <p:txBody>
          <a:bodyPr lIns="72000" tIns="72000" rIns="72000"/>
          <a:lstStyle>
            <a:lvl1pPr marL="0" indent="0">
              <a:buNone/>
              <a:defRPr sz="1600" b="1"/>
            </a:lvl1pPr>
          </a:lstStyle>
          <a:p>
            <a:r>
              <a:rPr lang="en-US"/>
              <a:t>Click icon to add picture</a:t>
            </a:r>
            <a:endParaRPr lang="en-GB"/>
          </a:p>
        </p:txBody>
      </p:sp>
      <p:sp>
        <p:nvSpPr>
          <p:cNvPr id="14" name="Text Placeholder 2">
            <a:extLst>
              <a:ext uri="{FF2B5EF4-FFF2-40B4-BE49-F238E27FC236}">
                <a16:creationId xmlns:a16="http://schemas.microsoft.com/office/drawing/2014/main" id="{73E4BC0C-7F57-E414-4597-F740BB073E26}"/>
              </a:ext>
            </a:extLst>
          </p:cNvPr>
          <p:cNvSpPr>
            <a:spLocks noGrp="1"/>
          </p:cNvSpPr>
          <p:nvPr>
            <p:ph type="body" sz="quarter" idx="28" hasCustomPrompt="1"/>
          </p:nvPr>
        </p:nvSpPr>
        <p:spPr>
          <a:xfrm>
            <a:off x="8013872" y="3066946"/>
            <a:ext cx="3420892" cy="2876654"/>
          </a:xfrm>
          <a:prstGeom prst="rect">
            <a:avLst/>
          </a:prstGeom>
          <a:noFill/>
        </p:spPr>
        <p:txBody>
          <a:bodyPr lIns="0" tIns="36000" rIns="0" bIns="0">
            <a:normAutofit/>
          </a:bodyPr>
          <a:lstStyle>
            <a:lvl1pPr marL="171450" indent="-171450">
              <a:spcBef>
                <a:spcPts val="600"/>
              </a:spcBef>
              <a:spcAft>
                <a:spcPts val="0"/>
              </a:spcAft>
              <a:buFont typeface="Wingdings" pitchFamily="2" charset="2"/>
              <a:buChar char="§"/>
              <a:defRPr sz="14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400">
                <a:solidFill>
                  <a:schemeClr val="accent4"/>
                </a:solidFill>
              </a:defRPr>
            </a:lvl5pPr>
          </a:lstStyle>
          <a:p>
            <a:pPr lvl="0"/>
            <a:r>
              <a:rPr lang="en-GB"/>
              <a:t>Edit Master text styles</a:t>
            </a:r>
          </a:p>
          <a:p>
            <a:pPr lvl="2"/>
            <a:r>
              <a:rPr lang="en-GB"/>
              <a:t>Second level</a:t>
            </a:r>
          </a:p>
          <a:p>
            <a:pPr lvl="4"/>
            <a:r>
              <a:rPr lang="en-GB"/>
              <a:t>Third level</a:t>
            </a:r>
          </a:p>
        </p:txBody>
      </p:sp>
      <p:sp>
        <p:nvSpPr>
          <p:cNvPr id="22" name="Text Placeholder 7">
            <a:extLst>
              <a:ext uri="{FF2B5EF4-FFF2-40B4-BE49-F238E27FC236}">
                <a16:creationId xmlns:a16="http://schemas.microsoft.com/office/drawing/2014/main" id="{E0F91699-5314-781C-1820-506BD09E9523}"/>
              </a:ext>
            </a:extLst>
          </p:cNvPr>
          <p:cNvSpPr>
            <a:spLocks noGrp="1"/>
          </p:cNvSpPr>
          <p:nvPr>
            <p:ph type="body" sz="quarter" idx="29" hasCustomPrompt="1"/>
          </p:nvPr>
        </p:nvSpPr>
        <p:spPr>
          <a:xfrm>
            <a:off x="9275380" y="1815950"/>
            <a:ext cx="2159383" cy="306502"/>
          </a:xfrm>
        </p:spPr>
        <p:txBody>
          <a:bodyPr/>
          <a:lstStyle>
            <a:lvl1pPr marL="0" indent="0">
              <a:spcBef>
                <a:spcPts val="0"/>
              </a:spcBef>
              <a:buNone/>
              <a:defRPr sz="1400" b="1">
                <a:solidFill>
                  <a:schemeClr val="tx2"/>
                </a:solidFill>
                <a:latin typeface="+mn-lt"/>
              </a:defRPr>
            </a:lvl1pPr>
          </a:lstStyle>
          <a:p>
            <a:pPr lvl="0"/>
            <a:r>
              <a:rPr lang="en-US"/>
              <a:t>Name</a:t>
            </a:r>
          </a:p>
        </p:txBody>
      </p:sp>
      <p:sp>
        <p:nvSpPr>
          <p:cNvPr id="23" name="Text Placeholder 7">
            <a:extLst>
              <a:ext uri="{FF2B5EF4-FFF2-40B4-BE49-F238E27FC236}">
                <a16:creationId xmlns:a16="http://schemas.microsoft.com/office/drawing/2014/main" id="{5BB83E18-A80F-18CF-AD01-1CB0415B3763}"/>
              </a:ext>
            </a:extLst>
          </p:cNvPr>
          <p:cNvSpPr>
            <a:spLocks noGrp="1"/>
          </p:cNvSpPr>
          <p:nvPr>
            <p:ph type="body" sz="quarter" idx="30" hasCustomPrompt="1"/>
          </p:nvPr>
        </p:nvSpPr>
        <p:spPr>
          <a:xfrm>
            <a:off x="9275380" y="2401773"/>
            <a:ext cx="2159383" cy="306502"/>
          </a:xfrm>
        </p:spPr>
        <p:txBody>
          <a:bodyPr/>
          <a:lstStyle>
            <a:lvl1pPr marL="0" indent="0">
              <a:spcBef>
                <a:spcPts val="0"/>
              </a:spcBef>
              <a:buNone/>
              <a:defRPr sz="1400" b="0">
                <a:solidFill>
                  <a:schemeClr val="tx1"/>
                </a:solidFill>
                <a:latin typeface="+mn-lt"/>
              </a:defRPr>
            </a:lvl1pPr>
          </a:lstStyle>
          <a:p>
            <a:pPr lvl="0"/>
            <a:r>
              <a:rPr lang="en-US"/>
              <a:t>Title</a:t>
            </a:r>
          </a:p>
        </p:txBody>
      </p:sp>
      <p:sp>
        <p:nvSpPr>
          <p:cNvPr id="5" name="Slide Number Placeholder 4">
            <a:extLst>
              <a:ext uri="{FF2B5EF4-FFF2-40B4-BE49-F238E27FC236}">
                <a16:creationId xmlns:a16="http://schemas.microsoft.com/office/drawing/2014/main" id="{D09F400B-57B7-CC50-F6B4-702B31B8576B}"/>
              </a:ext>
            </a:extLst>
          </p:cNvPr>
          <p:cNvSpPr>
            <a:spLocks noGrp="1"/>
          </p:cNvSpPr>
          <p:nvPr>
            <p:ph type="sldNum" sz="quarter" idx="31"/>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115023211"/>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showMasterSp="0" preserve="1" userDrawn="1">
  <p:cSld name="Title slide B - Doug">
    <p:bg>
      <p:bgPr>
        <a:solidFill>
          <a:schemeClr val="tx1"/>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B132559-6A21-44C8-202B-B5161F3773C9}"/>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1" y="0"/>
            <a:ext cx="12187491" cy="6858000"/>
          </a:xfrm>
          <a:prstGeom prst="rect">
            <a:avLst/>
          </a:prstGeom>
        </p:spPr>
      </p:pic>
      <p:sp>
        <p:nvSpPr>
          <p:cNvPr id="16" name="Picture Placeholder 15">
            <a:extLst>
              <a:ext uri="{FF2B5EF4-FFF2-40B4-BE49-F238E27FC236}">
                <a16:creationId xmlns:a16="http://schemas.microsoft.com/office/drawing/2014/main" id="{325EE24E-D4D1-2AD3-8373-26C31C6C248E}"/>
              </a:ext>
            </a:extLst>
          </p:cNvPr>
          <p:cNvSpPr>
            <a:spLocks noGrp="1"/>
          </p:cNvSpPr>
          <p:nvPr>
            <p:ph type="pic" sz="quarter" idx="12"/>
          </p:nvPr>
        </p:nvSpPr>
        <p:spPr>
          <a:xfrm>
            <a:off x="0" y="1236662"/>
            <a:ext cx="12187490" cy="5621338"/>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p:spPr>
        <p:txBody>
          <a:bodyPr wrap="square">
            <a:noAutofit/>
          </a:bodyPr>
          <a:lstStyle/>
          <a:p>
            <a:r>
              <a:rPr lang="en-US"/>
              <a:t>Click icon to add picture</a:t>
            </a:r>
            <a:endParaRPr lang="en-GB"/>
          </a:p>
        </p:txBody>
      </p:sp>
      <p:sp>
        <p:nvSpPr>
          <p:cNvPr id="12" name="Filename" hidden="1">
            <a:extLst>
              <a:ext uri="{FF2B5EF4-FFF2-40B4-BE49-F238E27FC236}">
                <a16:creationId xmlns:a16="http://schemas.microsoft.com/office/drawing/2014/main" id="{5B0085D7-285F-4173-A108-D79A1B7F8C87}"/>
              </a:ext>
            </a:extLst>
          </p:cNvPr>
          <p:cNvSpPr txBox="1"/>
          <p:nvPr/>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https://rsmnet-my.sharepoint.com/personal/e094861_mcgladrey_rsm_net/Documents/Documents/Brand/2023 Refresh/Assets/Master PowerPoint Presentations/Title slides - RSM US - additional options.pptx</a:t>
            </a:r>
            <a:endParaRPr lang="en-GB" sz="700"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0"/>
            <a:ext cx="781200" cy="215444"/>
          </a:xfrm>
          <a:prstGeom prst="rect">
            <a:avLst/>
          </a:prstGeom>
          <a:noFill/>
        </p:spPr>
        <p:txBody>
          <a:bodyPr wrap="square" lIns="0" tIns="0" rIns="0" bIns="0" rtlCol="0">
            <a:spAutoFit/>
          </a:bodyPr>
          <a:lstStyle/>
          <a:p>
            <a:r>
              <a:rPr lang="en-GB" sz="140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245934"/>
            <a:ext cx="734400" cy="245466"/>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GB" sz="140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663525"/>
            <a:ext cx="6660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3" name="Title 1">
            <a:extLst>
              <a:ext uri="{FF2B5EF4-FFF2-40B4-BE49-F238E27FC236}">
                <a16:creationId xmlns:a16="http://schemas.microsoft.com/office/drawing/2014/main" id="{971544BD-F321-635C-03B7-D81EE32DFA93}"/>
              </a:ext>
            </a:extLst>
          </p:cNvPr>
          <p:cNvSpPr>
            <a:spLocks noGrp="1"/>
          </p:cNvSpPr>
          <p:nvPr>
            <p:ph type="ctrTitle" hasCustomPrompt="1"/>
          </p:nvPr>
        </p:nvSpPr>
        <p:spPr>
          <a:xfrm>
            <a:off x="6216650" y="4772455"/>
            <a:ext cx="5219700" cy="1225290"/>
          </a:xfrm>
          <a:solidFill>
            <a:schemeClr val="accent1"/>
          </a:solidFill>
        </p:spPr>
        <p:txBody>
          <a:bodyPr lIns="180000" tIns="180000" rIns="180000" bIns="180000" anchor="ctr" anchorCtr="0"/>
          <a:lstStyle>
            <a:lvl1pPr algn="l">
              <a:lnSpc>
                <a:spcPct val="100000"/>
              </a:lnSpc>
              <a:spcBef>
                <a:spcPts val="0"/>
              </a:spcBef>
              <a:spcAft>
                <a:spcPts val="0"/>
              </a:spcAft>
              <a:defRPr sz="2800" cap="none">
                <a:solidFill>
                  <a:schemeClr val="bg1"/>
                </a:solidFill>
              </a:defRPr>
            </a:lvl1pPr>
          </a:lstStyle>
          <a:p>
            <a:r>
              <a:rPr lang="en-US"/>
              <a:t>Empowering you to take the next step in your career</a:t>
            </a:r>
            <a:endParaRPr lang="en-GB"/>
          </a:p>
        </p:txBody>
      </p:sp>
      <p:grpSp>
        <p:nvGrpSpPr>
          <p:cNvPr id="5" name="Group 4">
            <a:extLst>
              <a:ext uri="{FF2B5EF4-FFF2-40B4-BE49-F238E27FC236}">
                <a16:creationId xmlns:a16="http://schemas.microsoft.com/office/drawing/2014/main" id="{0E61AC88-24D2-C626-F173-6701AD633AB3}"/>
              </a:ext>
            </a:extLst>
          </p:cNvPr>
          <p:cNvGrpSpPr/>
          <p:nvPr userDrawn="1"/>
        </p:nvGrpSpPr>
        <p:grpSpPr>
          <a:xfrm>
            <a:off x="10187131" y="687949"/>
            <a:ext cx="1234969" cy="518323"/>
            <a:chOff x="7459170" y="481236"/>
            <a:chExt cx="2697427" cy="1132124"/>
          </a:xfrm>
        </p:grpSpPr>
        <p:sp>
          <p:nvSpPr>
            <p:cNvPr id="6" name="Freeform 5">
              <a:extLst>
                <a:ext uri="{FF2B5EF4-FFF2-40B4-BE49-F238E27FC236}">
                  <a16:creationId xmlns:a16="http://schemas.microsoft.com/office/drawing/2014/main" id="{DDD87156-0150-790C-7B91-6A2FC0084AB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65D700DB-E5FE-1FF0-368E-8E5A6BDFB32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526BB6CC-9B1B-9B82-A84B-2B79B9DED1A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29006897-759B-33BF-9DFE-E8AB29EB626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B88FDBE-CA33-586F-92BF-10B8F7C0D5A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52A08119-7567-0C88-17B0-11884DD4F23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CB0F0B2A-EA67-7887-D620-7A611A56640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pic>
        <p:nvPicPr>
          <p:cNvPr id="20" name="Graphic 19">
            <a:extLst>
              <a:ext uri="{FF2B5EF4-FFF2-40B4-BE49-F238E27FC236}">
                <a16:creationId xmlns:a16="http://schemas.microsoft.com/office/drawing/2014/main" id="{F9B28F2F-187C-6247-B988-ECB3C6760F64}"/>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rot="16200000">
            <a:off x="-452295" y="1680103"/>
            <a:ext cx="2264219" cy="273593"/>
          </a:xfrm>
          <a:prstGeom prst="rect">
            <a:avLst/>
          </a:prstGeom>
        </p:spPr>
      </p:pic>
    </p:spTree>
    <p:extLst>
      <p:ext uri="{BB962C8B-B14F-4D97-AF65-F5344CB8AC3E}">
        <p14:creationId xmlns:p14="http://schemas.microsoft.com/office/powerpoint/2010/main" val="2053702586"/>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p:cSld name="Divider layout 1">
    <p:bg>
      <p:bgPr>
        <a:solidFill>
          <a:schemeClr val="tx1"/>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A0C19CBB-7A17-F828-49FA-F58783A11E60}"/>
              </a:ext>
            </a:extLst>
          </p:cNvPr>
          <p:cNvSpPr/>
          <p:nvPr userDrawn="1"/>
        </p:nvSpPr>
        <p:spPr>
          <a:xfrm>
            <a:off x="0" y="0"/>
            <a:ext cx="12192000" cy="6858000"/>
          </a:xfrm>
          <a:prstGeom prst="rect">
            <a:avLst/>
          </a:prstGeom>
          <a:solidFill>
            <a:schemeClr val="tx1"/>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75" name="Picture Placeholder 74">
            <a:extLst>
              <a:ext uri="{FF2B5EF4-FFF2-40B4-BE49-F238E27FC236}">
                <a16:creationId xmlns:a16="http://schemas.microsoft.com/office/drawing/2014/main" id="{7ABE470B-D022-CBA9-71C5-445BC6D34583}"/>
              </a:ext>
            </a:extLst>
          </p:cNvPr>
          <p:cNvSpPr>
            <a:spLocks noGrp="1"/>
          </p:cNvSpPr>
          <p:nvPr>
            <p:ph type="pic" sz="quarter" idx="11"/>
          </p:nvPr>
        </p:nvSpPr>
        <p:spPr>
          <a:xfrm>
            <a:off x="0" y="0"/>
            <a:ext cx="12192000" cy="6859461"/>
          </a:xfrm>
          <a:custGeom>
            <a:avLst/>
            <a:gdLst>
              <a:gd name="connsiteX0" fmla="*/ 1417002 w 12192000"/>
              <a:gd name="connsiteY0" fmla="*/ 2153159 h 6859461"/>
              <a:gd name="connsiteX1" fmla="*/ 1417002 w 12192000"/>
              <a:gd name="connsiteY1" fmla="*/ 2392364 h 6859461"/>
              <a:gd name="connsiteX2" fmla="*/ 1519301 w 12192000"/>
              <a:gd name="connsiteY2" fmla="*/ 2392364 h 6859461"/>
              <a:gd name="connsiteX3" fmla="*/ 1519301 w 12192000"/>
              <a:gd name="connsiteY3" fmla="*/ 2153159 h 6859461"/>
              <a:gd name="connsiteX4" fmla="*/ 3242565 w 12192000"/>
              <a:gd name="connsiteY4" fmla="*/ 1437006 h 6859461"/>
              <a:gd name="connsiteX5" fmla="*/ 3242565 w 12192000"/>
              <a:gd name="connsiteY5" fmla="*/ 1676274 h 6859461"/>
              <a:gd name="connsiteX6" fmla="*/ 3344862 w 12192000"/>
              <a:gd name="connsiteY6" fmla="*/ 1676274 h 6859461"/>
              <a:gd name="connsiteX7" fmla="*/ 3344862 w 12192000"/>
              <a:gd name="connsiteY7" fmla="*/ 1437006 h 6859461"/>
              <a:gd name="connsiteX8" fmla="*/ 3683953 w 12192000"/>
              <a:gd name="connsiteY8" fmla="*/ 1196405 h 6859461"/>
              <a:gd name="connsiteX9" fmla="*/ 3684144 w 12192000"/>
              <a:gd name="connsiteY9" fmla="*/ 1196595 h 6859461"/>
              <a:gd name="connsiteX10" fmla="*/ 3683699 w 12192000"/>
              <a:gd name="connsiteY10" fmla="*/ 1196976 h 6859461"/>
              <a:gd name="connsiteX11" fmla="*/ 3683699 w 12192000"/>
              <a:gd name="connsiteY11" fmla="*/ 1437006 h 6859461"/>
              <a:gd name="connsiteX12" fmla="*/ 3785172 w 12192000"/>
              <a:gd name="connsiteY12" fmla="*/ 1437006 h 6859461"/>
              <a:gd name="connsiteX13" fmla="*/ 3785172 w 12192000"/>
              <a:gd name="connsiteY13" fmla="*/ 1196405 h 6859461"/>
              <a:gd name="connsiteX14" fmla="*/ 4288980 w 12192000"/>
              <a:gd name="connsiteY14" fmla="*/ 1196341 h 6859461"/>
              <a:gd name="connsiteX15" fmla="*/ 4288980 w 12192000"/>
              <a:gd name="connsiteY15" fmla="*/ 1435609 h 6859461"/>
              <a:gd name="connsiteX16" fmla="*/ 4470844 w 12192000"/>
              <a:gd name="connsiteY16" fmla="*/ 1435609 h 6859461"/>
              <a:gd name="connsiteX17" fmla="*/ 4470844 w 12192000"/>
              <a:gd name="connsiteY17" fmla="*/ 1196341 h 6859461"/>
              <a:gd name="connsiteX18" fmla="*/ 6176327 w 12192000"/>
              <a:gd name="connsiteY18" fmla="*/ 478029 h 6859461"/>
              <a:gd name="connsiteX19" fmla="*/ 6176327 w 12192000"/>
              <a:gd name="connsiteY19" fmla="*/ 717297 h 6859461"/>
              <a:gd name="connsiteX20" fmla="*/ 6278626 w 12192000"/>
              <a:gd name="connsiteY20" fmla="*/ 717297 h 6859461"/>
              <a:gd name="connsiteX21" fmla="*/ 6278626 w 12192000"/>
              <a:gd name="connsiteY21" fmla="*/ 478029 h 6859461"/>
              <a:gd name="connsiteX22" fmla="*/ 5047933 w 12192000"/>
              <a:gd name="connsiteY22" fmla="*/ 239268 h 6859461"/>
              <a:gd name="connsiteX23" fmla="*/ 5502529 w 12192000"/>
              <a:gd name="connsiteY23" fmla="*/ 239268 h 6859461"/>
              <a:gd name="connsiteX24" fmla="*/ 5502529 w 12192000"/>
              <a:gd name="connsiteY24" fmla="*/ 478536 h 6859461"/>
              <a:gd name="connsiteX25" fmla="*/ 5047933 w 12192000"/>
              <a:gd name="connsiteY25" fmla="*/ 478536 h 6859461"/>
              <a:gd name="connsiteX26" fmla="*/ 4763833 w 12192000"/>
              <a:gd name="connsiteY26" fmla="*/ 239268 h 6859461"/>
              <a:gd name="connsiteX27" fmla="*/ 4945698 w 12192000"/>
              <a:gd name="connsiteY27" fmla="*/ 239268 h 6859461"/>
              <a:gd name="connsiteX28" fmla="*/ 4945698 w 12192000"/>
              <a:gd name="connsiteY28" fmla="*/ 478536 h 6859461"/>
              <a:gd name="connsiteX29" fmla="*/ 4763833 w 12192000"/>
              <a:gd name="connsiteY29" fmla="*/ 478536 h 6859461"/>
              <a:gd name="connsiteX30" fmla="*/ 12184380 w 12192000"/>
              <a:gd name="connsiteY30" fmla="*/ 1461 h 6859461"/>
              <a:gd name="connsiteX31" fmla="*/ 12192000 w 12192000"/>
              <a:gd name="connsiteY31" fmla="*/ 1461 h 6859461"/>
              <a:gd name="connsiteX32" fmla="*/ 12192000 w 12192000"/>
              <a:gd name="connsiteY32" fmla="*/ 6859461 h 6859461"/>
              <a:gd name="connsiteX33" fmla="*/ 12184379 w 12192000"/>
              <a:gd name="connsiteY33" fmla="*/ 6859461 h 6859461"/>
              <a:gd name="connsiteX34" fmla="*/ 12184379 w 12192000"/>
              <a:gd name="connsiteY34" fmla="*/ 14187 h 6859461"/>
              <a:gd name="connsiteX35" fmla="*/ 6399149 w 12192000"/>
              <a:gd name="connsiteY35" fmla="*/ 1461 h 6859461"/>
              <a:gd name="connsiteX36" fmla="*/ 7742555 w 12192000"/>
              <a:gd name="connsiteY36" fmla="*/ 1461 h 6859461"/>
              <a:gd name="connsiteX37" fmla="*/ 7742555 w 12192000"/>
              <a:gd name="connsiteY37" fmla="*/ 239269 h 6859461"/>
              <a:gd name="connsiteX38" fmla="*/ 7844853 w 12192000"/>
              <a:gd name="connsiteY38" fmla="*/ 239269 h 6859461"/>
              <a:gd name="connsiteX39" fmla="*/ 7844853 w 12192000"/>
              <a:gd name="connsiteY39" fmla="*/ 1461 h 6859461"/>
              <a:gd name="connsiteX40" fmla="*/ 12184379 w 12192000"/>
              <a:gd name="connsiteY40" fmla="*/ 1461 h 6859461"/>
              <a:gd name="connsiteX41" fmla="*/ 12184379 w 12192000"/>
              <a:gd name="connsiteY41" fmla="*/ 14187 h 6859461"/>
              <a:gd name="connsiteX42" fmla="*/ 12184062 w 12192000"/>
              <a:gd name="connsiteY42" fmla="*/ 4121342 h 6859461"/>
              <a:gd name="connsiteX43" fmla="*/ 12179807 w 12192000"/>
              <a:gd name="connsiteY43" fmla="*/ 4121342 h 6859461"/>
              <a:gd name="connsiteX44" fmla="*/ 12179807 w 12192000"/>
              <a:gd name="connsiteY44" fmla="*/ 6855398 h 6859461"/>
              <a:gd name="connsiteX45" fmla="*/ 5270 w 12192000"/>
              <a:gd name="connsiteY45" fmla="*/ 6855398 h 6859461"/>
              <a:gd name="connsiteX46" fmla="*/ 5270 w 12192000"/>
              <a:gd name="connsiteY46" fmla="*/ 6849048 h 6859461"/>
              <a:gd name="connsiteX47" fmla="*/ 2095 w 12192000"/>
              <a:gd name="connsiteY47" fmla="*/ 6849048 h 6859461"/>
              <a:gd name="connsiteX48" fmla="*/ 2095 w 12192000"/>
              <a:gd name="connsiteY48" fmla="*/ 3780410 h 6859461"/>
              <a:gd name="connsiteX49" fmla="*/ 5270 w 12192000"/>
              <a:gd name="connsiteY49" fmla="*/ 3780410 h 6859461"/>
              <a:gd name="connsiteX50" fmla="*/ 5270 w 12192000"/>
              <a:gd name="connsiteY50" fmla="*/ 2631314 h 6859461"/>
              <a:gd name="connsiteX51" fmla="*/ 322770 w 12192000"/>
              <a:gd name="connsiteY51" fmla="*/ 2631314 h 6859461"/>
              <a:gd name="connsiteX52" fmla="*/ 322770 w 12192000"/>
              <a:gd name="connsiteY52" fmla="*/ 2392427 h 6859461"/>
              <a:gd name="connsiteX53" fmla="*/ 491680 w 12192000"/>
              <a:gd name="connsiteY53" fmla="*/ 2392427 h 6859461"/>
              <a:gd name="connsiteX54" fmla="*/ 491680 w 12192000"/>
              <a:gd name="connsiteY54" fmla="*/ 2153159 h 6859461"/>
              <a:gd name="connsiteX55" fmla="*/ 589343 w 12192000"/>
              <a:gd name="connsiteY55" fmla="*/ 2153159 h 6859461"/>
              <a:gd name="connsiteX56" fmla="*/ 589343 w 12192000"/>
              <a:gd name="connsiteY56" fmla="*/ 2392427 h 6859461"/>
              <a:gd name="connsiteX57" fmla="*/ 773620 w 12192000"/>
              <a:gd name="connsiteY57" fmla="*/ 2392427 h 6859461"/>
              <a:gd name="connsiteX58" fmla="*/ 773620 w 12192000"/>
              <a:gd name="connsiteY58" fmla="*/ 2631314 h 6859461"/>
              <a:gd name="connsiteX59" fmla="*/ 875030 w 12192000"/>
              <a:gd name="connsiteY59" fmla="*/ 2631314 h 6859461"/>
              <a:gd name="connsiteX60" fmla="*/ 875030 w 12192000"/>
              <a:gd name="connsiteY60" fmla="*/ 2392427 h 6859461"/>
              <a:gd name="connsiteX61" fmla="*/ 1055306 w 12192000"/>
              <a:gd name="connsiteY61" fmla="*/ 2392427 h 6859461"/>
              <a:gd name="connsiteX62" fmla="*/ 1055306 w 12192000"/>
              <a:gd name="connsiteY62" fmla="*/ 2153223 h 6859461"/>
              <a:gd name="connsiteX63" fmla="*/ 874903 w 12192000"/>
              <a:gd name="connsiteY63" fmla="*/ 2153223 h 6859461"/>
              <a:gd name="connsiteX64" fmla="*/ 874903 w 12192000"/>
              <a:gd name="connsiteY64" fmla="*/ 1913955 h 6859461"/>
              <a:gd name="connsiteX65" fmla="*/ 1711388 w 12192000"/>
              <a:gd name="connsiteY65" fmla="*/ 1913955 h 6859461"/>
              <a:gd name="connsiteX66" fmla="*/ 1711388 w 12192000"/>
              <a:gd name="connsiteY66" fmla="*/ 1675385 h 6859461"/>
              <a:gd name="connsiteX67" fmla="*/ 1967484 w 12192000"/>
              <a:gd name="connsiteY67" fmla="*/ 1675385 h 6859461"/>
              <a:gd name="connsiteX68" fmla="*/ 1967484 w 12192000"/>
              <a:gd name="connsiteY68" fmla="*/ 1436117 h 6859461"/>
              <a:gd name="connsiteX69" fmla="*/ 2149348 w 12192000"/>
              <a:gd name="connsiteY69" fmla="*/ 1436117 h 6859461"/>
              <a:gd name="connsiteX70" fmla="*/ 2149348 w 12192000"/>
              <a:gd name="connsiteY70" fmla="*/ 1675385 h 6859461"/>
              <a:gd name="connsiteX71" fmla="*/ 2052193 w 12192000"/>
              <a:gd name="connsiteY71" fmla="*/ 1675385 h 6859461"/>
              <a:gd name="connsiteX72" fmla="*/ 2052193 w 12192000"/>
              <a:gd name="connsiteY72" fmla="*/ 1914209 h 6859461"/>
              <a:gd name="connsiteX73" fmla="*/ 2333942 w 12192000"/>
              <a:gd name="connsiteY73" fmla="*/ 1914209 h 6859461"/>
              <a:gd name="connsiteX74" fmla="*/ 2333942 w 12192000"/>
              <a:gd name="connsiteY74" fmla="*/ 1436117 h 6859461"/>
              <a:gd name="connsiteX75" fmla="*/ 2880742 w 12192000"/>
              <a:gd name="connsiteY75" fmla="*/ 1436117 h 6859461"/>
              <a:gd name="connsiteX76" fmla="*/ 2880742 w 12192000"/>
              <a:gd name="connsiteY76" fmla="*/ 1196341 h 6859461"/>
              <a:gd name="connsiteX77" fmla="*/ 3297556 w 12192000"/>
              <a:gd name="connsiteY77" fmla="*/ 1196341 h 6859461"/>
              <a:gd name="connsiteX78" fmla="*/ 3297556 w 12192000"/>
              <a:gd name="connsiteY78" fmla="*/ 957073 h 6859461"/>
              <a:gd name="connsiteX79" fmla="*/ 3483737 w 12192000"/>
              <a:gd name="connsiteY79" fmla="*/ 957073 h 6859461"/>
              <a:gd name="connsiteX80" fmla="*/ 3483737 w 12192000"/>
              <a:gd name="connsiteY80" fmla="*/ 717297 h 6859461"/>
              <a:gd name="connsiteX81" fmla="*/ 3585146 w 12192000"/>
              <a:gd name="connsiteY81" fmla="*/ 717297 h 6859461"/>
              <a:gd name="connsiteX82" fmla="*/ 3585146 w 12192000"/>
              <a:gd name="connsiteY82" fmla="*/ 940563 h 6859461"/>
              <a:gd name="connsiteX83" fmla="*/ 3585146 w 12192000"/>
              <a:gd name="connsiteY83" fmla="*/ 957073 h 6859461"/>
              <a:gd name="connsiteX84" fmla="*/ 4034980 w 12192000"/>
              <a:gd name="connsiteY84" fmla="*/ 957073 h 6859461"/>
              <a:gd name="connsiteX85" fmla="*/ 4034980 w 12192000"/>
              <a:gd name="connsiteY85" fmla="*/ 1196341 h 6859461"/>
              <a:gd name="connsiteX86" fmla="*/ 4135629 w 12192000"/>
              <a:gd name="connsiteY86" fmla="*/ 1196341 h 6859461"/>
              <a:gd name="connsiteX87" fmla="*/ 4135629 w 12192000"/>
              <a:gd name="connsiteY87" fmla="*/ 957073 h 6859461"/>
              <a:gd name="connsiteX88" fmla="*/ 4344925 w 12192000"/>
              <a:gd name="connsiteY88" fmla="*/ 957073 h 6859461"/>
              <a:gd name="connsiteX89" fmla="*/ 4344925 w 12192000"/>
              <a:gd name="connsiteY89" fmla="*/ 717297 h 6859461"/>
              <a:gd name="connsiteX90" fmla="*/ 4926774 w 12192000"/>
              <a:gd name="connsiteY90" fmla="*/ 717297 h 6859461"/>
              <a:gd name="connsiteX91" fmla="*/ 4926774 w 12192000"/>
              <a:gd name="connsiteY91" fmla="*/ 956565 h 6859461"/>
              <a:gd name="connsiteX92" fmla="*/ 4926774 w 12192000"/>
              <a:gd name="connsiteY92" fmla="*/ 957073 h 6859461"/>
              <a:gd name="connsiteX93" fmla="*/ 5396104 w 12192000"/>
              <a:gd name="connsiteY93" fmla="*/ 957073 h 6859461"/>
              <a:gd name="connsiteX94" fmla="*/ 5396104 w 12192000"/>
              <a:gd name="connsiteY94" fmla="*/ 717805 h 6859461"/>
              <a:gd name="connsiteX95" fmla="*/ 5852795 w 12192000"/>
              <a:gd name="connsiteY95" fmla="*/ 717805 h 6859461"/>
              <a:gd name="connsiteX96" fmla="*/ 5852795 w 12192000"/>
              <a:gd name="connsiteY96" fmla="*/ 478537 h 6859461"/>
              <a:gd name="connsiteX97" fmla="*/ 5659311 w 12192000"/>
              <a:gd name="connsiteY97" fmla="*/ 478537 h 6859461"/>
              <a:gd name="connsiteX98" fmla="*/ 5659311 w 12192000"/>
              <a:gd name="connsiteY98" fmla="*/ 239269 h 6859461"/>
              <a:gd name="connsiteX99" fmla="*/ 6399149 w 12192000"/>
              <a:gd name="connsiteY99" fmla="*/ 239269 h 6859461"/>
              <a:gd name="connsiteX100" fmla="*/ 0 w 12192000"/>
              <a:gd name="connsiteY100" fmla="*/ 1461 h 6859461"/>
              <a:gd name="connsiteX101" fmla="*/ 1 w 12192000"/>
              <a:gd name="connsiteY101" fmla="*/ 1461 h 6859461"/>
              <a:gd name="connsiteX102" fmla="*/ 1 w 12192000"/>
              <a:gd name="connsiteY102" fmla="*/ 6859461 h 6859461"/>
              <a:gd name="connsiteX103" fmla="*/ 0 w 12192000"/>
              <a:gd name="connsiteY103" fmla="*/ 6859461 h 6859461"/>
              <a:gd name="connsiteX104" fmla="*/ 12184379 w 12192000"/>
              <a:gd name="connsiteY104" fmla="*/ 65 h 6859461"/>
              <a:gd name="connsiteX105" fmla="*/ 12184380 w 12192000"/>
              <a:gd name="connsiteY105" fmla="*/ 65 h 6859461"/>
              <a:gd name="connsiteX106" fmla="*/ 12184380 w 12192000"/>
              <a:gd name="connsiteY106" fmla="*/ 1461 h 6859461"/>
              <a:gd name="connsiteX107" fmla="*/ 12184379 w 12192000"/>
              <a:gd name="connsiteY107" fmla="*/ 1461 h 6859461"/>
              <a:gd name="connsiteX108" fmla="*/ 1 w 12192000"/>
              <a:gd name="connsiteY108" fmla="*/ 0 h 6859461"/>
              <a:gd name="connsiteX109" fmla="*/ 12184379 w 12192000"/>
              <a:gd name="connsiteY109" fmla="*/ 0 h 6859461"/>
              <a:gd name="connsiteX110" fmla="*/ 12184379 w 12192000"/>
              <a:gd name="connsiteY110" fmla="*/ 65 h 6859461"/>
              <a:gd name="connsiteX111" fmla="*/ 7844853 w 12192000"/>
              <a:gd name="connsiteY111" fmla="*/ 65 h 6859461"/>
              <a:gd name="connsiteX112" fmla="*/ 7844853 w 12192000"/>
              <a:gd name="connsiteY112" fmla="*/ 1461 h 6859461"/>
              <a:gd name="connsiteX113" fmla="*/ 7742555 w 12192000"/>
              <a:gd name="connsiteY113" fmla="*/ 1461 h 6859461"/>
              <a:gd name="connsiteX114" fmla="*/ 7742555 w 12192000"/>
              <a:gd name="connsiteY114" fmla="*/ 1 h 6859461"/>
              <a:gd name="connsiteX115" fmla="*/ 6399149 w 12192000"/>
              <a:gd name="connsiteY115" fmla="*/ 1 h 6859461"/>
              <a:gd name="connsiteX116" fmla="*/ 6399149 w 12192000"/>
              <a:gd name="connsiteY116" fmla="*/ 1461 h 6859461"/>
              <a:gd name="connsiteX117" fmla="*/ 1 w 12192000"/>
              <a:gd name="connsiteY117" fmla="*/ 1461 h 685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12192000" h="6859461">
                <a:moveTo>
                  <a:pt x="1417002" y="2153159"/>
                </a:moveTo>
                <a:lnTo>
                  <a:pt x="1417002" y="2392364"/>
                </a:lnTo>
                <a:lnTo>
                  <a:pt x="1519301" y="2392364"/>
                </a:lnTo>
                <a:lnTo>
                  <a:pt x="1519301" y="2153159"/>
                </a:lnTo>
                <a:close/>
                <a:moveTo>
                  <a:pt x="3242565" y="1437006"/>
                </a:moveTo>
                <a:lnTo>
                  <a:pt x="3242565" y="1676274"/>
                </a:lnTo>
                <a:lnTo>
                  <a:pt x="3344862" y="1676274"/>
                </a:lnTo>
                <a:lnTo>
                  <a:pt x="3344862" y="1437006"/>
                </a:lnTo>
                <a:close/>
                <a:moveTo>
                  <a:pt x="3683953" y="1196405"/>
                </a:moveTo>
                <a:lnTo>
                  <a:pt x="3684144" y="1196595"/>
                </a:lnTo>
                <a:lnTo>
                  <a:pt x="3683699" y="1196976"/>
                </a:lnTo>
                <a:lnTo>
                  <a:pt x="3683699" y="1437006"/>
                </a:lnTo>
                <a:lnTo>
                  <a:pt x="3785172" y="1437006"/>
                </a:lnTo>
                <a:lnTo>
                  <a:pt x="3785172" y="1196405"/>
                </a:lnTo>
                <a:close/>
                <a:moveTo>
                  <a:pt x="4288980" y="1196341"/>
                </a:moveTo>
                <a:lnTo>
                  <a:pt x="4288980" y="1435609"/>
                </a:lnTo>
                <a:lnTo>
                  <a:pt x="4470844" y="1435609"/>
                </a:lnTo>
                <a:lnTo>
                  <a:pt x="4470844" y="1196341"/>
                </a:lnTo>
                <a:close/>
                <a:moveTo>
                  <a:pt x="6176327" y="478029"/>
                </a:moveTo>
                <a:lnTo>
                  <a:pt x="6176327" y="717297"/>
                </a:lnTo>
                <a:lnTo>
                  <a:pt x="6278626" y="717297"/>
                </a:lnTo>
                <a:lnTo>
                  <a:pt x="6278626" y="478029"/>
                </a:lnTo>
                <a:close/>
                <a:moveTo>
                  <a:pt x="5047933" y="239268"/>
                </a:moveTo>
                <a:lnTo>
                  <a:pt x="5502529" y="239268"/>
                </a:lnTo>
                <a:lnTo>
                  <a:pt x="5502529" y="478536"/>
                </a:lnTo>
                <a:lnTo>
                  <a:pt x="5047933" y="478536"/>
                </a:lnTo>
                <a:close/>
                <a:moveTo>
                  <a:pt x="4763833" y="239268"/>
                </a:moveTo>
                <a:lnTo>
                  <a:pt x="4945698" y="239268"/>
                </a:lnTo>
                <a:lnTo>
                  <a:pt x="4945698" y="478536"/>
                </a:lnTo>
                <a:lnTo>
                  <a:pt x="4763833" y="478536"/>
                </a:lnTo>
                <a:close/>
                <a:moveTo>
                  <a:pt x="12184380" y="1461"/>
                </a:moveTo>
                <a:lnTo>
                  <a:pt x="12192000" y="1461"/>
                </a:lnTo>
                <a:lnTo>
                  <a:pt x="12192000" y="6859461"/>
                </a:lnTo>
                <a:lnTo>
                  <a:pt x="12184379" y="6859461"/>
                </a:lnTo>
                <a:lnTo>
                  <a:pt x="12184379" y="14187"/>
                </a:lnTo>
                <a:close/>
                <a:moveTo>
                  <a:pt x="6399149" y="1461"/>
                </a:moveTo>
                <a:lnTo>
                  <a:pt x="7742555" y="1461"/>
                </a:lnTo>
                <a:lnTo>
                  <a:pt x="7742555" y="239269"/>
                </a:lnTo>
                <a:lnTo>
                  <a:pt x="7844853" y="239269"/>
                </a:lnTo>
                <a:lnTo>
                  <a:pt x="7844853" y="1461"/>
                </a:lnTo>
                <a:lnTo>
                  <a:pt x="12184379" y="1461"/>
                </a:lnTo>
                <a:lnTo>
                  <a:pt x="12184379" y="14187"/>
                </a:lnTo>
                <a:lnTo>
                  <a:pt x="12184062" y="4121342"/>
                </a:lnTo>
                <a:lnTo>
                  <a:pt x="12179807" y="4121342"/>
                </a:lnTo>
                <a:lnTo>
                  <a:pt x="12179807" y="6855398"/>
                </a:lnTo>
                <a:lnTo>
                  <a:pt x="5270" y="6855398"/>
                </a:lnTo>
                <a:lnTo>
                  <a:pt x="5270" y="6849048"/>
                </a:lnTo>
                <a:lnTo>
                  <a:pt x="2095" y="6849048"/>
                </a:lnTo>
                <a:lnTo>
                  <a:pt x="2095" y="3780410"/>
                </a:lnTo>
                <a:lnTo>
                  <a:pt x="5270" y="3780410"/>
                </a:lnTo>
                <a:lnTo>
                  <a:pt x="5270" y="2631314"/>
                </a:lnTo>
                <a:lnTo>
                  <a:pt x="322770" y="2631314"/>
                </a:lnTo>
                <a:lnTo>
                  <a:pt x="322770" y="2392427"/>
                </a:lnTo>
                <a:lnTo>
                  <a:pt x="491680" y="2392427"/>
                </a:lnTo>
                <a:lnTo>
                  <a:pt x="491680" y="2153159"/>
                </a:lnTo>
                <a:lnTo>
                  <a:pt x="589343" y="2153159"/>
                </a:lnTo>
                <a:lnTo>
                  <a:pt x="589343" y="2392427"/>
                </a:lnTo>
                <a:lnTo>
                  <a:pt x="773620" y="2392427"/>
                </a:lnTo>
                <a:lnTo>
                  <a:pt x="773620" y="2631314"/>
                </a:lnTo>
                <a:lnTo>
                  <a:pt x="875030" y="2631314"/>
                </a:lnTo>
                <a:lnTo>
                  <a:pt x="875030" y="2392427"/>
                </a:lnTo>
                <a:lnTo>
                  <a:pt x="1055306" y="2392427"/>
                </a:lnTo>
                <a:lnTo>
                  <a:pt x="1055306" y="2153223"/>
                </a:lnTo>
                <a:lnTo>
                  <a:pt x="874903" y="2153223"/>
                </a:lnTo>
                <a:lnTo>
                  <a:pt x="874903" y="1913955"/>
                </a:lnTo>
                <a:lnTo>
                  <a:pt x="1711388" y="1913955"/>
                </a:lnTo>
                <a:lnTo>
                  <a:pt x="1711388" y="1675385"/>
                </a:lnTo>
                <a:lnTo>
                  <a:pt x="1967484" y="1675385"/>
                </a:lnTo>
                <a:lnTo>
                  <a:pt x="1967484" y="1436117"/>
                </a:lnTo>
                <a:lnTo>
                  <a:pt x="2149348" y="1436117"/>
                </a:lnTo>
                <a:lnTo>
                  <a:pt x="2149348" y="1675385"/>
                </a:lnTo>
                <a:lnTo>
                  <a:pt x="2052193" y="1675385"/>
                </a:lnTo>
                <a:lnTo>
                  <a:pt x="2052193" y="1914209"/>
                </a:lnTo>
                <a:cubicBezTo>
                  <a:pt x="2052193" y="1914209"/>
                  <a:pt x="2333942" y="1914209"/>
                  <a:pt x="2333942" y="1914209"/>
                </a:cubicBezTo>
                <a:lnTo>
                  <a:pt x="2333942" y="1436117"/>
                </a:lnTo>
                <a:lnTo>
                  <a:pt x="2880742" y="1436117"/>
                </a:lnTo>
                <a:lnTo>
                  <a:pt x="2880742" y="1196341"/>
                </a:lnTo>
                <a:lnTo>
                  <a:pt x="3297556" y="1196341"/>
                </a:lnTo>
                <a:lnTo>
                  <a:pt x="3297556" y="957073"/>
                </a:lnTo>
                <a:lnTo>
                  <a:pt x="3483737" y="957073"/>
                </a:lnTo>
                <a:lnTo>
                  <a:pt x="3483737" y="717297"/>
                </a:lnTo>
                <a:lnTo>
                  <a:pt x="3585146" y="717297"/>
                </a:lnTo>
                <a:lnTo>
                  <a:pt x="3585146" y="940563"/>
                </a:lnTo>
                <a:lnTo>
                  <a:pt x="3585146" y="957073"/>
                </a:lnTo>
                <a:lnTo>
                  <a:pt x="4034980" y="957073"/>
                </a:lnTo>
                <a:lnTo>
                  <a:pt x="4034980" y="1196341"/>
                </a:lnTo>
                <a:lnTo>
                  <a:pt x="4135629" y="1196341"/>
                </a:lnTo>
                <a:lnTo>
                  <a:pt x="4135629" y="957073"/>
                </a:lnTo>
                <a:lnTo>
                  <a:pt x="4344925" y="957073"/>
                </a:lnTo>
                <a:lnTo>
                  <a:pt x="4344925" y="717297"/>
                </a:lnTo>
                <a:lnTo>
                  <a:pt x="4926774" y="717297"/>
                </a:lnTo>
                <a:lnTo>
                  <a:pt x="4926774" y="956565"/>
                </a:lnTo>
                <a:lnTo>
                  <a:pt x="4926774" y="957073"/>
                </a:lnTo>
                <a:lnTo>
                  <a:pt x="5396104" y="957073"/>
                </a:lnTo>
                <a:lnTo>
                  <a:pt x="5396104" y="717805"/>
                </a:lnTo>
                <a:lnTo>
                  <a:pt x="5852795" y="717805"/>
                </a:lnTo>
                <a:lnTo>
                  <a:pt x="5852795" y="478537"/>
                </a:lnTo>
                <a:lnTo>
                  <a:pt x="5659311" y="478537"/>
                </a:lnTo>
                <a:lnTo>
                  <a:pt x="5659311" y="239269"/>
                </a:lnTo>
                <a:lnTo>
                  <a:pt x="6399149" y="239269"/>
                </a:lnTo>
                <a:close/>
                <a:moveTo>
                  <a:pt x="0" y="1461"/>
                </a:moveTo>
                <a:lnTo>
                  <a:pt x="1" y="1461"/>
                </a:lnTo>
                <a:lnTo>
                  <a:pt x="1" y="6859461"/>
                </a:lnTo>
                <a:lnTo>
                  <a:pt x="0" y="6859461"/>
                </a:lnTo>
                <a:close/>
                <a:moveTo>
                  <a:pt x="12184379" y="65"/>
                </a:moveTo>
                <a:lnTo>
                  <a:pt x="12184380" y="65"/>
                </a:lnTo>
                <a:lnTo>
                  <a:pt x="12184380" y="1461"/>
                </a:lnTo>
                <a:lnTo>
                  <a:pt x="12184379" y="1461"/>
                </a:lnTo>
                <a:close/>
                <a:moveTo>
                  <a:pt x="1" y="0"/>
                </a:moveTo>
                <a:lnTo>
                  <a:pt x="12184379" y="0"/>
                </a:lnTo>
                <a:lnTo>
                  <a:pt x="12184379" y="65"/>
                </a:lnTo>
                <a:lnTo>
                  <a:pt x="7844853" y="65"/>
                </a:lnTo>
                <a:lnTo>
                  <a:pt x="7844853" y="1461"/>
                </a:lnTo>
                <a:lnTo>
                  <a:pt x="7742555" y="1461"/>
                </a:lnTo>
                <a:lnTo>
                  <a:pt x="7742555" y="1"/>
                </a:lnTo>
                <a:lnTo>
                  <a:pt x="6399149" y="1"/>
                </a:lnTo>
                <a:lnTo>
                  <a:pt x="6399149" y="1461"/>
                </a:lnTo>
                <a:lnTo>
                  <a:pt x="1" y="1461"/>
                </a:lnTo>
                <a:close/>
              </a:path>
            </a:pathLst>
          </a:custGeom>
          <a:solidFill>
            <a:schemeClr val="bg1">
              <a:alpha val="0"/>
            </a:schemeClr>
          </a:solidFill>
        </p:spPr>
        <p:txBody>
          <a:bodyPr wrap="square" anchor="ctr">
            <a:noAutofit/>
          </a:bodyPr>
          <a:lstStyle>
            <a:lvl1pPr algn="ctr">
              <a:defRPr b="1">
                <a:solidFill>
                  <a:schemeClr val="bg1"/>
                </a:solidFill>
              </a:defRPr>
            </a:lvl1pPr>
          </a:lstStyle>
          <a:p>
            <a:r>
              <a:rPr lang="en-US"/>
              <a:t>Click icon to add picture</a:t>
            </a:r>
          </a:p>
        </p:txBody>
      </p:sp>
      <p:grpSp>
        <p:nvGrpSpPr>
          <p:cNvPr id="28" name="Group 27">
            <a:extLst>
              <a:ext uri="{FF2B5EF4-FFF2-40B4-BE49-F238E27FC236}">
                <a16:creationId xmlns:a16="http://schemas.microsoft.com/office/drawing/2014/main" id="{E73B626C-A155-F346-D8EF-9E56183B06F8}"/>
              </a:ext>
            </a:extLst>
          </p:cNvPr>
          <p:cNvGrpSpPr/>
          <p:nvPr/>
        </p:nvGrpSpPr>
        <p:grpSpPr>
          <a:xfrm>
            <a:off x="10187131" y="687949"/>
            <a:ext cx="1234969" cy="518323"/>
            <a:chOff x="7459170" y="481236"/>
            <a:chExt cx="2697427" cy="1132124"/>
          </a:xfrm>
        </p:grpSpPr>
        <p:sp>
          <p:nvSpPr>
            <p:cNvPr id="29" name="Freeform 5">
              <a:extLst>
                <a:ext uri="{FF2B5EF4-FFF2-40B4-BE49-F238E27FC236}">
                  <a16:creationId xmlns:a16="http://schemas.microsoft.com/office/drawing/2014/main" id="{77E34495-9DEF-8D2B-7934-27A2BD8001DA}"/>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30" name="Freeform 6">
              <a:extLst>
                <a:ext uri="{FF2B5EF4-FFF2-40B4-BE49-F238E27FC236}">
                  <a16:creationId xmlns:a16="http://schemas.microsoft.com/office/drawing/2014/main" id="{B4BC32B4-8A41-97C6-4FF2-16827B40C4B4}"/>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31" name="Freeform 7">
              <a:extLst>
                <a:ext uri="{FF2B5EF4-FFF2-40B4-BE49-F238E27FC236}">
                  <a16:creationId xmlns:a16="http://schemas.microsoft.com/office/drawing/2014/main" id="{014F4BFF-C5C2-F661-5FC6-5DD649E8DD27}"/>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64" name="Freeform 9">
              <a:extLst>
                <a:ext uri="{FF2B5EF4-FFF2-40B4-BE49-F238E27FC236}">
                  <a16:creationId xmlns:a16="http://schemas.microsoft.com/office/drawing/2014/main" id="{E89DBDAC-5DD7-3AE5-2D0C-64125549559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65" name="Freeform 16">
              <a:extLst>
                <a:ext uri="{FF2B5EF4-FFF2-40B4-BE49-F238E27FC236}">
                  <a16:creationId xmlns:a16="http://schemas.microsoft.com/office/drawing/2014/main" id="{A1C1CE28-EB26-5838-C584-E650647A083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66" name="Freeform 17">
              <a:extLst>
                <a:ext uri="{FF2B5EF4-FFF2-40B4-BE49-F238E27FC236}">
                  <a16:creationId xmlns:a16="http://schemas.microsoft.com/office/drawing/2014/main" id="{CB4C4510-49A2-319E-9E3E-A0DE7D85FD5B}"/>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67" name="Freeform 18">
              <a:extLst>
                <a:ext uri="{FF2B5EF4-FFF2-40B4-BE49-F238E27FC236}">
                  <a16:creationId xmlns:a16="http://schemas.microsoft.com/office/drawing/2014/main" id="{C18717A2-D5F6-9E95-9BA3-5992CC5F45A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
        <p:nvSpPr>
          <p:cNvPr id="2" name="Text Placeholder 5">
            <a:extLst>
              <a:ext uri="{FF2B5EF4-FFF2-40B4-BE49-F238E27FC236}">
                <a16:creationId xmlns:a16="http://schemas.microsoft.com/office/drawing/2014/main" id="{1C4FC05B-B1F0-A1F3-9303-7FE5AB99D57D}"/>
              </a:ext>
            </a:extLst>
          </p:cNvPr>
          <p:cNvSpPr>
            <a:spLocks noGrp="1"/>
          </p:cNvSpPr>
          <p:nvPr>
            <p:ph type="body" sz="quarter" idx="13" hasCustomPrompt="1"/>
          </p:nvPr>
        </p:nvSpPr>
        <p:spPr>
          <a:xfrm>
            <a:off x="694944" y="5339715"/>
            <a:ext cx="7467602" cy="984885"/>
          </a:xfrm>
        </p:spPr>
        <p:txBody>
          <a:bodyPr/>
          <a:lstStyle>
            <a:lvl1pPr marL="0" indent="0">
              <a:spcBef>
                <a:spcPts val="0"/>
              </a:spcBef>
              <a:buNone/>
              <a:defRPr sz="2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p>
          <a:p>
            <a:pPr lvl="0"/>
            <a:r>
              <a:rPr lang="en-US"/>
              <a:t>Max two lines</a:t>
            </a:r>
            <a:endParaRPr lang="en-GB"/>
          </a:p>
        </p:txBody>
      </p:sp>
      <p:sp>
        <p:nvSpPr>
          <p:cNvPr id="5" name="Title Placeholder 13">
            <a:extLst>
              <a:ext uri="{FF2B5EF4-FFF2-40B4-BE49-F238E27FC236}">
                <a16:creationId xmlns:a16="http://schemas.microsoft.com/office/drawing/2014/main" id="{CAE6CBB4-1580-5D1E-ED2D-0CD62E751223}"/>
              </a:ext>
            </a:extLst>
          </p:cNvPr>
          <p:cNvSpPr>
            <a:spLocks noGrp="1"/>
          </p:cNvSpPr>
          <p:nvPr>
            <p:ph type="title" hasCustomPrompt="1"/>
          </p:nvPr>
        </p:nvSpPr>
        <p:spPr>
          <a:xfrm>
            <a:off x="694944" y="3657600"/>
            <a:ext cx="7467600" cy="1354217"/>
          </a:xfrm>
          <a:prstGeom prst="rect">
            <a:avLst/>
          </a:prstGeom>
        </p:spPr>
        <p:txBody>
          <a:bodyPr vert="horz" wrap="square" lIns="0" tIns="0" rIns="0" bIns="0" rtlCol="0" anchor="b" anchorCtr="0">
            <a:spAutoFit/>
          </a:bodyPr>
          <a:lstStyle>
            <a:lvl1pPr>
              <a:defRPr sz="4400">
                <a:solidFill>
                  <a:schemeClr val="bg1"/>
                </a:solidFill>
              </a:defRPr>
            </a:lvl1pPr>
          </a:lstStyle>
          <a:p>
            <a:r>
              <a:rPr lang="en-US"/>
              <a:t>Divider slide</a:t>
            </a:r>
            <a:br>
              <a:rPr lang="en-US"/>
            </a:br>
            <a:r>
              <a:rPr lang="en-US"/>
              <a:t>Max two lines</a:t>
            </a:r>
            <a:endParaRPr lang="en-GB"/>
          </a:p>
        </p:txBody>
      </p:sp>
      <p:sp>
        <p:nvSpPr>
          <p:cNvPr id="3" name="Slide Number Placeholder 2">
            <a:extLst>
              <a:ext uri="{FF2B5EF4-FFF2-40B4-BE49-F238E27FC236}">
                <a16:creationId xmlns:a16="http://schemas.microsoft.com/office/drawing/2014/main" id="{2F443219-2EFB-BC42-D6F4-FFDC9C115115}"/>
              </a:ext>
            </a:extLst>
          </p:cNvPr>
          <p:cNvSpPr>
            <a:spLocks noGrp="1"/>
          </p:cNvSpPr>
          <p:nvPr>
            <p:ph type="sldNum" sz="quarter" idx="14"/>
          </p:nvPr>
        </p:nvSpPr>
        <p:spPr>
          <a:xfrm>
            <a:off x="11341289" y="6404844"/>
            <a:ext cx="476534" cy="153632"/>
          </a:xfrm>
          <a:prstGeom prst="rect">
            <a:avLst/>
          </a:prstGeom>
        </p:spPr>
        <p:txBody>
          <a:bodyPr/>
          <a:lstStyle>
            <a:lvl1pPr>
              <a:defRPr>
                <a:solidFill>
                  <a:schemeClr val="bg1"/>
                </a:solidFill>
              </a:defRPr>
            </a:lvl1pPr>
          </a:lstStyle>
          <a:p>
            <a:fld id="{9E74224C-F5B0-D04D-98A9-64EC68DC7E07}" type="slidenum">
              <a:rPr lang="en-US" smtClean="0"/>
              <a:pPr/>
              <a:t>‹#›</a:t>
            </a:fld>
            <a:endParaRPr lang="en-US"/>
          </a:p>
        </p:txBody>
      </p:sp>
    </p:spTree>
    <p:extLst>
      <p:ext uri="{BB962C8B-B14F-4D97-AF65-F5344CB8AC3E}">
        <p14:creationId xmlns:p14="http://schemas.microsoft.com/office/powerpoint/2010/main" val="1774030981"/>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p:cSld name="Divider layout 2">
    <p:bg>
      <p:bgPr>
        <a:solidFill>
          <a:schemeClr val="tx1"/>
        </a:solidFill>
        <a:effectLst/>
      </p:bgPr>
    </p:bg>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74061A3F-47F8-A84F-7E6F-93933D518E51}"/>
              </a:ext>
            </a:extLst>
          </p:cNvPr>
          <p:cNvPicPr>
            <a:picLocks noChangeAspect="1"/>
          </p:cNvPicPr>
          <p:nvPr/>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17736" y="-8165"/>
            <a:ext cx="12217901" cy="6870629"/>
          </a:xfrm>
          <a:prstGeom prst="rect">
            <a:avLst/>
          </a:prstGeom>
        </p:spPr>
      </p:pic>
      <p:sp>
        <p:nvSpPr>
          <p:cNvPr id="6" name="Text Placeholder 5">
            <a:extLst>
              <a:ext uri="{FF2B5EF4-FFF2-40B4-BE49-F238E27FC236}">
                <a16:creationId xmlns:a16="http://schemas.microsoft.com/office/drawing/2014/main" id="{41C67C17-03F0-336A-F782-185E8314E532}"/>
              </a:ext>
            </a:extLst>
          </p:cNvPr>
          <p:cNvSpPr>
            <a:spLocks noGrp="1"/>
          </p:cNvSpPr>
          <p:nvPr>
            <p:ph type="body" sz="quarter" idx="13" hasCustomPrompt="1"/>
          </p:nvPr>
        </p:nvSpPr>
        <p:spPr>
          <a:xfrm>
            <a:off x="694944" y="5339715"/>
            <a:ext cx="7467602" cy="984885"/>
          </a:xfrm>
        </p:spPr>
        <p:txBody>
          <a:bodyPr/>
          <a:lstStyle>
            <a:lvl1pPr marL="0" indent="0">
              <a:spcBef>
                <a:spcPts val="0"/>
              </a:spcBef>
              <a:buNone/>
              <a:defRPr sz="2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p>
          <a:p>
            <a:pPr lvl="0"/>
            <a:r>
              <a:rPr lang="en-US"/>
              <a:t>Max two lines</a:t>
            </a:r>
            <a:endParaRPr lang="en-GB"/>
          </a:p>
        </p:txBody>
      </p:sp>
      <p:sp>
        <p:nvSpPr>
          <p:cNvPr id="7" name="Title Placeholder 13">
            <a:extLst>
              <a:ext uri="{FF2B5EF4-FFF2-40B4-BE49-F238E27FC236}">
                <a16:creationId xmlns:a16="http://schemas.microsoft.com/office/drawing/2014/main" id="{05C4F7E3-76F2-8816-1FEE-EB1E510A2B6E}"/>
              </a:ext>
            </a:extLst>
          </p:cNvPr>
          <p:cNvSpPr>
            <a:spLocks noGrp="1"/>
          </p:cNvSpPr>
          <p:nvPr>
            <p:ph type="title" hasCustomPrompt="1"/>
          </p:nvPr>
        </p:nvSpPr>
        <p:spPr>
          <a:xfrm>
            <a:off x="694944" y="3657600"/>
            <a:ext cx="7467600" cy="1354217"/>
          </a:xfrm>
          <a:prstGeom prst="rect">
            <a:avLst/>
          </a:prstGeom>
        </p:spPr>
        <p:txBody>
          <a:bodyPr vert="horz" wrap="square" lIns="0" tIns="0" rIns="0" bIns="0" rtlCol="0" anchor="b" anchorCtr="0">
            <a:spAutoFit/>
          </a:bodyPr>
          <a:lstStyle>
            <a:lvl1pPr>
              <a:defRPr sz="4400">
                <a:solidFill>
                  <a:schemeClr val="bg1"/>
                </a:solidFill>
              </a:defRPr>
            </a:lvl1pPr>
          </a:lstStyle>
          <a:p>
            <a:r>
              <a:rPr lang="en-US"/>
              <a:t>Divider slide</a:t>
            </a:r>
            <a:br>
              <a:rPr lang="en-US"/>
            </a:br>
            <a:r>
              <a:rPr lang="en-US"/>
              <a:t>Max two lines</a:t>
            </a:r>
            <a:endParaRPr lang="en-GB"/>
          </a:p>
        </p:txBody>
      </p:sp>
      <p:grpSp>
        <p:nvGrpSpPr>
          <p:cNvPr id="2" name="Group 1">
            <a:extLst>
              <a:ext uri="{FF2B5EF4-FFF2-40B4-BE49-F238E27FC236}">
                <a16:creationId xmlns:a16="http://schemas.microsoft.com/office/drawing/2014/main" id="{D1EBE406-CC0A-D855-C047-B83B6A274921}"/>
              </a:ext>
            </a:extLst>
          </p:cNvPr>
          <p:cNvGrpSpPr/>
          <p:nvPr/>
        </p:nvGrpSpPr>
        <p:grpSpPr>
          <a:xfrm>
            <a:off x="10187131" y="687949"/>
            <a:ext cx="1234969" cy="518323"/>
            <a:chOff x="7459170" y="481236"/>
            <a:chExt cx="2697427" cy="1132124"/>
          </a:xfrm>
          <a:solidFill>
            <a:schemeClr val="bg1"/>
          </a:solidFill>
        </p:grpSpPr>
        <p:sp>
          <p:nvSpPr>
            <p:cNvPr id="3" name="Freeform 2">
              <a:extLst>
                <a:ext uri="{FF2B5EF4-FFF2-40B4-BE49-F238E27FC236}">
                  <a16:creationId xmlns:a16="http://schemas.microsoft.com/office/drawing/2014/main" id="{3535458D-D6F2-0DEB-240C-566B71330F6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4" name="Freeform 3">
              <a:extLst>
                <a:ext uri="{FF2B5EF4-FFF2-40B4-BE49-F238E27FC236}">
                  <a16:creationId xmlns:a16="http://schemas.microsoft.com/office/drawing/2014/main" id="{D64F59B7-6AEE-E93C-A00A-7CF6CCE1B23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673062BC-F597-285A-CA5D-04928CFD3E44}"/>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296AF880-3E36-D43A-44CB-A2926D722A7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54938477-1B85-CE55-650E-17245951509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B483D60A-F0CF-6D77-FD8B-291D9E4D7B0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80B5A102-87DA-0B8A-AACB-E55C56CA80F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212148130"/>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p:cSld name="Divider layout 3">
    <p:bg>
      <p:bgPr>
        <a:solidFill>
          <a:schemeClr val="tx1"/>
        </a:solidFill>
        <a:effectLst/>
      </p:bgPr>
    </p:bg>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74061A3F-47F8-A84F-7E6F-93933D518E51}"/>
              </a:ext>
            </a:extLst>
          </p:cNvPr>
          <p:cNvPicPr>
            <a:picLocks noChangeAspect="1"/>
          </p:cNvPicPr>
          <p:nvPr/>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25901" y="0"/>
            <a:ext cx="12217901" cy="6870629"/>
          </a:xfrm>
          <a:prstGeom prst="rect">
            <a:avLst/>
          </a:prstGeom>
        </p:spPr>
      </p:pic>
      <p:sp>
        <p:nvSpPr>
          <p:cNvPr id="6" name="Text Placeholder 5">
            <a:extLst>
              <a:ext uri="{FF2B5EF4-FFF2-40B4-BE49-F238E27FC236}">
                <a16:creationId xmlns:a16="http://schemas.microsoft.com/office/drawing/2014/main" id="{41C67C17-03F0-336A-F782-185E8314E532}"/>
              </a:ext>
            </a:extLst>
          </p:cNvPr>
          <p:cNvSpPr>
            <a:spLocks noGrp="1"/>
          </p:cNvSpPr>
          <p:nvPr>
            <p:ph type="body" sz="quarter" idx="13" hasCustomPrompt="1"/>
          </p:nvPr>
        </p:nvSpPr>
        <p:spPr>
          <a:xfrm>
            <a:off x="694944" y="5339715"/>
            <a:ext cx="7467602" cy="984885"/>
          </a:xfrm>
        </p:spPr>
        <p:txBody>
          <a:bodyPr/>
          <a:lstStyle>
            <a:lvl1pPr marL="0" indent="0">
              <a:spcBef>
                <a:spcPts val="0"/>
              </a:spcBef>
              <a:buNone/>
              <a:defRPr sz="2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p>
          <a:p>
            <a:pPr lvl="0"/>
            <a:r>
              <a:rPr lang="en-US"/>
              <a:t>Max two lines</a:t>
            </a:r>
            <a:endParaRPr lang="en-GB"/>
          </a:p>
        </p:txBody>
      </p:sp>
      <p:sp>
        <p:nvSpPr>
          <p:cNvPr id="7" name="Title Placeholder 13">
            <a:extLst>
              <a:ext uri="{FF2B5EF4-FFF2-40B4-BE49-F238E27FC236}">
                <a16:creationId xmlns:a16="http://schemas.microsoft.com/office/drawing/2014/main" id="{05C4F7E3-76F2-8816-1FEE-EB1E510A2B6E}"/>
              </a:ext>
            </a:extLst>
          </p:cNvPr>
          <p:cNvSpPr>
            <a:spLocks noGrp="1"/>
          </p:cNvSpPr>
          <p:nvPr>
            <p:ph type="title" hasCustomPrompt="1"/>
          </p:nvPr>
        </p:nvSpPr>
        <p:spPr>
          <a:xfrm>
            <a:off x="694944" y="3657600"/>
            <a:ext cx="7467600" cy="1354217"/>
          </a:xfrm>
          <a:prstGeom prst="rect">
            <a:avLst/>
          </a:prstGeom>
        </p:spPr>
        <p:txBody>
          <a:bodyPr vert="horz" wrap="square" lIns="0" tIns="0" rIns="0" bIns="0" rtlCol="0" anchor="b" anchorCtr="0">
            <a:spAutoFit/>
          </a:bodyPr>
          <a:lstStyle>
            <a:lvl1pPr>
              <a:defRPr sz="4400">
                <a:solidFill>
                  <a:schemeClr val="bg1"/>
                </a:solidFill>
              </a:defRPr>
            </a:lvl1pPr>
          </a:lstStyle>
          <a:p>
            <a:r>
              <a:rPr lang="en-US"/>
              <a:t>Divider slide</a:t>
            </a:r>
            <a:br>
              <a:rPr lang="en-US"/>
            </a:br>
            <a:r>
              <a:rPr lang="en-US"/>
              <a:t>Max two lines</a:t>
            </a:r>
            <a:endParaRPr lang="en-GB"/>
          </a:p>
        </p:txBody>
      </p:sp>
      <p:grpSp>
        <p:nvGrpSpPr>
          <p:cNvPr id="2" name="Group 1">
            <a:extLst>
              <a:ext uri="{FF2B5EF4-FFF2-40B4-BE49-F238E27FC236}">
                <a16:creationId xmlns:a16="http://schemas.microsoft.com/office/drawing/2014/main" id="{D1EBE406-CC0A-D855-C047-B83B6A274921}"/>
              </a:ext>
            </a:extLst>
          </p:cNvPr>
          <p:cNvGrpSpPr/>
          <p:nvPr/>
        </p:nvGrpSpPr>
        <p:grpSpPr>
          <a:xfrm>
            <a:off x="10187131" y="687949"/>
            <a:ext cx="1234969" cy="518323"/>
            <a:chOff x="7459170" y="481236"/>
            <a:chExt cx="2697427" cy="1132124"/>
          </a:xfrm>
          <a:solidFill>
            <a:schemeClr val="bg1"/>
          </a:solidFill>
        </p:grpSpPr>
        <p:sp>
          <p:nvSpPr>
            <p:cNvPr id="3" name="Freeform 2">
              <a:extLst>
                <a:ext uri="{FF2B5EF4-FFF2-40B4-BE49-F238E27FC236}">
                  <a16:creationId xmlns:a16="http://schemas.microsoft.com/office/drawing/2014/main" id="{3535458D-D6F2-0DEB-240C-566B71330F6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4" name="Freeform 3">
              <a:extLst>
                <a:ext uri="{FF2B5EF4-FFF2-40B4-BE49-F238E27FC236}">
                  <a16:creationId xmlns:a16="http://schemas.microsoft.com/office/drawing/2014/main" id="{D64F59B7-6AEE-E93C-A00A-7CF6CCE1B23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673062BC-F597-285A-CA5D-04928CFD3E44}"/>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296AF880-3E36-D43A-44CB-A2926D722A7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54938477-1B85-CE55-650E-17245951509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B483D60A-F0CF-6D77-FD8B-291D9E4D7B0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80B5A102-87DA-0B8A-AACB-E55C56CA80F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636346555"/>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Agenda layout 1">
    <p:bg>
      <p:bgPr>
        <a:solidFill>
          <a:schemeClr val="tx1"/>
        </a:solidFill>
        <a:effectLst/>
      </p:bgPr>
    </p:bg>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05608BF-D0C9-1827-6F00-D95777FEBB08}"/>
              </a:ext>
            </a:extLst>
          </p:cNvPr>
          <p:cNvPicPr>
            <a:picLocks noChangeAspect="1"/>
          </p:cNvPicPr>
          <p:nvPr/>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12192000" cy="6858000"/>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p:nvGrpSpPr>
        <p:grpSpPr>
          <a:xfrm>
            <a:off x="10863102" y="309052"/>
            <a:ext cx="911847" cy="382707"/>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072190" y="1604682"/>
            <a:ext cx="5169552"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sp>
        <p:nvSpPr>
          <p:cNvPr id="3" name="Text Placeholder 14">
            <a:extLst>
              <a:ext uri="{FF2B5EF4-FFF2-40B4-BE49-F238E27FC236}">
                <a16:creationId xmlns:a16="http://schemas.microsoft.com/office/drawing/2014/main" id="{45E2D187-9385-8819-6B67-4A882884F045}"/>
              </a:ext>
            </a:extLst>
          </p:cNvPr>
          <p:cNvSpPr>
            <a:spLocks noGrp="1"/>
          </p:cNvSpPr>
          <p:nvPr>
            <p:ph type="body" sz="quarter" idx="26"/>
          </p:nvPr>
        </p:nvSpPr>
        <p:spPr>
          <a:xfrm>
            <a:off x="6072189" y="2458122"/>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5" name="Text Placeholder 14">
            <a:extLst>
              <a:ext uri="{FF2B5EF4-FFF2-40B4-BE49-F238E27FC236}">
                <a16:creationId xmlns:a16="http://schemas.microsoft.com/office/drawing/2014/main" id="{DEB9CC22-662F-4327-8276-2D1087479AEC}"/>
              </a:ext>
            </a:extLst>
          </p:cNvPr>
          <p:cNvSpPr>
            <a:spLocks noGrp="1"/>
          </p:cNvSpPr>
          <p:nvPr>
            <p:ph type="body" sz="quarter" idx="27"/>
          </p:nvPr>
        </p:nvSpPr>
        <p:spPr>
          <a:xfrm>
            <a:off x="6072189" y="2972799"/>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6" name="Text Placeholder 14">
            <a:extLst>
              <a:ext uri="{FF2B5EF4-FFF2-40B4-BE49-F238E27FC236}">
                <a16:creationId xmlns:a16="http://schemas.microsoft.com/office/drawing/2014/main" id="{E54B36B9-57A6-F4C8-CBC9-341174A6201C}"/>
              </a:ext>
            </a:extLst>
          </p:cNvPr>
          <p:cNvSpPr>
            <a:spLocks noGrp="1"/>
          </p:cNvSpPr>
          <p:nvPr>
            <p:ph type="body" sz="quarter" idx="28"/>
          </p:nvPr>
        </p:nvSpPr>
        <p:spPr>
          <a:xfrm>
            <a:off x="6072189" y="3487476"/>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7" name="Text Placeholder 14">
            <a:extLst>
              <a:ext uri="{FF2B5EF4-FFF2-40B4-BE49-F238E27FC236}">
                <a16:creationId xmlns:a16="http://schemas.microsoft.com/office/drawing/2014/main" id="{422AB10D-50D7-DF25-22DB-0576AC0324B8}"/>
              </a:ext>
            </a:extLst>
          </p:cNvPr>
          <p:cNvSpPr>
            <a:spLocks noGrp="1"/>
          </p:cNvSpPr>
          <p:nvPr>
            <p:ph type="body" sz="quarter" idx="29"/>
          </p:nvPr>
        </p:nvSpPr>
        <p:spPr>
          <a:xfrm>
            <a:off x="6072189" y="4002153"/>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8" name="Text Placeholder 14">
            <a:extLst>
              <a:ext uri="{FF2B5EF4-FFF2-40B4-BE49-F238E27FC236}">
                <a16:creationId xmlns:a16="http://schemas.microsoft.com/office/drawing/2014/main" id="{6D1B2EDD-0E4A-AD34-ED0C-8B1E7F487DEB}"/>
              </a:ext>
            </a:extLst>
          </p:cNvPr>
          <p:cNvSpPr>
            <a:spLocks noGrp="1"/>
          </p:cNvSpPr>
          <p:nvPr>
            <p:ph type="body" sz="quarter" idx="30"/>
          </p:nvPr>
        </p:nvSpPr>
        <p:spPr>
          <a:xfrm>
            <a:off x="6072189" y="4516830"/>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9" name="Text Placeholder 14">
            <a:extLst>
              <a:ext uri="{FF2B5EF4-FFF2-40B4-BE49-F238E27FC236}">
                <a16:creationId xmlns:a16="http://schemas.microsoft.com/office/drawing/2014/main" id="{74A7BFC7-39F3-EE9A-97B8-82459D689219}"/>
              </a:ext>
            </a:extLst>
          </p:cNvPr>
          <p:cNvSpPr>
            <a:spLocks noGrp="1"/>
          </p:cNvSpPr>
          <p:nvPr>
            <p:ph type="body" sz="quarter" idx="31"/>
          </p:nvPr>
        </p:nvSpPr>
        <p:spPr>
          <a:xfrm>
            <a:off x="6072189" y="5031507"/>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20" name="Text Placeholder 14">
            <a:extLst>
              <a:ext uri="{FF2B5EF4-FFF2-40B4-BE49-F238E27FC236}">
                <a16:creationId xmlns:a16="http://schemas.microsoft.com/office/drawing/2014/main" id="{59B91F93-7D32-C949-51A2-FBE2CF852E0D}"/>
              </a:ext>
            </a:extLst>
          </p:cNvPr>
          <p:cNvSpPr>
            <a:spLocks noGrp="1"/>
          </p:cNvSpPr>
          <p:nvPr>
            <p:ph type="body" sz="quarter" idx="32"/>
          </p:nvPr>
        </p:nvSpPr>
        <p:spPr>
          <a:xfrm>
            <a:off x="6072189" y="5546184"/>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21" name="Text Placeholder 14">
            <a:extLst>
              <a:ext uri="{FF2B5EF4-FFF2-40B4-BE49-F238E27FC236}">
                <a16:creationId xmlns:a16="http://schemas.microsoft.com/office/drawing/2014/main" id="{CB1365B9-7ED7-4B44-4658-E9B69EDD930B}"/>
              </a:ext>
            </a:extLst>
          </p:cNvPr>
          <p:cNvSpPr>
            <a:spLocks noGrp="1"/>
          </p:cNvSpPr>
          <p:nvPr>
            <p:ph type="body" sz="quarter" idx="33"/>
          </p:nvPr>
        </p:nvSpPr>
        <p:spPr>
          <a:xfrm>
            <a:off x="6072189" y="6060858"/>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443861326"/>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Agenda layout 2">
    <p:bg>
      <p:bgPr>
        <a:solidFill>
          <a:schemeClr val="tx1"/>
        </a:solidFill>
        <a:effectLst/>
      </p:bgPr>
    </p:bg>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05608BF-D0C9-1827-6F00-D95777FEBB08}"/>
              </a:ext>
            </a:extLst>
          </p:cNvPr>
          <p:cNvPicPr>
            <a:picLocks noChangeAspect="1"/>
          </p:cNvPicPr>
          <p:nvPr/>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12192000" cy="6858000"/>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p:nvGrpSpPr>
        <p:grpSpPr>
          <a:xfrm>
            <a:off x="10863102" y="309052"/>
            <a:ext cx="911847" cy="382707"/>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072190" y="1604682"/>
            <a:ext cx="5169552"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sp>
        <p:nvSpPr>
          <p:cNvPr id="3" name="Text Placeholder 14">
            <a:extLst>
              <a:ext uri="{FF2B5EF4-FFF2-40B4-BE49-F238E27FC236}">
                <a16:creationId xmlns:a16="http://schemas.microsoft.com/office/drawing/2014/main" id="{45E2D187-9385-8819-6B67-4A882884F045}"/>
              </a:ext>
            </a:extLst>
          </p:cNvPr>
          <p:cNvSpPr>
            <a:spLocks noGrp="1"/>
          </p:cNvSpPr>
          <p:nvPr>
            <p:ph type="body" sz="quarter" idx="26"/>
          </p:nvPr>
        </p:nvSpPr>
        <p:spPr>
          <a:xfrm>
            <a:off x="6072189" y="2458122"/>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5" name="Text Placeholder 14">
            <a:extLst>
              <a:ext uri="{FF2B5EF4-FFF2-40B4-BE49-F238E27FC236}">
                <a16:creationId xmlns:a16="http://schemas.microsoft.com/office/drawing/2014/main" id="{DEB9CC22-662F-4327-8276-2D1087479AEC}"/>
              </a:ext>
            </a:extLst>
          </p:cNvPr>
          <p:cNvSpPr>
            <a:spLocks noGrp="1"/>
          </p:cNvSpPr>
          <p:nvPr>
            <p:ph type="body" sz="quarter" idx="27"/>
          </p:nvPr>
        </p:nvSpPr>
        <p:spPr>
          <a:xfrm>
            <a:off x="6072189" y="2972799"/>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6" name="Text Placeholder 14">
            <a:extLst>
              <a:ext uri="{FF2B5EF4-FFF2-40B4-BE49-F238E27FC236}">
                <a16:creationId xmlns:a16="http://schemas.microsoft.com/office/drawing/2014/main" id="{E54B36B9-57A6-F4C8-CBC9-341174A6201C}"/>
              </a:ext>
            </a:extLst>
          </p:cNvPr>
          <p:cNvSpPr>
            <a:spLocks noGrp="1"/>
          </p:cNvSpPr>
          <p:nvPr>
            <p:ph type="body" sz="quarter" idx="28"/>
          </p:nvPr>
        </p:nvSpPr>
        <p:spPr>
          <a:xfrm>
            <a:off x="6072189" y="3487476"/>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7" name="Text Placeholder 14">
            <a:extLst>
              <a:ext uri="{FF2B5EF4-FFF2-40B4-BE49-F238E27FC236}">
                <a16:creationId xmlns:a16="http://schemas.microsoft.com/office/drawing/2014/main" id="{422AB10D-50D7-DF25-22DB-0576AC0324B8}"/>
              </a:ext>
            </a:extLst>
          </p:cNvPr>
          <p:cNvSpPr>
            <a:spLocks noGrp="1"/>
          </p:cNvSpPr>
          <p:nvPr>
            <p:ph type="body" sz="quarter" idx="29"/>
          </p:nvPr>
        </p:nvSpPr>
        <p:spPr>
          <a:xfrm>
            <a:off x="6072189" y="4002153"/>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8" name="Text Placeholder 14">
            <a:extLst>
              <a:ext uri="{FF2B5EF4-FFF2-40B4-BE49-F238E27FC236}">
                <a16:creationId xmlns:a16="http://schemas.microsoft.com/office/drawing/2014/main" id="{6D1B2EDD-0E4A-AD34-ED0C-8B1E7F487DEB}"/>
              </a:ext>
            </a:extLst>
          </p:cNvPr>
          <p:cNvSpPr>
            <a:spLocks noGrp="1"/>
          </p:cNvSpPr>
          <p:nvPr>
            <p:ph type="body" sz="quarter" idx="30"/>
          </p:nvPr>
        </p:nvSpPr>
        <p:spPr>
          <a:xfrm>
            <a:off x="6072189" y="4516830"/>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9" name="Text Placeholder 14">
            <a:extLst>
              <a:ext uri="{FF2B5EF4-FFF2-40B4-BE49-F238E27FC236}">
                <a16:creationId xmlns:a16="http://schemas.microsoft.com/office/drawing/2014/main" id="{74A7BFC7-39F3-EE9A-97B8-82459D689219}"/>
              </a:ext>
            </a:extLst>
          </p:cNvPr>
          <p:cNvSpPr>
            <a:spLocks noGrp="1"/>
          </p:cNvSpPr>
          <p:nvPr>
            <p:ph type="body" sz="quarter" idx="31"/>
          </p:nvPr>
        </p:nvSpPr>
        <p:spPr>
          <a:xfrm>
            <a:off x="6072189" y="5031507"/>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20" name="Text Placeholder 14">
            <a:extLst>
              <a:ext uri="{FF2B5EF4-FFF2-40B4-BE49-F238E27FC236}">
                <a16:creationId xmlns:a16="http://schemas.microsoft.com/office/drawing/2014/main" id="{59B91F93-7D32-C949-51A2-FBE2CF852E0D}"/>
              </a:ext>
            </a:extLst>
          </p:cNvPr>
          <p:cNvSpPr>
            <a:spLocks noGrp="1"/>
          </p:cNvSpPr>
          <p:nvPr>
            <p:ph type="body" sz="quarter" idx="32"/>
          </p:nvPr>
        </p:nvSpPr>
        <p:spPr>
          <a:xfrm>
            <a:off x="6072189" y="5546184"/>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21" name="Text Placeholder 14">
            <a:extLst>
              <a:ext uri="{FF2B5EF4-FFF2-40B4-BE49-F238E27FC236}">
                <a16:creationId xmlns:a16="http://schemas.microsoft.com/office/drawing/2014/main" id="{CB1365B9-7ED7-4B44-4658-E9B69EDD930B}"/>
              </a:ext>
            </a:extLst>
          </p:cNvPr>
          <p:cNvSpPr>
            <a:spLocks noGrp="1"/>
          </p:cNvSpPr>
          <p:nvPr>
            <p:ph type="body" sz="quarter" idx="33"/>
          </p:nvPr>
        </p:nvSpPr>
        <p:spPr>
          <a:xfrm>
            <a:off x="6072189" y="6060858"/>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94711"/>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p:cSld name="Title and content layout 1">
    <p:spTree>
      <p:nvGrpSpPr>
        <p:cNvPr id="1" name=""/>
        <p:cNvGrpSpPr/>
        <p:nvPr/>
      </p:nvGrpSpPr>
      <p:grpSpPr>
        <a:xfrm>
          <a:off x="0" y="0"/>
          <a:ext cx="0" cy="0"/>
          <a:chOff x="0" y="0"/>
          <a:chExt cx="0" cy="0"/>
        </a:xfrm>
      </p:grpSpPr>
      <p:sp>
        <p:nvSpPr>
          <p:cNvPr id="4" name="Title Placeholder 13">
            <a:extLst>
              <a:ext uri="{FF2B5EF4-FFF2-40B4-BE49-F238E27FC236}">
                <a16:creationId xmlns:a16="http://schemas.microsoft.com/office/drawing/2014/main" id="{5C229D0C-EAB5-AC89-BB32-39B293CC4D29}"/>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Content slide</a:t>
            </a:r>
            <a:endParaRPr lang="en-GB"/>
          </a:p>
        </p:txBody>
      </p:sp>
      <p:grpSp>
        <p:nvGrpSpPr>
          <p:cNvPr id="3" name="Group 2">
            <a:extLst>
              <a:ext uri="{FF2B5EF4-FFF2-40B4-BE49-F238E27FC236}">
                <a16:creationId xmlns:a16="http://schemas.microsoft.com/office/drawing/2014/main" id="{EA3A1B29-CC56-5B56-9ADA-82F65D00ACC8}"/>
              </a:ext>
            </a:extLst>
          </p:cNvPr>
          <p:cNvGrpSpPr/>
          <p:nvPr/>
        </p:nvGrpSpPr>
        <p:grpSpPr>
          <a:xfrm>
            <a:off x="10863102" y="309052"/>
            <a:ext cx="911847" cy="382707"/>
            <a:chOff x="7459170" y="481236"/>
            <a:chExt cx="2697427" cy="1132124"/>
          </a:xfrm>
        </p:grpSpPr>
        <p:sp>
          <p:nvSpPr>
            <p:cNvPr id="6" name="Freeform 5">
              <a:extLst>
                <a:ext uri="{FF2B5EF4-FFF2-40B4-BE49-F238E27FC236}">
                  <a16:creationId xmlns:a16="http://schemas.microsoft.com/office/drawing/2014/main" id="{0AFB12E7-8F59-6B88-A4E5-72440E32DF8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95027124-C843-C363-1FF9-9D724A561E2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3F39CDB-511D-742F-ABAF-3237A026697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6D20E55-C2D1-80B6-31A5-33530E660D0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966A193-8A13-93AB-5592-766ACE27FDF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4764DC05-6DB4-84FA-1581-F179E35F82C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B861E2CC-CD84-0A15-F998-7320D36787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18" name="Content Placeholder 17">
            <a:extLst>
              <a:ext uri="{FF2B5EF4-FFF2-40B4-BE49-F238E27FC236}">
                <a16:creationId xmlns:a16="http://schemas.microsoft.com/office/drawing/2014/main" id="{BF4F9CAA-D67F-C5DA-1616-357AB10E3460}"/>
              </a:ext>
            </a:extLst>
          </p:cNvPr>
          <p:cNvSpPr>
            <a:spLocks noGrp="1"/>
          </p:cNvSpPr>
          <p:nvPr>
            <p:ph sz="quarter" idx="10"/>
          </p:nvPr>
        </p:nvSpPr>
        <p:spPr>
          <a:xfrm>
            <a:off x="838200" y="1447800"/>
            <a:ext cx="10515600" cy="4648200"/>
          </a:xfrm>
        </p:spPr>
        <p:txBody>
          <a:bodyPr>
            <a:normAutofit/>
          </a:bodyPr>
          <a:lstStyle>
            <a:lvl1pPr>
              <a:defRPr sz="1800"/>
            </a:lvl1pPr>
            <a:lvl2pPr marL="344488" indent="-173038">
              <a:buFont typeface="System Font Regular"/>
              <a:buChar char="⎼"/>
              <a:tabLst/>
              <a:defRPr sz="1800"/>
            </a:lvl2pPr>
            <a:lvl3pPr marL="515938" indent="-171450">
              <a:buFont typeface="Wingdings" pitchFamily="2" charset="2"/>
              <a:buChar char="§"/>
              <a:tabLst/>
              <a:defRPr sz="1800"/>
            </a:lvl3pPr>
            <a:lvl4pPr marL="742950" indent="-227013">
              <a:buFont typeface="System Font Regular"/>
              <a:buChar char="⎼"/>
              <a:tabLst/>
              <a:defRPr sz="1800"/>
            </a:lvl4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921875770"/>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Title and content layout 2">
    <p:bg>
      <p:bgPr>
        <a:solidFill>
          <a:schemeClr val="tx1"/>
        </a:solidFill>
        <a:effectLst/>
      </p:bgPr>
    </p:bg>
    <p:spTree>
      <p:nvGrpSpPr>
        <p:cNvPr id="1" name=""/>
        <p:cNvGrpSpPr/>
        <p:nvPr/>
      </p:nvGrpSpPr>
      <p:grpSpPr>
        <a:xfrm>
          <a:off x="0" y="0"/>
          <a:ext cx="0" cy="0"/>
          <a:chOff x="0" y="0"/>
          <a:chExt cx="0" cy="0"/>
        </a:xfrm>
      </p:grpSpPr>
      <p:sp>
        <p:nvSpPr>
          <p:cNvPr id="4" name="Title Placeholder 13">
            <a:extLst>
              <a:ext uri="{FF2B5EF4-FFF2-40B4-BE49-F238E27FC236}">
                <a16:creationId xmlns:a16="http://schemas.microsoft.com/office/drawing/2014/main" id="{5C229D0C-EAB5-AC89-BB32-39B293CC4D29}"/>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Content slide</a:t>
            </a:r>
            <a:endParaRPr lang="en-GB"/>
          </a:p>
        </p:txBody>
      </p:sp>
      <p:grpSp>
        <p:nvGrpSpPr>
          <p:cNvPr id="3" name="Group 2">
            <a:extLst>
              <a:ext uri="{FF2B5EF4-FFF2-40B4-BE49-F238E27FC236}">
                <a16:creationId xmlns:a16="http://schemas.microsoft.com/office/drawing/2014/main" id="{EA3A1B29-CC56-5B56-9ADA-82F65D00ACC8}"/>
              </a:ext>
            </a:extLst>
          </p:cNvPr>
          <p:cNvGrpSpPr/>
          <p:nvPr/>
        </p:nvGrpSpPr>
        <p:grpSpPr>
          <a:xfrm>
            <a:off x="10863102" y="309052"/>
            <a:ext cx="911847" cy="382707"/>
            <a:chOff x="7459170" y="481236"/>
            <a:chExt cx="2697427" cy="1132124"/>
          </a:xfrm>
        </p:grpSpPr>
        <p:sp>
          <p:nvSpPr>
            <p:cNvPr id="6" name="Freeform 5">
              <a:extLst>
                <a:ext uri="{FF2B5EF4-FFF2-40B4-BE49-F238E27FC236}">
                  <a16:creationId xmlns:a16="http://schemas.microsoft.com/office/drawing/2014/main" id="{0AFB12E7-8F59-6B88-A4E5-72440E32DF8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95027124-C843-C363-1FF9-9D724A561E2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3F39CDB-511D-742F-ABAF-3237A026697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6D20E55-C2D1-80B6-31A5-33530E660D0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966A193-8A13-93AB-5592-766ACE27FDF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4764DC05-6DB4-84FA-1581-F179E35F82C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B861E2CC-CD84-0A15-F998-7320D36787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 name="Content Placeholder 17">
            <a:extLst>
              <a:ext uri="{FF2B5EF4-FFF2-40B4-BE49-F238E27FC236}">
                <a16:creationId xmlns:a16="http://schemas.microsoft.com/office/drawing/2014/main" id="{BE748BEE-70F1-9DCF-4A93-CD76C23F094F}"/>
              </a:ext>
            </a:extLst>
          </p:cNvPr>
          <p:cNvSpPr>
            <a:spLocks noGrp="1"/>
          </p:cNvSpPr>
          <p:nvPr>
            <p:ph sz="quarter" idx="10"/>
          </p:nvPr>
        </p:nvSpPr>
        <p:spPr>
          <a:xfrm>
            <a:off x="813816" y="1447800"/>
            <a:ext cx="10515600" cy="4648200"/>
          </a:xfrm>
        </p:spPr>
        <p:txBody>
          <a:bodyPr>
            <a:normAutofit/>
          </a:bodyPr>
          <a:lstStyle>
            <a:lvl1pPr>
              <a:defRPr sz="1800">
                <a:solidFill>
                  <a:schemeClr val="bg1"/>
                </a:solidFill>
              </a:defRPr>
            </a:lvl1pPr>
            <a:lvl2pPr marL="344488" indent="-173038">
              <a:buFont typeface="System Font Regular"/>
              <a:buChar char="⎼"/>
              <a:tabLst/>
              <a:defRPr sz="1800">
                <a:solidFill>
                  <a:schemeClr val="bg1"/>
                </a:solidFill>
              </a:defRPr>
            </a:lvl2pPr>
            <a:lvl3pPr marL="515938" indent="-171450">
              <a:buFont typeface="Wingdings" pitchFamily="2" charset="2"/>
              <a:buChar char="§"/>
              <a:tabLst/>
              <a:defRPr sz="1800">
                <a:solidFill>
                  <a:schemeClr val="bg1"/>
                </a:solidFill>
              </a:defRPr>
            </a:lvl3pPr>
            <a:lvl4pPr marL="742950" indent="-227013">
              <a:buFont typeface="System Font Regular"/>
              <a:buChar char="⎼"/>
              <a:tabLst/>
              <a:defRPr sz="1800">
                <a:solidFill>
                  <a:schemeClr val="bg1"/>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Slide Number Placeholder 4">
            <a:extLst>
              <a:ext uri="{FF2B5EF4-FFF2-40B4-BE49-F238E27FC236}">
                <a16:creationId xmlns:a16="http://schemas.microsoft.com/office/drawing/2014/main" id="{1DDFA5C8-65C4-F016-C39A-2B72D60E0770}"/>
              </a:ext>
            </a:extLst>
          </p:cNvPr>
          <p:cNvSpPr>
            <a:spLocks noGrp="1"/>
          </p:cNvSpPr>
          <p:nvPr>
            <p:ph type="sldNum" sz="quarter" idx="11"/>
          </p:nvPr>
        </p:nvSpPr>
        <p:spPr>
          <a:xfrm>
            <a:off x="11341289" y="6404844"/>
            <a:ext cx="476534" cy="153632"/>
          </a:xfrm>
          <a:prstGeom prst="rect">
            <a:avLst/>
          </a:prstGeom>
        </p:spPr>
        <p:txBody>
          <a:bodyPr/>
          <a:lstStyle>
            <a:lvl1pPr>
              <a:defRPr>
                <a:solidFill>
                  <a:schemeClr val="bg2"/>
                </a:solidFill>
              </a:defRPr>
            </a:lvl1pPr>
          </a:lstStyle>
          <a:p>
            <a:fld id="{9E74224C-F5B0-D04D-98A9-64EC68DC7E07}" type="slidenum">
              <a:rPr lang="en-US" smtClean="0"/>
              <a:pPr/>
              <a:t>‹#›</a:t>
            </a:fld>
            <a:endParaRPr lang="en-US"/>
          </a:p>
        </p:txBody>
      </p:sp>
    </p:spTree>
    <p:extLst>
      <p:ext uri="{BB962C8B-B14F-4D97-AF65-F5344CB8AC3E}">
        <p14:creationId xmlns:p14="http://schemas.microsoft.com/office/powerpoint/2010/main" val="594253716"/>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Two column layout 1">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815975" y="1447800"/>
            <a:ext cx="5208588" cy="382587"/>
          </a:xfrm>
        </p:spPr>
        <p:txBody>
          <a:bodyPr anchor="b">
            <a:normAutofit/>
          </a:bodyPr>
          <a:lstStyle>
            <a:lvl1pPr marL="0" indent="0">
              <a:buNone/>
              <a:defRPr sz="2400" b="1">
                <a:solidFill>
                  <a:schemeClr val="tx2"/>
                </a:solidFill>
                <a:latin typeface="+mn-lt"/>
              </a:defRPr>
            </a:lvl1pPr>
          </a:lstStyle>
          <a:p>
            <a:pPr lvl="0"/>
            <a:r>
              <a:rPr lang="en-US"/>
              <a:t>Click to add text</a:t>
            </a:r>
          </a:p>
        </p:txBody>
      </p:sp>
      <p:sp>
        <p:nvSpPr>
          <p:cNvPr id="9" name="Text Placeholder 7">
            <a:extLst>
              <a:ext uri="{FF2B5EF4-FFF2-40B4-BE49-F238E27FC236}">
                <a16:creationId xmlns:a16="http://schemas.microsoft.com/office/drawing/2014/main" id="{1D53E9C4-30AF-BFDA-EE94-23561F155F8F}"/>
              </a:ext>
            </a:extLst>
          </p:cNvPr>
          <p:cNvSpPr>
            <a:spLocks noGrp="1"/>
          </p:cNvSpPr>
          <p:nvPr>
            <p:ph type="body" sz="quarter" idx="16" hasCustomPrompt="1"/>
          </p:nvPr>
        </p:nvSpPr>
        <p:spPr>
          <a:xfrm>
            <a:off x="6207152" y="1447800"/>
            <a:ext cx="5240129" cy="382587"/>
          </a:xfrm>
        </p:spPr>
        <p:txBody>
          <a:bodyPr anchor="b">
            <a:normAutofit/>
          </a:bodyPr>
          <a:lstStyle>
            <a:lvl1pPr marL="0" indent="0">
              <a:buNone/>
              <a:defRPr sz="24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5" cy="553998"/>
          </a:xfrm>
          <a:prstGeom prst="rect">
            <a:avLst/>
          </a:prstGeom>
        </p:spPr>
        <p:txBody>
          <a:bodyPr vert="horz" wrap="square" lIns="0" tIns="0" rIns="0" bIns="0" rtlCol="0" anchor="t" anchorCtr="0">
            <a:spAutoFit/>
          </a:bodyPr>
          <a:lstStyle>
            <a:lvl1pPr>
              <a:defRPr/>
            </a:lvl1pPr>
          </a:lstStyle>
          <a:p>
            <a:r>
              <a:rPr lang="en-US"/>
              <a:t>Two column</a:t>
            </a:r>
            <a:endParaRPr lang="en-GB"/>
          </a:p>
        </p:txBody>
      </p:sp>
      <p:grpSp>
        <p:nvGrpSpPr>
          <p:cNvPr id="4" name="Group 3">
            <a:extLst>
              <a:ext uri="{FF2B5EF4-FFF2-40B4-BE49-F238E27FC236}">
                <a16:creationId xmlns:a16="http://schemas.microsoft.com/office/drawing/2014/main" id="{65B9153A-9F04-345A-4CA1-963B01DA3273}"/>
              </a:ext>
            </a:extLst>
          </p:cNvPr>
          <p:cNvGrpSpPr/>
          <p:nvPr/>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010204AF-B54C-9DDE-2E2F-B236A824F02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8EFA998-022D-EB7B-429D-6A8D03D5B4E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4229862D-C2FE-190A-A1C6-125484EF9A6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36C7C97-7221-506C-27D6-5761C3062C8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6103DB96-7437-13CE-87CA-2CEDF8F9539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62E748EE-30A4-8085-F8F8-D1B24513EA0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31736B5F-F9D7-3285-E3BF-3674828CDA2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5" name="Content Placeholder 17">
            <a:extLst>
              <a:ext uri="{FF2B5EF4-FFF2-40B4-BE49-F238E27FC236}">
                <a16:creationId xmlns:a16="http://schemas.microsoft.com/office/drawing/2014/main" id="{0EC7F9A4-4417-2CE7-7BB2-084F693E2E47}"/>
              </a:ext>
            </a:extLst>
          </p:cNvPr>
          <p:cNvSpPr>
            <a:spLocks noGrp="1"/>
          </p:cNvSpPr>
          <p:nvPr>
            <p:ph sz="quarter" idx="10"/>
          </p:nvPr>
        </p:nvSpPr>
        <p:spPr>
          <a:xfrm>
            <a:off x="813816" y="1993392"/>
            <a:ext cx="5181600" cy="4408401"/>
          </a:xfrm>
        </p:spPr>
        <p:txBody>
          <a:bodyPr>
            <a:normAutofit/>
          </a:bodyPr>
          <a:lstStyle>
            <a:lvl1pPr>
              <a:defRPr sz="1600">
                <a:solidFill>
                  <a:schemeClr val="accent4"/>
                </a:solidFill>
              </a:defRPr>
            </a:lvl1pPr>
            <a:lvl2pPr>
              <a:defRPr sz="1600"/>
            </a:lvl2pPr>
            <a:lvl3pPr>
              <a:defRPr sz="1600">
                <a:solidFill>
                  <a:schemeClr val="accent4"/>
                </a:solidFill>
              </a:defRPr>
            </a:lvl3pPr>
            <a:lvl4pPr>
              <a:defRPr sz="1600">
                <a:solidFill>
                  <a:schemeClr val="accent4"/>
                </a:solidFill>
              </a:defRPr>
            </a:lvl4pPr>
            <a:lvl5pPr>
              <a:defRPr>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Slide Number Placeholder 2">
            <a:extLst>
              <a:ext uri="{FF2B5EF4-FFF2-40B4-BE49-F238E27FC236}">
                <a16:creationId xmlns:a16="http://schemas.microsoft.com/office/drawing/2014/main" id="{CFE09D9A-9341-0D9E-64A5-A148BDDE4F09}"/>
              </a:ext>
            </a:extLst>
          </p:cNvPr>
          <p:cNvSpPr>
            <a:spLocks noGrp="1"/>
          </p:cNvSpPr>
          <p:nvPr>
            <p:ph type="sldNum" sz="quarter" idx="18"/>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
        <p:nvSpPr>
          <p:cNvPr id="11" name="Content Placeholder 10">
            <a:extLst>
              <a:ext uri="{FF2B5EF4-FFF2-40B4-BE49-F238E27FC236}">
                <a16:creationId xmlns:a16="http://schemas.microsoft.com/office/drawing/2014/main" id="{7BEF0843-863D-70F2-4F87-921E41A6C3C2}"/>
              </a:ext>
            </a:extLst>
          </p:cNvPr>
          <p:cNvSpPr>
            <a:spLocks noGrp="1"/>
          </p:cNvSpPr>
          <p:nvPr>
            <p:ph sz="quarter" idx="19"/>
          </p:nvPr>
        </p:nvSpPr>
        <p:spPr>
          <a:xfrm>
            <a:off x="6219825" y="1983440"/>
            <a:ext cx="5190004" cy="4424084"/>
          </a:xfrm>
        </p:spPr>
        <p:txBody>
          <a:bodyPr>
            <a:normAutofit/>
          </a:bodyPr>
          <a:lstStyle>
            <a:lvl1pPr>
              <a:defRPr sz="1600"/>
            </a:lvl1pPr>
            <a:lvl2pPr>
              <a:defRPr sz="1600"/>
            </a:lvl2pPr>
            <a:lvl3pPr>
              <a:defRPr sz="1600"/>
            </a:lvl3pPr>
            <a:lvl4pPr>
              <a:defRPr sz="1600"/>
            </a:lvl4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3190807888"/>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p:cSld name="Two column layout 2">
    <p:bg>
      <p:bgPr>
        <a:solidFill>
          <a:schemeClr val="tx1"/>
        </a:solidFill>
        <a:effectLst/>
      </p:bgPr>
    </p:bg>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815975" y="1447800"/>
            <a:ext cx="5208588" cy="382587"/>
          </a:xfrm>
        </p:spPr>
        <p:txBody>
          <a:bodyPr anchor="b">
            <a:normAutofit/>
          </a:bodyPr>
          <a:lstStyle>
            <a:lvl1pPr marL="0" indent="0">
              <a:buNone/>
              <a:defRPr sz="2400" b="1">
                <a:solidFill>
                  <a:schemeClr val="tx2"/>
                </a:solidFill>
                <a:latin typeface="+mn-lt"/>
              </a:defRPr>
            </a:lvl1pPr>
          </a:lstStyle>
          <a:p>
            <a:pPr lvl="0"/>
            <a:r>
              <a:rPr lang="en-US"/>
              <a:t>Click to add text</a:t>
            </a:r>
          </a:p>
        </p:txBody>
      </p:sp>
      <p:sp>
        <p:nvSpPr>
          <p:cNvPr id="9" name="Text Placeholder 7">
            <a:extLst>
              <a:ext uri="{FF2B5EF4-FFF2-40B4-BE49-F238E27FC236}">
                <a16:creationId xmlns:a16="http://schemas.microsoft.com/office/drawing/2014/main" id="{1D53E9C4-30AF-BFDA-EE94-23561F155F8F}"/>
              </a:ext>
            </a:extLst>
          </p:cNvPr>
          <p:cNvSpPr>
            <a:spLocks noGrp="1"/>
          </p:cNvSpPr>
          <p:nvPr>
            <p:ph type="body" sz="quarter" idx="16" hasCustomPrompt="1"/>
          </p:nvPr>
        </p:nvSpPr>
        <p:spPr>
          <a:xfrm>
            <a:off x="6207152" y="1447800"/>
            <a:ext cx="5240129" cy="382587"/>
          </a:xfrm>
        </p:spPr>
        <p:txBody>
          <a:bodyPr anchor="b">
            <a:normAutofit/>
          </a:bodyPr>
          <a:lstStyle>
            <a:lvl1pPr marL="0" indent="0">
              <a:buNone/>
              <a:defRPr sz="24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5" cy="553998"/>
          </a:xfrm>
          <a:prstGeom prst="rect">
            <a:avLst/>
          </a:prstGeom>
        </p:spPr>
        <p:txBody>
          <a:bodyPr vert="horz" wrap="square" lIns="0" tIns="0" rIns="0" bIns="0" rtlCol="0" anchor="t" anchorCtr="0">
            <a:spAutoFit/>
          </a:bodyPr>
          <a:lstStyle>
            <a:lvl1pPr>
              <a:defRPr/>
            </a:lvl1pPr>
          </a:lstStyle>
          <a:p>
            <a:r>
              <a:rPr lang="en-US"/>
              <a:t>Two column</a:t>
            </a:r>
            <a:endParaRPr lang="en-GB"/>
          </a:p>
        </p:txBody>
      </p:sp>
      <p:grpSp>
        <p:nvGrpSpPr>
          <p:cNvPr id="4" name="Group 3">
            <a:extLst>
              <a:ext uri="{FF2B5EF4-FFF2-40B4-BE49-F238E27FC236}">
                <a16:creationId xmlns:a16="http://schemas.microsoft.com/office/drawing/2014/main" id="{65B9153A-9F04-345A-4CA1-963B01DA3273}"/>
              </a:ext>
            </a:extLst>
          </p:cNvPr>
          <p:cNvGrpSpPr/>
          <p:nvPr/>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010204AF-B54C-9DDE-2E2F-B236A824F02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8EFA998-022D-EB7B-429D-6A8D03D5B4E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4229862D-C2FE-190A-A1C6-125484EF9A6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36C7C97-7221-506C-27D6-5761C3062C8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6103DB96-7437-13CE-87CA-2CEDF8F9539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62E748EE-30A4-8085-F8F8-D1B24513EA0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31736B5F-F9D7-3285-E3BF-3674828CDA2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5" name="Content Placeholder 17">
            <a:extLst>
              <a:ext uri="{FF2B5EF4-FFF2-40B4-BE49-F238E27FC236}">
                <a16:creationId xmlns:a16="http://schemas.microsoft.com/office/drawing/2014/main" id="{0EC7F9A4-4417-2CE7-7BB2-084F693E2E47}"/>
              </a:ext>
            </a:extLst>
          </p:cNvPr>
          <p:cNvSpPr>
            <a:spLocks noGrp="1"/>
          </p:cNvSpPr>
          <p:nvPr>
            <p:ph sz="quarter" idx="10"/>
          </p:nvPr>
        </p:nvSpPr>
        <p:spPr>
          <a:xfrm>
            <a:off x="813816" y="1993392"/>
            <a:ext cx="5181600" cy="4408401"/>
          </a:xfrm>
        </p:spPr>
        <p:txBody>
          <a:bodyPr>
            <a:normAutofit/>
          </a:bodyPr>
          <a:lstStyle>
            <a:lvl1pPr>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Content Placeholder 17">
            <a:extLst>
              <a:ext uri="{FF2B5EF4-FFF2-40B4-BE49-F238E27FC236}">
                <a16:creationId xmlns:a16="http://schemas.microsoft.com/office/drawing/2014/main" id="{076E4936-B714-2B4B-2E2F-7DE308A8C3D7}"/>
              </a:ext>
            </a:extLst>
          </p:cNvPr>
          <p:cNvSpPr>
            <a:spLocks noGrp="1"/>
          </p:cNvSpPr>
          <p:nvPr>
            <p:ph sz="quarter" idx="17"/>
          </p:nvPr>
        </p:nvSpPr>
        <p:spPr>
          <a:xfrm>
            <a:off x="6208776" y="1993392"/>
            <a:ext cx="5181600" cy="4408401"/>
          </a:xfrm>
        </p:spPr>
        <p:txBody>
          <a:bodyPr>
            <a:normAutofit/>
          </a:bodyPr>
          <a:lstStyle>
            <a:lvl1pPr>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 name="Slide Number Placeholder 1">
            <a:extLst>
              <a:ext uri="{FF2B5EF4-FFF2-40B4-BE49-F238E27FC236}">
                <a16:creationId xmlns:a16="http://schemas.microsoft.com/office/drawing/2014/main" id="{98DD4B66-83E4-B392-1FED-61D29DA44C0E}"/>
              </a:ext>
            </a:extLst>
          </p:cNvPr>
          <p:cNvSpPr>
            <a:spLocks noGrp="1"/>
          </p:cNvSpPr>
          <p:nvPr>
            <p:ph type="sldNum" sz="quarter" idx="18"/>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380676821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Four person bio 1">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5" cy="553998"/>
          </a:xfrm>
          <a:prstGeom prst="rect">
            <a:avLst/>
          </a:prstGeom>
        </p:spPr>
        <p:txBody>
          <a:bodyPr vert="horz" wrap="square" lIns="0" tIns="0" rIns="0" bIns="0" rtlCol="0" anchor="t" anchorCtr="0">
            <a:spAutoFit/>
          </a:bodyPr>
          <a:lstStyle>
            <a:lvl1pPr>
              <a:defRPr/>
            </a:lvl1pPr>
          </a:lstStyle>
          <a:p>
            <a:r>
              <a:rPr lang="en-US"/>
              <a:t>Biography slide x 4</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15975" y="1628775"/>
            <a:ext cx="1677987" cy="1677987"/>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sp>
        <p:nvSpPr>
          <p:cNvPr id="5" name="Picture Placeholder 3">
            <a:extLst>
              <a:ext uri="{FF2B5EF4-FFF2-40B4-BE49-F238E27FC236}">
                <a16:creationId xmlns:a16="http://schemas.microsoft.com/office/drawing/2014/main" id="{A68D6F94-9FF5-701A-F43C-D4B8251B5F3B}"/>
              </a:ext>
            </a:extLst>
          </p:cNvPr>
          <p:cNvSpPr>
            <a:spLocks noGrp="1"/>
          </p:cNvSpPr>
          <p:nvPr>
            <p:ph type="pic" sz="quarter" idx="23"/>
          </p:nvPr>
        </p:nvSpPr>
        <p:spPr>
          <a:xfrm>
            <a:off x="3515275" y="1628775"/>
            <a:ext cx="1677987" cy="1677987"/>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sp>
        <p:nvSpPr>
          <p:cNvPr id="19" name="Picture Placeholder 3">
            <a:extLst>
              <a:ext uri="{FF2B5EF4-FFF2-40B4-BE49-F238E27FC236}">
                <a16:creationId xmlns:a16="http://schemas.microsoft.com/office/drawing/2014/main" id="{023FC1AB-C717-1F2C-48FF-2C10985E2D1F}"/>
              </a:ext>
            </a:extLst>
          </p:cNvPr>
          <p:cNvSpPr>
            <a:spLocks noGrp="1"/>
          </p:cNvSpPr>
          <p:nvPr>
            <p:ph type="pic" sz="quarter" idx="27"/>
          </p:nvPr>
        </p:nvSpPr>
        <p:spPr>
          <a:xfrm>
            <a:off x="6227660" y="1628775"/>
            <a:ext cx="1677987" cy="1677987"/>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sp>
        <p:nvSpPr>
          <p:cNvPr id="26" name="Picture Placeholder 3">
            <a:extLst>
              <a:ext uri="{FF2B5EF4-FFF2-40B4-BE49-F238E27FC236}">
                <a16:creationId xmlns:a16="http://schemas.microsoft.com/office/drawing/2014/main" id="{0D01A2CA-AF63-E65B-997D-F01838956F4E}"/>
              </a:ext>
            </a:extLst>
          </p:cNvPr>
          <p:cNvSpPr>
            <a:spLocks noGrp="1"/>
          </p:cNvSpPr>
          <p:nvPr>
            <p:ph type="pic" sz="quarter" idx="31"/>
          </p:nvPr>
        </p:nvSpPr>
        <p:spPr>
          <a:xfrm>
            <a:off x="8916605" y="1628775"/>
            <a:ext cx="1677987" cy="1677987"/>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grpSp>
        <p:nvGrpSpPr>
          <p:cNvPr id="2" name="Group 1">
            <a:extLst>
              <a:ext uri="{FF2B5EF4-FFF2-40B4-BE49-F238E27FC236}">
                <a16:creationId xmlns:a16="http://schemas.microsoft.com/office/drawing/2014/main" id="{7828977C-FF52-8352-03C4-2C4E91DB5112}"/>
              </a:ext>
            </a:extLst>
          </p:cNvPr>
          <p:cNvGrpSpPr/>
          <p:nvPr/>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1A30FD47-331E-E241-8B2E-B37D09C8D06B}"/>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DA3D5DEB-680F-CAD7-7360-52A37EFB5EEE}"/>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248E06E0-F516-06A9-EFD3-6DEF12A0D57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A36CCF28-5CF6-ABF1-DDCD-030EF9A9145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D583301F-29DD-E053-1024-F884A0C0BCB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C2FA7571-9E09-EF28-9B22-99A8D2A0F9F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FC047B20-2EBF-00DE-8359-489D76DF9E1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50" name="Rectangle 49">
            <a:extLst>
              <a:ext uri="{FF2B5EF4-FFF2-40B4-BE49-F238E27FC236}">
                <a16:creationId xmlns:a16="http://schemas.microsoft.com/office/drawing/2014/main" id="{FDC7185C-D49C-9FAF-4143-486318EC394B}"/>
              </a:ext>
            </a:extLst>
          </p:cNvPr>
          <p:cNvSpPr/>
          <p:nvPr/>
        </p:nvSpPr>
        <p:spPr>
          <a:xfrm>
            <a:off x="814558" y="3306762"/>
            <a:ext cx="2530657" cy="270138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51" name="Rectangle 50">
            <a:extLst>
              <a:ext uri="{FF2B5EF4-FFF2-40B4-BE49-F238E27FC236}">
                <a16:creationId xmlns:a16="http://schemas.microsoft.com/office/drawing/2014/main" id="{8AB4B76D-2F51-3EE1-CF98-3CC9BBBA7745}"/>
              </a:ext>
            </a:extLst>
          </p:cNvPr>
          <p:cNvSpPr/>
          <p:nvPr/>
        </p:nvSpPr>
        <p:spPr>
          <a:xfrm>
            <a:off x="3508678" y="3306762"/>
            <a:ext cx="2530657" cy="2701387"/>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52" name="Rectangle 51">
            <a:extLst>
              <a:ext uri="{FF2B5EF4-FFF2-40B4-BE49-F238E27FC236}">
                <a16:creationId xmlns:a16="http://schemas.microsoft.com/office/drawing/2014/main" id="{243E2EDB-A6F7-5810-7A31-FEC131AA5B00}"/>
              </a:ext>
            </a:extLst>
          </p:cNvPr>
          <p:cNvSpPr/>
          <p:nvPr/>
        </p:nvSpPr>
        <p:spPr>
          <a:xfrm>
            <a:off x="6226340" y="3306762"/>
            <a:ext cx="2530657" cy="2701387"/>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53" name="Rectangle 52">
            <a:extLst>
              <a:ext uri="{FF2B5EF4-FFF2-40B4-BE49-F238E27FC236}">
                <a16:creationId xmlns:a16="http://schemas.microsoft.com/office/drawing/2014/main" id="{B3FE3356-8C64-5923-078A-9E74A197B89A}"/>
              </a:ext>
            </a:extLst>
          </p:cNvPr>
          <p:cNvSpPr/>
          <p:nvPr/>
        </p:nvSpPr>
        <p:spPr>
          <a:xfrm>
            <a:off x="8917626" y="3306762"/>
            <a:ext cx="2530657" cy="2701387"/>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54" name="Text Placeholder 2">
            <a:extLst>
              <a:ext uri="{FF2B5EF4-FFF2-40B4-BE49-F238E27FC236}">
                <a16:creationId xmlns:a16="http://schemas.microsoft.com/office/drawing/2014/main" id="{61894215-E5DD-AE02-6696-11E3FFAEDA78}"/>
              </a:ext>
            </a:extLst>
          </p:cNvPr>
          <p:cNvSpPr>
            <a:spLocks noGrp="1"/>
          </p:cNvSpPr>
          <p:nvPr>
            <p:ph type="body" sz="quarter" idx="10" hasCustomPrompt="1"/>
          </p:nvPr>
        </p:nvSpPr>
        <p:spPr>
          <a:xfrm>
            <a:off x="937512" y="4294909"/>
            <a:ext cx="2319858" cy="1541940"/>
          </a:xfrm>
          <a:prstGeom prst="rect">
            <a:avLst/>
          </a:prstGeom>
          <a:noFill/>
        </p:spPr>
        <p:txBody>
          <a:bodyPr lIns="0" tIns="36000" rIns="0" bIns="0">
            <a:normAutofit/>
          </a:bodyPr>
          <a:lstStyle>
            <a:lvl1pPr marL="171450" indent="-171450">
              <a:spcBef>
                <a:spcPts val="600"/>
              </a:spcBef>
              <a:spcAft>
                <a:spcPts val="0"/>
              </a:spcAft>
              <a:buFont typeface="Wingdings" pitchFamily="2" charset="2"/>
              <a:buChar char="§"/>
              <a:defRPr sz="14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400">
                <a:solidFill>
                  <a:schemeClr val="bg1"/>
                </a:solidFill>
              </a:defRPr>
            </a:lvl3pPr>
            <a:lvl4pPr>
              <a:spcBef>
                <a:spcPts val="600"/>
              </a:spcBef>
              <a:spcAft>
                <a:spcPts val="0"/>
              </a:spcAft>
              <a:buClrTx/>
              <a:defRPr sz="1400">
                <a:solidFill>
                  <a:schemeClr val="bg1"/>
                </a:solidFill>
              </a:defRPr>
            </a:lvl4pPr>
            <a:lvl5pPr>
              <a:spcBef>
                <a:spcPts val="600"/>
              </a:spcBef>
              <a:spcAft>
                <a:spcPts val="0"/>
              </a:spcAft>
              <a:buClrTx/>
              <a:defRPr sz="1400">
                <a:solidFill>
                  <a:schemeClr val="bg1"/>
                </a:solidFill>
              </a:defRPr>
            </a:lvl5pPr>
          </a:lstStyle>
          <a:p>
            <a:pPr lvl="0"/>
            <a:r>
              <a:rPr lang="en-GB"/>
              <a:t>Edit Master text styles</a:t>
            </a:r>
          </a:p>
          <a:p>
            <a:pPr lvl="2"/>
            <a:r>
              <a:rPr lang="en-GB"/>
              <a:t>Second level</a:t>
            </a:r>
          </a:p>
          <a:p>
            <a:pPr lvl="3"/>
            <a:r>
              <a:rPr lang="en-GB"/>
              <a:t>Third level</a:t>
            </a:r>
          </a:p>
        </p:txBody>
      </p:sp>
      <p:sp>
        <p:nvSpPr>
          <p:cNvPr id="55" name="Text Placeholder 7">
            <a:extLst>
              <a:ext uri="{FF2B5EF4-FFF2-40B4-BE49-F238E27FC236}">
                <a16:creationId xmlns:a16="http://schemas.microsoft.com/office/drawing/2014/main" id="{AC362FC8-C232-87A4-AD27-62A5A899A8D5}"/>
              </a:ext>
            </a:extLst>
          </p:cNvPr>
          <p:cNvSpPr>
            <a:spLocks noGrp="1"/>
          </p:cNvSpPr>
          <p:nvPr>
            <p:ph type="body" sz="quarter" idx="19" hasCustomPrompt="1"/>
          </p:nvPr>
        </p:nvSpPr>
        <p:spPr>
          <a:xfrm>
            <a:off x="937512" y="3438903"/>
            <a:ext cx="2319858" cy="356616"/>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56" name="Text Placeholder 7">
            <a:extLst>
              <a:ext uri="{FF2B5EF4-FFF2-40B4-BE49-F238E27FC236}">
                <a16:creationId xmlns:a16="http://schemas.microsoft.com/office/drawing/2014/main" id="{2B2F03B7-8F82-F49F-74DB-103B9928CDFC}"/>
              </a:ext>
            </a:extLst>
          </p:cNvPr>
          <p:cNvSpPr>
            <a:spLocks noGrp="1"/>
          </p:cNvSpPr>
          <p:nvPr>
            <p:ph type="body" sz="quarter" idx="22" hasCustomPrompt="1"/>
          </p:nvPr>
        </p:nvSpPr>
        <p:spPr>
          <a:xfrm>
            <a:off x="937512" y="3851564"/>
            <a:ext cx="2319858" cy="356616"/>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57" name="Text Placeholder 2">
            <a:extLst>
              <a:ext uri="{FF2B5EF4-FFF2-40B4-BE49-F238E27FC236}">
                <a16:creationId xmlns:a16="http://schemas.microsoft.com/office/drawing/2014/main" id="{16FF92B3-078A-DFC5-22E3-852DC5755334}"/>
              </a:ext>
            </a:extLst>
          </p:cNvPr>
          <p:cNvSpPr>
            <a:spLocks noGrp="1"/>
          </p:cNvSpPr>
          <p:nvPr>
            <p:ph type="body" sz="quarter" idx="24" hasCustomPrompt="1"/>
          </p:nvPr>
        </p:nvSpPr>
        <p:spPr>
          <a:xfrm>
            <a:off x="3633837" y="4284751"/>
            <a:ext cx="2319858" cy="1541940"/>
          </a:xfrm>
          <a:prstGeom prst="rect">
            <a:avLst/>
          </a:prstGeom>
          <a:noFill/>
        </p:spPr>
        <p:txBody>
          <a:bodyPr lIns="0" tIns="36000" rIns="0" bIns="0">
            <a:normAutofit/>
          </a:bodyPr>
          <a:lstStyle>
            <a:lvl1pPr marL="171450" indent="-171450">
              <a:spcBef>
                <a:spcPts val="600"/>
              </a:spcBef>
              <a:spcAft>
                <a:spcPts val="0"/>
              </a:spcAft>
              <a:buFont typeface="Wingdings" pitchFamily="2" charset="2"/>
              <a:buChar char="§"/>
              <a:defRPr sz="14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400">
                <a:solidFill>
                  <a:schemeClr val="bg1"/>
                </a:solidFill>
              </a:defRPr>
            </a:lvl3pPr>
            <a:lvl4pPr>
              <a:spcBef>
                <a:spcPts val="600"/>
              </a:spcBef>
              <a:spcAft>
                <a:spcPts val="0"/>
              </a:spcAft>
              <a:buClrTx/>
              <a:defRPr sz="1400">
                <a:solidFill>
                  <a:schemeClr val="bg1"/>
                </a:solidFill>
              </a:defRPr>
            </a:lvl4pPr>
            <a:lvl5pPr>
              <a:spcBef>
                <a:spcPts val="600"/>
              </a:spcBef>
              <a:spcAft>
                <a:spcPts val="0"/>
              </a:spcAft>
              <a:buClrTx/>
              <a:defRPr sz="1400">
                <a:solidFill>
                  <a:schemeClr val="bg1"/>
                </a:solidFill>
              </a:defRPr>
            </a:lvl5pPr>
          </a:lstStyle>
          <a:p>
            <a:pPr lvl="0"/>
            <a:r>
              <a:rPr lang="en-GB"/>
              <a:t>Edit Master text styles</a:t>
            </a:r>
          </a:p>
          <a:p>
            <a:pPr lvl="2"/>
            <a:r>
              <a:rPr lang="en-GB"/>
              <a:t>Second level</a:t>
            </a:r>
          </a:p>
          <a:p>
            <a:pPr lvl="3"/>
            <a:r>
              <a:rPr lang="en-GB"/>
              <a:t>Third level</a:t>
            </a:r>
          </a:p>
        </p:txBody>
      </p:sp>
      <p:sp>
        <p:nvSpPr>
          <p:cNvPr id="58" name="Text Placeholder 7">
            <a:extLst>
              <a:ext uri="{FF2B5EF4-FFF2-40B4-BE49-F238E27FC236}">
                <a16:creationId xmlns:a16="http://schemas.microsoft.com/office/drawing/2014/main" id="{6E45A676-5420-25DC-E8F7-4FF9613FEBC6}"/>
              </a:ext>
            </a:extLst>
          </p:cNvPr>
          <p:cNvSpPr>
            <a:spLocks noGrp="1"/>
          </p:cNvSpPr>
          <p:nvPr>
            <p:ph type="body" sz="quarter" idx="25" hasCustomPrompt="1"/>
          </p:nvPr>
        </p:nvSpPr>
        <p:spPr>
          <a:xfrm>
            <a:off x="3633837" y="3428745"/>
            <a:ext cx="2319858" cy="356616"/>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59" name="Text Placeholder 7">
            <a:extLst>
              <a:ext uri="{FF2B5EF4-FFF2-40B4-BE49-F238E27FC236}">
                <a16:creationId xmlns:a16="http://schemas.microsoft.com/office/drawing/2014/main" id="{DF8E11E5-A96E-E52E-04DF-CE1454826FBE}"/>
              </a:ext>
            </a:extLst>
          </p:cNvPr>
          <p:cNvSpPr>
            <a:spLocks noGrp="1"/>
          </p:cNvSpPr>
          <p:nvPr>
            <p:ph type="body" sz="quarter" idx="26" hasCustomPrompt="1"/>
          </p:nvPr>
        </p:nvSpPr>
        <p:spPr>
          <a:xfrm>
            <a:off x="3633837" y="3851564"/>
            <a:ext cx="2319858" cy="356616"/>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60" name="Text Placeholder 2">
            <a:extLst>
              <a:ext uri="{FF2B5EF4-FFF2-40B4-BE49-F238E27FC236}">
                <a16:creationId xmlns:a16="http://schemas.microsoft.com/office/drawing/2014/main" id="{B9DBF00E-FEB2-A4AD-AC59-AAEBA88AFA27}"/>
              </a:ext>
            </a:extLst>
          </p:cNvPr>
          <p:cNvSpPr>
            <a:spLocks noGrp="1"/>
          </p:cNvSpPr>
          <p:nvPr>
            <p:ph type="body" sz="quarter" idx="28" hasCustomPrompt="1"/>
          </p:nvPr>
        </p:nvSpPr>
        <p:spPr>
          <a:xfrm>
            <a:off x="6346222" y="4294909"/>
            <a:ext cx="2319858" cy="1541940"/>
          </a:xfrm>
          <a:prstGeom prst="rect">
            <a:avLst/>
          </a:prstGeom>
          <a:noFill/>
        </p:spPr>
        <p:txBody>
          <a:bodyPr lIns="0" tIns="36000" rIns="0" bIns="0">
            <a:normAutofit/>
          </a:bodyPr>
          <a:lstStyle>
            <a:lvl1pPr marL="171450" indent="-171450">
              <a:spcBef>
                <a:spcPts val="600"/>
              </a:spcBef>
              <a:spcAft>
                <a:spcPts val="0"/>
              </a:spcAft>
              <a:buFont typeface="Wingdings" pitchFamily="2" charset="2"/>
              <a:buChar char="§"/>
              <a:defRPr sz="14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400">
                <a:solidFill>
                  <a:schemeClr val="bg1"/>
                </a:solidFill>
              </a:defRPr>
            </a:lvl3pPr>
            <a:lvl4pPr>
              <a:spcBef>
                <a:spcPts val="600"/>
              </a:spcBef>
              <a:spcAft>
                <a:spcPts val="0"/>
              </a:spcAft>
              <a:buClrTx/>
              <a:defRPr sz="1400">
                <a:solidFill>
                  <a:schemeClr val="bg1"/>
                </a:solidFill>
              </a:defRPr>
            </a:lvl4pPr>
            <a:lvl5pPr>
              <a:spcBef>
                <a:spcPts val="600"/>
              </a:spcBef>
              <a:spcAft>
                <a:spcPts val="0"/>
              </a:spcAft>
              <a:buClrTx/>
              <a:defRPr sz="1400">
                <a:solidFill>
                  <a:schemeClr val="bg1"/>
                </a:solidFill>
              </a:defRPr>
            </a:lvl5pPr>
          </a:lstStyle>
          <a:p>
            <a:pPr lvl="0"/>
            <a:r>
              <a:rPr lang="en-GB"/>
              <a:t>Edit Master text styles</a:t>
            </a:r>
          </a:p>
          <a:p>
            <a:pPr lvl="2"/>
            <a:r>
              <a:rPr lang="en-GB"/>
              <a:t>Second level</a:t>
            </a:r>
          </a:p>
          <a:p>
            <a:pPr lvl="3"/>
            <a:r>
              <a:rPr lang="en-GB"/>
              <a:t>Third level</a:t>
            </a:r>
          </a:p>
        </p:txBody>
      </p:sp>
      <p:sp>
        <p:nvSpPr>
          <p:cNvPr id="61" name="Text Placeholder 7">
            <a:extLst>
              <a:ext uri="{FF2B5EF4-FFF2-40B4-BE49-F238E27FC236}">
                <a16:creationId xmlns:a16="http://schemas.microsoft.com/office/drawing/2014/main" id="{5A540C15-FEA9-40FF-7BDF-EEDFC6FEFF95}"/>
              </a:ext>
            </a:extLst>
          </p:cNvPr>
          <p:cNvSpPr>
            <a:spLocks noGrp="1"/>
          </p:cNvSpPr>
          <p:nvPr>
            <p:ph type="body" sz="quarter" idx="29" hasCustomPrompt="1"/>
          </p:nvPr>
        </p:nvSpPr>
        <p:spPr>
          <a:xfrm>
            <a:off x="6356099" y="3438903"/>
            <a:ext cx="2319858" cy="356616"/>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62" name="Text Placeholder 7">
            <a:extLst>
              <a:ext uri="{FF2B5EF4-FFF2-40B4-BE49-F238E27FC236}">
                <a16:creationId xmlns:a16="http://schemas.microsoft.com/office/drawing/2014/main" id="{13DDF17F-F5BA-287E-DA76-5E4B3D047A3C}"/>
              </a:ext>
            </a:extLst>
          </p:cNvPr>
          <p:cNvSpPr>
            <a:spLocks noGrp="1"/>
          </p:cNvSpPr>
          <p:nvPr>
            <p:ph type="body" sz="quarter" idx="30" hasCustomPrompt="1"/>
          </p:nvPr>
        </p:nvSpPr>
        <p:spPr>
          <a:xfrm>
            <a:off x="6356099" y="3851564"/>
            <a:ext cx="2319858" cy="356616"/>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63" name="Text Placeholder 2">
            <a:extLst>
              <a:ext uri="{FF2B5EF4-FFF2-40B4-BE49-F238E27FC236}">
                <a16:creationId xmlns:a16="http://schemas.microsoft.com/office/drawing/2014/main" id="{BAD069F9-640F-50AE-2AC2-A7F75D61686C}"/>
              </a:ext>
            </a:extLst>
          </p:cNvPr>
          <p:cNvSpPr>
            <a:spLocks noGrp="1"/>
          </p:cNvSpPr>
          <p:nvPr>
            <p:ph type="body" sz="quarter" idx="32" hasCustomPrompt="1"/>
          </p:nvPr>
        </p:nvSpPr>
        <p:spPr>
          <a:xfrm>
            <a:off x="9046909" y="4294909"/>
            <a:ext cx="2319857" cy="1541940"/>
          </a:xfrm>
          <a:prstGeom prst="rect">
            <a:avLst/>
          </a:prstGeom>
          <a:noFill/>
        </p:spPr>
        <p:txBody>
          <a:bodyPr lIns="0" tIns="36000" rIns="0" bIns="0">
            <a:normAutofit/>
          </a:bodyPr>
          <a:lstStyle>
            <a:lvl1pPr marL="171450" indent="-171450">
              <a:spcBef>
                <a:spcPts val="600"/>
              </a:spcBef>
              <a:spcAft>
                <a:spcPts val="0"/>
              </a:spcAft>
              <a:buFont typeface="Wingdings" pitchFamily="2" charset="2"/>
              <a:buChar char="§"/>
              <a:defRPr sz="14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400">
                <a:solidFill>
                  <a:schemeClr val="bg1"/>
                </a:solidFill>
              </a:defRPr>
            </a:lvl3pPr>
            <a:lvl4pPr>
              <a:spcBef>
                <a:spcPts val="600"/>
              </a:spcBef>
              <a:spcAft>
                <a:spcPts val="0"/>
              </a:spcAft>
              <a:buClrTx/>
              <a:defRPr sz="1400">
                <a:solidFill>
                  <a:schemeClr val="bg1"/>
                </a:solidFill>
              </a:defRPr>
            </a:lvl4pPr>
            <a:lvl5pPr>
              <a:spcBef>
                <a:spcPts val="600"/>
              </a:spcBef>
              <a:spcAft>
                <a:spcPts val="0"/>
              </a:spcAft>
              <a:buClrTx/>
              <a:defRPr sz="1400">
                <a:solidFill>
                  <a:schemeClr val="bg1"/>
                </a:solidFill>
              </a:defRPr>
            </a:lvl5pPr>
          </a:lstStyle>
          <a:p>
            <a:pPr lvl="0"/>
            <a:r>
              <a:rPr lang="en-GB"/>
              <a:t>Edit Master text styles</a:t>
            </a:r>
          </a:p>
          <a:p>
            <a:pPr lvl="2"/>
            <a:r>
              <a:rPr lang="en-GB"/>
              <a:t>Second level</a:t>
            </a:r>
          </a:p>
          <a:p>
            <a:pPr lvl="3"/>
            <a:r>
              <a:rPr lang="en-GB"/>
              <a:t>Third level</a:t>
            </a:r>
          </a:p>
        </p:txBody>
      </p:sp>
      <p:sp>
        <p:nvSpPr>
          <p:cNvPr id="64" name="Text Placeholder 7">
            <a:extLst>
              <a:ext uri="{FF2B5EF4-FFF2-40B4-BE49-F238E27FC236}">
                <a16:creationId xmlns:a16="http://schemas.microsoft.com/office/drawing/2014/main" id="{65A9B70E-402F-F557-90F8-C76CBCF35EA1}"/>
              </a:ext>
            </a:extLst>
          </p:cNvPr>
          <p:cNvSpPr>
            <a:spLocks noGrp="1"/>
          </p:cNvSpPr>
          <p:nvPr>
            <p:ph type="body" sz="quarter" idx="33" hasCustomPrompt="1"/>
          </p:nvPr>
        </p:nvSpPr>
        <p:spPr>
          <a:xfrm>
            <a:off x="9046909" y="3438903"/>
            <a:ext cx="2319858" cy="356616"/>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65" name="Text Placeholder 7">
            <a:extLst>
              <a:ext uri="{FF2B5EF4-FFF2-40B4-BE49-F238E27FC236}">
                <a16:creationId xmlns:a16="http://schemas.microsoft.com/office/drawing/2014/main" id="{5B090167-75DA-9EF9-A3B6-21D2AE4C23C6}"/>
              </a:ext>
            </a:extLst>
          </p:cNvPr>
          <p:cNvSpPr>
            <a:spLocks noGrp="1"/>
          </p:cNvSpPr>
          <p:nvPr>
            <p:ph type="body" sz="quarter" idx="34" hasCustomPrompt="1"/>
          </p:nvPr>
        </p:nvSpPr>
        <p:spPr>
          <a:xfrm>
            <a:off x="9046909" y="3851564"/>
            <a:ext cx="2319858" cy="356616"/>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4" name="Slide Number Placeholder 3">
            <a:extLst>
              <a:ext uri="{FF2B5EF4-FFF2-40B4-BE49-F238E27FC236}">
                <a16:creationId xmlns:a16="http://schemas.microsoft.com/office/drawing/2014/main" id="{24820494-0FD4-CE9C-3B1A-74E6102FE373}"/>
              </a:ext>
            </a:extLst>
          </p:cNvPr>
          <p:cNvSpPr>
            <a:spLocks noGrp="1"/>
          </p:cNvSpPr>
          <p:nvPr>
            <p:ph type="sldNum" sz="quarter" idx="35"/>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1432777617"/>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p:cSld name="Three column layout">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813816" y="1447800"/>
            <a:ext cx="3403771" cy="382587"/>
          </a:xfrm>
        </p:spPr>
        <p:txBody>
          <a:bodyPr anchor="b">
            <a:normAutofit/>
          </a:bodyPr>
          <a:lstStyle>
            <a:lvl1pPr marL="0" indent="0">
              <a:buNone/>
              <a:defRPr sz="24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4188" y="709937"/>
            <a:ext cx="10621792" cy="553998"/>
          </a:xfrm>
          <a:prstGeom prst="rect">
            <a:avLst/>
          </a:prstGeom>
        </p:spPr>
        <p:txBody>
          <a:bodyPr vert="horz" wrap="square" lIns="0" tIns="0" rIns="0" bIns="0" rtlCol="0" anchor="t" anchorCtr="0">
            <a:spAutoFit/>
          </a:bodyPr>
          <a:lstStyle>
            <a:lvl1pPr>
              <a:defRPr/>
            </a:lvl1pPr>
          </a:lstStyle>
          <a:p>
            <a:r>
              <a:rPr lang="en-US"/>
              <a:t>Three column</a:t>
            </a:r>
            <a:endParaRPr lang="en-GB"/>
          </a:p>
        </p:txBody>
      </p:sp>
      <p:sp>
        <p:nvSpPr>
          <p:cNvPr id="10" name="Text Placeholder 7">
            <a:extLst>
              <a:ext uri="{FF2B5EF4-FFF2-40B4-BE49-F238E27FC236}">
                <a16:creationId xmlns:a16="http://schemas.microsoft.com/office/drawing/2014/main" id="{37120D12-5FC6-94E0-4F2A-51B01B5B6562}"/>
              </a:ext>
            </a:extLst>
          </p:cNvPr>
          <p:cNvSpPr>
            <a:spLocks noGrp="1"/>
          </p:cNvSpPr>
          <p:nvPr>
            <p:ph type="body" sz="quarter" idx="17" hasCustomPrompt="1"/>
          </p:nvPr>
        </p:nvSpPr>
        <p:spPr>
          <a:xfrm>
            <a:off x="4416552" y="1447800"/>
            <a:ext cx="3397405" cy="382587"/>
          </a:xfrm>
        </p:spPr>
        <p:txBody>
          <a:bodyPr anchor="b">
            <a:normAutofit/>
          </a:bodyPr>
          <a:lstStyle>
            <a:lvl1pPr marL="0" indent="0">
              <a:buNone/>
              <a:defRPr sz="2400" b="1">
                <a:solidFill>
                  <a:schemeClr val="tx2"/>
                </a:solidFill>
                <a:latin typeface="+mn-lt"/>
              </a:defRPr>
            </a:lvl1pPr>
          </a:lstStyle>
          <a:p>
            <a:pPr lvl="0"/>
            <a:r>
              <a:rPr lang="en-US"/>
              <a:t>Click to add text</a:t>
            </a:r>
          </a:p>
        </p:txBody>
      </p:sp>
      <p:sp>
        <p:nvSpPr>
          <p:cNvPr id="12" name="Text Placeholder 7">
            <a:extLst>
              <a:ext uri="{FF2B5EF4-FFF2-40B4-BE49-F238E27FC236}">
                <a16:creationId xmlns:a16="http://schemas.microsoft.com/office/drawing/2014/main" id="{F7E8CBC2-C25B-3DCE-6606-BBD64521AFBB}"/>
              </a:ext>
            </a:extLst>
          </p:cNvPr>
          <p:cNvSpPr>
            <a:spLocks noGrp="1"/>
          </p:cNvSpPr>
          <p:nvPr>
            <p:ph type="body" sz="quarter" idx="19" hasCustomPrompt="1"/>
          </p:nvPr>
        </p:nvSpPr>
        <p:spPr>
          <a:xfrm>
            <a:off x="8001000" y="1447800"/>
            <a:ext cx="3420657" cy="382587"/>
          </a:xfrm>
        </p:spPr>
        <p:txBody>
          <a:bodyPr anchor="b">
            <a:normAutofit/>
          </a:bodyPr>
          <a:lstStyle>
            <a:lvl1pPr marL="0" indent="0">
              <a:buNone/>
              <a:defRPr sz="2400" b="1">
                <a:solidFill>
                  <a:schemeClr val="tx2"/>
                </a:solidFill>
                <a:latin typeface="+mn-lt"/>
              </a:defRPr>
            </a:lvl1pPr>
          </a:lstStyle>
          <a:p>
            <a:pPr lvl="0"/>
            <a:r>
              <a:rPr lang="en-US"/>
              <a:t>Click to add text</a:t>
            </a:r>
          </a:p>
        </p:txBody>
      </p:sp>
      <p:grpSp>
        <p:nvGrpSpPr>
          <p:cNvPr id="5" name="Group 4">
            <a:extLst>
              <a:ext uri="{FF2B5EF4-FFF2-40B4-BE49-F238E27FC236}">
                <a16:creationId xmlns:a16="http://schemas.microsoft.com/office/drawing/2014/main" id="{591F3DED-33E1-2A27-8417-C862386CC9D7}"/>
              </a:ext>
            </a:extLst>
          </p:cNvPr>
          <p:cNvGrpSpPr/>
          <p:nvPr/>
        </p:nvGrpSpPr>
        <p:grpSpPr>
          <a:xfrm>
            <a:off x="10863102" y="309052"/>
            <a:ext cx="911847" cy="382707"/>
            <a:chOff x="7459170" y="481236"/>
            <a:chExt cx="2697427" cy="1132124"/>
          </a:xfrm>
        </p:grpSpPr>
        <p:sp>
          <p:nvSpPr>
            <p:cNvPr id="9" name="Freeform 8">
              <a:extLst>
                <a:ext uri="{FF2B5EF4-FFF2-40B4-BE49-F238E27FC236}">
                  <a16:creationId xmlns:a16="http://schemas.microsoft.com/office/drawing/2014/main" id="{AD68F991-7AC1-3980-7A7D-DDCBEF497B1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A792418D-8382-6613-3E08-30CF6D4679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868560B3-0255-C232-6058-8B5E44CF8ABC}"/>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DA756CD8-BF86-6088-37B6-0E7FF536EFA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C4576A99-EA91-057D-D6BB-E9B12AACD8F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EC941588-A6EC-9B9A-945B-0DE414BCDE76}"/>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968286F7-553D-1246-396B-C9E7815C3CA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7" name="Content Placeholder 17">
            <a:extLst>
              <a:ext uri="{FF2B5EF4-FFF2-40B4-BE49-F238E27FC236}">
                <a16:creationId xmlns:a16="http://schemas.microsoft.com/office/drawing/2014/main" id="{0A776850-50EE-E561-4FFE-50964993BAB6}"/>
              </a:ext>
            </a:extLst>
          </p:cNvPr>
          <p:cNvSpPr>
            <a:spLocks noGrp="1"/>
          </p:cNvSpPr>
          <p:nvPr>
            <p:ph sz="quarter" idx="20"/>
          </p:nvPr>
        </p:nvSpPr>
        <p:spPr>
          <a:xfrm>
            <a:off x="813816" y="1992398"/>
            <a:ext cx="3401568" cy="4484602"/>
          </a:xfrm>
        </p:spPr>
        <p:txBody>
          <a:bodyPr>
            <a:normAutofit/>
          </a:bodyPr>
          <a:lstStyle>
            <a:lvl1pPr>
              <a:defRPr sz="1600"/>
            </a:lvl1pPr>
            <a:lvl2pPr>
              <a:defRPr sz="1600"/>
            </a:lvl2pPr>
            <a:lvl3pPr>
              <a:defRPr sz="1600"/>
            </a:lvl3pPr>
            <a:lvl4pPr>
              <a:defRPr sz="16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6" name="Content Placeholder 17">
            <a:extLst>
              <a:ext uri="{FF2B5EF4-FFF2-40B4-BE49-F238E27FC236}">
                <a16:creationId xmlns:a16="http://schemas.microsoft.com/office/drawing/2014/main" id="{7E6C179B-B0FB-66D9-590F-5E20DFE7C553}"/>
              </a:ext>
            </a:extLst>
          </p:cNvPr>
          <p:cNvSpPr>
            <a:spLocks noGrp="1"/>
          </p:cNvSpPr>
          <p:nvPr>
            <p:ph sz="quarter" idx="21"/>
          </p:nvPr>
        </p:nvSpPr>
        <p:spPr>
          <a:xfrm>
            <a:off x="4419600" y="1992398"/>
            <a:ext cx="3401568" cy="4484602"/>
          </a:xfrm>
        </p:spPr>
        <p:txBody>
          <a:bodyPr>
            <a:normAutofit/>
          </a:bodyPr>
          <a:lstStyle>
            <a:lvl1pPr>
              <a:defRPr sz="1600"/>
            </a:lvl1pPr>
            <a:lvl2pPr>
              <a:defRPr sz="1600"/>
            </a:lvl2pPr>
            <a:lvl3pPr>
              <a:defRPr sz="1600"/>
            </a:lvl3pPr>
            <a:lvl4pPr>
              <a:defRPr sz="16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23" name="Content Placeholder 17">
            <a:extLst>
              <a:ext uri="{FF2B5EF4-FFF2-40B4-BE49-F238E27FC236}">
                <a16:creationId xmlns:a16="http://schemas.microsoft.com/office/drawing/2014/main" id="{A9EE28E5-77BF-A362-4864-199E18F99C58}"/>
              </a:ext>
            </a:extLst>
          </p:cNvPr>
          <p:cNvSpPr>
            <a:spLocks noGrp="1"/>
          </p:cNvSpPr>
          <p:nvPr>
            <p:ph sz="quarter" idx="22"/>
          </p:nvPr>
        </p:nvSpPr>
        <p:spPr>
          <a:xfrm>
            <a:off x="8001000" y="1992398"/>
            <a:ext cx="3401568" cy="4484602"/>
          </a:xfrm>
        </p:spPr>
        <p:txBody>
          <a:bodyPr>
            <a:normAutofit/>
          </a:bodyPr>
          <a:lstStyle>
            <a:lvl1pPr>
              <a:defRPr sz="1600"/>
            </a:lvl1pPr>
            <a:lvl2pPr>
              <a:defRPr sz="1600"/>
            </a:lvl2pPr>
            <a:lvl3pPr>
              <a:defRPr sz="1600"/>
            </a:lvl3pPr>
            <a:lvl4pPr>
              <a:defRPr sz="16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Slide Number Placeholder 2">
            <a:extLst>
              <a:ext uri="{FF2B5EF4-FFF2-40B4-BE49-F238E27FC236}">
                <a16:creationId xmlns:a16="http://schemas.microsoft.com/office/drawing/2014/main" id="{A7AA23B0-89AF-F506-032C-1D2E877DBE74}"/>
              </a:ext>
            </a:extLst>
          </p:cNvPr>
          <p:cNvSpPr>
            <a:spLocks noGrp="1"/>
          </p:cNvSpPr>
          <p:nvPr>
            <p:ph type="sldNum" sz="quarter" idx="23"/>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4181782557"/>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p:cSld name="Four column layout">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813816" y="1444752"/>
            <a:ext cx="2514650" cy="382587"/>
          </a:xfrm>
        </p:spPr>
        <p:txBody>
          <a:bodyPr anchor="b"/>
          <a:lstStyle>
            <a:lvl1pPr marL="0" indent="0">
              <a:buNone/>
              <a:defRPr sz="20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5586" cy="553998"/>
          </a:xfrm>
          <a:prstGeom prst="rect">
            <a:avLst/>
          </a:prstGeom>
        </p:spPr>
        <p:txBody>
          <a:bodyPr vert="horz" wrap="square" lIns="0" tIns="0" rIns="0" bIns="0" rtlCol="0" anchor="t" anchorCtr="0">
            <a:spAutoFit/>
          </a:bodyPr>
          <a:lstStyle>
            <a:lvl1pPr>
              <a:defRPr/>
            </a:lvl1pPr>
          </a:lstStyle>
          <a:p>
            <a:r>
              <a:rPr lang="en-US"/>
              <a:t>Four column</a:t>
            </a:r>
            <a:endParaRPr lang="en-GB"/>
          </a:p>
        </p:txBody>
      </p:sp>
      <p:sp>
        <p:nvSpPr>
          <p:cNvPr id="18" name="Text Placeholder 7">
            <a:extLst>
              <a:ext uri="{FF2B5EF4-FFF2-40B4-BE49-F238E27FC236}">
                <a16:creationId xmlns:a16="http://schemas.microsoft.com/office/drawing/2014/main" id="{DE7E055F-5919-BCB9-F630-E6504A7CB2E2}"/>
              </a:ext>
            </a:extLst>
          </p:cNvPr>
          <p:cNvSpPr>
            <a:spLocks noGrp="1"/>
          </p:cNvSpPr>
          <p:nvPr>
            <p:ph type="body" sz="quarter" idx="19" hasCustomPrompt="1"/>
          </p:nvPr>
        </p:nvSpPr>
        <p:spPr>
          <a:xfrm>
            <a:off x="8916829" y="1444752"/>
            <a:ext cx="2514731" cy="382587"/>
          </a:xfrm>
        </p:spPr>
        <p:txBody>
          <a:bodyPr anchor="b"/>
          <a:lstStyle>
            <a:lvl1pPr marL="0" indent="0">
              <a:buNone/>
              <a:defRPr sz="2000" b="1">
                <a:solidFill>
                  <a:schemeClr val="tx2"/>
                </a:solidFill>
                <a:latin typeface="+mn-lt"/>
              </a:defRPr>
            </a:lvl1pPr>
          </a:lstStyle>
          <a:p>
            <a:pPr lvl="0"/>
            <a:r>
              <a:rPr lang="en-US"/>
              <a:t>Click to add text</a:t>
            </a:r>
          </a:p>
        </p:txBody>
      </p:sp>
      <p:sp>
        <p:nvSpPr>
          <p:cNvPr id="19" name="Text Placeholder 7">
            <a:extLst>
              <a:ext uri="{FF2B5EF4-FFF2-40B4-BE49-F238E27FC236}">
                <a16:creationId xmlns:a16="http://schemas.microsoft.com/office/drawing/2014/main" id="{1ACCF396-8BF0-C982-52C2-5036657396DE}"/>
              </a:ext>
            </a:extLst>
          </p:cNvPr>
          <p:cNvSpPr>
            <a:spLocks noGrp="1"/>
          </p:cNvSpPr>
          <p:nvPr>
            <p:ph type="body" sz="quarter" idx="20" hasCustomPrompt="1"/>
          </p:nvPr>
        </p:nvSpPr>
        <p:spPr>
          <a:xfrm>
            <a:off x="3498526" y="1444752"/>
            <a:ext cx="2538964" cy="382587"/>
          </a:xfrm>
        </p:spPr>
        <p:txBody>
          <a:bodyPr anchor="b"/>
          <a:lstStyle>
            <a:lvl1pPr marL="0" indent="0">
              <a:buNone/>
              <a:defRPr sz="2000" b="1">
                <a:solidFill>
                  <a:schemeClr val="tx2"/>
                </a:solidFill>
                <a:latin typeface="+mn-lt"/>
              </a:defRPr>
            </a:lvl1pPr>
          </a:lstStyle>
          <a:p>
            <a:pPr lvl="0"/>
            <a:r>
              <a:rPr lang="en-US"/>
              <a:t>Click to add text</a:t>
            </a:r>
          </a:p>
        </p:txBody>
      </p:sp>
      <p:sp>
        <p:nvSpPr>
          <p:cNvPr id="20" name="Text Placeholder 7">
            <a:extLst>
              <a:ext uri="{FF2B5EF4-FFF2-40B4-BE49-F238E27FC236}">
                <a16:creationId xmlns:a16="http://schemas.microsoft.com/office/drawing/2014/main" id="{EFC9B49A-2E51-745D-2FAA-E98696437ABB}"/>
              </a:ext>
            </a:extLst>
          </p:cNvPr>
          <p:cNvSpPr>
            <a:spLocks noGrp="1"/>
          </p:cNvSpPr>
          <p:nvPr>
            <p:ph type="body" sz="quarter" idx="21" hasCustomPrompt="1"/>
          </p:nvPr>
        </p:nvSpPr>
        <p:spPr>
          <a:xfrm>
            <a:off x="6203325" y="1444752"/>
            <a:ext cx="2528283" cy="382587"/>
          </a:xfrm>
        </p:spPr>
        <p:txBody>
          <a:bodyPr anchor="b"/>
          <a:lstStyle>
            <a:lvl1pPr marL="0" indent="0">
              <a:buNone/>
              <a:defRPr sz="2000" b="1">
                <a:solidFill>
                  <a:schemeClr val="tx2"/>
                </a:solidFill>
                <a:latin typeface="+mn-lt"/>
              </a:defRPr>
            </a:lvl1pPr>
          </a:lstStyle>
          <a:p>
            <a:pPr lvl="0"/>
            <a:r>
              <a:rPr lang="en-US"/>
              <a:t>Click to add text</a:t>
            </a:r>
          </a:p>
        </p:txBody>
      </p:sp>
      <p:grpSp>
        <p:nvGrpSpPr>
          <p:cNvPr id="2" name="Group 1">
            <a:extLst>
              <a:ext uri="{FF2B5EF4-FFF2-40B4-BE49-F238E27FC236}">
                <a16:creationId xmlns:a16="http://schemas.microsoft.com/office/drawing/2014/main" id="{16C66BC4-CE7E-E443-BEF3-B7BBA49FE37B}"/>
              </a:ext>
            </a:extLst>
          </p:cNvPr>
          <p:cNvGrpSpPr/>
          <p:nvPr/>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50790525-9335-DAAD-AC9C-8A5ED398D08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14A1F7E0-0F9D-CB08-090C-103CC90DB07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B6753D0-DCA0-6F8D-9925-C7D54467DEE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B74D5C01-B85D-62D4-6CBF-B92E2D13C1E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1566ABB6-ED60-D890-BB6C-61398345B3C7}"/>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E75E3A5F-257D-3252-FB43-C2B566796AD9}"/>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C4F55C8C-A15B-560E-A23A-06211839C312}"/>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4" name="Content Placeholder 17">
            <a:extLst>
              <a:ext uri="{FF2B5EF4-FFF2-40B4-BE49-F238E27FC236}">
                <a16:creationId xmlns:a16="http://schemas.microsoft.com/office/drawing/2014/main" id="{6836F395-4748-2751-1D21-D93193CB7721}"/>
              </a:ext>
            </a:extLst>
          </p:cNvPr>
          <p:cNvSpPr>
            <a:spLocks noGrp="1"/>
          </p:cNvSpPr>
          <p:nvPr>
            <p:ph sz="quarter" idx="22"/>
          </p:nvPr>
        </p:nvSpPr>
        <p:spPr>
          <a:xfrm>
            <a:off x="813816" y="1992398"/>
            <a:ext cx="2514600" cy="4484602"/>
          </a:xfrm>
        </p:spPr>
        <p:txBody>
          <a:bodyPr>
            <a:normAutofit/>
          </a:bodyPr>
          <a:lstStyle>
            <a:lvl1pPr>
              <a:defRPr sz="1600"/>
            </a:lvl1pPr>
            <a:lvl2pPr>
              <a:defRPr sz="1600"/>
            </a:lvl2pPr>
            <a:lvl3pPr>
              <a:defRPr sz="1600"/>
            </a:lvl3pPr>
            <a:lvl4pPr>
              <a:defRPr sz="16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Content Placeholder 17">
            <a:extLst>
              <a:ext uri="{FF2B5EF4-FFF2-40B4-BE49-F238E27FC236}">
                <a16:creationId xmlns:a16="http://schemas.microsoft.com/office/drawing/2014/main" id="{24FDCD0B-78AD-B0E5-5A66-A6DC66DC0B27}"/>
              </a:ext>
            </a:extLst>
          </p:cNvPr>
          <p:cNvSpPr>
            <a:spLocks noGrp="1"/>
          </p:cNvSpPr>
          <p:nvPr>
            <p:ph sz="quarter" idx="23"/>
          </p:nvPr>
        </p:nvSpPr>
        <p:spPr>
          <a:xfrm>
            <a:off x="3505200" y="1992398"/>
            <a:ext cx="2514600" cy="4484602"/>
          </a:xfrm>
        </p:spPr>
        <p:txBody>
          <a:bodyPr>
            <a:normAutofit/>
          </a:bodyPr>
          <a:lstStyle>
            <a:lvl1pPr>
              <a:defRPr sz="1600"/>
            </a:lvl1pPr>
            <a:lvl2pPr>
              <a:defRPr sz="1600"/>
            </a:lvl2pPr>
            <a:lvl3pPr>
              <a:defRPr sz="1600"/>
            </a:lvl3pPr>
            <a:lvl4pPr>
              <a:defRPr sz="16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5" name="Content Placeholder 17">
            <a:extLst>
              <a:ext uri="{FF2B5EF4-FFF2-40B4-BE49-F238E27FC236}">
                <a16:creationId xmlns:a16="http://schemas.microsoft.com/office/drawing/2014/main" id="{EA511637-20FB-46F5-8612-86CB87549DD6}"/>
              </a:ext>
            </a:extLst>
          </p:cNvPr>
          <p:cNvSpPr>
            <a:spLocks noGrp="1"/>
          </p:cNvSpPr>
          <p:nvPr>
            <p:ph sz="quarter" idx="24"/>
          </p:nvPr>
        </p:nvSpPr>
        <p:spPr>
          <a:xfrm>
            <a:off x="6199632" y="1992398"/>
            <a:ext cx="2514600" cy="4484602"/>
          </a:xfrm>
        </p:spPr>
        <p:txBody>
          <a:bodyPr>
            <a:normAutofit/>
          </a:bodyPr>
          <a:lstStyle>
            <a:lvl1pPr>
              <a:defRPr sz="1600"/>
            </a:lvl1pPr>
            <a:lvl2pPr>
              <a:defRPr sz="1600"/>
            </a:lvl2pPr>
            <a:lvl3pPr>
              <a:defRPr sz="1600"/>
            </a:lvl3pPr>
            <a:lvl4pPr>
              <a:defRPr sz="16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6" name="Content Placeholder 17">
            <a:extLst>
              <a:ext uri="{FF2B5EF4-FFF2-40B4-BE49-F238E27FC236}">
                <a16:creationId xmlns:a16="http://schemas.microsoft.com/office/drawing/2014/main" id="{8D7C06DE-97BF-BAF3-02DD-41639AF97BE4}"/>
              </a:ext>
            </a:extLst>
          </p:cNvPr>
          <p:cNvSpPr>
            <a:spLocks noGrp="1"/>
          </p:cNvSpPr>
          <p:nvPr>
            <p:ph sz="quarter" idx="25"/>
          </p:nvPr>
        </p:nvSpPr>
        <p:spPr>
          <a:xfrm>
            <a:off x="8915400" y="1981200"/>
            <a:ext cx="2514600" cy="4484602"/>
          </a:xfrm>
        </p:spPr>
        <p:txBody>
          <a:bodyPr>
            <a:normAutofit/>
          </a:bodyPr>
          <a:lstStyle>
            <a:lvl1pPr>
              <a:defRPr sz="1600"/>
            </a:lvl1pPr>
            <a:lvl2pPr>
              <a:defRPr sz="1600"/>
            </a:lvl2pPr>
            <a:lvl3pPr>
              <a:defRPr sz="1600"/>
            </a:lvl3pPr>
            <a:lvl4pPr>
              <a:defRPr sz="16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Slide Number Placeholder 6">
            <a:extLst>
              <a:ext uri="{FF2B5EF4-FFF2-40B4-BE49-F238E27FC236}">
                <a16:creationId xmlns:a16="http://schemas.microsoft.com/office/drawing/2014/main" id="{0FB6820B-CC2A-6AB0-79EC-0574A01746D2}"/>
              </a:ext>
            </a:extLst>
          </p:cNvPr>
          <p:cNvSpPr>
            <a:spLocks noGrp="1"/>
          </p:cNvSpPr>
          <p:nvPr>
            <p:ph type="sldNum" sz="quarter" idx="26"/>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1334130483"/>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p:cSld name="Prose layout 1">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44037E1-26A7-ED3C-E482-708BAAA49C76}"/>
              </a:ext>
            </a:extLst>
          </p:cNvPr>
          <p:cNvGrpSpPr/>
          <p:nvPr/>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5966B258-B64F-4C37-95EE-DA12F2437C5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68495EF2-DC0E-4705-9377-828A5C59A7A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66CF9A18-6B79-9281-E358-AA370155A16E}"/>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69D9BD7C-6ABA-014B-B051-F78B0A09E46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4F4DBC16-F0ED-C2E1-4364-FB9028DCED9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6111B3EC-1860-2199-3CF6-3EB4CDCAF2A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AF8E482C-420E-4F3B-DFC0-AB9874161AB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4" name="Title 6">
            <a:extLst>
              <a:ext uri="{FF2B5EF4-FFF2-40B4-BE49-F238E27FC236}">
                <a16:creationId xmlns:a16="http://schemas.microsoft.com/office/drawing/2014/main" id="{1CB99153-B4D2-A24B-07D3-DFF716254543}"/>
              </a:ext>
            </a:extLst>
          </p:cNvPr>
          <p:cNvSpPr>
            <a:spLocks noGrp="1"/>
          </p:cNvSpPr>
          <p:nvPr>
            <p:ph type="title"/>
          </p:nvPr>
        </p:nvSpPr>
        <p:spPr>
          <a:xfrm>
            <a:off x="815975" y="2222605"/>
            <a:ext cx="3096268" cy="553998"/>
          </a:xfrm>
        </p:spPr>
        <p:txBody>
          <a:bodyPr/>
          <a:lstStyle>
            <a:lvl1pPr>
              <a:lnSpc>
                <a:spcPct val="100000"/>
              </a:lnSpc>
              <a:spcBef>
                <a:spcPts val="600"/>
              </a:spcBef>
              <a:defRPr/>
            </a:lvl1pPr>
          </a:lstStyle>
          <a:p>
            <a:r>
              <a:rPr lang="en-US"/>
              <a:t>Click to edit Master title style</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815974" y="3376321"/>
            <a:ext cx="3096269" cy="385762"/>
          </a:xfrm>
        </p:spPr>
        <p:txBody>
          <a:bodyPr/>
          <a:lstStyle>
            <a:lvl1pPr marL="0" indent="0">
              <a:buNone/>
              <a:defRPr sz="2000">
                <a:solidFill>
                  <a:schemeClr val="tx1"/>
                </a:solidFill>
              </a:defRPr>
            </a:lvl1pPr>
          </a:lstStyle>
          <a:p>
            <a:pPr lvl="0"/>
            <a:r>
              <a:rPr lang="en-US"/>
              <a:t>Click to add subheading</a:t>
            </a:r>
            <a:endParaRPr lang="en-GB"/>
          </a:p>
        </p:txBody>
      </p:sp>
      <p:sp>
        <p:nvSpPr>
          <p:cNvPr id="12" name="Text Placeholder 7">
            <a:extLst>
              <a:ext uri="{FF2B5EF4-FFF2-40B4-BE49-F238E27FC236}">
                <a16:creationId xmlns:a16="http://schemas.microsoft.com/office/drawing/2014/main" id="{4ACED297-CFD7-168D-9632-EA0F9D6E07C0}"/>
              </a:ext>
            </a:extLst>
          </p:cNvPr>
          <p:cNvSpPr>
            <a:spLocks noGrp="1"/>
          </p:cNvSpPr>
          <p:nvPr>
            <p:ph type="body" sz="quarter" idx="16" hasCustomPrompt="1"/>
          </p:nvPr>
        </p:nvSpPr>
        <p:spPr>
          <a:xfrm>
            <a:off x="4495800" y="1165137"/>
            <a:ext cx="7159752" cy="382587"/>
          </a:xfrm>
        </p:spPr>
        <p:txBody>
          <a:bodyPr>
            <a:normAutofit/>
          </a:bodyPr>
          <a:lstStyle>
            <a:lvl1pPr marL="0" indent="0">
              <a:buNone/>
              <a:defRPr sz="2400" b="1">
                <a:solidFill>
                  <a:schemeClr val="tx2"/>
                </a:solidFill>
                <a:latin typeface="+mn-lt"/>
              </a:defRPr>
            </a:lvl1pPr>
          </a:lstStyle>
          <a:p>
            <a:pPr lvl="0"/>
            <a:r>
              <a:rPr lang="en-US"/>
              <a:t>Click to add text</a:t>
            </a:r>
          </a:p>
        </p:txBody>
      </p:sp>
      <p:sp>
        <p:nvSpPr>
          <p:cNvPr id="3" name="Content Placeholder 17">
            <a:extLst>
              <a:ext uri="{FF2B5EF4-FFF2-40B4-BE49-F238E27FC236}">
                <a16:creationId xmlns:a16="http://schemas.microsoft.com/office/drawing/2014/main" id="{50820E66-C23D-8C9F-0F89-D8226660217F}"/>
              </a:ext>
            </a:extLst>
          </p:cNvPr>
          <p:cNvSpPr>
            <a:spLocks noGrp="1"/>
          </p:cNvSpPr>
          <p:nvPr>
            <p:ph sz="quarter" idx="22"/>
          </p:nvPr>
        </p:nvSpPr>
        <p:spPr>
          <a:xfrm>
            <a:off x="4495800" y="1752600"/>
            <a:ext cx="7159752" cy="4484602"/>
          </a:xfrm>
        </p:spPr>
        <p:txBody>
          <a:bodyPr>
            <a:normAutofit/>
          </a:bodyPr>
          <a:lstStyle>
            <a:lvl1pPr>
              <a:defRPr sz="1600">
                <a:solidFill>
                  <a:schemeClr val="accent4"/>
                </a:solidFill>
              </a:defRPr>
            </a:lvl1pPr>
            <a:lvl2pPr>
              <a:defRPr sz="1600"/>
            </a:lvl2pPr>
            <a:lvl3pPr>
              <a:defRPr sz="1600">
                <a:solidFill>
                  <a:schemeClr val="accent4"/>
                </a:solidFill>
              </a:defRPr>
            </a:lvl3pPr>
            <a:lvl4pPr>
              <a:defRPr sz="1600">
                <a:solidFill>
                  <a:schemeClr val="accent4"/>
                </a:solidFill>
              </a:defRPr>
            </a:lvl4pPr>
            <a:lvl5pPr>
              <a:defRPr>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Slide Number Placeholder 5">
            <a:extLst>
              <a:ext uri="{FF2B5EF4-FFF2-40B4-BE49-F238E27FC236}">
                <a16:creationId xmlns:a16="http://schemas.microsoft.com/office/drawing/2014/main" id="{A4DF2298-96D6-78B7-FE7B-C35C26B63A99}"/>
              </a:ext>
            </a:extLst>
          </p:cNvPr>
          <p:cNvSpPr>
            <a:spLocks noGrp="1"/>
          </p:cNvSpPr>
          <p:nvPr>
            <p:ph type="sldNum" sz="quarter" idx="23"/>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114301008"/>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p:cSld name="Prose layout 2">
    <p:bg>
      <p:bgPr>
        <a:solidFill>
          <a:schemeClr val="tx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44037E1-26A7-ED3C-E482-708BAAA49C76}"/>
              </a:ext>
            </a:extLst>
          </p:cNvPr>
          <p:cNvGrpSpPr/>
          <p:nvPr/>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5966B258-B64F-4C37-95EE-DA12F2437C5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68495EF2-DC0E-4705-9377-828A5C59A7A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66CF9A18-6B79-9281-E358-AA370155A16E}"/>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69D9BD7C-6ABA-014B-B051-F78B0A09E46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4F4DBC16-F0ED-C2E1-4364-FB9028DCED9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6111B3EC-1860-2199-3CF6-3EB4CDCAF2A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AF8E482C-420E-4F3B-DFC0-AB9874161AB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4" name="Title 6">
            <a:extLst>
              <a:ext uri="{FF2B5EF4-FFF2-40B4-BE49-F238E27FC236}">
                <a16:creationId xmlns:a16="http://schemas.microsoft.com/office/drawing/2014/main" id="{1CB99153-B4D2-A24B-07D3-DFF716254543}"/>
              </a:ext>
            </a:extLst>
          </p:cNvPr>
          <p:cNvSpPr>
            <a:spLocks noGrp="1"/>
          </p:cNvSpPr>
          <p:nvPr>
            <p:ph type="title"/>
          </p:nvPr>
        </p:nvSpPr>
        <p:spPr>
          <a:xfrm>
            <a:off x="815975" y="2222605"/>
            <a:ext cx="3096268" cy="553998"/>
          </a:xfrm>
        </p:spPr>
        <p:txBody>
          <a:bodyPr/>
          <a:lstStyle>
            <a:lvl1pPr>
              <a:lnSpc>
                <a:spcPct val="100000"/>
              </a:lnSpc>
              <a:spcBef>
                <a:spcPts val="600"/>
              </a:spcBef>
              <a:defRPr/>
            </a:lvl1pPr>
          </a:lstStyle>
          <a:p>
            <a:r>
              <a:rPr lang="en-US"/>
              <a:t>Click to edit Master title style</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815974" y="3376321"/>
            <a:ext cx="3096269" cy="385762"/>
          </a:xfrm>
        </p:spPr>
        <p:txBody>
          <a:bodyPr/>
          <a:lstStyle>
            <a:lvl1pPr marL="0" indent="0">
              <a:buNone/>
              <a:defRPr sz="2000">
                <a:solidFill>
                  <a:schemeClr val="bg1"/>
                </a:solidFill>
              </a:defRPr>
            </a:lvl1pPr>
          </a:lstStyle>
          <a:p>
            <a:pPr lvl="0"/>
            <a:r>
              <a:rPr lang="en-US"/>
              <a:t>Click to add subheading</a:t>
            </a:r>
            <a:endParaRPr lang="en-GB"/>
          </a:p>
        </p:txBody>
      </p:sp>
      <p:sp>
        <p:nvSpPr>
          <p:cNvPr id="12" name="Text Placeholder 7">
            <a:extLst>
              <a:ext uri="{FF2B5EF4-FFF2-40B4-BE49-F238E27FC236}">
                <a16:creationId xmlns:a16="http://schemas.microsoft.com/office/drawing/2014/main" id="{4ACED297-CFD7-168D-9632-EA0F9D6E07C0}"/>
              </a:ext>
            </a:extLst>
          </p:cNvPr>
          <p:cNvSpPr>
            <a:spLocks noGrp="1"/>
          </p:cNvSpPr>
          <p:nvPr>
            <p:ph type="body" sz="quarter" idx="16" hasCustomPrompt="1"/>
          </p:nvPr>
        </p:nvSpPr>
        <p:spPr>
          <a:xfrm>
            <a:off x="4495800" y="1165137"/>
            <a:ext cx="7159752" cy="382587"/>
          </a:xfrm>
        </p:spPr>
        <p:txBody>
          <a:bodyPr>
            <a:normAutofit/>
          </a:bodyPr>
          <a:lstStyle>
            <a:lvl1pPr marL="0" indent="0">
              <a:buNone/>
              <a:defRPr sz="2400" b="1">
                <a:solidFill>
                  <a:schemeClr val="tx2"/>
                </a:solidFill>
                <a:latin typeface="+mn-lt"/>
              </a:defRPr>
            </a:lvl1pPr>
          </a:lstStyle>
          <a:p>
            <a:pPr lvl="0"/>
            <a:r>
              <a:rPr lang="en-US"/>
              <a:t>Click to add text</a:t>
            </a:r>
          </a:p>
        </p:txBody>
      </p:sp>
      <p:sp>
        <p:nvSpPr>
          <p:cNvPr id="3" name="Content Placeholder 17">
            <a:extLst>
              <a:ext uri="{FF2B5EF4-FFF2-40B4-BE49-F238E27FC236}">
                <a16:creationId xmlns:a16="http://schemas.microsoft.com/office/drawing/2014/main" id="{50820E66-C23D-8C9F-0F89-D8226660217F}"/>
              </a:ext>
            </a:extLst>
          </p:cNvPr>
          <p:cNvSpPr>
            <a:spLocks noGrp="1"/>
          </p:cNvSpPr>
          <p:nvPr>
            <p:ph sz="quarter" idx="22"/>
          </p:nvPr>
        </p:nvSpPr>
        <p:spPr>
          <a:xfrm>
            <a:off x="4495800" y="1752600"/>
            <a:ext cx="7159752" cy="4484602"/>
          </a:xfrm>
        </p:spPr>
        <p:txBody>
          <a:bodyPr>
            <a:normAutofit/>
          </a:bodyPr>
          <a:lstStyle>
            <a:lvl1pPr>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Slide Number Placeholder 8">
            <a:extLst>
              <a:ext uri="{FF2B5EF4-FFF2-40B4-BE49-F238E27FC236}">
                <a16:creationId xmlns:a16="http://schemas.microsoft.com/office/drawing/2014/main" id="{A24025B4-CE9A-B0B7-DEC7-32BBBFA644D2}"/>
              </a:ext>
            </a:extLst>
          </p:cNvPr>
          <p:cNvSpPr>
            <a:spLocks noGrp="1"/>
          </p:cNvSpPr>
          <p:nvPr>
            <p:ph type="sldNum" sz="quarter" idx="23"/>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862428305"/>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p:cSld name="Photo and text layout 1">
    <p:spTree>
      <p:nvGrpSpPr>
        <p:cNvPr id="1" name=""/>
        <p:cNvGrpSpPr/>
        <p:nvPr/>
      </p:nvGrpSpPr>
      <p:grpSpPr>
        <a:xfrm>
          <a:off x="0" y="0"/>
          <a:ext cx="0" cy="0"/>
          <a:chOff x="0" y="0"/>
          <a:chExt cx="0" cy="0"/>
        </a:xfrm>
      </p:grpSpPr>
      <p:sp>
        <p:nvSpPr>
          <p:cNvPr id="4" name="Title Placeholder 13">
            <a:extLst>
              <a:ext uri="{FF2B5EF4-FFF2-40B4-BE49-F238E27FC236}">
                <a16:creationId xmlns:a16="http://schemas.microsoft.com/office/drawing/2014/main" id="{F9FB6AB4-BD52-E671-219E-770825A0F405}"/>
              </a:ext>
            </a:extLst>
          </p:cNvPr>
          <p:cNvSpPr>
            <a:spLocks noGrp="1"/>
          </p:cNvSpPr>
          <p:nvPr>
            <p:ph type="title" hasCustomPrompt="1"/>
          </p:nvPr>
        </p:nvSpPr>
        <p:spPr>
          <a:xfrm>
            <a:off x="5556007" y="709937"/>
            <a:ext cx="5880340"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Content image slide</a:t>
            </a:r>
            <a:endParaRPr lang="en-GB"/>
          </a:p>
        </p:txBody>
      </p:sp>
      <p:sp>
        <p:nvSpPr>
          <p:cNvPr id="11" name="Text Placeholder 10">
            <a:extLst>
              <a:ext uri="{FF2B5EF4-FFF2-40B4-BE49-F238E27FC236}">
                <a16:creationId xmlns:a16="http://schemas.microsoft.com/office/drawing/2014/main" id="{460E8A7E-F71F-3971-4112-C151A2EA65D4}"/>
              </a:ext>
            </a:extLst>
          </p:cNvPr>
          <p:cNvSpPr>
            <a:spLocks noGrp="1"/>
          </p:cNvSpPr>
          <p:nvPr>
            <p:ph type="body" sz="quarter" idx="16" hasCustomPrompt="1"/>
          </p:nvPr>
        </p:nvSpPr>
        <p:spPr>
          <a:xfrm>
            <a:off x="5556007" y="1447800"/>
            <a:ext cx="5880341" cy="419100"/>
          </a:xfrm>
        </p:spPr>
        <p:txBody>
          <a:bodyPr>
            <a:normAutofit/>
          </a:bodyPr>
          <a:lstStyle>
            <a:lvl1pPr marL="0" indent="0">
              <a:buNone/>
              <a:defRPr sz="2400" b="1">
                <a:solidFill>
                  <a:schemeClr val="tx2"/>
                </a:solidFill>
              </a:defRPr>
            </a:lvl1pPr>
          </a:lstStyle>
          <a:p>
            <a:pPr lvl="0"/>
            <a:r>
              <a:rPr lang="en-GB"/>
              <a:t>Click to add text</a:t>
            </a:r>
          </a:p>
        </p:txBody>
      </p:sp>
      <p:sp>
        <p:nvSpPr>
          <p:cNvPr id="27" name="Picture Placeholder 26">
            <a:extLst>
              <a:ext uri="{FF2B5EF4-FFF2-40B4-BE49-F238E27FC236}">
                <a16:creationId xmlns:a16="http://schemas.microsoft.com/office/drawing/2014/main" id="{BF48D752-9287-95B9-FAA6-9C6985A15047}"/>
              </a:ext>
            </a:extLst>
          </p:cNvPr>
          <p:cNvSpPr>
            <a:spLocks noGrp="1"/>
          </p:cNvSpPr>
          <p:nvPr>
            <p:ph type="pic" sz="quarter" idx="17" hasCustomPrompt="1"/>
          </p:nvPr>
        </p:nvSpPr>
        <p:spPr>
          <a:xfrm>
            <a:off x="0" y="0"/>
            <a:ext cx="5316538" cy="6858000"/>
          </a:xfrm>
          <a:custGeom>
            <a:avLst/>
            <a:gdLst>
              <a:gd name="connsiteX0" fmla="*/ 755651 w 5316538"/>
              <a:gd name="connsiteY0" fmla="*/ 709937 h 6858000"/>
              <a:gd name="connsiteX1" fmla="*/ 755651 w 5316538"/>
              <a:gd name="connsiteY1" fmla="*/ 1263935 h 6858000"/>
              <a:gd name="connsiteX2" fmla="*/ 1015764 w 5316538"/>
              <a:gd name="connsiteY2" fmla="*/ 1263935 h 6858000"/>
              <a:gd name="connsiteX3" fmla="*/ 1015764 w 5316538"/>
              <a:gd name="connsiteY3" fmla="*/ 709937 h 6858000"/>
              <a:gd name="connsiteX4" fmla="*/ 1096769 w 5316538"/>
              <a:gd name="connsiteY4" fmla="*/ 709937 h 6858000"/>
              <a:gd name="connsiteX5" fmla="*/ 1096769 w 5316538"/>
              <a:gd name="connsiteY5" fmla="*/ 1263935 h 6858000"/>
              <a:gd name="connsiteX6" fmla="*/ 1940364 w 5316538"/>
              <a:gd name="connsiteY6" fmla="*/ 1263935 h 6858000"/>
              <a:gd name="connsiteX7" fmla="*/ 1940364 w 5316538"/>
              <a:gd name="connsiteY7" fmla="*/ 709937 h 6858000"/>
              <a:gd name="connsiteX8" fmla="*/ 0 w 5316538"/>
              <a:gd name="connsiteY8" fmla="*/ 0 h 6858000"/>
              <a:gd name="connsiteX9" fmla="*/ 5316538 w 5316538"/>
              <a:gd name="connsiteY9" fmla="*/ 0 h 6858000"/>
              <a:gd name="connsiteX10" fmla="*/ 5316538 w 5316538"/>
              <a:gd name="connsiteY10" fmla="*/ 709937 h 6858000"/>
              <a:gd name="connsiteX11" fmla="*/ 2021369 w 5316538"/>
              <a:gd name="connsiteY11" fmla="*/ 709937 h 6858000"/>
              <a:gd name="connsiteX12" fmla="*/ 2021369 w 5316538"/>
              <a:gd name="connsiteY12" fmla="*/ 1263935 h 6858000"/>
              <a:gd name="connsiteX13" fmla="*/ 5316538 w 5316538"/>
              <a:gd name="connsiteY13" fmla="*/ 1263935 h 6858000"/>
              <a:gd name="connsiteX14" fmla="*/ 5316538 w 5316538"/>
              <a:gd name="connsiteY14" fmla="*/ 6858000 h 6858000"/>
              <a:gd name="connsiteX15" fmla="*/ 0 w 5316538"/>
              <a:gd name="connsiteY1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316538" h="6858000">
                <a:moveTo>
                  <a:pt x="755651" y="709937"/>
                </a:moveTo>
                <a:lnTo>
                  <a:pt x="755651" y="1263935"/>
                </a:lnTo>
                <a:lnTo>
                  <a:pt x="1015764" y="1263935"/>
                </a:lnTo>
                <a:lnTo>
                  <a:pt x="1015764" y="709937"/>
                </a:lnTo>
                <a:close/>
                <a:moveTo>
                  <a:pt x="1096769" y="709937"/>
                </a:moveTo>
                <a:lnTo>
                  <a:pt x="1096769" y="1263935"/>
                </a:lnTo>
                <a:lnTo>
                  <a:pt x="1940364" y="1263935"/>
                </a:lnTo>
                <a:lnTo>
                  <a:pt x="1940364" y="709937"/>
                </a:lnTo>
                <a:close/>
                <a:moveTo>
                  <a:pt x="0" y="0"/>
                </a:moveTo>
                <a:lnTo>
                  <a:pt x="5316538" y="0"/>
                </a:lnTo>
                <a:lnTo>
                  <a:pt x="5316538" y="709937"/>
                </a:lnTo>
                <a:lnTo>
                  <a:pt x="2021369" y="709937"/>
                </a:lnTo>
                <a:lnTo>
                  <a:pt x="2021369" y="1263935"/>
                </a:lnTo>
                <a:lnTo>
                  <a:pt x="5316538" y="1263935"/>
                </a:lnTo>
                <a:lnTo>
                  <a:pt x="5316538" y="6858000"/>
                </a:lnTo>
                <a:lnTo>
                  <a:pt x="0" y="6858000"/>
                </a:lnTo>
                <a:close/>
              </a:path>
            </a:pathLst>
          </a:custGeom>
          <a:solidFill>
            <a:srgbClr val="CFD0D1"/>
          </a:solidFill>
        </p:spPr>
        <p:txBody>
          <a:bodyPr wrap="square" anchor="ctr">
            <a:noAutofit/>
          </a:bodyPr>
          <a:lstStyle>
            <a:lvl1pPr marL="0" indent="0" algn="ctr">
              <a:buNone/>
              <a:defRPr b="1"/>
            </a:lvl1pPr>
          </a:lstStyle>
          <a:p>
            <a:r>
              <a:rPr lang="en-US"/>
              <a:t>Click to insert abstract  </a:t>
            </a:r>
            <a:br>
              <a:rPr lang="en-US"/>
            </a:br>
            <a:r>
              <a:rPr lang="en-US"/>
              <a:t>or industry image</a:t>
            </a:r>
          </a:p>
        </p:txBody>
      </p:sp>
      <p:grpSp>
        <p:nvGrpSpPr>
          <p:cNvPr id="2" name="Group 1">
            <a:extLst>
              <a:ext uri="{FF2B5EF4-FFF2-40B4-BE49-F238E27FC236}">
                <a16:creationId xmlns:a16="http://schemas.microsoft.com/office/drawing/2014/main" id="{021EBEEB-9649-2F67-270F-05638CA5842A}"/>
              </a:ext>
            </a:extLst>
          </p:cNvPr>
          <p:cNvGrpSpPr/>
          <p:nvPr/>
        </p:nvGrpSpPr>
        <p:grpSpPr>
          <a:xfrm>
            <a:off x="10863102" y="309052"/>
            <a:ext cx="911847" cy="382707"/>
            <a:chOff x="7459170" y="481236"/>
            <a:chExt cx="2697427" cy="1132124"/>
          </a:xfrm>
        </p:grpSpPr>
        <p:sp>
          <p:nvSpPr>
            <p:cNvPr id="3" name="Freeform 2">
              <a:extLst>
                <a:ext uri="{FF2B5EF4-FFF2-40B4-BE49-F238E27FC236}">
                  <a16:creationId xmlns:a16="http://schemas.microsoft.com/office/drawing/2014/main" id="{4719A416-9CCB-531C-7884-9C1AAF398A3F}"/>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B0D994CE-6A60-46F5-6BF2-148330264ABC}"/>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480115B-2089-3A84-28B5-C741692F66A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9F81584-6436-3402-B44A-D71A8A17404C}"/>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EFA7E849-B7BF-76F8-DE20-F5FD1944DED3}"/>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1B1CDEE-D9E5-4608-9586-526E6590051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2CF0FFBC-56FB-74A2-CA4F-7B6D767DB1F0}"/>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5" name="Content Placeholder 17">
            <a:extLst>
              <a:ext uri="{FF2B5EF4-FFF2-40B4-BE49-F238E27FC236}">
                <a16:creationId xmlns:a16="http://schemas.microsoft.com/office/drawing/2014/main" id="{6C3E28DB-3F5F-5977-12DA-B22BFF46031B}"/>
              </a:ext>
            </a:extLst>
          </p:cNvPr>
          <p:cNvSpPr>
            <a:spLocks noGrp="1"/>
          </p:cNvSpPr>
          <p:nvPr>
            <p:ph sz="quarter" idx="22"/>
          </p:nvPr>
        </p:nvSpPr>
        <p:spPr>
          <a:xfrm>
            <a:off x="5556007" y="2011476"/>
            <a:ext cx="5873993" cy="4484602"/>
          </a:xfrm>
        </p:spPr>
        <p:txBody>
          <a:bodyPr>
            <a:normAutofit/>
          </a:bodyPr>
          <a:lstStyle>
            <a:lvl1pPr>
              <a:defRPr sz="1600"/>
            </a:lvl1pPr>
            <a:lvl2pPr>
              <a:defRPr sz="1600"/>
            </a:lvl2pPr>
            <a:lvl3pPr>
              <a:defRPr sz="1600"/>
            </a:lvl3pPr>
            <a:lvl4pPr>
              <a:defRPr sz="16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Slide Number Placeholder 6">
            <a:extLst>
              <a:ext uri="{FF2B5EF4-FFF2-40B4-BE49-F238E27FC236}">
                <a16:creationId xmlns:a16="http://schemas.microsoft.com/office/drawing/2014/main" id="{1B827EDB-276A-5E14-F2F4-AC4CEF4E6458}"/>
              </a:ext>
            </a:extLst>
          </p:cNvPr>
          <p:cNvSpPr>
            <a:spLocks noGrp="1"/>
          </p:cNvSpPr>
          <p:nvPr>
            <p:ph type="sldNum" sz="quarter" idx="23"/>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1071268161"/>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p:cSld name="Portrait and text layout 1">
    <p:spTree>
      <p:nvGrpSpPr>
        <p:cNvPr id="1" name=""/>
        <p:cNvGrpSpPr/>
        <p:nvPr/>
      </p:nvGrpSpPr>
      <p:grpSpPr>
        <a:xfrm>
          <a:off x="0" y="0"/>
          <a:ext cx="0" cy="0"/>
          <a:chOff x="0" y="0"/>
          <a:chExt cx="0" cy="0"/>
        </a:xfrm>
      </p:grpSpPr>
      <p:sp>
        <p:nvSpPr>
          <p:cNvPr id="4" name="Title Placeholder 13">
            <a:extLst>
              <a:ext uri="{FF2B5EF4-FFF2-40B4-BE49-F238E27FC236}">
                <a16:creationId xmlns:a16="http://schemas.microsoft.com/office/drawing/2014/main" id="{F9FB6AB4-BD52-E671-219E-770825A0F405}"/>
              </a:ext>
            </a:extLst>
          </p:cNvPr>
          <p:cNvSpPr>
            <a:spLocks noGrp="1"/>
          </p:cNvSpPr>
          <p:nvPr>
            <p:ph type="title" hasCustomPrompt="1"/>
          </p:nvPr>
        </p:nvSpPr>
        <p:spPr>
          <a:xfrm>
            <a:off x="5556007" y="709937"/>
            <a:ext cx="5880340"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Content portrait slide</a:t>
            </a:r>
            <a:endParaRPr lang="en-GB"/>
          </a:p>
        </p:txBody>
      </p:sp>
      <p:sp>
        <p:nvSpPr>
          <p:cNvPr id="11" name="Text Placeholder 10">
            <a:extLst>
              <a:ext uri="{FF2B5EF4-FFF2-40B4-BE49-F238E27FC236}">
                <a16:creationId xmlns:a16="http://schemas.microsoft.com/office/drawing/2014/main" id="{460E8A7E-F71F-3971-4112-C151A2EA65D4}"/>
              </a:ext>
            </a:extLst>
          </p:cNvPr>
          <p:cNvSpPr>
            <a:spLocks noGrp="1"/>
          </p:cNvSpPr>
          <p:nvPr>
            <p:ph type="body" sz="quarter" idx="16" hasCustomPrompt="1"/>
          </p:nvPr>
        </p:nvSpPr>
        <p:spPr>
          <a:xfrm>
            <a:off x="5556007" y="1447800"/>
            <a:ext cx="5880341" cy="419100"/>
          </a:xfrm>
        </p:spPr>
        <p:txBody>
          <a:bodyPr>
            <a:normAutofit/>
          </a:bodyPr>
          <a:lstStyle>
            <a:lvl1pPr marL="0" indent="0">
              <a:buNone/>
              <a:defRPr sz="2400" b="1">
                <a:solidFill>
                  <a:schemeClr val="tx2"/>
                </a:solidFill>
              </a:defRPr>
            </a:lvl1pPr>
          </a:lstStyle>
          <a:p>
            <a:pPr lvl="0"/>
            <a:r>
              <a:rPr lang="en-GB"/>
              <a:t>Click to add text</a:t>
            </a:r>
          </a:p>
        </p:txBody>
      </p:sp>
      <p:grpSp>
        <p:nvGrpSpPr>
          <p:cNvPr id="2" name="Group 1">
            <a:extLst>
              <a:ext uri="{FF2B5EF4-FFF2-40B4-BE49-F238E27FC236}">
                <a16:creationId xmlns:a16="http://schemas.microsoft.com/office/drawing/2014/main" id="{021EBEEB-9649-2F67-270F-05638CA5842A}"/>
              </a:ext>
            </a:extLst>
          </p:cNvPr>
          <p:cNvGrpSpPr/>
          <p:nvPr/>
        </p:nvGrpSpPr>
        <p:grpSpPr>
          <a:xfrm>
            <a:off x="10863102" y="309052"/>
            <a:ext cx="911847" cy="382707"/>
            <a:chOff x="7459170" y="481236"/>
            <a:chExt cx="2697427" cy="1132124"/>
          </a:xfrm>
        </p:grpSpPr>
        <p:sp>
          <p:nvSpPr>
            <p:cNvPr id="3" name="Freeform 2">
              <a:extLst>
                <a:ext uri="{FF2B5EF4-FFF2-40B4-BE49-F238E27FC236}">
                  <a16:creationId xmlns:a16="http://schemas.microsoft.com/office/drawing/2014/main" id="{4719A416-9CCB-531C-7884-9C1AAF398A3F}"/>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B0D994CE-6A60-46F5-6BF2-148330264ABC}"/>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480115B-2089-3A84-28B5-C741692F66A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9F81584-6436-3402-B44A-D71A8A17404C}"/>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EFA7E849-B7BF-76F8-DE20-F5FD1944DED3}"/>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1B1CDEE-D9E5-4608-9586-526E6590051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2CF0FFBC-56FB-74A2-CA4F-7B6D767DB1F0}"/>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5" name="Content Placeholder 17">
            <a:extLst>
              <a:ext uri="{FF2B5EF4-FFF2-40B4-BE49-F238E27FC236}">
                <a16:creationId xmlns:a16="http://schemas.microsoft.com/office/drawing/2014/main" id="{6C3E28DB-3F5F-5977-12DA-B22BFF46031B}"/>
              </a:ext>
            </a:extLst>
          </p:cNvPr>
          <p:cNvSpPr>
            <a:spLocks noGrp="1"/>
          </p:cNvSpPr>
          <p:nvPr>
            <p:ph sz="quarter" idx="22"/>
          </p:nvPr>
        </p:nvSpPr>
        <p:spPr>
          <a:xfrm>
            <a:off x="5556007" y="2011476"/>
            <a:ext cx="5873993" cy="4484602"/>
          </a:xfrm>
        </p:spPr>
        <p:txBody>
          <a:bodyPr>
            <a:normAutofit/>
          </a:bodyPr>
          <a:lstStyle>
            <a:lvl1pPr>
              <a:defRPr sz="1600">
                <a:solidFill>
                  <a:schemeClr val="accent4"/>
                </a:solidFill>
              </a:defRPr>
            </a:lvl1pPr>
            <a:lvl2pPr>
              <a:defRPr sz="1600"/>
            </a:lvl2pPr>
            <a:lvl3pPr>
              <a:defRPr sz="1600">
                <a:solidFill>
                  <a:schemeClr val="accent4"/>
                </a:solidFill>
              </a:defRPr>
            </a:lvl3pPr>
            <a:lvl4pPr>
              <a:defRPr sz="1600">
                <a:solidFill>
                  <a:schemeClr val="accent4"/>
                </a:solidFill>
              </a:defRPr>
            </a:lvl4pPr>
            <a:lvl5pPr>
              <a:defRPr>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Picture Placeholder 14">
            <a:extLst>
              <a:ext uri="{FF2B5EF4-FFF2-40B4-BE49-F238E27FC236}">
                <a16:creationId xmlns:a16="http://schemas.microsoft.com/office/drawing/2014/main" id="{FB6DA19F-79B4-A8A8-3C80-2FA66217F9C0}"/>
              </a:ext>
            </a:extLst>
          </p:cNvPr>
          <p:cNvSpPr>
            <a:spLocks noGrp="1"/>
          </p:cNvSpPr>
          <p:nvPr>
            <p:ph type="pic" sz="quarter" idx="17" hasCustomPrompt="1"/>
          </p:nvPr>
        </p:nvSpPr>
        <p:spPr>
          <a:xfrm>
            <a:off x="0" y="0"/>
            <a:ext cx="5316538" cy="6858000"/>
          </a:xfrm>
          <a:solidFill>
            <a:schemeClr val="accent5"/>
          </a:solidFill>
        </p:spPr>
        <p:txBody>
          <a:bodyPr anchor="ctr"/>
          <a:lstStyle>
            <a:lvl1pPr marL="0" indent="0" algn="ctr">
              <a:buNone/>
              <a:defRPr b="1"/>
            </a:lvl1pPr>
          </a:lstStyle>
          <a:p>
            <a:r>
              <a:rPr lang="en-US"/>
              <a:t>Click to insert </a:t>
            </a:r>
            <a:br>
              <a:rPr lang="en-US"/>
            </a:br>
            <a:r>
              <a:rPr lang="en-US"/>
              <a:t>portraiture image here</a:t>
            </a:r>
          </a:p>
        </p:txBody>
      </p:sp>
      <p:sp>
        <p:nvSpPr>
          <p:cNvPr id="9" name="Slide Number Placeholder 8">
            <a:extLst>
              <a:ext uri="{FF2B5EF4-FFF2-40B4-BE49-F238E27FC236}">
                <a16:creationId xmlns:a16="http://schemas.microsoft.com/office/drawing/2014/main" id="{06DEACF7-EC1E-91BB-07A0-599096E60488}"/>
              </a:ext>
            </a:extLst>
          </p:cNvPr>
          <p:cNvSpPr>
            <a:spLocks noGrp="1"/>
          </p:cNvSpPr>
          <p:nvPr>
            <p:ph type="sldNum" sz="quarter" idx="23"/>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198674240"/>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Two person bio 1">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73B53081-2F82-C255-DE2D-C94568285F6B}"/>
              </a:ext>
            </a:extLst>
          </p:cNvPr>
          <p:cNvSpPr/>
          <p:nvPr/>
        </p:nvSpPr>
        <p:spPr>
          <a:xfrm>
            <a:off x="812006" y="3306339"/>
            <a:ext cx="5230994" cy="2713461"/>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26" name="Rectangle 25">
            <a:extLst>
              <a:ext uri="{FF2B5EF4-FFF2-40B4-BE49-F238E27FC236}">
                <a16:creationId xmlns:a16="http://schemas.microsoft.com/office/drawing/2014/main" id="{8C543281-E189-AA22-7F55-BCDC64F3F998}"/>
              </a:ext>
            </a:extLst>
          </p:cNvPr>
          <p:cNvSpPr/>
          <p:nvPr/>
        </p:nvSpPr>
        <p:spPr>
          <a:xfrm>
            <a:off x="6210783" y="3301216"/>
            <a:ext cx="5230994" cy="2713461"/>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8479" cy="553998"/>
          </a:xfrm>
          <a:prstGeom prst="rect">
            <a:avLst/>
          </a:prstGeom>
        </p:spPr>
        <p:txBody>
          <a:bodyPr vert="horz" wrap="square" lIns="0" tIns="0" rIns="0" bIns="0" rtlCol="0" anchor="t" anchorCtr="0">
            <a:spAutoFit/>
          </a:bodyPr>
          <a:lstStyle>
            <a:lvl1pPr>
              <a:defRPr/>
            </a:lvl1pPr>
          </a:lstStyle>
          <a:p>
            <a:r>
              <a:rPr lang="en-US"/>
              <a:t>Biography slide x 2</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15976" y="1652038"/>
            <a:ext cx="1654301" cy="1654301"/>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sp>
        <p:nvSpPr>
          <p:cNvPr id="7" name="Text Placeholder 7">
            <a:extLst>
              <a:ext uri="{FF2B5EF4-FFF2-40B4-BE49-F238E27FC236}">
                <a16:creationId xmlns:a16="http://schemas.microsoft.com/office/drawing/2014/main" id="{420D8522-F614-29DC-EEF5-B7E3296212DF}"/>
              </a:ext>
            </a:extLst>
          </p:cNvPr>
          <p:cNvSpPr>
            <a:spLocks noGrp="1"/>
          </p:cNvSpPr>
          <p:nvPr>
            <p:ph type="body" sz="quarter" idx="19" hasCustomPrompt="1"/>
          </p:nvPr>
        </p:nvSpPr>
        <p:spPr>
          <a:xfrm>
            <a:off x="937871" y="3439844"/>
            <a:ext cx="4979264" cy="306502"/>
          </a:xfrm>
        </p:spPr>
        <p:txBody>
          <a:bodyPr/>
          <a:lstStyle>
            <a:lvl1pPr marL="0" indent="0">
              <a:spcBef>
                <a:spcPts val="0"/>
              </a:spcBef>
              <a:buNone/>
              <a:defRPr sz="1800" b="1">
                <a:solidFill>
                  <a:schemeClr val="bg1"/>
                </a:solidFill>
                <a:latin typeface="+mn-lt"/>
              </a:defRPr>
            </a:lvl1pPr>
          </a:lstStyle>
          <a:p>
            <a:pPr lvl="0"/>
            <a:r>
              <a:rPr lang="en-US"/>
              <a:t>Name</a:t>
            </a:r>
          </a:p>
        </p:txBody>
      </p:sp>
      <p:sp>
        <p:nvSpPr>
          <p:cNvPr id="8" name="Picture Placeholder 3">
            <a:extLst>
              <a:ext uri="{FF2B5EF4-FFF2-40B4-BE49-F238E27FC236}">
                <a16:creationId xmlns:a16="http://schemas.microsoft.com/office/drawing/2014/main" id="{CBDE7D5B-1889-1B13-420A-69689E25E81E}"/>
              </a:ext>
            </a:extLst>
          </p:cNvPr>
          <p:cNvSpPr>
            <a:spLocks noGrp="1"/>
          </p:cNvSpPr>
          <p:nvPr>
            <p:ph type="pic" sz="quarter" idx="20"/>
          </p:nvPr>
        </p:nvSpPr>
        <p:spPr>
          <a:xfrm>
            <a:off x="6216651" y="1654730"/>
            <a:ext cx="1654301" cy="1654301"/>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sp>
        <p:nvSpPr>
          <p:cNvPr id="13" name="Text Placeholder 7">
            <a:extLst>
              <a:ext uri="{FF2B5EF4-FFF2-40B4-BE49-F238E27FC236}">
                <a16:creationId xmlns:a16="http://schemas.microsoft.com/office/drawing/2014/main" id="{42E2E00B-8604-C43A-05F7-F0787AB3162D}"/>
              </a:ext>
            </a:extLst>
          </p:cNvPr>
          <p:cNvSpPr>
            <a:spLocks noGrp="1"/>
          </p:cNvSpPr>
          <p:nvPr>
            <p:ph type="body" sz="quarter" idx="22" hasCustomPrompt="1"/>
          </p:nvPr>
        </p:nvSpPr>
        <p:spPr>
          <a:xfrm>
            <a:off x="937871" y="3799779"/>
            <a:ext cx="4979264" cy="306502"/>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22" name="Text Placeholder 7">
            <a:extLst>
              <a:ext uri="{FF2B5EF4-FFF2-40B4-BE49-F238E27FC236}">
                <a16:creationId xmlns:a16="http://schemas.microsoft.com/office/drawing/2014/main" id="{8846313C-41CC-13A3-EA12-559355AD03D5}"/>
              </a:ext>
            </a:extLst>
          </p:cNvPr>
          <p:cNvSpPr>
            <a:spLocks noGrp="1"/>
          </p:cNvSpPr>
          <p:nvPr>
            <p:ph type="body" sz="quarter" idx="24" hasCustomPrompt="1"/>
          </p:nvPr>
        </p:nvSpPr>
        <p:spPr>
          <a:xfrm>
            <a:off x="6336648" y="3439844"/>
            <a:ext cx="4979265" cy="306502"/>
          </a:xfrm>
        </p:spPr>
        <p:txBody>
          <a:bodyPr/>
          <a:lstStyle>
            <a:lvl1pPr marL="0" indent="0">
              <a:spcBef>
                <a:spcPts val="0"/>
              </a:spcBef>
              <a:buNone/>
              <a:defRPr sz="1800" b="1">
                <a:solidFill>
                  <a:schemeClr val="bg1"/>
                </a:solidFill>
                <a:latin typeface="+mn-lt"/>
              </a:defRPr>
            </a:lvl1pPr>
          </a:lstStyle>
          <a:p>
            <a:pPr lvl="0"/>
            <a:r>
              <a:rPr lang="en-US"/>
              <a:t>Name</a:t>
            </a:r>
          </a:p>
        </p:txBody>
      </p:sp>
      <p:sp>
        <p:nvSpPr>
          <p:cNvPr id="23" name="Text Placeholder 7">
            <a:extLst>
              <a:ext uri="{FF2B5EF4-FFF2-40B4-BE49-F238E27FC236}">
                <a16:creationId xmlns:a16="http://schemas.microsoft.com/office/drawing/2014/main" id="{E319DBA5-E17C-7BCD-7D57-C01BCEC75E4E}"/>
              </a:ext>
            </a:extLst>
          </p:cNvPr>
          <p:cNvSpPr>
            <a:spLocks noGrp="1"/>
          </p:cNvSpPr>
          <p:nvPr>
            <p:ph type="body" sz="quarter" idx="25" hasCustomPrompt="1"/>
          </p:nvPr>
        </p:nvSpPr>
        <p:spPr>
          <a:xfrm>
            <a:off x="6336648" y="3799779"/>
            <a:ext cx="4979265" cy="306502"/>
          </a:xfrm>
        </p:spPr>
        <p:txBody>
          <a:bodyPr/>
          <a:lstStyle>
            <a:lvl1pPr marL="0" indent="0">
              <a:spcBef>
                <a:spcPts val="0"/>
              </a:spcBef>
              <a:buNone/>
              <a:defRPr sz="1400" b="0">
                <a:solidFill>
                  <a:schemeClr val="bg1"/>
                </a:solidFill>
                <a:latin typeface="+mn-lt"/>
              </a:defRPr>
            </a:lvl1pPr>
          </a:lstStyle>
          <a:p>
            <a:pPr lvl="0"/>
            <a:r>
              <a:rPr lang="en-US"/>
              <a:t>Title</a:t>
            </a:r>
          </a:p>
        </p:txBody>
      </p:sp>
      <p:grpSp>
        <p:nvGrpSpPr>
          <p:cNvPr id="2" name="Group 1">
            <a:extLst>
              <a:ext uri="{FF2B5EF4-FFF2-40B4-BE49-F238E27FC236}">
                <a16:creationId xmlns:a16="http://schemas.microsoft.com/office/drawing/2014/main" id="{725DF649-090C-9CF5-F0EF-456D11A3C4BD}"/>
              </a:ext>
            </a:extLst>
          </p:cNvPr>
          <p:cNvGrpSpPr/>
          <p:nvPr/>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5" name="Content Placeholder 17">
            <a:extLst>
              <a:ext uri="{FF2B5EF4-FFF2-40B4-BE49-F238E27FC236}">
                <a16:creationId xmlns:a16="http://schemas.microsoft.com/office/drawing/2014/main" id="{1C3ECD6D-E3B0-3FCA-3FEB-936AED89E57F}"/>
              </a:ext>
            </a:extLst>
          </p:cNvPr>
          <p:cNvSpPr>
            <a:spLocks noGrp="1"/>
          </p:cNvSpPr>
          <p:nvPr>
            <p:ph sz="quarter" idx="10"/>
          </p:nvPr>
        </p:nvSpPr>
        <p:spPr>
          <a:xfrm>
            <a:off x="938784" y="4215384"/>
            <a:ext cx="4977384" cy="1661160"/>
          </a:xfrm>
        </p:spPr>
        <p:txBody>
          <a:bodyPr>
            <a:normAutofit/>
          </a:bodyPr>
          <a:lstStyle>
            <a:lvl1pPr>
              <a:defRPr sz="1400">
                <a:solidFill>
                  <a:schemeClr val="bg1"/>
                </a:solidFill>
              </a:defRPr>
            </a:lvl1pPr>
            <a:lvl2pPr marL="344488" indent="-173038">
              <a:buFont typeface="System Font Regular"/>
              <a:buChar char="⎼"/>
              <a:tabLst/>
              <a:defRPr sz="1400">
                <a:solidFill>
                  <a:schemeClr val="bg1"/>
                </a:solidFill>
              </a:defRPr>
            </a:lvl2pPr>
            <a:lvl3pPr marL="515938" indent="-171450">
              <a:buFont typeface="Wingdings" pitchFamily="2" charset="2"/>
              <a:buChar char="§"/>
              <a:tabLst/>
              <a:defRPr sz="1400">
                <a:solidFill>
                  <a:schemeClr val="bg1"/>
                </a:solidFill>
              </a:defRPr>
            </a:lvl3pPr>
            <a:lvl4pPr marL="742950" indent="-227013">
              <a:buFont typeface="System Font Regular"/>
              <a:buChar char="⎼"/>
              <a:tabLst/>
              <a:defRPr sz="1400">
                <a:solidFill>
                  <a:schemeClr val="bg1"/>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Content Placeholder 17">
            <a:extLst>
              <a:ext uri="{FF2B5EF4-FFF2-40B4-BE49-F238E27FC236}">
                <a16:creationId xmlns:a16="http://schemas.microsoft.com/office/drawing/2014/main" id="{60362BF2-ED78-36D2-831F-08BA92BECCCE}"/>
              </a:ext>
            </a:extLst>
          </p:cNvPr>
          <p:cNvSpPr>
            <a:spLocks noGrp="1"/>
          </p:cNvSpPr>
          <p:nvPr>
            <p:ph sz="quarter" idx="26"/>
          </p:nvPr>
        </p:nvSpPr>
        <p:spPr>
          <a:xfrm>
            <a:off x="6339840" y="4215384"/>
            <a:ext cx="4977384" cy="1661160"/>
          </a:xfrm>
        </p:spPr>
        <p:txBody>
          <a:bodyPr>
            <a:normAutofit/>
          </a:bodyPr>
          <a:lstStyle>
            <a:lvl1pPr>
              <a:defRPr sz="1400">
                <a:solidFill>
                  <a:schemeClr val="bg1"/>
                </a:solidFill>
              </a:defRPr>
            </a:lvl1pPr>
            <a:lvl2pPr marL="344488" indent="-173038">
              <a:buFont typeface="System Font Regular"/>
              <a:buChar char="⎼"/>
              <a:tabLst/>
              <a:defRPr sz="1400">
                <a:solidFill>
                  <a:schemeClr val="bg1"/>
                </a:solidFill>
              </a:defRPr>
            </a:lvl2pPr>
            <a:lvl3pPr marL="515938" indent="-171450">
              <a:buFont typeface="Wingdings" pitchFamily="2" charset="2"/>
              <a:buChar char="§"/>
              <a:tabLst/>
              <a:defRPr sz="1400">
                <a:solidFill>
                  <a:schemeClr val="bg1"/>
                </a:solidFill>
              </a:defRPr>
            </a:lvl3pPr>
            <a:lvl4pPr marL="742950" indent="-227013">
              <a:buFont typeface="System Font Regular"/>
              <a:buChar char="⎼"/>
              <a:tabLst/>
              <a:defRPr sz="1400">
                <a:solidFill>
                  <a:schemeClr val="bg1"/>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Slide Number Placeholder 2">
            <a:extLst>
              <a:ext uri="{FF2B5EF4-FFF2-40B4-BE49-F238E27FC236}">
                <a16:creationId xmlns:a16="http://schemas.microsoft.com/office/drawing/2014/main" id="{5C6551D2-F3DD-11BC-5C50-1CAB211A5D17}"/>
              </a:ext>
            </a:extLst>
          </p:cNvPr>
          <p:cNvSpPr>
            <a:spLocks noGrp="1"/>
          </p:cNvSpPr>
          <p:nvPr>
            <p:ph type="sldNum" sz="quarter" idx="27"/>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3574812832"/>
      </p:ext>
    </p:extLst>
  </p:cSld>
  <p:clrMapOvr>
    <a:masterClrMapping/>
  </p:clrMapOvr>
  <p:extLst>
    <p:ext uri="{DCECCB84-F9BA-43D5-87BE-67443E8EF086}">
      <p15:sldGuideLst xmlns:p15="http://schemas.microsoft.com/office/powerpoint/2012/main">
        <p15:guide id="1" orient="horz" pos="2160">
          <p15:clr>
            <a:srgbClr val="FBAE40"/>
          </p15:clr>
        </p15:guide>
      </p15:sldGuideLst>
    </p:ext>
  </p:extLst>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p:cSld name="Two person bio 2">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8479" cy="553998"/>
          </a:xfrm>
          <a:prstGeom prst="rect">
            <a:avLst/>
          </a:prstGeom>
        </p:spPr>
        <p:txBody>
          <a:bodyPr vert="horz" wrap="square" lIns="0" tIns="0" rIns="0" bIns="0" rtlCol="0" anchor="t" anchorCtr="0">
            <a:spAutoFit/>
          </a:bodyPr>
          <a:lstStyle>
            <a:lvl1pPr>
              <a:defRPr/>
            </a:lvl1pPr>
          </a:lstStyle>
          <a:p>
            <a:r>
              <a:rPr lang="en-US"/>
              <a:t>Biography slide x 2</a:t>
            </a:r>
            <a:endParaRPr lang="en-GB"/>
          </a:p>
        </p:txBody>
      </p:sp>
      <p:grpSp>
        <p:nvGrpSpPr>
          <p:cNvPr id="2" name="Group 1">
            <a:extLst>
              <a:ext uri="{FF2B5EF4-FFF2-40B4-BE49-F238E27FC236}">
                <a16:creationId xmlns:a16="http://schemas.microsoft.com/office/drawing/2014/main" id="{725DF649-090C-9CF5-F0EF-456D11A3C4BD}"/>
              </a:ext>
            </a:extLst>
          </p:cNvPr>
          <p:cNvGrpSpPr/>
          <p:nvPr/>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8" name="Text Placeholder 2">
            <a:extLst>
              <a:ext uri="{FF2B5EF4-FFF2-40B4-BE49-F238E27FC236}">
                <a16:creationId xmlns:a16="http://schemas.microsoft.com/office/drawing/2014/main" id="{5E3BF8A5-FE42-278F-9F13-235CF766E35C}"/>
              </a:ext>
            </a:extLst>
          </p:cNvPr>
          <p:cNvSpPr>
            <a:spLocks noGrp="1"/>
          </p:cNvSpPr>
          <p:nvPr>
            <p:ph type="body" sz="quarter" idx="10" hasCustomPrompt="1"/>
          </p:nvPr>
        </p:nvSpPr>
        <p:spPr>
          <a:xfrm>
            <a:off x="814558" y="2995427"/>
            <a:ext cx="5160793" cy="2855172"/>
          </a:xfrm>
          <a:prstGeom prst="rect">
            <a:avLst/>
          </a:prstGeom>
          <a:noFill/>
        </p:spPr>
        <p:txBody>
          <a:bodyPr lIns="0" tIns="36000" rIns="0" bIns="0">
            <a:normAutofit/>
          </a:bodyPr>
          <a:lstStyle>
            <a:lvl1pPr marL="171450" indent="-171450">
              <a:spcBef>
                <a:spcPts val="600"/>
              </a:spcBef>
              <a:spcAft>
                <a:spcPts val="0"/>
              </a:spcAft>
              <a:buFont typeface="Wingdings" pitchFamily="2" charset="2"/>
              <a:buChar char="§"/>
              <a:defRPr sz="14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400">
                <a:solidFill>
                  <a:schemeClr val="accent4"/>
                </a:solidFill>
              </a:defRPr>
            </a:lvl4pPr>
            <a:lvl5pPr>
              <a:spcBef>
                <a:spcPts val="600"/>
              </a:spcBef>
              <a:spcAft>
                <a:spcPts val="0"/>
              </a:spcAft>
              <a:buClrTx/>
              <a:defRPr sz="1600">
                <a:solidFill>
                  <a:schemeClr val="tx1"/>
                </a:solidFill>
              </a:defRPr>
            </a:lvl5pPr>
          </a:lstStyle>
          <a:p>
            <a:pPr lvl="0"/>
            <a:r>
              <a:rPr lang="en-GB"/>
              <a:t>Edit Master text styles</a:t>
            </a:r>
          </a:p>
          <a:p>
            <a:pPr lvl="2"/>
            <a:r>
              <a:rPr lang="en-GB"/>
              <a:t>Second level</a:t>
            </a:r>
          </a:p>
          <a:p>
            <a:pPr lvl="3"/>
            <a:r>
              <a:rPr lang="en-GB"/>
              <a:t>Third level</a:t>
            </a:r>
          </a:p>
        </p:txBody>
      </p:sp>
      <p:sp>
        <p:nvSpPr>
          <p:cNvPr id="29" name="Text Placeholder 7">
            <a:extLst>
              <a:ext uri="{FF2B5EF4-FFF2-40B4-BE49-F238E27FC236}">
                <a16:creationId xmlns:a16="http://schemas.microsoft.com/office/drawing/2014/main" id="{6E3FDF50-3867-D2F2-42BB-7EB6499D762C}"/>
              </a:ext>
            </a:extLst>
          </p:cNvPr>
          <p:cNvSpPr>
            <a:spLocks noGrp="1"/>
          </p:cNvSpPr>
          <p:nvPr>
            <p:ph type="body" sz="quarter" idx="19" hasCustomPrompt="1"/>
          </p:nvPr>
        </p:nvSpPr>
        <p:spPr>
          <a:xfrm>
            <a:off x="2255571" y="1920520"/>
            <a:ext cx="3651688" cy="306502"/>
          </a:xfrm>
        </p:spPr>
        <p:txBody>
          <a:bodyPr/>
          <a:lstStyle>
            <a:lvl1pPr marL="0" indent="0">
              <a:spcBef>
                <a:spcPts val="0"/>
              </a:spcBef>
              <a:buNone/>
              <a:defRPr sz="1800" b="1">
                <a:solidFill>
                  <a:schemeClr val="tx2"/>
                </a:solidFill>
                <a:latin typeface="+mn-lt"/>
              </a:defRPr>
            </a:lvl1pPr>
          </a:lstStyle>
          <a:p>
            <a:pPr lvl="0"/>
            <a:r>
              <a:rPr lang="en-US"/>
              <a:t>Name</a:t>
            </a:r>
          </a:p>
        </p:txBody>
      </p:sp>
      <p:sp>
        <p:nvSpPr>
          <p:cNvPr id="30" name="Text Placeholder 7">
            <a:extLst>
              <a:ext uri="{FF2B5EF4-FFF2-40B4-BE49-F238E27FC236}">
                <a16:creationId xmlns:a16="http://schemas.microsoft.com/office/drawing/2014/main" id="{29D27961-1506-B796-C17C-C0927BF8AAB4}"/>
              </a:ext>
            </a:extLst>
          </p:cNvPr>
          <p:cNvSpPr>
            <a:spLocks noGrp="1"/>
          </p:cNvSpPr>
          <p:nvPr>
            <p:ph type="body" sz="quarter" idx="22" hasCustomPrompt="1"/>
          </p:nvPr>
        </p:nvSpPr>
        <p:spPr>
          <a:xfrm>
            <a:off x="2255571" y="2243133"/>
            <a:ext cx="3651688" cy="306502"/>
          </a:xfrm>
        </p:spPr>
        <p:txBody>
          <a:bodyPr/>
          <a:lstStyle>
            <a:lvl1pPr marL="0" indent="0">
              <a:spcBef>
                <a:spcPts val="0"/>
              </a:spcBef>
              <a:buNone/>
              <a:defRPr sz="1400" b="0">
                <a:solidFill>
                  <a:schemeClr val="tx1"/>
                </a:solidFill>
                <a:latin typeface="+mn-lt"/>
              </a:defRPr>
            </a:lvl1pPr>
          </a:lstStyle>
          <a:p>
            <a:pPr lvl="0"/>
            <a:r>
              <a:rPr lang="en-US"/>
              <a:t>Title</a:t>
            </a:r>
          </a:p>
        </p:txBody>
      </p:sp>
      <p:sp>
        <p:nvSpPr>
          <p:cNvPr id="31" name="Text Placeholder 2">
            <a:extLst>
              <a:ext uri="{FF2B5EF4-FFF2-40B4-BE49-F238E27FC236}">
                <a16:creationId xmlns:a16="http://schemas.microsoft.com/office/drawing/2014/main" id="{59C7ED37-BEB9-EC44-BE68-A18EBFE75A5A}"/>
              </a:ext>
            </a:extLst>
          </p:cNvPr>
          <p:cNvSpPr>
            <a:spLocks noGrp="1"/>
          </p:cNvSpPr>
          <p:nvPr>
            <p:ph type="body" sz="quarter" idx="23" hasCustomPrompt="1"/>
          </p:nvPr>
        </p:nvSpPr>
        <p:spPr>
          <a:xfrm>
            <a:off x="6216650" y="3000502"/>
            <a:ext cx="5199745" cy="2855172"/>
          </a:xfrm>
          <a:prstGeom prst="rect">
            <a:avLst/>
          </a:prstGeom>
          <a:noFill/>
        </p:spPr>
        <p:txBody>
          <a:bodyPr lIns="0" tIns="36000" rIns="0" bIns="0">
            <a:normAutofit/>
          </a:bodyPr>
          <a:lstStyle>
            <a:lvl1pPr marL="171450" indent="-171450">
              <a:spcBef>
                <a:spcPts val="600"/>
              </a:spcBef>
              <a:spcAft>
                <a:spcPts val="0"/>
              </a:spcAft>
              <a:buFont typeface="Wingdings" pitchFamily="2" charset="2"/>
              <a:buChar char="§"/>
              <a:defRPr sz="14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400">
                <a:solidFill>
                  <a:schemeClr val="accent4"/>
                </a:solidFill>
              </a:defRPr>
            </a:lvl4pPr>
            <a:lvl5pPr>
              <a:spcBef>
                <a:spcPts val="600"/>
              </a:spcBef>
              <a:spcAft>
                <a:spcPts val="0"/>
              </a:spcAft>
              <a:buClrTx/>
              <a:defRPr sz="1600">
                <a:solidFill>
                  <a:schemeClr val="tx1"/>
                </a:solidFill>
              </a:defRPr>
            </a:lvl5pPr>
          </a:lstStyle>
          <a:p>
            <a:pPr lvl="0"/>
            <a:r>
              <a:rPr lang="en-GB"/>
              <a:t>Edit Master text styles</a:t>
            </a:r>
          </a:p>
          <a:p>
            <a:pPr lvl="2"/>
            <a:r>
              <a:rPr lang="en-GB"/>
              <a:t>Second level</a:t>
            </a:r>
          </a:p>
          <a:p>
            <a:pPr lvl="3"/>
            <a:r>
              <a:rPr lang="en-GB"/>
              <a:t>Third level</a:t>
            </a:r>
          </a:p>
        </p:txBody>
      </p:sp>
      <p:sp>
        <p:nvSpPr>
          <p:cNvPr id="32" name="Text Placeholder 7">
            <a:extLst>
              <a:ext uri="{FF2B5EF4-FFF2-40B4-BE49-F238E27FC236}">
                <a16:creationId xmlns:a16="http://schemas.microsoft.com/office/drawing/2014/main" id="{CD59918D-C650-359F-6946-7605BDD951A9}"/>
              </a:ext>
            </a:extLst>
          </p:cNvPr>
          <p:cNvSpPr>
            <a:spLocks noGrp="1"/>
          </p:cNvSpPr>
          <p:nvPr>
            <p:ph type="body" sz="quarter" idx="24" hasCustomPrompt="1"/>
          </p:nvPr>
        </p:nvSpPr>
        <p:spPr>
          <a:xfrm>
            <a:off x="7655974" y="1936631"/>
            <a:ext cx="3659939" cy="306502"/>
          </a:xfrm>
        </p:spPr>
        <p:txBody>
          <a:bodyPr/>
          <a:lstStyle>
            <a:lvl1pPr marL="0" indent="0">
              <a:spcBef>
                <a:spcPts val="0"/>
              </a:spcBef>
              <a:buNone/>
              <a:defRPr sz="1800" b="1">
                <a:solidFill>
                  <a:schemeClr val="tx2"/>
                </a:solidFill>
                <a:latin typeface="+mn-lt"/>
              </a:defRPr>
            </a:lvl1pPr>
          </a:lstStyle>
          <a:p>
            <a:pPr lvl="0"/>
            <a:r>
              <a:rPr lang="en-US"/>
              <a:t>Name</a:t>
            </a:r>
          </a:p>
        </p:txBody>
      </p:sp>
      <p:sp>
        <p:nvSpPr>
          <p:cNvPr id="33" name="Text Placeholder 7">
            <a:extLst>
              <a:ext uri="{FF2B5EF4-FFF2-40B4-BE49-F238E27FC236}">
                <a16:creationId xmlns:a16="http://schemas.microsoft.com/office/drawing/2014/main" id="{E8C9737F-4ECE-562C-6DE9-36A15B449A83}"/>
              </a:ext>
            </a:extLst>
          </p:cNvPr>
          <p:cNvSpPr>
            <a:spLocks noGrp="1"/>
          </p:cNvSpPr>
          <p:nvPr>
            <p:ph type="body" sz="quarter" idx="25" hasCustomPrompt="1"/>
          </p:nvPr>
        </p:nvSpPr>
        <p:spPr>
          <a:xfrm>
            <a:off x="7655974" y="2259244"/>
            <a:ext cx="3659939" cy="306502"/>
          </a:xfrm>
        </p:spPr>
        <p:txBody>
          <a:bodyPr/>
          <a:lstStyle>
            <a:lvl1pPr marL="0" indent="0">
              <a:spcBef>
                <a:spcPts val="0"/>
              </a:spcBef>
              <a:buNone/>
              <a:defRPr sz="1400" b="0">
                <a:solidFill>
                  <a:schemeClr val="tx1"/>
                </a:solidFill>
                <a:latin typeface="+mn-lt"/>
              </a:defRPr>
            </a:lvl1pPr>
          </a:lstStyle>
          <a:p>
            <a:pPr lvl="0"/>
            <a:r>
              <a:rPr lang="en-US"/>
              <a:t>Title</a:t>
            </a:r>
          </a:p>
        </p:txBody>
      </p:sp>
      <p:sp>
        <p:nvSpPr>
          <p:cNvPr id="34" name="Picture Placeholder 3">
            <a:extLst>
              <a:ext uri="{FF2B5EF4-FFF2-40B4-BE49-F238E27FC236}">
                <a16:creationId xmlns:a16="http://schemas.microsoft.com/office/drawing/2014/main" id="{F853748F-65F2-599B-9F34-B594FC1EB208}"/>
              </a:ext>
            </a:extLst>
          </p:cNvPr>
          <p:cNvSpPr>
            <a:spLocks noGrp="1"/>
          </p:cNvSpPr>
          <p:nvPr>
            <p:ph type="pic" sz="quarter" idx="15"/>
          </p:nvPr>
        </p:nvSpPr>
        <p:spPr>
          <a:xfrm>
            <a:off x="815975" y="1648168"/>
            <a:ext cx="1245600" cy="1254062"/>
          </a:xfrm>
          <a:prstGeom prst="rect">
            <a:avLst/>
          </a:prstGeom>
          <a:solidFill>
            <a:srgbClr val="E7E7E8"/>
          </a:solidFill>
        </p:spPr>
        <p:txBody>
          <a:bodyPr lIns="72000" tIns="72000" rIns="72000"/>
          <a:lstStyle>
            <a:lvl1pPr marL="0" indent="0">
              <a:buNone/>
              <a:defRPr b="1">
                <a:solidFill>
                  <a:schemeClr val="accent4"/>
                </a:solidFill>
              </a:defRPr>
            </a:lvl1pPr>
          </a:lstStyle>
          <a:p>
            <a:r>
              <a:rPr lang="en-US"/>
              <a:t>Click icon to add picture</a:t>
            </a:r>
            <a:endParaRPr lang="en-GB"/>
          </a:p>
        </p:txBody>
      </p:sp>
      <p:sp>
        <p:nvSpPr>
          <p:cNvPr id="35" name="Picture Placeholder 3">
            <a:extLst>
              <a:ext uri="{FF2B5EF4-FFF2-40B4-BE49-F238E27FC236}">
                <a16:creationId xmlns:a16="http://schemas.microsoft.com/office/drawing/2014/main" id="{AB7BAB43-A04D-BCB8-4A3D-5C8A71C4F3E5}"/>
              </a:ext>
            </a:extLst>
          </p:cNvPr>
          <p:cNvSpPr>
            <a:spLocks noGrp="1"/>
          </p:cNvSpPr>
          <p:nvPr>
            <p:ph type="pic" sz="quarter" idx="20"/>
          </p:nvPr>
        </p:nvSpPr>
        <p:spPr>
          <a:xfrm>
            <a:off x="6216650" y="1650860"/>
            <a:ext cx="1245600" cy="1254062"/>
          </a:xfrm>
          <a:prstGeom prst="rect">
            <a:avLst/>
          </a:prstGeom>
          <a:solidFill>
            <a:srgbClr val="E7E7E8"/>
          </a:solidFill>
        </p:spPr>
        <p:txBody>
          <a:bodyPr lIns="72000" tIns="72000" rIns="72000"/>
          <a:lstStyle>
            <a:lvl1pPr marL="0" indent="0">
              <a:buNone/>
              <a:defRPr b="1">
                <a:solidFill>
                  <a:schemeClr val="accent4"/>
                </a:solidFill>
              </a:defRPr>
            </a:lvl1pPr>
          </a:lstStyle>
          <a:p>
            <a:r>
              <a:rPr lang="en-US"/>
              <a:t>Click icon to add picture</a:t>
            </a:r>
            <a:endParaRPr lang="en-GB"/>
          </a:p>
        </p:txBody>
      </p:sp>
      <p:sp>
        <p:nvSpPr>
          <p:cNvPr id="4" name="Slide Number Placeholder 3">
            <a:extLst>
              <a:ext uri="{FF2B5EF4-FFF2-40B4-BE49-F238E27FC236}">
                <a16:creationId xmlns:a16="http://schemas.microsoft.com/office/drawing/2014/main" id="{E55BFD15-5A42-2CB8-77F0-A02FD336F37F}"/>
              </a:ext>
            </a:extLst>
          </p:cNvPr>
          <p:cNvSpPr>
            <a:spLocks noGrp="1"/>
          </p:cNvSpPr>
          <p:nvPr>
            <p:ph type="sldNum" sz="quarter" idx="26"/>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4013621370"/>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p:cSld name="Three person bio 1">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lvl1pPr>
          </a:lstStyle>
          <a:p>
            <a:r>
              <a:rPr lang="en-US"/>
              <a:t>Biography slide x 3</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28435" y="1629148"/>
            <a:ext cx="1677987" cy="1677987"/>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sp>
        <p:nvSpPr>
          <p:cNvPr id="12" name="Picture Placeholder 3">
            <a:extLst>
              <a:ext uri="{FF2B5EF4-FFF2-40B4-BE49-F238E27FC236}">
                <a16:creationId xmlns:a16="http://schemas.microsoft.com/office/drawing/2014/main" id="{9D2D943A-2A3F-A714-65E3-EFFAF5FD67E2}"/>
              </a:ext>
            </a:extLst>
          </p:cNvPr>
          <p:cNvSpPr>
            <a:spLocks noGrp="1"/>
          </p:cNvSpPr>
          <p:nvPr>
            <p:ph type="pic" sz="quarter" idx="16"/>
          </p:nvPr>
        </p:nvSpPr>
        <p:spPr>
          <a:xfrm>
            <a:off x="4416425" y="1628775"/>
            <a:ext cx="1677987" cy="1677987"/>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sp>
        <p:nvSpPr>
          <p:cNvPr id="15" name="Picture Placeholder 3">
            <a:extLst>
              <a:ext uri="{FF2B5EF4-FFF2-40B4-BE49-F238E27FC236}">
                <a16:creationId xmlns:a16="http://schemas.microsoft.com/office/drawing/2014/main" id="{32D8EFD6-31C0-8134-4FD0-C4ECA2C16AAF}"/>
              </a:ext>
            </a:extLst>
          </p:cNvPr>
          <p:cNvSpPr>
            <a:spLocks noGrp="1"/>
          </p:cNvSpPr>
          <p:nvPr>
            <p:ph type="pic" sz="quarter" idx="18"/>
          </p:nvPr>
        </p:nvSpPr>
        <p:spPr>
          <a:xfrm>
            <a:off x="8040386" y="1629148"/>
            <a:ext cx="1677987" cy="1677987"/>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grpSp>
        <p:nvGrpSpPr>
          <p:cNvPr id="2" name="Group 1">
            <a:extLst>
              <a:ext uri="{FF2B5EF4-FFF2-40B4-BE49-F238E27FC236}">
                <a16:creationId xmlns:a16="http://schemas.microsoft.com/office/drawing/2014/main" id="{CF4A2BC4-16C0-3ED3-6A09-2DE174BF5247}"/>
              </a:ext>
            </a:extLst>
          </p:cNvPr>
          <p:cNvGrpSpPr/>
          <p:nvPr/>
        </p:nvGrpSpPr>
        <p:grpSpPr>
          <a:xfrm>
            <a:off x="10863102" y="309052"/>
            <a:ext cx="911847" cy="382707"/>
            <a:chOff x="7459170" y="481236"/>
            <a:chExt cx="2697427" cy="1132124"/>
          </a:xfrm>
        </p:grpSpPr>
        <p:sp>
          <p:nvSpPr>
            <p:cNvPr id="16" name="Freeform 15">
              <a:extLst>
                <a:ext uri="{FF2B5EF4-FFF2-40B4-BE49-F238E27FC236}">
                  <a16:creationId xmlns:a16="http://schemas.microsoft.com/office/drawing/2014/main" id="{D5DACEC9-C531-49E7-9460-CC18C897156A}"/>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CA7BA22B-31B6-D674-C9FB-1041940A5E7B}"/>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99883007-4631-BCA2-CA35-19222071B4FB}"/>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B282C641-7363-1830-1851-62F61446BAB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AB2600C0-D3BC-9D0F-6CE9-C96C57F4632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B39D83C-7EE4-B2FA-912E-D10B91E972E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BE253A1C-9C6F-013F-EBB8-F7CD22C1529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1" name="Rectangle 20">
            <a:extLst>
              <a:ext uri="{FF2B5EF4-FFF2-40B4-BE49-F238E27FC236}">
                <a16:creationId xmlns:a16="http://schemas.microsoft.com/office/drawing/2014/main" id="{2D5BC35A-ADFA-DFB3-E710-7A5983A86518}"/>
              </a:ext>
            </a:extLst>
          </p:cNvPr>
          <p:cNvSpPr/>
          <p:nvPr/>
        </p:nvSpPr>
        <p:spPr>
          <a:xfrm>
            <a:off x="8037576" y="3306762"/>
            <a:ext cx="3443872" cy="2701387"/>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29" name="Rectangle 28">
            <a:extLst>
              <a:ext uri="{FF2B5EF4-FFF2-40B4-BE49-F238E27FC236}">
                <a16:creationId xmlns:a16="http://schemas.microsoft.com/office/drawing/2014/main" id="{3737B865-E7BB-63D3-D02E-DAF1FFCB42F5}"/>
              </a:ext>
            </a:extLst>
          </p:cNvPr>
          <p:cNvSpPr/>
          <p:nvPr/>
        </p:nvSpPr>
        <p:spPr>
          <a:xfrm>
            <a:off x="4416552" y="3307135"/>
            <a:ext cx="3443872" cy="270138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30" name="Rectangle 29">
            <a:extLst>
              <a:ext uri="{FF2B5EF4-FFF2-40B4-BE49-F238E27FC236}">
                <a16:creationId xmlns:a16="http://schemas.microsoft.com/office/drawing/2014/main" id="{76B6B0CB-8728-6581-63F9-9DF7245499EA}"/>
              </a:ext>
            </a:extLst>
          </p:cNvPr>
          <p:cNvSpPr/>
          <p:nvPr/>
        </p:nvSpPr>
        <p:spPr>
          <a:xfrm>
            <a:off x="828435" y="3307135"/>
            <a:ext cx="3443872" cy="270138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31" name="Text Placeholder 2">
            <a:extLst>
              <a:ext uri="{FF2B5EF4-FFF2-40B4-BE49-F238E27FC236}">
                <a16:creationId xmlns:a16="http://schemas.microsoft.com/office/drawing/2014/main" id="{B68FC699-BF46-B2A7-0EAD-3A1AD4FCE09C}"/>
              </a:ext>
            </a:extLst>
          </p:cNvPr>
          <p:cNvSpPr>
            <a:spLocks noGrp="1"/>
          </p:cNvSpPr>
          <p:nvPr>
            <p:ph type="body" sz="quarter" idx="10" hasCustomPrompt="1"/>
          </p:nvPr>
        </p:nvSpPr>
        <p:spPr>
          <a:xfrm>
            <a:off x="917656" y="4126486"/>
            <a:ext cx="3155480" cy="1738690"/>
          </a:xfrm>
          <a:prstGeom prst="rect">
            <a:avLst/>
          </a:prstGeom>
          <a:noFill/>
        </p:spPr>
        <p:txBody>
          <a:bodyPr lIns="0" tIns="36000" rIns="0" bIns="0">
            <a:normAutofit/>
          </a:bodyPr>
          <a:lstStyle>
            <a:lvl1pPr marL="171450" indent="-171450">
              <a:spcBef>
                <a:spcPts val="600"/>
              </a:spcBef>
              <a:spcAft>
                <a:spcPts val="0"/>
              </a:spcAft>
              <a:buFont typeface="Wingdings" pitchFamily="2" charset="2"/>
              <a:buChar char="§"/>
              <a:tabLst/>
              <a:defRPr sz="1400">
                <a:solidFill>
                  <a:schemeClr val="bg1"/>
                </a:solidFill>
              </a:defRPr>
            </a:lvl1pPr>
            <a:lvl2pPr marL="180000" indent="-180000">
              <a:spcBef>
                <a:spcPts val="600"/>
              </a:spcBef>
              <a:spcAft>
                <a:spcPts val="0"/>
              </a:spcAft>
              <a:buFont typeface="Wingdings" panose="05000000000000000000" pitchFamily="2" charset="2"/>
              <a:buChar char="§"/>
              <a:defRPr sz="1400">
                <a:solidFill>
                  <a:schemeClr val="bg1"/>
                </a:solidFill>
              </a:defRPr>
            </a:lvl2pPr>
            <a:lvl3pPr>
              <a:spcBef>
                <a:spcPts val="600"/>
              </a:spcBef>
              <a:spcAft>
                <a:spcPts val="0"/>
              </a:spcAft>
              <a:defRPr sz="1400">
                <a:solidFill>
                  <a:schemeClr val="bg1"/>
                </a:solidFill>
              </a:defRPr>
            </a:lvl3pPr>
            <a:lvl4pPr>
              <a:spcBef>
                <a:spcPts val="600"/>
              </a:spcBef>
              <a:spcAft>
                <a:spcPts val="0"/>
              </a:spcAft>
              <a:buClrTx/>
              <a:defRPr sz="1400">
                <a:solidFill>
                  <a:schemeClr val="bg1"/>
                </a:solidFill>
              </a:defRPr>
            </a:lvl4pPr>
            <a:lvl5pPr>
              <a:spcBef>
                <a:spcPts val="600"/>
              </a:spcBef>
              <a:spcAft>
                <a:spcPts val="0"/>
              </a:spcAft>
              <a:buClrTx/>
              <a:defRPr sz="1600">
                <a:solidFill>
                  <a:schemeClr val="tx1"/>
                </a:solidFill>
              </a:defRPr>
            </a:lvl5pPr>
          </a:lstStyle>
          <a:p>
            <a:pPr lvl="0"/>
            <a:r>
              <a:rPr lang="en-GB"/>
              <a:t>Edit Master text styles</a:t>
            </a:r>
          </a:p>
          <a:p>
            <a:pPr lvl="2"/>
            <a:r>
              <a:rPr lang="en-GB"/>
              <a:t>Second level</a:t>
            </a:r>
          </a:p>
          <a:p>
            <a:pPr lvl="3"/>
            <a:r>
              <a:rPr lang="en-GB"/>
              <a:t>Third level</a:t>
            </a:r>
          </a:p>
        </p:txBody>
      </p:sp>
      <p:sp>
        <p:nvSpPr>
          <p:cNvPr id="32" name="Text Placeholder 7">
            <a:extLst>
              <a:ext uri="{FF2B5EF4-FFF2-40B4-BE49-F238E27FC236}">
                <a16:creationId xmlns:a16="http://schemas.microsoft.com/office/drawing/2014/main" id="{E1E445C3-5B78-50F7-2998-8F62F56074A9}"/>
              </a:ext>
            </a:extLst>
          </p:cNvPr>
          <p:cNvSpPr>
            <a:spLocks noGrp="1"/>
          </p:cNvSpPr>
          <p:nvPr>
            <p:ph type="body" sz="quarter" idx="19" hasCustomPrompt="1"/>
          </p:nvPr>
        </p:nvSpPr>
        <p:spPr>
          <a:xfrm>
            <a:off x="927533" y="3428745"/>
            <a:ext cx="3155480" cy="277665"/>
          </a:xfrm>
        </p:spPr>
        <p:txBody>
          <a:bodyPr/>
          <a:lstStyle>
            <a:lvl1pPr marL="0" indent="0">
              <a:spcBef>
                <a:spcPts val="0"/>
              </a:spcBef>
              <a:buNone/>
              <a:defRPr sz="1800" b="1">
                <a:solidFill>
                  <a:schemeClr val="bg1"/>
                </a:solidFill>
                <a:latin typeface="+mn-lt"/>
              </a:defRPr>
            </a:lvl1pPr>
          </a:lstStyle>
          <a:p>
            <a:pPr lvl="0"/>
            <a:r>
              <a:rPr lang="en-US"/>
              <a:t>Name</a:t>
            </a:r>
          </a:p>
        </p:txBody>
      </p:sp>
      <p:sp>
        <p:nvSpPr>
          <p:cNvPr id="33" name="Text Placeholder 7">
            <a:extLst>
              <a:ext uri="{FF2B5EF4-FFF2-40B4-BE49-F238E27FC236}">
                <a16:creationId xmlns:a16="http://schemas.microsoft.com/office/drawing/2014/main" id="{26524453-55D7-4461-011C-DF4BE87B585C}"/>
              </a:ext>
            </a:extLst>
          </p:cNvPr>
          <p:cNvSpPr>
            <a:spLocks noGrp="1"/>
          </p:cNvSpPr>
          <p:nvPr>
            <p:ph type="body" sz="quarter" idx="22" hasCustomPrompt="1"/>
          </p:nvPr>
        </p:nvSpPr>
        <p:spPr>
          <a:xfrm>
            <a:off x="927533" y="3787838"/>
            <a:ext cx="3155480"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34" name="Text Placeholder 2">
            <a:extLst>
              <a:ext uri="{FF2B5EF4-FFF2-40B4-BE49-F238E27FC236}">
                <a16:creationId xmlns:a16="http://schemas.microsoft.com/office/drawing/2014/main" id="{5B1431F5-B85E-8A3C-FD1B-379EB205D354}"/>
              </a:ext>
            </a:extLst>
          </p:cNvPr>
          <p:cNvSpPr>
            <a:spLocks noGrp="1"/>
          </p:cNvSpPr>
          <p:nvPr>
            <p:ph type="body" sz="quarter" idx="23" hasCustomPrompt="1"/>
          </p:nvPr>
        </p:nvSpPr>
        <p:spPr>
          <a:xfrm>
            <a:off x="4546462" y="4126486"/>
            <a:ext cx="3155480" cy="1738690"/>
          </a:xfrm>
          <a:prstGeom prst="rect">
            <a:avLst/>
          </a:prstGeom>
          <a:noFill/>
        </p:spPr>
        <p:txBody>
          <a:bodyPr lIns="0" tIns="36000" rIns="0" bIns="0">
            <a:normAutofit/>
          </a:bodyPr>
          <a:lstStyle>
            <a:lvl1pPr marL="171450" indent="-171450">
              <a:spcBef>
                <a:spcPts val="600"/>
              </a:spcBef>
              <a:spcAft>
                <a:spcPts val="0"/>
              </a:spcAft>
              <a:buFont typeface="Wingdings" pitchFamily="2" charset="2"/>
              <a:buChar char="§"/>
              <a:tabLst/>
              <a:defRPr sz="1400">
                <a:solidFill>
                  <a:schemeClr val="bg1"/>
                </a:solidFill>
              </a:defRPr>
            </a:lvl1pPr>
            <a:lvl2pPr marL="180000" indent="-180000">
              <a:spcBef>
                <a:spcPts val="600"/>
              </a:spcBef>
              <a:spcAft>
                <a:spcPts val="0"/>
              </a:spcAft>
              <a:buFont typeface="Wingdings" panose="05000000000000000000" pitchFamily="2" charset="2"/>
              <a:buChar char="§"/>
              <a:defRPr sz="1400">
                <a:solidFill>
                  <a:schemeClr val="bg1"/>
                </a:solidFill>
              </a:defRPr>
            </a:lvl2pPr>
            <a:lvl3pPr>
              <a:spcBef>
                <a:spcPts val="600"/>
              </a:spcBef>
              <a:spcAft>
                <a:spcPts val="0"/>
              </a:spcAft>
              <a:defRPr sz="1400">
                <a:solidFill>
                  <a:schemeClr val="bg1"/>
                </a:solidFill>
              </a:defRPr>
            </a:lvl3pPr>
            <a:lvl4pPr>
              <a:spcBef>
                <a:spcPts val="600"/>
              </a:spcBef>
              <a:spcAft>
                <a:spcPts val="0"/>
              </a:spcAft>
              <a:buClrTx/>
              <a:defRPr sz="1400">
                <a:solidFill>
                  <a:schemeClr val="bg1"/>
                </a:solidFill>
              </a:defRPr>
            </a:lvl4pPr>
            <a:lvl5pPr>
              <a:spcBef>
                <a:spcPts val="600"/>
              </a:spcBef>
              <a:spcAft>
                <a:spcPts val="0"/>
              </a:spcAft>
              <a:buClrTx/>
              <a:defRPr sz="1600">
                <a:solidFill>
                  <a:schemeClr val="tx1"/>
                </a:solidFill>
              </a:defRPr>
            </a:lvl5pPr>
          </a:lstStyle>
          <a:p>
            <a:pPr lvl="0"/>
            <a:r>
              <a:rPr lang="en-GB"/>
              <a:t>Edit Master text styles</a:t>
            </a:r>
          </a:p>
          <a:p>
            <a:pPr lvl="2"/>
            <a:r>
              <a:rPr lang="en-GB"/>
              <a:t>Second level</a:t>
            </a:r>
          </a:p>
          <a:p>
            <a:pPr lvl="3"/>
            <a:r>
              <a:rPr lang="en-GB"/>
              <a:t>Third level</a:t>
            </a:r>
          </a:p>
        </p:txBody>
      </p:sp>
      <p:sp>
        <p:nvSpPr>
          <p:cNvPr id="35" name="Text Placeholder 7">
            <a:extLst>
              <a:ext uri="{FF2B5EF4-FFF2-40B4-BE49-F238E27FC236}">
                <a16:creationId xmlns:a16="http://schemas.microsoft.com/office/drawing/2014/main" id="{F83D0843-52F1-FD79-C888-B2311B954603}"/>
              </a:ext>
            </a:extLst>
          </p:cNvPr>
          <p:cNvSpPr>
            <a:spLocks noGrp="1"/>
          </p:cNvSpPr>
          <p:nvPr>
            <p:ph type="body" sz="quarter" idx="24" hasCustomPrompt="1"/>
          </p:nvPr>
        </p:nvSpPr>
        <p:spPr>
          <a:xfrm>
            <a:off x="4556339" y="3428745"/>
            <a:ext cx="3155480" cy="277665"/>
          </a:xfrm>
        </p:spPr>
        <p:txBody>
          <a:bodyPr/>
          <a:lstStyle>
            <a:lvl1pPr marL="0" indent="0">
              <a:spcBef>
                <a:spcPts val="0"/>
              </a:spcBef>
              <a:buNone/>
              <a:defRPr sz="1800" b="1">
                <a:solidFill>
                  <a:schemeClr val="bg1"/>
                </a:solidFill>
                <a:latin typeface="+mn-lt"/>
              </a:defRPr>
            </a:lvl1pPr>
          </a:lstStyle>
          <a:p>
            <a:pPr lvl="0"/>
            <a:r>
              <a:rPr lang="en-US"/>
              <a:t>Name</a:t>
            </a:r>
          </a:p>
        </p:txBody>
      </p:sp>
      <p:sp>
        <p:nvSpPr>
          <p:cNvPr id="36" name="Text Placeholder 7">
            <a:extLst>
              <a:ext uri="{FF2B5EF4-FFF2-40B4-BE49-F238E27FC236}">
                <a16:creationId xmlns:a16="http://schemas.microsoft.com/office/drawing/2014/main" id="{68BAC2CE-CD1D-A130-D9EE-B67F47F29F6D}"/>
              </a:ext>
            </a:extLst>
          </p:cNvPr>
          <p:cNvSpPr>
            <a:spLocks noGrp="1"/>
          </p:cNvSpPr>
          <p:nvPr>
            <p:ph type="body" sz="quarter" idx="25" hasCustomPrompt="1"/>
          </p:nvPr>
        </p:nvSpPr>
        <p:spPr>
          <a:xfrm>
            <a:off x="4556339" y="3787838"/>
            <a:ext cx="3155480"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37" name="Text Placeholder 2">
            <a:extLst>
              <a:ext uri="{FF2B5EF4-FFF2-40B4-BE49-F238E27FC236}">
                <a16:creationId xmlns:a16="http://schemas.microsoft.com/office/drawing/2014/main" id="{0D9D3286-5A10-F18A-6179-09C50BD70BE4}"/>
              </a:ext>
            </a:extLst>
          </p:cNvPr>
          <p:cNvSpPr>
            <a:spLocks noGrp="1"/>
          </p:cNvSpPr>
          <p:nvPr>
            <p:ph type="body" sz="quarter" idx="26" hasCustomPrompt="1"/>
          </p:nvPr>
        </p:nvSpPr>
        <p:spPr>
          <a:xfrm>
            <a:off x="8122734" y="4126486"/>
            <a:ext cx="3155480" cy="1738690"/>
          </a:xfrm>
          <a:prstGeom prst="rect">
            <a:avLst/>
          </a:prstGeom>
          <a:noFill/>
        </p:spPr>
        <p:txBody>
          <a:bodyPr lIns="0" tIns="36000" rIns="0" bIns="0">
            <a:normAutofit/>
          </a:bodyPr>
          <a:lstStyle>
            <a:lvl1pPr marL="171450" indent="-171450">
              <a:spcBef>
                <a:spcPts val="600"/>
              </a:spcBef>
              <a:spcAft>
                <a:spcPts val="0"/>
              </a:spcAft>
              <a:buFont typeface="Wingdings" pitchFamily="2" charset="2"/>
              <a:buChar char="§"/>
              <a:tabLst/>
              <a:defRPr sz="1400">
                <a:solidFill>
                  <a:schemeClr val="bg1"/>
                </a:solidFill>
              </a:defRPr>
            </a:lvl1pPr>
            <a:lvl2pPr marL="180000" indent="-180000">
              <a:spcBef>
                <a:spcPts val="600"/>
              </a:spcBef>
              <a:spcAft>
                <a:spcPts val="0"/>
              </a:spcAft>
              <a:buFont typeface="Wingdings" panose="05000000000000000000" pitchFamily="2" charset="2"/>
              <a:buChar char="§"/>
              <a:defRPr sz="1400">
                <a:solidFill>
                  <a:schemeClr val="bg1"/>
                </a:solidFill>
              </a:defRPr>
            </a:lvl2pPr>
            <a:lvl3pPr>
              <a:spcBef>
                <a:spcPts val="600"/>
              </a:spcBef>
              <a:spcAft>
                <a:spcPts val="0"/>
              </a:spcAft>
              <a:defRPr sz="14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400">
                <a:solidFill>
                  <a:schemeClr val="bg1"/>
                </a:solidFill>
              </a:defRPr>
            </a:lvl5pPr>
          </a:lstStyle>
          <a:p>
            <a:pPr lvl="0"/>
            <a:r>
              <a:rPr lang="en-GB"/>
              <a:t>Edit Master text styles</a:t>
            </a:r>
          </a:p>
          <a:p>
            <a:pPr lvl="2"/>
            <a:r>
              <a:rPr lang="en-GB"/>
              <a:t>Second level</a:t>
            </a:r>
          </a:p>
          <a:p>
            <a:pPr lvl="4"/>
            <a:r>
              <a:rPr lang="en-GB"/>
              <a:t>Third level</a:t>
            </a:r>
          </a:p>
        </p:txBody>
      </p:sp>
      <p:sp>
        <p:nvSpPr>
          <p:cNvPr id="38" name="Text Placeholder 7">
            <a:extLst>
              <a:ext uri="{FF2B5EF4-FFF2-40B4-BE49-F238E27FC236}">
                <a16:creationId xmlns:a16="http://schemas.microsoft.com/office/drawing/2014/main" id="{8246E0BB-E262-5DA9-3170-C7BBA767681B}"/>
              </a:ext>
            </a:extLst>
          </p:cNvPr>
          <p:cNvSpPr>
            <a:spLocks noGrp="1"/>
          </p:cNvSpPr>
          <p:nvPr>
            <p:ph type="body" sz="quarter" idx="27" hasCustomPrompt="1"/>
          </p:nvPr>
        </p:nvSpPr>
        <p:spPr>
          <a:xfrm>
            <a:off x="8132611" y="3428745"/>
            <a:ext cx="3155480" cy="277665"/>
          </a:xfrm>
        </p:spPr>
        <p:txBody>
          <a:bodyPr/>
          <a:lstStyle>
            <a:lvl1pPr marL="0" indent="0">
              <a:spcBef>
                <a:spcPts val="0"/>
              </a:spcBef>
              <a:buNone/>
              <a:defRPr sz="1800" b="1">
                <a:solidFill>
                  <a:schemeClr val="bg1"/>
                </a:solidFill>
                <a:latin typeface="+mn-lt"/>
              </a:defRPr>
            </a:lvl1pPr>
          </a:lstStyle>
          <a:p>
            <a:pPr lvl="0"/>
            <a:r>
              <a:rPr lang="en-US"/>
              <a:t>Name</a:t>
            </a:r>
          </a:p>
        </p:txBody>
      </p:sp>
      <p:sp>
        <p:nvSpPr>
          <p:cNvPr id="39" name="Text Placeholder 7">
            <a:extLst>
              <a:ext uri="{FF2B5EF4-FFF2-40B4-BE49-F238E27FC236}">
                <a16:creationId xmlns:a16="http://schemas.microsoft.com/office/drawing/2014/main" id="{7397CC10-157B-7400-99EB-174A72B28A02}"/>
              </a:ext>
            </a:extLst>
          </p:cNvPr>
          <p:cNvSpPr>
            <a:spLocks noGrp="1"/>
          </p:cNvSpPr>
          <p:nvPr>
            <p:ph type="body" sz="quarter" idx="28" hasCustomPrompt="1"/>
          </p:nvPr>
        </p:nvSpPr>
        <p:spPr>
          <a:xfrm>
            <a:off x="8132611" y="3787838"/>
            <a:ext cx="3155480"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4" name="Slide Number Placeholder 3">
            <a:extLst>
              <a:ext uri="{FF2B5EF4-FFF2-40B4-BE49-F238E27FC236}">
                <a16:creationId xmlns:a16="http://schemas.microsoft.com/office/drawing/2014/main" id="{776E73CB-C512-B261-0D6C-505D7FD34F0A}"/>
              </a:ext>
            </a:extLst>
          </p:cNvPr>
          <p:cNvSpPr>
            <a:spLocks noGrp="1"/>
          </p:cNvSpPr>
          <p:nvPr>
            <p:ph type="sldNum" sz="quarter" idx="29"/>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3383106800"/>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p:cSld name="Three person bio 2">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8479" cy="553998"/>
          </a:xfrm>
          <a:prstGeom prst="rect">
            <a:avLst/>
          </a:prstGeom>
        </p:spPr>
        <p:txBody>
          <a:bodyPr vert="horz" wrap="square" lIns="0" tIns="0" rIns="0" bIns="0" rtlCol="0" anchor="t" anchorCtr="0">
            <a:spAutoFit/>
          </a:bodyPr>
          <a:lstStyle>
            <a:lvl1pPr>
              <a:defRPr/>
            </a:lvl1pPr>
          </a:lstStyle>
          <a:p>
            <a:r>
              <a:rPr lang="en-US"/>
              <a:t>Biography slide x 3</a:t>
            </a:r>
            <a:endParaRPr lang="en-GB"/>
          </a:p>
        </p:txBody>
      </p:sp>
      <p:grpSp>
        <p:nvGrpSpPr>
          <p:cNvPr id="2" name="Group 1">
            <a:extLst>
              <a:ext uri="{FF2B5EF4-FFF2-40B4-BE49-F238E27FC236}">
                <a16:creationId xmlns:a16="http://schemas.microsoft.com/office/drawing/2014/main" id="{725DF649-090C-9CF5-F0EF-456D11A3C4BD}"/>
              </a:ext>
            </a:extLst>
          </p:cNvPr>
          <p:cNvGrpSpPr/>
          <p:nvPr/>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9" name="Picture Placeholder 3">
            <a:extLst>
              <a:ext uri="{FF2B5EF4-FFF2-40B4-BE49-F238E27FC236}">
                <a16:creationId xmlns:a16="http://schemas.microsoft.com/office/drawing/2014/main" id="{B05CF81C-63CD-E60E-7B9B-9CB169C74B25}"/>
              </a:ext>
            </a:extLst>
          </p:cNvPr>
          <p:cNvSpPr>
            <a:spLocks noGrp="1"/>
          </p:cNvSpPr>
          <p:nvPr>
            <p:ph type="pic" sz="quarter" idx="15"/>
          </p:nvPr>
        </p:nvSpPr>
        <p:spPr>
          <a:xfrm>
            <a:off x="815975" y="1627632"/>
            <a:ext cx="1166191" cy="1174114"/>
          </a:xfrm>
          <a:prstGeom prst="rect">
            <a:avLst/>
          </a:prstGeom>
          <a:solidFill>
            <a:srgbClr val="E7E7E8"/>
          </a:solidFill>
        </p:spPr>
        <p:txBody>
          <a:bodyPr lIns="72000" tIns="72000" rIns="72000"/>
          <a:lstStyle>
            <a:lvl1pPr marL="0" indent="0">
              <a:buNone/>
              <a:defRPr sz="1600" b="1"/>
            </a:lvl1pPr>
          </a:lstStyle>
          <a:p>
            <a:r>
              <a:rPr lang="en-US"/>
              <a:t>Click icon to add picture</a:t>
            </a:r>
            <a:endParaRPr lang="en-GB"/>
          </a:p>
        </p:txBody>
      </p:sp>
      <p:sp>
        <p:nvSpPr>
          <p:cNvPr id="28" name="Text Placeholder 2">
            <a:extLst>
              <a:ext uri="{FF2B5EF4-FFF2-40B4-BE49-F238E27FC236}">
                <a16:creationId xmlns:a16="http://schemas.microsoft.com/office/drawing/2014/main" id="{5E3BF8A5-FE42-278F-9F13-235CF766E35C}"/>
              </a:ext>
            </a:extLst>
          </p:cNvPr>
          <p:cNvSpPr>
            <a:spLocks noGrp="1"/>
          </p:cNvSpPr>
          <p:nvPr>
            <p:ph type="body" sz="quarter" idx="10" hasCustomPrompt="1"/>
          </p:nvPr>
        </p:nvSpPr>
        <p:spPr>
          <a:xfrm>
            <a:off x="814559" y="3064254"/>
            <a:ext cx="3420892" cy="2876654"/>
          </a:xfrm>
          <a:prstGeom prst="rect">
            <a:avLst/>
          </a:prstGeom>
          <a:noFill/>
        </p:spPr>
        <p:txBody>
          <a:bodyPr lIns="0" tIns="36000" rIns="0" bIns="0">
            <a:normAutofit/>
          </a:bodyPr>
          <a:lstStyle>
            <a:lvl1pPr marL="171450" indent="-171450">
              <a:spcBef>
                <a:spcPts val="600"/>
              </a:spcBef>
              <a:spcAft>
                <a:spcPts val="0"/>
              </a:spcAft>
              <a:buFont typeface="Wingdings" pitchFamily="2" charset="2"/>
              <a:buChar char="§"/>
              <a:defRPr sz="14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400">
                <a:solidFill>
                  <a:schemeClr val="accent4"/>
                </a:solidFill>
              </a:defRPr>
            </a:lvl5pPr>
          </a:lstStyle>
          <a:p>
            <a:pPr lvl="0"/>
            <a:r>
              <a:rPr lang="en-GB"/>
              <a:t>Edit Master text styles</a:t>
            </a:r>
          </a:p>
          <a:p>
            <a:pPr lvl="2"/>
            <a:r>
              <a:rPr lang="en-GB"/>
              <a:t>Second level</a:t>
            </a:r>
          </a:p>
          <a:p>
            <a:pPr lvl="4"/>
            <a:r>
              <a:rPr lang="en-GB"/>
              <a:t>Third level</a:t>
            </a:r>
          </a:p>
        </p:txBody>
      </p:sp>
      <p:sp>
        <p:nvSpPr>
          <p:cNvPr id="29" name="Text Placeholder 7">
            <a:extLst>
              <a:ext uri="{FF2B5EF4-FFF2-40B4-BE49-F238E27FC236}">
                <a16:creationId xmlns:a16="http://schemas.microsoft.com/office/drawing/2014/main" id="{6E3FDF50-3867-D2F2-42BB-7EB6499D762C}"/>
              </a:ext>
            </a:extLst>
          </p:cNvPr>
          <p:cNvSpPr>
            <a:spLocks noGrp="1"/>
          </p:cNvSpPr>
          <p:nvPr>
            <p:ph type="body" sz="quarter" idx="19" hasCustomPrompt="1"/>
          </p:nvPr>
        </p:nvSpPr>
        <p:spPr>
          <a:xfrm>
            <a:off x="2076067" y="1813258"/>
            <a:ext cx="2159383" cy="306502"/>
          </a:xfrm>
        </p:spPr>
        <p:txBody>
          <a:bodyPr/>
          <a:lstStyle>
            <a:lvl1pPr marL="0" indent="0">
              <a:spcBef>
                <a:spcPts val="0"/>
              </a:spcBef>
              <a:buNone/>
              <a:defRPr sz="1400" b="1">
                <a:solidFill>
                  <a:schemeClr val="tx2"/>
                </a:solidFill>
                <a:latin typeface="+mn-lt"/>
              </a:defRPr>
            </a:lvl1pPr>
          </a:lstStyle>
          <a:p>
            <a:pPr lvl="0"/>
            <a:r>
              <a:rPr lang="en-US"/>
              <a:t>Name</a:t>
            </a:r>
          </a:p>
        </p:txBody>
      </p:sp>
      <p:sp>
        <p:nvSpPr>
          <p:cNvPr id="30" name="Text Placeholder 7">
            <a:extLst>
              <a:ext uri="{FF2B5EF4-FFF2-40B4-BE49-F238E27FC236}">
                <a16:creationId xmlns:a16="http://schemas.microsoft.com/office/drawing/2014/main" id="{29D27961-1506-B796-C17C-C0927BF8AAB4}"/>
              </a:ext>
            </a:extLst>
          </p:cNvPr>
          <p:cNvSpPr>
            <a:spLocks noGrp="1"/>
          </p:cNvSpPr>
          <p:nvPr>
            <p:ph type="body" sz="quarter" idx="22" hasCustomPrompt="1"/>
          </p:nvPr>
        </p:nvSpPr>
        <p:spPr>
          <a:xfrm>
            <a:off x="2076067" y="2399081"/>
            <a:ext cx="2159383" cy="306502"/>
          </a:xfrm>
        </p:spPr>
        <p:txBody>
          <a:bodyPr/>
          <a:lstStyle>
            <a:lvl1pPr marL="0" indent="0">
              <a:spcBef>
                <a:spcPts val="0"/>
              </a:spcBef>
              <a:buNone/>
              <a:defRPr sz="1400" b="0">
                <a:solidFill>
                  <a:schemeClr val="tx1"/>
                </a:solidFill>
                <a:latin typeface="+mn-lt"/>
              </a:defRPr>
            </a:lvl1pPr>
          </a:lstStyle>
          <a:p>
            <a:pPr lvl="0"/>
            <a:r>
              <a:rPr lang="en-US"/>
              <a:t>Title</a:t>
            </a:r>
          </a:p>
        </p:txBody>
      </p:sp>
      <p:sp>
        <p:nvSpPr>
          <p:cNvPr id="3" name="Picture Placeholder 3">
            <a:extLst>
              <a:ext uri="{FF2B5EF4-FFF2-40B4-BE49-F238E27FC236}">
                <a16:creationId xmlns:a16="http://schemas.microsoft.com/office/drawing/2014/main" id="{392D5268-2F0A-D215-A7BB-EFB100CF96D2}"/>
              </a:ext>
            </a:extLst>
          </p:cNvPr>
          <p:cNvSpPr>
            <a:spLocks noGrp="1"/>
          </p:cNvSpPr>
          <p:nvPr>
            <p:ph type="pic" sz="quarter" idx="23"/>
          </p:nvPr>
        </p:nvSpPr>
        <p:spPr>
          <a:xfrm>
            <a:off x="4423561" y="1627632"/>
            <a:ext cx="1166191" cy="1174114"/>
          </a:xfrm>
          <a:prstGeom prst="rect">
            <a:avLst/>
          </a:prstGeom>
          <a:solidFill>
            <a:srgbClr val="E7E7E8"/>
          </a:solidFill>
        </p:spPr>
        <p:txBody>
          <a:bodyPr lIns="72000" tIns="72000" rIns="72000"/>
          <a:lstStyle>
            <a:lvl1pPr marL="0" indent="0">
              <a:buNone/>
              <a:defRPr sz="1600" b="1"/>
            </a:lvl1pPr>
          </a:lstStyle>
          <a:p>
            <a:r>
              <a:rPr lang="en-US"/>
              <a:t>Click icon to add picture</a:t>
            </a:r>
            <a:endParaRPr lang="en-GB"/>
          </a:p>
        </p:txBody>
      </p:sp>
      <p:sp>
        <p:nvSpPr>
          <p:cNvPr id="7" name="Text Placeholder 2">
            <a:extLst>
              <a:ext uri="{FF2B5EF4-FFF2-40B4-BE49-F238E27FC236}">
                <a16:creationId xmlns:a16="http://schemas.microsoft.com/office/drawing/2014/main" id="{4981AF6E-5575-586C-7E95-F8487F134162}"/>
              </a:ext>
            </a:extLst>
          </p:cNvPr>
          <p:cNvSpPr>
            <a:spLocks noGrp="1"/>
          </p:cNvSpPr>
          <p:nvPr>
            <p:ph type="body" sz="quarter" idx="24" hasCustomPrompt="1"/>
          </p:nvPr>
        </p:nvSpPr>
        <p:spPr>
          <a:xfrm>
            <a:off x="4422145" y="3062477"/>
            <a:ext cx="3420892" cy="2876654"/>
          </a:xfrm>
          <a:prstGeom prst="rect">
            <a:avLst/>
          </a:prstGeom>
          <a:noFill/>
        </p:spPr>
        <p:txBody>
          <a:bodyPr lIns="0" tIns="36000" rIns="0" bIns="0">
            <a:normAutofit/>
          </a:bodyPr>
          <a:lstStyle>
            <a:lvl1pPr marL="171450" indent="-171450">
              <a:spcBef>
                <a:spcPts val="600"/>
              </a:spcBef>
              <a:spcAft>
                <a:spcPts val="0"/>
              </a:spcAft>
              <a:buFont typeface="Wingdings" pitchFamily="2" charset="2"/>
              <a:buChar char="§"/>
              <a:defRPr sz="14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400">
                <a:solidFill>
                  <a:schemeClr val="accent4"/>
                </a:solidFill>
              </a:defRPr>
            </a:lvl5pPr>
          </a:lstStyle>
          <a:p>
            <a:pPr lvl="0"/>
            <a:r>
              <a:rPr lang="en-GB"/>
              <a:t>Edit Master text styles</a:t>
            </a:r>
          </a:p>
          <a:p>
            <a:pPr lvl="2"/>
            <a:r>
              <a:rPr lang="en-GB"/>
              <a:t>Second level</a:t>
            </a:r>
          </a:p>
          <a:p>
            <a:pPr lvl="4"/>
            <a:r>
              <a:rPr lang="en-GB"/>
              <a:t>Third level</a:t>
            </a:r>
          </a:p>
        </p:txBody>
      </p:sp>
      <p:sp>
        <p:nvSpPr>
          <p:cNvPr id="8" name="Text Placeholder 7">
            <a:extLst>
              <a:ext uri="{FF2B5EF4-FFF2-40B4-BE49-F238E27FC236}">
                <a16:creationId xmlns:a16="http://schemas.microsoft.com/office/drawing/2014/main" id="{CBC4B6E6-8772-3B70-144A-EACD64C7AED5}"/>
              </a:ext>
            </a:extLst>
          </p:cNvPr>
          <p:cNvSpPr>
            <a:spLocks noGrp="1"/>
          </p:cNvSpPr>
          <p:nvPr>
            <p:ph type="body" sz="quarter" idx="25" hasCustomPrompt="1"/>
          </p:nvPr>
        </p:nvSpPr>
        <p:spPr>
          <a:xfrm>
            <a:off x="5683653" y="1811481"/>
            <a:ext cx="2159383" cy="306502"/>
          </a:xfrm>
        </p:spPr>
        <p:txBody>
          <a:bodyPr/>
          <a:lstStyle>
            <a:lvl1pPr marL="0" indent="0">
              <a:spcBef>
                <a:spcPts val="0"/>
              </a:spcBef>
              <a:buNone/>
              <a:defRPr sz="1400" b="1">
                <a:solidFill>
                  <a:schemeClr val="tx2"/>
                </a:solidFill>
                <a:latin typeface="+mn-lt"/>
              </a:defRPr>
            </a:lvl1pPr>
          </a:lstStyle>
          <a:p>
            <a:pPr lvl="0"/>
            <a:r>
              <a:rPr lang="en-US"/>
              <a:t>Name</a:t>
            </a:r>
          </a:p>
        </p:txBody>
      </p:sp>
      <p:sp>
        <p:nvSpPr>
          <p:cNvPr id="11" name="Text Placeholder 7">
            <a:extLst>
              <a:ext uri="{FF2B5EF4-FFF2-40B4-BE49-F238E27FC236}">
                <a16:creationId xmlns:a16="http://schemas.microsoft.com/office/drawing/2014/main" id="{66407540-F988-3611-ED4D-366C82FFE6C2}"/>
              </a:ext>
            </a:extLst>
          </p:cNvPr>
          <p:cNvSpPr>
            <a:spLocks noGrp="1"/>
          </p:cNvSpPr>
          <p:nvPr>
            <p:ph type="body" sz="quarter" idx="26" hasCustomPrompt="1"/>
          </p:nvPr>
        </p:nvSpPr>
        <p:spPr>
          <a:xfrm>
            <a:off x="5683653" y="2397304"/>
            <a:ext cx="2159383" cy="306502"/>
          </a:xfrm>
        </p:spPr>
        <p:txBody>
          <a:bodyPr/>
          <a:lstStyle>
            <a:lvl1pPr marL="0" indent="0">
              <a:spcBef>
                <a:spcPts val="0"/>
              </a:spcBef>
              <a:buNone/>
              <a:defRPr sz="1400" b="0">
                <a:solidFill>
                  <a:schemeClr val="tx1"/>
                </a:solidFill>
                <a:latin typeface="+mn-lt"/>
              </a:defRPr>
            </a:lvl1pPr>
          </a:lstStyle>
          <a:p>
            <a:pPr lvl="0"/>
            <a:r>
              <a:rPr lang="en-US"/>
              <a:t>Title</a:t>
            </a:r>
          </a:p>
        </p:txBody>
      </p:sp>
      <p:sp>
        <p:nvSpPr>
          <p:cNvPr id="13" name="Picture Placeholder 3">
            <a:extLst>
              <a:ext uri="{FF2B5EF4-FFF2-40B4-BE49-F238E27FC236}">
                <a16:creationId xmlns:a16="http://schemas.microsoft.com/office/drawing/2014/main" id="{FAA941C1-6898-D7AB-B44C-9E08BC0C5C15}"/>
              </a:ext>
            </a:extLst>
          </p:cNvPr>
          <p:cNvSpPr>
            <a:spLocks noGrp="1"/>
          </p:cNvSpPr>
          <p:nvPr>
            <p:ph type="pic" sz="quarter" idx="27"/>
          </p:nvPr>
        </p:nvSpPr>
        <p:spPr>
          <a:xfrm>
            <a:off x="8015288" y="1627632"/>
            <a:ext cx="1166191" cy="1174114"/>
          </a:xfrm>
          <a:prstGeom prst="rect">
            <a:avLst/>
          </a:prstGeom>
          <a:solidFill>
            <a:srgbClr val="E7E7E8"/>
          </a:solidFill>
        </p:spPr>
        <p:txBody>
          <a:bodyPr lIns="72000" tIns="72000" rIns="72000"/>
          <a:lstStyle>
            <a:lvl1pPr marL="0" indent="0">
              <a:buNone/>
              <a:defRPr sz="1600" b="1"/>
            </a:lvl1pPr>
          </a:lstStyle>
          <a:p>
            <a:r>
              <a:rPr lang="en-US"/>
              <a:t>Click icon to add picture</a:t>
            </a:r>
            <a:endParaRPr lang="en-GB"/>
          </a:p>
        </p:txBody>
      </p:sp>
      <p:sp>
        <p:nvSpPr>
          <p:cNvPr id="14" name="Text Placeholder 2">
            <a:extLst>
              <a:ext uri="{FF2B5EF4-FFF2-40B4-BE49-F238E27FC236}">
                <a16:creationId xmlns:a16="http://schemas.microsoft.com/office/drawing/2014/main" id="{73E4BC0C-7F57-E414-4597-F740BB073E26}"/>
              </a:ext>
            </a:extLst>
          </p:cNvPr>
          <p:cNvSpPr>
            <a:spLocks noGrp="1"/>
          </p:cNvSpPr>
          <p:nvPr>
            <p:ph type="body" sz="quarter" idx="28" hasCustomPrompt="1"/>
          </p:nvPr>
        </p:nvSpPr>
        <p:spPr>
          <a:xfrm>
            <a:off x="8013872" y="3066946"/>
            <a:ext cx="3420892" cy="2876654"/>
          </a:xfrm>
          <a:prstGeom prst="rect">
            <a:avLst/>
          </a:prstGeom>
          <a:noFill/>
        </p:spPr>
        <p:txBody>
          <a:bodyPr lIns="0" tIns="36000" rIns="0" bIns="0">
            <a:normAutofit/>
          </a:bodyPr>
          <a:lstStyle>
            <a:lvl1pPr marL="171450" indent="-171450">
              <a:spcBef>
                <a:spcPts val="600"/>
              </a:spcBef>
              <a:spcAft>
                <a:spcPts val="0"/>
              </a:spcAft>
              <a:buFont typeface="Wingdings" pitchFamily="2" charset="2"/>
              <a:buChar char="§"/>
              <a:defRPr sz="14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400">
                <a:solidFill>
                  <a:schemeClr val="accent4"/>
                </a:solidFill>
              </a:defRPr>
            </a:lvl5pPr>
          </a:lstStyle>
          <a:p>
            <a:pPr lvl="0"/>
            <a:r>
              <a:rPr lang="en-GB"/>
              <a:t>Edit Master text styles</a:t>
            </a:r>
          </a:p>
          <a:p>
            <a:pPr lvl="2"/>
            <a:r>
              <a:rPr lang="en-GB"/>
              <a:t>Second level</a:t>
            </a:r>
          </a:p>
          <a:p>
            <a:pPr lvl="4"/>
            <a:r>
              <a:rPr lang="en-GB"/>
              <a:t>Third level</a:t>
            </a:r>
          </a:p>
        </p:txBody>
      </p:sp>
      <p:sp>
        <p:nvSpPr>
          <p:cNvPr id="22" name="Text Placeholder 7">
            <a:extLst>
              <a:ext uri="{FF2B5EF4-FFF2-40B4-BE49-F238E27FC236}">
                <a16:creationId xmlns:a16="http://schemas.microsoft.com/office/drawing/2014/main" id="{E0F91699-5314-781C-1820-506BD09E9523}"/>
              </a:ext>
            </a:extLst>
          </p:cNvPr>
          <p:cNvSpPr>
            <a:spLocks noGrp="1"/>
          </p:cNvSpPr>
          <p:nvPr>
            <p:ph type="body" sz="quarter" idx="29" hasCustomPrompt="1"/>
          </p:nvPr>
        </p:nvSpPr>
        <p:spPr>
          <a:xfrm>
            <a:off x="9275380" y="1815950"/>
            <a:ext cx="2159383" cy="306502"/>
          </a:xfrm>
        </p:spPr>
        <p:txBody>
          <a:bodyPr/>
          <a:lstStyle>
            <a:lvl1pPr marL="0" indent="0">
              <a:spcBef>
                <a:spcPts val="0"/>
              </a:spcBef>
              <a:buNone/>
              <a:defRPr sz="1400" b="1">
                <a:solidFill>
                  <a:schemeClr val="tx2"/>
                </a:solidFill>
                <a:latin typeface="+mn-lt"/>
              </a:defRPr>
            </a:lvl1pPr>
          </a:lstStyle>
          <a:p>
            <a:pPr lvl="0"/>
            <a:r>
              <a:rPr lang="en-US"/>
              <a:t>Name</a:t>
            </a:r>
          </a:p>
        </p:txBody>
      </p:sp>
      <p:sp>
        <p:nvSpPr>
          <p:cNvPr id="23" name="Text Placeholder 7">
            <a:extLst>
              <a:ext uri="{FF2B5EF4-FFF2-40B4-BE49-F238E27FC236}">
                <a16:creationId xmlns:a16="http://schemas.microsoft.com/office/drawing/2014/main" id="{5BB83E18-A80F-18CF-AD01-1CB0415B3763}"/>
              </a:ext>
            </a:extLst>
          </p:cNvPr>
          <p:cNvSpPr>
            <a:spLocks noGrp="1"/>
          </p:cNvSpPr>
          <p:nvPr>
            <p:ph type="body" sz="quarter" idx="30" hasCustomPrompt="1"/>
          </p:nvPr>
        </p:nvSpPr>
        <p:spPr>
          <a:xfrm>
            <a:off x="9275380" y="2401773"/>
            <a:ext cx="2159383" cy="306502"/>
          </a:xfrm>
        </p:spPr>
        <p:txBody>
          <a:bodyPr/>
          <a:lstStyle>
            <a:lvl1pPr marL="0" indent="0">
              <a:spcBef>
                <a:spcPts val="0"/>
              </a:spcBef>
              <a:buNone/>
              <a:defRPr sz="1400" b="0">
                <a:solidFill>
                  <a:schemeClr val="tx1"/>
                </a:solidFill>
                <a:latin typeface="+mn-lt"/>
              </a:defRPr>
            </a:lvl1pPr>
          </a:lstStyle>
          <a:p>
            <a:pPr lvl="0"/>
            <a:r>
              <a:rPr lang="en-US"/>
              <a:t>Title</a:t>
            </a:r>
          </a:p>
        </p:txBody>
      </p:sp>
      <p:sp>
        <p:nvSpPr>
          <p:cNvPr id="5" name="Slide Number Placeholder 4">
            <a:extLst>
              <a:ext uri="{FF2B5EF4-FFF2-40B4-BE49-F238E27FC236}">
                <a16:creationId xmlns:a16="http://schemas.microsoft.com/office/drawing/2014/main" id="{D09F400B-57B7-CC50-F6B4-702B31B8576B}"/>
              </a:ext>
            </a:extLst>
          </p:cNvPr>
          <p:cNvSpPr>
            <a:spLocks noGrp="1"/>
          </p:cNvSpPr>
          <p:nvPr>
            <p:ph type="sldNum" sz="quarter" idx="31"/>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156100714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p:cSld name="Four person bio 2">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5" cy="553998"/>
          </a:xfrm>
          <a:prstGeom prst="rect">
            <a:avLst/>
          </a:prstGeom>
        </p:spPr>
        <p:txBody>
          <a:bodyPr vert="horz" wrap="square" lIns="0" tIns="0" rIns="0" bIns="0" rtlCol="0" anchor="t" anchorCtr="0">
            <a:spAutoFit/>
          </a:bodyPr>
          <a:lstStyle>
            <a:lvl1pPr>
              <a:defRPr/>
            </a:lvl1pPr>
          </a:lstStyle>
          <a:p>
            <a:r>
              <a:rPr lang="en-US"/>
              <a:t>Biography slide x 4</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15975" y="1628775"/>
            <a:ext cx="1677987" cy="1677987"/>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sp>
        <p:nvSpPr>
          <p:cNvPr id="5" name="Picture Placeholder 3">
            <a:extLst>
              <a:ext uri="{FF2B5EF4-FFF2-40B4-BE49-F238E27FC236}">
                <a16:creationId xmlns:a16="http://schemas.microsoft.com/office/drawing/2014/main" id="{A68D6F94-9FF5-701A-F43C-D4B8251B5F3B}"/>
              </a:ext>
            </a:extLst>
          </p:cNvPr>
          <p:cNvSpPr>
            <a:spLocks noGrp="1"/>
          </p:cNvSpPr>
          <p:nvPr>
            <p:ph type="pic" sz="quarter" idx="23"/>
          </p:nvPr>
        </p:nvSpPr>
        <p:spPr>
          <a:xfrm>
            <a:off x="3515275" y="1628775"/>
            <a:ext cx="1677987" cy="1677987"/>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sp>
        <p:nvSpPr>
          <p:cNvPr id="19" name="Picture Placeholder 3">
            <a:extLst>
              <a:ext uri="{FF2B5EF4-FFF2-40B4-BE49-F238E27FC236}">
                <a16:creationId xmlns:a16="http://schemas.microsoft.com/office/drawing/2014/main" id="{023FC1AB-C717-1F2C-48FF-2C10985E2D1F}"/>
              </a:ext>
            </a:extLst>
          </p:cNvPr>
          <p:cNvSpPr>
            <a:spLocks noGrp="1"/>
          </p:cNvSpPr>
          <p:nvPr>
            <p:ph type="pic" sz="quarter" idx="27"/>
          </p:nvPr>
        </p:nvSpPr>
        <p:spPr>
          <a:xfrm>
            <a:off x="6227660" y="1628775"/>
            <a:ext cx="1677987" cy="1677987"/>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sp>
        <p:nvSpPr>
          <p:cNvPr id="26" name="Picture Placeholder 3">
            <a:extLst>
              <a:ext uri="{FF2B5EF4-FFF2-40B4-BE49-F238E27FC236}">
                <a16:creationId xmlns:a16="http://schemas.microsoft.com/office/drawing/2014/main" id="{0D01A2CA-AF63-E65B-997D-F01838956F4E}"/>
              </a:ext>
            </a:extLst>
          </p:cNvPr>
          <p:cNvSpPr>
            <a:spLocks noGrp="1"/>
          </p:cNvSpPr>
          <p:nvPr>
            <p:ph type="pic" sz="quarter" idx="31"/>
          </p:nvPr>
        </p:nvSpPr>
        <p:spPr>
          <a:xfrm>
            <a:off x="8916605" y="1628775"/>
            <a:ext cx="1677987" cy="1677987"/>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grpSp>
        <p:nvGrpSpPr>
          <p:cNvPr id="2" name="Group 1">
            <a:extLst>
              <a:ext uri="{FF2B5EF4-FFF2-40B4-BE49-F238E27FC236}">
                <a16:creationId xmlns:a16="http://schemas.microsoft.com/office/drawing/2014/main" id="{7828977C-FF52-8352-03C4-2C4E91DB5112}"/>
              </a:ext>
            </a:extLst>
          </p:cNvPr>
          <p:cNvGrpSpPr/>
          <p:nvPr/>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1A30FD47-331E-E241-8B2E-B37D09C8D06B}"/>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DA3D5DEB-680F-CAD7-7360-52A37EFB5EEE}"/>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248E06E0-F516-06A9-EFD3-6DEF12A0D57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A36CCF28-5CF6-ABF1-DDCD-030EF9A9145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D583301F-29DD-E053-1024-F884A0C0BCB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C2FA7571-9E09-EF28-9B22-99A8D2A0F9F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FC047B20-2EBF-00DE-8359-489D76DF9E1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54" name="Text Placeholder 2">
            <a:extLst>
              <a:ext uri="{FF2B5EF4-FFF2-40B4-BE49-F238E27FC236}">
                <a16:creationId xmlns:a16="http://schemas.microsoft.com/office/drawing/2014/main" id="{61894215-E5DD-AE02-6696-11E3FFAEDA78}"/>
              </a:ext>
            </a:extLst>
          </p:cNvPr>
          <p:cNvSpPr>
            <a:spLocks noGrp="1"/>
          </p:cNvSpPr>
          <p:nvPr>
            <p:ph type="body" sz="quarter" idx="10" hasCustomPrompt="1"/>
          </p:nvPr>
        </p:nvSpPr>
        <p:spPr>
          <a:xfrm>
            <a:off x="815975" y="4294909"/>
            <a:ext cx="2319858" cy="1541940"/>
          </a:xfrm>
          <a:prstGeom prst="rect">
            <a:avLst/>
          </a:prstGeom>
          <a:noFill/>
        </p:spPr>
        <p:txBody>
          <a:bodyPr lIns="0" tIns="36000" rIns="0" bIns="0">
            <a:normAutofit/>
          </a:bodyPr>
          <a:lstStyle>
            <a:lvl1pPr marL="171450" indent="-171450">
              <a:spcBef>
                <a:spcPts val="600"/>
              </a:spcBef>
              <a:spcAft>
                <a:spcPts val="0"/>
              </a:spcAft>
              <a:buFont typeface="Wingdings" pitchFamily="2" charset="2"/>
              <a:buChar char="§"/>
              <a:defRPr sz="14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400">
                <a:solidFill>
                  <a:schemeClr val="accent4"/>
                </a:solidFill>
              </a:defRPr>
            </a:lvl3pPr>
            <a:lvl4pPr>
              <a:spcBef>
                <a:spcPts val="600"/>
              </a:spcBef>
              <a:spcAft>
                <a:spcPts val="0"/>
              </a:spcAft>
              <a:buClrTx/>
              <a:defRPr sz="1400">
                <a:solidFill>
                  <a:schemeClr val="accent4"/>
                </a:solidFill>
              </a:defRPr>
            </a:lvl4pPr>
            <a:lvl5pPr>
              <a:spcBef>
                <a:spcPts val="600"/>
              </a:spcBef>
              <a:spcAft>
                <a:spcPts val="0"/>
              </a:spcAft>
              <a:buClrTx/>
              <a:defRPr sz="1400">
                <a:solidFill>
                  <a:schemeClr val="bg1"/>
                </a:solidFill>
              </a:defRPr>
            </a:lvl5pPr>
          </a:lstStyle>
          <a:p>
            <a:pPr lvl="0"/>
            <a:r>
              <a:rPr lang="en-GB"/>
              <a:t>Edit Master text styles</a:t>
            </a:r>
          </a:p>
          <a:p>
            <a:pPr lvl="2"/>
            <a:r>
              <a:rPr lang="en-GB"/>
              <a:t>Second level</a:t>
            </a:r>
          </a:p>
          <a:p>
            <a:pPr lvl="3"/>
            <a:r>
              <a:rPr lang="en-GB"/>
              <a:t>Third level</a:t>
            </a:r>
          </a:p>
        </p:txBody>
      </p:sp>
      <p:sp>
        <p:nvSpPr>
          <p:cNvPr id="55" name="Text Placeholder 7">
            <a:extLst>
              <a:ext uri="{FF2B5EF4-FFF2-40B4-BE49-F238E27FC236}">
                <a16:creationId xmlns:a16="http://schemas.microsoft.com/office/drawing/2014/main" id="{AC362FC8-C232-87A4-AD27-62A5A899A8D5}"/>
              </a:ext>
            </a:extLst>
          </p:cNvPr>
          <p:cNvSpPr>
            <a:spLocks noGrp="1"/>
          </p:cNvSpPr>
          <p:nvPr>
            <p:ph type="body" sz="quarter" idx="19" hasCustomPrompt="1"/>
          </p:nvPr>
        </p:nvSpPr>
        <p:spPr>
          <a:xfrm>
            <a:off x="815975" y="3438903"/>
            <a:ext cx="2319858" cy="356616"/>
          </a:xfrm>
        </p:spPr>
        <p:txBody>
          <a:bodyPr/>
          <a:lstStyle>
            <a:lvl1pPr marL="0" indent="0">
              <a:spcBef>
                <a:spcPts val="0"/>
              </a:spcBef>
              <a:buNone/>
              <a:defRPr sz="1600" b="1">
                <a:solidFill>
                  <a:schemeClr val="accent4"/>
                </a:solidFill>
                <a:latin typeface="+mn-lt"/>
              </a:defRPr>
            </a:lvl1pPr>
          </a:lstStyle>
          <a:p>
            <a:pPr lvl="0"/>
            <a:r>
              <a:rPr lang="en-US"/>
              <a:t>Name</a:t>
            </a:r>
          </a:p>
        </p:txBody>
      </p:sp>
      <p:sp>
        <p:nvSpPr>
          <p:cNvPr id="56" name="Text Placeholder 7">
            <a:extLst>
              <a:ext uri="{FF2B5EF4-FFF2-40B4-BE49-F238E27FC236}">
                <a16:creationId xmlns:a16="http://schemas.microsoft.com/office/drawing/2014/main" id="{2B2F03B7-8F82-F49F-74DB-103B9928CDFC}"/>
              </a:ext>
            </a:extLst>
          </p:cNvPr>
          <p:cNvSpPr>
            <a:spLocks noGrp="1"/>
          </p:cNvSpPr>
          <p:nvPr>
            <p:ph type="body" sz="quarter" idx="22" hasCustomPrompt="1"/>
          </p:nvPr>
        </p:nvSpPr>
        <p:spPr>
          <a:xfrm>
            <a:off x="815975" y="3851564"/>
            <a:ext cx="2319858" cy="356616"/>
          </a:xfrm>
        </p:spPr>
        <p:txBody>
          <a:bodyPr/>
          <a:lstStyle>
            <a:lvl1pPr marL="0" indent="0">
              <a:spcBef>
                <a:spcPts val="0"/>
              </a:spcBef>
              <a:buNone/>
              <a:defRPr sz="1400" b="0">
                <a:solidFill>
                  <a:schemeClr val="accent4"/>
                </a:solidFill>
                <a:latin typeface="+mn-lt"/>
              </a:defRPr>
            </a:lvl1pPr>
          </a:lstStyle>
          <a:p>
            <a:pPr lvl="0"/>
            <a:r>
              <a:rPr lang="en-US"/>
              <a:t>Title</a:t>
            </a:r>
          </a:p>
        </p:txBody>
      </p:sp>
      <p:sp>
        <p:nvSpPr>
          <p:cNvPr id="57" name="Text Placeholder 2">
            <a:extLst>
              <a:ext uri="{FF2B5EF4-FFF2-40B4-BE49-F238E27FC236}">
                <a16:creationId xmlns:a16="http://schemas.microsoft.com/office/drawing/2014/main" id="{16FF92B3-078A-DFC5-22E3-852DC5755334}"/>
              </a:ext>
            </a:extLst>
          </p:cNvPr>
          <p:cNvSpPr>
            <a:spLocks noGrp="1"/>
          </p:cNvSpPr>
          <p:nvPr>
            <p:ph type="body" sz="quarter" idx="24" hasCustomPrompt="1"/>
          </p:nvPr>
        </p:nvSpPr>
        <p:spPr>
          <a:xfrm>
            <a:off x="3515275" y="4284751"/>
            <a:ext cx="2319858" cy="1541940"/>
          </a:xfrm>
          <a:prstGeom prst="rect">
            <a:avLst/>
          </a:prstGeom>
          <a:noFill/>
        </p:spPr>
        <p:txBody>
          <a:bodyPr lIns="0" tIns="36000" rIns="0" bIns="0">
            <a:normAutofit/>
          </a:bodyPr>
          <a:lstStyle>
            <a:lvl1pPr marL="171450" indent="-171450">
              <a:spcBef>
                <a:spcPts val="600"/>
              </a:spcBef>
              <a:spcAft>
                <a:spcPts val="0"/>
              </a:spcAft>
              <a:buFont typeface="Wingdings" pitchFamily="2" charset="2"/>
              <a:buChar char="§"/>
              <a:defRPr sz="14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400">
                <a:solidFill>
                  <a:schemeClr val="accent4"/>
                </a:solidFill>
              </a:defRPr>
            </a:lvl3pPr>
            <a:lvl4pPr>
              <a:spcBef>
                <a:spcPts val="600"/>
              </a:spcBef>
              <a:spcAft>
                <a:spcPts val="0"/>
              </a:spcAft>
              <a:buClrTx/>
              <a:defRPr sz="1400">
                <a:solidFill>
                  <a:schemeClr val="accent4"/>
                </a:solidFill>
              </a:defRPr>
            </a:lvl4pPr>
            <a:lvl5pPr>
              <a:spcBef>
                <a:spcPts val="600"/>
              </a:spcBef>
              <a:spcAft>
                <a:spcPts val="0"/>
              </a:spcAft>
              <a:buClrTx/>
              <a:defRPr sz="1400">
                <a:solidFill>
                  <a:schemeClr val="bg1"/>
                </a:solidFill>
              </a:defRPr>
            </a:lvl5pPr>
          </a:lstStyle>
          <a:p>
            <a:pPr lvl="0"/>
            <a:r>
              <a:rPr lang="en-GB"/>
              <a:t>Edit Master text styles</a:t>
            </a:r>
          </a:p>
          <a:p>
            <a:pPr lvl="2"/>
            <a:r>
              <a:rPr lang="en-GB"/>
              <a:t>Second level</a:t>
            </a:r>
          </a:p>
          <a:p>
            <a:pPr lvl="3"/>
            <a:r>
              <a:rPr lang="en-GB"/>
              <a:t>Third level</a:t>
            </a:r>
          </a:p>
        </p:txBody>
      </p:sp>
      <p:sp>
        <p:nvSpPr>
          <p:cNvPr id="58" name="Text Placeholder 7">
            <a:extLst>
              <a:ext uri="{FF2B5EF4-FFF2-40B4-BE49-F238E27FC236}">
                <a16:creationId xmlns:a16="http://schemas.microsoft.com/office/drawing/2014/main" id="{6E45A676-5420-25DC-E8F7-4FF9613FEBC6}"/>
              </a:ext>
            </a:extLst>
          </p:cNvPr>
          <p:cNvSpPr>
            <a:spLocks noGrp="1"/>
          </p:cNvSpPr>
          <p:nvPr>
            <p:ph type="body" sz="quarter" idx="25" hasCustomPrompt="1"/>
          </p:nvPr>
        </p:nvSpPr>
        <p:spPr>
          <a:xfrm>
            <a:off x="3515275" y="3428745"/>
            <a:ext cx="2319858" cy="356616"/>
          </a:xfrm>
        </p:spPr>
        <p:txBody>
          <a:bodyPr/>
          <a:lstStyle>
            <a:lvl1pPr marL="0" indent="0">
              <a:spcBef>
                <a:spcPts val="0"/>
              </a:spcBef>
              <a:buNone/>
              <a:defRPr sz="1600" b="1">
                <a:solidFill>
                  <a:schemeClr val="accent4"/>
                </a:solidFill>
                <a:latin typeface="+mn-lt"/>
              </a:defRPr>
            </a:lvl1pPr>
          </a:lstStyle>
          <a:p>
            <a:pPr lvl="0"/>
            <a:r>
              <a:rPr lang="en-US"/>
              <a:t>Name</a:t>
            </a:r>
          </a:p>
        </p:txBody>
      </p:sp>
      <p:sp>
        <p:nvSpPr>
          <p:cNvPr id="59" name="Text Placeholder 7">
            <a:extLst>
              <a:ext uri="{FF2B5EF4-FFF2-40B4-BE49-F238E27FC236}">
                <a16:creationId xmlns:a16="http://schemas.microsoft.com/office/drawing/2014/main" id="{DF8E11E5-A96E-E52E-04DF-CE1454826FBE}"/>
              </a:ext>
            </a:extLst>
          </p:cNvPr>
          <p:cNvSpPr>
            <a:spLocks noGrp="1"/>
          </p:cNvSpPr>
          <p:nvPr>
            <p:ph type="body" sz="quarter" idx="26" hasCustomPrompt="1"/>
          </p:nvPr>
        </p:nvSpPr>
        <p:spPr>
          <a:xfrm>
            <a:off x="3515275" y="3851564"/>
            <a:ext cx="2319858" cy="356616"/>
          </a:xfrm>
        </p:spPr>
        <p:txBody>
          <a:bodyPr/>
          <a:lstStyle>
            <a:lvl1pPr marL="0" indent="0">
              <a:spcBef>
                <a:spcPts val="0"/>
              </a:spcBef>
              <a:buNone/>
              <a:defRPr sz="1400" b="0">
                <a:solidFill>
                  <a:schemeClr val="accent4"/>
                </a:solidFill>
                <a:latin typeface="+mn-lt"/>
              </a:defRPr>
            </a:lvl1pPr>
          </a:lstStyle>
          <a:p>
            <a:pPr lvl="0"/>
            <a:r>
              <a:rPr lang="en-US"/>
              <a:t>Title</a:t>
            </a:r>
          </a:p>
        </p:txBody>
      </p:sp>
      <p:sp>
        <p:nvSpPr>
          <p:cNvPr id="60" name="Text Placeholder 2">
            <a:extLst>
              <a:ext uri="{FF2B5EF4-FFF2-40B4-BE49-F238E27FC236}">
                <a16:creationId xmlns:a16="http://schemas.microsoft.com/office/drawing/2014/main" id="{B9DBF00E-FEB2-A4AD-AC59-AAEBA88AFA27}"/>
              </a:ext>
            </a:extLst>
          </p:cNvPr>
          <p:cNvSpPr>
            <a:spLocks noGrp="1"/>
          </p:cNvSpPr>
          <p:nvPr>
            <p:ph type="body" sz="quarter" idx="28" hasCustomPrompt="1"/>
          </p:nvPr>
        </p:nvSpPr>
        <p:spPr>
          <a:xfrm>
            <a:off x="6227660" y="4294909"/>
            <a:ext cx="2319858" cy="1541940"/>
          </a:xfrm>
          <a:prstGeom prst="rect">
            <a:avLst/>
          </a:prstGeom>
          <a:noFill/>
        </p:spPr>
        <p:txBody>
          <a:bodyPr lIns="0" tIns="36000" rIns="0" bIns="0">
            <a:normAutofit/>
          </a:bodyPr>
          <a:lstStyle>
            <a:lvl1pPr marL="171450" indent="-171450">
              <a:spcBef>
                <a:spcPts val="600"/>
              </a:spcBef>
              <a:spcAft>
                <a:spcPts val="0"/>
              </a:spcAft>
              <a:buFont typeface="Wingdings" pitchFamily="2" charset="2"/>
              <a:buChar char="§"/>
              <a:defRPr sz="14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400">
                <a:solidFill>
                  <a:schemeClr val="accent4"/>
                </a:solidFill>
              </a:defRPr>
            </a:lvl3pPr>
            <a:lvl4pPr>
              <a:spcBef>
                <a:spcPts val="600"/>
              </a:spcBef>
              <a:spcAft>
                <a:spcPts val="0"/>
              </a:spcAft>
              <a:buClrTx/>
              <a:defRPr sz="1400">
                <a:solidFill>
                  <a:schemeClr val="accent4"/>
                </a:solidFill>
              </a:defRPr>
            </a:lvl4pPr>
            <a:lvl5pPr>
              <a:spcBef>
                <a:spcPts val="600"/>
              </a:spcBef>
              <a:spcAft>
                <a:spcPts val="0"/>
              </a:spcAft>
              <a:buClrTx/>
              <a:defRPr sz="1400">
                <a:solidFill>
                  <a:schemeClr val="bg1"/>
                </a:solidFill>
              </a:defRPr>
            </a:lvl5pPr>
          </a:lstStyle>
          <a:p>
            <a:pPr lvl="0"/>
            <a:r>
              <a:rPr lang="en-GB"/>
              <a:t>Edit Master text styles</a:t>
            </a:r>
          </a:p>
          <a:p>
            <a:pPr lvl="2"/>
            <a:r>
              <a:rPr lang="en-GB"/>
              <a:t>Second level</a:t>
            </a:r>
          </a:p>
          <a:p>
            <a:pPr lvl="3"/>
            <a:r>
              <a:rPr lang="en-GB"/>
              <a:t>Third level</a:t>
            </a:r>
          </a:p>
        </p:txBody>
      </p:sp>
      <p:sp>
        <p:nvSpPr>
          <p:cNvPr id="61" name="Text Placeholder 7">
            <a:extLst>
              <a:ext uri="{FF2B5EF4-FFF2-40B4-BE49-F238E27FC236}">
                <a16:creationId xmlns:a16="http://schemas.microsoft.com/office/drawing/2014/main" id="{5A540C15-FEA9-40FF-7BDF-EEDFC6FEFF95}"/>
              </a:ext>
            </a:extLst>
          </p:cNvPr>
          <p:cNvSpPr>
            <a:spLocks noGrp="1"/>
          </p:cNvSpPr>
          <p:nvPr>
            <p:ph type="body" sz="quarter" idx="29" hasCustomPrompt="1"/>
          </p:nvPr>
        </p:nvSpPr>
        <p:spPr>
          <a:xfrm>
            <a:off x="6227660" y="3438903"/>
            <a:ext cx="2319858" cy="356616"/>
          </a:xfrm>
        </p:spPr>
        <p:txBody>
          <a:bodyPr/>
          <a:lstStyle>
            <a:lvl1pPr marL="0" indent="0">
              <a:spcBef>
                <a:spcPts val="0"/>
              </a:spcBef>
              <a:buNone/>
              <a:defRPr sz="1600" b="1">
                <a:solidFill>
                  <a:schemeClr val="accent4"/>
                </a:solidFill>
                <a:latin typeface="+mn-lt"/>
              </a:defRPr>
            </a:lvl1pPr>
          </a:lstStyle>
          <a:p>
            <a:pPr lvl="0"/>
            <a:r>
              <a:rPr lang="en-US"/>
              <a:t>Name</a:t>
            </a:r>
          </a:p>
        </p:txBody>
      </p:sp>
      <p:sp>
        <p:nvSpPr>
          <p:cNvPr id="62" name="Text Placeholder 7">
            <a:extLst>
              <a:ext uri="{FF2B5EF4-FFF2-40B4-BE49-F238E27FC236}">
                <a16:creationId xmlns:a16="http://schemas.microsoft.com/office/drawing/2014/main" id="{13DDF17F-F5BA-287E-DA76-5E4B3D047A3C}"/>
              </a:ext>
            </a:extLst>
          </p:cNvPr>
          <p:cNvSpPr>
            <a:spLocks noGrp="1"/>
          </p:cNvSpPr>
          <p:nvPr>
            <p:ph type="body" sz="quarter" idx="30" hasCustomPrompt="1"/>
          </p:nvPr>
        </p:nvSpPr>
        <p:spPr>
          <a:xfrm>
            <a:off x="6227660" y="3851564"/>
            <a:ext cx="2319858" cy="356616"/>
          </a:xfrm>
        </p:spPr>
        <p:txBody>
          <a:bodyPr/>
          <a:lstStyle>
            <a:lvl1pPr marL="0" indent="0">
              <a:spcBef>
                <a:spcPts val="0"/>
              </a:spcBef>
              <a:buNone/>
              <a:defRPr sz="1400" b="0">
                <a:solidFill>
                  <a:schemeClr val="accent4"/>
                </a:solidFill>
                <a:latin typeface="+mn-lt"/>
              </a:defRPr>
            </a:lvl1pPr>
          </a:lstStyle>
          <a:p>
            <a:pPr lvl="0"/>
            <a:r>
              <a:rPr lang="en-US"/>
              <a:t>Title</a:t>
            </a:r>
          </a:p>
        </p:txBody>
      </p:sp>
      <p:sp>
        <p:nvSpPr>
          <p:cNvPr id="63" name="Text Placeholder 2">
            <a:extLst>
              <a:ext uri="{FF2B5EF4-FFF2-40B4-BE49-F238E27FC236}">
                <a16:creationId xmlns:a16="http://schemas.microsoft.com/office/drawing/2014/main" id="{BAD069F9-640F-50AE-2AC2-A7F75D61686C}"/>
              </a:ext>
            </a:extLst>
          </p:cNvPr>
          <p:cNvSpPr>
            <a:spLocks noGrp="1"/>
          </p:cNvSpPr>
          <p:nvPr>
            <p:ph type="body" sz="quarter" idx="32" hasCustomPrompt="1"/>
          </p:nvPr>
        </p:nvSpPr>
        <p:spPr>
          <a:xfrm>
            <a:off x="8916605" y="4294909"/>
            <a:ext cx="2319857" cy="1541940"/>
          </a:xfrm>
          <a:prstGeom prst="rect">
            <a:avLst/>
          </a:prstGeom>
          <a:noFill/>
        </p:spPr>
        <p:txBody>
          <a:bodyPr lIns="0" tIns="36000" rIns="0" bIns="0">
            <a:normAutofit/>
          </a:bodyPr>
          <a:lstStyle>
            <a:lvl1pPr marL="171450" indent="-171450">
              <a:spcBef>
                <a:spcPts val="600"/>
              </a:spcBef>
              <a:spcAft>
                <a:spcPts val="0"/>
              </a:spcAft>
              <a:buFont typeface="Wingdings" pitchFamily="2" charset="2"/>
              <a:buChar char="§"/>
              <a:defRPr sz="14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400">
                <a:solidFill>
                  <a:schemeClr val="accent4"/>
                </a:solidFill>
              </a:defRPr>
            </a:lvl3pPr>
            <a:lvl4pPr>
              <a:spcBef>
                <a:spcPts val="600"/>
              </a:spcBef>
              <a:spcAft>
                <a:spcPts val="0"/>
              </a:spcAft>
              <a:buClrTx/>
              <a:defRPr sz="1400">
                <a:solidFill>
                  <a:schemeClr val="accent4"/>
                </a:solidFill>
              </a:defRPr>
            </a:lvl4pPr>
            <a:lvl5pPr>
              <a:spcBef>
                <a:spcPts val="600"/>
              </a:spcBef>
              <a:spcAft>
                <a:spcPts val="0"/>
              </a:spcAft>
              <a:buClrTx/>
              <a:defRPr sz="1400">
                <a:solidFill>
                  <a:schemeClr val="bg1"/>
                </a:solidFill>
              </a:defRPr>
            </a:lvl5pPr>
          </a:lstStyle>
          <a:p>
            <a:pPr lvl="0"/>
            <a:r>
              <a:rPr lang="en-GB"/>
              <a:t>Edit Master text styles</a:t>
            </a:r>
          </a:p>
          <a:p>
            <a:pPr lvl="2"/>
            <a:r>
              <a:rPr lang="en-GB"/>
              <a:t>Second level</a:t>
            </a:r>
          </a:p>
          <a:p>
            <a:pPr lvl="3"/>
            <a:r>
              <a:rPr lang="en-GB"/>
              <a:t>Third level</a:t>
            </a:r>
          </a:p>
        </p:txBody>
      </p:sp>
      <p:sp>
        <p:nvSpPr>
          <p:cNvPr id="64" name="Text Placeholder 7">
            <a:extLst>
              <a:ext uri="{FF2B5EF4-FFF2-40B4-BE49-F238E27FC236}">
                <a16:creationId xmlns:a16="http://schemas.microsoft.com/office/drawing/2014/main" id="{65A9B70E-402F-F557-90F8-C76CBCF35EA1}"/>
              </a:ext>
            </a:extLst>
          </p:cNvPr>
          <p:cNvSpPr>
            <a:spLocks noGrp="1"/>
          </p:cNvSpPr>
          <p:nvPr>
            <p:ph type="body" sz="quarter" idx="33" hasCustomPrompt="1"/>
          </p:nvPr>
        </p:nvSpPr>
        <p:spPr>
          <a:xfrm>
            <a:off x="8916605" y="3438903"/>
            <a:ext cx="2319858" cy="356616"/>
          </a:xfrm>
        </p:spPr>
        <p:txBody>
          <a:bodyPr/>
          <a:lstStyle>
            <a:lvl1pPr marL="0" indent="0">
              <a:spcBef>
                <a:spcPts val="0"/>
              </a:spcBef>
              <a:buNone/>
              <a:defRPr sz="1600" b="1">
                <a:solidFill>
                  <a:schemeClr val="accent4"/>
                </a:solidFill>
                <a:latin typeface="+mn-lt"/>
              </a:defRPr>
            </a:lvl1pPr>
          </a:lstStyle>
          <a:p>
            <a:pPr lvl="0"/>
            <a:r>
              <a:rPr lang="en-US"/>
              <a:t>Name</a:t>
            </a:r>
          </a:p>
        </p:txBody>
      </p:sp>
      <p:sp>
        <p:nvSpPr>
          <p:cNvPr id="65" name="Text Placeholder 7">
            <a:extLst>
              <a:ext uri="{FF2B5EF4-FFF2-40B4-BE49-F238E27FC236}">
                <a16:creationId xmlns:a16="http://schemas.microsoft.com/office/drawing/2014/main" id="{5B090167-75DA-9EF9-A3B6-21D2AE4C23C6}"/>
              </a:ext>
            </a:extLst>
          </p:cNvPr>
          <p:cNvSpPr>
            <a:spLocks noGrp="1"/>
          </p:cNvSpPr>
          <p:nvPr>
            <p:ph type="body" sz="quarter" idx="34" hasCustomPrompt="1"/>
          </p:nvPr>
        </p:nvSpPr>
        <p:spPr>
          <a:xfrm>
            <a:off x="8916605" y="3851564"/>
            <a:ext cx="2319858" cy="356616"/>
          </a:xfrm>
        </p:spPr>
        <p:txBody>
          <a:bodyPr/>
          <a:lstStyle>
            <a:lvl1pPr marL="0" indent="0">
              <a:spcBef>
                <a:spcPts val="0"/>
              </a:spcBef>
              <a:buNone/>
              <a:defRPr sz="1400" b="0">
                <a:solidFill>
                  <a:schemeClr val="accent4"/>
                </a:solidFill>
                <a:latin typeface="+mn-lt"/>
              </a:defRPr>
            </a:lvl1pPr>
          </a:lstStyle>
          <a:p>
            <a:pPr lvl="0"/>
            <a:r>
              <a:rPr lang="en-US"/>
              <a:t>Title</a:t>
            </a:r>
          </a:p>
        </p:txBody>
      </p:sp>
      <p:sp>
        <p:nvSpPr>
          <p:cNvPr id="4" name="Slide Number Placeholder 3">
            <a:extLst>
              <a:ext uri="{FF2B5EF4-FFF2-40B4-BE49-F238E27FC236}">
                <a16:creationId xmlns:a16="http://schemas.microsoft.com/office/drawing/2014/main" id="{24820494-0FD4-CE9C-3B1A-74E6102FE373}"/>
              </a:ext>
            </a:extLst>
          </p:cNvPr>
          <p:cNvSpPr>
            <a:spLocks noGrp="1"/>
          </p:cNvSpPr>
          <p:nvPr>
            <p:ph type="sldNum" sz="quarter" idx="35"/>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1077278112"/>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p:cSld name="Four person bio 1">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5" cy="553998"/>
          </a:xfrm>
          <a:prstGeom prst="rect">
            <a:avLst/>
          </a:prstGeom>
        </p:spPr>
        <p:txBody>
          <a:bodyPr vert="horz" wrap="square" lIns="0" tIns="0" rIns="0" bIns="0" rtlCol="0" anchor="t" anchorCtr="0">
            <a:spAutoFit/>
          </a:bodyPr>
          <a:lstStyle>
            <a:lvl1pPr>
              <a:defRPr/>
            </a:lvl1pPr>
          </a:lstStyle>
          <a:p>
            <a:r>
              <a:rPr lang="en-US"/>
              <a:t>Biography slide x 4</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15975" y="1628775"/>
            <a:ext cx="1677987" cy="1677987"/>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sp>
        <p:nvSpPr>
          <p:cNvPr id="5" name="Picture Placeholder 3">
            <a:extLst>
              <a:ext uri="{FF2B5EF4-FFF2-40B4-BE49-F238E27FC236}">
                <a16:creationId xmlns:a16="http://schemas.microsoft.com/office/drawing/2014/main" id="{A68D6F94-9FF5-701A-F43C-D4B8251B5F3B}"/>
              </a:ext>
            </a:extLst>
          </p:cNvPr>
          <p:cNvSpPr>
            <a:spLocks noGrp="1"/>
          </p:cNvSpPr>
          <p:nvPr>
            <p:ph type="pic" sz="quarter" idx="23"/>
          </p:nvPr>
        </p:nvSpPr>
        <p:spPr>
          <a:xfrm>
            <a:off x="3515275" y="1628775"/>
            <a:ext cx="1677987" cy="1677987"/>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sp>
        <p:nvSpPr>
          <p:cNvPr id="19" name="Picture Placeholder 3">
            <a:extLst>
              <a:ext uri="{FF2B5EF4-FFF2-40B4-BE49-F238E27FC236}">
                <a16:creationId xmlns:a16="http://schemas.microsoft.com/office/drawing/2014/main" id="{023FC1AB-C717-1F2C-48FF-2C10985E2D1F}"/>
              </a:ext>
            </a:extLst>
          </p:cNvPr>
          <p:cNvSpPr>
            <a:spLocks noGrp="1"/>
          </p:cNvSpPr>
          <p:nvPr>
            <p:ph type="pic" sz="quarter" idx="27"/>
          </p:nvPr>
        </p:nvSpPr>
        <p:spPr>
          <a:xfrm>
            <a:off x="6227660" y="1628775"/>
            <a:ext cx="1677987" cy="1677987"/>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sp>
        <p:nvSpPr>
          <p:cNvPr id="26" name="Picture Placeholder 3">
            <a:extLst>
              <a:ext uri="{FF2B5EF4-FFF2-40B4-BE49-F238E27FC236}">
                <a16:creationId xmlns:a16="http://schemas.microsoft.com/office/drawing/2014/main" id="{0D01A2CA-AF63-E65B-997D-F01838956F4E}"/>
              </a:ext>
            </a:extLst>
          </p:cNvPr>
          <p:cNvSpPr>
            <a:spLocks noGrp="1"/>
          </p:cNvSpPr>
          <p:nvPr>
            <p:ph type="pic" sz="quarter" idx="31"/>
          </p:nvPr>
        </p:nvSpPr>
        <p:spPr>
          <a:xfrm>
            <a:off x="8916605" y="1628775"/>
            <a:ext cx="1677987" cy="1677987"/>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grpSp>
        <p:nvGrpSpPr>
          <p:cNvPr id="2" name="Group 1">
            <a:extLst>
              <a:ext uri="{FF2B5EF4-FFF2-40B4-BE49-F238E27FC236}">
                <a16:creationId xmlns:a16="http://schemas.microsoft.com/office/drawing/2014/main" id="{7828977C-FF52-8352-03C4-2C4E91DB5112}"/>
              </a:ext>
            </a:extLst>
          </p:cNvPr>
          <p:cNvGrpSpPr/>
          <p:nvPr/>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1A30FD47-331E-E241-8B2E-B37D09C8D06B}"/>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DA3D5DEB-680F-CAD7-7360-52A37EFB5EEE}"/>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248E06E0-F516-06A9-EFD3-6DEF12A0D57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A36CCF28-5CF6-ABF1-DDCD-030EF9A9145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D583301F-29DD-E053-1024-F884A0C0BCB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C2FA7571-9E09-EF28-9B22-99A8D2A0F9F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FC047B20-2EBF-00DE-8359-489D76DF9E1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50" name="Rectangle 49">
            <a:extLst>
              <a:ext uri="{FF2B5EF4-FFF2-40B4-BE49-F238E27FC236}">
                <a16:creationId xmlns:a16="http://schemas.microsoft.com/office/drawing/2014/main" id="{FDC7185C-D49C-9FAF-4143-486318EC394B}"/>
              </a:ext>
            </a:extLst>
          </p:cNvPr>
          <p:cNvSpPr/>
          <p:nvPr/>
        </p:nvSpPr>
        <p:spPr>
          <a:xfrm>
            <a:off x="814558" y="3306762"/>
            <a:ext cx="2530657" cy="270138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51" name="Rectangle 50">
            <a:extLst>
              <a:ext uri="{FF2B5EF4-FFF2-40B4-BE49-F238E27FC236}">
                <a16:creationId xmlns:a16="http://schemas.microsoft.com/office/drawing/2014/main" id="{8AB4B76D-2F51-3EE1-CF98-3CC9BBBA7745}"/>
              </a:ext>
            </a:extLst>
          </p:cNvPr>
          <p:cNvSpPr/>
          <p:nvPr/>
        </p:nvSpPr>
        <p:spPr>
          <a:xfrm>
            <a:off x="3508678" y="3306762"/>
            <a:ext cx="2530657" cy="2701387"/>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52" name="Rectangle 51">
            <a:extLst>
              <a:ext uri="{FF2B5EF4-FFF2-40B4-BE49-F238E27FC236}">
                <a16:creationId xmlns:a16="http://schemas.microsoft.com/office/drawing/2014/main" id="{243E2EDB-A6F7-5810-7A31-FEC131AA5B00}"/>
              </a:ext>
            </a:extLst>
          </p:cNvPr>
          <p:cNvSpPr/>
          <p:nvPr/>
        </p:nvSpPr>
        <p:spPr>
          <a:xfrm>
            <a:off x="6226340" y="3306762"/>
            <a:ext cx="2530657" cy="2701387"/>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53" name="Rectangle 52">
            <a:extLst>
              <a:ext uri="{FF2B5EF4-FFF2-40B4-BE49-F238E27FC236}">
                <a16:creationId xmlns:a16="http://schemas.microsoft.com/office/drawing/2014/main" id="{B3FE3356-8C64-5923-078A-9E74A197B89A}"/>
              </a:ext>
            </a:extLst>
          </p:cNvPr>
          <p:cNvSpPr/>
          <p:nvPr/>
        </p:nvSpPr>
        <p:spPr>
          <a:xfrm>
            <a:off x="8917626" y="3306762"/>
            <a:ext cx="2530657" cy="2701387"/>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54" name="Text Placeholder 2">
            <a:extLst>
              <a:ext uri="{FF2B5EF4-FFF2-40B4-BE49-F238E27FC236}">
                <a16:creationId xmlns:a16="http://schemas.microsoft.com/office/drawing/2014/main" id="{61894215-E5DD-AE02-6696-11E3FFAEDA78}"/>
              </a:ext>
            </a:extLst>
          </p:cNvPr>
          <p:cNvSpPr>
            <a:spLocks noGrp="1"/>
          </p:cNvSpPr>
          <p:nvPr>
            <p:ph type="body" sz="quarter" idx="10" hasCustomPrompt="1"/>
          </p:nvPr>
        </p:nvSpPr>
        <p:spPr>
          <a:xfrm>
            <a:off x="937512" y="4294909"/>
            <a:ext cx="2319858" cy="1541940"/>
          </a:xfrm>
          <a:prstGeom prst="rect">
            <a:avLst/>
          </a:prstGeom>
          <a:noFill/>
        </p:spPr>
        <p:txBody>
          <a:bodyPr lIns="0" tIns="36000" rIns="0" bIns="0">
            <a:normAutofit/>
          </a:bodyPr>
          <a:lstStyle>
            <a:lvl1pPr marL="171450" indent="-171450">
              <a:spcBef>
                <a:spcPts val="600"/>
              </a:spcBef>
              <a:spcAft>
                <a:spcPts val="0"/>
              </a:spcAft>
              <a:buFont typeface="Wingdings" pitchFamily="2" charset="2"/>
              <a:buChar char="§"/>
              <a:defRPr sz="14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400">
                <a:solidFill>
                  <a:schemeClr val="bg1"/>
                </a:solidFill>
              </a:defRPr>
            </a:lvl3pPr>
            <a:lvl4pPr>
              <a:spcBef>
                <a:spcPts val="600"/>
              </a:spcBef>
              <a:spcAft>
                <a:spcPts val="0"/>
              </a:spcAft>
              <a:buClrTx/>
              <a:defRPr sz="1400">
                <a:solidFill>
                  <a:schemeClr val="bg1"/>
                </a:solidFill>
              </a:defRPr>
            </a:lvl4pPr>
            <a:lvl5pPr>
              <a:spcBef>
                <a:spcPts val="600"/>
              </a:spcBef>
              <a:spcAft>
                <a:spcPts val="0"/>
              </a:spcAft>
              <a:buClrTx/>
              <a:defRPr sz="1400">
                <a:solidFill>
                  <a:schemeClr val="bg1"/>
                </a:solidFill>
              </a:defRPr>
            </a:lvl5pPr>
          </a:lstStyle>
          <a:p>
            <a:pPr lvl="0"/>
            <a:r>
              <a:rPr lang="en-GB"/>
              <a:t>Edit Master text styles</a:t>
            </a:r>
          </a:p>
          <a:p>
            <a:pPr lvl="2"/>
            <a:r>
              <a:rPr lang="en-GB"/>
              <a:t>Second level</a:t>
            </a:r>
          </a:p>
          <a:p>
            <a:pPr lvl="3"/>
            <a:r>
              <a:rPr lang="en-GB"/>
              <a:t>Third level</a:t>
            </a:r>
          </a:p>
        </p:txBody>
      </p:sp>
      <p:sp>
        <p:nvSpPr>
          <p:cNvPr id="55" name="Text Placeholder 7">
            <a:extLst>
              <a:ext uri="{FF2B5EF4-FFF2-40B4-BE49-F238E27FC236}">
                <a16:creationId xmlns:a16="http://schemas.microsoft.com/office/drawing/2014/main" id="{AC362FC8-C232-87A4-AD27-62A5A899A8D5}"/>
              </a:ext>
            </a:extLst>
          </p:cNvPr>
          <p:cNvSpPr>
            <a:spLocks noGrp="1"/>
          </p:cNvSpPr>
          <p:nvPr>
            <p:ph type="body" sz="quarter" idx="19" hasCustomPrompt="1"/>
          </p:nvPr>
        </p:nvSpPr>
        <p:spPr>
          <a:xfrm>
            <a:off x="937512" y="3438903"/>
            <a:ext cx="2319858" cy="356616"/>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56" name="Text Placeholder 7">
            <a:extLst>
              <a:ext uri="{FF2B5EF4-FFF2-40B4-BE49-F238E27FC236}">
                <a16:creationId xmlns:a16="http://schemas.microsoft.com/office/drawing/2014/main" id="{2B2F03B7-8F82-F49F-74DB-103B9928CDFC}"/>
              </a:ext>
            </a:extLst>
          </p:cNvPr>
          <p:cNvSpPr>
            <a:spLocks noGrp="1"/>
          </p:cNvSpPr>
          <p:nvPr>
            <p:ph type="body" sz="quarter" idx="22" hasCustomPrompt="1"/>
          </p:nvPr>
        </p:nvSpPr>
        <p:spPr>
          <a:xfrm>
            <a:off x="937512" y="3851564"/>
            <a:ext cx="2319858" cy="356616"/>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57" name="Text Placeholder 2">
            <a:extLst>
              <a:ext uri="{FF2B5EF4-FFF2-40B4-BE49-F238E27FC236}">
                <a16:creationId xmlns:a16="http://schemas.microsoft.com/office/drawing/2014/main" id="{16FF92B3-078A-DFC5-22E3-852DC5755334}"/>
              </a:ext>
            </a:extLst>
          </p:cNvPr>
          <p:cNvSpPr>
            <a:spLocks noGrp="1"/>
          </p:cNvSpPr>
          <p:nvPr>
            <p:ph type="body" sz="quarter" idx="24" hasCustomPrompt="1"/>
          </p:nvPr>
        </p:nvSpPr>
        <p:spPr>
          <a:xfrm>
            <a:off x="3633837" y="4284751"/>
            <a:ext cx="2319858" cy="1541940"/>
          </a:xfrm>
          <a:prstGeom prst="rect">
            <a:avLst/>
          </a:prstGeom>
          <a:noFill/>
        </p:spPr>
        <p:txBody>
          <a:bodyPr lIns="0" tIns="36000" rIns="0" bIns="0">
            <a:normAutofit/>
          </a:bodyPr>
          <a:lstStyle>
            <a:lvl1pPr marL="171450" indent="-171450">
              <a:spcBef>
                <a:spcPts val="600"/>
              </a:spcBef>
              <a:spcAft>
                <a:spcPts val="0"/>
              </a:spcAft>
              <a:buFont typeface="Wingdings" pitchFamily="2" charset="2"/>
              <a:buChar char="§"/>
              <a:defRPr sz="14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400">
                <a:solidFill>
                  <a:schemeClr val="bg1"/>
                </a:solidFill>
              </a:defRPr>
            </a:lvl3pPr>
            <a:lvl4pPr>
              <a:spcBef>
                <a:spcPts val="600"/>
              </a:spcBef>
              <a:spcAft>
                <a:spcPts val="0"/>
              </a:spcAft>
              <a:buClrTx/>
              <a:defRPr sz="1400">
                <a:solidFill>
                  <a:schemeClr val="bg1"/>
                </a:solidFill>
              </a:defRPr>
            </a:lvl4pPr>
            <a:lvl5pPr>
              <a:spcBef>
                <a:spcPts val="600"/>
              </a:spcBef>
              <a:spcAft>
                <a:spcPts val="0"/>
              </a:spcAft>
              <a:buClrTx/>
              <a:defRPr sz="1400">
                <a:solidFill>
                  <a:schemeClr val="bg1"/>
                </a:solidFill>
              </a:defRPr>
            </a:lvl5pPr>
          </a:lstStyle>
          <a:p>
            <a:pPr lvl="0"/>
            <a:r>
              <a:rPr lang="en-GB"/>
              <a:t>Edit Master text styles</a:t>
            </a:r>
          </a:p>
          <a:p>
            <a:pPr lvl="2"/>
            <a:r>
              <a:rPr lang="en-GB"/>
              <a:t>Second level</a:t>
            </a:r>
          </a:p>
          <a:p>
            <a:pPr lvl="3"/>
            <a:r>
              <a:rPr lang="en-GB"/>
              <a:t>Third level</a:t>
            </a:r>
          </a:p>
        </p:txBody>
      </p:sp>
      <p:sp>
        <p:nvSpPr>
          <p:cNvPr id="58" name="Text Placeholder 7">
            <a:extLst>
              <a:ext uri="{FF2B5EF4-FFF2-40B4-BE49-F238E27FC236}">
                <a16:creationId xmlns:a16="http://schemas.microsoft.com/office/drawing/2014/main" id="{6E45A676-5420-25DC-E8F7-4FF9613FEBC6}"/>
              </a:ext>
            </a:extLst>
          </p:cNvPr>
          <p:cNvSpPr>
            <a:spLocks noGrp="1"/>
          </p:cNvSpPr>
          <p:nvPr>
            <p:ph type="body" sz="quarter" idx="25" hasCustomPrompt="1"/>
          </p:nvPr>
        </p:nvSpPr>
        <p:spPr>
          <a:xfrm>
            <a:off x="3633837" y="3428745"/>
            <a:ext cx="2319858" cy="356616"/>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59" name="Text Placeholder 7">
            <a:extLst>
              <a:ext uri="{FF2B5EF4-FFF2-40B4-BE49-F238E27FC236}">
                <a16:creationId xmlns:a16="http://schemas.microsoft.com/office/drawing/2014/main" id="{DF8E11E5-A96E-E52E-04DF-CE1454826FBE}"/>
              </a:ext>
            </a:extLst>
          </p:cNvPr>
          <p:cNvSpPr>
            <a:spLocks noGrp="1"/>
          </p:cNvSpPr>
          <p:nvPr>
            <p:ph type="body" sz="quarter" idx="26" hasCustomPrompt="1"/>
          </p:nvPr>
        </p:nvSpPr>
        <p:spPr>
          <a:xfrm>
            <a:off x="3633837" y="3851564"/>
            <a:ext cx="2319858" cy="356616"/>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60" name="Text Placeholder 2">
            <a:extLst>
              <a:ext uri="{FF2B5EF4-FFF2-40B4-BE49-F238E27FC236}">
                <a16:creationId xmlns:a16="http://schemas.microsoft.com/office/drawing/2014/main" id="{B9DBF00E-FEB2-A4AD-AC59-AAEBA88AFA27}"/>
              </a:ext>
            </a:extLst>
          </p:cNvPr>
          <p:cNvSpPr>
            <a:spLocks noGrp="1"/>
          </p:cNvSpPr>
          <p:nvPr>
            <p:ph type="body" sz="quarter" idx="28" hasCustomPrompt="1"/>
          </p:nvPr>
        </p:nvSpPr>
        <p:spPr>
          <a:xfrm>
            <a:off x="6346222" y="4294909"/>
            <a:ext cx="2319858" cy="1541940"/>
          </a:xfrm>
          <a:prstGeom prst="rect">
            <a:avLst/>
          </a:prstGeom>
          <a:noFill/>
        </p:spPr>
        <p:txBody>
          <a:bodyPr lIns="0" tIns="36000" rIns="0" bIns="0">
            <a:normAutofit/>
          </a:bodyPr>
          <a:lstStyle>
            <a:lvl1pPr marL="171450" indent="-171450">
              <a:spcBef>
                <a:spcPts val="600"/>
              </a:spcBef>
              <a:spcAft>
                <a:spcPts val="0"/>
              </a:spcAft>
              <a:buFont typeface="Wingdings" pitchFamily="2" charset="2"/>
              <a:buChar char="§"/>
              <a:defRPr sz="14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400">
                <a:solidFill>
                  <a:schemeClr val="bg1"/>
                </a:solidFill>
              </a:defRPr>
            </a:lvl3pPr>
            <a:lvl4pPr>
              <a:spcBef>
                <a:spcPts val="600"/>
              </a:spcBef>
              <a:spcAft>
                <a:spcPts val="0"/>
              </a:spcAft>
              <a:buClrTx/>
              <a:defRPr sz="1400">
                <a:solidFill>
                  <a:schemeClr val="bg1"/>
                </a:solidFill>
              </a:defRPr>
            </a:lvl4pPr>
            <a:lvl5pPr>
              <a:spcBef>
                <a:spcPts val="600"/>
              </a:spcBef>
              <a:spcAft>
                <a:spcPts val="0"/>
              </a:spcAft>
              <a:buClrTx/>
              <a:defRPr sz="1400">
                <a:solidFill>
                  <a:schemeClr val="bg1"/>
                </a:solidFill>
              </a:defRPr>
            </a:lvl5pPr>
          </a:lstStyle>
          <a:p>
            <a:pPr lvl="0"/>
            <a:r>
              <a:rPr lang="en-GB"/>
              <a:t>Edit Master text styles</a:t>
            </a:r>
          </a:p>
          <a:p>
            <a:pPr lvl="2"/>
            <a:r>
              <a:rPr lang="en-GB"/>
              <a:t>Second level</a:t>
            </a:r>
          </a:p>
          <a:p>
            <a:pPr lvl="3"/>
            <a:r>
              <a:rPr lang="en-GB"/>
              <a:t>Third level</a:t>
            </a:r>
          </a:p>
        </p:txBody>
      </p:sp>
      <p:sp>
        <p:nvSpPr>
          <p:cNvPr id="61" name="Text Placeholder 7">
            <a:extLst>
              <a:ext uri="{FF2B5EF4-FFF2-40B4-BE49-F238E27FC236}">
                <a16:creationId xmlns:a16="http://schemas.microsoft.com/office/drawing/2014/main" id="{5A540C15-FEA9-40FF-7BDF-EEDFC6FEFF95}"/>
              </a:ext>
            </a:extLst>
          </p:cNvPr>
          <p:cNvSpPr>
            <a:spLocks noGrp="1"/>
          </p:cNvSpPr>
          <p:nvPr>
            <p:ph type="body" sz="quarter" idx="29" hasCustomPrompt="1"/>
          </p:nvPr>
        </p:nvSpPr>
        <p:spPr>
          <a:xfrm>
            <a:off x="6356099" y="3438903"/>
            <a:ext cx="2319858" cy="356616"/>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62" name="Text Placeholder 7">
            <a:extLst>
              <a:ext uri="{FF2B5EF4-FFF2-40B4-BE49-F238E27FC236}">
                <a16:creationId xmlns:a16="http://schemas.microsoft.com/office/drawing/2014/main" id="{13DDF17F-F5BA-287E-DA76-5E4B3D047A3C}"/>
              </a:ext>
            </a:extLst>
          </p:cNvPr>
          <p:cNvSpPr>
            <a:spLocks noGrp="1"/>
          </p:cNvSpPr>
          <p:nvPr>
            <p:ph type="body" sz="quarter" idx="30" hasCustomPrompt="1"/>
          </p:nvPr>
        </p:nvSpPr>
        <p:spPr>
          <a:xfrm>
            <a:off x="6356099" y="3851564"/>
            <a:ext cx="2319858" cy="356616"/>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63" name="Text Placeholder 2">
            <a:extLst>
              <a:ext uri="{FF2B5EF4-FFF2-40B4-BE49-F238E27FC236}">
                <a16:creationId xmlns:a16="http://schemas.microsoft.com/office/drawing/2014/main" id="{BAD069F9-640F-50AE-2AC2-A7F75D61686C}"/>
              </a:ext>
            </a:extLst>
          </p:cNvPr>
          <p:cNvSpPr>
            <a:spLocks noGrp="1"/>
          </p:cNvSpPr>
          <p:nvPr>
            <p:ph type="body" sz="quarter" idx="32" hasCustomPrompt="1"/>
          </p:nvPr>
        </p:nvSpPr>
        <p:spPr>
          <a:xfrm>
            <a:off x="9046909" y="4294909"/>
            <a:ext cx="2319857" cy="1541940"/>
          </a:xfrm>
          <a:prstGeom prst="rect">
            <a:avLst/>
          </a:prstGeom>
          <a:noFill/>
        </p:spPr>
        <p:txBody>
          <a:bodyPr lIns="0" tIns="36000" rIns="0" bIns="0">
            <a:normAutofit/>
          </a:bodyPr>
          <a:lstStyle>
            <a:lvl1pPr marL="171450" indent="-171450">
              <a:spcBef>
                <a:spcPts val="600"/>
              </a:spcBef>
              <a:spcAft>
                <a:spcPts val="0"/>
              </a:spcAft>
              <a:buFont typeface="Wingdings" pitchFamily="2" charset="2"/>
              <a:buChar char="§"/>
              <a:defRPr sz="14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400">
                <a:solidFill>
                  <a:schemeClr val="bg1"/>
                </a:solidFill>
              </a:defRPr>
            </a:lvl3pPr>
            <a:lvl4pPr>
              <a:spcBef>
                <a:spcPts val="600"/>
              </a:spcBef>
              <a:spcAft>
                <a:spcPts val="0"/>
              </a:spcAft>
              <a:buClrTx/>
              <a:defRPr sz="1400">
                <a:solidFill>
                  <a:schemeClr val="bg1"/>
                </a:solidFill>
              </a:defRPr>
            </a:lvl4pPr>
            <a:lvl5pPr>
              <a:spcBef>
                <a:spcPts val="600"/>
              </a:spcBef>
              <a:spcAft>
                <a:spcPts val="0"/>
              </a:spcAft>
              <a:buClrTx/>
              <a:defRPr sz="1400">
                <a:solidFill>
                  <a:schemeClr val="bg1"/>
                </a:solidFill>
              </a:defRPr>
            </a:lvl5pPr>
          </a:lstStyle>
          <a:p>
            <a:pPr lvl="0"/>
            <a:r>
              <a:rPr lang="en-GB"/>
              <a:t>Edit Master text styles</a:t>
            </a:r>
          </a:p>
          <a:p>
            <a:pPr lvl="2"/>
            <a:r>
              <a:rPr lang="en-GB"/>
              <a:t>Second level</a:t>
            </a:r>
          </a:p>
          <a:p>
            <a:pPr lvl="3"/>
            <a:r>
              <a:rPr lang="en-GB"/>
              <a:t>Third level</a:t>
            </a:r>
          </a:p>
        </p:txBody>
      </p:sp>
      <p:sp>
        <p:nvSpPr>
          <p:cNvPr id="64" name="Text Placeholder 7">
            <a:extLst>
              <a:ext uri="{FF2B5EF4-FFF2-40B4-BE49-F238E27FC236}">
                <a16:creationId xmlns:a16="http://schemas.microsoft.com/office/drawing/2014/main" id="{65A9B70E-402F-F557-90F8-C76CBCF35EA1}"/>
              </a:ext>
            </a:extLst>
          </p:cNvPr>
          <p:cNvSpPr>
            <a:spLocks noGrp="1"/>
          </p:cNvSpPr>
          <p:nvPr>
            <p:ph type="body" sz="quarter" idx="33" hasCustomPrompt="1"/>
          </p:nvPr>
        </p:nvSpPr>
        <p:spPr>
          <a:xfrm>
            <a:off x="9046909" y="3438903"/>
            <a:ext cx="2319858" cy="356616"/>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65" name="Text Placeholder 7">
            <a:extLst>
              <a:ext uri="{FF2B5EF4-FFF2-40B4-BE49-F238E27FC236}">
                <a16:creationId xmlns:a16="http://schemas.microsoft.com/office/drawing/2014/main" id="{5B090167-75DA-9EF9-A3B6-21D2AE4C23C6}"/>
              </a:ext>
            </a:extLst>
          </p:cNvPr>
          <p:cNvSpPr>
            <a:spLocks noGrp="1"/>
          </p:cNvSpPr>
          <p:nvPr>
            <p:ph type="body" sz="quarter" idx="34" hasCustomPrompt="1"/>
          </p:nvPr>
        </p:nvSpPr>
        <p:spPr>
          <a:xfrm>
            <a:off x="9046909" y="3851564"/>
            <a:ext cx="2319858" cy="356616"/>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4" name="Slide Number Placeholder 3">
            <a:extLst>
              <a:ext uri="{FF2B5EF4-FFF2-40B4-BE49-F238E27FC236}">
                <a16:creationId xmlns:a16="http://schemas.microsoft.com/office/drawing/2014/main" id="{24820494-0FD4-CE9C-3B1A-74E6102FE373}"/>
              </a:ext>
            </a:extLst>
          </p:cNvPr>
          <p:cNvSpPr>
            <a:spLocks noGrp="1"/>
          </p:cNvSpPr>
          <p:nvPr>
            <p:ph type="sldNum" sz="quarter" idx="35"/>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3315079934"/>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p:cSld name="Four person bio 2">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5" cy="553998"/>
          </a:xfrm>
          <a:prstGeom prst="rect">
            <a:avLst/>
          </a:prstGeom>
        </p:spPr>
        <p:txBody>
          <a:bodyPr vert="horz" wrap="square" lIns="0" tIns="0" rIns="0" bIns="0" rtlCol="0" anchor="t" anchorCtr="0">
            <a:spAutoFit/>
          </a:bodyPr>
          <a:lstStyle>
            <a:lvl1pPr>
              <a:defRPr/>
            </a:lvl1pPr>
          </a:lstStyle>
          <a:p>
            <a:r>
              <a:rPr lang="en-US"/>
              <a:t>Biography slide x 4</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15975" y="1628775"/>
            <a:ext cx="1677987" cy="1677987"/>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sp>
        <p:nvSpPr>
          <p:cNvPr id="5" name="Picture Placeholder 3">
            <a:extLst>
              <a:ext uri="{FF2B5EF4-FFF2-40B4-BE49-F238E27FC236}">
                <a16:creationId xmlns:a16="http://schemas.microsoft.com/office/drawing/2014/main" id="{A68D6F94-9FF5-701A-F43C-D4B8251B5F3B}"/>
              </a:ext>
            </a:extLst>
          </p:cNvPr>
          <p:cNvSpPr>
            <a:spLocks noGrp="1"/>
          </p:cNvSpPr>
          <p:nvPr>
            <p:ph type="pic" sz="quarter" idx="23"/>
          </p:nvPr>
        </p:nvSpPr>
        <p:spPr>
          <a:xfrm>
            <a:off x="3515275" y="1628775"/>
            <a:ext cx="1677987" cy="1677987"/>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sp>
        <p:nvSpPr>
          <p:cNvPr id="19" name="Picture Placeholder 3">
            <a:extLst>
              <a:ext uri="{FF2B5EF4-FFF2-40B4-BE49-F238E27FC236}">
                <a16:creationId xmlns:a16="http://schemas.microsoft.com/office/drawing/2014/main" id="{023FC1AB-C717-1F2C-48FF-2C10985E2D1F}"/>
              </a:ext>
            </a:extLst>
          </p:cNvPr>
          <p:cNvSpPr>
            <a:spLocks noGrp="1"/>
          </p:cNvSpPr>
          <p:nvPr>
            <p:ph type="pic" sz="quarter" idx="27"/>
          </p:nvPr>
        </p:nvSpPr>
        <p:spPr>
          <a:xfrm>
            <a:off x="6227660" y="1628775"/>
            <a:ext cx="1677987" cy="1677987"/>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sp>
        <p:nvSpPr>
          <p:cNvPr id="26" name="Picture Placeholder 3">
            <a:extLst>
              <a:ext uri="{FF2B5EF4-FFF2-40B4-BE49-F238E27FC236}">
                <a16:creationId xmlns:a16="http://schemas.microsoft.com/office/drawing/2014/main" id="{0D01A2CA-AF63-E65B-997D-F01838956F4E}"/>
              </a:ext>
            </a:extLst>
          </p:cNvPr>
          <p:cNvSpPr>
            <a:spLocks noGrp="1"/>
          </p:cNvSpPr>
          <p:nvPr>
            <p:ph type="pic" sz="quarter" idx="31"/>
          </p:nvPr>
        </p:nvSpPr>
        <p:spPr>
          <a:xfrm>
            <a:off x="8916605" y="1628775"/>
            <a:ext cx="1677987" cy="1677987"/>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grpSp>
        <p:nvGrpSpPr>
          <p:cNvPr id="2" name="Group 1">
            <a:extLst>
              <a:ext uri="{FF2B5EF4-FFF2-40B4-BE49-F238E27FC236}">
                <a16:creationId xmlns:a16="http://schemas.microsoft.com/office/drawing/2014/main" id="{7828977C-FF52-8352-03C4-2C4E91DB5112}"/>
              </a:ext>
            </a:extLst>
          </p:cNvPr>
          <p:cNvGrpSpPr/>
          <p:nvPr/>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1A30FD47-331E-E241-8B2E-B37D09C8D06B}"/>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DA3D5DEB-680F-CAD7-7360-52A37EFB5EEE}"/>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248E06E0-F516-06A9-EFD3-6DEF12A0D57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A36CCF28-5CF6-ABF1-DDCD-030EF9A9145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D583301F-29DD-E053-1024-F884A0C0BCB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C2FA7571-9E09-EF28-9B22-99A8D2A0F9F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FC047B20-2EBF-00DE-8359-489D76DF9E1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54" name="Text Placeholder 2">
            <a:extLst>
              <a:ext uri="{FF2B5EF4-FFF2-40B4-BE49-F238E27FC236}">
                <a16:creationId xmlns:a16="http://schemas.microsoft.com/office/drawing/2014/main" id="{61894215-E5DD-AE02-6696-11E3FFAEDA78}"/>
              </a:ext>
            </a:extLst>
          </p:cNvPr>
          <p:cNvSpPr>
            <a:spLocks noGrp="1"/>
          </p:cNvSpPr>
          <p:nvPr>
            <p:ph type="body" sz="quarter" idx="10" hasCustomPrompt="1"/>
          </p:nvPr>
        </p:nvSpPr>
        <p:spPr>
          <a:xfrm>
            <a:off x="815975" y="4294909"/>
            <a:ext cx="2319858" cy="1541940"/>
          </a:xfrm>
          <a:prstGeom prst="rect">
            <a:avLst/>
          </a:prstGeom>
          <a:noFill/>
        </p:spPr>
        <p:txBody>
          <a:bodyPr lIns="0" tIns="36000" rIns="0" bIns="0">
            <a:normAutofit/>
          </a:bodyPr>
          <a:lstStyle>
            <a:lvl1pPr marL="171450" indent="-171450">
              <a:spcBef>
                <a:spcPts val="600"/>
              </a:spcBef>
              <a:spcAft>
                <a:spcPts val="0"/>
              </a:spcAft>
              <a:buFont typeface="Wingdings" pitchFamily="2" charset="2"/>
              <a:buChar char="§"/>
              <a:defRPr sz="14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400">
                <a:solidFill>
                  <a:schemeClr val="accent4"/>
                </a:solidFill>
              </a:defRPr>
            </a:lvl3pPr>
            <a:lvl4pPr>
              <a:spcBef>
                <a:spcPts val="600"/>
              </a:spcBef>
              <a:spcAft>
                <a:spcPts val="0"/>
              </a:spcAft>
              <a:buClrTx/>
              <a:defRPr sz="1400">
                <a:solidFill>
                  <a:schemeClr val="accent4"/>
                </a:solidFill>
              </a:defRPr>
            </a:lvl4pPr>
            <a:lvl5pPr>
              <a:spcBef>
                <a:spcPts val="600"/>
              </a:spcBef>
              <a:spcAft>
                <a:spcPts val="0"/>
              </a:spcAft>
              <a:buClrTx/>
              <a:defRPr sz="1400">
                <a:solidFill>
                  <a:schemeClr val="bg1"/>
                </a:solidFill>
              </a:defRPr>
            </a:lvl5pPr>
          </a:lstStyle>
          <a:p>
            <a:pPr lvl="0"/>
            <a:r>
              <a:rPr lang="en-GB"/>
              <a:t>Edit Master text styles</a:t>
            </a:r>
          </a:p>
          <a:p>
            <a:pPr lvl="2"/>
            <a:r>
              <a:rPr lang="en-GB"/>
              <a:t>Second level</a:t>
            </a:r>
          </a:p>
          <a:p>
            <a:pPr lvl="3"/>
            <a:r>
              <a:rPr lang="en-GB"/>
              <a:t>Third level</a:t>
            </a:r>
          </a:p>
        </p:txBody>
      </p:sp>
      <p:sp>
        <p:nvSpPr>
          <p:cNvPr id="55" name="Text Placeholder 7">
            <a:extLst>
              <a:ext uri="{FF2B5EF4-FFF2-40B4-BE49-F238E27FC236}">
                <a16:creationId xmlns:a16="http://schemas.microsoft.com/office/drawing/2014/main" id="{AC362FC8-C232-87A4-AD27-62A5A899A8D5}"/>
              </a:ext>
            </a:extLst>
          </p:cNvPr>
          <p:cNvSpPr>
            <a:spLocks noGrp="1"/>
          </p:cNvSpPr>
          <p:nvPr>
            <p:ph type="body" sz="quarter" idx="19" hasCustomPrompt="1"/>
          </p:nvPr>
        </p:nvSpPr>
        <p:spPr>
          <a:xfrm>
            <a:off x="815975" y="3438903"/>
            <a:ext cx="2319858" cy="356616"/>
          </a:xfrm>
        </p:spPr>
        <p:txBody>
          <a:bodyPr/>
          <a:lstStyle>
            <a:lvl1pPr marL="0" indent="0">
              <a:spcBef>
                <a:spcPts val="0"/>
              </a:spcBef>
              <a:buNone/>
              <a:defRPr sz="1600" b="1">
                <a:solidFill>
                  <a:schemeClr val="accent4"/>
                </a:solidFill>
                <a:latin typeface="+mn-lt"/>
              </a:defRPr>
            </a:lvl1pPr>
          </a:lstStyle>
          <a:p>
            <a:pPr lvl="0"/>
            <a:r>
              <a:rPr lang="en-US"/>
              <a:t>Name</a:t>
            </a:r>
          </a:p>
        </p:txBody>
      </p:sp>
      <p:sp>
        <p:nvSpPr>
          <p:cNvPr id="56" name="Text Placeholder 7">
            <a:extLst>
              <a:ext uri="{FF2B5EF4-FFF2-40B4-BE49-F238E27FC236}">
                <a16:creationId xmlns:a16="http://schemas.microsoft.com/office/drawing/2014/main" id="{2B2F03B7-8F82-F49F-74DB-103B9928CDFC}"/>
              </a:ext>
            </a:extLst>
          </p:cNvPr>
          <p:cNvSpPr>
            <a:spLocks noGrp="1"/>
          </p:cNvSpPr>
          <p:nvPr>
            <p:ph type="body" sz="quarter" idx="22" hasCustomPrompt="1"/>
          </p:nvPr>
        </p:nvSpPr>
        <p:spPr>
          <a:xfrm>
            <a:off x="815975" y="3851564"/>
            <a:ext cx="2319858" cy="356616"/>
          </a:xfrm>
        </p:spPr>
        <p:txBody>
          <a:bodyPr/>
          <a:lstStyle>
            <a:lvl1pPr marL="0" indent="0">
              <a:spcBef>
                <a:spcPts val="0"/>
              </a:spcBef>
              <a:buNone/>
              <a:defRPr sz="1400" b="0">
                <a:solidFill>
                  <a:schemeClr val="accent4"/>
                </a:solidFill>
                <a:latin typeface="+mn-lt"/>
              </a:defRPr>
            </a:lvl1pPr>
          </a:lstStyle>
          <a:p>
            <a:pPr lvl="0"/>
            <a:r>
              <a:rPr lang="en-US"/>
              <a:t>Title</a:t>
            </a:r>
          </a:p>
        </p:txBody>
      </p:sp>
      <p:sp>
        <p:nvSpPr>
          <p:cNvPr id="57" name="Text Placeholder 2">
            <a:extLst>
              <a:ext uri="{FF2B5EF4-FFF2-40B4-BE49-F238E27FC236}">
                <a16:creationId xmlns:a16="http://schemas.microsoft.com/office/drawing/2014/main" id="{16FF92B3-078A-DFC5-22E3-852DC5755334}"/>
              </a:ext>
            </a:extLst>
          </p:cNvPr>
          <p:cNvSpPr>
            <a:spLocks noGrp="1"/>
          </p:cNvSpPr>
          <p:nvPr>
            <p:ph type="body" sz="quarter" idx="24" hasCustomPrompt="1"/>
          </p:nvPr>
        </p:nvSpPr>
        <p:spPr>
          <a:xfrm>
            <a:off x="3515275" y="4284751"/>
            <a:ext cx="2319858" cy="1541940"/>
          </a:xfrm>
          <a:prstGeom prst="rect">
            <a:avLst/>
          </a:prstGeom>
          <a:noFill/>
        </p:spPr>
        <p:txBody>
          <a:bodyPr lIns="0" tIns="36000" rIns="0" bIns="0">
            <a:normAutofit/>
          </a:bodyPr>
          <a:lstStyle>
            <a:lvl1pPr marL="171450" indent="-171450">
              <a:spcBef>
                <a:spcPts val="600"/>
              </a:spcBef>
              <a:spcAft>
                <a:spcPts val="0"/>
              </a:spcAft>
              <a:buFont typeface="Wingdings" pitchFamily="2" charset="2"/>
              <a:buChar char="§"/>
              <a:defRPr sz="14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400">
                <a:solidFill>
                  <a:schemeClr val="accent4"/>
                </a:solidFill>
              </a:defRPr>
            </a:lvl3pPr>
            <a:lvl4pPr>
              <a:spcBef>
                <a:spcPts val="600"/>
              </a:spcBef>
              <a:spcAft>
                <a:spcPts val="0"/>
              </a:spcAft>
              <a:buClrTx/>
              <a:defRPr sz="1400">
                <a:solidFill>
                  <a:schemeClr val="accent4"/>
                </a:solidFill>
              </a:defRPr>
            </a:lvl4pPr>
            <a:lvl5pPr>
              <a:spcBef>
                <a:spcPts val="600"/>
              </a:spcBef>
              <a:spcAft>
                <a:spcPts val="0"/>
              </a:spcAft>
              <a:buClrTx/>
              <a:defRPr sz="1400">
                <a:solidFill>
                  <a:schemeClr val="bg1"/>
                </a:solidFill>
              </a:defRPr>
            </a:lvl5pPr>
          </a:lstStyle>
          <a:p>
            <a:pPr lvl="0"/>
            <a:r>
              <a:rPr lang="en-GB"/>
              <a:t>Edit Master text styles</a:t>
            </a:r>
          </a:p>
          <a:p>
            <a:pPr lvl="2"/>
            <a:r>
              <a:rPr lang="en-GB"/>
              <a:t>Second level</a:t>
            </a:r>
          </a:p>
          <a:p>
            <a:pPr lvl="3"/>
            <a:r>
              <a:rPr lang="en-GB"/>
              <a:t>Third level</a:t>
            </a:r>
          </a:p>
        </p:txBody>
      </p:sp>
      <p:sp>
        <p:nvSpPr>
          <p:cNvPr id="58" name="Text Placeholder 7">
            <a:extLst>
              <a:ext uri="{FF2B5EF4-FFF2-40B4-BE49-F238E27FC236}">
                <a16:creationId xmlns:a16="http://schemas.microsoft.com/office/drawing/2014/main" id="{6E45A676-5420-25DC-E8F7-4FF9613FEBC6}"/>
              </a:ext>
            </a:extLst>
          </p:cNvPr>
          <p:cNvSpPr>
            <a:spLocks noGrp="1"/>
          </p:cNvSpPr>
          <p:nvPr>
            <p:ph type="body" sz="quarter" idx="25" hasCustomPrompt="1"/>
          </p:nvPr>
        </p:nvSpPr>
        <p:spPr>
          <a:xfrm>
            <a:off x="3515275" y="3428745"/>
            <a:ext cx="2319858" cy="356616"/>
          </a:xfrm>
        </p:spPr>
        <p:txBody>
          <a:bodyPr/>
          <a:lstStyle>
            <a:lvl1pPr marL="0" indent="0">
              <a:spcBef>
                <a:spcPts val="0"/>
              </a:spcBef>
              <a:buNone/>
              <a:defRPr sz="1600" b="1">
                <a:solidFill>
                  <a:schemeClr val="accent4"/>
                </a:solidFill>
                <a:latin typeface="+mn-lt"/>
              </a:defRPr>
            </a:lvl1pPr>
          </a:lstStyle>
          <a:p>
            <a:pPr lvl="0"/>
            <a:r>
              <a:rPr lang="en-US"/>
              <a:t>Name</a:t>
            </a:r>
          </a:p>
        </p:txBody>
      </p:sp>
      <p:sp>
        <p:nvSpPr>
          <p:cNvPr id="59" name="Text Placeholder 7">
            <a:extLst>
              <a:ext uri="{FF2B5EF4-FFF2-40B4-BE49-F238E27FC236}">
                <a16:creationId xmlns:a16="http://schemas.microsoft.com/office/drawing/2014/main" id="{DF8E11E5-A96E-E52E-04DF-CE1454826FBE}"/>
              </a:ext>
            </a:extLst>
          </p:cNvPr>
          <p:cNvSpPr>
            <a:spLocks noGrp="1"/>
          </p:cNvSpPr>
          <p:nvPr>
            <p:ph type="body" sz="quarter" idx="26" hasCustomPrompt="1"/>
          </p:nvPr>
        </p:nvSpPr>
        <p:spPr>
          <a:xfrm>
            <a:off x="3515275" y="3851564"/>
            <a:ext cx="2319858" cy="356616"/>
          </a:xfrm>
        </p:spPr>
        <p:txBody>
          <a:bodyPr/>
          <a:lstStyle>
            <a:lvl1pPr marL="0" indent="0">
              <a:spcBef>
                <a:spcPts val="0"/>
              </a:spcBef>
              <a:buNone/>
              <a:defRPr sz="1400" b="0">
                <a:solidFill>
                  <a:schemeClr val="accent4"/>
                </a:solidFill>
                <a:latin typeface="+mn-lt"/>
              </a:defRPr>
            </a:lvl1pPr>
          </a:lstStyle>
          <a:p>
            <a:pPr lvl="0"/>
            <a:r>
              <a:rPr lang="en-US"/>
              <a:t>Title</a:t>
            </a:r>
          </a:p>
        </p:txBody>
      </p:sp>
      <p:sp>
        <p:nvSpPr>
          <p:cNvPr id="60" name="Text Placeholder 2">
            <a:extLst>
              <a:ext uri="{FF2B5EF4-FFF2-40B4-BE49-F238E27FC236}">
                <a16:creationId xmlns:a16="http://schemas.microsoft.com/office/drawing/2014/main" id="{B9DBF00E-FEB2-A4AD-AC59-AAEBA88AFA27}"/>
              </a:ext>
            </a:extLst>
          </p:cNvPr>
          <p:cNvSpPr>
            <a:spLocks noGrp="1"/>
          </p:cNvSpPr>
          <p:nvPr>
            <p:ph type="body" sz="quarter" idx="28" hasCustomPrompt="1"/>
          </p:nvPr>
        </p:nvSpPr>
        <p:spPr>
          <a:xfrm>
            <a:off x="6227660" y="4294909"/>
            <a:ext cx="2319858" cy="1541940"/>
          </a:xfrm>
          <a:prstGeom prst="rect">
            <a:avLst/>
          </a:prstGeom>
          <a:noFill/>
        </p:spPr>
        <p:txBody>
          <a:bodyPr lIns="0" tIns="36000" rIns="0" bIns="0">
            <a:normAutofit/>
          </a:bodyPr>
          <a:lstStyle>
            <a:lvl1pPr marL="171450" indent="-171450">
              <a:spcBef>
                <a:spcPts val="600"/>
              </a:spcBef>
              <a:spcAft>
                <a:spcPts val="0"/>
              </a:spcAft>
              <a:buFont typeface="Wingdings" pitchFamily="2" charset="2"/>
              <a:buChar char="§"/>
              <a:defRPr sz="14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400">
                <a:solidFill>
                  <a:schemeClr val="accent4"/>
                </a:solidFill>
              </a:defRPr>
            </a:lvl3pPr>
            <a:lvl4pPr>
              <a:spcBef>
                <a:spcPts val="600"/>
              </a:spcBef>
              <a:spcAft>
                <a:spcPts val="0"/>
              </a:spcAft>
              <a:buClrTx/>
              <a:defRPr sz="1400">
                <a:solidFill>
                  <a:schemeClr val="accent4"/>
                </a:solidFill>
              </a:defRPr>
            </a:lvl4pPr>
            <a:lvl5pPr>
              <a:spcBef>
                <a:spcPts val="600"/>
              </a:spcBef>
              <a:spcAft>
                <a:spcPts val="0"/>
              </a:spcAft>
              <a:buClrTx/>
              <a:defRPr sz="1400">
                <a:solidFill>
                  <a:schemeClr val="bg1"/>
                </a:solidFill>
              </a:defRPr>
            </a:lvl5pPr>
          </a:lstStyle>
          <a:p>
            <a:pPr lvl="0"/>
            <a:r>
              <a:rPr lang="en-GB"/>
              <a:t>Edit Master text styles</a:t>
            </a:r>
          </a:p>
          <a:p>
            <a:pPr lvl="2"/>
            <a:r>
              <a:rPr lang="en-GB"/>
              <a:t>Second level</a:t>
            </a:r>
          </a:p>
          <a:p>
            <a:pPr lvl="3"/>
            <a:r>
              <a:rPr lang="en-GB"/>
              <a:t>Third level</a:t>
            </a:r>
          </a:p>
        </p:txBody>
      </p:sp>
      <p:sp>
        <p:nvSpPr>
          <p:cNvPr id="61" name="Text Placeholder 7">
            <a:extLst>
              <a:ext uri="{FF2B5EF4-FFF2-40B4-BE49-F238E27FC236}">
                <a16:creationId xmlns:a16="http://schemas.microsoft.com/office/drawing/2014/main" id="{5A540C15-FEA9-40FF-7BDF-EEDFC6FEFF95}"/>
              </a:ext>
            </a:extLst>
          </p:cNvPr>
          <p:cNvSpPr>
            <a:spLocks noGrp="1"/>
          </p:cNvSpPr>
          <p:nvPr>
            <p:ph type="body" sz="quarter" idx="29" hasCustomPrompt="1"/>
          </p:nvPr>
        </p:nvSpPr>
        <p:spPr>
          <a:xfrm>
            <a:off x="6227660" y="3438903"/>
            <a:ext cx="2319858" cy="356616"/>
          </a:xfrm>
        </p:spPr>
        <p:txBody>
          <a:bodyPr/>
          <a:lstStyle>
            <a:lvl1pPr marL="0" indent="0">
              <a:spcBef>
                <a:spcPts val="0"/>
              </a:spcBef>
              <a:buNone/>
              <a:defRPr sz="1600" b="1">
                <a:solidFill>
                  <a:schemeClr val="accent4"/>
                </a:solidFill>
                <a:latin typeface="+mn-lt"/>
              </a:defRPr>
            </a:lvl1pPr>
          </a:lstStyle>
          <a:p>
            <a:pPr lvl="0"/>
            <a:r>
              <a:rPr lang="en-US"/>
              <a:t>Name</a:t>
            </a:r>
          </a:p>
        </p:txBody>
      </p:sp>
      <p:sp>
        <p:nvSpPr>
          <p:cNvPr id="62" name="Text Placeholder 7">
            <a:extLst>
              <a:ext uri="{FF2B5EF4-FFF2-40B4-BE49-F238E27FC236}">
                <a16:creationId xmlns:a16="http://schemas.microsoft.com/office/drawing/2014/main" id="{13DDF17F-F5BA-287E-DA76-5E4B3D047A3C}"/>
              </a:ext>
            </a:extLst>
          </p:cNvPr>
          <p:cNvSpPr>
            <a:spLocks noGrp="1"/>
          </p:cNvSpPr>
          <p:nvPr>
            <p:ph type="body" sz="quarter" idx="30" hasCustomPrompt="1"/>
          </p:nvPr>
        </p:nvSpPr>
        <p:spPr>
          <a:xfrm>
            <a:off x="6227660" y="3851564"/>
            <a:ext cx="2319858" cy="356616"/>
          </a:xfrm>
        </p:spPr>
        <p:txBody>
          <a:bodyPr/>
          <a:lstStyle>
            <a:lvl1pPr marL="0" indent="0">
              <a:spcBef>
                <a:spcPts val="0"/>
              </a:spcBef>
              <a:buNone/>
              <a:defRPr sz="1400" b="0">
                <a:solidFill>
                  <a:schemeClr val="accent4"/>
                </a:solidFill>
                <a:latin typeface="+mn-lt"/>
              </a:defRPr>
            </a:lvl1pPr>
          </a:lstStyle>
          <a:p>
            <a:pPr lvl="0"/>
            <a:r>
              <a:rPr lang="en-US"/>
              <a:t>Title</a:t>
            </a:r>
          </a:p>
        </p:txBody>
      </p:sp>
      <p:sp>
        <p:nvSpPr>
          <p:cNvPr id="63" name="Text Placeholder 2">
            <a:extLst>
              <a:ext uri="{FF2B5EF4-FFF2-40B4-BE49-F238E27FC236}">
                <a16:creationId xmlns:a16="http://schemas.microsoft.com/office/drawing/2014/main" id="{BAD069F9-640F-50AE-2AC2-A7F75D61686C}"/>
              </a:ext>
            </a:extLst>
          </p:cNvPr>
          <p:cNvSpPr>
            <a:spLocks noGrp="1"/>
          </p:cNvSpPr>
          <p:nvPr>
            <p:ph type="body" sz="quarter" idx="32" hasCustomPrompt="1"/>
          </p:nvPr>
        </p:nvSpPr>
        <p:spPr>
          <a:xfrm>
            <a:off x="8916605" y="4294909"/>
            <a:ext cx="2319857" cy="1541940"/>
          </a:xfrm>
          <a:prstGeom prst="rect">
            <a:avLst/>
          </a:prstGeom>
          <a:noFill/>
        </p:spPr>
        <p:txBody>
          <a:bodyPr lIns="0" tIns="36000" rIns="0" bIns="0">
            <a:normAutofit/>
          </a:bodyPr>
          <a:lstStyle>
            <a:lvl1pPr marL="171450" indent="-171450">
              <a:spcBef>
                <a:spcPts val="600"/>
              </a:spcBef>
              <a:spcAft>
                <a:spcPts val="0"/>
              </a:spcAft>
              <a:buFont typeface="Wingdings" pitchFamily="2" charset="2"/>
              <a:buChar char="§"/>
              <a:defRPr sz="14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400">
                <a:solidFill>
                  <a:schemeClr val="accent4"/>
                </a:solidFill>
              </a:defRPr>
            </a:lvl3pPr>
            <a:lvl4pPr>
              <a:spcBef>
                <a:spcPts val="600"/>
              </a:spcBef>
              <a:spcAft>
                <a:spcPts val="0"/>
              </a:spcAft>
              <a:buClrTx/>
              <a:defRPr sz="1400">
                <a:solidFill>
                  <a:schemeClr val="accent4"/>
                </a:solidFill>
              </a:defRPr>
            </a:lvl4pPr>
            <a:lvl5pPr>
              <a:spcBef>
                <a:spcPts val="600"/>
              </a:spcBef>
              <a:spcAft>
                <a:spcPts val="0"/>
              </a:spcAft>
              <a:buClrTx/>
              <a:defRPr sz="1400">
                <a:solidFill>
                  <a:schemeClr val="bg1"/>
                </a:solidFill>
              </a:defRPr>
            </a:lvl5pPr>
          </a:lstStyle>
          <a:p>
            <a:pPr lvl="0"/>
            <a:r>
              <a:rPr lang="en-GB"/>
              <a:t>Edit Master text styles</a:t>
            </a:r>
          </a:p>
          <a:p>
            <a:pPr lvl="2"/>
            <a:r>
              <a:rPr lang="en-GB"/>
              <a:t>Second level</a:t>
            </a:r>
          </a:p>
          <a:p>
            <a:pPr lvl="3"/>
            <a:r>
              <a:rPr lang="en-GB"/>
              <a:t>Third level</a:t>
            </a:r>
          </a:p>
        </p:txBody>
      </p:sp>
      <p:sp>
        <p:nvSpPr>
          <p:cNvPr id="64" name="Text Placeholder 7">
            <a:extLst>
              <a:ext uri="{FF2B5EF4-FFF2-40B4-BE49-F238E27FC236}">
                <a16:creationId xmlns:a16="http://schemas.microsoft.com/office/drawing/2014/main" id="{65A9B70E-402F-F557-90F8-C76CBCF35EA1}"/>
              </a:ext>
            </a:extLst>
          </p:cNvPr>
          <p:cNvSpPr>
            <a:spLocks noGrp="1"/>
          </p:cNvSpPr>
          <p:nvPr>
            <p:ph type="body" sz="quarter" idx="33" hasCustomPrompt="1"/>
          </p:nvPr>
        </p:nvSpPr>
        <p:spPr>
          <a:xfrm>
            <a:off x="8916605" y="3438903"/>
            <a:ext cx="2319858" cy="356616"/>
          </a:xfrm>
        </p:spPr>
        <p:txBody>
          <a:bodyPr/>
          <a:lstStyle>
            <a:lvl1pPr marL="0" indent="0">
              <a:spcBef>
                <a:spcPts val="0"/>
              </a:spcBef>
              <a:buNone/>
              <a:defRPr sz="1600" b="1">
                <a:solidFill>
                  <a:schemeClr val="accent4"/>
                </a:solidFill>
                <a:latin typeface="+mn-lt"/>
              </a:defRPr>
            </a:lvl1pPr>
          </a:lstStyle>
          <a:p>
            <a:pPr lvl="0"/>
            <a:r>
              <a:rPr lang="en-US"/>
              <a:t>Name</a:t>
            </a:r>
          </a:p>
        </p:txBody>
      </p:sp>
      <p:sp>
        <p:nvSpPr>
          <p:cNvPr id="65" name="Text Placeholder 7">
            <a:extLst>
              <a:ext uri="{FF2B5EF4-FFF2-40B4-BE49-F238E27FC236}">
                <a16:creationId xmlns:a16="http://schemas.microsoft.com/office/drawing/2014/main" id="{5B090167-75DA-9EF9-A3B6-21D2AE4C23C6}"/>
              </a:ext>
            </a:extLst>
          </p:cNvPr>
          <p:cNvSpPr>
            <a:spLocks noGrp="1"/>
          </p:cNvSpPr>
          <p:nvPr>
            <p:ph type="body" sz="quarter" idx="34" hasCustomPrompt="1"/>
          </p:nvPr>
        </p:nvSpPr>
        <p:spPr>
          <a:xfrm>
            <a:off x="8916605" y="3851564"/>
            <a:ext cx="2319858" cy="356616"/>
          </a:xfrm>
        </p:spPr>
        <p:txBody>
          <a:bodyPr/>
          <a:lstStyle>
            <a:lvl1pPr marL="0" indent="0">
              <a:spcBef>
                <a:spcPts val="0"/>
              </a:spcBef>
              <a:buNone/>
              <a:defRPr sz="1400" b="0">
                <a:solidFill>
                  <a:schemeClr val="accent4"/>
                </a:solidFill>
                <a:latin typeface="+mn-lt"/>
              </a:defRPr>
            </a:lvl1pPr>
          </a:lstStyle>
          <a:p>
            <a:pPr lvl="0"/>
            <a:r>
              <a:rPr lang="en-US"/>
              <a:t>Title</a:t>
            </a:r>
          </a:p>
        </p:txBody>
      </p:sp>
      <p:sp>
        <p:nvSpPr>
          <p:cNvPr id="4" name="Slide Number Placeholder 3">
            <a:extLst>
              <a:ext uri="{FF2B5EF4-FFF2-40B4-BE49-F238E27FC236}">
                <a16:creationId xmlns:a16="http://schemas.microsoft.com/office/drawing/2014/main" id="{24820494-0FD4-CE9C-3B1A-74E6102FE373}"/>
              </a:ext>
            </a:extLst>
          </p:cNvPr>
          <p:cNvSpPr>
            <a:spLocks noGrp="1"/>
          </p:cNvSpPr>
          <p:nvPr>
            <p:ph type="sldNum" sz="quarter" idx="35"/>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316761791"/>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p:cSld name="6 person team layout 1">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87580F96-F08C-0442-B4DB-5E05FA17C3A7}"/>
              </a:ext>
            </a:extLst>
          </p:cNvPr>
          <p:cNvSpPr/>
          <p:nvPr/>
        </p:nvSpPr>
        <p:spPr>
          <a:xfrm>
            <a:off x="0" y="5065776"/>
            <a:ext cx="12192000" cy="1792224"/>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9" name="Rectangle 8">
            <a:extLst>
              <a:ext uri="{FF2B5EF4-FFF2-40B4-BE49-F238E27FC236}">
                <a16:creationId xmlns:a16="http://schemas.microsoft.com/office/drawing/2014/main" id="{AA2C90E6-E7AF-BA63-C460-15830FD0E705}"/>
              </a:ext>
            </a:extLst>
          </p:cNvPr>
          <p:cNvSpPr/>
          <p:nvPr/>
        </p:nvSpPr>
        <p:spPr>
          <a:xfrm>
            <a:off x="0" y="2855028"/>
            <a:ext cx="12192000" cy="832318"/>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lvl1pPr>
          </a:lstStyle>
          <a:p>
            <a:r>
              <a:rPr lang="en-US"/>
              <a:t>Team slide x 6</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16088" y="1628775"/>
            <a:ext cx="1186045" cy="1186045"/>
          </a:xfrm>
          <a:prstGeom prst="rect">
            <a:avLst/>
          </a:prstGeom>
          <a:solidFill>
            <a:srgbClr val="E7E7E8"/>
          </a:solidFill>
        </p:spPr>
        <p:txBody>
          <a:bodyPr lIns="72000" tIns="72000" rIns="72000">
            <a:normAutofit/>
          </a:bodyPr>
          <a:lstStyle>
            <a:lvl1pPr marL="0" indent="0">
              <a:buNone/>
              <a:defRPr sz="1400" b="1">
                <a:solidFill>
                  <a:schemeClr val="accent4"/>
                </a:solidFill>
              </a:defRPr>
            </a:lvl1pPr>
          </a:lstStyle>
          <a:p>
            <a:r>
              <a:rPr lang="en-US"/>
              <a:t>Click icon to add picture</a:t>
            </a:r>
            <a:endParaRPr lang="en-GB"/>
          </a:p>
        </p:txBody>
      </p:sp>
      <p:sp>
        <p:nvSpPr>
          <p:cNvPr id="5" name="Picture Placeholder 3">
            <a:extLst>
              <a:ext uri="{FF2B5EF4-FFF2-40B4-BE49-F238E27FC236}">
                <a16:creationId xmlns:a16="http://schemas.microsoft.com/office/drawing/2014/main" id="{A68D6F94-9FF5-701A-F43C-D4B8251B5F3B}"/>
              </a:ext>
            </a:extLst>
          </p:cNvPr>
          <p:cNvSpPr>
            <a:spLocks noGrp="1"/>
          </p:cNvSpPr>
          <p:nvPr>
            <p:ph type="pic" sz="quarter" idx="23"/>
          </p:nvPr>
        </p:nvSpPr>
        <p:spPr>
          <a:xfrm>
            <a:off x="4776351" y="1628775"/>
            <a:ext cx="1186045" cy="1186045"/>
          </a:xfrm>
          <a:prstGeom prst="rect">
            <a:avLst/>
          </a:prstGeom>
          <a:solidFill>
            <a:srgbClr val="E7E7E8"/>
          </a:solidFill>
        </p:spPr>
        <p:txBody>
          <a:bodyPr lIns="72000" tIns="72000" rIns="72000">
            <a:normAutofit/>
          </a:bodyPr>
          <a:lstStyle>
            <a:lvl1pPr marL="0" indent="0">
              <a:buNone/>
              <a:defRPr sz="1400" b="1">
                <a:solidFill>
                  <a:schemeClr val="accent4"/>
                </a:solidFill>
              </a:defRPr>
            </a:lvl1pPr>
          </a:lstStyle>
          <a:p>
            <a:r>
              <a:rPr lang="en-US"/>
              <a:t>Click icon to add picture</a:t>
            </a:r>
            <a:endParaRPr lang="en-GB"/>
          </a:p>
        </p:txBody>
      </p:sp>
      <p:sp>
        <p:nvSpPr>
          <p:cNvPr id="19" name="Picture Placeholder 3">
            <a:extLst>
              <a:ext uri="{FF2B5EF4-FFF2-40B4-BE49-F238E27FC236}">
                <a16:creationId xmlns:a16="http://schemas.microsoft.com/office/drawing/2014/main" id="{023FC1AB-C717-1F2C-48FF-2C10985E2D1F}"/>
              </a:ext>
            </a:extLst>
          </p:cNvPr>
          <p:cNvSpPr>
            <a:spLocks noGrp="1"/>
          </p:cNvSpPr>
          <p:nvPr>
            <p:ph type="pic" sz="quarter" idx="27"/>
          </p:nvPr>
        </p:nvSpPr>
        <p:spPr>
          <a:xfrm>
            <a:off x="8716893" y="1628775"/>
            <a:ext cx="1186045" cy="1186045"/>
          </a:xfrm>
          <a:prstGeom prst="rect">
            <a:avLst/>
          </a:prstGeom>
          <a:solidFill>
            <a:srgbClr val="E7E7E8"/>
          </a:solidFill>
        </p:spPr>
        <p:txBody>
          <a:bodyPr lIns="72000" tIns="72000" rIns="72000">
            <a:normAutofit/>
          </a:bodyPr>
          <a:lstStyle>
            <a:lvl1pPr marL="0" indent="0">
              <a:buNone/>
              <a:defRPr sz="1400" b="1">
                <a:solidFill>
                  <a:schemeClr val="accent4"/>
                </a:solidFill>
              </a:defRPr>
            </a:lvl1pPr>
          </a:lstStyle>
          <a:p>
            <a:r>
              <a:rPr lang="en-US"/>
              <a:t>Click icon to add picture</a:t>
            </a:r>
            <a:endParaRPr lang="en-GB"/>
          </a:p>
        </p:txBody>
      </p:sp>
      <p:sp>
        <p:nvSpPr>
          <p:cNvPr id="45" name="Picture Placeholder 3">
            <a:extLst>
              <a:ext uri="{FF2B5EF4-FFF2-40B4-BE49-F238E27FC236}">
                <a16:creationId xmlns:a16="http://schemas.microsoft.com/office/drawing/2014/main" id="{D7B792AF-4B54-9697-4494-85D1DE5C13EA}"/>
              </a:ext>
            </a:extLst>
          </p:cNvPr>
          <p:cNvSpPr>
            <a:spLocks noGrp="1"/>
          </p:cNvSpPr>
          <p:nvPr>
            <p:ph type="pic" sz="quarter" idx="35"/>
          </p:nvPr>
        </p:nvSpPr>
        <p:spPr>
          <a:xfrm>
            <a:off x="816088" y="3846128"/>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48" name="Picture Placeholder 3">
            <a:extLst>
              <a:ext uri="{FF2B5EF4-FFF2-40B4-BE49-F238E27FC236}">
                <a16:creationId xmlns:a16="http://schemas.microsoft.com/office/drawing/2014/main" id="{B76C49BD-177C-2E8F-4A12-CB561710B3FC}"/>
              </a:ext>
            </a:extLst>
          </p:cNvPr>
          <p:cNvSpPr>
            <a:spLocks noGrp="1"/>
          </p:cNvSpPr>
          <p:nvPr>
            <p:ph type="pic" sz="quarter" idx="38"/>
          </p:nvPr>
        </p:nvSpPr>
        <p:spPr>
          <a:xfrm>
            <a:off x="4781160" y="3846128"/>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51" name="Picture Placeholder 3">
            <a:extLst>
              <a:ext uri="{FF2B5EF4-FFF2-40B4-BE49-F238E27FC236}">
                <a16:creationId xmlns:a16="http://schemas.microsoft.com/office/drawing/2014/main" id="{1F867B8B-D7E0-B84B-4735-6C98B9E64E92}"/>
              </a:ext>
            </a:extLst>
          </p:cNvPr>
          <p:cNvSpPr>
            <a:spLocks noGrp="1"/>
          </p:cNvSpPr>
          <p:nvPr>
            <p:ph type="pic" sz="quarter" idx="41"/>
          </p:nvPr>
        </p:nvSpPr>
        <p:spPr>
          <a:xfrm>
            <a:off x="8726787" y="3846128"/>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12" name="Text Placeholder 7">
            <a:extLst>
              <a:ext uri="{FF2B5EF4-FFF2-40B4-BE49-F238E27FC236}">
                <a16:creationId xmlns:a16="http://schemas.microsoft.com/office/drawing/2014/main" id="{40A93F65-0925-92FD-07D4-BD0F83CA350B}"/>
              </a:ext>
            </a:extLst>
          </p:cNvPr>
          <p:cNvSpPr>
            <a:spLocks noGrp="1"/>
          </p:cNvSpPr>
          <p:nvPr>
            <p:ph type="body" sz="quarter" idx="19" hasCustomPrompt="1"/>
          </p:nvPr>
        </p:nvSpPr>
        <p:spPr>
          <a:xfrm>
            <a:off x="816088" y="2941036"/>
            <a:ext cx="2707795"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13" name="Text Placeholder 7">
            <a:extLst>
              <a:ext uri="{FF2B5EF4-FFF2-40B4-BE49-F238E27FC236}">
                <a16:creationId xmlns:a16="http://schemas.microsoft.com/office/drawing/2014/main" id="{D007956B-5DAA-951F-2430-85E879EFA59F}"/>
              </a:ext>
            </a:extLst>
          </p:cNvPr>
          <p:cNvSpPr>
            <a:spLocks noGrp="1"/>
          </p:cNvSpPr>
          <p:nvPr>
            <p:ph type="body" sz="quarter" idx="22" hasCustomPrompt="1"/>
          </p:nvPr>
        </p:nvSpPr>
        <p:spPr>
          <a:xfrm>
            <a:off x="816088" y="3262559"/>
            <a:ext cx="2707795"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14" name="Picture Placeholder 3">
            <a:extLst>
              <a:ext uri="{FF2B5EF4-FFF2-40B4-BE49-F238E27FC236}">
                <a16:creationId xmlns:a16="http://schemas.microsoft.com/office/drawing/2014/main" id="{893DEB91-BD2C-6F2A-4F68-9AAE4779193B}"/>
              </a:ext>
            </a:extLst>
          </p:cNvPr>
          <p:cNvSpPr>
            <a:spLocks noGrp="1"/>
          </p:cNvSpPr>
          <p:nvPr>
            <p:ph type="pic" sz="quarter" idx="44"/>
          </p:nvPr>
        </p:nvSpPr>
        <p:spPr>
          <a:xfrm>
            <a:off x="816088" y="3846128"/>
            <a:ext cx="1222513" cy="1186045"/>
          </a:xfrm>
          <a:prstGeom prst="rect">
            <a:avLst/>
          </a:prstGeom>
          <a:solidFill>
            <a:srgbClr val="E7E7E8"/>
          </a:solidFill>
        </p:spPr>
        <p:txBody>
          <a:bodyPr lIns="72000" tIns="72000" rIns="72000">
            <a:normAutofit/>
          </a:bodyPr>
          <a:lstStyle>
            <a:lvl1pPr marL="0" indent="0">
              <a:buNone/>
              <a:defRPr sz="1400" b="1">
                <a:solidFill>
                  <a:schemeClr val="accent4"/>
                </a:solidFill>
              </a:defRPr>
            </a:lvl1pPr>
          </a:lstStyle>
          <a:p>
            <a:r>
              <a:rPr lang="en-US"/>
              <a:t>Click icon to add picture</a:t>
            </a:r>
            <a:endParaRPr lang="en-GB"/>
          </a:p>
        </p:txBody>
      </p:sp>
      <p:sp>
        <p:nvSpPr>
          <p:cNvPr id="15" name="Text Placeholder 7">
            <a:extLst>
              <a:ext uri="{FF2B5EF4-FFF2-40B4-BE49-F238E27FC236}">
                <a16:creationId xmlns:a16="http://schemas.microsoft.com/office/drawing/2014/main" id="{25231B2D-42A1-8C54-29F5-0D3A1AB8ABCB}"/>
              </a:ext>
            </a:extLst>
          </p:cNvPr>
          <p:cNvSpPr>
            <a:spLocks noGrp="1"/>
          </p:cNvSpPr>
          <p:nvPr>
            <p:ph type="body" sz="quarter" idx="36" hasCustomPrompt="1"/>
          </p:nvPr>
        </p:nvSpPr>
        <p:spPr>
          <a:xfrm>
            <a:off x="816088" y="5158389"/>
            <a:ext cx="2707795"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16" name="Text Placeholder 7">
            <a:extLst>
              <a:ext uri="{FF2B5EF4-FFF2-40B4-BE49-F238E27FC236}">
                <a16:creationId xmlns:a16="http://schemas.microsoft.com/office/drawing/2014/main" id="{093C62DE-F353-4E20-0689-7DAA11BA3687}"/>
              </a:ext>
            </a:extLst>
          </p:cNvPr>
          <p:cNvSpPr>
            <a:spLocks noGrp="1"/>
          </p:cNvSpPr>
          <p:nvPr>
            <p:ph type="body" sz="quarter" idx="37" hasCustomPrompt="1"/>
          </p:nvPr>
        </p:nvSpPr>
        <p:spPr>
          <a:xfrm>
            <a:off x="816088" y="5479912"/>
            <a:ext cx="2707795"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20" name="Text Placeholder 7">
            <a:extLst>
              <a:ext uri="{FF2B5EF4-FFF2-40B4-BE49-F238E27FC236}">
                <a16:creationId xmlns:a16="http://schemas.microsoft.com/office/drawing/2014/main" id="{9FE9DAF7-A021-06C3-D232-BFD2933F84B1}"/>
              </a:ext>
            </a:extLst>
          </p:cNvPr>
          <p:cNvSpPr>
            <a:spLocks noGrp="1"/>
          </p:cNvSpPr>
          <p:nvPr>
            <p:ph type="body" sz="quarter" idx="45" hasCustomPrompt="1"/>
          </p:nvPr>
        </p:nvSpPr>
        <p:spPr>
          <a:xfrm>
            <a:off x="4776351" y="2936750"/>
            <a:ext cx="2707795"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22" name="Text Placeholder 7">
            <a:extLst>
              <a:ext uri="{FF2B5EF4-FFF2-40B4-BE49-F238E27FC236}">
                <a16:creationId xmlns:a16="http://schemas.microsoft.com/office/drawing/2014/main" id="{6AC2754C-CB98-7C67-BA86-5487392EEA79}"/>
              </a:ext>
            </a:extLst>
          </p:cNvPr>
          <p:cNvSpPr>
            <a:spLocks noGrp="1"/>
          </p:cNvSpPr>
          <p:nvPr>
            <p:ph type="body" sz="quarter" idx="46" hasCustomPrompt="1"/>
          </p:nvPr>
        </p:nvSpPr>
        <p:spPr>
          <a:xfrm>
            <a:off x="4776351" y="3258273"/>
            <a:ext cx="2707795"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23" name="Picture Placeholder 3">
            <a:extLst>
              <a:ext uri="{FF2B5EF4-FFF2-40B4-BE49-F238E27FC236}">
                <a16:creationId xmlns:a16="http://schemas.microsoft.com/office/drawing/2014/main" id="{352B0F78-5708-0372-35A0-F652012EAE8D}"/>
              </a:ext>
            </a:extLst>
          </p:cNvPr>
          <p:cNvSpPr>
            <a:spLocks noGrp="1"/>
          </p:cNvSpPr>
          <p:nvPr>
            <p:ph type="pic" sz="quarter" idx="47"/>
          </p:nvPr>
        </p:nvSpPr>
        <p:spPr>
          <a:xfrm>
            <a:off x="4776351" y="3841842"/>
            <a:ext cx="1222513" cy="1186045"/>
          </a:xfrm>
          <a:prstGeom prst="rect">
            <a:avLst/>
          </a:prstGeom>
          <a:solidFill>
            <a:srgbClr val="E7E7E8"/>
          </a:solidFill>
        </p:spPr>
        <p:txBody>
          <a:bodyPr lIns="72000" tIns="72000" rIns="72000">
            <a:normAutofit/>
          </a:bodyPr>
          <a:lstStyle>
            <a:lvl1pPr marL="0" indent="0">
              <a:buNone/>
              <a:defRPr sz="1400" b="1">
                <a:solidFill>
                  <a:schemeClr val="accent4"/>
                </a:solidFill>
              </a:defRPr>
            </a:lvl1pPr>
          </a:lstStyle>
          <a:p>
            <a:r>
              <a:rPr lang="en-US"/>
              <a:t>Click icon to add picture</a:t>
            </a:r>
            <a:endParaRPr lang="en-GB"/>
          </a:p>
        </p:txBody>
      </p:sp>
      <p:sp>
        <p:nvSpPr>
          <p:cNvPr id="26" name="Text Placeholder 7">
            <a:extLst>
              <a:ext uri="{FF2B5EF4-FFF2-40B4-BE49-F238E27FC236}">
                <a16:creationId xmlns:a16="http://schemas.microsoft.com/office/drawing/2014/main" id="{C408D9ED-D17D-B672-334F-AD57158732BC}"/>
              </a:ext>
            </a:extLst>
          </p:cNvPr>
          <p:cNvSpPr>
            <a:spLocks noGrp="1"/>
          </p:cNvSpPr>
          <p:nvPr>
            <p:ph type="body" sz="quarter" idx="48" hasCustomPrompt="1"/>
          </p:nvPr>
        </p:nvSpPr>
        <p:spPr>
          <a:xfrm>
            <a:off x="4776351" y="5154103"/>
            <a:ext cx="2707795"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27" name="Text Placeholder 7">
            <a:extLst>
              <a:ext uri="{FF2B5EF4-FFF2-40B4-BE49-F238E27FC236}">
                <a16:creationId xmlns:a16="http://schemas.microsoft.com/office/drawing/2014/main" id="{0E0D9902-92D2-D4C2-957A-D4E758CCC8D8}"/>
              </a:ext>
            </a:extLst>
          </p:cNvPr>
          <p:cNvSpPr>
            <a:spLocks noGrp="1"/>
          </p:cNvSpPr>
          <p:nvPr>
            <p:ph type="body" sz="quarter" idx="49" hasCustomPrompt="1"/>
          </p:nvPr>
        </p:nvSpPr>
        <p:spPr>
          <a:xfrm>
            <a:off x="4776351" y="5475626"/>
            <a:ext cx="2707795"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28" name="Text Placeholder 7">
            <a:extLst>
              <a:ext uri="{FF2B5EF4-FFF2-40B4-BE49-F238E27FC236}">
                <a16:creationId xmlns:a16="http://schemas.microsoft.com/office/drawing/2014/main" id="{5F3B08BA-7969-01D5-E373-ABD637786CB1}"/>
              </a:ext>
            </a:extLst>
          </p:cNvPr>
          <p:cNvSpPr>
            <a:spLocks noGrp="1"/>
          </p:cNvSpPr>
          <p:nvPr>
            <p:ph type="body" sz="quarter" idx="50" hasCustomPrompt="1"/>
          </p:nvPr>
        </p:nvSpPr>
        <p:spPr>
          <a:xfrm>
            <a:off x="8716893" y="2940916"/>
            <a:ext cx="2707795"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29" name="Text Placeholder 7">
            <a:extLst>
              <a:ext uri="{FF2B5EF4-FFF2-40B4-BE49-F238E27FC236}">
                <a16:creationId xmlns:a16="http://schemas.microsoft.com/office/drawing/2014/main" id="{416E9675-0399-28CD-5973-90A9B071442A}"/>
              </a:ext>
            </a:extLst>
          </p:cNvPr>
          <p:cNvSpPr>
            <a:spLocks noGrp="1"/>
          </p:cNvSpPr>
          <p:nvPr>
            <p:ph type="body" sz="quarter" idx="51" hasCustomPrompt="1"/>
          </p:nvPr>
        </p:nvSpPr>
        <p:spPr>
          <a:xfrm>
            <a:off x="8716893" y="3262439"/>
            <a:ext cx="2707795"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30" name="Picture Placeholder 3">
            <a:extLst>
              <a:ext uri="{FF2B5EF4-FFF2-40B4-BE49-F238E27FC236}">
                <a16:creationId xmlns:a16="http://schemas.microsoft.com/office/drawing/2014/main" id="{D63379D6-6572-9E32-0421-6DF6B44AC8FD}"/>
              </a:ext>
            </a:extLst>
          </p:cNvPr>
          <p:cNvSpPr>
            <a:spLocks noGrp="1"/>
          </p:cNvSpPr>
          <p:nvPr>
            <p:ph type="pic" sz="quarter" idx="52"/>
          </p:nvPr>
        </p:nvSpPr>
        <p:spPr>
          <a:xfrm>
            <a:off x="8716893" y="3846008"/>
            <a:ext cx="1222513" cy="1186045"/>
          </a:xfrm>
          <a:prstGeom prst="rect">
            <a:avLst/>
          </a:prstGeom>
          <a:solidFill>
            <a:srgbClr val="E7E7E8"/>
          </a:solidFill>
        </p:spPr>
        <p:txBody>
          <a:bodyPr lIns="72000" tIns="72000" rIns="72000">
            <a:normAutofit/>
          </a:bodyPr>
          <a:lstStyle>
            <a:lvl1pPr marL="0" indent="0">
              <a:buNone/>
              <a:defRPr sz="1400" b="1">
                <a:solidFill>
                  <a:schemeClr val="accent4"/>
                </a:solidFill>
              </a:defRPr>
            </a:lvl1pPr>
          </a:lstStyle>
          <a:p>
            <a:r>
              <a:rPr lang="en-US"/>
              <a:t>Click icon to add picture</a:t>
            </a:r>
            <a:endParaRPr lang="en-GB"/>
          </a:p>
        </p:txBody>
      </p:sp>
      <p:sp>
        <p:nvSpPr>
          <p:cNvPr id="31" name="Text Placeholder 7">
            <a:extLst>
              <a:ext uri="{FF2B5EF4-FFF2-40B4-BE49-F238E27FC236}">
                <a16:creationId xmlns:a16="http://schemas.microsoft.com/office/drawing/2014/main" id="{E834C28D-8C7D-974B-10D5-B205D0EBDFA5}"/>
              </a:ext>
            </a:extLst>
          </p:cNvPr>
          <p:cNvSpPr>
            <a:spLocks noGrp="1"/>
          </p:cNvSpPr>
          <p:nvPr>
            <p:ph type="body" sz="quarter" idx="53" hasCustomPrompt="1"/>
          </p:nvPr>
        </p:nvSpPr>
        <p:spPr>
          <a:xfrm>
            <a:off x="8716893" y="5158269"/>
            <a:ext cx="2707795"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32" name="Text Placeholder 7">
            <a:extLst>
              <a:ext uri="{FF2B5EF4-FFF2-40B4-BE49-F238E27FC236}">
                <a16:creationId xmlns:a16="http://schemas.microsoft.com/office/drawing/2014/main" id="{EBA14631-C234-B996-559F-BCC65FBE18C5}"/>
              </a:ext>
            </a:extLst>
          </p:cNvPr>
          <p:cNvSpPr>
            <a:spLocks noGrp="1"/>
          </p:cNvSpPr>
          <p:nvPr>
            <p:ph type="body" sz="quarter" idx="54" hasCustomPrompt="1"/>
          </p:nvPr>
        </p:nvSpPr>
        <p:spPr>
          <a:xfrm>
            <a:off x="8716893" y="5479792"/>
            <a:ext cx="2707795" cy="274320"/>
          </a:xfrm>
        </p:spPr>
        <p:txBody>
          <a:bodyPr/>
          <a:lstStyle>
            <a:lvl1pPr marL="0" indent="0">
              <a:spcBef>
                <a:spcPts val="0"/>
              </a:spcBef>
              <a:buNone/>
              <a:defRPr sz="1400" b="0">
                <a:solidFill>
                  <a:schemeClr val="bg1"/>
                </a:solidFill>
                <a:latin typeface="+mn-lt"/>
              </a:defRPr>
            </a:lvl1pPr>
          </a:lstStyle>
          <a:p>
            <a:pPr lvl="0"/>
            <a:r>
              <a:rPr lang="en-US"/>
              <a:t>Title</a:t>
            </a:r>
          </a:p>
        </p:txBody>
      </p:sp>
      <p:grpSp>
        <p:nvGrpSpPr>
          <p:cNvPr id="2" name="Group 1">
            <a:extLst>
              <a:ext uri="{FF2B5EF4-FFF2-40B4-BE49-F238E27FC236}">
                <a16:creationId xmlns:a16="http://schemas.microsoft.com/office/drawing/2014/main" id="{16B2B300-BF77-D18F-9E52-2FC126FBBAFC}"/>
              </a:ext>
            </a:extLst>
          </p:cNvPr>
          <p:cNvGrpSpPr/>
          <p:nvPr/>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7B68E3D8-02C8-4EA9-D9C6-814016C0D54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26255792-4E4D-9B21-2084-7E0D96EA194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B36FE2F8-63F1-5161-D1CD-24196900CE8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2D1DECEA-B0AD-208F-0220-DAD0AE9F410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0B0B587F-FBD4-B2CC-FD25-701848A423A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7E1C2CE-AAFC-74D1-D8EF-106F5087C1D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FE0E92E5-1D12-DA96-9F91-B79F1FBFD95B}"/>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3" name="Slide Number Placeholder 2">
            <a:extLst>
              <a:ext uri="{FF2B5EF4-FFF2-40B4-BE49-F238E27FC236}">
                <a16:creationId xmlns:a16="http://schemas.microsoft.com/office/drawing/2014/main" id="{8B40AC40-04AB-1592-F097-AE893F4130D4}"/>
              </a:ext>
            </a:extLst>
          </p:cNvPr>
          <p:cNvSpPr>
            <a:spLocks noGrp="1"/>
          </p:cNvSpPr>
          <p:nvPr>
            <p:ph type="sldNum" sz="quarter" idx="55"/>
          </p:nvPr>
        </p:nvSpPr>
        <p:spPr>
          <a:xfrm>
            <a:off x="11341289" y="6404844"/>
            <a:ext cx="476534" cy="153632"/>
          </a:xfrm>
          <a:prstGeom prst="rect">
            <a:avLst/>
          </a:prstGeom>
        </p:spPr>
        <p:txBody>
          <a:bodyPr/>
          <a:lstStyle>
            <a:lvl1pPr>
              <a:defRPr>
                <a:solidFill>
                  <a:schemeClr val="bg1"/>
                </a:solidFill>
              </a:defRPr>
            </a:lvl1pPr>
          </a:lstStyle>
          <a:p>
            <a:fld id="{9E74224C-F5B0-D04D-98A9-64EC68DC7E07}" type="slidenum">
              <a:rPr lang="en-US" smtClean="0"/>
              <a:pPr/>
              <a:t>‹#›</a:t>
            </a:fld>
            <a:endParaRPr lang="en-US"/>
          </a:p>
        </p:txBody>
      </p:sp>
      <p:sp>
        <p:nvSpPr>
          <p:cNvPr id="17" name="TextBox 16">
            <a:extLst>
              <a:ext uri="{FF2B5EF4-FFF2-40B4-BE49-F238E27FC236}">
                <a16:creationId xmlns:a16="http://schemas.microsoft.com/office/drawing/2014/main" id="{A4066CF1-9222-668A-5912-A77EE6CB7F86}"/>
              </a:ext>
            </a:extLst>
          </p:cNvPr>
          <p:cNvSpPr txBox="1"/>
          <p:nvPr userDrawn="1"/>
        </p:nvSpPr>
        <p:spPr>
          <a:xfrm>
            <a:off x="10935540" y="6404716"/>
            <a:ext cx="354264" cy="153888"/>
          </a:xfrm>
          <a:prstGeom prst="rect">
            <a:avLst/>
          </a:prstGeom>
          <a:noFill/>
        </p:spPr>
        <p:txBody>
          <a:bodyPr wrap="none" lIns="0" tIns="0" rIns="0" bIns="0" rtlCol="0">
            <a:spAutoFit/>
          </a:bodyPr>
          <a:lstStyle/>
          <a:p>
            <a:pPr algn="l"/>
            <a:r>
              <a:rPr lang="en-US" sz="1000">
                <a:solidFill>
                  <a:schemeClr val="bg1"/>
                </a:solidFill>
              </a:rPr>
              <a:t>RSM |</a:t>
            </a:r>
          </a:p>
        </p:txBody>
      </p:sp>
    </p:spTree>
    <p:extLst>
      <p:ext uri="{BB962C8B-B14F-4D97-AF65-F5344CB8AC3E}">
        <p14:creationId xmlns:p14="http://schemas.microsoft.com/office/powerpoint/2010/main" val="2599645740"/>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6 person team layout 2">
    <p:spTree>
      <p:nvGrpSpPr>
        <p:cNvPr id="1" name=""/>
        <p:cNvGrpSpPr/>
        <p:nvPr/>
      </p:nvGrpSpPr>
      <p:grpSpPr>
        <a:xfrm>
          <a:off x="0" y="0"/>
          <a:ext cx="0" cy="0"/>
          <a:chOff x="0" y="0"/>
          <a:chExt cx="0" cy="0"/>
        </a:xfrm>
      </p:grpSpPr>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42662" y="1628775"/>
            <a:ext cx="1186045" cy="1186045"/>
          </a:xfrm>
          <a:prstGeom prst="rect">
            <a:avLst/>
          </a:prstGeom>
          <a:solidFill>
            <a:srgbClr val="E7E7E8"/>
          </a:solidFill>
        </p:spPr>
        <p:txBody>
          <a:bodyPr lIns="72000" tIns="72000" rIns="72000">
            <a:normAutofit/>
          </a:bodyPr>
          <a:lstStyle>
            <a:lvl1pPr marL="0" indent="0">
              <a:buNone/>
              <a:defRPr sz="1400" b="1">
                <a:solidFill>
                  <a:schemeClr val="accent4"/>
                </a:solidFill>
              </a:defRPr>
            </a:lvl1pPr>
          </a:lstStyle>
          <a:p>
            <a:r>
              <a:rPr lang="en-US"/>
              <a:t>Click icon to add picture</a:t>
            </a:r>
            <a:endParaRPr lang="en-GB"/>
          </a:p>
        </p:txBody>
      </p:sp>
      <p:sp>
        <p:nvSpPr>
          <p:cNvPr id="5" name="Picture Placeholder 3">
            <a:extLst>
              <a:ext uri="{FF2B5EF4-FFF2-40B4-BE49-F238E27FC236}">
                <a16:creationId xmlns:a16="http://schemas.microsoft.com/office/drawing/2014/main" id="{A68D6F94-9FF5-701A-F43C-D4B8251B5F3B}"/>
              </a:ext>
            </a:extLst>
          </p:cNvPr>
          <p:cNvSpPr>
            <a:spLocks noGrp="1"/>
          </p:cNvSpPr>
          <p:nvPr>
            <p:ph type="pic" sz="quarter" idx="23"/>
          </p:nvPr>
        </p:nvSpPr>
        <p:spPr>
          <a:xfrm>
            <a:off x="4807734" y="1628775"/>
            <a:ext cx="1186045" cy="1186045"/>
          </a:xfrm>
          <a:prstGeom prst="rect">
            <a:avLst/>
          </a:prstGeom>
          <a:solidFill>
            <a:srgbClr val="E7E7E8"/>
          </a:solidFill>
        </p:spPr>
        <p:txBody>
          <a:bodyPr lIns="72000" tIns="72000" rIns="72000">
            <a:normAutofit/>
          </a:bodyPr>
          <a:lstStyle>
            <a:lvl1pPr marL="0" indent="0">
              <a:buNone/>
              <a:defRPr sz="1400" b="1">
                <a:solidFill>
                  <a:schemeClr val="accent4"/>
                </a:solidFill>
              </a:defRPr>
            </a:lvl1pPr>
          </a:lstStyle>
          <a:p>
            <a:r>
              <a:rPr lang="en-US"/>
              <a:t>Click icon to add picture</a:t>
            </a:r>
            <a:endParaRPr lang="en-GB"/>
          </a:p>
        </p:txBody>
      </p:sp>
      <p:sp>
        <p:nvSpPr>
          <p:cNvPr id="19" name="Picture Placeholder 3">
            <a:extLst>
              <a:ext uri="{FF2B5EF4-FFF2-40B4-BE49-F238E27FC236}">
                <a16:creationId xmlns:a16="http://schemas.microsoft.com/office/drawing/2014/main" id="{023FC1AB-C717-1F2C-48FF-2C10985E2D1F}"/>
              </a:ext>
            </a:extLst>
          </p:cNvPr>
          <p:cNvSpPr>
            <a:spLocks noGrp="1"/>
          </p:cNvSpPr>
          <p:nvPr>
            <p:ph type="pic" sz="quarter" idx="27"/>
          </p:nvPr>
        </p:nvSpPr>
        <p:spPr>
          <a:xfrm>
            <a:off x="8753361" y="1628775"/>
            <a:ext cx="1186045" cy="1186045"/>
          </a:xfrm>
          <a:prstGeom prst="rect">
            <a:avLst/>
          </a:prstGeom>
          <a:solidFill>
            <a:srgbClr val="E7E7E8"/>
          </a:solidFill>
        </p:spPr>
        <p:txBody>
          <a:bodyPr lIns="72000" tIns="72000" rIns="72000">
            <a:normAutofit/>
          </a:bodyPr>
          <a:lstStyle>
            <a:lvl1pPr marL="0" indent="0">
              <a:buNone/>
              <a:defRPr sz="1400" b="1">
                <a:solidFill>
                  <a:schemeClr val="accent4"/>
                </a:solidFill>
              </a:defRPr>
            </a:lvl1pPr>
          </a:lstStyle>
          <a:p>
            <a:r>
              <a:rPr lang="en-US"/>
              <a:t>Click icon to add picture</a:t>
            </a:r>
            <a:endParaRPr lang="en-GB"/>
          </a:p>
        </p:txBody>
      </p:sp>
      <p:sp>
        <p:nvSpPr>
          <p:cNvPr id="33" name="Rectangle 32">
            <a:extLst>
              <a:ext uri="{FF2B5EF4-FFF2-40B4-BE49-F238E27FC236}">
                <a16:creationId xmlns:a16="http://schemas.microsoft.com/office/drawing/2014/main" id="{1193C68E-2DFF-8552-3B1F-5A07D5095058}"/>
              </a:ext>
            </a:extLst>
          </p:cNvPr>
          <p:cNvSpPr/>
          <p:nvPr/>
        </p:nvSpPr>
        <p:spPr>
          <a:xfrm>
            <a:off x="4776351" y="2819400"/>
            <a:ext cx="2739178" cy="832318"/>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solidFill>
                <a:schemeClr val="bg1"/>
              </a:solidFill>
            </a:endParaRPr>
          </a:p>
        </p:txBody>
      </p:sp>
      <p:sp>
        <p:nvSpPr>
          <p:cNvPr id="36" name="Rectangle 35">
            <a:extLst>
              <a:ext uri="{FF2B5EF4-FFF2-40B4-BE49-F238E27FC236}">
                <a16:creationId xmlns:a16="http://schemas.microsoft.com/office/drawing/2014/main" id="{DF3A92B8-7E14-9893-AFE8-769FB16A863A}"/>
              </a:ext>
            </a:extLst>
          </p:cNvPr>
          <p:cNvSpPr/>
          <p:nvPr/>
        </p:nvSpPr>
        <p:spPr>
          <a:xfrm>
            <a:off x="8716893" y="2821543"/>
            <a:ext cx="2739178" cy="832318"/>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solidFill>
                <a:schemeClr val="bg1"/>
              </a:solidFill>
            </a:endParaRPr>
          </a:p>
        </p:txBody>
      </p:sp>
      <p:sp>
        <p:nvSpPr>
          <p:cNvPr id="9" name="Rectangle 8">
            <a:extLst>
              <a:ext uri="{FF2B5EF4-FFF2-40B4-BE49-F238E27FC236}">
                <a16:creationId xmlns:a16="http://schemas.microsoft.com/office/drawing/2014/main" id="{AA2C90E6-E7AF-BA63-C460-15830FD0E705}"/>
              </a:ext>
            </a:extLst>
          </p:cNvPr>
          <p:cNvSpPr/>
          <p:nvPr/>
        </p:nvSpPr>
        <p:spPr>
          <a:xfrm>
            <a:off x="815975" y="2821544"/>
            <a:ext cx="2790395" cy="832318"/>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solidFill>
                <a:schemeClr val="bg1"/>
              </a:solidFill>
            </a:endParaRP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marL="0" indent="0">
              <a:buFont typeface="Arial" panose="020B0604020202020204" pitchFamily="34" charset="0"/>
              <a:buNone/>
              <a:defRPr/>
            </a:lvl1pPr>
          </a:lstStyle>
          <a:p>
            <a:r>
              <a:rPr lang="en-US"/>
              <a:t>Team slide x 6</a:t>
            </a:r>
            <a:endParaRPr lang="en-GB"/>
          </a:p>
        </p:txBody>
      </p:sp>
      <p:sp>
        <p:nvSpPr>
          <p:cNvPr id="45" name="Picture Placeholder 3">
            <a:extLst>
              <a:ext uri="{FF2B5EF4-FFF2-40B4-BE49-F238E27FC236}">
                <a16:creationId xmlns:a16="http://schemas.microsoft.com/office/drawing/2014/main" id="{D7B792AF-4B54-9697-4494-85D1DE5C13EA}"/>
              </a:ext>
            </a:extLst>
          </p:cNvPr>
          <p:cNvSpPr>
            <a:spLocks noGrp="1"/>
          </p:cNvSpPr>
          <p:nvPr>
            <p:ph type="pic" sz="quarter" idx="35"/>
          </p:nvPr>
        </p:nvSpPr>
        <p:spPr>
          <a:xfrm>
            <a:off x="816088" y="3846128"/>
            <a:ext cx="1212619" cy="1186045"/>
          </a:xfrm>
          <a:prstGeom prst="rect">
            <a:avLst/>
          </a:prstGeom>
          <a:solidFill>
            <a:srgbClr val="E7E7E8"/>
          </a:solidFill>
        </p:spPr>
        <p:txBody>
          <a:bodyPr lIns="72000" tIns="72000" rIns="72000"/>
          <a:lstStyle>
            <a:lvl1pPr marL="0" indent="0">
              <a:buNone/>
              <a:defRPr>
                <a:solidFill>
                  <a:schemeClr val="tx1"/>
                </a:solidFill>
              </a:defRPr>
            </a:lvl1pPr>
          </a:lstStyle>
          <a:p>
            <a:r>
              <a:rPr lang="en-US"/>
              <a:t>Click icon to add picture</a:t>
            </a:r>
            <a:endParaRPr lang="en-GB"/>
          </a:p>
        </p:txBody>
      </p:sp>
      <p:sp>
        <p:nvSpPr>
          <p:cNvPr id="48" name="Picture Placeholder 3">
            <a:extLst>
              <a:ext uri="{FF2B5EF4-FFF2-40B4-BE49-F238E27FC236}">
                <a16:creationId xmlns:a16="http://schemas.microsoft.com/office/drawing/2014/main" id="{B76C49BD-177C-2E8F-4A12-CB561710B3FC}"/>
              </a:ext>
            </a:extLst>
          </p:cNvPr>
          <p:cNvSpPr>
            <a:spLocks noGrp="1"/>
          </p:cNvSpPr>
          <p:nvPr>
            <p:ph type="pic" sz="quarter" idx="38"/>
          </p:nvPr>
        </p:nvSpPr>
        <p:spPr>
          <a:xfrm>
            <a:off x="4781160" y="3846128"/>
            <a:ext cx="1212619" cy="1186045"/>
          </a:xfrm>
          <a:prstGeom prst="rect">
            <a:avLst/>
          </a:prstGeom>
          <a:solidFill>
            <a:srgbClr val="E7E7E8"/>
          </a:solidFill>
        </p:spPr>
        <p:txBody>
          <a:bodyPr lIns="72000" tIns="72000" rIns="72000"/>
          <a:lstStyle>
            <a:lvl1pPr marL="0" indent="0">
              <a:buNone/>
              <a:defRPr>
                <a:solidFill>
                  <a:schemeClr val="tx1"/>
                </a:solidFill>
              </a:defRPr>
            </a:lvl1pPr>
          </a:lstStyle>
          <a:p>
            <a:r>
              <a:rPr lang="en-US"/>
              <a:t>Click icon to add picture</a:t>
            </a:r>
            <a:endParaRPr lang="en-GB"/>
          </a:p>
        </p:txBody>
      </p:sp>
      <p:sp>
        <p:nvSpPr>
          <p:cNvPr id="51" name="Picture Placeholder 3">
            <a:extLst>
              <a:ext uri="{FF2B5EF4-FFF2-40B4-BE49-F238E27FC236}">
                <a16:creationId xmlns:a16="http://schemas.microsoft.com/office/drawing/2014/main" id="{1F867B8B-D7E0-B84B-4735-6C98B9E64E92}"/>
              </a:ext>
            </a:extLst>
          </p:cNvPr>
          <p:cNvSpPr>
            <a:spLocks noGrp="1"/>
          </p:cNvSpPr>
          <p:nvPr>
            <p:ph type="pic" sz="quarter" idx="41"/>
          </p:nvPr>
        </p:nvSpPr>
        <p:spPr>
          <a:xfrm>
            <a:off x="8726787" y="3846128"/>
            <a:ext cx="1212619" cy="1186045"/>
          </a:xfrm>
          <a:prstGeom prst="rect">
            <a:avLst/>
          </a:prstGeom>
          <a:solidFill>
            <a:srgbClr val="E7E7E8"/>
          </a:solidFill>
        </p:spPr>
        <p:txBody>
          <a:bodyPr lIns="72000" tIns="72000" rIns="72000"/>
          <a:lstStyle>
            <a:lvl1pPr marL="0" indent="0">
              <a:buNone/>
              <a:defRPr>
                <a:solidFill>
                  <a:schemeClr val="tx1"/>
                </a:solidFill>
              </a:defRPr>
            </a:lvl1pPr>
          </a:lstStyle>
          <a:p>
            <a:r>
              <a:rPr lang="en-US"/>
              <a:t>Click icon to add picture</a:t>
            </a:r>
            <a:endParaRPr lang="en-GB"/>
          </a:p>
        </p:txBody>
      </p:sp>
      <p:sp>
        <p:nvSpPr>
          <p:cNvPr id="14" name="Picture Placeholder 3">
            <a:extLst>
              <a:ext uri="{FF2B5EF4-FFF2-40B4-BE49-F238E27FC236}">
                <a16:creationId xmlns:a16="http://schemas.microsoft.com/office/drawing/2014/main" id="{893DEB91-BD2C-6F2A-4F68-9AAE4779193B}"/>
              </a:ext>
            </a:extLst>
          </p:cNvPr>
          <p:cNvSpPr>
            <a:spLocks noGrp="1"/>
          </p:cNvSpPr>
          <p:nvPr>
            <p:ph type="pic" sz="quarter" idx="44"/>
          </p:nvPr>
        </p:nvSpPr>
        <p:spPr>
          <a:xfrm>
            <a:off x="816088" y="3846128"/>
            <a:ext cx="1222513" cy="1186045"/>
          </a:xfrm>
          <a:prstGeom prst="rect">
            <a:avLst/>
          </a:prstGeom>
          <a:solidFill>
            <a:srgbClr val="E7E7E8"/>
          </a:solidFill>
        </p:spPr>
        <p:txBody>
          <a:bodyPr lIns="72000" tIns="72000" rIns="72000">
            <a:normAutofit/>
          </a:bodyPr>
          <a:lstStyle>
            <a:lvl1pPr marL="0" indent="0">
              <a:buNone/>
              <a:defRPr sz="1400" b="1">
                <a:solidFill>
                  <a:schemeClr val="accent4"/>
                </a:solidFill>
              </a:defRPr>
            </a:lvl1pPr>
          </a:lstStyle>
          <a:p>
            <a:r>
              <a:rPr lang="en-US"/>
              <a:t>Click icon to add picture</a:t>
            </a:r>
            <a:endParaRPr lang="en-GB"/>
          </a:p>
        </p:txBody>
      </p:sp>
      <p:sp>
        <p:nvSpPr>
          <p:cNvPr id="23" name="Picture Placeholder 3">
            <a:extLst>
              <a:ext uri="{FF2B5EF4-FFF2-40B4-BE49-F238E27FC236}">
                <a16:creationId xmlns:a16="http://schemas.microsoft.com/office/drawing/2014/main" id="{352B0F78-5708-0372-35A0-F652012EAE8D}"/>
              </a:ext>
            </a:extLst>
          </p:cNvPr>
          <p:cNvSpPr>
            <a:spLocks noGrp="1"/>
          </p:cNvSpPr>
          <p:nvPr>
            <p:ph type="pic" sz="quarter" idx="47"/>
          </p:nvPr>
        </p:nvSpPr>
        <p:spPr>
          <a:xfrm>
            <a:off x="4776351" y="3841842"/>
            <a:ext cx="1222513" cy="1186045"/>
          </a:xfrm>
          <a:prstGeom prst="rect">
            <a:avLst/>
          </a:prstGeom>
          <a:solidFill>
            <a:srgbClr val="E7E7E8"/>
          </a:solidFill>
        </p:spPr>
        <p:txBody>
          <a:bodyPr lIns="72000" tIns="72000" rIns="72000">
            <a:normAutofit/>
          </a:bodyPr>
          <a:lstStyle>
            <a:lvl1pPr marL="0" indent="0">
              <a:buNone/>
              <a:defRPr sz="1400" b="1">
                <a:solidFill>
                  <a:schemeClr val="accent4"/>
                </a:solidFill>
              </a:defRPr>
            </a:lvl1pPr>
          </a:lstStyle>
          <a:p>
            <a:r>
              <a:rPr lang="en-US"/>
              <a:t>Click icon to add picture</a:t>
            </a:r>
            <a:endParaRPr lang="en-GB"/>
          </a:p>
        </p:txBody>
      </p:sp>
      <p:sp>
        <p:nvSpPr>
          <p:cNvPr id="30" name="Picture Placeholder 3">
            <a:extLst>
              <a:ext uri="{FF2B5EF4-FFF2-40B4-BE49-F238E27FC236}">
                <a16:creationId xmlns:a16="http://schemas.microsoft.com/office/drawing/2014/main" id="{D63379D6-6572-9E32-0421-6DF6B44AC8FD}"/>
              </a:ext>
            </a:extLst>
          </p:cNvPr>
          <p:cNvSpPr>
            <a:spLocks noGrp="1"/>
          </p:cNvSpPr>
          <p:nvPr>
            <p:ph type="pic" sz="quarter" idx="52"/>
          </p:nvPr>
        </p:nvSpPr>
        <p:spPr>
          <a:xfrm>
            <a:off x="8716893" y="3846008"/>
            <a:ext cx="1222513" cy="1186045"/>
          </a:xfrm>
          <a:prstGeom prst="rect">
            <a:avLst/>
          </a:prstGeom>
          <a:solidFill>
            <a:srgbClr val="E7E7E8"/>
          </a:solidFill>
        </p:spPr>
        <p:txBody>
          <a:bodyPr lIns="72000" tIns="72000" rIns="72000">
            <a:normAutofit/>
          </a:bodyPr>
          <a:lstStyle>
            <a:lvl1pPr marL="0" indent="0">
              <a:buNone/>
              <a:defRPr sz="1400" b="1">
                <a:solidFill>
                  <a:schemeClr val="accent4"/>
                </a:solidFill>
              </a:defRPr>
            </a:lvl1pPr>
          </a:lstStyle>
          <a:p>
            <a:r>
              <a:rPr lang="en-US"/>
              <a:t>Click icon to add picture</a:t>
            </a:r>
            <a:endParaRPr lang="en-GB"/>
          </a:p>
        </p:txBody>
      </p:sp>
      <p:grpSp>
        <p:nvGrpSpPr>
          <p:cNvPr id="2" name="Group 1">
            <a:extLst>
              <a:ext uri="{FF2B5EF4-FFF2-40B4-BE49-F238E27FC236}">
                <a16:creationId xmlns:a16="http://schemas.microsoft.com/office/drawing/2014/main" id="{16B2B300-BF77-D18F-9E52-2FC126FBBAFC}"/>
              </a:ext>
            </a:extLst>
          </p:cNvPr>
          <p:cNvGrpSpPr/>
          <p:nvPr/>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7B68E3D8-02C8-4EA9-D9C6-814016C0D54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7" name="Freeform 6">
              <a:extLst>
                <a:ext uri="{FF2B5EF4-FFF2-40B4-BE49-F238E27FC236}">
                  <a16:creationId xmlns:a16="http://schemas.microsoft.com/office/drawing/2014/main" id="{26255792-4E4D-9B21-2084-7E0D96EA194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7">
              <a:extLst>
                <a:ext uri="{FF2B5EF4-FFF2-40B4-BE49-F238E27FC236}">
                  <a16:creationId xmlns:a16="http://schemas.microsoft.com/office/drawing/2014/main" id="{B36FE2F8-63F1-5161-D1CD-24196900CE8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8" name="Freeform 17">
              <a:extLst>
                <a:ext uri="{FF2B5EF4-FFF2-40B4-BE49-F238E27FC236}">
                  <a16:creationId xmlns:a16="http://schemas.microsoft.com/office/drawing/2014/main" id="{2D1DECEA-B0AD-208F-0220-DAD0AE9F410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21" name="Freeform 20">
              <a:extLst>
                <a:ext uri="{FF2B5EF4-FFF2-40B4-BE49-F238E27FC236}">
                  <a16:creationId xmlns:a16="http://schemas.microsoft.com/office/drawing/2014/main" id="{0B0B587F-FBD4-B2CC-FD25-701848A423A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4" name="Freeform 33">
              <a:extLst>
                <a:ext uri="{FF2B5EF4-FFF2-40B4-BE49-F238E27FC236}">
                  <a16:creationId xmlns:a16="http://schemas.microsoft.com/office/drawing/2014/main" id="{A7E1C2CE-AAFC-74D1-D8EF-106F5087C1D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5" name="Freeform 34">
              <a:extLst>
                <a:ext uri="{FF2B5EF4-FFF2-40B4-BE49-F238E27FC236}">
                  <a16:creationId xmlns:a16="http://schemas.microsoft.com/office/drawing/2014/main" id="{FE0E92E5-1D12-DA96-9F91-B79F1FBFD95B}"/>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37" name="Rectangle 36">
            <a:extLst>
              <a:ext uri="{FF2B5EF4-FFF2-40B4-BE49-F238E27FC236}">
                <a16:creationId xmlns:a16="http://schemas.microsoft.com/office/drawing/2014/main" id="{5C223A11-CCB1-D743-5008-DC91E984F25B}"/>
              </a:ext>
            </a:extLst>
          </p:cNvPr>
          <p:cNvSpPr/>
          <p:nvPr/>
        </p:nvSpPr>
        <p:spPr>
          <a:xfrm>
            <a:off x="4747941" y="5027887"/>
            <a:ext cx="2739178" cy="832318"/>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solidFill>
                <a:schemeClr val="bg1"/>
              </a:solidFill>
            </a:endParaRPr>
          </a:p>
        </p:txBody>
      </p:sp>
      <p:sp>
        <p:nvSpPr>
          <p:cNvPr id="38" name="Rectangle 37">
            <a:extLst>
              <a:ext uri="{FF2B5EF4-FFF2-40B4-BE49-F238E27FC236}">
                <a16:creationId xmlns:a16="http://schemas.microsoft.com/office/drawing/2014/main" id="{6C2558CC-97D3-473C-1372-0B5C1B8DEDCB}"/>
              </a:ext>
            </a:extLst>
          </p:cNvPr>
          <p:cNvSpPr/>
          <p:nvPr/>
        </p:nvSpPr>
        <p:spPr>
          <a:xfrm>
            <a:off x="8701516" y="5030340"/>
            <a:ext cx="2739178" cy="832318"/>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solidFill>
                <a:schemeClr val="bg1"/>
              </a:solidFill>
            </a:endParaRPr>
          </a:p>
        </p:txBody>
      </p:sp>
      <p:sp>
        <p:nvSpPr>
          <p:cNvPr id="39" name="Rectangle 38">
            <a:extLst>
              <a:ext uri="{FF2B5EF4-FFF2-40B4-BE49-F238E27FC236}">
                <a16:creationId xmlns:a16="http://schemas.microsoft.com/office/drawing/2014/main" id="{AC33D218-3F82-13C1-CC36-18FD6BFC730D}"/>
              </a:ext>
            </a:extLst>
          </p:cNvPr>
          <p:cNvSpPr/>
          <p:nvPr/>
        </p:nvSpPr>
        <p:spPr>
          <a:xfrm>
            <a:off x="769215" y="5027887"/>
            <a:ext cx="2790395" cy="832318"/>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solidFill>
                <a:schemeClr val="bg1"/>
              </a:solidFill>
            </a:endParaRPr>
          </a:p>
        </p:txBody>
      </p:sp>
      <p:sp>
        <p:nvSpPr>
          <p:cNvPr id="10" name="Slide Number Placeholder 9">
            <a:extLst>
              <a:ext uri="{FF2B5EF4-FFF2-40B4-BE49-F238E27FC236}">
                <a16:creationId xmlns:a16="http://schemas.microsoft.com/office/drawing/2014/main" id="{A34E436E-A404-9FC7-FA94-2B429C6F795A}"/>
              </a:ext>
            </a:extLst>
          </p:cNvPr>
          <p:cNvSpPr>
            <a:spLocks noGrp="1"/>
          </p:cNvSpPr>
          <p:nvPr>
            <p:ph type="sldNum" sz="quarter" idx="59"/>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
        <p:nvSpPr>
          <p:cNvPr id="3" name="Text Placeholder 7">
            <a:extLst>
              <a:ext uri="{FF2B5EF4-FFF2-40B4-BE49-F238E27FC236}">
                <a16:creationId xmlns:a16="http://schemas.microsoft.com/office/drawing/2014/main" id="{94CE1D0D-86E3-DA05-B3FD-1F62A8AF3A03}"/>
              </a:ext>
            </a:extLst>
          </p:cNvPr>
          <p:cNvSpPr>
            <a:spLocks noGrp="1"/>
          </p:cNvSpPr>
          <p:nvPr>
            <p:ph type="body" sz="quarter" idx="19" hasCustomPrompt="1"/>
          </p:nvPr>
        </p:nvSpPr>
        <p:spPr>
          <a:xfrm>
            <a:off x="890734" y="2941036"/>
            <a:ext cx="2533602"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15" name="Text Placeholder 7">
            <a:extLst>
              <a:ext uri="{FF2B5EF4-FFF2-40B4-BE49-F238E27FC236}">
                <a16:creationId xmlns:a16="http://schemas.microsoft.com/office/drawing/2014/main" id="{F9F0D8D3-07CB-5176-0E4F-70A745FBB928}"/>
              </a:ext>
            </a:extLst>
          </p:cNvPr>
          <p:cNvSpPr>
            <a:spLocks noGrp="1"/>
          </p:cNvSpPr>
          <p:nvPr>
            <p:ph type="body" sz="quarter" idx="22" hasCustomPrompt="1"/>
          </p:nvPr>
        </p:nvSpPr>
        <p:spPr>
          <a:xfrm>
            <a:off x="890734" y="3262559"/>
            <a:ext cx="2533602"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16" name="Text Placeholder 7">
            <a:extLst>
              <a:ext uri="{FF2B5EF4-FFF2-40B4-BE49-F238E27FC236}">
                <a16:creationId xmlns:a16="http://schemas.microsoft.com/office/drawing/2014/main" id="{FFFC785F-3358-E85C-6B76-CB9C41C74D66}"/>
              </a:ext>
            </a:extLst>
          </p:cNvPr>
          <p:cNvSpPr>
            <a:spLocks noGrp="1"/>
          </p:cNvSpPr>
          <p:nvPr>
            <p:ph type="body" sz="quarter" idx="36" hasCustomPrompt="1"/>
          </p:nvPr>
        </p:nvSpPr>
        <p:spPr>
          <a:xfrm>
            <a:off x="890734" y="5158389"/>
            <a:ext cx="2533602"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17" name="Text Placeholder 7">
            <a:extLst>
              <a:ext uri="{FF2B5EF4-FFF2-40B4-BE49-F238E27FC236}">
                <a16:creationId xmlns:a16="http://schemas.microsoft.com/office/drawing/2014/main" id="{E86CD1EE-B928-0025-90C9-C79022482470}"/>
              </a:ext>
            </a:extLst>
          </p:cNvPr>
          <p:cNvSpPr>
            <a:spLocks noGrp="1"/>
          </p:cNvSpPr>
          <p:nvPr>
            <p:ph type="body" sz="quarter" idx="37" hasCustomPrompt="1"/>
          </p:nvPr>
        </p:nvSpPr>
        <p:spPr>
          <a:xfrm>
            <a:off x="890734" y="5479912"/>
            <a:ext cx="2533602"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24" name="Text Placeholder 7">
            <a:extLst>
              <a:ext uri="{FF2B5EF4-FFF2-40B4-BE49-F238E27FC236}">
                <a16:creationId xmlns:a16="http://schemas.microsoft.com/office/drawing/2014/main" id="{2D9982CB-CA35-F11D-7957-F20901D14103}"/>
              </a:ext>
            </a:extLst>
          </p:cNvPr>
          <p:cNvSpPr>
            <a:spLocks noGrp="1"/>
          </p:cNvSpPr>
          <p:nvPr>
            <p:ph type="body" sz="quarter" idx="45" hasCustomPrompt="1"/>
          </p:nvPr>
        </p:nvSpPr>
        <p:spPr>
          <a:xfrm>
            <a:off x="4850997" y="2936750"/>
            <a:ext cx="2533602"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25" name="Text Placeholder 7">
            <a:extLst>
              <a:ext uri="{FF2B5EF4-FFF2-40B4-BE49-F238E27FC236}">
                <a16:creationId xmlns:a16="http://schemas.microsoft.com/office/drawing/2014/main" id="{711489DC-C46F-0F70-E8DA-B516F04D3570}"/>
              </a:ext>
            </a:extLst>
          </p:cNvPr>
          <p:cNvSpPr>
            <a:spLocks noGrp="1"/>
          </p:cNvSpPr>
          <p:nvPr>
            <p:ph type="body" sz="quarter" idx="46" hasCustomPrompt="1"/>
          </p:nvPr>
        </p:nvSpPr>
        <p:spPr>
          <a:xfrm>
            <a:off x="4850997" y="3258273"/>
            <a:ext cx="2533602"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26" name="Text Placeholder 7">
            <a:extLst>
              <a:ext uri="{FF2B5EF4-FFF2-40B4-BE49-F238E27FC236}">
                <a16:creationId xmlns:a16="http://schemas.microsoft.com/office/drawing/2014/main" id="{3735A8EA-ACF3-6B7B-7F7E-3BE7D9D574A6}"/>
              </a:ext>
            </a:extLst>
          </p:cNvPr>
          <p:cNvSpPr>
            <a:spLocks noGrp="1"/>
          </p:cNvSpPr>
          <p:nvPr>
            <p:ph type="body" sz="quarter" idx="48" hasCustomPrompt="1"/>
          </p:nvPr>
        </p:nvSpPr>
        <p:spPr>
          <a:xfrm>
            <a:off x="4850997" y="5154103"/>
            <a:ext cx="2533602"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27" name="Text Placeholder 7">
            <a:extLst>
              <a:ext uri="{FF2B5EF4-FFF2-40B4-BE49-F238E27FC236}">
                <a16:creationId xmlns:a16="http://schemas.microsoft.com/office/drawing/2014/main" id="{E3CE9184-6D43-F7BA-877D-80328FF67A53}"/>
              </a:ext>
            </a:extLst>
          </p:cNvPr>
          <p:cNvSpPr>
            <a:spLocks noGrp="1"/>
          </p:cNvSpPr>
          <p:nvPr>
            <p:ph type="body" sz="quarter" idx="49" hasCustomPrompt="1"/>
          </p:nvPr>
        </p:nvSpPr>
        <p:spPr>
          <a:xfrm>
            <a:off x="4850997" y="5475626"/>
            <a:ext cx="2533602"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31" name="Text Placeholder 7">
            <a:extLst>
              <a:ext uri="{FF2B5EF4-FFF2-40B4-BE49-F238E27FC236}">
                <a16:creationId xmlns:a16="http://schemas.microsoft.com/office/drawing/2014/main" id="{42589383-42F4-0B11-1A41-6F02EE4CAB2F}"/>
              </a:ext>
            </a:extLst>
          </p:cNvPr>
          <p:cNvSpPr>
            <a:spLocks noGrp="1"/>
          </p:cNvSpPr>
          <p:nvPr>
            <p:ph type="body" sz="quarter" idx="50" hasCustomPrompt="1"/>
          </p:nvPr>
        </p:nvSpPr>
        <p:spPr>
          <a:xfrm>
            <a:off x="8791539" y="2940916"/>
            <a:ext cx="2533602"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32" name="Text Placeholder 7">
            <a:extLst>
              <a:ext uri="{FF2B5EF4-FFF2-40B4-BE49-F238E27FC236}">
                <a16:creationId xmlns:a16="http://schemas.microsoft.com/office/drawing/2014/main" id="{D62F545D-DA09-CD10-DF0C-F3F17380BC41}"/>
              </a:ext>
            </a:extLst>
          </p:cNvPr>
          <p:cNvSpPr>
            <a:spLocks noGrp="1"/>
          </p:cNvSpPr>
          <p:nvPr>
            <p:ph type="body" sz="quarter" idx="51" hasCustomPrompt="1"/>
          </p:nvPr>
        </p:nvSpPr>
        <p:spPr>
          <a:xfrm>
            <a:off x="8791539" y="3262439"/>
            <a:ext cx="2533602"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47" name="Text Placeholder 7">
            <a:extLst>
              <a:ext uri="{FF2B5EF4-FFF2-40B4-BE49-F238E27FC236}">
                <a16:creationId xmlns:a16="http://schemas.microsoft.com/office/drawing/2014/main" id="{25277B30-7D43-EACF-B37D-DD84B776BF9E}"/>
              </a:ext>
            </a:extLst>
          </p:cNvPr>
          <p:cNvSpPr>
            <a:spLocks noGrp="1"/>
          </p:cNvSpPr>
          <p:nvPr>
            <p:ph type="body" sz="quarter" idx="53" hasCustomPrompt="1"/>
          </p:nvPr>
        </p:nvSpPr>
        <p:spPr>
          <a:xfrm>
            <a:off x="8791539" y="5158269"/>
            <a:ext cx="2533602"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49" name="Text Placeholder 7">
            <a:extLst>
              <a:ext uri="{FF2B5EF4-FFF2-40B4-BE49-F238E27FC236}">
                <a16:creationId xmlns:a16="http://schemas.microsoft.com/office/drawing/2014/main" id="{E4E22777-1548-F017-F572-8D6B95EAFFCE}"/>
              </a:ext>
            </a:extLst>
          </p:cNvPr>
          <p:cNvSpPr>
            <a:spLocks noGrp="1"/>
          </p:cNvSpPr>
          <p:nvPr>
            <p:ph type="body" sz="quarter" idx="54" hasCustomPrompt="1"/>
          </p:nvPr>
        </p:nvSpPr>
        <p:spPr>
          <a:xfrm>
            <a:off x="8791539" y="5479792"/>
            <a:ext cx="2533602" cy="274320"/>
          </a:xfrm>
        </p:spPr>
        <p:txBody>
          <a:bodyPr/>
          <a:lstStyle>
            <a:lvl1pPr marL="0" indent="0">
              <a:spcBef>
                <a:spcPts val="0"/>
              </a:spcBef>
              <a:buNone/>
              <a:defRPr sz="1400" b="0">
                <a:solidFill>
                  <a:schemeClr val="bg1"/>
                </a:solidFill>
                <a:latin typeface="+mn-lt"/>
              </a:defRPr>
            </a:lvl1pPr>
          </a:lstStyle>
          <a:p>
            <a:pPr lvl="0"/>
            <a:r>
              <a:rPr lang="en-US"/>
              <a:t>Title</a:t>
            </a:r>
          </a:p>
        </p:txBody>
      </p:sp>
    </p:spTree>
    <p:extLst>
      <p:ext uri="{BB962C8B-B14F-4D97-AF65-F5344CB8AC3E}">
        <p14:creationId xmlns:p14="http://schemas.microsoft.com/office/powerpoint/2010/main" val="3608295469"/>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8 person team layout 1">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9B03B720-6873-4B42-8528-45D9C84527AB}"/>
              </a:ext>
            </a:extLst>
          </p:cNvPr>
          <p:cNvSpPr/>
          <p:nvPr/>
        </p:nvSpPr>
        <p:spPr>
          <a:xfrm>
            <a:off x="0" y="5065776"/>
            <a:ext cx="12192000" cy="1792224"/>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5" name="Rectangle 4">
            <a:extLst>
              <a:ext uri="{FF2B5EF4-FFF2-40B4-BE49-F238E27FC236}">
                <a16:creationId xmlns:a16="http://schemas.microsoft.com/office/drawing/2014/main" id="{680756A5-00B3-0BCE-70E9-F5F144376580}"/>
              </a:ext>
            </a:extLst>
          </p:cNvPr>
          <p:cNvSpPr/>
          <p:nvPr/>
        </p:nvSpPr>
        <p:spPr>
          <a:xfrm>
            <a:off x="0" y="2829568"/>
            <a:ext cx="12192000" cy="82803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38986" cy="553998"/>
          </a:xfrm>
          <a:prstGeom prst="rect">
            <a:avLst/>
          </a:prstGeom>
        </p:spPr>
        <p:txBody>
          <a:bodyPr vert="horz" wrap="square" lIns="0" tIns="0" rIns="0" bIns="0" rtlCol="0" anchor="t" anchorCtr="0">
            <a:spAutoFit/>
          </a:bodyPr>
          <a:lstStyle>
            <a:lvl1pPr>
              <a:defRPr/>
            </a:lvl1pPr>
          </a:lstStyle>
          <a:p>
            <a:r>
              <a:rPr lang="en-US"/>
              <a:t>Team slide x 8</a:t>
            </a:r>
            <a:endParaRPr lang="en-GB"/>
          </a:p>
        </p:txBody>
      </p:sp>
      <p:sp>
        <p:nvSpPr>
          <p:cNvPr id="4" name="Picture Placeholder 3">
            <a:extLst>
              <a:ext uri="{FF2B5EF4-FFF2-40B4-BE49-F238E27FC236}">
                <a16:creationId xmlns:a16="http://schemas.microsoft.com/office/drawing/2014/main" id="{6FDE4188-E2AB-BE78-90DD-1E2188036A6D}"/>
              </a:ext>
            </a:extLst>
          </p:cNvPr>
          <p:cNvSpPr>
            <a:spLocks noGrp="1"/>
          </p:cNvSpPr>
          <p:nvPr>
            <p:ph type="pic" sz="quarter" idx="15"/>
          </p:nvPr>
        </p:nvSpPr>
        <p:spPr>
          <a:xfrm>
            <a:off x="816088" y="1628775"/>
            <a:ext cx="1186045" cy="1186045"/>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sp>
        <p:nvSpPr>
          <p:cNvPr id="12" name="Picture Placeholder 3">
            <a:extLst>
              <a:ext uri="{FF2B5EF4-FFF2-40B4-BE49-F238E27FC236}">
                <a16:creationId xmlns:a16="http://schemas.microsoft.com/office/drawing/2014/main" id="{CA9A7A10-8E23-7ABC-C063-353A8D8785CA}"/>
              </a:ext>
            </a:extLst>
          </p:cNvPr>
          <p:cNvSpPr>
            <a:spLocks noGrp="1"/>
          </p:cNvSpPr>
          <p:nvPr>
            <p:ph type="pic" sz="quarter" idx="23"/>
          </p:nvPr>
        </p:nvSpPr>
        <p:spPr>
          <a:xfrm>
            <a:off x="3529633" y="1628775"/>
            <a:ext cx="1186045" cy="1186045"/>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sp>
        <p:nvSpPr>
          <p:cNvPr id="15" name="Picture Placeholder 3">
            <a:extLst>
              <a:ext uri="{FF2B5EF4-FFF2-40B4-BE49-F238E27FC236}">
                <a16:creationId xmlns:a16="http://schemas.microsoft.com/office/drawing/2014/main" id="{FDD7D3F9-6CEE-87E9-C7BC-17F0A716B4D8}"/>
              </a:ext>
            </a:extLst>
          </p:cNvPr>
          <p:cNvSpPr>
            <a:spLocks noGrp="1"/>
          </p:cNvSpPr>
          <p:nvPr>
            <p:ph type="pic" sz="quarter" idx="27"/>
          </p:nvPr>
        </p:nvSpPr>
        <p:spPr>
          <a:xfrm>
            <a:off x="6248400" y="1628775"/>
            <a:ext cx="1186045" cy="1186045"/>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sp>
        <p:nvSpPr>
          <p:cNvPr id="22" name="Picture Placeholder 3">
            <a:extLst>
              <a:ext uri="{FF2B5EF4-FFF2-40B4-BE49-F238E27FC236}">
                <a16:creationId xmlns:a16="http://schemas.microsoft.com/office/drawing/2014/main" id="{39D14E4D-15CE-6A3B-EEEC-38478C81CD50}"/>
              </a:ext>
            </a:extLst>
          </p:cNvPr>
          <p:cNvSpPr>
            <a:spLocks noGrp="1"/>
          </p:cNvSpPr>
          <p:nvPr>
            <p:ph type="pic" sz="quarter" idx="35"/>
          </p:nvPr>
        </p:nvSpPr>
        <p:spPr>
          <a:xfrm>
            <a:off x="816088" y="3846128"/>
            <a:ext cx="1186045" cy="1186045"/>
          </a:xfrm>
          <a:prstGeom prst="rect">
            <a:avLst/>
          </a:prstGeom>
          <a:solidFill>
            <a:srgbClr val="E7E7E8"/>
          </a:solidFill>
        </p:spPr>
        <p:txBody>
          <a:bodyPr lIns="72000" tIns="72000" rIns="72000"/>
          <a:lstStyle>
            <a:lvl1pPr marL="0" indent="0">
              <a:buNone/>
              <a:defRPr b="1">
                <a:solidFill>
                  <a:schemeClr val="accent4"/>
                </a:solidFill>
              </a:defRPr>
            </a:lvl1pPr>
          </a:lstStyle>
          <a:p>
            <a:r>
              <a:rPr lang="en-US"/>
              <a:t>Click icon to add picture</a:t>
            </a:r>
            <a:endParaRPr lang="en-GB"/>
          </a:p>
        </p:txBody>
      </p:sp>
      <p:sp>
        <p:nvSpPr>
          <p:cNvPr id="30" name="Picture Placeholder 3">
            <a:extLst>
              <a:ext uri="{FF2B5EF4-FFF2-40B4-BE49-F238E27FC236}">
                <a16:creationId xmlns:a16="http://schemas.microsoft.com/office/drawing/2014/main" id="{6F988C83-F565-7C63-0E48-19C1874AA996}"/>
              </a:ext>
            </a:extLst>
          </p:cNvPr>
          <p:cNvSpPr>
            <a:spLocks noGrp="1"/>
          </p:cNvSpPr>
          <p:nvPr>
            <p:ph type="pic" sz="quarter" idx="38"/>
          </p:nvPr>
        </p:nvSpPr>
        <p:spPr>
          <a:xfrm>
            <a:off x="3529633" y="3846128"/>
            <a:ext cx="1186045" cy="1186045"/>
          </a:xfrm>
          <a:prstGeom prst="rect">
            <a:avLst/>
          </a:prstGeom>
          <a:solidFill>
            <a:srgbClr val="E7E7E8"/>
          </a:solidFill>
        </p:spPr>
        <p:txBody>
          <a:bodyPr lIns="72000" tIns="72000" rIns="72000"/>
          <a:lstStyle>
            <a:lvl1pPr marL="0" indent="0">
              <a:buNone/>
              <a:defRPr b="1">
                <a:solidFill>
                  <a:schemeClr val="accent4"/>
                </a:solidFill>
              </a:defRPr>
            </a:lvl1pPr>
          </a:lstStyle>
          <a:p>
            <a:r>
              <a:rPr lang="en-US"/>
              <a:t>Click icon to add picture</a:t>
            </a:r>
            <a:endParaRPr lang="en-GB"/>
          </a:p>
        </p:txBody>
      </p:sp>
      <p:sp>
        <p:nvSpPr>
          <p:cNvPr id="33" name="Picture Placeholder 3">
            <a:extLst>
              <a:ext uri="{FF2B5EF4-FFF2-40B4-BE49-F238E27FC236}">
                <a16:creationId xmlns:a16="http://schemas.microsoft.com/office/drawing/2014/main" id="{F895E542-A01B-9B4C-2279-89E2F0AD6A85}"/>
              </a:ext>
            </a:extLst>
          </p:cNvPr>
          <p:cNvSpPr>
            <a:spLocks noGrp="1"/>
          </p:cNvSpPr>
          <p:nvPr>
            <p:ph type="pic" sz="quarter" idx="41"/>
          </p:nvPr>
        </p:nvSpPr>
        <p:spPr>
          <a:xfrm>
            <a:off x="6248400" y="3846128"/>
            <a:ext cx="1186045" cy="1186045"/>
          </a:xfrm>
          <a:prstGeom prst="rect">
            <a:avLst/>
          </a:prstGeom>
          <a:solidFill>
            <a:srgbClr val="E7E7E8"/>
          </a:solidFill>
        </p:spPr>
        <p:txBody>
          <a:bodyPr lIns="72000" tIns="72000" rIns="72000"/>
          <a:lstStyle>
            <a:lvl1pPr marL="0" indent="0">
              <a:buNone/>
              <a:defRPr b="1">
                <a:solidFill>
                  <a:schemeClr val="accent4"/>
                </a:solidFill>
              </a:defRPr>
            </a:lvl1pPr>
          </a:lstStyle>
          <a:p>
            <a:r>
              <a:rPr lang="en-US"/>
              <a:t>Click icon to add picture</a:t>
            </a:r>
            <a:endParaRPr lang="en-GB"/>
          </a:p>
        </p:txBody>
      </p:sp>
      <p:sp>
        <p:nvSpPr>
          <p:cNvPr id="36" name="Picture Placeholder 3">
            <a:extLst>
              <a:ext uri="{FF2B5EF4-FFF2-40B4-BE49-F238E27FC236}">
                <a16:creationId xmlns:a16="http://schemas.microsoft.com/office/drawing/2014/main" id="{E5170D71-9E6A-98B0-D397-960B050D03C1}"/>
              </a:ext>
            </a:extLst>
          </p:cNvPr>
          <p:cNvSpPr>
            <a:spLocks noGrp="1"/>
          </p:cNvSpPr>
          <p:nvPr>
            <p:ph type="pic" sz="quarter" idx="44"/>
          </p:nvPr>
        </p:nvSpPr>
        <p:spPr>
          <a:xfrm>
            <a:off x="8925833" y="1628775"/>
            <a:ext cx="1186045" cy="1186045"/>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sp>
        <p:nvSpPr>
          <p:cNvPr id="39" name="Picture Placeholder 3">
            <a:extLst>
              <a:ext uri="{FF2B5EF4-FFF2-40B4-BE49-F238E27FC236}">
                <a16:creationId xmlns:a16="http://schemas.microsoft.com/office/drawing/2014/main" id="{428A82AD-0D4A-D943-F542-AF9FAED850D5}"/>
              </a:ext>
            </a:extLst>
          </p:cNvPr>
          <p:cNvSpPr>
            <a:spLocks noGrp="1"/>
          </p:cNvSpPr>
          <p:nvPr>
            <p:ph type="pic" sz="quarter" idx="47"/>
          </p:nvPr>
        </p:nvSpPr>
        <p:spPr>
          <a:xfrm>
            <a:off x="8925833" y="3846128"/>
            <a:ext cx="1186045" cy="1186045"/>
          </a:xfrm>
          <a:prstGeom prst="rect">
            <a:avLst/>
          </a:prstGeom>
          <a:solidFill>
            <a:srgbClr val="E7E7E8"/>
          </a:solidFill>
        </p:spPr>
        <p:txBody>
          <a:bodyPr lIns="72000" tIns="72000" rIns="72000"/>
          <a:lstStyle>
            <a:lvl1pPr marL="0" indent="0">
              <a:buNone/>
              <a:defRPr b="1">
                <a:solidFill>
                  <a:schemeClr val="accent4"/>
                </a:solidFill>
              </a:defRPr>
            </a:lvl1pPr>
          </a:lstStyle>
          <a:p>
            <a:r>
              <a:rPr lang="en-US"/>
              <a:t>Click icon to add picture</a:t>
            </a:r>
            <a:endParaRPr lang="en-GB"/>
          </a:p>
        </p:txBody>
      </p:sp>
      <p:grpSp>
        <p:nvGrpSpPr>
          <p:cNvPr id="2" name="Group 1">
            <a:extLst>
              <a:ext uri="{FF2B5EF4-FFF2-40B4-BE49-F238E27FC236}">
                <a16:creationId xmlns:a16="http://schemas.microsoft.com/office/drawing/2014/main" id="{7242A219-B11B-0685-ABFB-AF45DDFD1558}"/>
              </a:ext>
            </a:extLst>
          </p:cNvPr>
          <p:cNvGrpSpPr/>
          <p:nvPr/>
        </p:nvGrpSpPr>
        <p:grpSpPr>
          <a:xfrm>
            <a:off x="10863102" y="309052"/>
            <a:ext cx="911847" cy="382707"/>
            <a:chOff x="7459170" y="481236"/>
            <a:chExt cx="2697427" cy="1132124"/>
          </a:xfrm>
        </p:grpSpPr>
        <p:sp>
          <p:nvSpPr>
            <p:cNvPr id="8" name="Freeform 7">
              <a:extLst>
                <a:ext uri="{FF2B5EF4-FFF2-40B4-BE49-F238E27FC236}">
                  <a16:creationId xmlns:a16="http://schemas.microsoft.com/office/drawing/2014/main" id="{FA0DE544-FFBA-8474-E76F-6218DD1BB0F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3BE7E6EF-6A42-D707-9464-9DA80D12E2A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DEBAC19B-D761-0EF0-6A28-01E5C3DC33D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FCCE27E2-C9E7-7619-94BA-79C71052375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56A22896-9BE5-18EF-9293-1D3A5E8197B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BC8F2BA3-339E-6A43-10B5-2AF4C69D071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39EF6E0D-D343-199A-E1EF-AE81719FD7B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7" name="Slide Number Placeholder 6">
            <a:extLst>
              <a:ext uri="{FF2B5EF4-FFF2-40B4-BE49-F238E27FC236}">
                <a16:creationId xmlns:a16="http://schemas.microsoft.com/office/drawing/2014/main" id="{AC0EAB92-388B-094C-A989-336235980C87}"/>
              </a:ext>
            </a:extLst>
          </p:cNvPr>
          <p:cNvSpPr>
            <a:spLocks noGrp="1"/>
          </p:cNvSpPr>
          <p:nvPr>
            <p:ph type="sldNum" sz="quarter" idx="50"/>
          </p:nvPr>
        </p:nvSpPr>
        <p:spPr>
          <a:xfrm>
            <a:off x="11341289" y="6404844"/>
            <a:ext cx="476534" cy="153632"/>
          </a:xfrm>
          <a:prstGeom prst="rect">
            <a:avLst/>
          </a:prstGeom>
        </p:spPr>
        <p:txBody>
          <a:bodyPr/>
          <a:lstStyle>
            <a:lvl1pPr>
              <a:defRPr>
                <a:solidFill>
                  <a:schemeClr val="bg1"/>
                </a:solidFill>
              </a:defRPr>
            </a:lvl1pPr>
          </a:lstStyle>
          <a:p>
            <a:fld id="{9E74224C-F5B0-D04D-98A9-64EC68DC7E07}" type="slidenum">
              <a:rPr lang="en-US" smtClean="0"/>
              <a:pPr/>
              <a:t>‹#›</a:t>
            </a:fld>
            <a:endParaRPr lang="en-US"/>
          </a:p>
        </p:txBody>
      </p:sp>
      <p:sp>
        <p:nvSpPr>
          <p:cNvPr id="19" name="TextBox 18">
            <a:extLst>
              <a:ext uri="{FF2B5EF4-FFF2-40B4-BE49-F238E27FC236}">
                <a16:creationId xmlns:a16="http://schemas.microsoft.com/office/drawing/2014/main" id="{FA24971F-09F2-B3AD-AB00-E6B1740C90CC}"/>
              </a:ext>
            </a:extLst>
          </p:cNvPr>
          <p:cNvSpPr txBox="1"/>
          <p:nvPr userDrawn="1"/>
        </p:nvSpPr>
        <p:spPr>
          <a:xfrm>
            <a:off x="10935540" y="6404716"/>
            <a:ext cx="354264" cy="153888"/>
          </a:xfrm>
          <a:prstGeom prst="rect">
            <a:avLst/>
          </a:prstGeom>
          <a:noFill/>
        </p:spPr>
        <p:txBody>
          <a:bodyPr wrap="none" lIns="0" tIns="0" rIns="0" bIns="0" rtlCol="0">
            <a:spAutoFit/>
          </a:bodyPr>
          <a:lstStyle/>
          <a:p>
            <a:pPr algn="l"/>
            <a:r>
              <a:rPr lang="en-US" sz="1000">
                <a:solidFill>
                  <a:schemeClr val="bg1"/>
                </a:solidFill>
              </a:rPr>
              <a:t>RSM |</a:t>
            </a:r>
          </a:p>
        </p:txBody>
      </p:sp>
      <p:sp>
        <p:nvSpPr>
          <p:cNvPr id="24" name="Text Placeholder 7">
            <a:extLst>
              <a:ext uri="{FF2B5EF4-FFF2-40B4-BE49-F238E27FC236}">
                <a16:creationId xmlns:a16="http://schemas.microsoft.com/office/drawing/2014/main" id="{532D542C-9525-7D3F-2E08-6EF6FBD50EA8}"/>
              </a:ext>
            </a:extLst>
          </p:cNvPr>
          <p:cNvSpPr>
            <a:spLocks noGrp="1"/>
          </p:cNvSpPr>
          <p:nvPr>
            <p:ph type="body" sz="quarter" idx="19" hasCustomPrompt="1"/>
          </p:nvPr>
        </p:nvSpPr>
        <p:spPr>
          <a:xfrm>
            <a:off x="816088" y="2941036"/>
            <a:ext cx="2354877"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25" name="Text Placeholder 7">
            <a:extLst>
              <a:ext uri="{FF2B5EF4-FFF2-40B4-BE49-F238E27FC236}">
                <a16:creationId xmlns:a16="http://schemas.microsoft.com/office/drawing/2014/main" id="{C351CC29-8126-06E3-566A-DBA82D95FD22}"/>
              </a:ext>
            </a:extLst>
          </p:cNvPr>
          <p:cNvSpPr>
            <a:spLocks noGrp="1"/>
          </p:cNvSpPr>
          <p:nvPr>
            <p:ph type="body" sz="quarter" idx="22" hasCustomPrompt="1"/>
          </p:nvPr>
        </p:nvSpPr>
        <p:spPr>
          <a:xfrm>
            <a:off x="816088" y="3262559"/>
            <a:ext cx="2354877"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26" name="Text Placeholder 7">
            <a:extLst>
              <a:ext uri="{FF2B5EF4-FFF2-40B4-BE49-F238E27FC236}">
                <a16:creationId xmlns:a16="http://schemas.microsoft.com/office/drawing/2014/main" id="{63E18A8C-5687-94AB-ED40-93A405EB699E}"/>
              </a:ext>
            </a:extLst>
          </p:cNvPr>
          <p:cNvSpPr>
            <a:spLocks noGrp="1"/>
          </p:cNvSpPr>
          <p:nvPr>
            <p:ph type="body" sz="quarter" idx="36" hasCustomPrompt="1"/>
          </p:nvPr>
        </p:nvSpPr>
        <p:spPr>
          <a:xfrm>
            <a:off x="816088" y="5158389"/>
            <a:ext cx="2354877"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42" name="Text Placeholder 7">
            <a:extLst>
              <a:ext uri="{FF2B5EF4-FFF2-40B4-BE49-F238E27FC236}">
                <a16:creationId xmlns:a16="http://schemas.microsoft.com/office/drawing/2014/main" id="{0BDCB05A-8B1B-E2D7-1734-A0898B8A5A19}"/>
              </a:ext>
            </a:extLst>
          </p:cNvPr>
          <p:cNvSpPr>
            <a:spLocks noGrp="1"/>
          </p:cNvSpPr>
          <p:nvPr>
            <p:ph type="body" sz="quarter" idx="37" hasCustomPrompt="1"/>
          </p:nvPr>
        </p:nvSpPr>
        <p:spPr>
          <a:xfrm>
            <a:off x="816088" y="5479912"/>
            <a:ext cx="2354877"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43" name="Text Placeholder 7">
            <a:extLst>
              <a:ext uri="{FF2B5EF4-FFF2-40B4-BE49-F238E27FC236}">
                <a16:creationId xmlns:a16="http://schemas.microsoft.com/office/drawing/2014/main" id="{631F4CC3-67F8-559C-3D11-8FCD27B5535C}"/>
              </a:ext>
            </a:extLst>
          </p:cNvPr>
          <p:cNvSpPr>
            <a:spLocks noGrp="1"/>
          </p:cNvSpPr>
          <p:nvPr>
            <p:ph type="body" sz="quarter" idx="45" hasCustomPrompt="1"/>
          </p:nvPr>
        </p:nvSpPr>
        <p:spPr>
          <a:xfrm>
            <a:off x="3529633" y="2936750"/>
            <a:ext cx="2354877"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44" name="Text Placeholder 7">
            <a:extLst>
              <a:ext uri="{FF2B5EF4-FFF2-40B4-BE49-F238E27FC236}">
                <a16:creationId xmlns:a16="http://schemas.microsoft.com/office/drawing/2014/main" id="{544FC3A3-56A8-34DF-5326-9CFC7B969C69}"/>
              </a:ext>
            </a:extLst>
          </p:cNvPr>
          <p:cNvSpPr>
            <a:spLocks noGrp="1"/>
          </p:cNvSpPr>
          <p:nvPr>
            <p:ph type="body" sz="quarter" idx="46" hasCustomPrompt="1"/>
          </p:nvPr>
        </p:nvSpPr>
        <p:spPr>
          <a:xfrm>
            <a:off x="3529633" y="3258273"/>
            <a:ext cx="2354877"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45" name="Text Placeholder 7">
            <a:extLst>
              <a:ext uri="{FF2B5EF4-FFF2-40B4-BE49-F238E27FC236}">
                <a16:creationId xmlns:a16="http://schemas.microsoft.com/office/drawing/2014/main" id="{63EA308D-E61A-B9FE-0E23-CD1E2DC710BF}"/>
              </a:ext>
            </a:extLst>
          </p:cNvPr>
          <p:cNvSpPr>
            <a:spLocks noGrp="1"/>
          </p:cNvSpPr>
          <p:nvPr>
            <p:ph type="body" sz="quarter" idx="48" hasCustomPrompt="1"/>
          </p:nvPr>
        </p:nvSpPr>
        <p:spPr>
          <a:xfrm>
            <a:off x="3529633" y="5154103"/>
            <a:ext cx="2354877"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46" name="Text Placeholder 7">
            <a:extLst>
              <a:ext uri="{FF2B5EF4-FFF2-40B4-BE49-F238E27FC236}">
                <a16:creationId xmlns:a16="http://schemas.microsoft.com/office/drawing/2014/main" id="{AD122378-F0EE-BA96-CF2A-159B4E0C1B26}"/>
              </a:ext>
            </a:extLst>
          </p:cNvPr>
          <p:cNvSpPr>
            <a:spLocks noGrp="1"/>
          </p:cNvSpPr>
          <p:nvPr>
            <p:ph type="body" sz="quarter" idx="49" hasCustomPrompt="1"/>
          </p:nvPr>
        </p:nvSpPr>
        <p:spPr>
          <a:xfrm>
            <a:off x="3529633" y="5475626"/>
            <a:ext cx="2354877"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47" name="Text Placeholder 7">
            <a:extLst>
              <a:ext uri="{FF2B5EF4-FFF2-40B4-BE49-F238E27FC236}">
                <a16:creationId xmlns:a16="http://schemas.microsoft.com/office/drawing/2014/main" id="{F553B820-93FA-274D-CF01-40F1FDD53D5C}"/>
              </a:ext>
            </a:extLst>
          </p:cNvPr>
          <p:cNvSpPr>
            <a:spLocks noGrp="1"/>
          </p:cNvSpPr>
          <p:nvPr>
            <p:ph type="body" sz="quarter" idx="51" hasCustomPrompt="1"/>
          </p:nvPr>
        </p:nvSpPr>
        <p:spPr>
          <a:xfrm>
            <a:off x="6248400" y="2940916"/>
            <a:ext cx="2354877"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48" name="Text Placeholder 7">
            <a:extLst>
              <a:ext uri="{FF2B5EF4-FFF2-40B4-BE49-F238E27FC236}">
                <a16:creationId xmlns:a16="http://schemas.microsoft.com/office/drawing/2014/main" id="{3AF8D05D-8D9C-711F-42B4-464FA543B029}"/>
              </a:ext>
            </a:extLst>
          </p:cNvPr>
          <p:cNvSpPr>
            <a:spLocks noGrp="1"/>
          </p:cNvSpPr>
          <p:nvPr>
            <p:ph type="body" sz="quarter" idx="52" hasCustomPrompt="1"/>
          </p:nvPr>
        </p:nvSpPr>
        <p:spPr>
          <a:xfrm>
            <a:off x="6248400" y="3262439"/>
            <a:ext cx="2354877"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49" name="Text Placeholder 7">
            <a:extLst>
              <a:ext uri="{FF2B5EF4-FFF2-40B4-BE49-F238E27FC236}">
                <a16:creationId xmlns:a16="http://schemas.microsoft.com/office/drawing/2014/main" id="{86F990CB-80EC-D858-37CE-9156AA940A7A}"/>
              </a:ext>
            </a:extLst>
          </p:cNvPr>
          <p:cNvSpPr>
            <a:spLocks noGrp="1"/>
          </p:cNvSpPr>
          <p:nvPr>
            <p:ph type="body" sz="quarter" idx="53" hasCustomPrompt="1"/>
          </p:nvPr>
        </p:nvSpPr>
        <p:spPr>
          <a:xfrm>
            <a:off x="6248400" y="5158269"/>
            <a:ext cx="2354877"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50" name="Text Placeholder 7">
            <a:extLst>
              <a:ext uri="{FF2B5EF4-FFF2-40B4-BE49-F238E27FC236}">
                <a16:creationId xmlns:a16="http://schemas.microsoft.com/office/drawing/2014/main" id="{E80C2246-5488-D13F-70C2-66166826851E}"/>
              </a:ext>
            </a:extLst>
          </p:cNvPr>
          <p:cNvSpPr>
            <a:spLocks noGrp="1"/>
          </p:cNvSpPr>
          <p:nvPr>
            <p:ph type="body" sz="quarter" idx="54" hasCustomPrompt="1"/>
          </p:nvPr>
        </p:nvSpPr>
        <p:spPr>
          <a:xfrm>
            <a:off x="6248400" y="5479792"/>
            <a:ext cx="2354877"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51" name="Text Placeholder 7">
            <a:extLst>
              <a:ext uri="{FF2B5EF4-FFF2-40B4-BE49-F238E27FC236}">
                <a16:creationId xmlns:a16="http://schemas.microsoft.com/office/drawing/2014/main" id="{81BAA5F7-B1D0-AEC8-3A32-A111C00B9D00}"/>
              </a:ext>
            </a:extLst>
          </p:cNvPr>
          <p:cNvSpPr>
            <a:spLocks noGrp="1"/>
          </p:cNvSpPr>
          <p:nvPr>
            <p:ph type="body" sz="quarter" idx="55" hasCustomPrompt="1"/>
          </p:nvPr>
        </p:nvSpPr>
        <p:spPr>
          <a:xfrm>
            <a:off x="8925833" y="2934696"/>
            <a:ext cx="2354877"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52" name="Text Placeholder 7">
            <a:extLst>
              <a:ext uri="{FF2B5EF4-FFF2-40B4-BE49-F238E27FC236}">
                <a16:creationId xmlns:a16="http://schemas.microsoft.com/office/drawing/2014/main" id="{24D4F19F-5CA8-5652-E45D-2E0CAE24597B}"/>
              </a:ext>
            </a:extLst>
          </p:cNvPr>
          <p:cNvSpPr>
            <a:spLocks noGrp="1"/>
          </p:cNvSpPr>
          <p:nvPr>
            <p:ph type="body" sz="quarter" idx="56" hasCustomPrompt="1"/>
          </p:nvPr>
        </p:nvSpPr>
        <p:spPr>
          <a:xfrm>
            <a:off x="8925833" y="3256219"/>
            <a:ext cx="2354877"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53" name="Text Placeholder 7">
            <a:extLst>
              <a:ext uri="{FF2B5EF4-FFF2-40B4-BE49-F238E27FC236}">
                <a16:creationId xmlns:a16="http://schemas.microsoft.com/office/drawing/2014/main" id="{58A55350-5E99-6297-A459-ECD30A1B3B53}"/>
              </a:ext>
            </a:extLst>
          </p:cNvPr>
          <p:cNvSpPr>
            <a:spLocks noGrp="1"/>
          </p:cNvSpPr>
          <p:nvPr>
            <p:ph type="body" sz="quarter" idx="57" hasCustomPrompt="1"/>
          </p:nvPr>
        </p:nvSpPr>
        <p:spPr>
          <a:xfrm>
            <a:off x="8925833" y="5152049"/>
            <a:ext cx="2354877"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54" name="Text Placeholder 7">
            <a:extLst>
              <a:ext uri="{FF2B5EF4-FFF2-40B4-BE49-F238E27FC236}">
                <a16:creationId xmlns:a16="http://schemas.microsoft.com/office/drawing/2014/main" id="{D97A068A-812D-5CC0-0491-46FB10B3B596}"/>
              </a:ext>
            </a:extLst>
          </p:cNvPr>
          <p:cNvSpPr>
            <a:spLocks noGrp="1"/>
          </p:cNvSpPr>
          <p:nvPr>
            <p:ph type="body" sz="quarter" idx="58" hasCustomPrompt="1"/>
          </p:nvPr>
        </p:nvSpPr>
        <p:spPr>
          <a:xfrm>
            <a:off x="8925833" y="5473572"/>
            <a:ext cx="2354877" cy="274320"/>
          </a:xfrm>
        </p:spPr>
        <p:txBody>
          <a:bodyPr/>
          <a:lstStyle>
            <a:lvl1pPr marL="0" indent="0">
              <a:spcBef>
                <a:spcPts val="0"/>
              </a:spcBef>
              <a:buNone/>
              <a:defRPr sz="1400" b="0">
                <a:solidFill>
                  <a:schemeClr val="bg1"/>
                </a:solidFill>
                <a:latin typeface="+mn-lt"/>
              </a:defRPr>
            </a:lvl1pPr>
          </a:lstStyle>
          <a:p>
            <a:pPr lvl="0"/>
            <a:r>
              <a:rPr lang="en-US"/>
              <a:t>Title</a:t>
            </a:r>
          </a:p>
        </p:txBody>
      </p:sp>
    </p:spTree>
    <p:extLst>
      <p:ext uri="{BB962C8B-B14F-4D97-AF65-F5344CB8AC3E}">
        <p14:creationId xmlns:p14="http://schemas.microsoft.com/office/powerpoint/2010/main" val="3988341030"/>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8 person team layout 2">
    <p:spTree>
      <p:nvGrpSpPr>
        <p:cNvPr id="1" name=""/>
        <p:cNvGrpSpPr/>
        <p:nvPr/>
      </p:nvGrpSpPr>
      <p:grpSpPr>
        <a:xfrm>
          <a:off x="0" y="0"/>
          <a:ext cx="0" cy="0"/>
          <a:chOff x="0" y="0"/>
          <a:chExt cx="0" cy="0"/>
        </a:xfrm>
      </p:grpSpPr>
      <p:sp>
        <p:nvSpPr>
          <p:cNvPr id="26" name="Rectangle 25">
            <a:extLst>
              <a:ext uri="{FF2B5EF4-FFF2-40B4-BE49-F238E27FC236}">
                <a16:creationId xmlns:a16="http://schemas.microsoft.com/office/drawing/2014/main" id="{E82245C6-F16E-8213-38E5-62108F819245}"/>
              </a:ext>
            </a:extLst>
          </p:cNvPr>
          <p:cNvSpPr/>
          <p:nvPr/>
        </p:nvSpPr>
        <p:spPr>
          <a:xfrm>
            <a:off x="3529633" y="2810971"/>
            <a:ext cx="2517465" cy="828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solidFill>
                <a:schemeClr val="bg1"/>
              </a:solidFill>
            </a:endParaRPr>
          </a:p>
        </p:txBody>
      </p:sp>
      <p:sp>
        <p:nvSpPr>
          <p:cNvPr id="42" name="Rectangle 41">
            <a:extLst>
              <a:ext uri="{FF2B5EF4-FFF2-40B4-BE49-F238E27FC236}">
                <a16:creationId xmlns:a16="http://schemas.microsoft.com/office/drawing/2014/main" id="{7ABF6761-038E-532E-6741-0C80FA054AAE}"/>
              </a:ext>
            </a:extLst>
          </p:cNvPr>
          <p:cNvSpPr/>
          <p:nvPr/>
        </p:nvSpPr>
        <p:spPr>
          <a:xfrm>
            <a:off x="6272966" y="2814820"/>
            <a:ext cx="2491664" cy="828032"/>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solidFill>
                <a:schemeClr val="bg1"/>
              </a:solidFill>
            </a:endParaRPr>
          </a:p>
        </p:txBody>
      </p:sp>
      <p:sp>
        <p:nvSpPr>
          <p:cNvPr id="43" name="Rectangle 42">
            <a:extLst>
              <a:ext uri="{FF2B5EF4-FFF2-40B4-BE49-F238E27FC236}">
                <a16:creationId xmlns:a16="http://schemas.microsoft.com/office/drawing/2014/main" id="{DCBF3824-7421-DFC7-BFDA-9A641635C396}"/>
              </a:ext>
            </a:extLst>
          </p:cNvPr>
          <p:cNvSpPr/>
          <p:nvPr/>
        </p:nvSpPr>
        <p:spPr>
          <a:xfrm>
            <a:off x="8944686" y="2807741"/>
            <a:ext cx="2491664" cy="82803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solidFill>
                <a:schemeClr val="bg1"/>
              </a:solidFill>
            </a:endParaRPr>
          </a:p>
        </p:txBody>
      </p:sp>
      <p:sp>
        <p:nvSpPr>
          <p:cNvPr id="5" name="Rectangle 4">
            <a:extLst>
              <a:ext uri="{FF2B5EF4-FFF2-40B4-BE49-F238E27FC236}">
                <a16:creationId xmlns:a16="http://schemas.microsoft.com/office/drawing/2014/main" id="{680756A5-00B3-0BCE-70E9-F5F144376580}"/>
              </a:ext>
            </a:extLst>
          </p:cNvPr>
          <p:cNvSpPr/>
          <p:nvPr/>
        </p:nvSpPr>
        <p:spPr>
          <a:xfrm>
            <a:off x="813671" y="2810971"/>
            <a:ext cx="2521667" cy="82803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solidFill>
                <a:schemeClr val="bg1"/>
              </a:solidFill>
            </a:endParaRP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38986" cy="553998"/>
          </a:xfrm>
          <a:prstGeom prst="rect">
            <a:avLst/>
          </a:prstGeom>
        </p:spPr>
        <p:txBody>
          <a:bodyPr vert="horz" wrap="square" lIns="0" tIns="0" rIns="0" bIns="0" rtlCol="0" anchor="t" anchorCtr="0">
            <a:spAutoFit/>
          </a:bodyPr>
          <a:lstStyle>
            <a:lvl1pPr marL="0" indent="0">
              <a:buFont typeface="Arial" panose="020B0604020202020204" pitchFamily="34" charset="0"/>
              <a:buNone/>
              <a:defRPr/>
            </a:lvl1pPr>
          </a:lstStyle>
          <a:p>
            <a:r>
              <a:rPr lang="en-US"/>
              <a:t>Team slide x 8</a:t>
            </a:r>
            <a:endParaRPr lang="en-GB"/>
          </a:p>
        </p:txBody>
      </p:sp>
      <p:sp>
        <p:nvSpPr>
          <p:cNvPr id="4" name="Picture Placeholder 3">
            <a:extLst>
              <a:ext uri="{FF2B5EF4-FFF2-40B4-BE49-F238E27FC236}">
                <a16:creationId xmlns:a16="http://schemas.microsoft.com/office/drawing/2014/main" id="{6FDE4188-E2AB-BE78-90DD-1E2188036A6D}"/>
              </a:ext>
            </a:extLst>
          </p:cNvPr>
          <p:cNvSpPr>
            <a:spLocks noGrp="1"/>
          </p:cNvSpPr>
          <p:nvPr>
            <p:ph type="pic" sz="quarter" idx="15"/>
          </p:nvPr>
        </p:nvSpPr>
        <p:spPr>
          <a:xfrm>
            <a:off x="835809" y="1615327"/>
            <a:ext cx="1186045" cy="1186045"/>
          </a:xfrm>
          <a:prstGeom prst="rect">
            <a:avLst/>
          </a:prstGeom>
          <a:solidFill>
            <a:srgbClr val="E7E7E8"/>
          </a:solidFill>
        </p:spPr>
        <p:txBody>
          <a:bodyPr lIns="72000" tIns="72000" rIns="72000"/>
          <a:lstStyle>
            <a:lvl1pPr marL="0" indent="0">
              <a:buNone/>
              <a:defRPr b="1">
                <a:solidFill>
                  <a:schemeClr val="accent4"/>
                </a:solidFill>
              </a:defRPr>
            </a:lvl1pPr>
          </a:lstStyle>
          <a:p>
            <a:r>
              <a:rPr lang="en-US"/>
              <a:t>Click icon to add picture</a:t>
            </a:r>
            <a:endParaRPr lang="en-GB"/>
          </a:p>
        </p:txBody>
      </p:sp>
      <p:sp>
        <p:nvSpPr>
          <p:cNvPr id="12" name="Picture Placeholder 3">
            <a:extLst>
              <a:ext uri="{FF2B5EF4-FFF2-40B4-BE49-F238E27FC236}">
                <a16:creationId xmlns:a16="http://schemas.microsoft.com/office/drawing/2014/main" id="{CA9A7A10-8E23-7ABC-C063-353A8D8785CA}"/>
              </a:ext>
            </a:extLst>
          </p:cNvPr>
          <p:cNvSpPr>
            <a:spLocks noGrp="1"/>
          </p:cNvSpPr>
          <p:nvPr>
            <p:ph type="pic" sz="quarter" idx="23"/>
          </p:nvPr>
        </p:nvSpPr>
        <p:spPr>
          <a:xfrm>
            <a:off x="3549354" y="1615327"/>
            <a:ext cx="1186045" cy="1186045"/>
          </a:xfrm>
          <a:prstGeom prst="rect">
            <a:avLst/>
          </a:prstGeom>
          <a:solidFill>
            <a:srgbClr val="E7E7E8"/>
          </a:solidFill>
        </p:spPr>
        <p:txBody>
          <a:bodyPr lIns="72000" tIns="72000" rIns="72000"/>
          <a:lstStyle>
            <a:lvl1pPr marL="0" indent="0">
              <a:buNone/>
              <a:defRPr b="1">
                <a:solidFill>
                  <a:schemeClr val="accent4"/>
                </a:solidFill>
              </a:defRPr>
            </a:lvl1pPr>
          </a:lstStyle>
          <a:p>
            <a:r>
              <a:rPr lang="en-US"/>
              <a:t>Click icon to add picture</a:t>
            </a:r>
            <a:endParaRPr lang="en-GB"/>
          </a:p>
        </p:txBody>
      </p:sp>
      <p:sp>
        <p:nvSpPr>
          <p:cNvPr id="15" name="Picture Placeholder 3">
            <a:extLst>
              <a:ext uri="{FF2B5EF4-FFF2-40B4-BE49-F238E27FC236}">
                <a16:creationId xmlns:a16="http://schemas.microsoft.com/office/drawing/2014/main" id="{FDD7D3F9-6CEE-87E9-C7BC-17F0A716B4D8}"/>
              </a:ext>
            </a:extLst>
          </p:cNvPr>
          <p:cNvSpPr>
            <a:spLocks noGrp="1"/>
          </p:cNvSpPr>
          <p:nvPr>
            <p:ph type="pic" sz="quarter" idx="27"/>
          </p:nvPr>
        </p:nvSpPr>
        <p:spPr>
          <a:xfrm>
            <a:off x="6286941" y="1615327"/>
            <a:ext cx="1186045" cy="1186045"/>
          </a:xfrm>
          <a:prstGeom prst="rect">
            <a:avLst/>
          </a:prstGeom>
          <a:solidFill>
            <a:srgbClr val="E7E7E8"/>
          </a:solidFill>
        </p:spPr>
        <p:txBody>
          <a:bodyPr lIns="72000" tIns="72000" rIns="72000"/>
          <a:lstStyle>
            <a:lvl1pPr marL="0" indent="0">
              <a:buNone/>
              <a:defRPr b="1">
                <a:solidFill>
                  <a:schemeClr val="accent4"/>
                </a:solidFill>
              </a:defRPr>
            </a:lvl1pPr>
          </a:lstStyle>
          <a:p>
            <a:r>
              <a:rPr lang="en-US"/>
              <a:t>Click icon to add picture</a:t>
            </a:r>
            <a:endParaRPr lang="en-GB"/>
          </a:p>
        </p:txBody>
      </p:sp>
      <p:sp>
        <p:nvSpPr>
          <p:cNvPr id="22" name="Picture Placeholder 3">
            <a:extLst>
              <a:ext uri="{FF2B5EF4-FFF2-40B4-BE49-F238E27FC236}">
                <a16:creationId xmlns:a16="http://schemas.microsoft.com/office/drawing/2014/main" id="{39D14E4D-15CE-6A3B-EEEC-38478C81CD50}"/>
              </a:ext>
            </a:extLst>
          </p:cNvPr>
          <p:cNvSpPr>
            <a:spLocks noGrp="1"/>
          </p:cNvSpPr>
          <p:nvPr>
            <p:ph type="pic" sz="quarter" idx="35"/>
          </p:nvPr>
        </p:nvSpPr>
        <p:spPr>
          <a:xfrm>
            <a:off x="816088" y="3846128"/>
            <a:ext cx="1186045" cy="1186045"/>
          </a:xfrm>
          <a:prstGeom prst="rect">
            <a:avLst/>
          </a:prstGeom>
          <a:solidFill>
            <a:srgbClr val="E7E7E8"/>
          </a:solidFill>
        </p:spPr>
        <p:txBody>
          <a:bodyPr lIns="72000" tIns="72000" rIns="72000"/>
          <a:lstStyle>
            <a:lvl1pPr marL="0" indent="0">
              <a:buNone/>
              <a:defRPr b="1">
                <a:solidFill>
                  <a:schemeClr val="accent4"/>
                </a:solidFill>
              </a:defRPr>
            </a:lvl1pPr>
          </a:lstStyle>
          <a:p>
            <a:r>
              <a:rPr lang="en-US"/>
              <a:t>Click icon to add picture</a:t>
            </a:r>
            <a:endParaRPr lang="en-GB"/>
          </a:p>
        </p:txBody>
      </p:sp>
      <p:sp>
        <p:nvSpPr>
          <p:cNvPr id="30" name="Picture Placeholder 3">
            <a:extLst>
              <a:ext uri="{FF2B5EF4-FFF2-40B4-BE49-F238E27FC236}">
                <a16:creationId xmlns:a16="http://schemas.microsoft.com/office/drawing/2014/main" id="{6F988C83-F565-7C63-0E48-19C1874AA996}"/>
              </a:ext>
            </a:extLst>
          </p:cNvPr>
          <p:cNvSpPr>
            <a:spLocks noGrp="1"/>
          </p:cNvSpPr>
          <p:nvPr>
            <p:ph type="pic" sz="quarter" idx="38"/>
          </p:nvPr>
        </p:nvSpPr>
        <p:spPr>
          <a:xfrm>
            <a:off x="3534383" y="3851322"/>
            <a:ext cx="1186045" cy="1186045"/>
          </a:xfrm>
          <a:prstGeom prst="rect">
            <a:avLst/>
          </a:prstGeom>
          <a:solidFill>
            <a:srgbClr val="E7E7E8"/>
          </a:solidFill>
        </p:spPr>
        <p:txBody>
          <a:bodyPr lIns="72000" tIns="72000" rIns="72000"/>
          <a:lstStyle>
            <a:lvl1pPr marL="0" indent="0">
              <a:buNone/>
              <a:defRPr b="1">
                <a:solidFill>
                  <a:schemeClr val="accent4"/>
                </a:solidFill>
              </a:defRPr>
            </a:lvl1pPr>
          </a:lstStyle>
          <a:p>
            <a:r>
              <a:rPr lang="en-US"/>
              <a:t>Click icon to add picture</a:t>
            </a:r>
            <a:endParaRPr lang="en-GB"/>
          </a:p>
        </p:txBody>
      </p:sp>
      <p:sp>
        <p:nvSpPr>
          <p:cNvPr id="33" name="Picture Placeholder 3">
            <a:extLst>
              <a:ext uri="{FF2B5EF4-FFF2-40B4-BE49-F238E27FC236}">
                <a16:creationId xmlns:a16="http://schemas.microsoft.com/office/drawing/2014/main" id="{F895E542-A01B-9B4C-2279-89E2F0AD6A85}"/>
              </a:ext>
            </a:extLst>
          </p:cNvPr>
          <p:cNvSpPr>
            <a:spLocks noGrp="1"/>
          </p:cNvSpPr>
          <p:nvPr>
            <p:ph type="pic" sz="quarter" idx="41"/>
          </p:nvPr>
        </p:nvSpPr>
        <p:spPr>
          <a:xfrm>
            <a:off x="6271113" y="3856719"/>
            <a:ext cx="1186045" cy="1186045"/>
          </a:xfrm>
          <a:prstGeom prst="rect">
            <a:avLst/>
          </a:prstGeom>
          <a:solidFill>
            <a:srgbClr val="E7E7E8"/>
          </a:solidFill>
        </p:spPr>
        <p:txBody>
          <a:bodyPr lIns="72000" tIns="72000" rIns="72000"/>
          <a:lstStyle>
            <a:lvl1pPr marL="0" indent="0">
              <a:buNone/>
              <a:defRPr b="1">
                <a:solidFill>
                  <a:schemeClr val="accent4"/>
                </a:solidFill>
              </a:defRPr>
            </a:lvl1pPr>
          </a:lstStyle>
          <a:p>
            <a:r>
              <a:rPr lang="en-US"/>
              <a:t>Click icon to add picture</a:t>
            </a:r>
            <a:endParaRPr lang="en-GB"/>
          </a:p>
        </p:txBody>
      </p:sp>
      <p:sp>
        <p:nvSpPr>
          <p:cNvPr id="36" name="Picture Placeholder 3">
            <a:extLst>
              <a:ext uri="{FF2B5EF4-FFF2-40B4-BE49-F238E27FC236}">
                <a16:creationId xmlns:a16="http://schemas.microsoft.com/office/drawing/2014/main" id="{E5170D71-9E6A-98B0-D397-960B050D03C1}"/>
              </a:ext>
            </a:extLst>
          </p:cNvPr>
          <p:cNvSpPr>
            <a:spLocks noGrp="1"/>
          </p:cNvSpPr>
          <p:nvPr>
            <p:ph type="pic" sz="quarter" idx="44"/>
          </p:nvPr>
        </p:nvSpPr>
        <p:spPr>
          <a:xfrm>
            <a:off x="8945554" y="1615327"/>
            <a:ext cx="1186045" cy="1186045"/>
          </a:xfrm>
          <a:prstGeom prst="rect">
            <a:avLst/>
          </a:prstGeom>
          <a:solidFill>
            <a:srgbClr val="E7E7E8"/>
          </a:solidFill>
        </p:spPr>
        <p:txBody>
          <a:bodyPr lIns="72000" tIns="72000" rIns="72000"/>
          <a:lstStyle>
            <a:lvl1pPr marL="0" indent="0">
              <a:buNone/>
              <a:defRPr b="1">
                <a:solidFill>
                  <a:schemeClr val="accent4"/>
                </a:solidFill>
              </a:defRPr>
            </a:lvl1pPr>
          </a:lstStyle>
          <a:p>
            <a:r>
              <a:rPr lang="en-US"/>
              <a:t>Click icon to add picture</a:t>
            </a:r>
            <a:endParaRPr lang="en-GB"/>
          </a:p>
        </p:txBody>
      </p:sp>
      <p:sp>
        <p:nvSpPr>
          <p:cNvPr id="39" name="Picture Placeholder 3">
            <a:extLst>
              <a:ext uri="{FF2B5EF4-FFF2-40B4-BE49-F238E27FC236}">
                <a16:creationId xmlns:a16="http://schemas.microsoft.com/office/drawing/2014/main" id="{428A82AD-0D4A-D943-F542-AF9FAED850D5}"/>
              </a:ext>
            </a:extLst>
          </p:cNvPr>
          <p:cNvSpPr>
            <a:spLocks noGrp="1"/>
          </p:cNvSpPr>
          <p:nvPr>
            <p:ph type="pic" sz="quarter" idx="47"/>
          </p:nvPr>
        </p:nvSpPr>
        <p:spPr>
          <a:xfrm>
            <a:off x="8954173" y="3846128"/>
            <a:ext cx="1186045" cy="1186045"/>
          </a:xfrm>
          <a:prstGeom prst="rect">
            <a:avLst/>
          </a:prstGeom>
          <a:solidFill>
            <a:srgbClr val="E7E7E8"/>
          </a:solidFill>
        </p:spPr>
        <p:txBody>
          <a:bodyPr lIns="72000" tIns="72000" rIns="72000"/>
          <a:lstStyle>
            <a:lvl1pPr marL="0" indent="0">
              <a:buNone/>
              <a:defRPr b="1">
                <a:solidFill>
                  <a:schemeClr val="accent4"/>
                </a:solidFill>
              </a:defRPr>
            </a:lvl1pPr>
          </a:lstStyle>
          <a:p>
            <a:r>
              <a:rPr lang="en-US"/>
              <a:t>Click icon to add picture</a:t>
            </a:r>
            <a:endParaRPr lang="en-GB"/>
          </a:p>
        </p:txBody>
      </p:sp>
      <p:grpSp>
        <p:nvGrpSpPr>
          <p:cNvPr id="2" name="Group 1">
            <a:extLst>
              <a:ext uri="{FF2B5EF4-FFF2-40B4-BE49-F238E27FC236}">
                <a16:creationId xmlns:a16="http://schemas.microsoft.com/office/drawing/2014/main" id="{7242A219-B11B-0685-ABFB-AF45DDFD1558}"/>
              </a:ext>
            </a:extLst>
          </p:cNvPr>
          <p:cNvGrpSpPr/>
          <p:nvPr/>
        </p:nvGrpSpPr>
        <p:grpSpPr>
          <a:xfrm>
            <a:off x="10863102" y="309052"/>
            <a:ext cx="911847" cy="382707"/>
            <a:chOff x="7459170" y="481236"/>
            <a:chExt cx="2697427" cy="1132124"/>
          </a:xfrm>
        </p:grpSpPr>
        <p:sp>
          <p:nvSpPr>
            <p:cNvPr id="8" name="Freeform 7">
              <a:extLst>
                <a:ext uri="{FF2B5EF4-FFF2-40B4-BE49-F238E27FC236}">
                  <a16:creationId xmlns:a16="http://schemas.microsoft.com/office/drawing/2014/main" id="{FA0DE544-FFBA-8474-E76F-6218DD1BB0F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10">
              <a:extLst>
                <a:ext uri="{FF2B5EF4-FFF2-40B4-BE49-F238E27FC236}">
                  <a16:creationId xmlns:a16="http://schemas.microsoft.com/office/drawing/2014/main" id="{3BE7E6EF-6A42-D707-9464-9DA80D12E2A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7" name="Freeform 16">
              <a:extLst>
                <a:ext uri="{FF2B5EF4-FFF2-40B4-BE49-F238E27FC236}">
                  <a16:creationId xmlns:a16="http://schemas.microsoft.com/office/drawing/2014/main" id="{DEBAC19B-D761-0EF0-6A28-01E5C3DC33D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8" name="Freeform 17">
              <a:extLst>
                <a:ext uri="{FF2B5EF4-FFF2-40B4-BE49-F238E27FC236}">
                  <a16:creationId xmlns:a16="http://schemas.microsoft.com/office/drawing/2014/main" id="{FCCE27E2-C9E7-7619-94BA-79C71052375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21" name="Freeform 20">
              <a:extLst>
                <a:ext uri="{FF2B5EF4-FFF2-40B4-BE49-F238E27FC236}">
                  <a16:creationId xmlns:a16="http://schemas.microsoft.com/office/drawing/2014/main" id="{56A22896-9BE5-18EF-9293-1D3A5E8197B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28" name="Freeform 27">
              <a:extLst>
                <a:ext uri="{FF2B5EF4-FFF2-40B4-BE49-F238E27FC236}">
                  <a16:creationId xmlns:a16="http://schemas.microsoft.com/office/drawing/2014/main" id="{BC8F2BA3-339E-6A43-10B5-2AF4C69D071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29" name="Freeform 28">
              <a:extLst>
                <a:ext uri="{FF2B5EF4-FFF2-40B4-BE49-F238E27FC236}">
                  <a16:creationId xmlns:a16="http://schemas.microsoft.com/office/drawing/2014/main" id="{39EF6E0D-D343-199A-E1EF-AE81719FD7B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45" name="Rectangle 44">
            <a:extLst>
              <a:ext uri="{FF2B5EF4-FFF2-40B4-BE49-F238E27FC236}">
                <a16:creationId xmlns:a16="http://schemas.microsoft.com/office/drawing/2014/main" id="{FDF54747-D981-EEC8-B08A-A52DEAC1CD94}"/>
              </a:ext>
            </a:extLst>
          </p:cNvPr>
          <p:cNvSpPr/>
          <p:nvPr/>
        </p:nvSpPr>
        <p:spPr>
          <a:xfrm>
            <a:off x="3527697" y="5038311"/>
            <a:ext cx="2517465" cy="828032"/>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solidFill>
                <a:schemeClr val="bg1"/>
              </a:solidFill>
            </a:endParaRPr>
          </a:p>
        </p:txBody>
      </p:sp>
      <p:sp>
        <p:nvSpPr>
          <p:cNvPr id="46" name="Rectangle 45">
            <a:extLst>
              <a:ext uri="{FF2B5EF4-FFF2-40B4-BE49-F238E27FC236}">
                <a16:creationId xmlns:a16="http://schemas.microsoft.com/office/drawing/2014/main" id="{EC46CF0B-CCD5-AA47-3C03-702D6CFBBBA4}"/>
              </a:ext>
            </a:extLst>
          </p:cNvPr>
          <p:cNvSpPr/>
          <p:nvPr/>
        </p:nvSpPr>
        <p:spPr>
          <a:xfrm>
            <a:off x="6242413" y="5042764"/>
            <a:ext cx="2491664" cy="828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solidFill>
                <a:schemeClr val="bg1"/>
              </a:solidFill>
            </a:endParaRPr>
          </a:p>
        </p:txBody>
      </p:sp>
      <p:sp>
        <p:nvSpPr>
          <p:cNvPr id="47" name="Rectangle 46">
            <a:extLst>
              <a:ext uri="{FF2B5EF4-FFF2-40B4-BE49-F238E27FC236}">
                <a16:creationId xmlns:a16="http://schemas.microsoft.com/office/drawing/2014/main" id="{78134FDD-F308-A60A-D1E4-1D9926C04DB4}"/>
              </a:ext>
            </a:extLst>
          </p:cNvPr>
          <p:cNvSpPr/>
          <p:nvPr/>
        </p:nvSpPr>
        <p:spPr>
          <a:xfrm>
            <a:off x="8947325" y="5032173"/>
            <a:ext cx="2491664" cy="82803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solidFill>
                <a:schemeClr val="bg1"/>
              </a:solidFill>
            </a:endParaRPr>
          </a:p>
        </p:txBody>
      </p:sp>
      <p:sp>
        <p:nvSpPr>
          <p:cNvPr id="48" name="Rectangle 47">
            <a:extLst>
              <a:ext uri="{FF2B5EF4-FFF2-40B4-BE49-F238E27FC236}">
                <a16:creationId xmlns:a16="http://schemas.microsoft.com/office/drawing/2014/main" id="{28328140-706D-17DE-7EA0-B7022AEB917B}"/>
              </a:ext>
            </a:extLst>
          </p:cNvPr>
          <p:cNvSpPr/>
          <p:nvPr/>
        </p:nvSpPr>
        <p:spPr>
          <a:xfrm>
            <a:off x="811946" y="5032173"/>
            <a:ext cx="2521667" cy="82803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solidFill>
                <a:schemeClr val="bg1"/>
              </a:solidFill>
            </a:endParaRPr>
          </a:p>
        </p:txBody>
      </p:sp>
      <p:sp>
        <p:nvSpPr>
          <p:cNvPr id="7" name="Slide Number Placeholder 6">
            <a:extLst>
              <a:ext uri="{FF2B5EF4-FFF2-40B4-BE49-F238E27FC236}">
                <a16:creationId xmlns:a16="http://schemas.microsoft.com/office/drawing/2014/main" id="{FA7E2D72-2889-18F3-A6C8-9A54BEBFBDCA}"/>
              </a:ext>
            </a:extLst>
          </p:cNvPr>
          <p:cNvSpPr>
            <a:spLocks noGrp="1"/>
          </p:cNvSpPr>
          <p:nvPr>
            <p:ph type="sldNum" sz="quarter" idx="56"/>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
        <p:nvSpPr>
          <p:cNvPr id="3" name="Text Placeholder 7">
            <a:extLst>
              <a:ext uri="{FF2B5EF4-FFF2-40B4-BE49-F238E27FC236}">
                <a16:creationId xmlns:a16="http://schemas.microsoft.com/office/drawing/2014/main" id="{8B15B888-C202-2E66-4123-DC20906E3508}"/>
              </a:ext>
            </a:extLst>
          </p:cNvPr>
          <p:cNvSpPr>
            <a:spLocks noGrp="1"/>
          </p:cNvSpPr>
          <p:nvPr>
            <p:ph type="body" sz="quarter" idx="19" hasCustomPrompt="1"/>
          </p:nvPr>
        </p:nvSpPr>
        <p:spPr>
          <a:xfrm>
            <a:off x="918724" y="2941036"/>
            <a:ext cx="2354877"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19" name="Text Placeholder 7">
            <a:extLst>
              <a:ext uri="{FF2B5EF4-FFF2-40B4-BE49-F238E27FC236}">
                <a16:creationId xmlns:a16="http://schemas.microsoft.com/office/drawing/2014/main" id="{1B77F678-9832-B9DE-4315-62B5FC1DCF0E}"/>
              </a:ext>
            </a:extLst>
          </p:cNvPr>
          <p:cNvSpPr>
            <a:spLocks noGrp="1"/>
          </p:cNvSpPr>
          <p:nvPr>
            <p:ph type="body" sz="quarter" idx="22" hasCustomPrompt="1"/>
          </p:nvPr>
        </p:nvSpPr>
        <p:spPr>
          <a:xfrm>
            <a:off x="918724" y="3262559"/>
            <a:ext cx="2354877"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23" name="Text Placeholder 7">
            <a:extLst>
              <a:ext uri="{FF2B5EF4-FFF2-40B4-BE49-F238E27FC236}">
                <a16:creationId xmlns:a16="http://schemas.microsoft.com/office/drawing/2014/main" id="{508A8EA7-81D8-3FD4-D148-8EB3BE3A1B41}"/>
              </a:ext>
            </a:extLst>
          </p:cNvPr>
          <p:cNvSpPr>
            <a:spLocks noGrp="1"/>
          </p:cNvSpPr>
          <p:nvPr>
            <p:ph type="body" sz="quarter" idx="36" hasCustomPrompt="1"/>
          </p:nvPr>
        </p:nvSpPr>
        <p:spPr>
          <a:xfrm>
            <a:off x="918724" y="5158389"/>
            <a:ext cx="2354877"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24" name="Text Placeholder 7">
            <a:extLst>
              <a:ext uri="{FF2B5EF4-FFF2-40B4-BE49-F238E27FC236}">
                <a16:creationId xmlns:a16="http://schemas.microsoft.com/office/drawing/2014/main" id="{6BEA2887-AA8B-9BD6-32A3-577AEB8AC2ED}"/>
              </a:ext>
            </a:extLst>
          </p:cNvPr>
          <p:cNvSpPr>
            <a:spLocks noGrp="1"/>
          </p:cNvSpPr>
          <p:nvPr>
            <p:ph type="body" sz="quarter" idx="37" hasCustomPrompt="1"/>
          </p:nvPr>
        </p:nvSpPr>
        <p:spPr>
          <a:xfrm>
            <a:off x="918724" y="5479912"/>
            <a:ext cx="2354877"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25" name="Text Placeholder 7">
            <a:extLst>
              <a:ext uri="{FF2B5EF4-FFF2-40B4-BE49-F238E27FC236}">
                <a16:creationId xmlns:a16="http://schemas.microsoft.com/office/drawing/2014/main" id="{32D7EDB4-89B4-24DD-1C3E-76475F8452B5}"/>
              </a:ext>
            </a:extLst>
          </p:cNvPr>
          <p:cNvSpPr>
            <a:spLocks noGrp="1"/>
          </p:cNvSpPr>
          <p:nvPr>
            <p:ph type="body" sz="quarter" idx="45" hasCustomPrompt="1"/>
          </p:nvPr>
        </p:nvSpPr>
        <p:spPr>
          <a:xfrm>
            <a:off x="3632269" y="2936750"/>
            <a:ext cx="2354877"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27" name="Text Placeholder 7">
            <a:extLst>
              <a:ext uri="{FF2B5EF4-FFF2-40B4-BE49-F238E27FC236}">
                <a16:creationId xmlns:a16="http://schemas.microsoft.com/office/drawing/2014/main" id="{C8FA238D-2DF1-3280-2DB4-905BDF2CAD28}"/>
              </a:ext>
            </a:extLst>
          </p:cNvPr>
          <p:cNvSpPr>
            <a:spLocks noGrp="1"/>
          </p:cNvSpPr>
          <p:nvPr>
            <p:ph type="body" sz="quarter" idx="46" hasCustomPrompt="1"/>
          </p:nvPr>
        </p:nvSpPr>
        <p:spPr>
          <a:xfrm>
            <a:off x="3632269" y="3258273"/>
            <a:ext cx="2354877"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31" name="Text Placeholder 7">
            <a:extLst>
              <a:ext uri="{FF2B5EF4-FFF2-40B4-BE49-F238E27FC236}">
                <a16:creationId xmlns:a16="http://schemas.microsoft.com/office/drawing/2014/main" id="{B99C5653-A275-006E-B1E8-F0B7CF0C9A0E}"/>
              </a:ext>
            </a:extLst>
          </p:cNvPr>
          <p:cNvSpPr>
            <a:spLocks noGrp="1"/>
          </p:cNvSpPr>
          <p:nvPr>
            <p:ph type="body" sz="quarter" idx="48" hasCustomPrompt="1"/>
          </p:nvPr>
        </p:nvSpPr>
        <p:spPr>
          <a:xfrm>
            <a:off x="3632269" y="5154103"/>
            <a:ext cx="2354877"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32" name="Text Placeholder 7">
            <a:extLst>
              <a:ext uri="{FF2B5EF4-FFF2-40B4-BE49-F238E27FC236}">
                <a16:creationId xmlns:a16="http://schemas.microsoft.com/office/drawing/2014/main" id="{84ADE6F4-C2E6-9DAF-FC4A-31922CB1CB9C}"/>
              </a:ext>
            </a:extLst>
          </p:cNvPr>
          <p:cNvSpPr>
            <a:spLocks noGrp="1"/>
          </p:cNvSpPr>
          <p:nvPr>
            <p:ph type="body" sz="quarter" idx="49" hasCustomPrompt="1"/>
          </p:nvPr>
        </p:nvSpPr>
        <p:spPr>
          <a:xfrm>
            <a:off x="3632269" y="5475626"/>
            <a:ext cx="2354877"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34" name="Text Placeholder 7">
            <a:extLst>
              <a:ext uri="{FF2B5EF4-FFF2-40B4-BE49-F238E27FC236}">
                <a16:creationId xmlns:a16="http://schemas.microsoft.com/office/drawing/2014/main" id="{02DF7E7D-D9BD-1271-937E-FD32DECC1F6C}"/>
              </a:ext>
            </a:extLst>
          </p:cNvPr>
          <p:cNvSpPr>
            <a:spLocks noGrp="1"/>
          </p:cNvSpPr>
          <p:nvPr>
            <p:ph type="body" sz="quarter" idx="51" hasCustomPrompt="1"/>
          </p:nvPr>
        </p:nvSpPr>
        <p:spPr>
          <a:xfrm>
            <a:off x="6351036" y="2940916"/>
            <a:ext cx="2354877"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35" name="Text Placeholder 7">
            <a:extLst>
              <a:ext uri="{FF2B5EF4-FFF2-40B4-BE49-F238E27FC236}">
                <a16:creationId xmlns:a16="http://schemas.microsoft.com/office/drawing/2014/main" id="{525CC10E-7A8B-7D0E-C966-75BC0DCC4BFB}"/>
              </a:ext>
            </a:extLst>
          </p:cNvPr>
          <p:cNvSpPr>
            <a:spLocks noGrp="1"/>
          </p:cNvSpPr>
          <p:nvPr>
            <p:ph type="body" sz="quarter" idx="52" hasCustomPrompt="1"/>
          </p:nvPr>
        </p:nvSpPr>
        <p:spPr>
          <a:xfrm>
            <a:off x="6351036" y="3262439"/>
            <a:ext cx="2354877"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40" name="Text Placeholder 7">
            <a:extLst>
              <a:ext uri="{FF2B5EF4-FFF2-40B4-BE49-F238E27FC236}">
                <a16:creationId xmlns:a16="http://schemas.microsoft.com/office/drawing/2014/main" id="{0E048EC8-E6FA-600C-C62F-75AF07976CA2}"/>
              </a:ext>
            </a:extLst>
          </p:cNvPr>
          <p:cNvSpPr>
            <a:spLocks noGrp="1"/>
          </p:cNvSpPr>
          <p:nvPr>
            <p:ph type="body" sz="quarter" idx="53" hasCustomPrompt="1"/>
          </p:nvPr>
        </p:nvSpPr>
        <p:spPr>
          <a:xfrm>
            <a:off x="6351036" y="5158269"/>
            <a:ext cx="2354877"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41" name="Text Placeholder 7">
            <a:extLst>
              <a:ext uri="{FF2B5EF4-FFF2-40B4-BE49-F238E27FC236}">
                <a16:creationId xmlns:a16="http://schemas.microsoft.com/office/drawing/2014/main" id="{76E98BA9-5089-7717-3FFF-0DBE868B43E4}"/>
              </a:ext>
            </a:extLst>
          </p:cNvPr>
          <p:cNvSpPr>
            <a:spLocks noGrp="1"/>
          </p:cNvSpPr>
          <p:nvPr>
            <p:ph type="body" sz="quarter" idx="54" hasCustomPrompt="1"/>
          </p:nvPr>
        </p:nvSpPr>
        <p:spPr>
          <a:xfrm>
            <a:off x="6351036" y="5479792"/>
            <a:ext cx="2354877"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44" name="Text Placeholder 7">
            <a:extLst>
              <a:ext uri="{FF2B5EF4-FFF2-40B4-BE49-F238E27FC236}">
                <a16:creationId xmlns:a16="http://schemas.microsoft.com/office/drawing/2014/main" id="{0F09DAE7-98B8-4197-1CE6-4DCD5F1EB190}"/>
              </a:ext>
            </a:extLst>
          </p:cNvPr>
          <p:cNvSpPr>
            <a:spLocks noGrp="1"/>
          </p:cNvSpPr>
          <p:nvPr>
            <p:ph type="body" sz="quarter" idx="55" hasCustomPrompt="1"/>
          </p:nvPr>
        </p:nvSpPr>
        <p:spPr>
          <a:xfrm>
            <a:off x="9028469" y="2934696"/>
            <a:ext cx="2354877"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57" name="Text Placeholder 7">
            <a:extLst>
              <a:ext uri="{FF2B5EF4-FFF2-40B4-BE49-F238E27FC236}">
                <a16:creationId xmlns:a16="http://schemas.microsoft.com/office/drawing/2014/main" id="{6F5284FC-4071-DF5A-C4C6-571025CC7A25}"/>
              </a:ext>
            </a:extLst>
          </p:cNvPr>
          <p:cNvSpPr>
            <a:spLocks noGrp="1"/>
          </p:cNvSpPr>
          <p:nvPr>
            <p:ph type="body" sz="quarter" idx="57" hasCustomPrompt="1"/>
          </p:nvPr>
        </p:nvSpPr>
        <p:spPr>
          <a:xfrm>
            <a:off x="9028469" y="3256219"/>
            <a:ext cx="2354877"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58" name="Text Placeholder 7">
            <a:extLst>
              <a:ext uri="{FF2B5EF4-FFF2-40B4-BE49-F238E27FC236}">
                <a16:creationId xmlns:a16="http://schemas.microsoft.com/office/drawing/2014/main" id="{D5912E14-ED6C-80ED-FE61-D52B469250D2}"/>
              </a:ext>
            </a:extLst>
          </p:cNvPr>
          <p:cNvSpPr>
            <a:spLocks noGrp="1"/>
          </p:cNvSpPr>
          <p:nvPr>
            <p:ph type="body" sz="quarter" idx="58" hasCustomPrompt="1"/>
          </p:nvPr>
        </p:nvSpPr>
        <p:spPr>
          <a:xfrm>
            <a:off x="9028469" y="5152049"/>
            <a:ext cx="2354877"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59" name="Text Placeholder 7">
            <a:extLst>
              <a:ext uri="{FF2B5EF4-FFF2-40B4-BE49-F238E27FC236}">
                <a16:creationId xmlns:a16="http://schemas.microsoft.com/office/drawing/2014/main" id="{A47DED80-B35D-B5E0-3241-7FDD2B93CA9D}"/>
              </a:ext>
            </a:extLst>
          </p:cNvPr>
          <p:cNvSpPr>
            <a:spLocks noGrp="1"/>
          </p:cNvSpPr>
          <p:nvPr>
            <p:ph type="body" sz="quarter" idx="59" hasCustomPrompt="1"/>
          </p:nvPr>
        </p:nvSpPr>
        <p:spPr>
          <a:xfrm>
            <a:off x="9028469" y="5473572"/>
            <a:ext cx="2354877" cy="274320"/>
          </a:xfrm>
        </p:spPr>
        <p:txBody>
          <a:bodyPr/>
          <a:lstStyle>
            <a:lvl1pPr marL="0" indent="0">
              <a:spcBef>
                <a:spcPts val="0"/>
              </a:spcBef>
              <a:buNone/>
              <a:defRPr sz="1400" b="0">
                <a:solidFill>
                  <a:schemeClr val="bg1"/>
                </a:solidFill>
                <a:latin typeface="+mn-lt"/>
              </a:defRPr>
            </a:lvl1pPr>
          </a:lstStyle>
          <a:p>
            <a:pPr lvl="0"/>
            <a:r>
              <a:rPr lang="en-US"/>
              <a:t>Title</a:t>
            </a:r>
          </a:p>
        </p:txBody>
      </p:sp>
    </p:spTree>
    <p:extLst>
      <p:ext uri="{BB962C8B-B14F-4D97-AF65-F5344CB8AC3E}">
        <p14:creationId xmlns:p14="http://schemas.microsoft.com/office/powerpoint/2010/main" val="3395465442"/>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p:cSld name="Quote layout 1">
    <p:bg>
      <p:bgPr>
        <a:solidFill>
          <a:schemeClr val="tx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E8F18687-3C0A-6566-F0FB-737EFD515C98}"/>
              </a:ext>
            </a:extLst>
          </p:cNvPr>
          <p:cNvGrpSpPr/>
          <p:nvPr/>
        </p:nvGrpSpPr>
        <p:grpSpPr>
          <a:xfrm>
            <a:off x="2856054" y="1758296"/>
            <a:ext cx="6478588" cy="3239664"/>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8" name="Rectangle 7">
              <a:extLst>
                <a:ext uri="{FF2B5EF4-FFF2-40B4-BE49-F238E27FC236}">
                  <a16:creationId xmlns:a16="http://schemas.microsoft.com/office/drawing/2014/main" id="{1BAEB365-1502-5CA8-6731-02A0268DF296}"/>
                </a:ext>
              </a:extLst>
            </p:cNvPr>
            <p:cNvSpPr/>
            <p:nvPr/>
          </p:nvSpPr>
          <p:spPr>
            <a:xfrm>
              <a:off x="1782283" y="1929167"/>
              <a:ext cx="6873674" cy="311994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grpSp>
        <p:nvGrpSpPr>
          <p:cNvPr id="19" name="Group 18">
            <a:extLst>
              <a:ext uri="{FF2B5EF4-FFF2-40B4-BE49-F238E27FC236}">
                <a16:creationId xmlns:a16="http://schemas.microsoft.com/office/drawing/2014/main" id="{11CF5A0D-6D73-8EF1-67D9-C6BF18DDD270}"/>
              </a:ext>
            </a:extLst>
          </p:cNvPr>
          <p:cNvGrpSpPr/>
          <p:nvPr/>
        </p:nvGrpSpPr>
        <p:grpSpPr>
          <a:xfrm>
            <a:off x="5544152" y="1149038"/>
            <a:ext cx="1181758" cy="936635"/>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p:nvSpPr>
          <p:spPr>
            <a:xfrm>
              <a:off x="3089907" y="1405421"/>
              <a:ext cx="1181758" cy="92872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p:nvGrpSpPr>
        <p:grpSpPr>
          <a:xfrm>
            <a:off x="5544152" y="4457252"/>
            <a:ext cx="1181758" cy="1142060"/>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p:nvSpPr>
          <p:spPr>
            <a:xfrm>
              <a:off x="7936099" y="4562975"/>
              <a:ext cx="1181758" cy="92872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p:spPr>
        <p:txBody>
          <a:bodyPr vert="horz" wrap="square" lIns="0" tIns="0" rIns="0" bIns="0" rtlCol="0" anchor="ctr" anchorCtr="0">
            <a:noAutofit/>
          </a:bodyPr>
          <a:lstStyle>
            <a:lvl1pPr algn="ctr">
              <a:defRPr lang="en-GB" sz="2400" b="0" cap="none">
                <a:solidFill>
                  <a:schemeClr val="bg1"/>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p:spPr>
        <p:txBody>
          <a:bodyPr/>
          <a:lstStyle>
            <a:lvl1pPr marL="0" indent="0" algn="ctr">
              <a:buNone/>
              <a:defRPr sz="1600" b="1">
                <a:solidFill>
                  <a:schemeClr val="bg1"/>
                </a:solidFill>
              </a:defRPr>
            </a:lvl1pPr>
          </a:lstStyle>
          <a:p>
            <a:pPr lvl="0"/>
            <a:r>
              <a:rPr lang="en-GB"/>
              <a:t>Add source here</a:t>
            </a:r>
            <a:endParaRPr lang="en-US"/>
          </a:p>
        </p:txBody>
      </p:sp>
      <p:grpSp>
        <p:nvGrpSpPr>
          <p:cNvPr id="25" name="Group 24">
            <a:extLst>
              <a:ext uri="{FF2B5EF4-FFF2-40B4-BE49-F238E27FC236}">
                <a16:creationId xmlns:a16="http://schemas.microsoft.com/office/drawing/2014/main" id="{1C7C420A-DE6E-87C4-708F-241E4029EAF9}"/>
              </a:ext>
            </a:extLst>
          </p:cNvPr>
          <p:cNvGrpSpPr/>
          <p:nvPr/>
        </p:nvGrpSpPr>
        <p:grpSpPr>
          <a:xfrm>
            <a:off x="10863102" y="309052"/>
            <a:ext cx="911847" cy="382707"/>
            <a:chOff x="7459170" y="481236"/>
            <a:chExt cx="2697427" cy="1132124"/>
          </a:xfrm>
          <a:solidFill>
            <a:schemeClr val="bg1"/>
          </a:solidFill>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2" name="Slide Number Placeholder 1">
            <a:extLst>
              <a:ext uri="{FF2B5EF4-FFF2-40B4-BE49-F238E27FC236}">
                <a16:creationId xmlns:a16="http://schemas.microsoft.com/office/drawing/2014/main" id="{BC09C12E-3ECA-0034-F47E-39976DB94EEA}"/>
              </a:ext>
            </a:extLst>
          </p:cNvPr>
          <p:cNvSpPr>
            <a:spLocks noGrp="1"/>
          </p:cNvSpPr>
          <p:nvPr>
            <p:ph type="sldNum" sz="quarter" idx="14"/>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795125668"/>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p:cSld name="Quote layout 2">
    <p:bg>
      <p:bgPr>
        <a:solidFill>
          <a:schemeClr val="accent1"/>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E8F18687-3C0A-6566-F0FB-737EFD515C98}"/>
              </a:ext>
            </a:extLst>
          </p:cNvPr>
          <p:cNvGrpSpPr/>
          <p:nvPr/>
        </p:nvGrpSpPr>
        <p:grpSpPr>
          <a:xfrm>
            <a:off x="2856054" y="1758296"/>
            <a:ext cx="6478588" cy="3239664"/>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8" name="Rectangle 7">
              <a:extLst>
                <a:ext uri="{FF2B5EF4-FFF2-40B4-BE49-F238E27FC236}">
                  <a16:creationId xmlns:a16="http://schemas.microsoft.com/office/drawing/2014/main" id="{1BAEB365-1502-5CA8-6731-02A0268DF296}"/>
                </a:ext>
              </a:extLst>
            </p:cNvPr>
            <p:cNvSpPr/>
            <p:nvPr/>
          </p:nvSpPr>
          <p:spPr>
            <a:xfrm>
              <a:off x="1782283" y="1929167"/>
              <a:ext cx="6873674" cy="311994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grpSp>
        <p:nvGrpSpPr>
          <p:cNvPr id="19" name="Group 18">
            <a:extLst>
              <a:ext uri="{FF2B5EF4-FFF2-40B4-BE49-F238E27FC236}">
                <a16:creationId xmlns:a16="http://schemas.microsoft.com/office/drawing/2014/main" id="{11CF5A0D-6D73-8EF1-67D9-C6BF18DDD270}"/>
              </a:ext>
            </a:extLst>
          </p:cNvPr>
          <p:cNvGrpSpPr/>
          <p:nvPr/>
        </p:nvGrpSpPr>
        <p:grpSpPr>
          <a:xfrm>
            <a:off x="5544152" y="1149038"/>
            <a:ext cx="1181758" cy="936635"/>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p:nvSpPr>
          <p:spPr>
            <a:xfrm>
              <a:off x="3089907" y="1405421"/>
              <a:ext cx="1181758" cy="92872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p:nvGrpSpPr>
        <p:grpSpPr>
          <a:xfrm>
            <a:off x="5544152" y="4457252"/>
            <a:ext cx="1181758" cy="1142060"/>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p:nvSpPr>
          <p:spPr>
            <a:xfrm>
              <a:off x="7936099" y="4562975"/>
              <a:ext cx="1181758" cy="92872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p:spPr>
        <p:txBody>
          <a:bodyPr vert="horz" wrap="square" lIns="0" tIns="0" rIns="0" bIns="0" rtlCol="0" anchor="ctr" anchorCtr="0">
            <a:noAutofit/>
          </a:bodyPr>
          <a:lstStyle>
            <a:lvl1pPr algn="ctr">
              <a:defRPr lang="en-GB" sz="2400" b="0" cap="none">
                <a:solidFill>
                  <a:schemeClr val="bg1"/>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p:spPr>
        <p:txBody>
          <a:bodyPr/>
          <a:lstStyle>
            <a:lvl1pPr marL="0" indent="0" algn="ctr">
              <a:buNone/>
              <a:defRPr sz="1600" b="1">
                <a:solidFill>
                  <a:schemeClr val="bg1"/>
                </a:solidFill>
              </a:defRPr>
            </a:lvl1pPr>
          </a:lstStyle>
          <a:p>
            <a:pPr lvl="0"/>
            <a:r>
              <a:rPr lang="en-GB"/>
              <a:t>Add source here</a:t>
            </a:r>
            <a:endParaRPr lang="en-US"/>
          </a:p>
        </p:txBody>
      </p:sp>
      <p:grpSp>
        <p:nvGrpSpPr>
          <p:cNvPr id="25" name="Group 24">
            <a:extLst>
              <a:ext uri="{FF2B5EF4-FFF2-40B4-BE49-F238E27FC236}">
                <a16:creationId xmlns:a16="http://schemas.microsoft.com/office/drawing/2014/main" id="{1C7C420A-DE6E-87C4-708F-241E4029EAF9}"/>
              </a:ext>
            </a:extLst>
          </p:cNvPr>
          <p:cNvGrpSpPr/>
          <p:nvPr/>
        </p:nvGrpSpPr>
        <p:grpSpPr>
          <a:xfrm>
            <a:off x="10863102" y="309052"/>
            <a:ext cx="911847" cy="382707"/>
            <a:chOff x="7459170" y="481236"/>
            <a:chExt cx="2697427" cy="1132124"/>
          </a:xfrm>
          <a:solidFill>
            <a:schemeClr val="bg1"/>
          </a:solidFill>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2" name="Slide Number Placeholder 1">
            <a:extLst>
              <a:ext uri="{FF2B5EF4-FFF2-40B4-BE49-F238E27FC236}">
                <a16:creationId xmlns:a16="http://schemas.microsoft.com/office/drawing/2014/main" id="{78AEAB72-65FD-EE75-8C62-A403AB48FA2E}"/>
              </a:ext>
            </a:extLst>
          </p:cNvPr>
          <p:cNvSpPr>
            <a:spLocks noGrp="1"/>
          </p:cNvSpPr>
          <p:nvPr>
            <p:ph type="sldNum" sz="quarter" idx="14"/>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2264279448"/>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p:cSld name="Quote layout 3">
    <p:bg>
      <p:bgPr>
        <a:solidFill>
          <a:schemeClr val="bg1"/>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E8F18687-3C0A-6566-F0FB-737EFD515C98}"/>
              </a:ext>
            </a:extLst>
          </p:cNvPr>
          <p:cNvGrpSpPr/>
          <p:nvPr/>
        </p:nvGrpSpPr>
        <p:grpSpPr>
          <a:xfrm>
            <a:off x="2856054" y="1758296"/>
            <a:ext cx="6478588" cy="3239664"/>
            <a:chOff x="1702229" y="1869309"/>
            <a:chExt cx="7033783" cy="3239664"/>
          </a:xfrm>
          <a:solidFill>
            <a:schemeClr val="bg1"/>
          </a:solidFill>
        </p:grpSpPr>
        <p:sp>
          <p:nvSpPr>
            <p:cNvPr id="6" name="Rectangle 5">
              <a:extLst>
                <a:ext uri="{FF2B5EF4-FFF2-40B4-BE49-F238E27FC236}">
                  <a16:creationId xmlns:a16="http://schemas.microsoft.com/office/drawing/2014/main" id="{4014D7B4-FF6B-987A-BDCD-9757E181F291}"/>
                </a:ext>
              </a:extLst>
            </p:cNvPr>
            <p:cNvSpPr/>
            <p:nvPr/>
          </p:nvSpPr>
          <p:spPr>
            <a:xfrm>
              <a:off x="1702229" y="1869309"/>
              <a:ext cx="7033783" cy="3239664"/>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accent4"/>
                </a:solidFill>
              </a:endParaRPr>
            </a:p>
          </p:txBody>
        </p:sp>
        <p:sp>
          <p:nvSpPr>
            <p:cNvPr id="8" name="Rectangle 7">
              <a:extLst>
                <a:ext uri="{FF2B5EF4-FFF2-40B4-BE49-F238E27FC236}">
                  <a16:creationId xmlns:a16="http://schemas.microsoft.com/office/drawing/2014/main" id="{1BAEB365-1502-5CA8-6731-02A0268DF296}"/>
                </a:ext>
              </a:extLst>
            </p:cNvPr>
            <p:cNvSpPr/>
            <p:nvPr/>
          </p:nvSpPr>
          <p:spPr>
            <a:xfrm>
              <a:off x="1782283" y="1929167"/>
              <a:ext cx="6873674" cy="311994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accent4"/>
                </a:solidFill>
              </a:endParaRPr>
            </a:p>
          </p:txBody>
        </p:sp>
      </p:grpSp>
      <p:grpSp>
        <p:nvGrpSpPr>
          <p:cNvPr id="19" name="Group 18">
            <a:extLst>
              <a:ext uri="{FF2B5EF4-FFF2-40B4-BE49-F238E27FC236}">
                <a16:creationId xmlns:a16="http://schemas.microsoft.com/office/drawing/2014/main" id="{11CF5A0D-6D73-8EF1-67D9-C6BF18DDD270}"/>
              </a:ext>
            </a:extLst>
          </p:cNvPr>
          <p:cNvGrpSpPr/>
          <p:nvPr/>
        </p:nvGrpSpPr>
        <p:grpSpPr>
          <a:xfrm>
            <a:off x="5544152" y="1149038"/>
            <a:ext cx="1181758" cy="936635"/>
            <a:chOff x="3089907" y="1397515"/>
            <a:chExt cx="1181758" cy="936635"/>
          </a:xfrm>
          <a:solidFill>
            <a:schemeClr val="accent1"/>
          </a:solidFill>
        </p:grpSpPr>
        <p:sp>
          <p:nvSpPr>
            <p:cNvPr id="11" name="Rectangle 10">
              <a:extLst>
                <a:ext uri="{FF2B5EF4-FFF2-40B4-BE49-F238E27FC236}">
                  <a16:creationId xmlns:a16="http://schemas.microsoft.com/office/drawing/2014/main" id="{FB40DCD4-719A-EB87-605F-F634EF87BD4B}"/>
                </a:ext>
              </a:extLst>
            </p:cNvPr>
            <p:cNvSpPr/>
            <p:nvPr/>
          </p:nvSpPr>
          <p:spPr>
            <a:xfrm>
              <a:off x="3089907" y="1405421"/>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grp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p:nvGrpSpPr>
        <p:grpSpPr>
          <a:xfrm>
            <a:off x="5544152" y="4457252"/>
            <a:ext cx="1181758" cy="1142060"/>
            <a:chOff x="7936099" y="4562975"/>
            <a:chExt cx="1181758" cy="1142060"/>
          </a:xfrm>
          <a:solidFill>
            <a:schemeClr val="accent1"/>
          </a:solidFill>
        </p:grpSpPr>
        <p:sp>
          <p:nvSpPr>
            <p:cNvPr id="12" name="Rectangle 11">
              <a:extLst>
                <a:ext uri="{FF2B5EF4-FFF2-40B4-BE49-F238E27FC236}">
                  <a16:creationId xmlns:a16="http://schemas.microsoft.com/office/drawing/2014/main" id="{026A5C5C-7C72-998A-0CAC-84F012E7B078}"/>
                </a:ext>
              </a:extLst>
            </p:cNvPr>
            <p:cNvSpPr/>
            <p:nvPr/>
          </p:nvSpPr>
          <p:spPr>
            <a:xfrm>
              <a:off x="7936099" y="4562975"/>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grp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a:noFill/>
        </p:spPr>
        <p:txBody>
          <a:bodyPr vert="horz" wrap="square" lIns="0" tIns="0" rIns="0" bIns="0" rtlCol="0" anchor="ctr" anchorCtr="0">
            <a:noAutofit/>
          </a:bodyPr>
          <a:lstStyle>
            <a:lvl1pPr algn="ctr">
              <a:defRPr lang="en-GB" sz="2400" b="0" cap="none">
                <a:solidFill>
                  <a:schemeClr val="tx1"/>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a:noFill/>
        </p:spPr>
        <p:txBody>
          <a:bodyPr/>
          <a:lstStyle>
            <a:lvl1pPr marL="0" indent="0" algn="ctr">
              <a:buNone/>
              <a:defRPr sz="1600" b="1">
                <a:solidFill>
                  <a:schemeClr val="tx2"/>
                </a:solidFill>
              </a:defRPr>
            </a:lvl1pPr>
          </a:lstStyle>
          <a:p>
            <a:pPr lvl="0"/>
            <a:r>
              <a:rPr lang="en-GB"/>
              <a:t>Add source here</a:t>
            </a:r>
            <a:endParaRPr lang="en-US"/>
          </a:p>
        </p:txBody>
      </p:sp>
      <p:grpSp>
        <p:nvGrpSpPr>
          <p:cNvPr id="9" name="Group 8">
            <a:extLst>
              <a:ext uri="{FF2B5EF4-FFF2-40B4-BE49-F238E27FC236}">
                <a16:creationId xmlns:a16="http://schemas.microsoft.com/office/drawing/2014/main" id="{1ECF95E6-9947-DCBE-F644-EEA46F9AB3F0}"/>
              </a:ext>
            </a:extLst>
          </p:cNvPr>
          <p:cNvGrpSpPr/>
          <p:nvPr/>
        </p:nvGrpSpPr>
        <p:grpSpPr>
          <a:xfrm>
            <a:off x="10863102" y="309052"/>
            <a:ext cx="911847" cy="382707"/>
            <a:chOff x="7459170" y="481236"/>
            <a:chExt cx="2697427" cy="1132124"/>
          </a:xfrm>
        </p:grpSpPr>
        <p:sp>
          <p:nvSpPr>
            <p:cNvPr id="13" name="Freeform 12">
              <a:extLst>
                <a:ext uri="{FF2B5EF4-FFF2-40B4-BE49-F238E27FC236}">
                  <a16:creationId xmlns:a16="http://schemas.microsoft.com/office/drawing/2014/main" id="{35905906-9034-0DB8-791F-88FBCF97643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AF18F96-A66B-FB67-3E32-77D0A1D6A9D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0B55D60D-2C67-798C-F613-6CDAE8C0EDF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D8B45D5-977E-2C6F-431B-ADA9106E01E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E35942C3-8BC4-AF9E-E7EB-06532B8487B8}"/>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B3A38A4-397C-C36D-E9A2-C95605F8EB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3BC3B9B-5BAC-3577-165B-7033977AEB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5" name="Slide Number Placeholder 4">
            <a:extLst>
              <a:ext uri="{FF2B5EF4-FFF2-40B4-BE49-F238E27FC236}">
                <a16:creationId xmlns:a16="http://schemas.microsoft.com/office/drawing/2014/main" id="{B1612115-FF2C-67D0-5800-5FD8772A083D}"/>
              </a:ext>
            </a:extLst>
          </p:cNvPr>
          <p:cNvSpPr>
            <a:spLocks noGrp="1"/>
          </p:cNvSpPr>
          <p:nvPr>
            <p:ph type="sldNum" sz="quarter" idx="14"/>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6862812"/>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p:cSld name="Quote layout 4">
    <p:bg>
      <p:bgPr>
        <a:solidFill>
          <a:schemeClr val="bg1"/>
        </a:solid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1ECF95E6-9947-DCBE-F644-EEA46F9AB3F0}"/>
              </a:ext>
            </a:extLst>
          </p:cNvPr>
          <p:cNvGrpSpPr/>
          <p:nvPr/>
        </p:nvGrpSpPr>
        <p:grpSpPr>
          <a:xfrm>
            <a:off x="10863102" y="309052"/>
            <a:ext cx="911847" cy="382707"/>
            <a:chOff x="7459170" y="481236"/>
            <a:chExt cx="2697427" cy="1132124"/>
          </a:xfrm>
        </p:grpSpPr>
        <p:sp>
          <p:nvSpPr>
            <p:cNvPr id="13" name="Freeform 12">
              <a:extLst>
                <a:ext uri="{FF2B5EF4-FFF2-40B4-BE49-F238E27FC236}">
                  <a16:creationId xmlns:a16="http://schemas.microsoft.com/office/drawing/2014/main" id="{35905906-9034-0DB8-791F-88FBCF97643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AF18F96-A66B-FB67-3E32-77D0A1D6A9D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0B55D60D-2C67-798C-F613-6CDAE8C0EDF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D8B45D5-977E-2C6F-431B-ADA9106E01E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E35942C3-8BC4-AF9E-E7EB-06532B8487B8}"/>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B3A38A4-397C-C36D-E9A2-C95605F8EB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3BC3B9B-5BAC-3577-165B-7033977AEB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 name="Title 22">
            <a:extLst>
              <a:ext uri="{FF2B5EF4-FFF2-40B4-BE49-F238E27FC236}">
                <a16:creationId xmlns:a16="http://schemas.microsoft.com/office/drawing/2014/main" id="{EE562D05-F032-D527-C8C7-12BB617A09ED}"/>
              </a:ext>
            </a:extLst>
          </p:cNvPr>
          <p:cNvSpPr>
            <a:spLocks noGrp="1"/>
          </p:cNvSpPr>
          <p:nvPr>
            <p:ph type="title"/>
          </p:nvPr>
        </p:nvSpPr>
        <p:spPr>
          <a:xfrm>
            <a:off x="815974" y="2222605"/>
            <a:ext cx="3419475" cy="1107996"/>
          </a:xfrm>
        </p:spPr>
        <p:txBody>
          <a:bodyPr/>
          <a:lstStyle/>
          <a:p>
            <a:r>
              <a:rPr lang="en-US"/>
              <a:t>Click to edit Master title style</a:t>
            </a:r>
            <a:endParaRPr lang="en-GB"/>
          </a:p>
        </p:txBody>
      </p:sp>
      <p:sp>
        <p:nvSpPr>
          <p:cNvPr id="5" name="Text Placeholder 23">
            <a:extLst>
              <a:ext uri="{FF2B5EF4-FFF2-40B4-BE49-F238E27FC236}">
                <a16:creationId xmlns:a16="http://schemas.microsoft.com/office/drawing/2014/main" id="{C4692922-0A97-8686-6B51-2AD0D25417C6}"/>
              </a:ext>
            </a:extLst>
          </p:cNvPr>
          <p:cNvSpPr>
            <a:spLocks noGrp="1"/>
          </p:cNvSpPr>
          <p:nvPr>
            <p:ph type="body" sz="quarter" idx="15" hasCustomPrompt="1"/>
          </p:nvPr>
        </p:nvSpPr>
        <p:spPr>
          <a:xfrm>
            <a:off x="815974" y="3376321"/>
            <a:ext cx="3419476" cy="385762"/>
          </a:xfrm>
        </p:spPr>
        <p:txBody>
          <a:bodyPr/>
          <a:lstStyle>
            <a:lvl1pPr marL="0" indent="0">
              <a:buNone/>
              <a:defRPr>
                <a:solidFill>
                  <a:schemeClr val="tx1"/>
                </a:solidFill>
              </a:defRPr>
            </a:lvl1pPr>
          </a:lstStyle>
          <a:p>
            <a:r>
              <a:rPr lang="en-GB"/>
              <a:t>Click to add subheading</a:t>
            </a:r>
          </a:p>
        </p:txBody>
      </p:sp>
      <p:sp>
        <p:nvSpPr>
          <p:cNvPr id="26" name="Graphic 16">
            <a:extLst>
              <a:ext uri="{FF2B5EF4-FFF2-40B4-BE49-F238E27FC236}">
                <a16:creationId xmlns:a16="http://schemas.microsoft.com/office/drawing/2014/main" id="{77D7FB94-768B-ABD4-3142-2FC7F36AC0F1}"/>
              </a:ext>
            </a:extLst>
          </p:cNvPr>
          <p:cNvSpPr/>
          <p:nvPr/>
        </p:nvSpPr>
        <p:spPr>
          <a:xfrm>
            <a:off x="4776022" y="651714"/>
            <a:ext cx="2999950" cy="2785252"/>
          </a:xfrm>
          <a:custGeom>
            <a:avLst/>
            <a:gdLst>
              <a:gd name="connsiteX0" fmla="*/ 1363337 w 1363336"/>
              <a:gd name="connsiteY0" fmla="*/ 1100667 h 1265766"/>
              <a:gd name="connsiteX1" fmla="*/ 380820 w 1363336"/>
              <a:gd name="connsiteY1" fmla="*/ 1100667 h 1265766"/>
              <a:gd name="connsiteX2" fmla="*/ 188506 w 1363336"/>
              <a:gd name="connsiteY2" fmla="*/ 1265767 h 1265766"/>
              <a:gd name="connsiteX3" fmla="*/ 160897 w 1363336"/>
              <a:gd name="connsiteY3" fmla="*/ 1100667 h 1265766"/>
              <a:gd name="connsiteX4" fmla="*/ 0 w 1363336"/>
              <a:gd name="connsiteY4" fmla="*/ 1100667 h 1265766"/>
              <a:gd name="connsiteX5" fmla="*/ 0 w 1363336"/>
              <a:gd name="connsiteY5" fmla="*/ 0 h 1265766"/>
              <a:gd name="connsiteX6" fmla="*/ 1363337 w 1363336"/>
              <a:gd name="connsiteY6" fmla="*/ 0 h 126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336" h="1265766">
                <a:moveTo>
                  <a:pt x="1363337" y="1100667"/>
                </a:moveTo>
                <a:lnTo>
                  <a:pt x="380820" y="1100667"/>
                </a:lnTo>
                <a:lnTo>
                  <a:pt x="188506" y="1265767"/>
                </a:lnTo>
                <a:lnTo>
                  <a:pt x="160897" y="1100667"/>
                </a:lnTo>
                <a:lnTo>
                  <a:pt x="0" y="1100667"/>
                </a:lnTo>
                <a:lnTo>
                  <a:pt x="0" y="0"/>
                </a:lnTo>
                <a:lnTo>
                  <a:pt x="1363337" y="0"/>
                </a:lnTo>
                <a:close/>
              </a:path>
            </a:pathLst>
          </a:custGeom>
          <a:solidFill>
            <a:schemeClr val="accent1"/>
          </a:solidFill>
          <a:ln w="9512" cap="flat">
            <a:noFill/>
            <a:prstDash val="solid"/>
            <a:miter/>
          </a:ln>
        </p:spPr>
        <p:txBody>
          <a:bodyPr rtlCol="0" anchor="ctr"/>
          <a:lstStyle/>
          <a:p>
            <a:endParaRPr lang="en-GB"/>
          </a:p>
        </p:txBody>
      </p:sp>
      <p:grpSp>
        <p:nvGrpSpPr>
          <p:cNvPr id="27" name="Group 26">
            <a:extLst>
              <a:ext uri="{FF2B5EF4-FFF2-40B4-BE49-F238E27FC236}">
                <a16:creationId xmlns:a16="http://schemas.microsoft.com/office/drawing/2014/main" id="{945C2D11-BC4B-1A88-4625-E4DEE5355C6D}"/>
              </a:ext>
            </a:extLst>
          </p:cNvPr>
          <p:cNvGrpSpPr/>
          <p:nvPr/>
        </p:nvGrpSpPr>
        <p:grpSpPr>
          <a:xfrm>
            <a:off x="4776022" y="3578169"/>
            <a:ext cx="2999950" cy="2785252"/>
            <a:chOff x="4776022" y="3578169"/>
            <a:chExt cx="2999950" cy="2785252"/>
          </a:xfrm>
        </p:grpSpPr>
        <p:sp>
          <p:nvSpPr>
            <p:cNvPr id="28" name="Graphic 16">
              <a:extLst>
                <a:ext uri="{FF2B5EF4-FFF2-40B4-BE49-F238E27FC236}">
                  <a16:creationId xmlns:a16="http://schemas.microsoft.com/office/drawing/2014/main" id="{339355C3-4380-03F6-74F4-B76413B24EB1}"/>
                </a:ext>
              </a:extLst>
            </p:cNvPr>
            <p:cNvSpPr/>
            <p:nvPr/>
          </p:nvSpPr>
          <p:spPr>
            <a:xfrm>
              <a:off x="4776022" y="3578169"/>
              <a:ext cx="2999950" cy="2785252"/>
            </a:xfrm>
            <a:custGeom>
              <a:avLst/>
              <a:gdLst>
                <a:gd name="connsiteX0" fmla="*/ 1363337 w 1363336"/>
                <a:gd name="connsiteY0" fmla="*/ 1100667 h 1265766"/>
                <a:gd name="connsiteX1" fmla="*/ 380820 w 1363336"/>
                <a:gd name="connsiteY1" fmla="*/ 1100667 h 1265766"/>
                <a:gd name="connsiteX2" fmla="*/ 188506 w 1363336"/>
                <a:gd name="connsiteY2" fmla="*/ 1265767 h 1265766"/>
                <a:gd name="connsiteX3" fmla="*/ 160897 w 1363336"/>
                <a:gd name="connsiteY3" fmla="*/ 1100667 h 1265766"/>
                <a:gd name="connsiteX4" fmla="*/ 0 w 1363336"/>
                <a:gd name="connsiteY4" fmla="*/ 1100667 h 1265766"/>
                <a:gd name="connsiteX5" fmla="*/ 0 w 1363336"/>
                <a:gd name="connsiteY5" fmla="*/ 0 h 1265766"/>
                <a:gd name="connsiteX6" fmla="*/ 1363337 w 1363336"/>
                <a:gd name="connsiteY6" fmla="*/ 0 h 126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336" h="1265766">
                  <a:moveTo>
                    <a:pt x="1363337" y="1100667"/>
                  </a:moveTo>
                  <a:lnTo>
                    <a:pt x="380820" y="1100667"/>
                  </a:lnTo>
                  <a:lnTo>
                    <a:pt x="188506" y="1265767"/>
                  </a:lnTo>
                  <a:lnTo>
                    <a:pt x="160897" y="1100667"/>
                  </a:lnTo>
                  <a:lnTo>
                    <a:pt x="0" y="1100667"/>
                  </a:lnTo>
                  <a:lnTo>
                    <a:pt x="0" y="0"/>
                  </a:lnTo>
                  <a:lnTo>
                    <a:pt x="1363337" y="0"/>
                  </a:lnTo>
                  <a:close/>
                </a:path>
              </a:pathLst>
            </a:custGeom>
            <a:solidFill>
              <a:schemeClr val="tx1"/>
            </a:solidFill>
            <a:ln w="9512" cap="flat">
              <a:noFill/>
              <a:prstDash val="solid"/>
              <a:miter/>
            </a:ln>
          </p:spPr>
          <p:txBody>
            <a:bodyPr rtlCol="0" anchor="ctr"/>
            <a:lstStyle/>
            <a:p>
              <a:endParaRPr lang="en-GB" sz="1600"/>
            </a:p>
          </p:txBody>
        </p:sp>
        <p:grpSp>
          <p:nvGrpSpPr>
            <p:cNvPr id="29" name="Group 28">
              <a:extLst>
                <a:ext uri="{FF2B5EF4-FFF2-40B4-BE49-F238E27FC236}">
                  <a16:creationId xmlns:a16="http://schemas.microsoft.com/office/drawing/2014/main" id="{BED6CC0F-DF49-B191-7E6B-2EEE2EACAC43}"/>
                </a:ext>
              </a:extLst>
            </p:cNvPr>
            <p:cNvGrpSpPr/>
            <p:nvPr/>
          </p:nvGrpSpPr>
          <p:grpSpPr>
            <a:xfrm>
              <a:off x="4956019" y="3668996"/>
              <a:ext cx="2694127" cy="2174525"/>
              <a:chOff x="4956019" y="751764"/>
              <a:chExt cx="2694127" cy="2174525"/>
            </a:xfrm>
          </p:grpSpPr>
          <p:sp>
            <p:nvSpPr>
              <p:cNvPr id="31" name="Graphic 8">
                <a:extLst>
                  <a:ext uri="{FF2B5EF4-FFF2-40B4-BE49-F238E27FC236}">
                    <a16:creationId xmlns:a16="http://schemas.microsoft.com/office/drawing/2014/main" id="{019D615F-1DF7-71DC-3187-38C7A12FE58C}"/>
                  </a:ext>
                </a:extLst>
              </p:cNvPr>
              <p:cNvSpPr/>
              <p:nvPr/>
            </p:nvSpPr>
            <p:spPr>
              <a:xfrm>
                <a:off x="4956019" y="751764"/>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600">
                  <a:solidFill>
                    <a:schemeClr val="bg1"/>
                  </a:solidFill>
                </a:endParaRPr>
              </a:p>
            </p:txBody>
          </p:sp>
          <p:sp>
            <p:nvSpPr>
              <p:cNvPr id="32" name="Graphic 8">
                <a:extLst>
                  <a:ext uri="{FF2B5EF4-FFF2-40B4-BE49-F238E27FC236}">
                    <a16:creationId xmlns:a16="http://schemas.microsoft.com/office/drawing/2014/main" id="{EC802AA8-7B76-AE21-2892-8F868B687E3A}"/>
                  </a:ext>
                </a:extLst>
              </p:cNvPr>
              <p:cNvSpPr/>
              <p:nvPr/>
            </p:nvSpPr>
            <p:spPr>
              <a:xfrm rot="10800000">
                <a:off x="7170154" y="2529015"/>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600">
                  <a:solidFill>
                    <a:schemeClr val="bg1"/>
                  </a:solidFill>
                </a:endParaRPr>
              </a:p>
            </p:txBody>
          </p:sp>
          <p:sp>
            <p:nvSpPr>
              <p:cNvPr id="33" name="TextBox 32">
                <a:extLst>
                  <a:ext uri="{FF2B5EF4-FFF2-40B4-BE49-F238E27FC236}">
                    <a16:creationId xmlns:a16="http://schemas.microsoft.com/office/drawing/2014/main" id="{222C0FD5-679E-8C28-78E0-EA79FC848AC1}"/>
                  </a:ext>
                </a:extLst>
              </p:cNvPr>
              <p:cNvSpPr txBox="1"/>
              <p:nvPr/>
            </p:nvSpPr>
            <p:spPr>
              <a:xfrm>
                <a:off x="4956019" y="1255830"/>
                <a:ext cx="2694127" cy="1221466"/>
              </a:xfrm>
              <a:prstGeom prst="rect">
                <a:avLst/>
              </a:prstGeom>
              <a:noFill/>
            </p:spPr>
            <p:txBody>
              <a:bodyPr wrap="square" lIns="0" tIns="0" rIns="0" bIns="0" rtlCol="0">
                <a:noAutofit/>
              </a:bodyPr>
              <a:lstStyle/>
              <a:p>
                <a:pPr algn="l"/>
                <a:r>
                  <a:rPr lang="en-GB" sz="1400">
                    <a:solidFill>
                      <a:schemeClr val="bg1"/>
                    </a:solidFill>
                  </a:rPr>
                  <a:t>Short quote box</a:t>
                </a:r>
              </a:p>
              <a:p>
                <a:pPr algn="l"/>
                <a:r>
                  <a:rPr lang="en-GB" sz="1400">
                    <a:solidFill>
                      <a:schemeClr val="bg1"/>
                    </a:solidFill>
                  </a:rPr>
                  <a:t>– use font size 14 or 16</a:t>
                </a:r>
              </a:p>
            </p:txBody>
          </p:sp>
        </p:grpSp>
        <p:sp>
          <p:nvSpPr>
            <p:cNvPr id="30" name="TextBox 29">
              <a:extLst>
                <a:ext uri="{FF2B5EF4-FFF2-40B4-BE49-F238E27FC236}">
                  <a16:creationId xmlns:a16="http://schemas.microsoft.com/office/drawing/2014/main" id="{A1725506-529A-9833-864A-1C4C4D91BFE5}"/>
                </a:ext>
              </a:extLst>
            </p:cNvPr>
            <p:cNvSpPr txBox="1"/>
            <p:nvPr/>
          </p:nvSpPr>
          <p:spPr>
            <a:xfrm>
              <a:off x="4956019" y="5535731"/>
              <a:ext cx="2088308" cy="230062"/>
            </a:xfrm>
            <a:prstGeom prst="rect">
              <a:avLst/>
            </a:prstGeom>
            <a:noFill/>
          </p:spPr>
          <p:txBody>
            <a:bodyPr wrap="square" lIns="0" tIns="0" rIns="0" bIns="0" rtlCol="0">
              <a:noAutofit/>
            </a:bodyPr>
            <a:lstStyle/>
            <a:p>
              <a:pPr algn="l"/>
              <a:r>
                <a:rPr lang="en-GB" sz="1200" b="1">
                  <a:solidFill>
                    <a:schemeClr val="bg1"/>
                  </a:solidFill>
                </a:rPr>
                <a:t>Source</a:t>
              </a:r>
            </a:p>
          </p:txBody>
        </p:sp>
      </p:grpSp>
      <p:grpSp>
        <p:nvGrpSpPr>
          <p:cNvPr id="34" name="Group 33">
            <a:extLst>
              <a:ext uri="{FF2B5EF4-FFF2-40B4-BE49-F238E27FC236}">
                <a16:creationId xmlns:a16="http://schemas.microsoft.com/office/drawing/2014/main" id="{8F376016-9CB0-723B-6E29-55E8131A45A7}"/>
              </a:ext>
            </a:extLst>
          </p:cNvPr>
          <p:cNvGrpSpPr/>
          <p:nvPr/>
        </p:nvGrpSpPr>
        <p:grpSpPr>
          <a:xfrm>
            <a:off x="8004312" y="3578169"/>
            <a:ext cx="2999950" cy="2785252"/>
            <a:chOff x="8004312" y="3578169"/>
            <a:chExt cx="2999950" cy="2785252"/>
          </a:xfrm>
        </p:grpSpPr>
        <p:sp>
          <p:nvSpPr>
            <p:cNvPr id="35" name="Graphic 16">
              <a:extLst>
                <a:ext uri="{FF2B5EF4-FFF2-40B4-BE49-F238E27FC236}">
                  <a16:creationId xmlns:a16="http://schemas.microsoft.com/office/drawing/2014/main" id="{06DC79B9-DD0B-4697-D9F8-F2FFB911F0F9}"/>
                </a:ext>
              </a:extLst>
            </p:cNvPr>
            <p:cNvSpPr/>
            <p:nvPr/>
          </p:nvSpPr>
          <p:spPr>
            <a:xfrm>
              <a:off x="8004312" y="3578169"/>
              <a:ext cx="2999950" cy="2785252"/>
            </a:xfrm>
            <a:custGeom>
              <a:avLst/>
              <a:gdLst>
                <a:gd name="connsiteX0" fmla="*/ 1363337 w 1363336"/>
                <a:gd name="connsiteY0" fmla="*/ 1100667 h 1265766"/>
                <a:gd name="connsiteX1" fmla="*/ 380820 w 1363336"/>
                <a:gd name="connsiteY1" fmla="*/ 1100667 h 1265766"/>
                <a:gd name="connsiteX2" fmla="*/ 188506 w 1363336"/>
                <a:gd name="connsiteY2" fmla="*/ 1265767 h 1265766"/>
                <a:gd name="connsiteX3" fmla="*/ 160897 w 1363336"/>
                <a:gd name="connsiteY3" fmla="*/ 1100667 h 1265766"/>
                <a:gd name="connsiteX4" fmla="*/ 0 w 1363336"/>
                <a:gd name="connsiteY4" fmla="*/ 1100667 h 1265766"/>
                <a:gd name="connsiteX5" fmla="*/ 0 w 1363336"/>
                <a:gd name="connsiteY5" fmla="*/ 0 h 1265766"/>
                <a:gd name="connsiteX6" fmla="*/ 1363337 w 1363336"/>
                <a:gd name="connsiteY6" fmla="*/ 0 h 126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336" h="1265766">
                  <a:moveTo>
                    <a:pt x="1363337" y="1100667"/>
                  </a:moveTo>
                  <a:lnTo>
                    <a:pt x="380820" y="1100667"/>
                  </a:lnTo>
                  <a:lnTo>
                    <a:pt x="188506" y="1265767"/>
                  </a:lnTo>
                  <a:lnTo>
                    <a:pt x="160897" y="1100667"/>
                  </a:lnTo>
                  <a:lnTo>
                    <a:pt x="0" y="1100667"/>
                  </a:lnTo>
                  <a:lnTo>
                    <a:pt x="0" y="0"/>
                  </a:lnTo>
                  <a:lnTo>
                    <a:pt x="1363337" y="0"/>
                  </a:lnTo>
                  <a:close/>
                </a:path>
              </a:pathLst>
            </a:custGeom>
            <a:solidFill>
              <a:schemeClr val="tx2"/>
            </a:solidFill>
            <a:ln w="9512" cap="flat">
              <a:noFill/>
              <a:prstDash val="solid"/>
              <a:miter/>
            </a:ln>
          </p:spPr>
          <p:txBody>
            <a:bodyPr rtlCol="0" anchor="ctr"/>
            <a:lstStyle/>
            <a:p>
              <a:endParaRPr lang="en-GB" sz="1600"/>
            </a:p>
          </p:txBody>
        </p:sp>
        <p:grpSp>
          <p:nvGrpSpPr>
            <p:cNvPr id="36" name="Group 35">
              <a:extLst>
                <a:ext uri="{FF2B5EF4-FFF2-40B4-BE49-F238E27FC236}">
                  <a16:creationId xmlns:a16="http://schemas.microsoft.com/office/drawing/2014/main" id="{A417F754-5C0D-1EA7-D3AC-BF5E04FB4139}"/>
                </a:ext>
              </a:extLst>
            </p:cNvPr>
            <p:cNvGrpSpPr/>
            <p:nvPr/>
          </p:nvGrpSpPr>
          <p:grpSpPr>
            <a:xfrm>
              <a:off x="8157223" y="3696532"/>
              <a:ext cx="2694127" cy="2174525"/>
              <a:chOff x="5108419" y="904164"/>
              <a:chExt cx="2694127" cy="2174525"/>
            </a:xfrm>
          </p:grpSpPr>
          <p:sp>
            <p:nvSpPr>
              <p:cNvPr id="38" name="Graphic 8">
                <a:extLst>
                  <a:ext uri="{FF2B5EF4-FFF2-40B4-BE49-F238E27FC236}">
                    <a16:creationId xmlns:a16="http://schemas.microsoft.com/office/drawing/2014/main" id="{6F426AB5-FC34-0124-245D-D2E16625D70E}"/>
                  </a:ext>
                </a:extLst>
              </p:cNvPr>
              <p:cNvSpPr/>
              <p:nvPr/>
            </p:nvSpPr>
            <p:spPr>
              <a:xfrm>
                <a:off x="5108419" y="904164"/>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600">
                  <a:solidFill>
                    <a:schemeClr val="bg1"/>
                  </a:solidFill>
                </a:endParaRPr>
              </a:p>
            </p:txBody>
          </p:sp>
          <p:sp>
            <p:nvSpPr>
              <p:cNvPr id="39" name="Graphic 8">
                <a:extLst>
                  <a:ext uri="{FF2B5EF4-FFF2-40B4-BE49-F238E27FC236}">
                    <a16:creationId xmlns:a16="http://schemas.microsoft.com/office/drawing/2014/main" id="{94B7C0C2-4CF9-4790-9BB5-6DFB3BC43FC8}"/>
                  </a:ext>
                </a:extLst>
              </p:cNvPr>
              <p:cNvSpPr/>
              <p:nvPr/>
            </p:nvSpPr>
            <p:spPr>
              <a:xfrm rot="10800000">
                <a:off x="7322554" y="2681415"/>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600">
                  <a:solidFill>
                    <a:schemeClr val="bg1"/>
                  </a:solidFill>
                </a:endParaRPr>
              </a:p>
            </p:txBody>
          </p:sp>
          <p:sp>
            <p:nvSpPr>
              <p:cNvPr id="40" name="TextBox 39">
                <a:extLst>
                  <a:ext uri="{FF2B5EF4-FFF2-40B4-BE49-F238E27FC236}">
                    <a16:creationId xmlns:a16="http://schemas.microsoft.com/office/drawing/2014/main" id="{DF5D386A-260A-5290-C9B7-E28CC1F41DC6}"/>
                  </a:ext>
                </a:extLst>
              </p:cNvPr>
              <p:cNvSpPr txBox="1"/>
              <p:nvPr/>
            </p:nvSpPr>
            <p:spPr>
              <a:xfrm>
                <a:off x="5108419" y="1408230"/>
                <a:ext cx="2694127" cy="1221466"/>
              </a:xfrm>
              <a:prstGeom prst="rect">
                <a:avLst/>
              </a:prstGeom>
              <a:noFill/>
            </p:spPr>
            <p:txBody>
              <a:bodyPr wrap="square" lIns="0" tIns="0" rIns="0" bIns="0" rtlCol="0">
                <a:noAutofit/>
              </a:bodyPr>
              <a:lstStyle/>
              <a:p>
                <a:pPr algn="l"/>
                <a:r>
                  <a:rPr lang="en-GB" sz="1400">
                    <a:solidFill>
                      <a:schemeClr val="bg1"/>
                    </a:solidFill>
                  </a:rPr>
                  <a:t>Short quote box</a:t>
                </a:r>
              </a:p>
              <a:p>
                <a:pPr algn="l"/>
                <a:r>
                  <a:rPr lang="en-GB" sz="1400">
                    <a:solidFill>
                      <a:schemeClr val="bg1"/>
                    </a:solidFill>
                  </a:rPr>
                  <a:t>– use font size 14 or 16</a:t>
                </a:r>
              </a:p>
            </p:txBody>
          </p:sp>
        </p:grpSp>
        <p:sp>
          <p:nvSpPr>
            <p:cNvPr id="37" name="TextBox 36">
              <a:extLst>
                <a:ext uri="{FF2B5EF4-FFF2-40B4-BE49-F238E27FC236}">
                  <a16:creationId xmlns:a16="http://schemas.microsoft.com/office/drawing/2014/main" id="{F1016110-BF5E-07AA-35FD-78C789924E3D}"/>
                </a:ext>
              </a:extLst>
            </p:cNvPr>
            <p:cNvSpPr txBox="1"/>
            <p:nvPr/>
          </p:nvSpPr>
          <p:spPr>
            <a:xfrm>
              <a:off x="8157223" y="5535731"/>
              <a:ext cx="2088308" cy="230062"/>
            </a:xfrm>
            <a:prstGeom prst="rect">
              <a:avLst/>
            </a:prstGeom>
            <a:noFill/>
          </p:spPr>
          <p:txBody>
            <a:bodyPr wrap="square" lIns="0" tIns="0" rIns="0" bIns="0" rtlCol="0">
              <a:noAutofit/>
            </a:bodyPr>
            <a:lstStyle/>
            <a:p>
              <a:pPr algn="l"/>
              <a:r>
                <a:rPr lang="en-GB" sz="1200" b="1">
                  <a:solidFill>
                    <a:schemeClr val="bg1"/>
                  </a:solidFill>
                </a:rPr>
                <a:t>Source</a:t>
              </a:r>
            </a:p>
          </p:txBody>
        </p:sp>
      </p:grpSp>
      <p:grpSp>
        <p:nvGrpSpPr>
          <p:cNvPr id="41" name="Group 40">
            <a:extLst>
              <a:ext uri="{FF2B5EF4-FFF2-40B4-BE49-F238E27FC236}">
                <a16:creationId xmlns:a16="http://schemas.microsoft.com/office/drawing/2014/main" id="{FE9520A2-44BD-C88B-7272-F321D2F2614B}"/>
              </a:ext>
            </a:extLst>
          </p:cNvPr>
          <p:cNvGrpSpPr/>
          <p:nvPr/>
        </p:nvGrpSpPr>
        <p:grpSpPr>
          <a:xfrm>
            <a:off x="4956019" y="751764"/>
            <a:ext cx="2694127" cy="2174525"/>
            <a:chOff x="4956019" y="751764"/>
            <a:chExt cx="2694127" cy="2174525"/>
          </a:xfrm>
        </p:grpSpPr>
        <p:grpSp>
          <p:nvGrpSpPr>
            <p:cNvPr id="42" name="Group 41">
              <a:extLst>
                <a:ext uri="{FF2B5EF4-FFF2-40B4-BE49-F238E27FC236}">
                  <a16:creationId xmlns:a16="http://schemas.microsoft.com/office/drawing/2014/main" id="{50F99A2B-DA01-FB2C-F4A9-E5FB98ABE1D9}"/>
                </a:ext>
              </a:extLst>
            </p:cNvPr>
            <p:cNvGrpSpPr/>
            <p:nvPr/>
          </p:nvGrpSpPr>
          <p:grpSpPr>
            <a:xfrm>
              <a:off x="4956019" y="751764"/>
              <a:ext cx="2694127" cy="2174525"/>
              <a:chOff x="4956019" y="751764"/>
              <a:chExt cx="2694127" cy="2174525"/>
            </a:xfrm>
          </p:grpSpPr>
          <p:sp>
            <p:nvSpPr>
              <p:cNvPr id="44" name="Graphic 8">
                <a:extLst>
                  <a:ext uri="{FF2B5EF4-FFF2-40B4-BE49-F238E27FC236}">
                    <a16:creationId xmlns:a16="http://schemas.microsoft.com/office/drawing/2014/main" id="{F702CA42-381C-1745-927C-5CC8039DECA0}"/>
                  </a:ext>
                </a:extLst>
              </p:cNvPr>
              <p:cNvSpPr/>
              <p:nvPr/>
            </p:nvSpPr>
            <p:spPr>
              <a:xfrm>
                <a:off x="4956019" y="751764"/>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600">
                  <a:solidFill>
                    <a:schemeClr val="bg1"/>
                  </a:solidFill>
                </a:endParaRPr>
              </a:p>
            </p:txBody>
          </p:sp>
          <p:sp>
            <p:nvSpPr>
              <p:cNvPr id="45" name="Graphic 8">
                <a:extLst>
                  <a:ext uri="{FF2B5EF4-FFF2-40B4-BE49-F238E27FC236}">
                    <a16:creationId xmlns:a16="http://schemas.microsoft.com/office/drawing/2014/main" id="{58BBE9CC-A8A9-CAEE-16E6-384D4EBAC8F8}"/>
                  </a:ext>
                </a:extLst>
              </p:cNvPr>
              <p:cNvSpPr/>
              <p:nvPr/>
            </p:nvSpPr>
            <p:spPr>
              <a:xfrm rot="10800000">
                <a:off x="7170154" y="2529015"/>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600">
                  <a:solidFill>
                    <a:schemeClr val="bg1"/>
                  </a:solidFill>
                </a:endParaRPr>
              </a:p>
            </p:txBody>
          </p:sp>
          <p:sp>
            <p:nvSpPr>
              <p:cNvPr id="46" name="TextBox 45">
                <a:extLst>
                  <a:ext uri="{FF2B5EF4-FFF2-40B4-BE49-F238E27FC236}">
                    <a16:creationId xmlns:a16="http://schemas.microsoft.com/office/drawing/2014/main" id="{5E82E0A1-715B-E084-807B-712F0B40F574}"/>
                  </a:ext>
                </a:extLst>
              </p:cNvPr>
              <p:cNvSpPr txBox="1"/>
              <p:nvPr/>
            </p:nvSpPr>
            <p:spPr>
              <a:xfrm>
                <a:off x="4956019" y="1255830"/>
                <a:ext cx="2694127" cy="1221466"/>
              </a:xfrm>
              <a:prstGeom prst="rect">
                <a:avLst/>
              </a:prstGeom>
              <a:noFill/>
            </p:spPr>
            <p:txBody>
              <a:bodyPr wrap="square" lIns="0" tIns="0" rIns="0" bIns="0" rtlCol="0">
                <a:noAutofit/>
              </a:bodyPr>
              <a:lstStyle/>
              <a:p>
                <a:pPr algn="l"/>
                <a:r>
                  <a:rPr lang="en-GB" sz="1400">
                    <a:solidFill>
                      <a:schemeClr val="bg1"/>
                    </a:solidFill>
                  </a:rPr>
                  <a:t>Short quote box</a:t>
                </a:r>
              </a:p>
              <a:p>
                <a:pPr algn="l"/>
                <a:r>
                  <a:rPr lang="en-GB" sz="1400">
                    <a:solidFill>
                      <a:schemeClr val="bg1"/>
                    </a:solidFill>
                  </a:rPr>
                  <a:t>– use font size 14 or 16</a:t>
                </a:r>
              </a:p>
            </p:txBody>
          </p:sp>
        </p:grpSp>
        <p:sp>
          <p:nvSpPr>
            <p:cNvPr id="43" name="TextBox 42">
              <a:extLst>
                <a:ext uri="{FF2B5EF4-FFF2-40B4-BE49-F238E27FC236}">
                  <a16:creationId xmlns:a16="http://schemas.microsoft.com/office/drawing/2014/main" id="{7CF9B6AA-F2C4-3A16-94D6-4FA0616BC4C2}"/>
                </a:ext>
              </a:extLst>
            </p:cNvPr>
            <p:cNvSpPr txBox="1"/>
            <p:nvPr/>
          </p:nvSpPr>
          <p:spPr>
            <a:xfrm>
              <a:off x="4956019" y="2609276"/>
              <a:ext cx="2088308" cy="230062"/>
            </a:xfrm>
            <a:prstGeom prst="rect">
              <a:avLst/>
            </a:prstGeom>
            <a:noFill/>
          </p:spPr>
          <p:txBody>
            <a:bodyPr wrap="square" lIns="0" tIns="0" rIns="0" bIns="0" rtlCol="0">
              <a:noAutofit/>
            </a:bodyPr>
            <a:lstStyle/>
            <a:p>
              <a:pPr algn="l"/>
              <a:r>
                <a:rPr lang="en-GB" sz="1200" b="1">
                  <a:solidFill>
                    <a:schemeClr val="bg1"/>
                  </a:solidFill>
                </a:rPr>
                <a:t>Source</a:t>
              </a:r>
            </a:p>
          </p:txBody>
        </p:sp>
      </p:grpSp>
      <p:grpSp>
        <p:nvGrpSpPr>
          <p:cNvPr id="47" name="Group 46">
            <a:extLst>
              <a:ext uri="{FF2B5EF4-FFF2-40B4-BE49-F238E27FC236}">
                <a16:creationId xmlns:a16="http://schemas.microsoft.com/office/drawing/2014/main" id="{7CAED7B2-273B-E7AC-BB6F-B3CC2747438F}"/>
              </a:ext>
            </a:extLst>
          </p:cNvPr>
          <p:cNvGrpSpPr/>
          <p:nvPr/>
        </p:nvGrpSpPr>
        <p:grpSpPr>
          <a:xfrm>
            <a:off x="8004312" y="651714"/>
            <a:ext cx="2999950" cy="2785252"/>
            <a:chOff x="8004312" y="651714"/>
            <a:chExt cx="2999950" cy="2785252"/>
          </a:xfrm>
        </p:grpSpPr>
        <p:sp>
          <p:nvSpPr>
            <p:cNvPr id="48" name="Graphic 16">
              <a:extLst>
                <a:ext uri="{FF2B5EF4-FFF2-40B4-BE49-F238E27FC236}">
                  <a16:creationId xmlns:a16="http://schemas.microsoft.com/office/drawing/2014/main" id="{B9FB914A-D507-9CFB-3B63-A36282B4F3B9}"/>
                </a:ext>
              </a:extLst>
            </p:cNvPr>
            <p:cNvSpPr/>
            <p:nvPr/>
          </p:nvSpPr>
          <p:spPr>
            <a:xfrm>
              <a:off x="8004312" y="651714"/>
              <a:ext cx="2999950" cy="2785252"/>
            </a:xfrm>
            <a:custGeom>
              <a:avLst/>
              <a:gdLst>
                <a:gd name="connsiteX0" fmla="*/ 1363337 w 1363336"/>
                <a:gd name="connsiteY0" fmla="*/ 1100667 h 1265766"/>
                <a:gd name="connsiteX1" fmla="*/ 380820 w 1363336"/>
                <a:gd name="connsiteY1" fmla="*/ 1100667 h 1265766"/>
                <a:gd name="connsiteX2" fmla="*/ 188506 w 1363336"/>
                <a:gd name="connsiteY2" fmla="*/ 1265767 h 1265766"/>
                <a:gd name="connsiteX3" fmla="*/ 160897 w 1363336"/>
                <a:gd name="connsiteY3" fmla="*/ 1100667 h 1265766"/>
                <a:gd name="connsiteX4" fmla="*/ 0 w 1363336"/>
                <a:gd name="connsiteY4" fmla="*/ 1100667 h 1265766"/>
                <a:gd name="connsiteX5" fmla="*/ 0 w 1363336"/>
                <a:gd name="connsiteY5" fmla="*/ 0 h 1265766"/>
                <a:gd name="connsiteX6" fmla="*/ 1363337 w 1363336"/>
                <a:gd name="connsiteY6" fmla="*/ 0 h 126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336" h="1265766">
                  <a:moveTo>
                    <a:pt x="1363337" y="1100667"/>
                  </a:moveTo>
                  <a:lnTo>
                    <a:pt x="380820" y="1100667"/>
                  </a:lnTo>
                  <a:lnTo>
                    <a:pt x="188506" y="1265767"/>
                  </a:lnTo>
                  <a:lnTo>
                    <a:pt x="160897" y="1100667"/>
                  </a:lnTo>
                  <a:lnTo>
                    <a:pt x="0" y="1100667"/>
                  </a:lnTo>
                  <a:lnTo>
                    <a:pt x="0" y="0"/>
                  </a:lnTo>
                  <a:lnTo>
                    <a:pt x="1363337" y="0"/>
                  </a:lnTo>
                  <a:close/>
                </a:path>
              </a:pathLst>
            </a:custGeom>
            <a:solidFill>
              <a:schemeClr val="bg2"/>
            </a:solidFill>
            <a:ln w="9512" cap="flat">
              <a:noFill/>
              <a:prstDash val="solid"/>
              <a:miter/>
            </a:ln>
          </p:spPr>
          <p:txBody>
            <a:bodyPr rtlCol="0" anchor="ctr"/>
            <a:lstStyle/>
            <a:p>
              <a:endParaRPr lang="en-GB" sz="1600"/>
            </a:p>
          </p:txBody>
        </p:sp>
        <p:grpSp>
          <p:nvGrpSpPr>
            <p:cNvPr id="49" name="Group 48">
              <a:extLst>
                <a:ext uri="{FF2B5EF4-FFF2-40B4-BE49-F238E27FC236}">
                  <a16:creationId xmlns:a16="http://schemas.microsoft.com/office/drawing/2014/main" id="{4FE00AB8-BB61-6683-109F-7A4ADE9ADBF5}"/>
                </a:ext>
              </a:extLst>
            </p:cNvPr>
            <p:cNvGrpSpPr/>
            <p:nvPr/>
          </p:nvGrpSpPr>
          <p:grpSpPr>
            <a:xfrm>
              <a:off x="8157223" y="779300"/>
              <a:ext cx="2694127" cy="2174525"/>
              <a:chOff x="5108419" y="904164"/>
              <a:chExt cx="2694127" cy="2174525"/>
            </a:xfrm>
          </p:grpSpPr>
          <p:sp>
            <p:nvSpPr>
              <p:cNvPr id="51" name="Graphic 8">
                <a:extLst>
                  <a:ext uri="{FF2B5EF4-FFF2-40B4-BE49-F238E27FC236}">
                    <a16:creationId xmlns:a16="http://schemas.microsoft.com/office/drawing/2014/main" id="{3914375B-3B76-A03E-7282-34E6A12F3CC1}"/>
                  </a:ext>
                </a:extLst>
              </p:cNvPr>
              <p:cNvSpPr/>
              <p:nvPr/>
            </p:nvSpPr>
            <p:spPr>
              <a:xfrm>
                <a:off x="5108419" y="904164"/>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600">
                  <a:solidFill>
                    <a:schemeClr val="bg1"/>
                  </a:solidFill>
                </a:endParaRPr>
              </a:p>
            </p:txBody>
          </p:sp>
          <p:sp>
            <p:nvSpPr>
              <p:cNvPr id="52" name="Graphic 8">
                <a:extLst>
                  <a:ext uri="{FF2B5EF4-FFF2-40B4-BE49-F238E27FC236}">
                    <a16:creationId xmlns:a16="http://schemas.microsoft.com/office/drawing/2014/main" id="{BCFBC4CE-8004-5848-9A32-E1AE2F4D3534}"/>
                  </a:ext>
                </a:extLst>
              </p:cNvPr>
              <p:cNvSpPr/>
              <p:nvPr/>
            </p:nvSpPr>
            <p:spPr>
              <a:xfrm rot="10800000">
                <a:off x="7322554" y="2681415"/>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600">
                  <a:solidFill>
                    <a:schemeClr val="bg1"/>
                  </a:solidFill>
                </a:endParaRPr>
              </a:p>
            </p:txBody>
          </p:sp>
          <p:sp>
            <p:nvSpPr>
              <p:cNvPr id="53" name="TextBox 52">
                <a:extLst>
                  <a:ext uri="{FF2B5EF4-FFF2-40B4-BE49-F238E27FC236}">
                    <a16:creationId xmlns:a16="http://schemas.microsoft.com/office/drawing/2014/main" id="{C640FE75-5796-86A7-F5E0-2BF7630E20F8}"/>
                  </a:ext>
                </a:extLst>
              </p:cNvPr>
              <p:cNvSpPr txBox="1"/>
              <p:nvPr/>
            </p:nvSpPr>
            <p:spPr>
              <a:xfrm>
                <a:off x="5108419" y="1408230"/>
                <a:ext cx="2694127" cy="1221466"/>
              </a:xfrm>
              <a:prstGeom prst="rect">
                <a:avLst/>
              </a:prstGeom>
              <a:noFill/>
            </p:spPr>
            <p:txBody>
              <a:bodyPr wrap="square" lIns="0" tIns="0" rIns="0" bIns="0" rtlCol="0">
                <a:noAutofit/>
              </a:bodyPr>
              <a:lstStyle/>
              <a:p>
                <a:pPr algn="l"/>
                <a:r>
                  <a:rPr lang="en-GB" sz="1400">
                    <a:solidFill>
                      <a:schemeClr val="bg1"/>
                    </a:solidFill>
                  </a:rPr>
                  <a:t>Short quote box</a:t>
                </a:r>
              </a:p>
              <a:p>
                <a:pPr algn="l"/>
                <a:r>
                  <a:rPr lang="en-GB" sz="1400">
                    <a:solidFill>
                      <a:schemeClr val="bg1"/>
                    </a:solidFill>
                  </a:rPr>
                  <a:t>– use font size 14 or 16</a:t>
                </a:r>
              </a:p>
            </p:txBody>
          </p:sp>
        </p:grpSp>
        <p:sp>
          <p:nvSpPr>
            <p:cNvPr id="50" name="TextBox 49">
              <a:extLst>
                <a:ext uri="{FF2B5EF4-FFF2-40B4-BE49-F238E27FC236}">
                  <a16:creationId xmlns:a16="http://schemas.microsoft.com/office/drawing/2014/main" id="{8D04A6B5-11C7-9995-FE63-8C0105297A7F}"/>
                </a:ext>
              </a:extLst>
            </p:cNvPr>
            <p:cNvSpPr txBox="1"/>
            <p:nvPr/>
          </p:nvSpPr>
          <p:spPr>
            <a:xfrm>
              <a:off x="8157223" y="2609276"/>
              <a:ext cx="2088308" cy="230062"/>
            </a:xfrm>
            <a:prstGeom prst="rect">
              <a:avLst/>
            </a:prstGeom>
            <a:noFill/>
          </p:spPr>
          <p:txBody>
            <a:bodyPr wrap="square" lIns="0" tIns="0" rIns="0" bIns="0" rtlCol="0">
              <a:noAutofit/>
            </a:bodyPr>
            <a:lstStyle/>
            <a:p>
              <a:pPr algn="l"/>
              <a:r>
                <a:rPr lang="en-GB" sz="1200" b="1">
                  <a:solidFill>
                    <a:schemeClr val="bg1"/>
                  </a:solidFill>
                </a:rPr>
                <a:t>Source</a:t>
              </a:r>
            </a:p>
          </p:txBody>
        </p:sp>
      </p:grpSp>
      <p:sp>
        <p:nvSpPr>
          <p:cNvPr id="3" name="Slide Number Placeholder 2">
            <a:extLst>
              <a:ext uri="{FF2B5EF4-FFF2-40B4-BE49-F238E27FC236}">
                <a16:creationId xmlns:a16="http://schemas.microsoft.com/office/drawing/2014/main" id="{E9B6B51D-EDB8-54E5-1545-FC748ED844E4}"/>
              </a:ext>
            </a:extLst>
          </p:cNvPr>
          <p:cNvSpPr>
            <a:spLocks noGrp="1"/>
          </p:cNvSpPr>
          <p:nvPr>
            <p:ph type="sldNum" sz="quarter" idx="16"/>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250522825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p:cSld name="6 person team layout 1">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87580F96-F08C-0442-B4DB-5E05FA17C3A7}"/>
              </a:ext>
            </a:extLst>
          </p:cNvPr>
          <p:cNvSpPr/>
          <p:nvPr/>
        </p:nvSpPr>
        <p:spPr>
          <a:xfrm>
            <a:off x="0" y="5065776"/>
            <a:ext cx="12192000" cy="1792224"/>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9" name="Rectangle 8">
            <a:extLst>
              <a:ext uri="{FF2B5EF4-FFF2-40B4-BE49-F238E27FC236}">
                <a16:creationId xmlns:a16="http://schemas.microsoft.com/office/drawing/2014/main" id="{AA2C90E6-E7AF-BA63-C460-15830FD0E705}"/>
              </a:ext>
            </a:extLst>
          </p:cNvPr>
          <p:cNvSpPr/>
          <p:nvPr/>
        </p:nvSpPr>
        <p:spPr>
          <a:xfrm>
            <a:off x="0" y="2855028"/>
            <a:ext cx="12192000" cy="832318"/>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lvl1pPr>
          </a:lstStyle>
          <a:p>
            <a:r>
              <a:rPr lang="en-US"/>
              <a:t>Team slide x 6</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16088" y="1628775"/>
            <a:ext cx="1186045" cy="1186045"/>
          </a:xfrm>
          <a:prstGeom prst="rect">
            <a:avLst/>
          </a:prstGeom>
          <a:solidFill>
            <a:srgbClr val="E7E7E8"/>
          </a:solidFill>
        </p:spPr>
        <p:txBody>
          <a:bodyPr lIns="72000" tIns="72000" rIns="72000">
            <a:normAutofit/>
          </a:bodyPr>
          <a:lstStyle>
            <a:lvl1pPr marL="0" indent="0">
              <a:buNone/>
              <a:defRPr sz="1400" b="1">
                <a:solidFill>
                  <a:schemeClr val="accent4"/>
                </a:solidFill>
              </a:defRPr>
            </a:lvl1pPr>
          </a:lstStyle>
          <a:p>
            <a:r>
              <a:rPr lang="en-US"/>
              <a:t>Click icon to add picture</a:t>
            </a:r>
            <a:endParaRPr lang="en-GB"/>
          </a:p>
        </p:txBody>
      </p:sp>
      <p:sp>
        <p:nvSpPr>
          <p:cNvPr id="5" name="Picture Placeholder 3">
            <a:extLst>
              <a:ext uri="{FF2B5EF4-FFF2-40B4-BE49-F238E27FC236}">
                <a16:creationId xmlns:a16="http://schemas.microsoft.com/office/drawing/2014/main" id="{A68D6F94-9FF5-701A-F43C-D4B8251B5F3B}"/>
              </a:ext>
            </a:extLst>
          </p:cNvPr>
          <p:cNvSpPr>
            <a:spLocks noGrp="1"/>
          </p:cNvSpPr>
          <p:nvPr>
            <p:ph type="pic" sz="quarter" idx="23"/>
          </p:nvPr>
        </p:nvSpPr>
        <p:spPr>
          <a:xfrm>
            <a:off x="4776351" y="1628775"/>
            <a:ext cx="1186045" cy="1186045"/>
          </a:xfrm>
          <a:prstGeom prst="rect">
            <a:avLst/>
          </a:prstGeom>
          <a:solidFill>
            <a:srgbClr val="E7E7E8"/>
          </a:solidFill>
        </p:spPr>
        <p:txBody>
          <a:bodyPr lIns="72000" tIns="72000" rIns="72000">
            <a:normAutofit/>
          </a:bodyPr>
          <a:lstStyle>
            <a:lvl1pPr marL="0" indent="0">
              <a:buNone/>
              <a:defRPr sz="1400" b="1">
                <a:solidFill>
                  <a:schemeClr val="accent4"/>
                </a:solidFill>
              </a:defRPr>
            </a:lvl1pPr>
          </a:lstStyle>
          <a:p>
            <a:r>
              <a:rPr lang="en-US"/>
              <a:t>Click icon to add picture</a:t>
            </a:r>
            <a:endParaRPr lang="en-GB"/>
          </a:p>
        </p:txBody>
      </p:sp>
      <p:sp>
        <p:nvSpPr>
          <p:cNvPr id="19" name="Picture Placeholder 3">
            <a:extLst>
              <a:ext uri="{FF2B5EF4-FFF2-40B4-BE49-F238E27FC236}">
                <a16:creationId xmlns:a16="http://schemas.microsoft.com/office/drawing/2014/main" id="{023FC1AB-C717-1F2C-48FF-2C10985E2D1F}"/>
              </a:ext>
            </a:extLst>
          </p:cNvPr>
          <p:cNvSpPr>
            <a:spLocks noGrp="1"/>
          </p:cNvSpPr>
          <p:nvPr>
            <p:ph type="pic" sz="quarter" idx="27"/>
          </p:nvPr>
        </p:nvSpPr>
        <p:spPr>
          <a:xfrm>
            <a:off x="8716893" y="1628775"/>
            <a:ext cx="1186045" cy="1186045"/>
          </a:xfrm>
          <a:prstGeom prst="rect">
            <a:avLst/>
          </a:prstGeom>
          <a:solidFill>
            <a:srgbClr val="E7E7E8"/>
          </a:solidFill>
        </p:spPr>
        <p:txBody>
          <a:bodyPr lIns="72000" tIns="72000" rIns="72000">
            <a:normAutofit/>
          </a:bodyPr>
          <a:lstStyle>
            <a:lvl1pPr marL="0" indent="0">
              <a:buNone/>
              <a:defRPr sz="1400" b="1">
                <a:solidFill>
                  <a:schemeClr val="accent4"/>
                </a:solidFill>
              </a:defRPr>
            </a:lvl1pPr>
          </a:lstStyle>
          <a:p>
            <a:r>
              <a:rPr lang="en-US"/>
              <a:t>Click icon to add picture</a:t>
            </a:r>
            <a:endParaRPr lang="en-GB"/>
          </a:p>
        </p:txBody>
      </p:sp>
      <p:sp>
        <p:nvSpPr>
          <p:cNvPr id="45" name="Picture Placeholder 3">
            <a:extLst>
              <a:ext uri="{FF2B5EF4-FFF2-40B4-BE49-F238E27FC236}">
                <a16:creationId xmlns:a16="http://schemas.microsoft.com/office/drawing/2014/main" id="{D7B792AF-4B54-9697-4494-85D1DE5C13EA}"/>
              </a:ext>
            </a:extLst>
          </p:cNvPr>
          <p:cNvSpPr>
            <a:spLocks noGrp="1"/>
          </p:cNvSpPr>
          <p:nvPr>
            <p:ph type="pic" sz="quarter" idx="35"/>
          </p:nvPr>
        </p:nvSpPr>
        <p:spPr>
          <a:xfrm>
            <a:off x="816088" y="3846128"/>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48" name="Picture Placeholder 3">
            <a:extLst>
              <a:ext uri="{FF2B5EF4-FFF2-40B4-BE49-F238E27FC236}">
                <a16:creationId xmlns:a16="http://schemas.microsoft.com/office/drawing/2014/main" id="{B76C49BD-177C-2E8F-4A12-CB561710B3FC}"/>
              </a:ext>
            </a:extLst>
          </p:cNvPr>
          <p:cNvSpPr>
            <a:spLocks noGrp="1"/>
          </p:cNvSpPr>
          <p:nvPr>
            <p:ph type="pic" sz="quarter" idx="38"/>
          </p:nvPr>
        </p:nvSpPr>
        <p:spPr>
          <a:xfrm>
            <a:off x="4781160" y="3846128"/>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51" name="Picture Placeholder 3">
            <a:extLst>
              <a:ext uri="{FF2B5EF4-FFF2-40B4-BE49-F238E27FC236}">
                <a16:creationId xmlns:a16="http://schemas.microsoft.com/office/drawing/2014/main" id="{1F867B8B-D7E0-B84B-4735-6C98B9E64E92}"/>
              </a:ext>
            </a:extLst>
          </p:cNvPr>
          <p:cNvSpPr>
            <a:spLocks noGrp="1"/>
          </p:cNvSpPr>
          <p:nvPr>
            <p:ph type="pic" sz="quarter" idx="41"/>
          </p:nvPr>
        </p:nvSpPr>
        <p:spPr>
          <a:xfrm>
            <a:off x="8726787" y="3846128"/>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12" name="Text Placeholder 7">
            <a:extLst>
              <a:ext uri="{FF2B5EF4-FFF2-40B4-BE49-F238E27FC236}">
                <a16:creationId xmlns:a16="http://schemas.microsoft.com/office/drawing/2014/main" id="{40A93F65-0925-92FD-07D4-BD0F83CA350B}"/>
              </a:ext>
            </a:extLst>
          </p:cNvPr>
          <p:cNvSpPr>
            <a:spLocks noGrp="1"/>
          </p:cNvSpPr>
          <p:nvPr>
            <p:ph type="body" sz="quarter" idx="19" hasCustomPrompt="1"/>
          </p:nvPr>
        </p:nvSpPr>
        <p:spPr>
          <a:xfrm>
            <a:off x="816088" y="2941036"/>
            <a:ext cx="2707795"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13" name="Text Placeholder 7">
            <a:extLst>
              <a:ext uri="{FF2B5EF4-FFF2-40B4-BE49-F238E27FC236}">
                <a16:creationId xmlns:a16="http://schemas.microsoft.com/office/drawing/2014/main" id="{D007956B-5DAA-951F-2430-85E879EFA59F}"/>
              </a:ext>
            </a:extLst>
          </p:cNvPr>
          <p:cNvSpPr>
            <a:spLocks noGrp="1"/>
          </p:cNvSpPr>
          <p:nvPr>
            <p:ph type="body" sz="quarter" idx="22" hasCustomPrompt="1"/>
          </p:nvPr>
        </p:nvSpPr>
        <p:spPr>
          <a:xfrm>
            <a:off x="816088" y="3262559"/>
            <a:ext cx="2707795"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14" name="Picture Placeholder 3">
            <a:extLst>
              <a:ext uri="{FF2B5EF4-FFF2-40B4-BE49-F238E27FC236}">
                <a16:creationId xmlns:a16="http://schemas.microsoft.com/office/drawing/2014/main" id="{893DEB91-BD2C-6F2A-4F68-9AAE4779193B}"/>
              </a:ext>
            </a:extLst>
          </p:cNvPr>
          <p:cNvSpPr>
            <a:spLocks noGrp="1"/>
          </p:cNvSpPr>
          <p:nvPr>
            <p:ph type="pic" sz="quarter" idx="44"/>
          </p:nvPr>
        </p:nvSpPr>
        <p:spPr>
          <a:xfrm>
            <a:off x="816088" y="3846128"/>
            <a:ext cx="1222513" cy="1186045"/>
          </a:xfrm>
          <a:prstGeom prst="rect">
            <a:avLst/>
          </a:prstGeom>
          <a:solidFill>
            <a:srgbClr val="E7E7E8"/>
          </a:solidFill>
        </p:spPr>
        <p:txBody>
          <a:bodyPr lIns="72000" tIns="72000" rIns="72000">
            <a:normAutofit/>
          </a:bodyPr>
          <a:lstStyle>
            <a:lvl1pPr marL="0" indent="0">
              <a:buNone/>
              <a:defRPr sz="1400" b="1">
                <a:solidFill>
                  <a:schemeClr val="accent4"/>
                </a:solidFill>
              </a:defRPr>
            </a:lvl1pPr>
          </a:lstStyle>
          <a:p>
            <a:r>
              <a:rPr lang="en-US"/>
              <a:t>Click icon to add picture</a:t>
            </a:r>
            <a:endParaRPr lang="en-GB"/>
          </a:p>
        </p:txBody>
      </p:sp>
      <p:sp>
        <p:nvSpPr>
          <p:cNvPr id="15" name="Text Placeholder 7">
            <a:extLst>
              <a:ext uri="{FF2B5EF4-FFF2-40B4-BE49-F238E27FC236}">
                <a16:creationId xmlns:a16="http://schemas.microsoft.com/office/drawing/2014/main" id="{25231B2D-42A1-8C54-29F5-0D3A1AB8ABCB}"/>
              </a:ext>
            </a:extLst>
          </p:cNvPr>
          <p:cNvSpPr>
            <a:spLocks noGrp="1"/>
          </p:cNvSpPr>
          <p:nvPr>
            <p:ph type="body" sz="quarter" idx="36" hasCustomPrompt="1"/>
          </p:nvPr>
        </p:nvSpPr>
        <p:spPr>
          <a:xfrm>
            <a:off x="816088" y="5158389"/>
            <a:ext cx="2707795"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16" name="Text Placeholder 7">
            <a:extLst>
              <a:ext uri="{FF2B5EF4-FFF2-40B4-BE49-F238E27FC236}">
                <a16:creationId xmlns:a16="http://schemas.microsoft.com/office/drawing/2014/main" id="{093C62DE-F353-4E20-0689-7DAA11BA3687}"/>
              </a:ext>
            </a:extLst>
          </p:cNvPr>
          <p:cNvSpPr>
            <a:spLocks noGrp="1"/>
          </p:cNvSpPr>
          <p:nvPr>
            <p:ph type="body" sz="quarter" idx="37" hasCustomPrompt="1"/>
          </p:nvPr>
        </p:nvSpPr>
        <p:spPr>
          <a:xfrm>
            <a:off x="816088" y="5479912"/>
            <a:ext cx="2707795"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20" name="Text Placeholder 7">
            <a:extLst>
              <a:ext uri="{FF2B5EF4-FFF2-40B4-BE49-F238E27FC236}">
                <a16:creationId xmlns:a16="http://schemas.microsoft.com/office/drawing/2014/main" id="{9FE9DAF7-A021-06C3-D232-BFD2933F84B1}"/>
              </a:ext>
            </a:extLst>
          </p:cNvPr>
          <p:cNvSpPr>
            <a:spLocks noGrp="1"/>
          </p:cNvSpPr>
          <p:nvPr>
            <p:ph type="body" sz="quarter" idx="45" hasCustomPrompt="1"/>
          </p:nvPr>
        </p:nvSpPr>
        <p:spPr>
          <a:xfrm>
            <a:off x="4776351" y="2936750"/>
            <a:ext cx="2707795"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22" name="Text Placeholder 7">
            <a:extLst>
              <a:ext uri="{FF2B5EF4-FFF2-40B4-BE49-F238E27FC236}">
                <a16:creationId xmlns:a16="http://schemas.microsoft.com/office/drawing/2014/main" id="{6AC2754C-CB98-7C67-BA86-5487392EEA79}"/>
              </a:ext>
            </a:extLst>
          </p:cNvPr>
          <p:cNvSpPr>
            <a:spLocks noGrp="1"/>
          </p:cNvSpPr>
          <p:nvPr>
            <p:ph type="body" sz="quarter" idx="46" hasCustomPrompt="1"/>
          </p:nvPr>
        </p:nvSpPr>
        <p:spPr>
          <a:xfrm>
            <a:off x="4776351" y="3258273"/>
            <a:ext cx="2707795"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23" name="Picture Placeholder 3">
            <a:extLst>
              <a:ext uri="{FF2B5EF4-FFF2-40B4-BE49-F238E27FC236}">
                <a16:creationId xmlns:a16="http://schemas.microsoft.com/office/drawing/2014/main" id="{352B0F78-5708-0372-35A0-F652012EAE8D}"/>
              </a:ext>
            </a:extLst>
          </p:cNvPr>
          <p:cNvSpPr>
            <a:spLocks noGrp="1"/>
          </p:cNvSpPr>
          <p:nvPr>
            <p:ph type="pic" sz="quarter" idx="47"/>
          </p:nvPr>
        </p:nvSpPr>
        <p:spPr>
          <a:xfrm>
            <a:off x="4776351" y="3841842"/>
            <a:ext cx="1222513" cy="1186045"/>
          </a:xfrm>
          <a:prstGeom prst="rect">
            <a:avLst/>
          </a:prstGeom>
          <a:solidFill>
            <a:srgbClr val="E7E7E8"/>
          </a:solidFill>
        </p:spPr>
        <p:txBody>
          <a:bodyPr lIns="72000" tIns="72000" rIns="72000">
            <a:normAutofit/>
          </a:bodyPr>
          <a:lstStyle>
            <a:lvl1pPr marL="0" indent="0">
              <a:buNone/>
              <a:defRPr sz="1400" b="1">
                <a:solidFill>
                  <a:schemeClr val="accent4"/>
                </a:solidFill>
              </a:defRPr>
            </a:lvl1pPr>
          </a:lstStyle>
          <a:p>
            <a:r>
              <a:rPr lang="en-US"/>
              <a:t>Click icon to add picture</a:t>
            </a:r>
            <a:endParaRPr lang="en-GB"/>
          </a:p>
        </p:txBody>
      </p:sp>
      <p:sp>
        <p:nvSpPr>
          <p:cNvPr id="26" name="Text Placeholder 7">
            <a:extLst>
              <a:ext uri="{FF2B5EF4-FFF2-40B4-BE49-F238E27FC236}">
                <a16:creationId xmlns:a16="http://schemas.microsoft.com/office/drawing/2014/main" id="{C408D9ED-D17D-B672-334F-AD57158732BC}"/>
              </a:ext>
            </a:extLst>
          </p:cNvPr>
          <p:cNvSpPr>
            <a:spLocks noGrp="1"/>
          </p:cNvSpPr>
          <p:nvPr>
            <p:ph type="body" sz="quarter" idx="48" hasCustomPrompt="1"/>
          </p:nvPr>
        </p:nvSpPr>
        <p:spPr>
          <a:xfrm>
            <a:off x="4776351" y="5154103"/>
            <a:ext cx="2707795"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27" name="Text Placeholder 7">
            <a:extLst>
              <a:ext uri="{FF2B5EF4-FFF2-40B4-BE49-F238E27FC236}">
                <a16:creationId xmlns:a16="http://schemas.microsoft.com/office/drawing/2014/main" id="{0E0D9902-92D2-D4C2-957A-D4E758CCC8D8}"/>
              </a:ext>
            </a:extLst>
          </p:cNvPr>
          <p:cNvSpPr>
            <a:spLocks noGrp="1"/>
          </p:cNvSpPr>
          <p:nvPr>
            <p:ph type="body" sz="quarter" idx="49" hasCustomPrompt="1"/>
          </p:nvPr>
        </p:nvSpPr>
        <p:spPr>
          <a:xfrm>
            <a:off x="4776351" y="5475626"/>
            <a:ext cx="2707795"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28" name="Text Placeholder 7">
            <a:extLst>
              <a:ext uri="{FF2B5EF4-FFF2-40B4-BE49-F238E27FC236}">
                <a16:creationId xmlns:a16="http://schemas.microsoft.com/office/drawing/2014/main" id="{5F3B08BA-7969-01D5-E373-ABD637786CB1}"/>
              </a:ext>
            </a:extLst>
          </p:cNvPr>
          <p:cNvSpPr>
            <a:spLocks noGrp="1"/>
          </p:cNvSpPr>
          <p:nvPr>
            <p:ph type="body" sz="quarter" idx="50" hasCustomPrompt="1"/>
          </p:nvPr>
        </p:nvSpPr>
        <p:spPr>
          <a:xfrm>
            <a:off x="8716893" y="2940916"/>
            <a:ext cx="2707795"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29" name="Text Placeholder 7">
            <a:extLst>
              <a:ext uri="{FF2B5EF4-FFF2-40B4-BE49-F238E27FC236}">
                <a16:creationId xmlns:a16="http://schemas.microsoft.com/office/drawing/2014/main" id="{416E9675-0399-28CD-5973-90A9B071442A}"/>
              </a:ext>
            </a:extLst>
          </p:cNvPr>
          <p:cNvSpPr>
            <a:spLocks noGrp="1"/>
          </p:cNvSpPr>
          <p:nvPr>
            <p:ph type="body" sz="quarter" idx="51" hasCustomPrompt="1"/>
          </p:nvPr>
        </p:nvSpPr>
        <p:spPr>
          <a:xfrm>
            <a:off x="8716893" y="3262439"/>
            <a:ext cx="2707795"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30" name="Picture Placeholder 3">
            <a:extLst>
              <a:ext uri="{FF2B5EF4-FFF2-40B4-BE49-F238E27FC236}">
                <a16:creationId xmlns:a16="http://schemas.microsoft.com/office/drawing/2014/main" id="{D63379D6-6572-9E32-0421-6DF6B44AC8FD}"/>
              </a:ext>
            </a:extLst>
          </p:cNvPr>
          <p:cNvSpPr>
            <a:spLocks noGrp="1"/>
          </p:cNvSpPr>
          <p:nvPr>
            <p:ph type="pic" sz="quarter" idx="52"/>
          </p:nvPr>
        </p:nvSpPr>
        <p:spPr>
          <a:xfrm>
            <a:off x="8716893" y="3846008"/>
            <a:ext cx="1222513" cy="1186045"/>
          </a:xfrm>
          <a:prstGeom prst="rect">
            <a:avLst/>
          </a:prstGeom>
          <a:solidFill>
            <a:srgbClr val="E7E7E8"/>
          </a:solidFill>
        </p:spPr>
        <p:txBody>
          <a:bodyPr lIns="72000" tIns="72000" rIns="72000">
            <a:normAutofit/>
          </a:bodyPr>
          <a:lstStyle>
            <a:lvl1pPr marL="0" indent="0">
              <a:buNone/>
              <a:defRPr sz="1400" b="1">
                <a:solidFill>
                  <a:schemeClr val="accent4"/>
                </a:solidFill>
              </a:defRPr>
            </a:lvl1pPr>
          </a:lstStyle>
          <a:p>
            <a:r>
              <a:rPr lang="en-US"/>
              <a:t>Click icon to add picture</a:t>
            </a:r>
            <a:endParaRPr lang="en-GB"/>
          </a:p>
        </p:txBody>
      </p:sp>
      <p:sp>
        <p:nvSpPr>
          <p:cNvPr id="31" name="Text Placeholder 7">
            <a:extLst>
              <a:ext uri="{FF2B5EF4-FFF2-40B4-BE49-F238E27FC236}">
                <a16:creationId xmlns:a16="http://schemas.microsoft.com/office/drawing/2014/main" id="{E834C28D-8C7D-974B-10D5-B205D0EBDFA5}"/>
              </a:ext>
            </a:extLst>
          </p:cNvPr>
          <p:cNvSpPr>
            <a:spLocks noGrp="1"/>
          </p:cNvSpPr>
          <p:nvPr>
            <p:ph type="body" sz="quarter" idx="53" hasCustomPrompt="1"/>
          </p:nvPr>
        </p:nvSpPr>
        <p:spPr>
          <a:xfrm>
            <a:off x="8716893" y="5158269"/>
            <a:ext cx="2707795"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32" name="Text Placeholder 7">
            <a:extLst>
              <a:ext uri="{FF2B5EF4-FFF2-40B4-BE49-F238E27FC236}">
                <a16:creationId xmlns:a16="http://schemas.microsoft.com/office/drawing/2014/main" id="{EBA14631-C234-B996-559F-BCC65FBE18C5}"/>
              </a:ext>
            </a:extLst>
          </p:cNvPr>
          <p:cNvSpPr>
            <a:spLocks noGrp="1"/>
          </p:cNvSpPr>
          <p:nvPr>
            <p:ph type="body" sz="quarter" idx="54" hasCustomPrompt="1"/>
          </p:nvPr>
        </p:nvSpPr>
        <p:spPr>
          <a:xfrm>
            <a:off x="8716893" y="5479792"/>
            <a:ext cx="2707795" cy="274320"/>
          </a:xfrm>
        </p:spPr>
        <p:txBody>
          <a:bodyPr/>
          <a:lstStyle>
            <a:lvl1pPr marL="0" indent="0">
              <a:spcBef>
                <a:spcPts val="0"/>
              </a:spcBef>
              <a:buNone/>
              <a:defRPr sz="1400" b="0">
                <a:solidFill>
                  <a:schemeClr val="bg1"/>
                </a:solidFill>
                <a:latin typeface="+mn-lt"/>
              </a:defRPr>
            </a:lvl1pPr>
          </a:lstStyle>
          <a:p>
            <a:pPr lvl="0"/>
            <a:r>
              <a:rPr lang="en-US"/>
              <a:t>Title</a:t>
            </a:r>
          </a:p>
        </p:txBody>
      </p:sp>
      <p:grpSp>
        <p:nvGrpSpPr>
          <p:cNvPr id="2" name="Group 1">
            <a:extLst>
              <a:ext uri="{FF2B5EF4-FFF2-40B4-BE49-F238E27FC236}">
                <a16:creationId xmlns:a16="http://schemas.microsoft.com/office/drawing/2014/main" id="{16B2B300-BF77-D18F-9E52-2FC126FBBAFC}"/>
              </a:ext>
            </a:extLst>
          </p:cNvPr>
          <p:cNvGrpSpPr/>
          <p:nvPr/>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7B68E3D8-02C8-4EA9-D9C6-814016C0D54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26255792-4E4D-9B21-2084-7E0D96EA194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B36FE2F8-63F1-5161-D1CD-24196900CE8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2D1DECEA-B0AD-208F-0220-DAD0AE9F410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0B0B587F-FBD4-B2CC-FD25-701848A423A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7E1C2CE-AAFC-74D1-D8EF-106F5087C1D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FE0E92E5-1D12-DA96-9F91-B79F1FBFD95B}"/>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3" name="Slide Number Placeholder 2">
            <a:extLst>
              <a:ext uri="{FF2B5EF4-FFF2-40B4-BE49-F238E27FC236}">
                <a16:creationId xmlns:a16="http://schemas.microsoft.com/office/drawing/2014/main" id="{8B40AC40-04AB-1592-F097-AE893F4130D4}"/>
              </a:ext>
            </a:extLst>
          </p:cNvPr>
          <p:cNvSpPr>
            <a:spLocks noGrp="1"/>
          </p:cNvSpPr>
          <p:nvPr>
            <p:ph type="sldNum" sz="quarter" idx="55"/>
          </p:nvPr>
        </p:nvSpPr>
        <p:spPr>
          <a:xfrm>
            <a:off x="11341289" y="6404844"/>
            <a:ext cx="476534" cy="153632"/>
          </a:xfrm>
          <a:prstGeom prst="rect">
            <a:avLst/>
          </a:prstGeom>
        </p:spPr>
        <p:txBody>
          <a:bodyPr/>
          <a:lstStyle>
            <a:lvl1pPr>
              <a:defRPr>
                <a:solidFill>
                  <a:schemeClr val="bg1"/>
                </a:solidFill>
              </a:defRPr>
            </a:lvl1pPr>
          </a:lstStyle>
          <a:p>
            <a:fld id="{9E74224C-F5B0-D04D-98A9-64EC68DC7E07}" type="slidenum">
              <a:rPr lang="en-US" smtClean="0"/>
              <a:pPr/>
              <a:t>‹#›</a:t>
            </a:fld>
            <a:endParaRPr lang="en-US"/>
          </a:p>
        </p:txBody>
      </p:sp>
    </p:spTree>
    <p:extLst>
      <p:ext uri="{BB962C8B-B14F-4D97-AF65-F5344CB8AC3E}">
        <p14:creationId xmlns:p14="http://schemas.microsoft.com/office/powerpoint/2010/main" val="2872161588"/>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p:cSld name="Two point layout 1">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6C9660D8-2BD6-CF2A-198B-3E31A6E68AD4}"/>
              </a:ext>
            </a:extLst>
          </p:cNvPr>
          <p:cNvSpPr/>
          <p:nvPr/>
        </p:nvSpPr>
        <p:spPr>
          <a:xfrm>
            <a:off x="814557" y="2324588"/>
            <a:ext cx="5219699"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600">
              <a:solidFill>
                <a:schemeClr val="bg1"/>
              </a:solidFill>
            </a:endParaRPr>
          </a:p>
        </p:txBody>
      </p:sp>
      <p:sp>
        <p:nvSpPr>
          <p:cNvPr id="18" name="Rectangle 17">
            <a:extLst>
              <a:ext uri="{FF2B5EF4-FFF2-40B4-BE49-F238E27FC236}">
                <a16:creationId xmlns:a16="http://schemas.microsoft.com/office/drawing/2014/main" id="{67DCB724-3617-4EC4-86D9-9D7E448D3D56}"/>
              </a:ext>
            </a:extLst>
          </p:cNvPr>
          <p:cNvSpPr/>
          <p:nvPr/>
        </p:nvSpPr>
        <p:spPr>
          <a:xfrm>
            <a:off x="6216650" y="2324587"/>
            <a:ext cx="5219700"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600">
              <a:solidFill>
                <a:schemeClr val="bg1"/>
              </a:solidFill>
            </a:endParaRP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a:xfrm>
            <a:off x="815975" y="713232"/>
            <a:ext cx="10620375" cy="553998"/>
          </a:xfrm>
        </p:spPr>
        <p:txBody>
          <a:bodyPr/>
          <a:lstStyle/>
          <a:p>
            <a:r>
              <a:rPr lang="en-US"/>
              <a:t>Two point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normAutofit/>
          </a:bodyPr>
          <a:lstStyle>
            <a:lvl1pPr marL="0" indent="0">
              <a:spcBef>
                <a:spcPts val="0"/>
              </a:spcBef>
              <a:buNone/>
              <a:defRPr sz="2000">
                <a:solidFill>
                  <a:schemeClr val="tx1"/>
                </a:solidFill>
              </a:defRPr>
            </a:lvl1pPr>
          </a:lstStyle>
          <a:p>
            <a:pPr lvl="0"/>
            <a:r>
              <a:rPr lang="en-US"/>
              <a:t>Click to add subheading</a:t>
            </a:r>
            <a:endParaRPr lang="en-GB"/>
          </a:p>
        </p:txBody>
      </p:sp>
      <p:grpSp>
        <p:nvGrpSpPr>
          <p:cNvPr id="4" name="Group 3">
            <a:extLst>
              <a:ext uri="{FF2B5EF4-FFF2-40B4-BE49-F238E27FC236}">
                <a16:creationId xmlns:a16="http://schemas.microsoft.com/office/drawing/2014/main" id="{C1889CB1-C35F-BA72-9150-E16B254BDB0B}"/>
              </a:ext>
            </a:extLst>
          </p:cNvPr>
          <p:cNvGrpSpPr/>
          <p:nvPr/>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0FCE80B4-90C1-CF3C-B33B-D19FE6CEB85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6" name="Freeform 11">
              <a:extLst>
                <a:ext uri="{FF2B5EF4-FFF2-40B4-BE49-F238E27FC236}">
                  <a16:creationId xmlns:a16="http://schemas.microsoft.com/office/drawing/2014/main" id="{25C826E1-5850-A20B-2EBE-AC23028EE2E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7" name="Freeform 14">
              <a:extLst>
                <a:ext uri="{FF2B5EF4-FFF2-40B4-BE49-F238E27FC236}">
                  <a16:creationId xmlns:a16="http://schemas.microsoft.com/office/drawing/2014/main" id="{259EA141-A5EC-2541-C613-6A5D6A080546}"/>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8" name="Freeform 18">
              <a:extLst>
                <a:ext uri="{FF2B5EF4-FFF2-40B4-BE49-F238E27FC236}">
                  <a16:creationId xmlns:a16="http://schemas.microsoft.com/office/drawing/2014/main" id="{ACE3B3E7-6929-BF61-97EF-D8D853EFD3E2}"/>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1" name="Freeform 19">
              <a:extLst>
                <a:ext uri="{FF2B5EF4-FFF2-40B4-BE49-F238E27FC236}">
                  <a16:creationId xmlns:a16="http://schemas.microsoft.com/office/drawing/2014/main" id="{DF847BA2-5C0C-A08F-7471-4BA667B76DD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2" name="Freeform 20">
              <a:extLst>
                <a:ext uri="{FF2B5EF4-FFF2-40B4-BE49-F238E27FC236}">
                  <a16:creationId xmlns:a16="http://schemas.microsoft.com/office/drawing/2014/main" id="{AE7C9A3E-0197-03D8-48FA-41D78B9C1E4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4" name="Freeform 23">
              <a:extLst>
                <a:ext uri="{FF2B5EF4-FFF2-40B4-BE49-F238E27FC236}">
                  <a16:creationId xmlns:a16="http://schemas.microsoft.com/office/drawing/2014/main" id="{B01CCA73-71F0-5B20-251A-2979C0A079C2}"/>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2" name="Text Placeholder 21">
            <a:extLst>
              <a:ext uri="{FF2B5EF4-FFF2-40B4-BE49-F238E27FC236}">
                <a16:creationId xmlns:a16="http://schemas.microsoft.com/office/drawing/2014/main" id="{8B628CB2-AC76-AFF1-CB1B-81CC741D61A3}"/>
              </a:ext>
            </a:extLst>
          </p:cNvPr>
          <p:cNvSpPr>
            <a:spLocks noGrp="1"/>
          </p:cNvSpPr>
          <p:nvPr>
            <p:ph type="body" sz="quarter" idx="16" hasCustomPrompt="1"/>
          </p:nvPr>
        </p:nvSpPr>
        <p:spPr>
          <a:xfrm>
            <a:off x="1060704" y="1984248"/>
            <a:ext cx="1051560" cy="1051560"/>
          </a:xfrm>
          <a:solidFill>
            <a:schemeClr val="accent1"/>
          </a:solidFill>
        </p:spPr>
        <p:txBody>
          <a:bodyPr anchor="ctr" anchorCtr="0">
            <a:normAutofit/>
          </a:bodyPr>
          <a:lstStyle>
            <a:lvl1pPr marL="0" indent="0" algn="ctr">
              <a:buNone/>
              <a:defRPr sz="3600">
                <a:solidFill>
                  <a:schemeClr val="bg1"/>
                </a:solidFill>
              </a:defRPr>
            </a:lvl1pPr>
          </a:lstStyle>
          <a:p>
            <a:pPr lvl="0"/>
            <a:r>
              <a:rPr lang="en-US"/>
              <a:t>01</a:t>
            </a:r>
          </a:p>
        </p:txBody>
      </p:sp>
      <p:sp>
        <p:nvSpPr>
          <p:cNvPr id="23" name="Text Placeholder 21">
            <a:extLst>
              <a:ext uri="{FF2B5EF4-FFF2-40B4-BE49-F238E27FC236}">
                <a16:creationId xmlns:a16="http://schemas.microsoft.com/office/drawing/2014/main" id="{3FC01737-0FDA-829E-3271-889023D0E6E1}"/>
              </a:ext>
            </a:extLst>
          </p:cNvPr>
          <p:cNvSpPr>
            <a:spLocks noGrp="1"/>
          </p:cNvSpPr>
          <p:nvPr>
            <p:ph type="body" sz="quarter" idx="17" hasCustomPrompt="1"/>
          </p:nvPr>
        </p:nvSpPr>
        <p:spPr>
          <a:xfrm>
            <a:off x="6455664" y="1975104"/>
            <a:ext cx="1051560" cy="1051560"/>
          </a:xfrm>
          <a:solidFill>
            <a:schemeClr val="accent2"/>
          </a:solidFill>
        </p:spPr>
        <p:txBody>
          <a:bodyPr anchor="ctr" anchorCtr="0">
            <a:normAutofit/>
          </a:bodyPr>
          <a:lstStyle>
            <a:lvl1pPr marL="0" indent="0" algn="ctr">
              <a:buNone/>
              <a:defRPr sz="3600">
                <a:solidFill>
                  <a:schemeClr val="bg1"/>
                </a:solidFill>
              </a:defRPr>
            </a:lvl1pPr>
          </a:lstStyle>
          <a:p>
            <a:pPr lvl="0"/>
            <a:r>
              <a:rPr lang="en-US"/>
              <a:t>02</a:t>
            </a:r>
          </a:p>
        </p:txBody>
      </p:sp>
      <p:sp>
        <p:nvSpPr>
          <p:cNvPr id="9" name="Content Placeholder 17">
            <a:extLst>
              <a:ext uri="{FF2B5EF4-FFF2-40B4-BE49-F238E27FC236}">
                <a16:creationId xmlns:a16="http://schemas.microsoft.com/office/drawing/2014/main" id="{025637C1-98BB-3B5D-A69F-52B0D802E28A}"/>
              </a:ext>
            </a:extLst>
          </p:cNvPr>
          <p:cNvSpPr>
            <a:spLocks noGrp="1"/>
          </p:cNvSpPr>
          <p:nvPr>
            <p:ph sz="quarter" idx="20"/>
          </p:nvPr>
        </p:nvSpPr>
        <p:spPr>
          <a:xfrm>
            <a:off x="1066800" y="3352800"/>
            <a:ext cx="4724400" cy="2057400"/>
          </a:xfrm>
        </p:spPr>
        <p:txBody>
          <a:bodyPr>
            <a:normAutofit/>
          </a:bodyPr>
          <a:lstStyle>
            <a:lvl1pPr>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Content Placeholder 17">
            <a:extLst>
              <a:ext uri="{FF2B5EF4-FFF2-40B4-BE49-F238E27FC236}">
                <a16:creationId xmlns:a16="http://schemas.microsoft.com/office/drawing/2014/main" id="{88B6FA83-69E6-6DF0-D560-F2369DAB518E}"/>
              </a:ext>
            </a:extLst>
          </p:cNvPr>
          <p:cNvSpPr>
            <a:spLocks noGrp="1"/>
          </p:cNvSpPr>
          <p:nvPr>
            <p:ph sz="quarter" idx="21"/>
          </p:nvPr>
        </p:nvSpPr>
        <p:spPr>
          <a:xfrm>
            <a:off x="6477000" y="3352800"/>
            <a:ext cx="4724400" cy="2057400"/>
          </a:xfrm>
        </p:spPr>
        <p:txBody>
          <a:bodyPr>
            <a:normAutofit/>
          </a:bodyPr>
          <a:lstStyle>
            <a:lvl1pPr>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5" name="Slide Number Placeholder 14">
            <a:extLst>
              <a:ext uri="{FF2B5EF4-FFF2-40B4-BE49-F238E27FC236}">
                <a16:creationId xmlns:a16="http://schemas.microsoft.com/office/drawing/2014/main" id="{A604AF5B-EAC2-3AD6-BB7B-CBFD631D6BCD}"/>
              </a:ext>
            </a:extLst>
          </p:cNvPr>
          <p:cNvSpPr>
            <a:spLocks noGrp="1"/>
          </p:cNvSpPr>
          <p:nvPr>
            <p:ph type="sldNum" sz="quarter" idx="22"/>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1633361321"/>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p:cSld name="Two point layout 2">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6C9660D8-2BD6-CF2A-198B-3E31A6E68AD4}"/>
              </a:ext>
            </a:extLst>
          </p:cNvPr>
          <p:cNvSpPr/>
          <p:nvPr/>
        </p:nvSpPr>
        <p:spPr>
          <a:xfrm>
            <a:off x="814557" y="2324588"/>
            <a:ext cx="5219699" cy="3356733"/>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600">
              <a:solidFill>
                <a:schemeClr val="bg1"/>
              </a:solidFill>
            </a:endParaRPr>
          </a:p>
        </p:txBody>
      </p:sp>
      <p:sp>
        <p:nvSpPr>
          <p:cNvPr id="18" name="Rectangle 17">
            <a:extLst>
              <a:ext uri="{FF2B5EF4-FFF2-40B4-BE49-F238E27FC236}">
                <a16:creationId xmlns:a16="http://schemas.microsoft.com/office/drawing/2014/main" id="{67DCB724-3617-4EC4-86D9-9D7E448D3D56}"/>
              </a:ext>
            </a:extLst>
          </p:cNvPr>
          <p:cNvSpPr/>
          <p:nvPr/>
        </p:nvSpPr>
        <p:spPr>
          <a:xfrm>
            <a:off x="6216650" y="2324587"/>
            <a:ext cx="5219700" cy="3356733"/>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600">
              <a:solidFill>
                <a:schemeClr val="bg1"/>
              </a:solidFill>
            </a:endParaRP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a:xfrm>
            <a:off x="815975" y="713232"/>
            <a:ext cx="10620375" cy="553998"/>
          </a:xfrm>
        </p:spPr>
        <p:txBody>
          <a:bodyPr/>
          <a:lstStyle/>
          <a:p>
            <a:r>
              <a:rPr lang="en-US"/>
              <a:t>Two point slide</a:t>
            </a:r>
          </a:p>
        </p:txBody>
      </p:sp>
      <p:grpSp>
        <p:nvGrpSpPr>
          <p:cNvPr id="4" name="Group 3">
            <a:extLst>
              <a:ext uri="{FF2B5EF4-FFF2-40B4-BE49-F238E27FC236}">
                <a16:creationId xmlns:a16="http://schemas.microsoft.com/office/drawing/2014/main" id="{AC579EFF-3467-0FC9-4190-52B601477337}"/>
              </a:ext>
            </a:extLst>
          </p:cNvPr>
          <p:cNvGrpSpPr/>
          <p:nvPr/>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81E984EC-8B1F-F0C3-056F-AB28207A541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6" name="Freeform 11">
              <a:extLst>
                <a:ext uri="{FF2B5EF4-FFF2-40B4-BE49-F238E27FC236}">
                  <a16:creationId xmlns:a16="http://schemas.microsoft.com/office/drawing/2014/main" id="{82AEFB30-A7F7-BDB6-4D12-62ADF0D151E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7" name="Freeform 14">
              <a:extLst>
                <a:ext uri="{FF2B5EF4-FFF2-40B4-BE49-F238E27FC236}">
                  <a16:creationId xmlns:a16="http://schemas.microsoft.com/office/drawing/2014/main" id="{8DD48789-02F7-7003-F8A9-31C8E46C0837}"/>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8" name="Freeform 18">
              <a:extLst>
                <a:ext uri="{FF2B5EF4-FFF2-40B4-BE49-F238E27FC236}">
                  <a16:creationId xmlns:a16="http://schemas.microsoft.com/office/drawing/2014/main" id="{0D3BD6D2-A103-6EC2-3226-9B07954235EE}"/>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1" name="Freeform 19">
              <a:extLst>
                <a:ext uri="{FF2B5EF4-FFF2-40B4-BE49-F238E27FC236}">
                  <a16:creationId xmlns:a16="http://schemas.microsoft.com/office/drawing/2014/main" id="{37228847-1DD8-D8E0-F1F8-67BECA1C2ED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2" name="Freeform 20">
              <a:extLst>
                <a:ext uri="{FF2B5EF4-FFF2-40B4-BE49-F238E27FC236}">
                  <a16:creationId xmlns:a16="http://schemas.microsoft.com/office/drawing/2014/main" id="{9D9FFE5E-B633-291B-8CF2-C60BBA00BF91}"/>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4" name="Freeform 23">
              <a:extLst>
                <a:ext uri="{FF2B5EF4-FFF2-40B4-BE49-F238E27FC236}">
                  <a16:creationId xmlns:a16="http://schemas.microsoft.com/office/drawing/2014/main" id="{86DFBF58-4F6F-4AF0-1C68-E726179AF5A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1" name="Text Placeholder 21">
            <a:extLst>
              <a:ext uri="{FF2B5EF4-FFF2-40B4-BE49-F238E27FC236}">
                <a16:creationId xmlns:a16="http://schemas.microsoft.com/office/drawing/2014/main" id="{0A8A0D3B-03AA-AF7C-A8F4-6976D25E0E00}"/>
              </a:ext>
            </a:extLst>
          </p:cNvPr>
          <p:cNvSpPr>
            <a:spLocks noGrp="1"/>
          </p:cNvSpPr>
          <p:nvPr>
            <p:ph type="body" sz="quarter" idx="16" hasCustomPrompt="1"/>
          </p:nvPr>
        </p:nvSpPr>
        <p:spPr>
          <a:xfrm>
            <a:off x="1060704" y="1984248"/>
            <a:ext cx="1051560" cy="1051560"/>
          </a:xfrm>
          <a:solidFill>
            <a:schemeClr val="accent1"/>
          </a:solidFill>
        </p:spPr>
        <p:txBody>
          <a:bodyPr anchor="ctr" anchorCtr="0">
            <a:normAutofit/>
          </a:bodyPr>
          <a:lstStyle>
            <a:lvl1pPr marL="0" indent="0" algn="ctr">
              <a:buNone/>
              <a:defRPr sz="3600">
                <a:solidFill>
                  <a:schemeClr val="bg1"/>
                </a:solidFill>
              </a:defRPr>
            </a:lvl1pPr>
          </a:lstStyle>
          <a:p>
            <a:pPr lvl="0"/>
            <a:r>
              <a:rPr lang="en-US"/>
              <a:t>01</a:t>
            </a:r>
          </a:p>
        </p:txBody>
      </p:sp>
      <p:sp>
        <p:nvSpPr>
          <p:cNvPr id="22" name="Text Placeholder 21">
            <a:extLst>
              <a:ext uri="{FF2B5EF4-FFF2-40B4-BE49-F238E27FC236}">
                <a16:creationId xmlns:a16="http://schemas.microsoft.com/office/drawing/2014/main" id="{DD39083B-3B2C-45F4-6BB6-CEB33F07F627}"/>
              </a:ext>
            </a:extLst>
          </p:cNvPr>
          <p:cNvSpPr>
            <a:spLocks noGrp="1"/>
          </p:cNvSpPr>
          <p:nvPr>
            <p:ph type="body" sz="quarter" idx="17" hasCustomPrompt="1"/>
          </p:nvPr>
        </p:nvSpPr>
        <p:spPr>
          <a:xfrm>
            <a:off x="6455664" y="1975104"/>
            <a:ext cx="1051560" cy="1051560"/>
          </a:xfrm>
          <a:solidFill>
            <a:schemeClr val="accent2"/>
          </a:solidFill>
        </p:spPr>
        <p:txBody>
          <a:bodyPr anchor="ctr" anchorCtr="0">
            <a:normAutofit/>
          </a:bodyPr>
          <a:lstStyle>
            <a:lvl1pPr marL="0" indent="0" algn="ctr">
              <a:buNone/>
              <a:defRPr sz="3600">
                <a:solidFill>
                  <a:schemeClr val="bg1"/>
                </a:solidFill>
              </a:defRPr>
            </a:lvl1pPr>
          </a:lstStyle>
          <a:p>
            <a:pPr lvl="0"/>
            <a:r>
              <a:rPr lang="en-US"/>
              <a:t>02</a:t>
            </a:r>
          </a:p>
        </p:txBody>
      </p:sp>
      <p:sp>
        <p:nvSpPr>
          <p:cNvPr id="9" name="Text Placeholder 5">
            <a:extLst>
              <a:ext uri="{FF2B5EF4-FFF2-40B4-BE49-F238E27FC236}">
                <a16:creationId xmlns:a16="http://schemas.microsoft.com/office/drawing/2014/main" id="{853AB4FA-A5A6-2851-F955-EF4E77C19D9E}"/>
              </a:ext>
            </a:extLst>
          </p:cNvPr>
          <p:cNvSpPr>
            <a:spLocks noGrp="1"/>
          </p:cNvSpPr>
          <p:nvPr>
            <p:ph type="body" sz="quarter" idx="14" hasCustomPrompt="1"/>
          </p:nvPr>
        </p:nvSpPr>
        <p:spPr>
          <a:xfrm>
            <a:off x="814558" y="1341437"/>
            <a:ext cx="10621792" cy="330340"/>
          </a:xfrm>
        </p:spPr>
        <p:txBody>
          <a:bodyPr rIns="0">
            <a:normAutofit/>
          </a:bodyPr>
          <a:lstStyle>
            <a:lvl1pPr marL="0" indent="0">
              <a:spcBef>
                <a:spcPts val="0"/>
              </a:spcBef>
              <a:buNone/>
              <a:defRPr sz="2000">
                <a:solidFill>
                  <a:schemeClr val="tx1"/>
                </a:solidFill>
              </a:defRPr>
            </a:lvl1pPr>
          </a:lstStyle>
          <a:p>
            <a:pPr lvl="0"/>
            <a:r>
              <a:rPr lang="en-US"/>
              <a:t>Click to add subheading</a:t>
            </a:r>
            <a:endParaRPr lang="en-GB"/>
          </a:p>
        </p:txBody>
      </p:sp>
      <p:sp>
        <p:nvSpPr>
          <p:cNvPr id="13" name="Content Placeholder 17">
            <a:extLst>
              <a:ext uri="{FF2B5EF4-FFF2-40B4-BE49-F238E27FC236}">
                <a16:creationId xmlns:a16="http://schemas.microsoft.com/office/drawing/2014/main" id="{0858C366-ADD3-CF32-E2D0-7F6D62E8D04D}"/>
              </a:ext>
            </a:extLst>
          </p:cNvPr>
          <p:cNvSpPr>
            <a:spLocks noGrp="1"/>
          </p:cNvSpPr>
          <p:nvPr>
            <p:ph sz="quarter" idx="20"/>
          </p:nvPr>
        </p:nvSpPr>
        <p:spPr>
          <a:xfrm>
            <a:off x="1060704" y="3200400"/>
            <a:ext cx="4800600" cy="2057400"/>
          </a:xfrm>
        </p:spPr>
        <p:txBody>
          <a:bodyPr>
            <a:normAutofit/>
          </a:bodyPr>
          <a:lstStyle>
            <a:lvl1pPr>
              <a:defRPr sz="1600">
                <a:solidFill>
                  <a:schemeClr val="accent4"/>
                </a:solidFill>
              </a:defRPr>
            </a:lvl1pPr>
            <a:lvl2pPr>
              <a:defRPr sz="1600"/>
            </a:lvl2pPr>
            <a:lvl3pPr>
              <a:defRPr sz="1600">
                <a:solidFill>
                  <a:schemeClr val="accent4"/>
                </a:solidFill>
              </a:defRPr>
            </a:lvl3pPr>
            <a:lvl4pPr>
              <a:defRPr sz="1600">
                <a:solidFill>
                  <a:schemeClr val="accent4"/>
                </a:solidFill>
              </a:defRPr>
            </a:lvl4pPr>
            <a:lvl5pPr>
              <a:defRPr sz="18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6" name="Content Placeholder 17">
            <a:extLst>
              <a:ext uri="{FF2B5EF4-FFF2-40B4-BE49-F238E27FC236}">
                <a16:creationId xmlns:a16="http://schemas.microsoft.com/office/drawing/2014/main" id="{9FA145C6-0E07-D8DE-2C2D-FB175AC663E4}"/>
              </a:ext>
            </a:extLst>
          </p:cNvPr>
          <p:cNvSpPr>
            <a:spLocks noGrp="1"/>
          </p:cNvSpPr>
          <p:nvPr>
            <p:ph sz="quarter" idx="21"/>
          </p:nvPr>
        </p:nvSpPr>
        <p:spPr>
          <a:xfrm>
            <a:off x="6455664" y="3200400"/>
            <a:ext cx="4800600" cy="2057400"/>
          </a:xfrm>
        </p:spPr>
        <p:txBody>
          <a:bodyPr>
            <a:normAutofit/>
          </a:bodyPr>
          <a:lstStyle>
            <a:lvl1pPr>
              <a:defRPr sz="1600">
                <a:solidFill>
                  <a:schemeClr val="accent4"/>
                </a:solidFill>
              </a:defRPr>
            </a:lvl1pPr>
            <a:lvl2pPr>
              <a:defRPr sz="1600"/>
            </a:lvl2pPr>
            <a:lvl3pPr>
              <a:defRPr sz="1600">
                <a:solidFill>
                  <a:schemeClr val="accent4"/>
                </a:solidFill>
              </a:defRPr>
            </a:lvl3pPr>
            <a:lvl4pPr>
              <a:defRPr sz="1600">
                <a:solidFill>
                  <a:schemeClr val="accent4"/>
                </a:solidFill>
              </a:defRPr>
            </a:lvl4pPr>
            <a:lvl5pPr>
              <a:defRPr sz="18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5" name="Slide Number Placeholder 14">
            <a:extLst>
              <a:ext uri="{FF2B5EF4-FFF2-40B4-BE49-F238E27FC236}">
                <a16:creationId xmlns:a16="http://schemas.microsoft.com/office/drawing/2014/main" id="{571DE826-0BBB-6C7C-7D4A-EEFD03C486EA}"/>
              </a:ext>
            </a:extLst>
          </p:cNvPr>
          <p:cNvSpPr>
            <a:spLocks noGrp="1"/>
          </p:cNvSpPr>
          <p:nvPr>
            <p:ph type="sldNum" sz="quarter" idx="22"/>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167342967"/>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p:cSld name="Three point layout 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3CF3174-15FC-CD3F-D148-76A971AC7602}"/>
              </a:ext>
            </a:extLst>
          </p:cNvPr>
          <p:cNvSpPr/>
          <p:nvPr/>
        </p:nvSpPr>
        <p:spPr>
          <a:xfrm>
            <a:off x="814558" y="2324588"/>
            <a:ext cx="3397642"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8" name="Rectangle 7">
            <a:extLst>
              <a:ext uri="{FF2B5EF4-FFF2-40B4-BE49-F238E27FC236}">
                <a16:creationId xmlns:a16="http://schemas.microsoft.com/office/drawing/2014/main" id="{EAC89C05-22FA-148E-0F04-035A77353659}"/>
              </a:ext>
            </a:extLst>
          </p:cNvPr>
          <p:cNvSpPr/>
          <p:nvPr/>
        </p:nvSpPr>
        <p:spPr>
          <a:xfrm>
            <a:off x="4416027" y="2311121"/>
            <a:ext cx="3397643"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14" name="Rectangle 13">
            <a:extLst>
              <a:ext uri="{FF2B5EF4-FFF2-40B4-BE49-F238E27FC236}">
                <a16:creationId xmlns:a16="http://schemas.microsoft.com/office/drawing/2014/main" id="{C2DEFBEA-FD39-A4AC-E2C7-8CBFB0118F33}"/>
              </a:ext>
            </a:extLst>
          </p:cNvPr>
          <p:cNvSpPr/>
          <p:nvPr/>
        </p:nvSpPr>
        <p:spPr>
          <a:xfrm>
            <a:off x="8015967" y="2311123"/>
            <a:ext cx="3397642"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a:xfrm>
            <a:off x="815975" y="713232"/>
            <a:ext cx="10620375" cy="553998"/>
          </a:xfrm>
        </p:spPr>
        <p:txBody>
          <a:bodyPr/>
          <a:lstStyle/>
          <a:p>
            <a:r>
              <a:rPr lang="en-US"/>
              <a:t>Three point slide</a:t>
            </a:r>
          </a:p>
        </p:txBody>
      </p:sp>
      <p:grpSp>
        <p:nvGrpSpPr>
          <p:cNvPr id="9" name="Group 8">
            <a:extLst>
              <a:ext uri="{FF2B5EF4-FFF2-40B4-BE49-F238E27FC236}">
                <a16:creationId xmlns:a16="http://schemas.microsoft.com/office/drawing/2014/main" id="{7BB5EF85-EA9E-3034-9AA7-3941942DDA58}"/>
              </a:ext>
            </a:extLst>
          </p:cNvPr>
          <p:cNvGrpSpPr/>
          <p:nvPr/>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B6D2528E-93E7-393E-1B44-FA1B6EC29095}"/>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3" name="Freeform 11">
              <a:extLst>
                <a:ext uri="{FF2B5EF4-FFF2-40B4-BE49-F238E27FC236}">
                  <a16:creationId xmlns:a16="http://schemas.microsoft.com/office/drawing/2014/main" id="{5A767001-DCC5-1970-DA39-863A66F357F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4">
              <a:extLst>
                <a:ext uri="{FF2B5EF4-FFF2-40B4-BE49-F238E27FC236}">
                  <a16:creationId xmlns:a16="http://schemas.microsoft.com/office/drawing/2014/main" id="{C71809A5-2A4B-ECF5-155C-EB5D3777C8DA}"/>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8">
              <a:extLst>
                <a:ext uri="{FF2B5EF4-FFF2-40B4-BE49-F238E27FC236}">
                  <a16:creationId xmlns:a16="http://schemas.microsoft.com/office/drawing/2014/main" id="{ADD6684A-EAE0-97FE-BA8B-F1854232033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9" name="Freeform 19">
              <a:extLst>
                <a:ext uri="{FF2B5EF4-FFF2-40B4-BE49-F238E27FC236}">
                  <a16:creationId xmlns:a16="http://schemas.microsoft.com/office/drawing/2014/main" id="{1CCA80B4-D320-7D57-3B99-919A7B50338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3" name="Freeform 20">
              <a:extLst>
                <a:ext uri="{FF2B5EF4-FFF2-40B4-BE49-F238E27FC236}">
                  <a16:creationId xmlns:a16="http://schemas.microsoft.com/office/drawing/2014/main" id="{007A4271-5BAC-AF4F-232B-E836897AD1D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0A36F8B4-5624-3B3B-656E-734165A12B02}"/>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5" name="Text Placeholder 21">
            <a:extLst>
              <a:ext uri="{FF2B5EF4-FFF2-40B4-BE49-F238E27FC236}">
                <a16:creationId xmlns:a16="http://schemas.microsoft.com/office/drawing/2014/main" id="{99BADEA4-37D5-F262-1B68-0F2093F461FF}"/>
              </a:ext>
            </a:extLst>
          </p:cNvPr>
          <p:cNvSpPr>
            <a:spLocks noGrp="1"/>
          </p:cNvSpPr>
          <p:nvPr>
            <p:ph type="body" sz="quarter" idx="17" hasCustomPrompt="1"/>
          </p:nvPr>
        </p:nvSpPr>
        <p:spPr>
          <a:xfrm>
            <a:off x="1060704" y="1984248"/>
            <a:ext cx="1051560" cy="1051560"/>
          </a:xfrm>
          <a:solidFill>
            <a:schemeClr val="accent1"/>
          </a:solidFill>
        </p:spPr>
        <p:txBody>
          <a:bodyPr anchor="ctr" anchorCtr="0">
            <a:normAutofit/>
          </a:bodyPr>
          <a:lstStyle>
            <a:lvl1pPr marL="0" indent="0" algn="ctr">
              <a:buNone/>
              <a:defRPr sz="3600">
                <a:solidFill>
                  <a:schemeClr val="bg1"/>
                </a:solidFill>
              </a:defRPr>
            </a:lvl1pPr>
          </a:lstStyle>
          <a:p>
            <a:pPr lvl="0"/>
            <a:r>
              <a:rPr lang="en-US"/>
              <a:t>01</a:t>
            </a:r>
          </a:p>
        </p:txBody>
      </p:sp>
      <p:sp>
        <p:nvSpPr>
          <p:cNvPr id="26" name="Text Placeholder 21">
            <a:extLst>
              <a:ext uri="{FF2B5EF4-FFF2-40B4-BE49-F238E27FC236}">
                <a16:creationId xmlns:a16="http://schemas.microsoft.com/office/drawing/2014/main" id="{1B5CFE7E-0C43-2CC1-DF64-129ED37C241B}"/>
              </a:ext>
            </a:extLst>
          </p:cNvPr>
          <p:cNvSpPr>
            <a:spLocks noGrp="1"/>
          </p:cNvSpPr>
          <p:nvPr>
            <p:ph type="body" sz="quarter" idx="18" hasCustomPrompt="1"/>
          </p:nvPr>
        </p:nvSpPr>
        <p:spPr>
          <a:xfrm>
            <a:off x="4648200" y="1984248"/>
            <a:ext cx="1051560" cy="1051560"/>
          </a:xfrm>
          <a:solidFill>
            <a:schemeClr val="accent2"/>
          </a:solidFill>
        </p:spPr>
        <p:txBody>
          <a:bodyPr anchor="ctr" anchorCtr="0">
            <a:normAutofit/>
          </a:bodyPr>
          <a:lstStyle>
            <a:lvl1pPr marL="0" indent="0" algn="ctr">
              <a:buNone/>
              <a:defRPr sz="3600">
                <a:solidFill>
                  <a:schemeClr val="bg1"/>
                </a:solidFill>
              </a:defRPr>
            </a:lvl1pPr>
          </a:lstStyle>
          <a:p>
            <a:pPr lvl="0"/>
            <a:r>
              <a:rPr lang="en-US"/>
              <a:t>02</a:t>
            </a:r>
          </a:p>
        </p:txBody>
      </p:sp>
      <p:sp>
        <p:nvSpPr>
          <p:cNvPr id="27" name="Text Placeholder 21">
            <a:extLst>
              <a:ext uri="{FF2B5EF4-FFF2-40B4-BE49-F238E27FC236}">
                <a16:creationId xmlns:a16="http://schemas.microsoft.com/office/drawing/2014/main" id="{CA2C38B0-0DF7-AD0C-8FCB-52F2242765EA}"/>
              </a:ext>
            </a:extLst>
          </p:cNvPr>
          <p:cNvSpPr>
            <a:spLocks noGrp="1"/>
          </p:cNvSpPr>
          <p:nvPr>
            <p:ph type="body" sz="quarter" idx="19" hasCustomPrompt="1"/>
          </p:nvPr>
        </p:nvSpPr>
        <p:spPr>
          <a:xfrm>
            <a:off x="8257032" y="1984248"/>
            <a:ext cx="1051560" cy="1051560"/>
          </a:xfrm>
          <a:solidFill>
            <a:schemeClr val="accent3"/>
          </a:solidFill>
        </p:spPr>
        <p:txBody>
          <a:bodyPr anchor="ctr" anchorCtr="0">
            <a:normAutofit/>
          </a:bodyPr>
          <a:lstStyle>
            <a:lvl1pPr marL="0" indent="0" algn="ctr">
              <a:buNone/>
              <a:defRPr sz="3600">
                <a:solidFill>
                  <a:schemeClr val="bg1"/>
                </a:solidFill>
              </a:defRPr>
            </a:lvl1pPr>
          </a:lstStyle>
          <a:p>
            <a:pPr lvl="0"/>
            <a:r>
              <a:rPr lang="en-US"/>
              <a:t>03</a:t>
            </a:r>
          </a:p>
        </p:txBody>
      </p:sp>
      <p:sp>
        <p:nvSpPr>
          <p:cNvPr id="4" name="Text Placeholder 5">
            <a:extLst>
              <a:ext uri="{FF2B5EF4-FFF2-40B4-BE49-F238E27FC236}">
                <a16:creationId xmlns:a16="http://schemas.microsoft.com/office/drawing/2014/main" id="{3B2CBE38-0F56-C0D6-98DE-2397D80DE88A}"/>
              </a:ext>
            </a:extLst>
          </p:cNvPr>
          <p:cNvSpPr>
            <a:spLocks noGrp="1"/>
          </p:cNvSpPr>
          <p:nvPr>
            <p:ph type="body" sz="quarter" idx="14" hasCustomPrompt="1"/>
          </p:nvPr>
        </p:nvSpPr>
        <p:spPr>
          <a:xfrm>
            <a:off x="814558" y="1341437"/>
            <a:ext cx="10621792" cy="330340"/>
          </a:xfrm>
        </p:spPr>
        <p:txBody>
          <a:bodyPr rIns="0">
            <a:normAutofit/>
          </a:bodyPr>
          <a:lstStyle>
            <a:lvl1pPr marL="0" indent="0">
              <a:spcBef>
                <a:spcPts val="0"/>
              </a:spcBef>
              <a:buNone/>
              <a:defRPr sz="2000">
                <a:solidFill>
                  <a:schemeClr val="tx1"/>
                </a:solidFill>
              </a:defRPr>
            </a:lvl1pPr>
          </a:lstStyle>
          <a:p>
            <a:pPr lvl="0"/>
            <a:r>
              <a:rPr lang="en-US"/>
              <a:t>Click to add subheading</a:t>
            </a:r>
            <a:endParaRPr lang="en-GB"/>
          </a:p>
        </p:txBody>
      </p:sp>
      <p:sp>
        <p:nvSpPr>
          <p:cNvPr id="6" name="Content Placeholder 17">
            <a:extLst>
              <a:ext uri="{FF2B5EF4-FFF2-40B4-BE49-F238E27FC236}">
                <a16:creationId xmlns:a16="http://schemas.microsoft.com/office/drawing/2014/main" id="{6B21A685-8CB7-602E-9C15-B4E716E7DC5B}"/>
              </a:ext>
            </a:extLst>
          </p:cNvPr>
          <p:cNvSpPr>
            <a:spLocks noGrp="1"/>
          </p:cNvSpPr>
          <p:nvPr>
            <p:ph sz="quarter" idx="20"/>
          </p:nvPr>
        </p:nvSpPr>
        <p:spPr>
          <a:xfrm>
            <a:off x="1060704" y="3352800"/>
            <a:ext cx="2895600" cy="20574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Content Placeholder 17">
            <a:extLst>
              <a:ext uri="{FF2B5EF4-FFF2-40B4-BE49-F238E27FC236}">
                <a16:creationId xmlns:a16="http://schemas.microsoft.com/office/drawing/2014/main" id="{B41AE74C-6FDB-F859-8319-02B2C62959D4}"/>
              </a:ext>
            </a:extLst>
          </p:cNvPr>
          <p:cNvSpPr>
            <a:spLocks noGrp="1"/>
          </p:cNvSpPr>
          <p:nvPr>
            <p:ph sz="quarter" idx="21"/>
          </p:nvPr>
        </p:nvSpPr>
        <p:spPr>
          <a:xfrm>
            <a:off x="4572000" y="3352800"/>
            <a:ext cx="2895600" cy="20574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Content Placeholder 17">
            <a:extLst>
              <a:ext uri="{FF2B5EF4-FFF2-40B4-BE49-F238E27FC236}">
                <a16:creationId xmlns:a16="http://schemas.microsoft.com/office/drawing/2014/main" id="{EFB801FE-3167-9359-BDD6-13E2C567BBB8}"/>
              </a:ext>
            </a:extLst>
          </p:cNvPr>
          <p:cNvSpPr>
            <a:spLocks noGrp="1"/>
          </p:cNvSpPr>
          <p:nvPr>
            <p:ph sz="quarter" idx="22"/>
          </p:nvPr>
        </p:nvSpPr>
        <p:spPr>
          <a:xfrm>
            <a:off x="8180832" y="3352800"/>
            <a:ext cx="2895600" cy="20574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Slide Number Placeholder 11">
            <a:extLst>
              <a:ext uri="{FF2B5EF4-FFF2-40B4-BE49-F238E27FC236}">
                <a16:creationId xmlns:a16="http://schemas.microsoft.com/office/drawing/2014/main" id="{589C097A-3DD2-573C-A9FF-90D82D0C0601}"/>
              </a:ext>
            </a:extLst>
          </p:cNvPr>
          <p:cNvSpPr>
            <a:spLocks noGrp="1"/>
          </p:cNvSpPr>
          <p:nvPr>
            <p:ph type="sldNum" sz="quarter" idx="23"/>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2096737438"/>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p:cSld name="Three point layout 2">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3CF3174-15FC-CD3F-D148-76A971AC7602}"/>
              </a:ext>
            </a:extLst>
          </p:cNvPr>
          <p:cNvSpPr/>
          <p:nvPr/>
        </p:nvSpPr>
        <p:spPr>
          <a:xfrm>
            <a:off x="814558" y="2324588"/>
            <a:ext cx="3397642" cy="3356733"/>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8" name="Rectangle 7">
            <a:extLst>
              <a:ext uri="{FF2B5EF4-FFF2-40B4-BE49-F238E27FC236}">
                <a16:creationId xmlns:a16="http://schemas.microsoft.com/office/drawing/2014/main" id="{EAC89C05-22FA-148E-0F04-035A77353659}"/>
              </a:ext>
            </a:extLst>
          </p:cNvPr>
          <p:cNvSpPr/>
          <p:nvPr/>
        </p:nvSpPr>
        <p:spPr>
          <a:xfrm>
            <a:off x="4416027" y="2311121"/>
            <a:ext cx="3397643" cy="3356733"/>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14" name="Rectangle 13">
            <a:extLst>
              <a:ext uri="{FF2B5EF4-FFF2-40B4-BE49-F238E27FC236}">
                <a16:creationId xmlns:a16="http://schemas.microsoft.com/office/drawing/2014/main" id="{C2DEFBEA-FD39-A4AC-E2C7-8CBFB0118F33}"/>
              </a:ext>
            </a:extLst>
          </p:cNvPr>
          <p:cNvSpPr/>
          <p:nvPr/>
        </p:nvSpPr>
        <p:spPr>
          <a:xfrm>
            <a:off x="8015967" y="2311123"/>
            <a:ext cx="3397642" cy="3356733"/>
          </a:xfrm>
          <a:prstGeom prst="rect">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a:xfrm>
            <a:off x="815975" y="713232"/>
            <a:ext cx="10620375" cy="553998"/>
          </a:xfrm>
        </p:spPr>
        <p:txBody>
          <a:bodyPr/>
          <a:lstStyle/>
          <a:p>
            <a:r>
              <a:rPr lang="en-US"/>
              <a:t>Three point slide</a:t>
            </a:r>
          </a:p>
        </p:txBody>
      </p:sp>
      <p:grpSp>
        <p:nvGrpSpPr>
          <p:cNvPr id="9" name="Group 8">
            <a:extLst>
              <a:ext uri="{FF2B5EF4-FFF2-40B4-BE49-F238E27FC236}">
                <a16:creationId xmlns:a16="http://schemas.microsoft.com/office/drawing/2014/main" id="{C5743957-88D8-6563-88B1-3ADB23349BF0}"/>
              </a:ext>
            </a:extLst>
          </p:cNvPr>
          <p:cNvGrpSpPr/>
          <p:nvPr/>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D5DC70A9-3F65-8455-C243-CA0196E07E31}"/>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3" name="Freeform 11">
              <a:extLst>
                <a:ext uri="{FF2B5EF4-FFF2-40B4-BE49-F238E27FC236}">
                  <a16:creationId xmlns:a16="http://schemas.microsoft.com/office/drawing/2014/main" id="{5C914296-A82F-4C0E-21B7-E6EE6A99950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4">
              <a:extLst>
                <a:ext uri="{FF2B5EF4-FFF2-40B4-BE49-F238E27FC236}">
                  <a16:creationId xmlns:a16="http://schemas.microsoft.com/office/drawing/2014/main" id="{04C0F9FD-A044-F62D-626E-065EAA8AE04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8">
              <a:extLst>
                <a:ext uri="{FF2B5EF4-FFF2-40B4-BE49-F238E27FC236}">
                  <a16:creationId xmlns:a16="http://schemas.microsoft.com/office/drawing/2014/main" id="{0331D30D-C03B-CF63-EA2B-622E77D13DA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9" name="Freeform 19">
              <a:extLst>
                <a:ext uri="{FF2B5EF4-FFF2-40B4-BE49-F238E27FC236}">
                  <a16:creationId xmlns:a16="http://schemas.microsoft.com/office/drawing/2014/main" id="{F3E4444C-7D7F-799E-2A34-3AAB769FDB0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3" name="Freeform 20">
              <a:extLst>
                <a:ext uri="{FF2B5EF4-FFF2-40B4-BE49-F238E27FC236}">
                  <a16:creationId xmlns:a16="http://schemas.microsoft.com/office/drawing/2014/main" id="{77207BE7-22BE-B841-712B-B7E7BF7DA55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1470613C-0512-A218-9587-B76FE9AA66F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5" name="Text Placeholder 21">
            <a:extLst>
              <a:ext uri="{FF2B5EF4-FFF2-40B4-BE49-F238E27FC236}">
                <a16:creationId xmlns:a16="http://schemas.microsoft.com/office/drawing/2014/main" id="{12FBE549-8D23-F9ED-3121-708612E983BD}"/>
              </a:ext>
            </a:extLst>
          </p:cNvPr>
          <p:cNvSpPr>
            <a:spLocks noGrp="1"/>
          </p:cNvSpPr>
          <p:nvPr>
            <p:ph type="body" sz="quarter" idx="17" hasCustomPrompt="1"/>
          </p:nvPr>
        </p:nvSpPr>
        <p:spPr>
          <a:xfrm>
            <a:off x="1060704" y="1984248"/>
            <a:ext cx="1051560" cy="1051560"/>
          </a:xfrm>
          <a:solidFill>
            <a:schemeClr val="accent1"/>
          </a:solidFill>
        </p:spPr>
        <p:txBody>
          <a:bodyPr anchor="ctr" anchorCtr="0">
            <a:normAutofit/>
          </a:bodyPr>
          <a:lstStyle>
            <a:lvl1pPr marL="0" indent="0" algn="ctr">
              <a:buNone/>
              <a:defRPr sz="3600">
                <a:solidFill>
                  <a:schemeClr val="bg1"/>
                </a:solidFill>
              </a:defRPr>
            </a:lvl1pPr>
          </a:lstStyle>
          <a:p>
            <a:pPr lvl="0"/>
            <a:r>
              <a:rPr lang="en-US"/>
              <a:t>01</a:t>
            </a:r>
          </a:p>
        </p:txBody>
      </p:sp>
      <p:sp>
        <p:nvSpPr>
          <p:cNvPr id="26" name="Text Placeholder 21">
            <a:extLst>
              <a:ext uri="{FF2B5EF4-FFF2-40B4-BE49-F238E27FC236}">
                <a16:creationId xmlns:a16="http://schemas.microsoft.com/office/drawing/2014/main" id="{8AAED02F-0C2A-6705-0290-F2F54583BA7B}"/>
              </a:ext>
            </a:extLst>
          </p:cNvPr>
          <p:cNvSpPr>
            <a:spLocks noGrp="1"/>
          </p:cNvSpPr>
          <p:nvPr>
            <p:ph type="body" sz="quarter" idx="18" hasCustomPrompt="1"/>
          </p:nvPr>
        </p:nvSpPr>
        <p:spPr>
          <a:xfrm>
            <a:off x="4648200" y="1984248"/>
            <a:ext cx="1051560" cy="1051560"/>
          </a:xfrm>
          <a:solidFill>
            <a:schemeClr val="accent2"/>
          </a:solidFill>
        </p:spPr>
        <p:txBody>
          <a:bodyPr anchor="ctr" anchorCtr="0">
            <a:normAutofit/>
          </a:bodyPr>
          <a:lstStyle>
            <a:lvl1pPr marL="0" indent="0" algn="ctr">
              <a:buNone/>
              <a:defRPr sz="3600">
                <a:solidFill>
                  <a:schemeClr val="bg1"/>
                </a:solidFill>
              </a:defRPr>
            </a:lvl1pPr>
          </a:lstStyle>
          <a:p>
            <a:pPr lvl="0"/>
            <a:r>
              <a:rPr lang="en-US"/>
              <a:t>02</a:t>
            </a:r>
          </a:p>
        </p:txBody>
      </p:sp>
      <p:sp>
        <p:nvSpPr>
          <p:cNvPr id="27" name="Text Placeholder 21">
            <a:extLst>
              <a:ext uri="{FF2B5EF4-FFF2-40B4-BE49-F238E27FC236}">
                <a16:creationId xmlns:a16="http://schemas.microsoft.com/office/drawing/2014/main" id="{491D960A-8FA4-573D-BFAA-85E0E9D20C45}"/>
              </a:ext>
            </a:extLst>
          </p:cNvPr>
          <p:cNvSpPr>
            <a:spLocks noGrp="1"/>
          </p:cNvSpPr>
          <p:nvPr>
            <p:ph type="body" sz="quarter" idx="19" hasCustomPrompt="1"/>
          </p:nvPr>
        </p:nvSpPr>
        <p:spPr>
          <a:xfrm>
            <a:off x="8257032" y="1984248"/>
            <a:ext cx="1051560" cy="1051560"/>
          </a:xfrm>
          <a:solidFill>
            <a:schemeClr val="accent3"/>
          </a:solidFill>
        </p:spPr>
        <p:txBody>
          <a:bodyPr anchor="ctr" anchorCtr="0">
            <a:normAutofit/>
          </a:bodyPr>
          <a:lstStyle>
            <a:lvl1pPr marL="0" indent="0" algn="ctr">
              <a:buNone/>
              <a:defRPr sz="3600">
                <a:solidFill>
                  <a:schemeClr val="bg1"/>
                </a:solidFill>
              </a:defRPr>
            </a:lvl1pPr>
          </a:lstStyle>
          <a:p>
            <a:pPr lvl="0"/>
            <a:r>
              <a:rPr lang="en-US"/>
              <a:t>03</a:t>
            </a:r>
          </a:p>
        </p:txBody>
      </p:sp>
      <p:sp>
        <p:nvSpPr>
          <p:cNvPr id="4" name="Text Placeholder 5">
            <a:extLst>
              <a:ext uri="{FF2B5EF4-FFF2-40B4-BE49-F238E27FC236}">
                <a16:creationId xmlns:a16="http://schemas.microsoft.com/office/drawing/2014/main" id="{EF9A0D2B-9A40-D3A8-CC66-650BEE54971A}"/>
              </a:ext>
            </a:extLst>
          </p:cNvPr>
          <p:cNvSpPr>
            <a:spLocks noGrp="1"/>
          </p:cNvSpPr>
          <p:nvPr>
            <p:ph type="body" sz="quarter" idx="14" hasCustomPrompt="1"/>
          </p:nvPr>
        </p:nvSpPr>
        <p:spPr>
          <a:xfrm>
            <a:off x="814558" y="1341437"/>
            <a:ext cx="10621792" cy="330340"/>
          </a:xfrm>
        </p:spPr>
        <p:txBody>
          <a:bodyPr rIns="0">
            <a:normAutofit/>
          </a:bodyPr>
          <a:lstStyle>
            <a:lvl1pPr marL="0" indent="0">
              <a:spcBef>
                <a:spcPts val="0"/>
              </a:spcBef>
              <a:buNone/>
              <a:defRPr sz="2000">
                <a:solidFill>
                  <a:schemeClr val="tx1"/>
                </a:solidFill>
              </a:defRPr>
            </a:lvl1pPr>
          </a:lstStyle>
          <a:p>
            <a:pPr lvl="0"/>
            <a:r>
              <a:rPr lang="en-US"/>
              <a:t>Click to add subheading</a:t>
            </a:r>
            <a:endParaRPr lang="en-GB"/>
          </a:p>
        </p:txBody>
      </p:sp>
      <p:sp>
        <p:nvSpPr>
          <p:cNvPr id="6" name="Content Placeholder 17">
            <a:extLst>
              <a:ext uri="{FF2B5EF4-FFF2-40B4-BE49-F238E27FC236}">
                <a16:creationId xmlns:a16="http://schemas.microsoft.com/office/drawing/2014/main" id="{BA87037E-2DDA-B8D4-FC38-C03C64ECA203}"/>
              </a:ext>
            </a:extLst>
          </p:cNvPr>
          <p:cNvSpPr>
            <a:spLocks noGrp="1"/>
          </p:cNvSpPr>
          <p:nvPr>
            <p:ph sz="quarter" idx="20"/>
          </p:nvPr>
        </p:nvSpPr>
        <p:spPr>
          <a:xfrm>
            <a:off x="1060704" y="3200400"/>
            <a:ext cx="2895600" cy="2057400"/>
          </a:xfrm>
        </p:spPr>
        <p:txBody>
          <a:bodyPr>
            <a:normAutofit/>
          </a:bodyPr>
          <a:lstStyle>
            <a:lvl1pPr>
              <a:defRPr sz="1600">
                <a:solidFill>
                  <a:schemeClr val="accent4"/>
                </a:solidFill>
              </a:defRPr>
            </a:lvl1pPr>
            <a:lvl3pPr>
              <a:defRPr sz="1600">
                <a:solidFill>
                  <a:schemeClr val="accent4"/>
                </a:solidFill>
              </a:defRPr>
            </a:lvl3pPr>
            <a:lvl4pPr>
              <a:defRPr sz="1600">
                <a:solidFill>
                  <a:schemeClr val="accent4"/>
                </a:solidFill>
              </a:defRPr>
            </a:lvl4pPr>
            <a:lvl5pPr>
              <a:defRPr sz="16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Content Placeholder 17">
            <a:extLst>
              <a:ext uri="{FF2B5EF4-FFF2-40B4-BE49-F238E27FC236}">
                <a16:creationId xmlns:a16="http://schemas.microsoft.com/office/drawing/2014/main" id="{E8503487-2A2A-2577-E414-533AD55B9ACE}"/>
              </a:ext>
            </a:extLst>
          </p:cNvPr>
          <p:cNvSpPr>
            <a:spLocks noGrp="1"/>
          </p:cNvSpPr>
          <p:nvPr>
            <p:ph sz="quarter" idx="21"/>
          </p:nvPr>
        </p:nvSpPr>
        <p:spPr>
          <a:xfrm>
            <a:off x="4648200" y="3200400"/>
            <a:ext cx="2895600" cy="2057400"/>
          </a:xfrm>
        </p:spPr>
        <p:txBody>
          <a:bodyPr>
            <a:normAutofit/>
          </a:bodyPr>
          <a:lstStyle>
            <a:lvl1pPr>
              <a:defRPr sz="1600">
                <a:solidFill>
                  <a:schemeClr val="accent4"/>
                </a:solidFill>
              </a:defRPr>
            </a:lvl1pPr>
            <a:lvl3pPr>
              <a:defRPr sz="1600">
                <a:solidFill>
                  <a:schemeClr val="accent4"/>
                </a:solidFill>
              </a:defRPr>
            </a:lvl3pPr>
            <a:lvl4pPr>
              <a:defRPr sz="1600">
                <a:solidFill>
                  <a:schemeClr val="accent4"/>
                </a:solidFill>
              </a:defRPr>
            </a:lvl4pPr>
            <a:lvl5pPr>
              <a:defRPr sz="16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Content Placeholder 17">
            <a:extLst>
              <a:ext uri="{FF2B5EF4-FFF2-40B4-BE49-F238E27FC236}">
                <a16:creationId xmlns:a16="http://schemas.microsoft.com/office/drawing/2014/main" id="{8BB224DA-BFA8-0A2D-EADF-72388F605911}"/>
              </a:ext>
            </a:extLst>
          </p:cNvPr>
          <p:cNvSpPr>
            <a:spLocks noGrp="1"/>
          </p:cNvSpPr>
          <p:nvPr>
            <p:ph sz="quarter" idx="22"/>
          </p:nvPr>
        </p:nvSpPr>
        <p:spPr>
          <a:xfrm>
            <a:off x="8257032" y="3200400"/>
            <a:ext cx="2895600" cy="2057400"/>
          </a:xfrm>
        </p:spPr>
        <p:txBody>
          <a:bodyPr>
            <a:normAutofit/>
          </a:bodyPr>
          <a:lstStyle>
            <a:lvl1pPr>
              <a:defRPr sz="1600">
                <a:solidFill>
                  <a:schemeClr val="accent4"/>
                </a:solidFill>
              </a:defRPr>
            </a:lvl1pPr>
            <a:lvl3pPr>
              <a:defRPr sz="1600">
                <a:solidFill>
                  <a:schemeClr val="accent4"/>
                </a:solidFill>
              </a:defRPr>
            </a:lvl3pPr>
            <a:lvl4pPr>
              <a:defRPr sz="1600">
                <a:solidFill>
                  <a:schemeClr val="accent4"/>
                </a:solidFill>
              </a:defRPr>
            </a:lvl4pPr>
            <a:lvl5pPr>
              <a:defRPr sz="16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Slide Number Placeholder 6">
            <a:extLst>
              <a:ext uri="{FF2B5EF4-FFF2-40B4-BE49-F238E27FC236}">
                <a16:creationId xmlns:a16="http://schemas.microsoft.com/office/drawing/2014/main" id="{CE8B46AA-69A8-6C8E-00FD-6D7BA8E1E21A}"/>
              </a:ext>
            </a:extLst>
          </p:cNvPr>
          <p:cNvSpPr>
            <a:spLocks noGrp="1"/>
          </p:cNvSpPr>
          <p:nvPr>
            <p:ph type="sldNum" sz="quarter" idx="23"/>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2013342525"/>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p:cSld name="Four point layout 1">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43381DE8-AAB2-7E0F-464C-D2F6323F3A8E}"/>
              </a:ext>
            </a:extLst>
          </p:cNvPr>
          <p:cNvSpPr/>
          <p:nvPr/>
        </p:nvSpPr>
        <p:spPr>
          <a:xfrm>
            <a:off x="812746" y="2354208"/>
            <a:ext cx="2519363"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18" name="Rectangle 17">
            <a:extLst>
              <a:ext uri="{FF2B5EF4-FFF2-40B4-BE49-F238E27FC236}">
                <a16:creationId xmlns:a16="http://schemas.microsoft.com/office/drawing/2014/main" id="{45997208-4214-DEDE-524E-DD6068E5C97E}"/>
              </a:ext>
            </a:extLst>
          </p:cNvPr>
          <p:cNvSpPr/>
          <p:nvPr/>
        </p:nvSpPr>
        <p:spPr>
          <a:xfrm>
            <a:off x="3514895" y="2354208"/>
            <a:ext cx="2519364"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24" name="Rectangle 23">
            <a:extLst>
              <a:ext uri="{FF2B5EF4-FFF2-40B4-BE49-F238E27FC236}">
                <a16:creationId xmlns:a16="http://schemas.microsoft.com/office/drawing/2014/main" id="{E2BBC0D6-470E-0A4F-EE20-38FA2388B0FC}"/>
              </a:ext>
            </a:extLst>
          </p:cNvPr>
          <p:cNvSpPr/>
          <p:nvPr/>
        </p:nvSpPr>
        <p:spPr>
          <a:xfrm>
            <a:off x="6213646" y="2354210"/>
            <a:ext cx="2519363"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27" name="Rectangle 26">
            <a:extLst>
              <a:ext uri="{FF2B5EF4-FFF2-40B4-BE49-F238E27FC236}">
                <a16:creationId xmlns:a16="http://schemas.microsoft.com/office/drawing/2014/main" id="{DE1EBDB2-82DC-F276-85B0-20606F099421}"/>
              </a:ext>
            </a:extLst>
          </p:cNvPr>
          <p:cNvSpPr/>
          <p:nvPr/>
        </p:nvSpPr>
        <p:spPr>
          <a:xfrm>
            <a:off x="8915569" y="2354210"/>
            <a:ext cx="2519364" cy="3343318"/>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a:xfrm>
            <a:off x="815975" y="713232"/>
            <a:ext cx="10620375" cy="553998"/>
          </a:xfrm>
        </p:spPr>
        <p:txBody>
          <a:bodyPr/>
          <a:lstStyle>
            <a:lvl1pPr marL="0" indent="0">
              <a:buFont typeface="Arial" panose="020B0604020202020204" pitchFamily="34" charset="0"/>
              <a:buNone/>
              <a:defRPr/>
            </a:lvl1pPr>
          </a:lstStyle>
          <a:p>
            <a:r>
              <a:rPr lang="en-US"/>
              <a:t>Four point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normAutofit/>
          </a:bodyPr>
          <a:lstStyle>
            <a:lvl1pPr marL="0" indent="0">
              <a:spcBef>
                <a:spcPts val="0"/>
              </a:spcBef>
              <a:buNone/>
              <a:defRPr sz="2000">
                <a:solidFill>
                  <a:schemeClr val="tx1"/>
                </a:solidFill>
              </a:defRPr>
            </a:lvl1pPr>
          </a:lstStyle>
          <a:p>
            <a:pPr lvl="0"/>
            <a:r>
              <a:rPr lang="en-US"/>
              <a:t>Click to add subheading</a:t>
            </a:r>
            <a:endParaRPr lang="en-GB"/>
          </a:p>
        </p:txBody>
      </p:sp>
      <p:grpSp>
        <p:nvGrpSpPr>
          <p:cNvPr id="4" name="Group 3">
            <a:extLst>
              <a:ext uri="{FF2B5EF4-FFF2-40B4-BE49-F238E27FC236}">
                <a16:creationId xmlns:a16="http://schemas.microsoft.com/office/drawing/2014/main" id="{74924541-1F26-5765-7BB0-61DBC3FA8377}"/>
              </a:ext>
            </a:extLst>
          </p:cNvPr>
          <p:cNvGrpSpPr/>
          <p:nvPr/>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06FED71D-9E0D-829A-15B0-B71393732211}"/>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6" name="Freeform 11">
              <a:extLst>
                <a:ext uri="{FF2B5EF4-FFF2-40B4-BE49-F238E27FC236}">
                  <a16:creationId xmlns:a16="http://schemas.microsoft.com/office/drawing/2014/main" id="{B96943AB-031C-F1BA-0D60-AF9F75377D38}"/>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7" name="Freeform 14">
              <a:extLst>
                <a:ext uri="{FF2B5EF4-FFF2-40B4-BE49-F238E27FC236}">
                  <a16:creationId xmlns:a16="http://schemas.microsoft.com/office/drawing/2014/main" id="{ED7D5E10-D021-4FC3-70C8-695510A7435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18">
              <a:extLst>
                <a:ext uri="{FF2B5EF4-FFF2-40B4-BE49-F238E27FC236}">
                  <a16:creationId xmlns:a16="http://schemas.microsoft.com/office/drawing/2014/main" id="{E7365599-961A-C470-D3FF-C3504AE10C6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19">
              <a:extLst>
                <a:ext uri="{FF2B5EF4-FFF2-40B4-BE49-F238E27FC236}">
                  <a16:creationId xmlns:a16="http://schemas.microsoft.com/office/drawing/2014/main" id="{E8F2E7C8-E5B2-D898-79FC-DD446A5AC29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20">
              <a:extLst>
                <a:ext uri="{FF2B5EF4-FFF2-40B4-BE49-F238E27FC236}">
                  <a16:creationId xmlns:a16="http://schemas.microsoft.com/office/drawing/2014/main" id="{CC1DDE59-DE79-7B3F-3748-2AC2D62949D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23">
              <a:extLst>
                <a:ext uri="{FF2B5EF4-FFF2-40B4-BE49-F238E27FC236}">
                  <a16:creationId xmlns:a16="http://schemas.microsoft.com/office/drawing/2014/main" id="{B10CC546-220D-AF3F-8BA7-B596AB48B34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30" name="Text Placeholder 29">
            <a:extLst>
              <a:ext uri="{FF2B5EF4-FFF2-40B4-BE49-F238E27FC236}">
                <a16:creationId xmlns:a16="http://schemas.microsoft.com/office/drawing/2014/main" id="{2E695CE5-E6EE-D658-7023-0D09649BD102}"/>
              </a:ext>
            </a:extLst>
          </p:cNvPr>
          <p:cNvSpPr>
            <a:spLocks noGrp="1"/>
          </p:cNvSpPr>
          <p:nvPr>
            <p:ph type="body" sz="quarter" idx="18" hasCustomPrompt="1"/>
          </p:nvPr>
        </p:nvSpPr>
        <p:spPr>
          <a:xfrm>
            <a:off x="996696" y="2109788"/>
            <a:ext cx="782638" cy="781050"/>
          </a:xfrm>
          <a:solidFill>
            <a:schemeClr val="accent1"/>
          </a:solidFill>
        </p:spPr>
        <p:txBody>
          <a:bodyPr anchor="ctr" anchorCtr="0">
            <a:normAutofit/>
          </a:bodyPr>
          <a:lstStyle>
            <a:lvl1pPr marL="0" indent="0" algn="ctr">
              <a:buNone/>
              <a:defRPr sz="3600">
                <a:solidFill>
                  <a:schemeClr val="bg1"/>
                </a:solidFill>
              </a:defRPr>
            </a:lvl1pPr>
          </a:lstStyle>
          <a:p>
            <a:pPr lvl="0"/>
            <a:r>
              <a:rPr lang="en-US"/>
              <a:t>01</a:t>
            </a:r>
          </a:p>
        </p:txBody>
      </p:sp>
      <p:sp>
        <p:nvSpPr>
          <p:cNvPr id="34" name="Text Placeholder 33">
            <a:extLst>
              <a:ext uri="{FF2B5EF4-FFF2-40B4-BE49-F238E27FC236}">
                <a16:creationId xmlns:a16="http://schemas.microsoft.com/office/drawing/2014/main" id="{F444F38C-5AE1-E0D9-5ED6-130DC7942DF3}"/>
              </a:ext>
            </a:extLst>
          </p:cNvPr>
          <p:cNvSpPr>
            <a:spLocks noGrp="1"/>
          </p:cNvSpPr>
          <p:nvPr>
            <p:ph type="body" sz="quarter" idx="19" hasCustomPrompt="1"/>
          </p:nvPr>
        </p:nvSpPr>
        <p:spPr>
          <a:xfrm>
            <a:off x="3694176" y="2112963"/>
            <a:ext cx="782638" cy="786384"/>
          </a:xfrm>
          <a:solidFill>
            <a:schemeClr val="tx2"/>
          </a:solidFill>
        </p:spPr>
        <p:txBody>
          <a:bodyPr anchor="ctr" anchorCtr="0">
            <a:normAutofit/>
          </a:bodyPr>
          <a:lstStyle>
            <a:lvl1pPr marL="0" indent="0" algn="ctr">
              <a:buNone/>
              <a:defRPr sz="3600">
                <a:solidFill>
                  <a:schemeClr val="bg1"/>
                </a:solidFill>
              </a:defRPr>
            </a:lvl1pPr>
          </a:lstStyle>
          <a:p>
            <a:pPr lvl="0"/>
            <a:r>
              <a:rPr lang="en-US"/>
              <a:t>02</a:t>
            </a:r>
          </a:p>
        </p:txBody>
      </p:sp>
      <p:sp>
        <p:nvSpPr>
          <p:cNvPr id="35" name="Text Placeholder 33">
            <a:extLst>
              <a:ext uri="{FF2B5EF4-FFF2-40B4-BE49-F238E27FC236}">
                <a16:creationId xmlns:a16="http://schemas.microsoft.com/office/drawing/2014/main" id="{B902F693-4C99-132F-221F-AA15FF85CBF5}"/>
              </a:ext>
            </a:extLst>
          </p:cNvPr>
          <p:cNvSpPr>
            <a:spLocks noGrp="1"/>
          </p:cNvSpPr>
          <p:nvPr>
            <p:ph type="body" sz="quarter" idx="20" hasCustomPrompt="1"/>
          </p:nvPr>
        </p:nvSpPr>
        <p:spPr>
          <a:xfrm>
            <a:off x="6391656" y="2112264"/>
            <a:ext cx="782638" cy="786384"/>
          </a:xfrm>
          <a:solidFill>
            <a:schemeClr val="accent3"/>
          </a:solidFill>
        </p:spPr>
        <p:txBody>
          <a:bodyPr anchor="ctr" anchorCtr="0">
            <a:normAutofit/>
          </a:bodyPr>
          <a:lstStyle>
            <a:lvl1pPr marL="0" indent="0" algn="ctr">
              <a:buNone/>
              <a:defRPr sz="3600">
                <a:solidFill>
                  <a:schemeClr val="bg1"/>
                </a:solidFill>
              </a:defRPr>
            </a:lvl1pPr>
          </a:lstStyle>
          <a:p>
            <a:pPr lvl="0"/>
            <a:r>
              <a:rPr lang="en-US"/>
              <a:t>03</a:t>
            </a:r>
          </a:p>
        </p:txBody>
      </p:sp>
      <p:sp>
        <p:nvSpPr>
          <p:cNvPr id="36" name="Text Placeholder 33">
            <a:extLst>
              <a:ext uri="{FF2B5EF4-FFF2-40B4-BE49-F238E27FC236}">
                <a16:creationId xmlns:a16="http://schemas.microsoft.com/office/drawing/2014/main" id="{7BFB5199-74B1-632A-03F1-B4E90075FF4E}"/>
              </a:ext>
            </a:extLst>
          </p:cNvPr>
          <p:cNvSpPr>
            <a:spLocks noGrp="1"/>
          </p:cNvSpPr>
          <p:nvPr>
            <p:ph type="body" sz="quarter" idx="21" hasCustomPrompt="1"/>
          </p:nvPr>
        </p:nvSpPr>
        <p:spPr>
          <a:xfrm>
            <a:off x="9098280" y="2112264"/>
            <a:ext cx="782638" cy="78638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04</a:t>
            </a:r>
          </a:p>
        </p:txBody>
      </p:sp>
      <p:sp>
        <p:nvSpPr>
          <p:cNvPr id="9" name="Content Placeholder 17">
            <a:extLst>
              <a:ext uri="{FF2B5EF4-FFF2-40B4-BE49-F238E27FC236}">
                <a16:creationId xmlns:a16="http://schemas.microsoft.com/office/drawing/2014/main" id="{DC71B040-FDDF-7FA3-18C6-3F41B67FC329}"/>
              </a:ext>
            </a:extLst>
          </p:cNvPr>
          <p:cNvSpPr>
            <a:spLocks noGrp="1"/>
          </p:cNvSpPr>
          <p:nvPr>
            <p:ph sz="quarter" idx="22"/>
          </p:nvPr>
        </p:nvSpPr>
        <p:spPr>
          <a:xfrm>
            <a:off x="996696" y="3124200"/>
            <a:ext cx="2179320" cy="22098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Content Placeholder 17">
            <a:extLst>
              <a:ext uri="{FF2B5EF4-FFF2-40B4-BE49-F238E27FC236}">
                <a16:creationId xmlns:a16="http://schemas.microsoft.com/office/drawing/2014/main" id="{0A7906F8-CD9F-CC32-EBD8-6B586993D425}"/>
              </a:ext>
            </a:extLst>
          </p:cNvPr>
          <p:cNvSpPr>
            <a:spLocks noGrp="1"/>
          </p:cNvSpPr>
          <p:nvPr>
            <p:ph sz="quarter" idx="23"/>
          </p:nvPr>
        </p:nvSpPr>
        <p:spPr>
          <a:xfrm>
            <a:off x="3694176" y="3124200"/>
            <a:ext cx="2179320" cy="22098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7" name="Content Placeholder 17">
            <a:extLst>
              <a:ext uri="{FF2B5EF4-FFF2-40B4-BE49-F238E27FC236}">
                <a16:creationId xmlns:a16="http://schemas.microsoft.com/office/drawing/2014/main" id="{D013BD34-3139-6621-2415-B725830EA9EC}"/>
              </a:ext>
            </a:extLst>
          </p:cNvPr>
          <p:cNvSpPr>
            <a:spLocks noGrp="1"/>
          </p:cNvSpPr>
          <p:nvPr>
            <p:ph sz="quarter" idx="24"/>
          </p:nvPr>
        </p:nvSpPr>
        <p:spPr>
          <a:xfrm>
            <a:off x="6391656" y="3124200"/>
            <a:ext cx="2179320" cy="22098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9" name="Content Placeholder 17">
            <a:extLst>
              <a:ext uri="{FF2B5EF4-FFF2-40B4-BE49-F238E27FC236}">
                <a16:creationId xmlns:a16="http://schemas.microsoft.com/office/drawing/2014/main" id="{C9CF1EB2-5F5E-6353-E227-AF8E97696C5C}"/>
              </a:ext>
            </a:extLst>
          </p:cNvPr>
          <p:cNvSpPr>
            <a:spLocks noGrp="1"/>
          </p:cNvSpPr>
          <p:nvPr>
            <p:ph sz="quarter" idx="25"/>
          </p:nvPr>
        </p:nvSpPr>
        <p:spPr>
          <a:xfrm>
            <a:off x="9098280" y="3124200"/>
            <a:ext cx="2179320" cy="22098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5" name="Slide Number Placeholder 14">
            <a:extLst>
              <a:ext uri="{FF2B5EF4-FFF2-40B4-BE49-F238E27FC236}">
                <a16:creationId xmlns:a16="http://schemas.microsoft.com/office/drawing/2014/main" id="{834E06FD-C487-D5C0-B719-8E9DDA059FB2}"/>
              </a:ext>
            </a:extLst>
          </p:cNvPr>
          <p:cNvSpPr>
            <a:spLocks noGrp="1"/>
          </p:cNvSpPr>
          <p:nvPr>
            <p:ph type="sldNum" sz="quarter" idx="26"/>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2684044527"/>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p:cSld name="Four point layout 2">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43381DE8-AAB2-7E0F-464C-D2F6323F3A8E}"/>
              </a:ext>
            </a:extLst>
          </p:cNvPr>
          <p:cNvSpPr/>
          <p:nvPr/>
        </p:nvSpPr>
        <p:spPr>
          <a:xfrm>
            <a:off x="812746" y="2354208"/>
            <a:ext cx="2519363" cy="3343318"/>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18" name="Rectangle 17">
            <a:extLst>
              <a:ext uri="{FF2B5EF4-FFF2-40B4-BE49-F238E27FC236}">
                <a16:creationId xmlns:a16="http://schemas.microsoft.com/office/drawing/2014/main" id="{45997208-4214-DEDE-524E-DD6068E5C97E}"/>
              </a:ext>
            </a:extLst>
          </p:cNvPr>
          <p:cNvSpPr/>
          <p:nvPr/>
        </p:nvSpPr>
        <p:spPr>
          <a:xfrm>
            <a:off x="3514895" y="2354208"/>
            <a:ext cx="2519364" cy="3343318"/>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24" name="Rectangle 23">
            <a:extLst>
              <a:ext uri="{FF2B5EF4-FFF2-40B4-BE49-F238E27FC236}">
                <a16:creationId xmlns:a16="http://schemas.microsoft.com/office/drawing/2014/main" id="{E2BBC0D6-470E-0A4F-EE20-38FA2388B0FC}"/>
              </a:ext>
            </a:extLst>
          </p:cNvPr>
          <p:cNvSpPr/>
          <p:nvPr/>
        </p:nvSpPr>
        <p:spPr>
          <a:xfrm>
            <a:off x="6213646" y="2354210"/>
            <a:ext cx="2519363" cy="3343318"/>
          </a:xfrm>
          <a:prstGeom prst="rect">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27" name="Rectangle 26">
            <a:extLst>
              <a:ext uri="{FF2B5EF4-FFF2-40B4-BE49-F238E27FC236}">
                <a16:creationId xmlns:a16="http://schemas.microsoft.com/office/drawing/2014/main" id="{DE1EBDB2-82DC-F276-85B0-20606F099421}"/>
              </a:ext>
            </a:extLst>
          </p:cNvPr>
          <p:cNvSpPr/>
          <p:nvPr/>
        </p:nvSpPr>
        <p:spPr>
          <a:xfrm>
            <a:off x="8915569" y="2354210"/>
            <a:ext cx="2519364" cy="3343318"/>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a:xfrm>
            <a:off x="815975" y="713232"/>
            <a:ext cx="10620375" cy="553998"/>
          </a:xfrm>
        </p:spPr>
        <p:txBody>
          <a:bodyPr/>
          <a:lstStyle/>
          <a:p>
            <a:r>
              <a:rPr lang="en-US"/>
              <a:t>Four point slide</a:t>
            </a:r>
          </a:p>
        </p:txBody>
      </p:sp>
      <p:grpSp>
        <p:nvGrpSpPr>
          <p:cNvPr id="4" name="Group 3">
            <a:extLst>
              <a:ext uri="{FF2B5EF4-FFF2-40B4-BE49-F238E27FC236}">
                <a16:creationId xmlns:a16="http://schemas.microsoft.com/office/drawing/2014/main" id="{EBF1A456-1439-4FB5-BB78-B79ADD19D336}"/>
              </a:ext>
            </a:extLst>
          </p:cNvPr>
          <p:cNvGrpSpPr/>
          <p:nvPr/>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1FBF6D5E-AA9C-60A1-187F-81D0D8F74DC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6" name="Freeform 11">
              <a:extLst>
                <a:ext uri="{FF2B5EF4-FFF2-40B4-BE49-F238E27FC236}">
                  <a16:creationId xmlns:a16="http://schemas.microsoft.com/office/drawing/2014/main" id="{CA142A32-23A3-7EE7-061F-9FA8C8D4AED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7" name="Freeform 14">
              <a:extLst>
                <a:ext uri="{FF2B5EF4-FFF2-40B4-BE49-F238E27FC236}">
                  <a16:creationId xmlns:a16="http://schemas.microsoft.com/office/drawing/2014/main" id="{D525DFC4-D1B2-FCE6-D288-B5037B60770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8" name="Freeform 18">
              <a:extLst>
                <a:ext uri="{FF2B5EF4-FFF2-40B4-BE49-F238E27FC236}">
                  <a16:creationId xmlns:a16="http://schemas.microsoft.com/office/drawing/2014/main" id="{4C851619-C36F-73A8-3895-4A4A14A48E1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1" name="Freeform 19">
              <a:extLst>
                <a:ext uri="{FF2B5EF4-FFF2-40B4-BE49-F238E27FC236}">
                  <a16:creationId xmlns:a16="http://schemas.microsoft.com/office/drawing/2014/main" id="{CB22C222-DD92-1306-3AFE-FA78EE8DF06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2" name="Freeform 20">
              <a:extLst>
                <a:ext uri="{FF2B5EF4-FFF2-40B4-BE49-F238E27FC236}">
                  <a16:creationId xmlns:a16="http://schemas.microsoft.com/office/drawing/2014/main" id="{A1991430-453A-5C89-E194-64954E4C39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4" name="Freeform 23">
              <a:extLst>
                <a:ext uri="{FF2B5EF4-FFF2-40B4-BE49-F238E27FC236}">
                  <a16:creationId xmlns:a16="http://schemas.microsoft.com/office/drawing/2014/main" id="{D22D5A49-4232-83BE-F20D-F2A1C7E303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34" name="Text Placeholder 33">
            <a:extLst>
              <a:ext uri="{FF2B5EF4-FFF2-40B4-BE49-F238E27FC236}">
                <a16:creationId xmlns:a16="http://schemas.microsoft.com/office/drawing/2014/main" id="{794529AB-56E3-F921-E788-9BE34EA4A256}"/>
              </a:ext>
            </a:extLst>
          </p:cNvPr>
          <p:cNvSpPr>
            <a:spLocks noGrp="1"/>
          </p:cNvSpPr>
          <p:nvPr>
            <p:ph type="body" sz="quarter" idx="18" hasCustomPrompt="1"/>
          </p:nvPr>
        </p:nvSpPr>
        <p:spPr>
          <a:xfrm>
            <a:off x="996696" y="2109788"/>
            <a:ext cx="782638" cy="78638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01</a:t>
            </a:r>
          </a:p>
        </p:txBody>
      </p:sp>
      <p:sp>
        <p:nvSpPr>
          <p:cNvPr id="35" name="Text Placeholder 33">
            <a:extLst>
              <a:ext uri="{FF2B5EF4-FFF2-40B4-BE49-F238E27FC236}">
                <a16:creationId xmlns:a16="http://schemas.microsoft.com/office/drawing/2014/main" id="{F1C5F5BC-3FE0-BFD1-A477-F533FEA22779}"/>
              </a:ext>
            </a:extLst>
          </p:cNvPr>
          <p:cNvSpPr>
            <a:spLocks noGrp="1"/>
          </p:cNvSpPr>
          <p:nvPr>
            <p:ph type="body" sz="quarter" idx="19" hasCustomPrompt="1"/>
          </p:nvPr>
        </p:nvSpPr>
        <p:spPr>
          <a:xfrm>
            <a:off x="3694176" y="2112264"/>
            <a:ext cx="782638" cy="786384"/>
          </a:xfrm>
          <a:solidFill>
            <a:schemeClr val="accent2"/>
          </a:solidFill>
        </p:spPr>
        <p:txBody>
          <a:bodyPr anchor="ctr" anchorCtr="0">
            <a:normAutofit/>
          </a:bodyPr>
          <a:lstStyle>
            <a:lvl1pPr marL="0" indent="0" algn="ctr">
              <a:buNone/>
              <a:defRPr sz="3600">
                <a:solidFill>
                  <a:schemeClr val="bg1"/>
                </a:solidFill>
              </a:defRPr>
            </a:lvl1pPr>
          </a:lstStyle>
          <a:p>
            <a:pPr lvl="0"/>
            <a:r>
              <a:rPr lang="en-US"/>
              <a:t>02</a:t>
            </a:r>
          </a:p>
        </p:txBody>
      </p:sp>
      <p:sp>
        <p:nvSpPr>
          <p:cNvPr id="36" name="Text Placeholder 33">
            <a:extLst>
              <a:ext uri="{FF2B5EF4-FFF2-40B4-BE49-F238E27FC236}">
                <a16:creationId xmlns:a16="http://schemas.microsoft.com/office/drawing/2014/main" id="{7BD6BDF9-E3B0-43EC-96F4-09938223C6E1}"/>
              </a:ext>
            </a:extLst>
          </p:cNvPr>
          <p:cNvSpPr>
            <a:spLocks noGrp="1"/>
          </p:cNvSpPr>
          <p:nvPr>
            <p:ph type="body" sz="quarter" idx="20" hasCustomPrompt="1"/>
          </p:nvPr>
        </p:nvSpPr>
        <p:spPr>
          <a:xfrm>
            <a:off x="6391656" y="2112264"/>
            <a:ext cx="782638" cy="786384"/>
          </a:xfrm>
          <a:solidFill>
            <a:schemeClr val="accent3"/>
          </a:solidFill>
        </p:spPr>
        <p:txBody>
          <a:bodyPr anchor="ctr" anchorCtr="0">
            <a:normAutofit/>
          </a:bodyPr>
          <a:lstStyle>
            <a:lvl1pPr marL="0" indent="0" algn="ctr">
              <a:buNone/>
              <a:defRPr sz="3600">
                <a:solidFill>
                  <a:schemeClr val="bg1"/>
                </a:solidFill>
              </a:defRPr>
            </a:lvl1pPr>
          </a:lstStyle>
          <a:p>
            <a:pPr lvl="0"/>
            <a:r>
              <a:rPr lang="en-US"/>
              <a:t>03</a:t>
            </a:r>
          </a:p>
        </p:txBody>
      </p:sp>
      <p:sp>
        <p:nvSpPr>
          <p:cNvPr id="37" name="Text Placeholder 33">
            <a:extLst>
              <a:ext uri="{FF2B5EF4-FFF2-40B4-BE49-F238E27FC236}">
                <a16:creationId xmlns:a16="http://schemas.microsoft.com/office/drawing/2014/main" id="{7A607500-6628-89AA-DC09-275E677931CE}"/>
              </a:ext>
            </a:extLst>
          </p:cNvPr>
          <p:cNvSpPr>
            <a:spLocks noGrp="1"/>
          </p:cNvSpPr>
          <p:nvPr>
            <p:ph type="body" sz="quarter" idx="21" hasCustomPrompt="1"/>
          </p:nvPr>
        </p:nvSpPr>
        <p:spPr>
          <a:xfrm>
            <a:off x="9098280" y="2112264"/>
            <a:ext cx="782638" cy="78638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04</a:t>
            </a:r>
          </a:p>
        </p:txBody>
      </p:sp>
      <p:sp>
        <p:nvSpPr>
          <p:cNvPr id="9" name="Text Placeholder 5">
            <a:extLst>
              <a:ext uri="{FF2B5EF4-FFF2-40B4-BE49-F238E27FC236}">
                <a16:creationId xmlns:a16="http://schemas.microsoft.com/office/drawing/2014/main" id="{939FEAFF-2B05-15D5-F83D-AFB37993037A}"/>
              </a:ext>
            </a:extLst>
          </p:cNvPr>
          <p:cNvSpPr>
            <a:spLocks noGrp="1"/>
          </p:cNvSpPr>
          <p:nvPr>
            <p:ph type="body" sz="quarter" idx="14" hasCustomPrompt="1"/>
          </p:nvPr>
        </p:nvSpPr>
        <p:spPr>
          <a:xfrm>
            <a:off x="814558" y="1341437"/>
            <a:ext cx="10621792" cy="330340"/>
          </a:xfrm>
        </p:spPr>
        <p:txBody>
          <a:bodyPr rIns="0">
            <a:normAutofit/>
          </a:bodyPr>
          <a:lstStyle>
            <a:lvl1pPr marL="0" indent="0">
              <a:spcBef>
                <a:spcPts val="0"/>
              </a:spcBef>
              <a:buNone/>
              <a:defRPr sz="2000">
                <a:solidFill>
                  <a:schemeClr val="tx1"/>
                </a:solidFill>
              </a:defRPr>
            </a:lvl1pPr>
          </a:lstStyle>
          <a:p>
            <a:pPr lvl="0"/>
            <a:r>
              <a:rPr lang="en-US"/>
              <a:t>Click to add subheading</a:t>
            </a:r>
            <a:endParaRPr lang="en-GB"/>
          </a:p>
        </p:txBody>
      </p:sp>
      <p:sp>
        <p:nvSpPr>
          <p:cNvPr id="13" name="Content Placeholder 17">
            <a:extLst>
              <a:ext uri="{FF2B5EF4-FFF2-40B4-BE49-F238E27FC236}">
                <a16:creationId xmlns:a16="http://schemas.microsoft.com/office/drawing/2014/main" id="{99D7A353-2824-AD68-ABF9-A9B6647BC142}"/>
              </a:ext>
            </a:extLst>
          </p:cNvPr>
          <p:cNvSpPr>
            <a:spLocks noGrp="1"/>
          </p:cNvSpPr>
          <p:nvPr>
            <p:ph sz="quarter" idx="22"/>
          </p:nvPr>
        </p:nvSpPr>
        <p:spPr>
          <a:xfrm>
            <a:off x="996696" y="3200400"/>
            <a:ext cx="2179320" cy="2209800"/>
          </a:xfrm>
        </p:spPr>
        <p:txBody>
          <a:bodyPr>
            <a:normAutofit/>
          </a:bodyPr>
          <a:lstStyle>
            <a:lvl1pPr>
              <a:defRPr sz="1600">
                <a:solidFill>
                  <a:schemeClr val="accent4"/>
                </a:solidFill>
              </a:defRPr>
            </a:lvl1pPr>
            <a:lvl3pPr>
              <a:defRPr sz="1600">
                <a:solidFill>
                  <a:schemeClr val="accent4"/>
                </a:solidFill>
              </a:defRPr>
            </a:lvl3pPr>
            <a:lvl4pPr>
              <a:defRPr sz="1600">
                <a:solidFill>
                  <a:schemeClr val="accent4"/>
                </a:solidFill>
              </a:defRPr>
            </a:lvl4pPr>
            <a:lvl5pPr>
              <a:defRPr sz="16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6" name="Content Placeholder 17">
            <a:extLst>
              <a:ext uri="{FF2B5EF4-FFF2-40B4-BE49-F238E27FC236}">
                <a16:creationId xmlns:a16="http://schemas.microsoft.com/office/drawing/2014/main" id="{1BE278AE-5885-4329-9304-7E4B0E6E23AE}"/>
              </a:ext>
            </a:extLst>
          </p:cNvPr>
          <p:cNvSpPr>
            <a:spLocks noGrp="1"/>
          </p:cNvSpPr>
          <p:nvPr>
            <p:ph sz="quarter" idx="23"/>
          </p:nvPr>
        </p:nvSpPr>
        <p:spPr>
          <a:xfrm>
            <a:off x="3694176" y="3200400"/>
            <a:ext cx="2179320" cy="2209800"/>
          </a:xfrm>
        </p:spPr>
        <p:txBody>
          <a:bodyPr>
            <a:normAutofit/>
          </a:bodyPr>
          <a:lstStyle>
            <a:lvl1pPr>
              <a:defRPr sz="1600">
                <a:solidFill>
                  <a:schemeClr val="accent4"/>
                </a:solidFill>
              </a:defRPr>
            </a:lvl1pPr>
            <a:lvl3pPr>
              <a:defRPr sz="1600">
                <a:solidFill>
                  <a:schemeClr val="accent4"/>
                </a:solidFill>
              </a:defRPr>
            </a:lvl3pPr>
            <a:lvl4pPr>
              <a:defRPr sz="1600">
                <a:solidFill>
                  <a:schemeClr val="accent4"/>
                </a:solidFill>
              </a:defRPr>
            </a:lvl4pPr>
            <a:lvl5pPr>
              <a:defRPr sz="16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7" name="Content Placeholder 17">
            <a:extLst>
              <a:ext uri="{FF2B5EF4-FFF2-40B4-BE49-F238E27FC236}">
                <a16:creationId xmlns:a16="http://schemas.microsoft.com/office/drawing/2014/main" id="{1C223556-1E41-659A-1704-6EC49BAAF059}"/>
              </a:ext>
            </a:extLst>
          </p:cNvPr>
          <p:cNvSpPr>
            <a:spLocks noGrp="1"/>
          </p:cNvSpPr>
          <p:nvPr>
            <p:ph sz="quarter" idx="24"/>
          </p:nvPr>
        </p:nvSpPr>
        <p:spPr>
          <a:xfrm>
            <a:off x="6391656" y="3200400"/>
            <a:ext cx="2179320" cy="2209800"/>
          </a:xfrm>
        </p:spPr>
        <p:txBody>
          <a:bodyPr>
            <a:normAutofit/>
          </a:bodyPr>
          <a:lstStyle>
            <a:lvl1pPr>
              <a:defRPr sz="1600">
                <a:solidFill>
                  <a:schemeClr val="accent4"/>
                </a:solidFill>
              </a:defRPr>
            </a:lvl1pPr>
            <a:lvl3pPr>
              <a:defRPr sz="1600">
                <a:solidFill>
                  <a:schemeClr val="accent4"/>
                </a:solidFill>
              </a:defRPr>
            </a:lvl3pPr>
            <a:lvl4pPr>
              <a:defRPr sz="1600">
                <a:solidFill>
                  <a:schemeClr val="accent4"/>
                </a:solidFill>
              </a:defRPr>
            </a:lvl4pPr>
            <a:lvl5pPr>
              <a:defRPr sz="16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9" name="Content Placeholder 17">
            <a:extLst>
              <a:ext uri="{FF2B5EF4-FFF2-40B4-BE49-F238E27FC236}">
                <a16:creationId xmlns:a16="http://schemas.microsoft.com/office/drawing/2014/main" id="{48F10A1C-9114-5544-7240-C722E4EA96BC}"/>
              </a:ext>
            </a:extLst>
          </p:cNvPr>
          <p:cNvSpPr>
            <a:spLocks noGrp="1"/>
          </p:cNvSpPr>
          <p:nvPr>
            <p:ph sz="quarter" idx="25"/>
          </p:nvPr>
        </p:nvSpPr>
        <p:spPr>
          <a:xfrm>
            <a:off x="9098280" y="3200400"/>
            <a:ext cx="2179320" cy="2209800"/>
          </a:xfrm>
        </p:spPr>
        <p:txBody>
          <a:bodyPr>
            <a:normAutofit/>
          </a:bodyPr>
          <a:lstStyle>
            <a:lvl1pPr>
              <a:defRPr sz="1600">
                <a:solidFill>
                  <a:schemeClr val="accent4"/>
                </a:solidFill>
              </a:defRPr>
            </a:lvl1pPr>
            <a:lvl3pPr>
              <a:defRPr sz="1600">
                <a:solidFill>
                  <a:schemeClr val="accent4"/>
                </a:solidFill>
              </a:defRPr>
            </a:lvl3pPr>
            <a:lvl4pPr>
              <a:defRPr sz="1600">
                <a:solidFill>
                  <a:schemeClr val="accent4"/>
                </a:solidFill>
              </a:defRPr>
            </a:lvl4pPr>
            <a:lvl5pPr>
              <a:defRPr sz="16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5" name="Slide Number Placeholder 14">
            <a:extLst>
              <a:ext uri="{FF2B5EF4-FFF2-40B4-BE49-F238E27FC236}">
                <a16:creationId xmlns:a16="http://schemas.microsoft.com/office/drawing/2014/main" id="{57DD56A8-9B74-8A91-B72C-B1F8084BDD4C}"/>
              </a:ext>
            </a:extLst>
          </p:cNvPr>
          <p:cNvSpPr>
            <a:spLocks noGrp="1"/>
          </p:cNvSpPr>
          <p:nvPr>
            <p:ph type="sldNum" sz="quarter" idx="26"/>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210253440"/>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p:cSld name="Five point layout 1">
    <p:spTree>
      <p:nvGrpSpPr>
        <p:cNvPr id="1" name=""/>
        <p:cNvGrpSpPr/>
        <p:nvPr/>
      </p:nvGrpSpPr>
      <p:grpSpPr>
        <a:xfrm>
          <a:off x="0" y="0"/>
          <a:ext cx="0" cy="0"/>
          <a:chOff x="0" y="0"/>
          <a:chExt cx="0" cy="0"/>
        </a:xfrm>
      </p:grpSpPr>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815974" y="2222605"/>
            <a:ext cx="3419475" cy="1107996"/>
          </a:xfrm>
        </p:spPr>
        <p:txBody>
          <a:bodyPr/>
          <a:lstStyle>
            <a:lvl1pPr marL="0" indent="0">
              <a:lnSpc>
                <a:spcPct val="100000"/>
              </a:lnSpc>
              <a:spcBef>
                <a:spcPts val="600"/>
              </a:spcBef>
              <a:buFont typeface="Arial" panose="020B0604020202020204" pitchFamily="34" charset="0"/>
              <a:buNone/>
              <a:defRPr/>
            </a:lvl1pPr>
          </a:lstStyle>
          <a:p>
            <a:r>
              <a:rPr lang="en-US"/>
              <a:t>Five point</a:t>
            </a:r>
            <a:br>
              <a:rPr lang="en-US"/>
            </a:br>
            <a:r>
              <a:rPr lang="en-US"/>
              <a:t>Slide – vertical</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815974" y="3376321"/>
            <a:ext cx="3419476" cy="385762"/>
          </a:xfrm>
        </p:spPr>
        <p:txBody>
          <a:bodyPr/>
          <a:lstStyle>
            <a:lvl1pPr marL="0" indent="0">
              <a:buNone/>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180BD42A-3DCB-1766-A7EB-887008761AD7}"/>
              </a:ext>
            </a:extLst>
          </p:cNvPr>
          <p:cNvGrpSpPr/>
          <p:nvPr/>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26" name="Rectangle 25">
            <a:extLst>
              <a:ext uri="{FF2B5EF4-FFF2-40B4-BE49-F238E27FC236}">
                <a16:creationId xmlns:a16="http://schemas.microsoft.com/office/drawing/2014/main" id="{C7303873-522F-9510-3C03-12FB53DC434E}"/>
              </a:ext>
            </a:extLst>
          </p:cNvPr>
          <p:cNvSpPr/>
          <p:nvPr/>
        </p:nvSpPr>
        <p:spPr>
          <a:xfrm>
            <a:off x="5194920" y="838200"/>
            <a:ext cx="6601422" cy="923095"/>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03999"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28" name="Rectangle 27">
            <a:extLst>
              <a:ext uri="{FF2B5EF4-FFF2-40B4-BE49-F238E27FC236}">
                <a16:creationId xmlns:a16="http://schemas.microsoft.com/office/drawing/2014/main" id="{726F2FA3-CF30-5ACA-8D01-170E03AC0205}"/>
              </a:ext>
            </a:extLst>
          </p:cNvPr>
          <p:cNvSpPr/>
          <p:nvPr/>
        </p:nvSpPr>
        <p:spPr>
          <a:xfrm>
            <a:off x="5194921" y="1828800"/>
            <a:ext cx="6601422" cy="923095"/>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03999"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30" name="Rectangle 29">
            <a:extLst>
              <a:ext uri="{FF2B5EF4-FFF2-40B4-BE49-F238E27FC236}">
                <a16:creationId xmlns:a16="http://schemas.microsoft.com/office/drawing/2014/main" id="{B19CD226-8331-7490-8999-02DEC32221A5}"/>
              </a:ext>
            </a:extLst>
          </p:cNvPr>
          <p:cNvSpPr/>
          <p:nvPr/>
        </p:nvSpPr>
        <p:spPr>
          <a:xfrm>
            <a:off x="5194920" y="2819400"/>
            <a:ext cx="6601422" cy="923095"/>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03999"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32" name="Rectangle 31">
            <a:extLst>
              <a:ext uri="{FF2B5EF4-FFF2-40B4-BE49-F238E27FC236}">
                <a16:creationId xmlns:a16="http://schemas.microsoft.com/office/drawing/2014/main" id="{A0D890D1-F42C-988F-84F3-9F7F4EEFC16D}"/>
              </a:ext>
            </a:extLst>
          </p:cNvPr>
          <p:cNvSpPr/>
          <p:nvPr/>
        </p:nvSpPr>
        <p:spPr>
          <a:xfrm>
            <a:off x="5202261" y="3810000"/>
            <a:ext cx="6601422" cy="923095"/>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03999"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3" name="Rectangle 2">
            <a:extLst>
              <a:ext uri="{FF2B5EF4-FFF2-40B4-BE49-F238E27FC236}">
                <a16:creationId xmlns:a16="http://schemas.microsoft.com/office/drawing/2014/main" id="{6CEA7CE0-6AF0-30FC-5354-C84DD26A1E43}"/>
              </a:ext>
            </a:extLst>
          </p:cNvPr>
          <p:cNvSpPr/>
          <p:nvPr/>
        </p:nvSpPr>
        <p:spPr>
          <a:xfrm>
            <a:off x="5203275" y="4800600"/>
            <a:ext cx="6601422" cy="923095"/>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03999"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18" name="Text Placeholder 17">
            <a:extLst>
              <a:ext uri="{FF2B5EF4-FFF2-40B4-BE49-F238E27FC236}">
                <a16:creationId xmlns:a16="http://schemas.microsoft.com/office/drawing/2014/main" id="{552157F3-4757-5D33-BE17-8C94E96A4862}"/>
              </a:ext>
            </a:extLst>
          </p:cNvPr>
          <p:cNvSpPr>
            <a:spLocks noGrp="1"/>
          </p:cNvSpPr>
          <p:nvPr>
            <p:ph type="body" sz="quarter" idx="20" hasCustomPrompt="1"/>
          </p:nvPr>
        </p:nvSpPr>
        <p:spPr>
          <a:xfrm>
            <a:off x="4594225" y="952275"/>
            <a:ext cx="768096" cy="69494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01</a:t>
            </a:r>
          </a:p>
        </p:txBody>
      </p:sp>
      <p:sp>
        <p:nvSpPr>
          <p:cNvPr id="19" name="Text Placeholder 17">
            <a:extLst>
              <a:ext uri="{FF2B5EF4-FFF2-40B4-BE49-F238E27FC236}">
                <a16:creationId xmlns:a16="http://schemas.microsoft.com/office/drawing/2014/main" id="{A7E3F7D9-8193-5A11-1A4E-6EC7B9DDCA15}"/>
              </a:ext>
            </a:extLst>
          </p:cNvPr>
          <p:cNvSpPr>
            <a:spLocks noGrp="1"/>
          </p:cNvSpPr>
          <p:nvPr>
            <p:ph type="body" sz="quarter" idx="21" hasCustomPrompt="1"/>
          </p:nvPr>
        </p:nvSpPr>
        <p:spPr>
          <a:xfrm>
            <a:off x="4599432" y="3924075"/>
            <a:ext cx="768096" cy="69494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04</a:t>
            </a:r>
          </a:p>
        </p:txBody>
      </p:sp>
      <p:sp>
        <p:nvSpPr>
          <p:cNvPr id="20" name="Text Placeholder 17">
            <a:extLst>
              <a:ext uri="{FF2B5EF4-FFF2-40B4-BE49-F238E27FC236}">
                <a16:creationId xmlns:a16="http://schemas.microsoft.com/office/drawing/2014/main" id="{6D7B440E-1826-AA3C-AE0C-153AECC30CBE}"/>
              </a:ext>
            </a:extLst>
          </p:cNvPr>
          <p:cNvSpPr>
            <a:spLocks noGrp="1"/>
          </p:cNvSpPr>
          <p:nvPr>
            <p:ph type="body" sz="quarter" idx="22" hasCustomPrompt="1"/>
          </p:nvPr>
        </p:nvSpPr>
        <p:spPr>
          <a:xfrm>
            <a:off x="4599432" y="1942875"/>
            <a:ext cx="768096" cy="694944"/>
          </a:xfrm>
          <a:solidFill>
            <a:schemeClr val="accent2"/>
          </a:solidFill>
        </p:spPr>
        <p:txBody>
          <a:bodyPr anchor="ctr" anchorCtr="0">
            <a:normAutofit/>
          </a:bodyPr>
          <a:lstStyle>
            <a:lvl1pPr marL="0" indent="0" algn="ctr">
              <a:buNone/>
              <a:defRPr sz="3600">
                <a:solidFill>
                  <a:schemeClr val="bg1"/>
                </a:solidFill>
              </a:defRPr>
            </a:lvl1pPr>
          </a:lstStyle>
          <a:p>
            <a:pPr lvl="0"/>
            <a:r>
              <a:rPr lang="en-US"/>
              <a:t>02</a:t>
            </a:r>
          </a:p>
        </p:txBody>
      </p:sp>
      <p:sp>
        <p:nvSpPr>
          <p:cNvPr id="21" name="Text Placeholder 17">
            <a:extLst>
              <a:ext uri="{FF2B5EF4-FFF2-40B4-BE49-F238E27FC236}">
                <a16:creationId xmlns:a16="http://schemas.microsoft.com/office/drawing/2014/main" id="{DE85A369-97AF-8B0E-418D-9BA5273407FC}"/>
              </a:ext>
            </a:extLst>
          </p:cNvPr>
          <p:cNvSpPr>
            <a:spLocks noGrp="1"/>
          </p:cNvSpPr>
          <p:nvPr>
            <p:ph type="body" sz="quarter" idx="23" hasCustomPrompt="1"/>
          </p:nvPr>
        </p:nvSpPr>
        <p:spPr>
          <a:xfrm>
            <a:off x="4599432" y="4914675"/>
            <a:ext cx="768096" cy="694944"/>
          </a:xfrm>
          <a:solidFill>
            <a:schemeClr val="accent2"/>
          </a:solidFill>
        </p:spPr>
        <p:txBody>
          <a:bodyPr anchor="ctr" anchorCtr="0">
            <a:normAutofit/>
          </a:bodyPr>
          <a:lstStyle>
            <a:lvl1pPr marL="0" indent="0" algn="ctr">
              <a:buNone/>
              <a:defRPr sz="3600">
                <a:solidFill>
                  <a:schemeClr val="bg1"/>
                </a:solidFill>
              </a:defRPr>
            </a:lvl1pPr>
          </a:lstStyle>
          <a:p>
            <a:pPr lvl="0"/>
            <a:r>
              <a:rPr lang="en-US"/>
              <a:t>05</a:t>
            </a:r>
          </a:p>
        </p:txBody>
      </p:sp>
      <p:sp>
        <p:nvSpPr>
          <p:cNvPr id="22" name="Text Placeholder 17">
            <a:extLst>
              <a:ext uri="{FF2B5EF4-FFF2-40B4-BE49-F238E27FC236}">
                <a16:creationId xmlns:a16="http://schemas.microsoft.com/office/drawing/2014/main" id="{6E51DDF7-09CC-E9F3-5E13-887846636959}"/>
              </a:ext>
            </a:extLst>
          </p:cNvPr>
          <p:cNvSpPr>
            <a:spLocks noGrp="1"/>
          </p:cNvSpPr>
          <p:nvPr>
            <p:ph type="body" sz="quarter" idx="24" hasCustomPrompt="1"/>
          </p:nvPr>
        </p:nvSpPr>
        <p:spPr>
          <a:xfrm>
            <a:off x="4599432" y="2933475"/>
            <a:ext cx="768096" cy="694944"/>
          </a:xfrm>
          <a:solidFill>
            <a:schemeClr val="accent3"/>
          </a:solidFill>
        </p:spPr>
        <p:txBody>
          <a:bodyPr anchor="ctr" anchorCtr="0">
            <a:normAutofit/>
          </a:bodyPr>
          <a:lstStyle>
            <a:lvl1pPr marL="0" indent="0" algn="ctr">
              <a:buNone/>
              <a:defRPr sz="3600">
                <a:solidFill>
                  <a:schemeClr val="bg1"/>
                </a:solidFill>
              </a:defRPr>
            </a:lvl1pPr>
          </a:lstStyle>
          <a:p>
            <a:pPr lvl="0"/>
            <a:r>
              <a:rPr lang="en-US"/>
              <a:t>03</a:t>
            </a:r>
          </a:p>
        </p:txBody>
      </p:sp>
      <p:sp>
        <p:nvSpPr>
          <p:cNvPr id="7" name="Content Placeholder 17">
            <a:extLst>
              <a:ext uri="{FF2B5EF4-FFF2-40B4-BE49-F238E27FC236}">
                <a16:creationId xmlns:a16="http://schemas.microsoft.com/office/drawing/2014/main" id="{C9030E85-B7BF-F051-CBF2-4E9130632033}"/>
              </a:ext>
            </a:extLst>
          </p:cNvPr>
          <p:cNvSpPr>
            <a:spLocks noGrp="1"/>
          </p:cNvSpPr>
          <p:nvPr>
            <p:ph sz="quarter" idx="26"/>
          </p:nvPr>
        </p:nvSpPr>
        <p:spPr>
          <a:xfrm>
            <a:off x="5638800" y="947703"/>
            <a:ext cx="58674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17" name="Content Placeholder 17">
            <a:extLst>
              <a:ext uri="{FF2B5EF4-FFF2-40B4-BE49-F238E27FC236}">
                <a16:creationId xmlns:a16="http://schemas.microsoft.com/office/drawing/2014/main" id="{B9A39866-1BF8-6E69-7577-26A7459C2805}"/>
              </a:ext>
            </a:extLst>
          </p:cNvPr>
          <p:cNvSpPr>
            <a:spLocks noGrp="1"/>
          </p:cNvSpPr>
          <p:nvPr>
            <p:ph sz="quarter" idx="27"/>
          </p:nvPr>
        </p:nvSpPr>
        <p:spPr>
          <a:xfrm>
            <a:off x="5638800" y="1938303"/>
            <a:ext cx="58674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23" name="Content Placeholder 17">
            <a:extLst>
              <a:ext uri="{FF2B5EF4-FFF2-40B4-BE49-F238E27FC236}">
                <a16:creationId xmlns:a16="http://schemas.microsoft.com/office/drawing/2014/main" id="{836B8BFB-AB56-1859-2B52-558D9A723ED0}"/>
              </a:ext>
            </a:extLst>
          </p:cNvPr>
          <p:cNvSpPr>
            <a:spLocks noGrp="1"/>
          </p:cNvSpPr>
          <p:nvPr>
            <p:ph sz="quarter" idx="28" hasCustomPrompt="1"/>
          </p:nvPr>
        </p:nvSpPr>
        <p:spPr>
          <a:xfrm>
            <a:off x="5638800" y="2928903"/>
            <a:ext cx="58674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a:t>
            </a:r>
            <a:r>
              <a:rPr lang="en-US" err="1"/>
              <a:t>stylesFourth</a:t>
            </a:r>
            <a:r>
              <a:rPr lang="en-US"/>
              <a:t> level</a:t>
            </a:r>
          </a:p>
        </p:txBody>
      </p:sp>
      <p:sp>
        <p:nvSpPr>
          <p:cNvPr id="24" name="Content Placeholder 17">
            <a:extLst>
              <a:ext uri="{FF2B5EF4-FFF2-40B4-BE49-F238E27FC236}">
                <a16:creationId xmlns:a16="http://schemas.microsoft.com/office/drawing/2014/main" id="{2AF180FA-369B-BE97-8766-AD281839F45D}"/>
              </a:ext>
            </a:extLst>
          </p:cNvPr>
          <p:cNvSpPr>
            <a:spLocks noGrp="1"/>
          </p:cNvSpPr>
          <p:nvPr>
            <p:ph sz="quarter" idx="29"/>
          </p:nvPr>
        </p:nvSpPr>
        <p:spPr>
          <a:xfrm>
            <a:off x="5638800" y="4910103"/>
            <a:ext cx="58674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25" name="Content Placeholder 17">
            <a:extLst>
              <a:ext uri="{FF2B5EF4-FFF2-40B4-BE49-F238E27FC236}">
                <a16:creationId xmlns:a16="http://schemas.microsoft.com/office/drawing/2014/main" id="{549397A2-0AB0-F824-0155-D6710460520D}"/>
              </a:ext>
            </a:extLst>
          </p:cNvPr>
          <p:cNvSpPr>
            <a:spLocks noGrp="1"/>
          </p:cNvSpPr>
          <p:nvPr>
            <p:ph sz="quarter" idx="30"/>
          </p:nvPr>
        </p:nvSpPr>
        <p:spPr>
          <a:xfrm>
            <a:off x="5638800" y="3919503"/>
            <a:ext cx="58674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6" name="Slide Number Placeholder 5">
            <a:extLst>
              <a:ext uri="{FF2B5EF4-FFF2-40B4-BE49-F238E27FC236}">
                <a16:creationId xmlns:a16="http://schemas.microsoft.com/office/drawing/2014/main" id="{B9D31EAA-21F4-1B0F-CBDE-557E4181B4CB}"/>
              </a:ext>
            </a:extLst>
          </p:cNvPr>
          <p:cNvSpPr>
            <a:spLocks noGrp="1"/>
          </p:cNvSpPr>
          <p:nvPr>
            <p:ph type="sldNum" sz="quarter" idx="31"/>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2943682249"/>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p:cSld name="Six point icon layout 1">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a:xfrm>
            <a:off x="815975" y="713232"/>
            <a:ext cx="10620375" cy="553998"/>
          </a:xfrm>
        </p:spPr>
        <p:txBody>
          <a:bodyPr/>
          <a:lstStyle>
            <a:lvl1pPr marL="0" indent="0">
              <a:buFont typeface="Arial" panose="020B0604020202020204" pitchFamily="34" charset="0"/>
              <a:buNone/>
              <a:defRPr/>
            </a:lvl1pPr>
          </a:lstStyle>
          <a:p>
            <a:r>
              <a:rPr lang="en-US"/>
              <a:t>Six point icon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normAutofit/>
          </a:bodyPr>
          <a:lstStyle>
            <a:lvl1pPr marL="0" indent="0">
              <a:spcBef>
                <a:spcPts val="0"/>
              </a:spcBef>
              <a:buNone/>
              <a:defRPr sz="2000">
                <a:solidFill>
                  <a:schemeClr val="tx1"/>
                </a:solidFill>
              </a:defRPr>
            </a:lvl1pPr>
          </a:lstStyle>
          <a:p>
            <a:pPr lvl="0"/>
            <a:r>
              <a:rPr lang="en-US"/>
              <a:t>Click to add subheading</a:t>
            </a:r>
            <a:endParaRPr lang="en-GB"/>
          </a:p>
        </p:txBody>
      </p:sp>
      <p:sp>
        <p:nvSpPr>
          <p:cNvPr id="9" name="Rectangle 8">
            <a:extLst>
              <a:ext uri="{FF2B5EF4-FFF2-40B4-BE49-F238E27FC236}">
                <a16:creationId xmlns:a16="http://schemas.microsoft.com/office/drawing/2014/main" id="{AA476CAA-FCE8-30B5-2EC0-97B880FF579B}"/>
              </a:ext>
            </a:extLst>
          </p:cNvPr>
          <p:cNvSpPr/>
          <p:nvPr/>
        </p:nvSpPr>
        <p:spPr>
          <a:xfrm>
            <a:off x="798406" y="2305563"/>
            <a:ext cx="3420383" cy="161913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10" name="Rectangle 9">
            <a:extLst>
              <a:ext uri="{FF2B5EF4-FFF2-40B4-BE49-F238E27FC236}">
                <a16:creationId xmlns:a16="http://schemas.microsoft.com/office/drawing/2014/main" id="{EB38A922-4548-C260-60E7-299A751FDD43}"/>
              </a:ext>
            </a:extLst>
          </p:cNvPr>
          <p:cNvSpPr/>
          <p:nvPr/>
        </p:nvSpPr>
        <p:spPr>
          <a:xfrm>
            <a:off x="4399876" y="2294385"/>
            <a:ext cx="3420384" cy="1619131"/>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13" name="Rectangle 12">
            <a:extLst>
              <a:ext uri="{FF2B5EF4-FFF2-40B4-BE49-F238E27FC236}">
                <a16:creationId xmlns:a16="http://schemas.microsoft.com/office/drawing/2014/main" id="{C33FDFC5-09A5-5FDB-AF24-747A5A3BF13B}"/>
              </a:ext>
            </a:extLst>
          </p:cNvPr>
          <p:cNvSpPr/>
          <p:nvPr/>
        </p:nvSpPr>
        <p:spPr>
          <a:xfrm>
            <a:off x="7999815" y="2294387"/>
            <a:ext cx="3420383" cy="161913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33" name="Rectangle 32">
            <a:extLst>
              <a:ext uri="{FF2B5EF4-FFF2-40B4-BE49-F238E27FC236}">
                <a16:creationId xmlns:a16="http://schemas.microsoft.com/office/drawing/2014/main" id="{FD9BCE3B-4762-C661-5C9C-B1DC7338A906}"/>
              </a:ext>
            </a:extLst>
          </p:cNvPr>
          <p:cNvSpPr/>
          <p:nvPr/>
        </p:nvSpPr>
        <p:spPr>
          <a:xfrm>
            <a:off x="798406" y="4621186"/>
            <a:ext cx="3420383" cy="161913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34" name="Rectangle 33">
            <a:extLst>
              <a:ext uri="{FF2B5EF4-FFF2-40B4-BE49-F238E27FC236}">
                <a16:creationId xmlns:a16="http://schemas.microsoft.com/office/drawing/2014/main" id="{AB27F634-EA99-ADA0-5E61-EAECABCE616B}"/>
              </a:ext>
            </a:extLst>
          </p:cNvPr>
          <p:cNvSpPr/>
          <p:nvPr/>
        </p:nvSpPr>
        <p:spPr>
          <a:xfrm>
            <a:off x="4399876" y="4610008"/>
            <a:ext cx="3420384" cy="1619131"/>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35" name="Rectangle 34">
            <a:extLst>
              <a:ext uri="{FF2B5EF4-FFF2-40B4-BE49-F238E27FC236}">
                <a16:creationId xmlns:a16="http://schemas.microsoft.com/office/drawing/2014/main" id="{64815B70-89FD-3B70-3021-124D4CD37A57}"/>
              </a:ext>
            </a:extLst>
          </p:cNvPr>
          <p:cNvSpPr/>
          <p:nvPr/>
        </p:nvSpPr>
        <p:spPr>
          <a:xfrm>
            <a:off x="7999815" y="4610010"/>
            <a:ext cx="3420383" cy="161913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grpSp>
        <p:nvGrpSpPr>
          <p:cNvPr id="4" name="Group 3">
            <a:extLst>
              <a:ext uri="{FF2B5EF4-FFF2-40B4-BE49-F238E27FC236}">
                <a16:creationId xmlns:a16="http://schemas.microsoft.com/office/drawing/2014/main" id="{B129E26F-9EAB-58D3-8BE0-92C03DF5A2BE}"/>
              </a:ext>
            </a:extLst>
          </p:cNvPr>
          <p:cNvGrpSpPr/>
          <p:nvPr/>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F44F31B5-8718-3887-8455-0C4D82DCE0E5}"/>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6" name="Freeform 11">
              <a:extLst>
                <a:ext uri="{FF2B5EF4-FFF2-40B4-BE49-F238E27FC236}">
                  <a16:creationId xmlns:a16="http://schemas.microsoft.com/office/drawing/2014/main" id="{06D35238-23F4-33D4-1EDE-A5EC646B385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7" name="Freeform 14">
              <a:extLst>
                <a:ext uri="{FF2B5EF4-FFF2-40B4-BE49-F238E27FC236}">
                  <a16:creationId xmlns:a16="http://schemas.microsoft.com/office/drawing/2014/main" id="{951156DB-A119-30DD-5690-646CD07B179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18">
              <a:extLst>
                <a:ext uri="{FF2B5EF4-FFF2-40B4-BE49-F238E27FC236}">
                  <a16:creationId xmlns:a16="http://schemas.microsoft.com/office/drawing/2014/main" id="{44D44C40-4BEE-DF0F-8069-4F8CF8A6208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19">
              <a:extLst>
                <a:ext uri="{FF2B5EF4-FFF2-40B4-BE49-F238E27FC236}">
                  <a16:creationId xmlns:a16="http://schemas.microsoft.com/office/drawing/2014/main" id="{A470B8EA-00D8-B354-6715-A4E247A5BDA6}"/>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20">
              <a:extLst>
                <a:ext uri="{FF2B5EF4-FFF2-40B4-BE49-F238E27FC236}">
                  <a16:creationId xmlns:a16="http://schemas.microsoft.com/office/drawing/2014/main" id="{07203667-8CB8-016A-6E7B-2EA806BCD27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23">
              <a:extLst>
                <a:ext uri="{FF2B5EF4-FFF2-40B4-BE49-F238E27FC236}">
                  <a16:creationId xmlns:a16="http://schemas.microsoft.com/office/drawing/2014/main" id="{140E4CA0-D346-AA87-2C43-A3ED361B273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15" name="Content Placeholder 17">
            <a:extLst>
              <a:ext uri="{FF2B5EF4-FFF2-40B4-BE49-F238E27FC236}">
                <a16:creationId xmlns:a16="http://schemas.microsoft.com/office/drawing/2014/main" id="{507CF293-82B2-2553-9CB4-53B3510DA440}"/>
              </a:ext>
            </a:extLst>
          </p:cNvPr>
          <p:cNvSpPr>
            <a:spLocks noGrp="1"/>
          </p:cNvSpPr>
          <p:nvPr>
            <p:ph sz="quarter" idx="28"/>
          </p:nvPr>
        </p:nvSpPr>
        <p:spPr>
          <a:xfrm>
            <a:off x="1060797" y="2971800"/>
            <a:ext cx="2895600" cy="914400"/>
          </a:xfrm>
        </p:spPr>
        <p:txBody>
          <a:bodyPr>
            <a:normAutofit/>
          </a:bodyPr>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17" name="Content Placeholder 17">
            <a:extLst>
              <a:ext uri="{FF2B5EF4-FFF2-40B4-BE49-F238E27FC236}">
                <a16:creationId xmlns:a16="http://schemas.microsoft.com/office/drawing/2014/main" id="{49B3E4DB-7B17-5703-2C86-C0517B809D75}"/>
              </a:ext>
            </a:extLst>
          </p:cNvPr>
          <p:cNvSpPr>
            <a:spLocks noGrp="1"/>
          </p:cNvSpPr>
          <p:nvPr>
            <p:ph sz="quarter" idx="29"/>
          </p:nvPr>
        </p:nvSpPr>
        <p:spPr>
          <a:xfrm>
            <a:off x="4662268" y="2971800"/>
            <a:ext cx="2895600" cy="914400"/>
          </a:xfrm>
        </p:spPr>
        <p:txBody>
          <a:bodyPr>
            <a:normAutofit/>
          </a:bodyPr>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19" name="Content Placeholder 17">
            <a:extLst>
              <a:ext uri="{FF2B5EF4-FFF2-40B4-BE49-F238E27FC236}">
                <a16:creationId xmlns:a16="http://schemas.microsoft.com/office/drawing/2014/main" id="{3F2E12E9-000A-1C62-045F-8E0C4592DF38}"/>
              </a:ext>
            </a:extLst>
          </p:cNvPr>
          <p:cNvSpPr>
            <a:spLocks noGrp="1"/>
          </p:cNvSpPr>
          <p:nvPr>
            <p:ph sz="quarter" idx="30"/>
          </p:nvPr>
        </p:nvSpPr>
        <p:spPr>
          <a:xfrm>
            <a:off x="8262206" y="2971800"/>
            <a:ext cx="2895600" cy="914400"/>
          </a:xfrm>
        </p:spPr>
        <p:txBody>
          <a:bodyPr>
            <a:normAutofit/>
          </a:bodyPr>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20" name="Content Placeholder 17">
            <a:extLst>
              <a:ext uri="{FF2B5EF4-FFF2-40B4-BE49-F238E27FC236}">
                <a16:creationId xmlns:a16="http://schemas.microsoft.com/office/drawing/2014/main" id="{3A133F4A-C038-E46D-ACBC-86DA92315A06}"/>
              </a:ext>
            </a:extLst>
          </p:cNvPr>
          <p:cNvSpPr>
            <a:spLocks noGrp="1"/>
          </p:cNvSpPr>
          <p:nvPr>
            <p:ph sz="quarter" idx="31"/>
          </p:nvPr>
        </p:nvSpPr>
        <p:spPr>
          <a:xfrm>
            <a:off x="1060797" y="5334000"/>
            <a:ext cx="2895600" cy="914400"/>
          </a:xfrm>
        </p:spPr>
        <p:txBody>
          <a:bodyPr>
            <a:normAutofit/>
          </a:bodyPr>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21" name="Content Placeholder 17">
            <a:extLst>
              <a:ext uri="{FF2B5EF4-FFF2-40B4-BE49-F238E27FC236}">
                <a16:creationId xmlns:a16="http://schemas.microsoft.com/office/drawing/2014/main" id="{44520777-9668-5C19-10E1-8DD40008DFCB}"/>
              </a:ext>
            </a:extLst>
          </p:cNvPr>
          <p:cNvSpPr>
            <a:spLocks noGrp="1"/>
          </p:cNvSpPr>
          <p:nvPr>
            <p:ph sz="quarter" idx="32"/>
          </p:nvPr>
        </p:nvSpPr>
        <p:spPr>
          <a:xfrm>
            <a:off x="4662268" y="5334000"/>
            <a:ext cx="2895600" cy="914400"/>
          </a:xfrm>
        </p:spPr>
        <p:txBody>
          <a:bodyPr>
            <a:normAutofit/>
          </a:bodyPr>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22" name="Content Placeholder 17">
            <a:extLst>
              <a:ext uri="{FF2B5EF4-FFF2-40B4-BE49-F238E27FC236}">
                <a16:creationId xmlns:a16="http://schemas.microsoft.com/office/drawing/2014/main" id="{A4771364-36EB-2F78-E541-65F9BE13D657}"/>
              </a:ext>
            </a:extLst>
          </p:cNvPr>
          <p:cNvSpPr>
            <a:spLocks noGrp="1"/>
          </p:cNvSpPr>
          <p:nvPr>
            <p:ph sz="quarter" idx="33"/>
          </p:nvPr>
        </p:nvSpPr>
        <p:spPr>
          <a:xfrm>
            <a:off x="8262206" y="5334000"/>
            <a:ext cx="2895600" cy="914400"/>
          </a:xfrm>
        </p:spPr>
        <p:txBody>
          <a:bodyPr>
            <a:normAutofit/>
          </a:bodyPr>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23" name="Text Placeholder 17">
            <a:extLst>
              <a:ext uri="{FF2B5EF4-FFF2-40B4-BE49-F238E27FC236}">
                <a16:creationId xmlns:a16="http://schemas.microsoft.com/office/drawing/2014/main" id="{0C2296F3-97E3-3D08-B312-7B7A681229D9}"/>
              </a:ext>
            </a:extLst>
          </p:cNvPr>
          <p:cNvSpPr>
            <a:spLocks noGrp="1"/>
          </p:cNvSpPr>
          <p:nvPr>
            <p:ph type="body" sz="quarter" idx="20" hasCustomPrompt="1"/>
          </p:nvPr>
        </p:nvSpPr>
        <p:spPr>
          <a:xfrm>
            <a:off x="2024410" y="1828800"/>
            <a:ext cx="968375" cy="876149"/>
          </a:xfrm>
          <a:solidFill>
            <a:schemeClr val="accent1"/>
          </a:solidFill>
        </p:spPr>
        <p:txBody>
          <a:bodyPr anchor="ctr" anchorCtr="0">
            <a:normAutofit/>
          </a:bodyPr>
          <a:lstStyle>
            <a:lvl1pPr marL="0" indent="0" algn="ctr">
              <a:buNone/>
              <a:defRPr sz="3600">
                <a:solidFill>
                  <a:schemeClr val="bg1"/>
                </a:solidFill>
              </a:defRPr>
            </a:lvl1pPr>
          </a:lstStyle>
          <a:p>
            <a:pPr lvl="0"/>
            <a:r>
              <a:rPr lang="en-US"/>
              <a:t>01</a:t>
            </a:r>
          </a:p>
        </p:txBody>
      </p:sp>
      <p:sp>
        <p:nvSpPr>
          <p:cNvPr id="25" name="Text Placeholder 17">
            <a:extLst>
              <a:ext uri="{FF2B5EF4-FFF2-40B4-BE49-F238E27FC236}">
                <a16:creationId xmlns:a16="http://schemas.microsoft.com/office/drawing/2014/main" id="{B892BF8A-A21A-A60B-7F1D-742F14DBD6CB}"/>
              </a:ext>
            </a:extLst>
          </p:cNvPr>
          <p:cNvSpPr>
            <a:spLocks noGrp="1"/>
          </p:cNvSpPr>
          <p:nvPr>
            <p:ph type="body" sz="quarter" idx="21" hasCustomPrompt="1"/>
          </p:nvPr>
        </p:nvSpPr>
        <p:spPr>
          <a:xfrm>
            <a:off x="2024410" y="4152900"/>
            <a:ext cx="968375" cy="876149"/>
          </a:xfrm>
          <a:solidFill>
            <a:schemeClr val="tx2"/>
          </a:solidFill>
        </p:spPr>
        <p:txBody>
          <a:bodyPr anchor="ctr" anchorCtr="0">
            <a:normAutofit/>
          </a:bodyPr>
          <a:lstStyle>
            <a:lvl1pPr marL="0" indent="0" algn="ctr">
              <a:buNone/>
              <a:defRPr sz="3600">
                <a:solidFill>
                  <a:schemeClr val="bg1"/>
                </a:solidFill>
              </a:defRPr>
            </a:lvl1pPr>
          </a:lstStyle>
          <a:p>
            <a:pPr lvl="0"/>
            <a:r>
              <a:rPr lang="en-US"/>
              <a:t>04</a:t>
            </a:r>
          </a:p>
        </p:txBody>
      </p:sp>
      <p:sp>
        <p:nvSpPr>
          <p:cNvPr id="26" name="Text Placeholder 17">
            <a:extLst>
              <a:ext uri="{FF2B5EF4-FFF2-40B4-BE49-F238E27FC236}">
                <a16:creationId xmlns:a16="http://schemas.microsoft.com/office/drawing/2014/main" id="{45CC45AD-038B-28ED-5576-212A90FD942B}"/>
              </a:ext>
            </a:extLst>
          </p:cNvPr>
          <p:cNvSpPr>
            <a:spLocks noGrp="1"/>
          </p:cNvSpPr>
          <p:nvPr>
            <p:ph type="body" sz="quarter" idx="22" hasCustomPrompt="1"/>
          </p:nvPr>
        </p:nvSpPr>
        <p:spPr>
          <a:xfrm>
            <a:off x="5625881" y="1828800"/>
            <a:ext cx="968375" cy="876149"/>
          </a:xfrm>
          <a:solidFill>
            <a:schemeClr val="accent2"/>
          </a:solidFill>
        </p:spPr>
        <p:txBody>
          <a:bodyPr anchor="ctr" anchorCtr="0">
            <a:normAutofit/>
          </a:bodyPr>
          <a:lstStyle>
            <a:lvl1pPr marL="0" indent="0" algn="ctr">
              <a:buNone/>
              <a:defRPr sz="3600">
                <a:solidFill>
                  <a:schemeClr val="bg1"/>
                </a:solidFill>
              </a:defRPr>
            </a:lvl1pPr>
          </a:lstStyle>
          <a:p>
            <a:pPr lvl="0"/>
            <a:r>
              <a:rPr lang="en-US"/>
              <a:t>02</a:t>
            </a:r>
          </a:p>
        </p:txBody>
      </p:sp>
      <p:sp>
        <p:nvSpPr>
          <p:cNvPr id="28" name="Text Placeholder 17">
            <a:extLst>
              <a:ext uri="{FF2B5EF4-FFF2-40B4-BE49-F238E27FC236}">
                <a16:creationId xmlns:a16="http://schemas.microsoft.com/office/drawing/2014/main" id="{7C4F7A3E-DE53-3FD9-F959-0706AC28E53B}"/>
              </a:ext>
            </a:extLst>
          </p:cNvPr>
          <p:cNvSpPr>
            <a:spLocks noGrp="1"/>
          </p:cNvSpPr>
          <p:nvPr>
            <p:ph type="body" sz="quarter" idx="23" hasCustomPrompt="1"/>
          </p:nvPr>
        </p:nvSpPr>
        <p:spPr>
          <a:xfrm>
            <a:off x="5625881" y="4152900"/>
            <a:ext cx="968375" cy="876149"/>
          </a:xfrm>
          <a:solidFill>
            <a:schemeClr val="accent3"/>
          </a:solidFill>
        </p:spPr>
        <p:txBody>
          <a:bodyPr anchor="ctr" anchorCtr="0">
            <a:normAutofit/>
          </a:bodyPr>
          <a:lstStyle>
            <a:lvl1pPr marL="0" indent="0" algn="ctr">
              <a:buNone/>
              <a:defRPr sz="3600">
                <a:solidFill>
                  <a:schemeClr val="bg1"/>
                </a:solidFill>
              </a:defRPr>
            </a:lvl1pPr>
          </a:lstStyle>
          <a:p>
            <a:pPr lvl="0"/>
            <a:r>
              <a:rPr lang="en-US"/>
              <a:t>05</a:t>
            </a:r>
          </a:p>
        </p:txBody>
      </p:sp>
      <p:sp>
        <p:nvSpPr>
          <p:cNvPr id="29" name="Text Placeholder 17">
            <a:extLst>
              <a:ext uri="{FF2B5EF4-FFF2-40B4-BE49-F238E27FC236}">
                <a16:creationId xmlns:a16="http://schemas.microsoft.com/office/drawing/2014/main" id="{73807D8F-A4AF-308B-C9FA-CC87CADB8E3A}"/>
              </a:ext>
            </a:extLst>
          </p:cNvPr>
          <p:cNvSpPr>
            <a:spLocks noGrp="1"/>
          </p:cNvSpPr>
          <p:nvPr>
            <p:ph type="body" sz="quarter" idx="24" hasCustomPrompt="1"/>
          </p:nvPr>
        </p:nvSpPr>
        <p:spPr>
          <a:xfrm>
            <a:off x="9225819" y="1828800"/>
            <a:ext cx="968375" cy="876149"/>
          </a:xfrm>
          <a:solidFill>
            <a:schemeClr val="accent3"/>
          </a:solidFill>
        </p:spPr>
        <p:txBody>
          <a:bodyPr anchor="ctr" anchorCtr="0">
            <a:normAutofit/>
          </a:bodyPr>
          <a:lstStyle>
            <a:lvl1pPr marL="0" indent="0" algn="ctr">
              <a:buNone/>
              <a:defRPr sz="3600">
                <a:solidFill>
                  <a:schemeClr val="bg1"/>
                </a:solidFill>
              </a:defRPr>
            </a:lvl1pPr>
          </a:lstStyle>
          <a:p>
            <a:pPr lvl="0"/>
            <a:r>
              <a:rPr lang="en-US"/>
              <a:t>03</a:t>
            </a:r>
          </a:p>
        </p:txBody>
      </p:sp>
      <p:sp>
        <p:nvSpPr>
          <p:cNvPr id="30" name="Text Placeholder 17">
            <a:extLst>
              <a:ext uri="{FF2B5EF4-FFF2-40B4-BE49-F238E27FC236}">
                <a16:creationId xmlns:a16="http://schemas.microsoft.com/office/drawing/2014/main" id="{D46224F1-C598-EFF0-506D-47E364716934}"/>
              </a:ext>
            </a:extLst>
          </p:cNvPr>
          <p:cNvSpPr>
            <a:spLocks noGrp="1"/>
          </p:cNvSpPr>
          <p:nvPr>
            <p:ph type="body" sz="quarter" idx="34" hasCustomPrompt="1"/>
          </p:nvPr>
        </p:nvSpPr>
        <p:spPr>
          <a:xfrm>
            <a:off x="9225819" y="4152900"/>
            <a:ext cx="968375" cy="876149"/>
          </a:xfrm>
          <a:solidFill>
            <a:schemeClr val="accent1"/>
          </a:solidFill>
        </p:spPr>
        <p:txBody>
          <a:bodyPr anchor="ctr" anchorCtr="0">
            <a:normAutofit/>
          </a:bodyPr>
          <a:lstStyle>
            <a:lvl1pPr marL="0" indent="0" algn="ctr">
              <a:buNone/>
              <a:defRPr sz="3600">
                <a:solidFill>
                  <a:schemeClr val="bg1"/>
                </a:solidFill>
              </a:defRPr>
            </a:lvl1pPr>
          </a:lstStyle>
          <a:p>
            <a:pPr lvl="0"/>
            <a:r>
              <a:rPr lang="en-US"/>
              <a:t>06</a:t>
            </a:r>
          </a:p>
        </p:txBody>
      </p:sp>
      <p:sp>
        <p:nvSpPr>
          <p:cNvPr id="24" name="Slide Number Placeholder 23">
            <a:extLst>
              <a:ext uri="{FF2B5EF4-FFF2-40B4-BE49-F238E27FC236}">
                <a16:creationId xmlns:a16="http://schemas.microsoft.com/office/drawing/2014/main" id="{19DFA7BE-813D-73F3-F043-1217229E0D38}"/>
              </a:ext>
            </a:extLst>
          </p:cNvPr>
          <p:cNvSpPr>
            <a:spLocks noGrp="1"/>
          </p:cNvSpPr>
          <p:nvPr>
            <p:ph type="sldNum" sz="quarter" idx="35"/>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2771326616"/>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p:cSld name="Eight point layou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85D300AE-DA2A-EE50-7FD5-B27F4FD014DC}"/>
              </a:ext>
            </a:extLst>
          </p:cNvPr>
          <p:cNvSpPr/>
          <p:nvPr/>
        </p:nvSpPr>
        <p:spPr>
          <a:xfrm>
            <a:off x="806289" y="1981200"/>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10" name="Rectangle 9">
            <a:extLst>
              <a:ext uri="{FF2B5EF4-FFF2-40B4-BE49-F238E27FC236}">
                <a16:creationId xmlns:a16="http://schemas.microsoft.com/office/drawing/2014/main" id="{080876E4-0CF0-8FCE-FFAB-4AAEF13D7EDF}"/>
              </a:ext>
            </a:extLst>
          </p:cNvPr>
          <p:cNvSpPr/>
          <p:nvPr/>
        </p:nvSpPr>
        <p:spPr>
          <a:xfrm>
            <a:off x="806289" y="2990939"/>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18" name="Rectangle 17">
            <a:extLst>
              <a:ext uri="{FF2B5EF4-FFF2-40B4-BE49-F238E27FC236}">
                <a16:creationId xmlns:a16="http://schemas.microsoft.com/office/drawing/2014/main" id="{F5FFE906-4F19-DDCB-02D2-8D5F4368166D}"/>
              </a:ext>
            </a:extLst>
          </p:cNvPr>
          <p:cNvSpPr/>
          <p:nvPr/>
        </p:nvSpPr>
        <p:spPr>
          <a:xfrm>
            <a:off x="806288" y="3991373"/>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23" name="Rectangle 22">
            <a:extLst>
              <a:ext uri="{FF2B5EF4-FFF2-40B4-BE49-F238E27FC236}">
                <a16:creationId xmlns:a16="http://schemas.microsoft.com/office/drawing/2014/main" id="{360B642B-C832-01F1-B2C5-C0FA060F9BBA}"/>
              </a:ext>
            </a:extLst>
          </p:cNvPr>
          <p:cNvSpPr/>
          <p:nvPr/>
        </p:nvSpPr>
        <p:spPr>
          <a:xfrm>
            <a:off x="6223503" y="2990939"/>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24" name="Rectangle 23">
            <a:extLst>
              <a:ext uri="{FF2B5EF4-FFF2-40B4-BE49-F238E27FC236}">
                <a16:creationId xmlns:a16="http://schemas.microsoft.com/office/drawing/2014/main" id="{19299A4C-6C96-E6AB-8ACF-10C7C76985FA}"/>
              </a:ext>
            </a:extLst>
          </p:cNvPr>
          <p:cNvSpPr/>
          <p:nvPr/>
        </p:nvSpPr>
        <p:spPr>
          <a:xfrm>
            <a:off x="6223503" y="3991373"/>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27" name="Rectangle 26">
            <a:extLst>
              <a:ext uri="{FF2B5EF4-FFF2-40B4-BE49-F238E27FC236}">
                <a16:creationId xmlns:a16="http://schemas.microsoft.com/office/drawing/2014/main" id="{8D126E5A-C3FD-1E81-E69E-1DC585D3A13B}"/>
              </a:ext>
            </a:extLst>
          </p:cNvPr>
          <p:cNvSpPr/>
          <p:nvPr/>
        </p:nvSpPr>
        <p:spPr>
          <a:xfrm>
            <a:off x="6223502" y="5005274"/>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a:xfrm>
            <a:off x="815975" y="713232"/>
            <a:ext cx="10620375" cy="553998"/>
          </a:xfrm>
        </p:spPr>
        <p:txBody>
          <a:bodyPr/>
          <a:lstStyle>
            <a:lvl1pPr marL="0" indent="0">
              <a:buFont typeface="Arial" panose="020B0604020202020204" pitchFamily="34" charset="0"/>
              <a:buNone/>
              <a:defRPr/>
            </a:lvl1pPr>
          </a:lstStyle>
          <a:p>
            <a:r>
              <a:rPr lang="en-US"/>
              <a:t>Eight point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normAutofit/>
          </a:bodyPr>
          <a:lstStyle>
            <a:lvl1pPr marL="0" indent="0">
              <a:spcBef>
                <a:spcPts val="0"/>
              </a:spcBef>
              <a:buNone/>
              <a:defRPr sz="2000">
                <a:solidFill>
                  <a:schemeClr val="tx1"/>
                </a:solidFill>
              </a:defRPr>
            </a:lvl1pPr>
          </a:lstStyle>
          <a:p>
            <a:pPr lvl="0"/>
            <a:r>
              <a:rPr lang="en-US"/>
              <a:t>Click to add subheading</a:t>
            </a:r>
            <a:endParaRPr lang="en-GB"/>
          </a:p>
        </p:txBody>
      </p:sp>
      <p:sp>
        <p:nvSpPr>
          <p:cNvPr id="4" name="Rectangle 3">
            <a:extLst>
              <a:ext uri="{FF2B5EF4-FFF2-40B4-BE49-F238E27FC236}">
                <a16:creationId xmlns:a16="http://schemas.microsoft.com/office/drawing/2014/main" id="{BD41C8D4-3DEF-AC4C-C9DF-6BC0ECE0A76F}"/>
              </a:ext>
            </a:extLst>
          </p:cNvPr>
          <p:cNvSpPr/>
          <p:nvPr/>
        </p:nvSpPr>
        <p:spPr>
          <a:xfrm>
            <a:off x="6223503" y="1981200"/>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7" name="Rectangle 6">
            <a:extLst>
              <a:ext uri="{FF2B5EF4-FFF2-40B4-BE49-F238E27FC236}">
                <a16:creationId xmlns:a16="http://schemas.microsoft.com/office/drawing/2014/main" id="{ECB16B80-C336-C91C-9709-8FEA29DA0E7D}"/>
              </a:ext>
            </a:extLst>
          </p:cNvPr>
          <p:cNvSpPr/>
          <p:nvPr/>
        </p:nvSpPr>
        <p:spPr>
          <a:xfrm>
            <a:off x="768014" y="5005274"/>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grpSp>
        <p:nvGrpSpPr>
          <p:cNvPr id="12" name="Group 11">
            <a:extLst>
              <a:ext uri="{FF2B5EF4-FFF2-40B4-BE49-F238E27FC236}">
                <a16:creationId xmlns:a16="http://schemas.microsoft.com/office/drawing/2014/main" id="{681E2C51-5620-BA24-0CAD-2462496E7CD0}"/>
              </a:ext>
            </a:extLst>
          </p:cNvPr>
          <p:cNvGrpSpPr/>
          <p:nvPr/>
        </p:nvGrpSpPr>
        <p:grpSpPr>
          <a:xfrm>
            <a:off x="10863102" y="309052"/>
            <a:ext cx="911847" cy="382707"/>
            <a:chOff x="7459170" y="481236"/>
            <a:chExt cx="2697427" cy="1132124"/>
          </a:xfrm>
        </p:grpSpPr>
        <p:sp>
          <p:nvSpPr>
            <p:cNvPr id="14" name="Freeform 9">
              <a:extLst>
                <a:ext uri="{FF2B5EF4-FFF2-40B4-BE49-F238E27FC236}">
                  <a16:creationId xmlns:a16="http://schemas.microsoft.com/office/drawing/2014/main" id="{591F2D88-4C41-B0BD-5B75-A7043DCAFCCF}"/>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21" name="Freeform 11">
              <a:extLst>
                <a:ext uri="{FF2B5EF4-FFF2-40B4-BE49-F238E27FC236}">
                  <a16:creationId xmlns:a16="http://schemas.microsoft.com/office/drawing/2014/main" id="{1A2917E0-6775-4106-C86D-091BEAC1FC24}"/>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0" name="Freeform 14">
              <a:extLst>
                <a:ext uri="{FF2B5EF4-FFF2-40B4-BE49-F238E27FC236}">
                  <a16:creationId xmlns:a16="http://schemas.microsoft.com/office/drawing/2014/main" id="{C8D8F8DC-5E8F-294B-1040-A354F430C60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1" name="Freeform 18">
              <a:extLst>
                <a:ext uri="{FF2B5EF4-FFF2-40B4-BE49-F238E27FC236}">
                  <a16:creationId xmlns:a16="http://schemas.microsoft.com/office/drawing/2014/main" id="{B5559096-6B01-2C65-401D-B140D76B8C0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4" name="Freeform 19">
              <a:extLst>
                <a:ext uri="{FF2B5EF4-FFF2-40B4-BE49-F238E27FC236}">
                  <a16:creationId xmlns:a16="http://schemas.microsoft.com/office/drawing/2014/main" id="{F3E1436A-DC7D-BC5E-E292-E9942773844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5" name="Freeform 20">
              <a:extLst>
                <a:ext uri="{FF2B5EF4-FFF2-40B4-BE49-F238E27FC236}">
                  <a16:creationId xmlns:a16="http://schemas.microsoft.com/office/drawing/2014/main" id="{9109F6D6-9F0B-940E-3EFF-0F88783AC846}"/>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6" name="Freeform 23">
              <a:extLst>
                <a:ext uri="{FF2B5EF4-FFF2-40B4-BE49-F238E27FC236}">
                  <a16:creationId xmlns:a16="http://schemas.microsoft.com/office/drawing/2014/main" id="{2904DBF7-38A8-C0E0-9605-7D96621F23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37" name="Content Placeholder 17">
            <a:extLst>
              <a:ext uri="{FF2B5EF4-FFF2-40B4-BE49-F238E27FC236}">
                <a16:creationId xmlns:a16="http://schemas.microsoft.com/office/drawing/2014/main" id="{0ABC318F-1300-9700-0954-8EA9EF1D2E1B}"/>
              </a:ext>
            </a:extLst>
          </p:cNvPr>
          <p:cNvSpPr>
            <a:spLocks noGrp="1"/>
          </p:cNvSpPr>
          <p:nvPr>
            <p:ph sz="quarter" idx="26"/>
          </p:nvPr>
        </p:nvSpPr>
        <p:spPr>
          <a:xfrm>
            <a:off x="1600200" y="2074982"/>
            <a:ext cx="41910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38" name="Content Placeholder 17">
            <a:extLst>
              <a:ext uri="{FF2B5EF4-FFF2-40B4-BE49-F238E27FC236}">
                <a16:creationId xmlns:a16="http://schemas.microsoft.com/office/drawing/2014/main" id="{048D2424-6F33-3A1D-0E03-A2052CAA7714}"/>
              </a:ext>
            </a:extLst>
          </p:cNvPr>
          <p:cNvSpPr>
            <a:spLocks noGrp="1"/>
          </p:cNvSpPr>
          <p:nvPr>
            <p:ph sz="quarter" idx="27"/>
          </p:nvPr>
        </p:nvSpPr>
        <p:spPr>
          <a:xfrm>
            <a:off x="1600200" y="3084721"/>
            <a:ext cx="41910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39" name="Content Placeholder 17">
            <a:extLst>
              <a:ext uri="{FF2B5EF4-FFF2-40B4-BE49-F238E27FC236}">
                <a16:creationId xmlns:a16="http://schemas.microsoft.com/office/drawing/2014/main" id="{7BDE6555-D111-E0C4-F6E1-53ADB973BD89}"/>
              </a:ext>
            </a:extLst>
          </p:cNvPr>
          <p:cNvSpPr>
            <a:spLocks noGrp="1"/>
          </p:cNvSpPr>
          <p:nvPr>
            <p:ph sz="quarter" idx="28"/>
          </p:nvPr>
        </p:nvSpPr>
        <p:spPr>
          <a:xfrm>
            <a:off x="1600200" y="4085155"/>
            <a:ext cx="41910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40" name="Content Placeholder 17">
            <a:extLst>
              <a:ext uri="{FF2B5EF4-FFF2-40B4-BE49-F238E27FC236}">
                <a16:creationId xmlns:a16="http://schemas.microsoft.com/office/drawing/2014/main" id="{C98DBD47-4156-6878-26EF-DC2A47F4910C}"/>
              </a:ext>
            </a:extLst>
          </p:cNvPr>
          <p:cNvSpPr>
            <a:spLocks noGrp="1"/>
          </p:cNvSpPr>
          <p:nvPr>
            <p:ph sz="quarter" idx="29"/>
          </p:nvPr>
        </p:nvSpPr>
        <p:spPr>
          <a:xfrm>
            <a:off x="1600200" y="5099056"/>
            <a:ext cx="41910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41" name="Content Placeholder 17">
            <a:extLst>
              <a:ext uri="{FF2B5EF4-FFF2-40B4-BE49-F238E27FC236}">
                <a16:creationId xmlns:a16="http://schemas.microsoft.com/office/drawing/2014/main" id="{EFD331E6-A71B-D3EF-C98A-D1F7100F82DA}"/>
              </a:ext>
            </a:extLst>
          </p:cNvPr>
          <p:cNvSpPr>
            <a:spLocks noGrp="1"/>
          </p:cNvSpPr>
          <p:nvPr>
            <p:ph sz="quarter" idx="30"/>
          </p:nvPr>
        </p:nvSpPr>
        <p:spPr>
          <a:xfrm>
            <a:off x="7162800" y="2074982"/>
            <a:ext cx="41910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42" name="Content Placeholder 17">
            <a:extLst>
              <a:ext uri="{FF2B5EF4-FFF2-40B4-BE49-F238E27FC236}">
                <a16:creationId xmlns:a16="http://schemas.microsoft.com/office/drawing/2014/main" id="{1C073818-6C6A-D24A-F3C1-73FC80CF8620}"/>
              </a:ext>
            </a:extLst>
          </p:cNvPr>
          <p:cNvSpPr>
            <a:spLocks noGrp="1"/>
          </p:cNvSpPr>
          <p:nvPr>
            <p:ph sz="quarter" idx="31"/>
          </p:nvPr>
        </p:nvSpPr>
        <p:spPr>
          <a:xfrm>
            <a:off x="7162800" y="3084721"/>
            <a:ext cx="41910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43" name="Content Placeholder 17">
            <a:extLst>
              <a:ext uri="{FF2B5EF4-FFF2-40B4-BE49-F238E27FC236}">
                <a16:creationId xmlns:a16="http://schemas.microsoft.com/office/drawing/2014/main" id="{4B5FF665-216A-73E8-7920-63BCEC7A21AE}"/>
              </a:ext>
            </a:extLst>
          </p:cNvPr>
          <p:cNvSpPr>
            <a:spLocks noGrp="1"/>
          </p:cNvSpPr>
          <p:nvPr>
            <p:ph sz="quarter" idx="32"/>
          </p:nvPr>
        </p:nvSpPr>
        <p:spPr>
          <a:xfrm>
            <a:off x="7162800" y="4085155"/>
            <a:ext cx="41910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44" name="Content Placeholder 17">
            <a:extLst>
              <a:ext uri="{FF2B5EF4-FFF2-40B4-BE49-F238E27FC236}">
                <a16:creationId xmlns:a16="http://schemas.microsoft.com/office/drawing/2014/main" id="{FEFB9B61-74DA-6DED-1F22-72BBA36D9305}"/>
              </a:ext>
            </a:extLst>
          </p:cNvPr>
          <p:cNvSpPr>
            <a:spLocks noGrp="1"/>
          </p:cNvSpPr>
          <p:nvPr>
            <p:ph sz="quarter" idx="33"/>
          </p:nvPr>
        </p:nvSpPr>
        <p:spPr>
          <a:xfrm>
            <a:off x="7162800" y="5099056"/>
            <a:ext cx="41910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6" name="Text Placeholder 29">
            <a:extLst>
              <a:ext uri="{FF2B5EF4-FFF2-40B4-BE49-F238E27FC236}">
                <a16:creationId xmlns:a16="http://schemas.microsoft.com/office/drawing/2014/main" id="{C29102B5-DBD3-3087-6871-2EBF11C1D972}"/>
              </a:ext>
            </a:extLst>
          </p:cNvPr>
          <p:cNvSpPr>
            <a:spLocks noGrp="1"/>
          </p:cNvSpPr>
          <p:nvPr>
            <p:ph type="body" sz="quarter" idx="20" hasCustomPrompt="1"/>
          </p:nvPr>
        </p:nvSpPr>
        <p:spPr>
          <a:xfrm>
            <a:off x="685800" y="2114969"/>
            <a:ext cx="762000" cy="62411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01</a:t>
            </a:r>
          </a:p>
        </p:txBody>
      </p:sp>
      <p:sp>
        <p:nvSpPr>
          <p:cNvPr id="11" name="Text Placeholder 29">
            <a:extLst>
              <a:ext uri="{FF2B5EF4-FFF2-40B4-BE49-F238E27FC236}">
                <a16:creationId xmlns:a16="http://schemas.microsoft.com/office/drawing/2014/main" id="{293A630C-818A-4448-D569-B51CB04221BB}"/>
              </a:ext>
            </a:extLst>
          </p:cNvPr>
          <p:cNvSpPr>
            <a:spLocks noGrp="1"/>
          </p:cNvSpPr>
          <p:nvPr>
            <p:ph type="body" sz="quarter" idx="21" hasCustomPrompt="1"/>
          </p:nvPr>
        </p:nvSpPr>
        <p:spPr>
          <a:xfrm>
            <a:off x="685800" y="5139043"/>
            <a:ext cx="762000" cy="62411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04</a:t>
            </a:r>
          </a:p>
        </p:txBody>
      </p:sp>
      <p:sp>
        <p:nvSpPr>
          <p:cNvPr id="15" name="Text Placeholder 29">
            <a:extLst>
              <a:ext uri="{FF2B5EF4-FFF2-40B4-BE49-F238E27FC236}">
                <a16:creationId xmlns:a16="http://schemas.microsoft.com/office/drawing/2014/main" id="{59406EA4-18A0-B235-5DA5-A5FA3D0CF6E8}"/>
              </a:ext>
            </a:extLst>
          </p:cNvPr>
          <p:cNvSpPr>
            <a:spLocks noGrp="1"/>
          </p:cNvSpPr>
          <p:nvPr>
            <p:ph type="body" sz="quarter" idx="22" hasCustomPrompt="1"/>
          </p:nvPr>
        </p:nvSpPr>
        <p:spPr>
          <a:xfrm>
            <a:off x="685800" y="3124708"/>
            <a:ext cx="762000" cy="624114"/>
          </a:xfrm>
          <a:solidFill>
            <a:schemeClr val="accent2"/>
          </a:solidFill>
        </p:spPr>
        <p:txBody>
          <a:bodyPr anchor="ctr" anchorCtr="0">
            <a:normAutofit/>
          </a:bodyPr>
          <a:lstStyle>
            <a:lvl1pPr marL="0" indent="0" algn="ctr">
              <a:buNone/>
              <a:defRPr sz="3600">
                <a:solidFill>
                  <a:schemeClr val="bg1"/>
                </a:solidFill>
              </a:defRPr>
            </a:lvl1pPr>
          </a:lstStyle>
          <a:p>
            <a:pPr lvl="0"/>
            <a:r>
              <a:rPr lang="en-US"/>
              <a:t>02</a:t>
            </a:r>
          </a:p>
        </p:txBody>
      </p:sp>
      <p:sp>
        <p:nvSpPr>
          <p:cNvPr id="20" name="Text Placeholder 29">
            <a:extLst>
              <a:ext uri="{FF2B5EF4-FFF2-40B4-BE49-F238E27FC236}">
                <a16:creationId xmlns:a16="http://schemas.microsoft.com/office/drawing/2014/main" id="{0684EDDC-851D-C769-37DD-CA5A5DDFE3F6}"/>
              </a:ext>
            </a:extLst>
          </p:cNvPr>
          <p:cNvSpPr>
            <a:spLocks noGrp="1"/>
          </p:cNvSpPr>
          <p:nvPr>
            <p:ph type="body" sz="quarter" idx="23" hasCustomPrompt="1"/>
          </p:nvPr>
        </p:nvSpPr>
        <p:spPr>
          <a:xfrm>
            <a:off x="6096000" y="2114969"/>
            <a:ext cx="762000" cy="62411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05</a:t>
            </a:r>
          </a:p>
        </p:txBody>
      </p:sp>
      <p:sp>
        <p:nvSpPr>
          <p:cNvPr id="22" name="Text Placeholder 29">
            <a:extLst>
              <a:ext uri="{FF2B5EF4-FFF2-40B4-BE49-F238E27FC236}">
                <a16:creationId xmlns:a16="http://schemas.microsoft.com/office/drawing/2014/main" id="{A2026319-6E90-B700-39BF-1B80C564A3B5}"/>
              </a:ext>
            </a:extLst>
          </p:cNvPr>
          <p:cNvSpPr>
            <a:spLocks noGrp="1"/>
          </p:cNvSpPr>
          <p:nvPr>
            <p:ph type="body" sz="quarter" idx="24" hasCustomPrompt="1"/>
          </p:nvPr>
        </p:nvSpPr>
        <p:spPr>
          <a:xfrm>
            <a:off x="685800" y="4125142"/>
            <a:ext cx="762000" cy="624114"/>
          </a:xfrm>
          <a:solidFill>
            <a:schemeClr val="accent3"/>
          </a:solidFill>
        </p:spPr>
        <p:txBody>
          <a:bodyPr anchor="ctr" anchorCtr="0">
            <a:normAutofit/>
          </a:bodyPr>
          <a:lstStyle>
            <a:lvl1pPr marL="0" indent="0" algn="ctr">
              <a:buNone/>
              <a:defRPr sz="3600">
                <a:solidFill>
                  <a:schemeClr val="bg1"/>
                </a:solidFill>
              </a:defRPr>
            </a:lvl1pPr>
          </a:lstStyle>
          <a:p>
            <a:pPr lvl="0"/>
            <a:r>
              <a:rPr lang="en-US"/>
              <a:t>03</a:t>
            </a:r>
          </a:p>
        </p:txBody>
      </p:sp>
      <p:sp>
        <p:nvSpPr>
          <p:cNvPr id="29" name="Text Placeholder 29">
            <a:extLst>
              <a:ext uri="{FF2B5EF4-FFF2-40B4-BE49-F238E27FC236}">
                <a16:creationId xmlns:a16="http://schemas.microsoft.com/office/drawing/2014/main" id="{A425B4F1-9ABC-2362-3320-A71B25763EC1}"/>
              </a:ext>
            </a:extLst>
          </p:cNvPr>
          <p:cNvSpPr>
            <a:spLocks noGrp="1"/>
          </p:cNvSpPr>
          <p:nvPr>
            <p:ph type="body" sz="quarter" idx="25" hasCustomPrompt="1"/>
          </p:nvPr>
        </p:nvSpPr>
        <p:spPr>
          <a:xfrm>
            <a:off x="6096000" y="3124708"/>
            <a:ext cx="762000" cy="624114"/>
          </a:xfrm>
          <a:solidFill>
            <a:schemeClr val="accent3"/>
          </a:solidFill>
        </p:spPr>
        <p:txBody>
          <a:bodyPr anchor="ctr" anchorCtr="0">
            <a:normAutofit/>
          </a:bodyPr>
          <a:lstStyle>
            <a:lvl1pPr marL="0" indent="0" algn="ctr">
              <a:buNone/>
              <a:defRPr sz="3600">
                <a:solidFill>
                  <a:schemeClr val="bg1"/>
                </a:solidFill>
              </a:defRPr>
            </a:lvl1pPr>
          </a:lstStyle>
          <a:p>
            <a:pPr lvl="0"/>
            <a:r>
              <a:rPr lang="en-US"/>
              <a:t>06</a:t>
            </a:r>
          </a:p>
        </p:txBody>
      </p:sp>
      <p:sp>
        <p:nvSpPr>
          <p:cNvPr id="32" name="Text Placeholder 29">
            <a:extLst>
              <a:ext uri="{FF2B5EF4-FFF2-40B4-BE49-F238E27FC236}">
                <a16:creationId xmlns:a16="http://schemas.microsoft.com/office/drawing/2014/main" id="{5A5CDF2D-9B36-1492-9A22-6705F3D46E10}"/>
              </a:ext>
            </a:extLst>
          </p:cNvPr>
          <p:cNvSpPr>
            <a:spLocks noGrp="1"/>
          </p:cNvSpPr>
          <p:nvPr>
            <p:ph type="body" sz="quarter" idx="34" hasCustomPrompt="1"/>
          </p:nvPr>
        </p:nvSpPr>
        <p:spPr>
          <a:xfrm>
            <a:off x="6096000" y="4125142"/>
            <a:ext cx="762000" cy="624114"/>
          </a:xfrm>
          <a:solidFill>
            <a:schemeClr val="tx2"/>
          </a:solidFill>
        </p:spPr>
        <p:txBody>
          <a:bodyPr anchor="ctr" anchorCtr="0">
            <a:normAutofit/>
          </a:bodyPr>
          <a:lstStyle>
            <a:lvl1pPr marL="0" indent="0" algn="ctr">
              <a:buNone/>
              <a:defRPr sz="3600">
                <a:solidFill>
                  <a:schemeClr val="bg1"/>
                </a:solidFill>
              </a:defRPr>
            </a:lvl1pPr>
          </a:lstStyle>
          <a:p>
            <a:pPr lvl="0"/>
            <a:r>
              <a:rPr lang="en-US"/>
              <a:t>07</a:t>
            </a:r>
          </a:p>
        </p:txBody>
      </p:sp>
      <p:sp>
        <p:nvSpPr>
          <p:cNvPr id="45" name="Text Placeholder 29">
            <a:extLst>
              <a:ext uri="{FF2B5EF4-FFF2-40B4-BE49-F238E27FC236}">
                <a16:creationId xmlns:a16="http://schemas.microsoft.com/office/drawing/2014/main" id="{53ABA493-3207-93BC-2E4C-610216CB36DB}"/>
              </a:ext>
            </a:extLst>
          </p:cNvPr>
          <p:cNvSpPr>
            <a:spLocks noGrp="1"/>
          </p:cNvSpPr>
          <p:nvPr>
            <p:ph type="body" sz="quarter" idx="36" hasCustomPrompt="1"/>
          </p:nvPr>
        </p:nvSpPr>
        <p:spPr>
          <a:xfrm>
            <a:off x="6096000" y="5139043"/>
            <a:ext cx="762000" cy="62411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08</a:t>
            </a:r>
          </a:p>
        </p:txBody>
      </p:sp>
      <p:sp>
        <p:nvSpPr>
          <p:cNvPr id="8" name="Slide Number Placeholder 7">
            <a:extLst>
              <a:ext uri="{FF2B5EF4-FFF2-40B4-BE49-F238E27FC236}">
                <a16:creationId xmlns:a16="http://schemas.microsoft.com/office/drawing/2014/main" id="{43FA459C-532D-FF9F-6DF2-9FD7C4081BD8}"/>
              </a:ext>
            </a:extLst>
          </p:cNvPr>
          <p:cNvSpPr>
            <a:spLocks noGrp="1"/>
          </p:cNvSpPr>
          <p:nvPr>
            <p:ph type="sldNum" sz="quarter" idx="37"/>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1607557957"/>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p:cSld name="Two point icon layout 1">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73F3030-551B-C3F6-D49A-9B3C5EE01A5A}"/>
              </a:ext>
            </a:extLst>
          </p:cNvPr>
          <p:cNvGrpSpPr/>
          <p:nvPr/>
        </p:nvGrpSpPr>
        <p:grpSpPr>
          <a:xfrm>
            <a:off x="814557" y="1980459"/>
            <a:ext cx="5219699" cy="3700862"/>
            <a:chOff x="814557" y="1980459"/>
            <a:chExt cx="5219699" cy="3700862"/>
          </a:xfrm>
        </p:grpSpPr>
        <p:sp>
          <p:nvSpPr>
            <p:cNvPr id="10" name="Rectangle 9">
              <a:extLst>
                <a:ext uri="{FF2B5EF4-FFF2-40B4-BE49-F238E27FC236}">
                  <a16:creationId xmlns:a16="http://schemas.microsoft.com/office/drawing/2014/main" id="{6C9660D8-2BD6-CF2A-198B-3E31A6E68AD4}"/>
                </a:ext>
              </a:extLst>
            </p:cNvPr>
            <p:cNvSpPr/>
            <p:nvPr/>
          </p:nvSpPr>
          <p:spPr>
            <a:xfrm>
              <a:off x="814557" y="2324588"/>
              <a:ext cx="5219699"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600">
                <a:solidFill>
                  <a:schemeClr val="bg1"/>
                </a:solidFill>
              </a:endParaRPr>
            </a:p>
          </p:txBody>
        </p:sp>
        <p:sp>
          <p:nvSpPr>
            <p:cNvPr id="13" name="Rectangle 12">
              <a:extLst>
                <a:ext uri="{FF2B5EF4-FFF2-40B4-BE49-F238E27FC236}">
                  <a16:creationId xmlns:a16="http://schemas.microsoft.com/office/drawing/2014/main" id="{DE94919E-155A-C361-56E7-4BE317A680EF}"/>
                </a:ext>
              </a:extLst>
            </p:cNvPr>
            <p:cNvSpPr/>
            <p:nvPr/>
          </p:nvSpPr>
          <p:spPr>
            <a:xfrm>
              <a:off x="2896956" y="1980459"/>
              <a:ext cx="1054900" cy="105490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grpSp>
        <p:nvGrpSpPr>
          <p:cNvPr id="17" name="Group 16">
            <a:extLst>
              <a:ext uri="{FF2B5EF4-FFF2-40B4-BE49-F238E27FC236}">
                <a16:creationId xmlns:a16="http://schemas.microsoft.com/office/drawing/2014/main" id="{957E97B0-A74B-82F4-6005-84FBD51EE67E}"/>
              </a:ext>
            </a:extLst>
          </p:cNvPr>
          <p:cNvGrpSpPr/>
          <p:nvPr/>
        </p:nvGrpSpPr>
        <p:grpSpPr>
          <a:xfrm>
            <a:off x="6216650" y="1978942"/>
            <a:ext cx="5219700" cy="3702378"/>
            <a:chOff x="6216650" y="1978942"/>
            <a:chExt cx="5219700" cy="3702378"/>
          </a:xfrm>
        </p:grpSpPr>
        <p:sp>
          <p:nvSpPr>
            <p:cNvPr id="18" name="Rectangle 17">
              <a:extLst>
                <a:ext uri="{FF2B5EF4-FFF2-40B4-BE49-F238E27FC236}">
                  <a16:creationId xmlns:a16="http://schemas.microsoft.com/office/drawing/2014/main" id="{67DCB724-3617-4EC4-86D9-9D7E448D3D56}"/>
                </a:ext>
              </a:extLst>
            </p:cNvPr>
            <p:cNvSpPr/>
            <p:nvPr/>
          </p:nvSpPr>
          <p:spPr>
            <a:xfrm>
              <a:off x="6216650" y="2324587"/>
              <a:ext cx="5219700"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600">
                <a:solidFill>
                  <a:schemeClr val="bg1"/>
                </a:solidFill>
              </a:endParaRPr>
            </a:p>
          </p:txBody>
        </p:sp>
        <p:sp>
          <p:nvSpPr>
            <p:cNvPr id="19" name="Rectangle 18">
              <a:extLst>
                <a:ext uri="{FF2B5EF4-FFF2-40B4-BE49-F238E27FC236}">
                  <a16:creationId xmlns:a16="http://schemas.microsoft.com/office/drawing/2014/main" id="{E1CAE252-2BE0-43F2-9BC5-2D98BF8B3ADD}"/>
                </a:ext>
              </a:extLst>
            </p:cNvPr>
            <p:cNvSpPr/>
            <p:nvPr/>
          </p:nvSpPr>
          <p:spPr>
            <a:xfrm>
              <a:off x="8345226" y="1978942"/>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Two point icon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normAutofit/>
          </a:bodyPr>
          <a:lstStyle>
            <a:lvl1pPr marL="0" indent="0">
              <a:spcBef>
                <a:spcPts val="0"/>
              </a:spcBef>
              <a:buNone/>
              <a:defRPr sz="2000">
                <a:solidFill>
                  <a:schemeClr val="tx1"/>
                </a:solidFill>
              </a:defRPr>
            </a:lvl1pPr>
          </a:lstStyle>
          <a:p>
            <a:pPr lvl="0"/>
            <a:r>
              <a:rPr lang="en-US"/>
              <a:t>Click to add subheading</a:t>
            </a:r>
            <a:endParaRPr lang="en-GB"/>
          </a:p>
        </p:txBody>
      </p:sp>
      <p:sp>
        <p:nvSpPr>
          <p:cNvPr id="5" name="Picture Placeholder 4">
            <a:extLst>
              <a:ext uri="{FF2B5EF4-FFF2-40B4-BE49-F238E27FC236}">
                <a16:creationId xmlns:a16="http://schemas.microsoft.com/office/drawing/2014/main" id="{52A814C6-66D8-19FD-2FC6-E12146E14098}"/>
              </a:ext>
            </a:extLst>
          </p:cNvPr>
          <p:cNvSpPr>
            <a:spLocks noGrp="1"/>
          </p:cNvSpPr>
          <p:nvPr>
            <p:ph type="pic" sz="quarter" idx="16"/>
          </p:nvPr>
        </p:nvSpPr>
        <p:spPr>
          <a:xfrm>
            <a:off x="3048000" y="2133600"/>
            <a:ext cx="762000" cy="762000"/>
          </a:xfrm>
        </p:spPr>
        <p:txBody>
          <a:bodyPr>
            <a:noAutofit/>
          </a:bodyPr>
          <a:lstStyle>
            <a:lvl1pPr marL="0" indent="0">
              <a:buNone/>
              <a:defRPr sz="1200" b="1">
                <a:solidFill>
                  <a:schemeClr val="bg1"/>
                </a:solidFill>
              </a:defRPr>
            </a:lvl1pPr>
          </a:lstStyle>
          <a:p>
            <a:r>
              <a:rPr lang="en-US"/>
              <a:t>Click icon to add picture</a:t>
            </a:r>
          </a:p>
        </p:txBody>
      </p:sp>
      <p:sp>
        <p:nvSpPr>
          <p:cNvPr id="6" name="Picture Placeholder 4">
            <a:extLst>
              <a:ext uri="{FF2B5EF4-FFF2-40B4-BE49-F238E27FC236}">
                <a16:creationId xmlns:a16="http://schemas.microsoft.com/office/drawing/2014/main" id="{DE9302CD-D48F-0F92-4AF1-DFCA38278D98}"/>
              </a:ext>
            </a:extLst>
          </p:cNvPr>
          <p:cNvSpPr>
            <a:spLocks noGrp="1"/>
          </p:cNvSpPr>
          <p:nvPr>
            <p:ph type="pic" sz="quarter" idx="17"/>
          </p:nvPr>
        </p:nvSpPr>
        <p:spPr>
          <a:xfrm>
            <a:off x="8491676" y="2133600"/>
            <a:ext cx="762000" cy="762000"/>
          </a:xfrm>
        </p:spPr>
        <p:txBody>
          <a:bodyPr>
            <a:noAutofit/>
          </a:bodyPr>
          <a:lstStyle>
            <a:lvl1pPr marL="0" indent="0">
              <a:buNone/>
              <a:defRPr sz="1200" b="1">
                <a:solidFill>
                  <a:schemeClr val="bg1"/>
                </a:solidFill>
              </a:defRPr>
            </a:lvl1pPr>
          </a:lstStyle>
          <a:p>
            <a:r>
              <a:rPr lang="en-US"/>
              <a:t>Click icon to add picture</a:t>
            </a:r>
          </a:p>
        </p:txBody>
      </p:sp>
      <p:grpSp>
        <p:nvGrpSpPr>
          <p:cNvPr id="4" name="Group 3">
            <a:extLst>
              <a:ext uri="{FF2B5EF4-FFF2-40B4-BE49-F238E27FC236}">
                <a16:creationId xmlns:a16="http://schemas.microsoft.com/office/drawing/2014/main" id="{1F3E9FD1-975F-E69F-B199-C95DFEEE1269}"/>
              </a:ext>
            </a:extLst>
          </p:cNvPr>
          <p:cNvGrpSpPr/>
          <p:nvPr/>
        </p:nvGrpSpPr>
        <p:grpSpPr>
          <a:xfrm>
            <a:off x="10863102" y="309052"/>
            <a:ext cx="911847" cy="382707"/>
            <a:chOff x="7459170" y="481236"/>
            <a:chExt cx="2697427" cy="1132124"/>
          </a:xfrm>
        </p:grpSpPr>
        <p:sp>
          <p:nvSpPr>
            <p:cNvPr id="7" name="Freeform 9">
              <a:extLst>
                <a:ext uri="{FF2B5EF4-FFF2-40B4-BE49-F238E27FC236}">
                  <a16:creationId xmlns:a16="http://schemas.microsoft.com/office/drawing/2014/main" id="{6E433690-3D2C-A01E-E907-0A318C50FCEA}"/>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11">
              <a:extLst>
                <a:ext uri="{FF2B5EF4-FFF2-40B4-BE49-F238E27FC236}">
                  <a16:creationId xmlns:a16="http://schemas.microsoft.com/office/drawing/2014/main" id="{7AD54B8B-0FC7-22A3-C59B-0463A729FF2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1" name="Freeform 14">
              <a:extLst>
                <a:ext uri="{FF2B5EF4-FFF2-40B4-BE49-F238E27FC236}">
                  <a16:creationId xmlns:a16="http://schemas.microsoft.com/office/drawing/2014/main" id="{3748C0FA-E32D-192F-CAD3-0F318AAD5C66}"/>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8">
              <a:extLst>
                <a:ext uri="{FF2B5EF4-FFF2-40B4-BE49-F238E27FC236}">
                  <a16:creationId xmlns:a16="http://schemas.microsoft.com/office/drawing/2014/main" id="{EC7779F2-F6F4-1477-21C1-9D975646D620}"/>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4" name="Freeform 19">
              <a:extLst>
                <a:ext uri="{FF2B5EF4-FFF2-40B4-BE49-F238E27FC236}">
                  <a16:creationId xmlns:a16="http://schemas.microsoft.com/office/drawing/2014/main" id="{CE2F52A1-C4D5-E8E2-D7B0-38662E12B76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35381351-185A-4FD0-5520-BED9A8039549}"/>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3">
              <a:extLst>
                <a:ext uri="{FF2B5EF4-FFF2-40B4-BE49-F238E27FC236}">
                  <a16:creationId xmlns:a16="http://schemas.microsoft.com/office/drawing/2014/main" id="{F0B3656D-3E15-EA32-9D96-666AD2E9CB6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3" name="Content Placeholder 17">
            <a:extLst>
              <a:ext uri="{FF2B5EF4-FFF2-40B4-BE49-F238E27FC236}">
                <a16:creationId xmlns:a16="http://schemas.microsoft.com/office/drawing/2014/main" id="{691641AC-20B3-7EFA-C0EB-5D52891E1E6C}"/>
              </a:ext>
            </a:extLst>
          </p:cNvPr>
          <p:cNvSpPr>
            <a:spLocks noGrp="1"/>
          </p:cNvSpPr>
          <p:nvPr>
            <p:ph sz="quarter" idx="20"/>
          </p:nvPr>
        </p:nvSpPr>
        <p:spPr>
          <a:xfrm>
            <a:off x="1060704" y="3200400"/>
            <a:ext cx="4800600" cy="2057400"/>
          </a:xfrm>
        </p:spPr>
        <p:txBody>
          <a:bodyPr>
            <a:normAutofit/>
          </a:bodyPr>
          <a:lstStyle>
            <a:lvl1pPr>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4" name="Content Placeholder 17">
            <a:extLst>
              <a:ext uri="{FF2B5EF4-FFF2-40B4-BE49-F238E27FC236}">
                <a16:creationId xmlns:a16="http://schemas.microsoft.com/office/drawing/2014/main" id="{2F04EE25-85CC-68C1-A421-157500D216EE}"/>
              </a:ext>
            </a:extLst>
          </p:cNvPr>
          <p:cNvSpPr>
            <a:spLocks noGrp="1"/>
          </p:cNvSpPr>
          <p:nvPr>
            <p:ph sz="quarter" idx="21"/>
          </p:nvPr>
        </p:nvSpPr>
        <p:spPr>
          <a:xfrm>
            <a:off x="6455664" y="3200400"/>
            <a:ext cx="4800600" cy="2057400"/>
          </a:xfrm>
        </p:spPr>
        <p:txBody>
          <a:bodyPr>
            <a:normAutofit/>
          </a:bodyPr>
          <a:lstStyle>
            <a:lvl1pPr>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5" name="Slide Number Placeholder 14">
            <a:extLst>
              <a:ext uri="{FF2B5EF4-FFF2-40B4-BE49-F238E27FC236}">
                <a16:creationId xmlns:a16="http://schemas.microsoft.com/office/drawing/2014/main" id="{907755A4-B56C-C4BE-3D11-1C5A6C9BE55E}"/>
              </a:ext>
            </a:extLst>
          </p:cNvPr>
          <p:cNvSpPr>
            <a:spLocks noGrp="1"/>
          </p:cNvSpPr>
          <p:nvPr>
            <p:ph type="sldNum" sz="quarter" idx="22"/>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224908972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6 person team layout 2">
    <p:spTree>
      <p:nvGrpSpPr>
        <p:cNvPr id="1" name=""/>
        <p:cNvGrpSpPr/>
        <p:nvPr/>
      </p:nvGrpSpPr>
      <p:grpSpPr>
        <a:xfrm>
          <a:off x="0" y="0"/>
          <a:ext cx="0" cy="0"/>
          <a:chOff x="0" y="0"/>
          <a:chExt cx="0" cy="0"/>
        </a:xfrm>
      </p:grpSpPr>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42662" y="1628775"/>
            <a:ext cx="1186045" cy="1186045"/>
          </a:xfrm>
          <a:prstGeom prst="rect">
            <a:avLst/>
          </a:prstGeom>
          <a:solidFill>
            <a:srgbClr val="E7E7E8"/>
          </a:solidFill>
        </p:spPr>
        <p:txBody>
          <a:bodyPr lIns="72000" tIns="72000" rIns="72000">
            <a:normAutofit/>
          </a:bodyPr>
          <a:lstStyle>
            <a:lvl1pPr marL="0" indent="0">
              <a:buNone/>
              <a:defRPr sz="1400" b="1">
                <a:solidFill>
                  <a:schemeClr val="accent4"/>
                </a:solidFill>
              </a:defRPr>
            </a:lvl1pPr>
          </a:lstStyle>
          <a:p>
            <a:r>
              <a:rPr lang="en-US"/>
              <a:t>Click icon to add picture</a:t>
            </a:r>
            <a:endParaRPr lang="en-GB"/>
          </a:p>
        </p:txBody>
      </p:sp>
      <p:sp>
        <p:nvSpPr>
          <p:cNvPr id="5" name="Picture Placeholder 3">
            <a:extLst>
              <a:ext uri="{FF2B5EF4-FFF2-40B4-BE49-F238E27FC236}">
                <a16:creationId xmlns:a16="http://schemas.microsoft.com/office/drawing/2014/main" id="{A68D6F94-9FF5-701A-F43C-D4B8251B5F3B}"/>
              </a:ext>
            </a:extLst>
          </p:cNvPr>
          <p:cNvSpPr>
            <a:spLocks noGrp="1"/>
          </p:cNvSpPr>
          <p:nvPr>
            <p:ph type="pic" sz="quarter" idx="23"/>
          </p:nvPr>
        </p:nvSpPr>
        <p:spPr>
          <a:xfrm>
            <a:off x="4807734" y="1628775"/>
            <a:ext cx="1186045" cy="1186045"/>
          </a:xfrm>
          <a:prstGeom prst="rect">
            <a:avLst/>
          </a:prstGeom>
          <a:solidFill>
            <a:srgbClr val="E7E7E8"/>
          </a:solidFill>
        </p:spPr>
        <p:txBody>
          <a:bodyPr lIns="72000" tIns="72000" rIns="72000">
            <a:normAutofit/>
          </a:bodyPr>
          <a:lstStyle>
            <a:lvl1pPr marL="0" indent="0">
              <a:buNone/>
              <a:defRPr sz="1400" b="1">
                <a:solidFill>
                  <a:schemeClr val="accent4"/>
                </a:solidFill>
              </a:defRPr>
            </a:lvl1pPr>
          </a:lstStyle>
          <a:p>
            <a:r>
              <a:rPr lang="en-US"/>
              <a:t>Click icon to add picture</a:t>
            </a:r>
            <a:endParaRPr lang="en-GB"/>
          </a:p>
        </p:txBody>
      </p:sp>
      <p:sp>
        <p:nvSpPr>
          <p:cNvPr id="19" name="Picture Placeholder 3">
            <a:extLst>
              <a:ext uri="{FF2B5EF4-FFF2-40B4-BE49-F238E27FC236}">
                <a16:creationId xmlns:a16="http://schemas.microsoft.com/office/drawing/2014/main" id="{023FC1AB-C717-1F2C-48FF-2C10985E2D1F}"/>
              </a:ext>
            </a:extLst>
          </p:cNvPr>
          <p:cNvSpPr>
            <a:spLocks noGrp="1"/>
          </p:cNvSpPr>
          <p:nvPr>
            <p:ph type="pic" sz="quarter" idx="27"/>
          </p:nvPr>
        </p:nvSpPr>
        <p:spPr>
          <a:xfrm>
            <a:off x="8753361" y="1628775"/>
            <a:ext cx="1186045" cy="1186045"/>
          </a:xfrm>
          <a:prstGeom prst="rect">
            <a:avLst/>
          </a:prstGeom>
          <a:solidFill>
            <a:srgbClr val="E7E7E8"/>
          </a:solidFill>
        </p:spPr>
        <p:txBody>
          <a:bodyPr lIns="72000" tIns="72000" rIns="72000">
            <a:normAutofit/>
          </a:bodyPr>
          <a:lstStyle>
            <a:lvl1pPr marL="0" indent="0">
              <a:buNone/>
              <a:defRPr sz="1400" b="1">
                <a:solidFill>
                  <a:schemeClr val="accent4"/>
                </a:solidFill>
              </a:defRPr>
            </a:lvl1pPr>
          </a:lstStyle>
          <a:p>
            <a:r>
              <a:rPr lang="en-US"/>
              <a:t>Click icon to add picture</a:t>
            </a:r>
            <a:endParaRPr lang="en-GB"/>
          </a:p>
        </p:txBody>
      </p:sp>
      <p:sp>
        <p:nvSpPr>
          <p:cNvPr id="33" name="Rectangle 32">
            <a:extLst>
              <a:ext uri="{FF2B5EF4-FFF2-40B4-BE49-F238E27FC236}">
                <a16:creationId xmlns:a16="http://schemas.microsoft.com/office/drawing/2014/main" id="{1193C68E-2DFF-8552-3B1F-5A07D5095058}"/>
              </a:ext>
            </a:extLst>
          </p:cNvPr>
          <p:cNvSpPr/>
          <p:nvPr/>
        </p:nvSpPr>
        <p:spPr>
          <a:xfrm>
            <a:off x="4776351" y="2819400"/>
            <a:ext cx="2739178" cy="832318"/>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solidFill>
                <a:schemeClr val="bg1"/>
              </a:solidFill>
            </a:endParaRPr>
          </a:p>
        </p:txBody>
      </p:sp>
      <p:sp>
        <p:nvSpPr>
          <p:cNvPr id="36" name="Rectangle 35">
            <a:extLst>
              <a:ext uri="{FF2B5EF4-FFF2-40B4-BE49-F238E27FC236}">
                <a16:creationId xmlns:a16="http://schemas.microsoft.com/office/drawing/2014/main" id="{DF3A92B8-7E14-9893-AFE8-769FB16A863A}"/>
              </a:ext>
            </a:extLst>
          </p:cNvPr>
          <p:cNvSpPr/>
          <p:nvPr/>
        </p:nvSpPr>
        <p:spPr>
          <a:xfrm>
            <a:off x="8716893" y="2821543"/>
            <a:ext cx="2739178" cy="832318"/>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solidFill>
                <a:schemeClr val="bg1"/>
              </a:solidFill>
            </a:endParaRPr>
          </a:p>
        </p:txBody>
      </p:sp>
      <p:sp>
        <p:nvSpPr>
          <p:cNvPr id="9" name="Rectangle 8">
            <a:extLst>
              <a:ext uri="{FF2B5EF4-FFF2-40B4-BE49-F238E27FC236}">
                <a16:creationId xmlns:a16="http://schemas.microsoft.com/office/drawing/2014/main" id="{AA2C90E6-E7AF-BA63-C460-15830FD0E705}"/>
              </a:ext>
            </a:extLst>
          </p:cNvPr>
          <p:cNvSpPr/>
          <p:nvPr/>
        </p:nvSpPr>
        <p:spPr>
          <a:xfrm>
            <a:off x="815975" y="2821544"/>
            <a:ext cx="2790395" cy="832318"/>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solidFill>
                <a:schemeClr val="bg1"/>
              </a:solidFill>
            </a:endParaRP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marL="0" indent="0">
              <a:buFont typeface="Arial" panose="020B0604020202020204" pitchFamily="34" charset="0"/>
              <a:buNone/>
              <a:defRPr/>
            </a:lvl1pPr>
          </a:lstStyle>
          <a:p>
            <a:r>
              <a:rPr lang="en-US"/>
              <a:t>Team slide x 6</a:t>
            </a:r>
            <a:endParaRPr lang="en-GB"/>
          </a:p>
        </p:txBody>
      </p:sp>
      <p:sp>
        <p:nvSpPr>
          <p:cNvPr id="45" name="Picture Placeholder 3">
            <a:extLst>
              <a:ext uri="{FF2B5EF4-FFF2-40B4-BE49-F238E27FC236}">
                <a16:creationId xmlns:a16="http://schemas.microsoft.com/office/drawing/2014/main" id="{D7B792AF-4B54-9697-4494-85D1DE5C13EA}"/>
              </a:ext>
            </a:extLst>
          </p:cNvPr>
          <p:cNvSpPr>
            <a:spLocks noGrp="1"/>
          </p:cNvSpPr>
          <p:nvPr>
            <p:ph type="pic" sz="quarter" idx="35"/>
          </p:nvPr>
        </p:nvSpPr>
        <p:spPr>
          <a:xfrm>
            <a:off x="816088" y="3846128"/>
            <a:ext cx="1212619" cy="1186045"/>
          </a:xfrm>
          <a:prstGeom prst="rect">
            <a:avLst/>
          </a:prstGeom>
          <a:solidFill>
            <a:srgbClr val="E7E7E8"/>
          </a:solidFill>
        </p:spPr>
        <p:txBody>
          <a:bodyPr lIns="72000" tIns="72000" rIns="72000"/>
          <a:lstStyle>
            <a:lvl1pPr marL="0" indent="0">
              <a:buNone/>
              <a:defRPr>
                <a:solidFill>
                  <a:schemeClr val="tx1"/>
                </a:solidFill>
              </a:defRPr>
            </a:lvl1pPr>
          </a:lstStyle>
          <a:p>
            <a:r>
              <a:rPr lang="en-US"/>
              <a:t>Click icon to add picture</a:t>
            </a:r>
            <a:endParaRPr lang="en-GB"/>
          </a:p>
        </p:txBody>
      </p:sp>
      <p:sp>
        <p:nvSpPr>
          <p:cNvPr id="48" name="Picture Placeholder 3">
            <a:extLst>
              <a:ext uri="{FF2B5EF4-FFF2-40B4-BE49-F238E27FC236}">
                <a16:creationId xmlns:a16="http://schemas.microsoft.com/office/drawing/2014/main" id="{B76C49BD-177C-2E8F-4A12-CB561710B3FC}"/>
              </a:ext>
            </a:extLst>
          </p:cNvPr>
          <p:cNvSpPr>
            <a:spLocks noGrp="1"/>
          </p:cNvSpPr>
          <p:nvPr>
            <p:ph type="pic" sz="quarter" idx="38"/>
          </p:nvPr>
        </p:nvSpPr>
        <p:spPr>
          <a:xfrm>
            <a:off x="4781160" y="3846128"/>
            <a:ext cx="1212619" cy="1186045"/>
          </a:xfrm>
          <a:prstGeom prst="rect">
            <a:avLst/>
          </a:prstGeom>
          <a:solidFill>
            <a:srgbClr val="E7E7E8"/>
          </a:solidFill>
        </p:spPr>
        <p:txBody>
          <a:bodyPr lIns="72000" tIns="72000" rIns="72000"/>
          <a:lstStyle>
            <a:lvl1pPr marL="0" indent="0">
              <a:buNone/>
              <a:defRPr>
                <a:solidFill>
                  <a:schemeClr val="tx1"/>
                </a:solidFill>
              </a:defRPr>
            </a:lvl1pPr>
          </a:lstStyle>
          <a:p>
            <a:r>
              <a:rPr lang="en-US"/>
              <a:t>Click icon to add picture</a:t>
            </a:r>
            <a:endParaRPr lang="en-GB"/>
          </a:p>
        </p:txBody>
      </p:sp>
      <p:sp>
        <p:nvSpPr>
          <p:cNvPr id="51" name="Picture Placeholder 3">
            <a:extLst>
              <a:ext uri="{FF2B5EF4-FFF2-40B4-BE49-F238E27FC236}">
                <a16:creationId xmlns:a16="http://schemas.microsoft.com/office/drawing/2014/main" id="{1F867B8B-D7E0-B84B-4735-6C98B9E64E92}"/>
              </a:ext>
            </a:extLst>
          </p:cNvPr>
          <p:cNvSpPr>
            <a:spLocks noGrp="1"/>
          </p:cNvSpPr>
          <p:nvPr>
            <p:ph type="pic" sz="quarter" idx="41"/>
          </p:nvPr>
        </p:nvSpPr>
        <p:spPr>
          <a:xfrm>
            <a:off x="8726787" y="3846128"/>
            <a:ext cx="1212619" cy="1186045"/>
          </a:xfrm>
          <a:prstGeom prst="rect">
            <a:avLst/>
          </a:prstGeom>
          <a:solidFill>
            <a:srgbClr val="E7E7E8"/>
          </a:solidFill>
        </p:spPr>
        <p:txBody>
          <a:bodyPr lIns="72000" tIns="72000" rIns="72000"/>
          <a:lstStyle>
            <a:lvl1pPr marL="0" indent="0">
              <a:buNone/>
              <a:defRPr>
                <a:solidFill>
                  <a:schemeClr val="tx1"/>
                </a:solidFill>
              </a:defRPr>
            </a:lvl1pPr>
          </a:lstStyle>
          <a:p>
            <a:r>
              <a:rPr lang="en-US"/>
              <a:t>Click icon to add picture</a:t>
            </a:r>
            <a:endParaRPr lang="en-GB"/>
          </a:p>
        </p:txBody>
      </p:sp>
      <p:sp>
        <p:nvSpPr>
          <p:cNvPr id="14" name="Picture Placeholder 3">
            <a:extLst>
              <a:ext uri="{FF2B5EF4-FFF2-40B4-BE49-F238E27FC236}">
                <a16:creationId xmlns:a16="http://schemas.microsoft.com/office/drawing/2014/main" id="{893DEB91-BD2C-6F2A-4F68-9AAE4779193B}"/>
              </a:ext>
            </a:extLst>
          </p:cNvPr>
          <p:cNvSpPr>
            <a:spLocks noGrp="1"/>
          </p:cNvSpPr>
          <p:nvPr>
            <p:ph type="pic" sz="quarter" idx="44"/>
          </p:nvPr>
        </p:nvSpPr>
        <p:spPr>
          <a:xfrm>
            <a:off x="816088" y="3846128"/>
            <a:ext cx="1222513" cy="1186045"/>
          </a:xfrm>
          <a:prstGeom prst="rect">
            <a:avLst/>
          </a:prstGeom>
          <a:solidFill>
            <a:srgbClr val="E7E7E8"/>
          </a:solidFill>
        </p:spPr>
        <p:txBody>
          <a:bodyPr lIns="72000" tIns="72000" rIns="72000">
            <a:normAutofit/>
          </a:bodyPr>
          <a:lstStyle>
            <a:lvl1pPr marL="0" indent="0">
              <a:buNone/>
              <a:defRPr sz="1400" b="1">
                <a:solidFill>
                  <a:schemeClr val="accent4"/>
                </a:solidFill>
              </a:defRPr>
            </a:lvl1pPr>
          </a:lstStyle>
          <a:p>
            <a:r>
              <a:rPr lang="en-US"/>
              <a:t>Click icon to add picture</a:t>
            </a:r>
            <a:endParaRPr lang="en-GB"/>
          </a:p>
        </p:txBody>
      </p:sp>
      <p:sp>
        <p:nvSpPr>
          <p:cNvPr id="23" name="Picture Placeholder 3">
            <a:extLst>
              <a:ext uri="{FF2B5EF4-FFF2-40B4-BE49-F238E27FC236}">
                <a16:creationId xmlns:a16="http://schemas.microsoft.com/office/drawing/2014/main" id="{352B0F78-5708-0372-35A0-F652012EAE8D}"/>
              </a:ext>
            </a:extLst>
          </p:cNvPr>
          <p:cNvSpPr>
            <a:spLocks noGrp="1"/>
          </p:cNvSpPr>
          <p:nvPr>
            <p:ph type="pic" sz="quarter" idx="47"/>
          </p:nvPr>
        </p:nvSpPr>
        <p:spPr>
          <a:xfrm>
            <a:off x="4776351" y="3841842"/>
            <a:ext cx="1222513" cy="1186045"/>
          </a:xfrm>
          <a:prstGeom prst="rect">
            <a:avLst/>
          </a:prstGeom>
          <a:solidFill>
            <a:srgbClr val="E7E7E8"/>
          </a:solidFill>
        </p:spPr>
        <p:txBody>
          <a:bodyPr lIns="72000" tIns="72000" rIns="72000">
            <a:normAutofit/>
          </a:bodyPr>
          <a:lstStyle>
            <a:lvl1pPr marL="0" indent="0">
              <a:buNone/>
              <a:defRPr sz="1400" b="1">
                <a:solidFill>
                  <a:schemeClr val="accent4"/>
                </a:solidFill>
              </a:defRPr>
            </a:lvl1pPr>
          </a:lstStyle>
          <a:p>
            <a:r>
              <a:rPr lang="en-US"/>
              <a:t>Click icon to add picture</a:t>
            </a:r>
            <a:endParaRPr lang="en-GB"/>
          </a:p>
        </p:txBody>
      </p:sp>
      <p:sp>
        <p:nvSpPr>
          <p:cNvPr id="30" name="Picture Placeholder 3">
            <a:extLst>
              <a:ext uri="{FF2B5EF4-FFF2-40B4-BE49-F238E27FC236}">
                <a16:creationId xmlns:a16="http://schemas.microsoft.com/office/drawing/2014/main" id="{D63379D6-6572-9E32-0421-6DF6B44AC8FD}"/>
              </a:ext>
            </a:extLst>
          </p:cNvPr>
          <p:cNvSpPr>
            <a:spLocks noGrp="1"/>
          </p:cNvSpPr>
          <p:nvPr>
            <p:ph type="pic" sz="quarter" idx="52"/>
          </p:nvPr>
        </p:nvSpPr>
        <p:spPr>
          <a:xfrm>
            <a:off x="8716893" y="3846008"/>
            <a:ext cx="1222513" cy="1186045"/>
          </a:xfrm>
          <a:prstGeom prst="rect">
            <a:avLst/>
          </a:prstGeom>
          <a:solidFill>
            <a:srgbClr val="E7E7E8"/>
          </a:solidFill>
        </p:spPr>
        <p:txBody>
          <a:bodyPr lIns="72000" tIns="72000" rIns="72000">
            <a:normAutofit/>
          </a:bodyPr>
          <a:lstStyle>
            <a:lvl1pPr marL="0" indent="0">
              <a:buNone/>
              <a:defRPr sz="1400" b="1">
                <a:solidFill>
                  <a:schemeClr val="accent4"/>
                </a:solidFill>
              </a:defRPr>
            </a:lvl1pPr>
          </a:lstStyle>
          <a:p>
            <a:r>
              <a:rPr lang="en-US"/>
              <a:t>Click icon to add picture</a:t>
            </a:r>
            <a:endParaRPr lang="en-GB"/>
          </a:p>
        </p:txBody>
      </p:sp>
      <p:grpSp>
        <p:nvGrpSpPr>
          <p:cNvPr id="2" name="Group 1">
            <a:extLst>
              <a:ext uri="{FF2B5EF4-FFF2-40B4-BE49-F238E27FC236}">
                <a16:creationId xmlns:a16="http://schemas.microsoft.com/office/drawing/2014/main" id="{16B2B300-BF77-D18F-9E52-2FC126FBBAFC}"/>
              </a:ext>
            </a:extLst>
          </p:cNvPr>
          <p:cNvGrpSpPr/>
          <p:nvPr/>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7B68E3D8-02C8-4EA9-D9C6-814016C0D54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7" name="Freeform 6">
              <a:extLst>
                <a:ext uri="{FF2B5EF4-FFF2-40B4-BE49-F238E27FC236}">
                  <a16:creationId xmlns:a16="http://schemas.microsoft.com/office/drawing/2014/main" id="{26255792-4E4D-9B21-2084-7E0D96EA194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7">
              <a:extLst>
                <a:ext uri="{FF2B5EF4-FFF2-40B4-BE49-F238E27FC236}">
                  <a16:creationId xmlns:a16="http://schemas.microsoft.com/office/drawing/2014/main" id="{B36FE2F8-63F1-5161-D1CD-24196900CE8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8" name="Freeform 17">
              <a:extLst>
                <a:ext uri="{FF2B5EF4-FFF2-40B4-BE49-F238E27FC236}">
                  <a16:creationId xmlns:a16="http://schemas.microsoft.com/office/drawing/2014/main" id="{2D1DECEA-B0AD-208F-0220-DAD0AE9F410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21" name="Freeform 20">
              <a:extLst>
                <a:ext uri="{FF2B5EF4-FFF2-40B4-BE49-F238E27FC236}">
                  <a16:creationId xmlns:a16="http://schemas.microsoft.com/office/drawing/2014/main" id="{0B0B587F-FBD4-B2CC-FD25-701848A423A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4" name="Freeform 33">
              <a:extLst>
                <a:ext uri="{FF2B5EF4-FFF2-40B4-BE49-F238E27FC236}">
                  <a16:creationId xmlns:a16="http://schemas.microsoft.com/office/drawing/2014/main" id="{A7E1C2CE-AAFC-74D1-D8EF-106F5087C1D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5" name="Freeform 34">
              <a:extLst>
                <a:ext uri="{FF2B5EF4-FFF2-40B4-BE49-F238E27FC236}">
                  <a16:creationId xmlns:a16="http://schemas.microsoft.com/office/drawing/2014/main" id="{FE0E92E5-1D12-DA96-9F91-B79F1FBFD95B}"/>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37" name="Rectangle 36">
            <a:extLst>
              <a:ext uri="{FF2B5EF4-FFF2-40B4-BE49-F238E27FC236}">
                <a16:creationId xmlns:a16="http://schemas.microsoft.com/office/drawing/2014/main" id="{5C223A11-CCB1-D743-5008-DC91E984F25B}"/>
              </a:ext>
            </a:extLst>
          </p:cNvPr>
          <p:cNvSpPr/>
          <p:nvPr/>
        </p:nvSpPr>
        <p:spPr>
          <a:xfrm>
            <a:off x="4747941" y="5027887"/>
            <a:ext cx="2739178" cy="832318"/>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solidFill>
                <a:schemeClr val="bg1"/>
              </a:solidFill>
            </a:endParaRPr>
          </a:p>
        </p:txBody>
      </p:sp>
      <p:sp>
        <p:nvSpPr>
          <p:cNvPr id="38" name="Rectangle 37">
            <a:extLst>
              <a:ext uri="{FF2B5EF4-FFF2-40B4-BE49-F238E27FC236}">
                <a16:creationId xmlns:a16="http://schemas.microsoft.com/office/drawing/2014/main" id="{6C2558CC-97D3-473C-1372-0B5C1B8DEDCB}"/>
              </a:ext>
            </a:extLst>
          </p:cNvPr>
          <p:cNvSpPr/>
          <p:nvPr/>
        </p:nvSpPr>
        <p:spPr>
          <a:xfrm>
            <a:off x="8701516" y="5030340"/>
            <a:ext cx="2739178" cy="832318"/>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solidFill>
                <a:schemeClr val="bg1"/>
              </a:solidFill>
            </a:endParaRPr>
          </a:p>
        </p:txBody>
      </p:sp>
      <p:sp>
        <p:nvSpPr>
          <p:cNvPr id="39" name="Rectangle 38">
            <a:extLst>
              <a:ext uri="{FF2B5EF4-FFF2-40B4-BE49-F238E27FC236}">
                <a16:creationId xmlns:a16="http://schemas.microsoft.com/office/drawing/2014/main" id="{AC33D218-3F82-13C1-CC36-18FD6BFC730D}"/>
              </a:ext>
            </a:extLst>
          </p:cNvPr>
          <p:cNvSpPr/>
          <p:nvPr/>
        </p:nvSpPr>
        <p:spPr>
          <a:xfrm>
            <a:off x="769215" y="5027887"/>
            <a:ext cx="2790395" cy="832318"/>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solidFill>
                <a:schemeClr val="bg1"/>
              </a:solidFill>
            </a:endParaRPr>
          </a:p>
        </p:txBody>
      </p:sp>
      <p:sp>
        <p:nvSpPr>
          <p:cNvPr id="10" name="Slide Number Placeholder 9">
            <a:extLst>
              <a:ext uri="{FF2B5EF4-FFF2-40B4-BE49-F238E27FC236}">
                <a16:creationId xmlns:a16="http://schemas.microsoft.com/office/drawing/2014/main" id="{A34E436E-A404-9FC7-FA94-2B429C6F795A}"/>
              </a:ext>
            </a:extLst>
          </p:cNvPr>
          <p:cNvSpPr>
            <a:spLocks noGrp="1"/>
          </p:cNvSpPr>
          <p:nvPr>
            <p:ph type="sldNum" sz="quarter" idx="59"/>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
        <p:nvSpPr>
          <p:cNvPr id="3" name="Text Placeholder 7">
            <a:extLst>
              <a:ext uri="{FF2B5EF4-FFF2-40B4-BE49-F238E27FC236}">
                <a16:creationId xmlns:a16="http://schemas.microsoft.com/office/drawing/2014/main" id="{94CE1D0D-86E3-DA05-B3FD-1F62A8AF3A03}"/>
              </a:ext>
            </a:extLst>
          </p:cNvPr>
          <p:cNvSpPr>
            <a:spLocks noGrp="1"/>
          </p:cNvSpPr>
          <p:nvPr>
            <p:ph type="body" sz="quarter" idx="19" hasCustomPrompt="1"/>
          </p:nvPr>
        </p:nvSpPr>
        <p:spPr>
          <a:xfrm>
            <a:off x="890734" y="2941036"/>
            <a:ext cx="2533602"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15" name="Text Placeholder 7">
            <a:extLst>
              <a:ext uri="{FF2B5EF4-FFF2-40B4-BE49-F238E27FC236}">
                <a16:creationId xmlns:a16="http://schemas.microsoft.com/office/drawing/2014/main" id="{F9F0D8D3-07CB-5176-0E4F-70A745FBB928}"/>
              </a:ext>
            </a:extLst>
          </p:cNvPr>
          <p:cNvSpPr>
            <a:spLocks noGrp="1"/>
          </p:cNvSpPr>
          <p:nvPr>
            <p:ph type="body" sz="quarter" idx="22" hasCustomPrompt="1"/>
          </p:nvPr>
        </p:nvSpPr>
        <p:spPr>
          <a:xfrm>
            <a:off x="890734" y="3262559"/>
            <a:ext cx="2533602"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16" name="Text Placeholder 7">
            <a:extLst>
              <a:ext uri="{FF2B5EF4-FFF2-40B4-BE49-F238E27FC236}">
                <a16:creationId xmlns:a16="http://schemas.microsoft.com/office/drawing/2014/main" id="{FFFC785F-3358-E85C-6B76-CB9C41C74D66}"/>
              </a:ext>
            </a:extLst>
          </p:cNvPr>
          <p:cNvSpPr>
            <a:spLocks noGrp="1"/>
          </p:cNvSpPr>
          <p:nvPr>
            <p:ph type="body" sz="quarter" idx="36" hasCustomPrompt="1"/>
          </p:nvPr>
        </p:nvSpPr>
        <p:spPr>
          <a:xfrm>
            <a:off x="890734" y="5158389"/>
            <a:ext cx="2533602"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17" name="Text Placeholder 7">
            <a:extLst>
              <a:ext uri="{FF2B5EF4-FFF2-40B4-BE49-F238E27FC236}">
                <a16:creationId xmlns:a16="http://schemas.microsoft.com/office/drawing/2014/main" id="{E86CD1EE-B928-0025-90C9-C79022482470}"/>
              </a:ext>
            </a:extLst>
          </p:cNvPr>
          <p:cNvSpPr>
            <a:spLocks noGrp="1"/>
          </p:cNvSpPr>
          <p:nvPr>
            <p:ph type="body" sz="quarter" idx="37" hasCustomPrompt="1"/>
          </p:nvPr>
        </p:nvSpPr>
        <p:spPr>
          <a:xfrm>
            <a:off x="890734" y="5479912"/>
            <a:ext cx="2533602"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24" name="Text Placeholder 7">
            <a:extLst>
              <a:ext uri="{FF2B5EF4-FFF2-40B4-BE49-F238E27FC236}">
                <a16:creationId xmlns:a16="http://schemas.microsoft.com/office/drawing/2014/main" id="{2D9982CB-CA35-F11D-7957-F20901D14103}"/>
              </a:ext>
            </a:extLst>
          </p:cNvPr>
          <p:cNvSpPr>
            <a:spLocks noGrp="1"/>
          </p:cNvSpPr>
          <p:nvPr>
            <p:ph type="body" sz="quarter" idx="45" hasCustomPrompt="1"/>
          </p:nvPr>
        </p:nvSpPr>
        <p:spPr>
          <a:xfrm>
            <a:off x="4850997" y="2936750"/>
            <a:ext cx="2533602"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25" name="Text Placeholder 7">
            <a:extLst>
              <a:ext uri="{FF2B5EF4-FFF2-40B4-BE49-F238E27FC236}">
                <a16:creationId xmlns:a16="http://schemas.microsoft.com/office/drawing/2014/main" id="{711489DC-C46F-0F70-E8DA-B516F04D3570}"/>
              </a:ext>
            </a:extLst>
          </p:cNvPr>
          <p:cNvSpPr>
            <a:spLocks noGrp="1"/>
          </p:cNvSpPr>
          <p:nvPr>
            <p:ph type="body" sz="quarter" idx="46" hasCustomPrompt="1"/>
          </p:nvPr>
        </p:nvSpPr>
        <p:spPr>
          <a:xfrm>
            <a:off x="4850997" y="3258273"/>
            <a:ext cx="2533602"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26" name="Text Placeholder 7">
            <a:extLst>
              <a:ext uri="{FF2B5EF4-FFF2-40B4-BE49-F238E27FC236}">
                <a16:creationId xmlns:a16="http://schemas.microsoft.com/office/drawing/2014/main" id="{3735A8EA-ACF3-6B7B-7F7E-3BE7D9D574A6}"/>
              </a:ext>
            </a:extLst>
          </p:cNvPr>
          <p:cNvSpPr>
            <a:spLocks noGrp="1"/>
          </p:cNvSpPr>
          <p:nvPr>
            <p:ph type="body" sz="quarter" idx="48" hasCustomPrompt="1"/>
          </p:nvPr>
        </p:nvSpPr>
        <p:spPr>
          <a:xfrm>
            <a:off x="4850997" y="5154103"/>
            <a:ext cx="2533602"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27" name="Text Placeholder 7">
            <a:extLst>
              <a:ext uri="{FF2B5EF4-FFF2-40B4-BE49-F238E27FC236}">
                <a16:creationId xmlns:a16="http://schemas.microsoft.com/office/drawing/2014/main" id="{E3CE9184-6D43-F7BA-877D-80328FF67A53}"/>
              </a:ext>
            </a:extLst>
          </p:cNvPr>
          <p:cNvSpPr>
            <a:spLocks noGrp="1"/>
          </p:cNvSpPr>
          <p:nvPr>
            <p:ph type="body" sz="quarter" idx="49" hasCustomPrompt="1"/>
          </p:nvPr>
        </p:nvSpPr>
        <p:spPr>
          <a:xfrm>
            <a:off x="4850997" y="5475626"/>
            <a:ext cx="2533602"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31" name="Text Placeholder 7">
            <a:extLst>
              <a:ext uri="{FF2B5EF4-FFF2-40B4-BE49-F238E27FC236}">
                <a16:creationId xmlns:a16="http://schemas.microsoft.com/office/drawing/2014/main" id="{42589383-42F4-0B11-1A41-6F02EE4CAB2F}"/>
              </a:ext>
            </a:extLst>
          </p:cNvPr>
          <p:cNvSpPr>
            <a:spLocks noGrp="1"/>
          </p:cNvSpPr>
          <p:nvPr>
            <p:ph type="body" sz="quarter" idx="50" hasCustomPrompt="1"/>
          </p:nvPr>
        </p:nvSpPr>
        <p:spPr>
          <a:xfrm>
            <a:off x="8791539" y="2940916"/>
            <a:ext cx="2533602"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32" name="Text Placeholder 7">
            <a:extLst>
              <a:ext uri="{FF2B5EF4-FFF2-40B4-BE49-F238E27FC236}">
                <a16:creationId xmlns:a16="http://schemas.microsoft.com/office/drawing/2014/main" id="{D62F545D-DA09-CD10-DF0C-F3F17380BC41}"/>
              </a:ext>
            </a:extLst>
          </p:cNvPr>
          <p:cNvSpPr>
            <a:spLocks noGrp="1"/>
          </p:cNvSpPr>
          <p:nvPr>
            <p:ph type="body" sz="quarter" idx="51" hasCustomPrompt="1"/>
          </p:nvPr>
        </p:nvSpPr>
        <p:spPr>
          <a:xfrm>
            <a:off x="8791539" y="3262439"/>
            <a:ext cx="2533602"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47" name="Text Placeholder 7">
            <a:extLst>
              <a:ext uri="{FF2B5EF4-FFF2-40B4-BE49-F238E27FC236}">
                <a16:creationId xmlns:a16="http://schemas.microsoft.com/office/drawing/2014/main" id="{25277B30-7D43-EACF-B37D-DD84B776BF9E}"/>
              </a:ext>
            </a:extLst>
          </p:cNvPr>
          <p:cNvSpPr>
            <a:spLocks noGrp="1"/>
          </p:cNvSpPr>
          <p:nvPr>
            <p:ph type="body" sz="quarter" idx="53" hasCustomPrompt="1"/>
          </p:nvPr>
        </p:nvSpPr>
        <p:spPr>
          <a:xfrm>
            <a:off x="8791539" y="5158269"/>
            <a:ext cx="2533602"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49" name="Text Placeholder 7">
            <a:extLst>
              <a:ext uri="{FF2B5EF4-FFF2-40B4-BE49-F238E27FC236}">
                <a16:creationId xmlns:a16="http://schemas.microsoft.com/office/drawing/2014/main" id="{E4E22777-1548-F017-F572-8D6B95EAFFCE}"/>
              </a:ext>
            </a:extLst>
          </p:cNvPr>
          <p:cNvSpPr>
            <a:spLocks noGrp="1"/>
          </p:cNvSpPr>
          <p:nvPr>
            <p:ph type="body" sz="quarter" idx="54" hasCustomPrompt="1"/>
          </p:nvPr>
        </p:nvSpPr>
        <p:spPr>
          <a:xfrm>
            <a:off x="8791539" y="5479792"/>
            <a:ext cx="2533602" cy="274320"/>
          </a:xfrm>
        </p:spPr>
        <p:txBody>
          <a:bodyPr/>
          <a:lstStyle>
            <a:lvl1pPr marL="0" indent="0">
              <a:spcBef>
                <a:spcPts val="0"/>
              </a:spcBef>
              <a:buNone/>
              <a:defRPr sz="1400" b="0">
                <a:solidFill>
                  <a:schemeClr val="bg1"/>
                </a:solidFill>
                <a:latin typeface="+mn-lt"/>
              </a:defRPr>
            </a:lvl1pPr>
          </a:lstStyle>
          <a:p>
            <a:pPr lvl="0"/>
            <a:r>
              <a:rPr lang="en-US"/>
              <a:t>Title</a:t>
            </a:r>
          </a:p>
        </p:txBody>
      </p:sp>
    </p:spTree>
    <p:extLst>
      <p:ext uri="{BB962C8B-B14F-4D97-AF65-F5344CB8AC3E}">
        <p14:creationId xmlns:p14="http://schemas.microsoft.com/office/powerpoint/2010/main" val="2086730332"/>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p:cSld name="Two point icon layout">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73F3030-551B-C3F6-D49A-9B3C5EE01A5A}"/>
              </a:ext>
            </a:extLst>
          </p:cNvPr>
          <p:cNvGrpSpPr/>
          <p:nvPr/>
        </p:nvGrpSpPr>
        <p:grpSpPr>
          <a:xfrm>
            <a:off x="814557" y="1980459"/>
            <a:ext cx="5219699" cy="3700862"/>
            <a:chOff x="814557" y="1980459"/>
            <a:chExt cx="5219699" cy="3700862"/>
          </a:xfrm>
        </p:grpSpPr>
        <p:sp>
          <p:nvSpPr>
            <p:cNvPr id="10" name="Rectangle 9">
              <a:extLst>
                <a:ext uri="{FF2B5EF4-FFF2-40B4-BE49-F238E27FC236}">
                  <a16:creationId xmlns:a16="http://schemas.microsoft.com/office/drawing/2014/main" id="{6C9660D8-2BD6-CF2A-198B-3E31A6E68AD4}"/>
                </a:ext>
              </a:extLst>
            </p:cNvPr>
            <p:cNvSpPr/>
            <p:nvPr/>
          </p:nvSpPr>
          <p:spPr>
            <a:xfrm>
              <a:off x="814557" y="2324588"/>
              <a:ext cx="5219699" cy="3356733"/>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pPr marL="0" indent="0">
                <a:buFont typeface="Arial" panose="020B0604020202020204" pitchFamily="34" charset="0"/>
                <a:buNone/>
              </a:pPr>
              <a:endParaRPr lang="en-GB" sz="1600">
                <a:solidFill>
                  <a:schemeClr val="bg1"/>
                </a:solidFill>
              </a:endParaRPr>
            </a:p>
          </p:txBody>
        </p:sp>
        <p:sp>
          <p:nvSpPr>
            <p:cNvPr id="13" name="Rectangle 12">
              <a:extLst>
                <a:ext uri="{FF2B5EF4-FFF2-40B4-BE49-F238E27FC236}">
                  <a16:creationId xmlns:a16="http://schemas.microsoft.com/office/drawing/2014/main" id="{DE94919E-155A-C361-56E7-4BE317A680EF}"/>
                </a:ext>
              </a:extLst>
            </p:cNvPr>
            <p:cNvSpPr/>
            <p:nvPr/>
          </p:nvSpPr>
          <p:spPr>
            <a:xfrm>
              <a:off x="2896956" y="1980459"/>
              <a:ext cx="1054900" cy="105490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3600">
                <a:solidFill>
                  <a:schemeClr val="bg1"/>
                </a:solidFill>
              </a:endParaRPr>
            </a:p>
          </p:txBody>
        </p:sp>
      </p:grpSp>
      <p:grpSp>
        <p:nvGrpSpPr>
          <p:cNvPr id="17" name="Group 16">
            <a:extLst>
              <a:ext uri="{FF2B5EF4-FFF2-40B4-BE49-F238E27FC236}">
                <a16:creationId xmlns:a16="http://schemas.microsoft.com/office/drawing/2014/main" id="{957E97B0-A74B-82F4-6005-84FBD51EE67E}"/>
              </a:ext>
            </a:extLst>
          </p:cNvPr>
          <p:cNvGrpSpPr/>
          <p:nvPr/>
        </p:nvGrpSpPr>
        <p:grpSpPr>
          <a:xfrm>
            <a:off x="6216650" y="1978942"/>
            <a:ext cx="5219700" cy="3702378"/>
            <a:chOff x="6216650" y="1978942"/>
            <a:chExt cx="5219700" cy="3702378"/>
          </a:xfrm>
        </p:grpSpPr>
        <p:sp>
          <p:nvSpPr>
            <p:cNvPr id="18" name="Rectangle 17">
              <a:extLst>
                <a:ext uri="{FF2B5EF4-FFF2-40B4-BE49-F238E27FC236}">
                  <a16:creationId xmlns:a16="http://schemas.microsoft.com/office/drawing/2014/main" id="{67DCB724-3617-4EC4-86D9-9D7E448D3D56}"/>
                </a:ext>
              </a:extLst>
            </p:cNvPr>
            <p:cNvSpPr/>
            <p:nvPr/>
          </p:nvSpPr>
          <p:spPr>
            <a:xfrm>
              <a:off x="6216650" y="2324587"/>
              <a:ext cx="5219700" cy="3356733"/>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pPr marL="0" indent="0">
                <a:buFont typeface="Arial" panose="020B0604020202020204" pitchFamily="34" charset="0"/>
                <a:buNone/>
              </a:pPr>
              <a:endParaRPr lang="en-GB" sz="1600">
                <a:solidFill>
                  <a:schemeClr val="bg1"/>
                </a:solidFill>
              </a:endParaRPr>
            </a:p>
          </p:txBody>
        </p:sp>
        <p:sp>
          <p:nvSpPr>
            <p:cNvPr id="19" name="Rectangle 18">
              <a:extLst>
                <a:ext uri="{FF2B5EF4-FFF2-40B4-BE49-F238E27FC236}">
                  <a16:creationId xmlns:a16="http://schemas.microsoft.com/office/drawing/2014/main" id="{E1CAE252-2BE0-43F2-9BC5-2D98BF8B3ADD}"/>
                </a:ext>
              </a:extLst>
            </p:cNvPr>
            <p:cNvSpPr/>
            <p:nvPr/>
          </p:nvSpPr>
          <p:spPr>
            <a:xfrm>
              <a:off x="8345226" y="1978942"/>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360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a:xfrm>
            <a:off x="815975" y="713232"/>
            <a:ext cx="10620375" cy="553998"/>
          </a:xfrm>
        </p:spPr>
        <p:txBody>
          <a:bodyPr/>
          <a:lstStyle>
            <a:lvl1pPr marL="0" indent="0">
              <a:buFont typeface="Arial" panose="020B0604020202020204" pitchFamily="34" charset="0"/>
              <a:buNone/>
              <a:defRPr/>
            </a:lvl1pPr>
          </a:lstStyle>
          <a:p>
            <a:r>
              <a:rPr lang="en-US"/>
              <a:t>Two point icon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normAutofit/>
          </a:bodyPr>
          <a:lstStyle>
            <a:lvl1pPr marL="0" indent="0">
              <a:spcBef>
                <a:spcPts val="0"/>
              </a:spcBef>
              <a:buNone/>
              <a:defRPr sz="2000">
                <a:solidFill>
                  <a:schemeClr val="tx1"/>
                </a:solidFill>
              </a:defRPr>
            </a:lvl1pPr>
          </a:lstStyle>
          <a:p>
            <a:pPr lvl="0"/>
            <a:r>
              <a:rPr lang="en-US"/>
              <a:t>Click to add subheading</a:t>
            </a:r>
            <a:endParaRPr lang="en-GB"/>
          </a:p>
        </p:txBody>
      </p:sp>
      <p:sp>
        <p:nvSpPr>
          <p:cNvPr id="5" name="Picture Placeholder 4">
            <a:extLst>
              <a:ext uri="{FF2B5EF4-FFF2-40B4-BE49-F238E27FC236}">
                <a16:creationId xmlns:a16="http://schemas.microsoft.com/office/drawing/2014/main" id="{52A814C6-66D8-19FD-2FC6-E12146E14098}"/>
              </a:ext>
            </a:extLst>
          </p:cNvPr>
          <p:cNvSpPr>
            <a:spLocks noGrp="1"/>
          </p:cNvSpPr>
          <p:nvPr>
            <p:ph type="pic" sz="quarter" idx="16"/>
          </p:nvPr>
        </p:nvSpPr>
        <p:spPr>
          <a:xfrm>
            <a:off x="3048000" y="2133600"/>
            <a:ext cx="762000" cy="762000"/>
          </a:xfrm>
        </p:spPr>
        <p:txBody>
          <a:bodyPr>
            <a:normAutofit/>
          </a:bodyPr>
          <a:lstStyle>
            <a:lvl1pPr marL="0" indent="0">
              <a:buNone/>
              <a:defRPr sz="1200" b="1">
                <a:solidFill>
                  <a:schemeClr val="bg1"/>
                </a:solidFill>
              </a:defRPr>
            </a:lvl1pPr>
          </a:lstStyle>
          <a:p>
            <a:r>
              <a:rPr lang="en-US"/>
              <a:t>Click icon to add picture</a:t>
            </a:r>
          </a:p>
        </p:txBody>
      </p:sp>
      <p:sp>
        <p:nvSpPr>
          <p:cNvPr id="6" name="Picture Placeholder 4">
            <a:extLst>
              <a:ext uri="{FF2B5EF4-FFF2-40B4-BE49-F238E27FC236}">
                <a16:creationId xmlns:a16="http://schemas.microsoft.com/office/drawing/2014/main" id="{DE9302CD-D48F-0F92-4AF1-DFCA38278D98}"/>
              </a:ext>
            </a:extLst>
          </p:cNvPr>
          <p:cNvSpPr>
            <a:spLocks noGrp="1"/>
          </p:cNvSpPr>
          <p:nvPr>
            <p:ph type="pic" sz="quarter" idx="17"/>
          </p:nvPr>
        </p:nvSpPr>
        <p:spPr>
          <a:xfrm>
            <a:off x="8491676" y="2133600"/>
            <a:ext cx="762000" cy="762000"/>
          </a:xfrm>
        </p:spPr>
        <p:txBody>
          <a:bodyPr>
            <a:noAutofit/>
          </a:bodyPr>
          <a:lstStyle>
            <a:lvl1pPr marL="0" indent="0">
              <a:buNone/>
              <a:defRPr sz="1200" b="1">
                <a:solidFill>
                  <a:schemeClr val="bg1"/>
                </a:solidFill>
              </a:defRPr>
            </a:lvl1pPr>
          </a:lstStyle>
          <a:p>
            <a:r>
              <a:rPr lang="en-US"/>
              <a:t>Click icon to add picture</a:t>
            </a:r>
          </a:p>
        </p:txBody>
      </p:sp>
      <p:grpSp>
        <p:nvGrpSpPr>
          <p:cNvPr id="4" name="Group 3">
            <a:extLst>
              <a:ext uri="{FF2B5EF4-FFF2-40B4-BE49-F238E27FC236}">
                <a16:creationId xmlns:a16="http://schemas.microsoft.com/office/drawing/2014/main" id="{1C1D145F-A93A-1DF9-2802-5D2FEAA06A23}"/>
              </a:ext>
            </a:extLst>
          </p:cNvPr>
          <p:cNvGrpSpPr/>
          <p:nvPr/>
        </p:nvGrpSpPr>
        <p:grpSpPr>
          <a:xfrm>
            <a:off x="10863102" y="309052"/>
            <a:ext cx="911847" cy="382707"/>
            <a:chOff x="7459170" y="481236"/>
            <a:chExt cx="2697427" cy="1132124"/>
          </a:xfrm>
        </p:grpSpPr>
        <p:sp>
          <p:nvSpPr>
            <p:cNvPr id="7" name="Freeform 9">
              <a:extLst>
                <a:ext uri="{FF2B5EF4-FFF2-40B4-BE49-F238E27FC236}">
                  <a16:creationId xmlns:a16="http://schemas.microsoft.com/office/drawing/2014/main" id="{DABF5E4C-C2B7-6FF0-6E33-915CB458972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11">
              <a:extLst>
                <a:ext uri="{FF2B5EF4-FFF2-40B4-BE49-F238E27FC236}">
                  <a16:creationId xmlns:a16="http://schemas.microsoft.com/office/drawing/2014/main" id="{8166F6ED-B718-EB5D-7993-92342A56BE65}"/>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14">
              <a:extLst>
                <a:ext uri="{FF2B5EF4-FFF2-40B4-BE49-F238E27FC236}">
                  <a16:creationId xmlns:a16="http://schemas.microsoft.com/office/drawing/2014/main" id="{D99D1DE0-1050-40B5-962D-4E68BA8B6BB3}"/>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18">
              <a:extLst>
                <a:ext uri="{FF2B5EF4-FFF2-40B4-BE49-F238E27FC236}">
                  <a16:creationId xmlns:a16="http://schemas.microsoft.com/office/drawing/2014/main" id="{02FC67D5-DE2A-3D3E-6937-1ECC583D136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9">
              <a:extLst>
                <a:ext uri="{FF2B5EF4-FFF2-40B4-BE49-F238E27FC236}">
                  <a16:creationId xmlns:a16="http://schemas.microsoft.com/office/drawing/2014/main" id="{A32C4CE8-E5D5-2D3E-4509-BB3F9B6EA7B3}"/>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21" name="Freeform 20">
              <a:extLst>
                <a:ext uri="{FF2B5EF4-FFF2-40B4-BE49-F238E27FC236}">
                  <a16:creationId xmlns:a16="http://schemas.microsoft.com/office/drawing/2014/main" id="{C9068C72-FA71-1F9D-65C2-2187FED12CE7}"/>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22" name="Freeform 23">
              <a:extLst>
                <a:ext uri="{FF2B5EF4-FFF2-40B4-BE49-F238E27FC236}">
                  <a16:creationId xmlns:a16="http://schemas.microsoft.com/office/drawing/2014/main" id="{C0C0E603-87FE-409D-7A88-2DFC64200D9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23" name="Content Placeholder 17">
            <a:extLst>
              <a:ext uri="{FF2B5EF4-FFF2-40B4-BE49-F238E27FC236}">
                <a16:creationId xmlns:a16="http://schemas.microsoft.com/office/drawing/2014/main" id="{B72B5471-BD5B-6CE5-858A-0CDBF2C473E8}"/>
              </a:ext>
            </a:extLst>
          </p:cNvPr>
          <p:cNvSpPr>
            <a:spLocks noGrp="1"/>
          </p:cNvSpPr>
          <p:nvPr>
            <p:ph sz="quarter" idx="20"/>
          </p:nvPr>
        </p:nvSpPr>
        <p:spPr>
          <a:xfrm>
            <a:off x="1060704" y="3200400"/>
            <a:ext cx="4800600" cy="2057400"/>
          </a:xfrm>
        </p:spPr>
        <p:txBody>
          <a:bodyPr>
            <a:normAutofit/>
          </a:bodyPr>
          <a:lstStyle>
            <a:lvl1pPr>
              <a:defRPr sz="1600">
                <a:solidFill>
                  <a:schemeClr val="accent4"/>
                </a:solidFill>
              </a:defRPr>
            </a:lvl1pPr>
            <a:lvl2pPr>
              <a:defRPr sz="1600"/>
            </a:lvl2pPr>
            <a:lvl3pPr>
              <a:defRPr sz="1600">
                <a:solidFill>
                  <a:schemeClr val="accent4"/>
                </a:solidFill>
              </a:defRPr>
            </a:lvl3pPr>
            <a:lvl4pPr>
              <a:defRPr sz="1600">
                <a:solidFill>
                  <a:schemeClr val="accent4"/>
                </a:solidFill>
              </a:defRPr>
            </a:lvl4pPr>
            <a:lvl5pPr>
              <a:defRPr sz="18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4" name="Content Placeholder 17">
            <a:extLst>
              <a:ext uri="{FF2B5EF4-FFF2-40B4-BE49-F238E27FC236}">
                <a16:creationId xmlns:a16="http://schemas.microsoft.com/office/drawing/2014/main" id="{B04CAE37-30C7-F870-09F2-F7673710C74B}"/>
              </a:ext>
            </a:extLst>
          </p:cNvPr>
          <p:cNvSpPr>
            <a:spLocks noGrp="1"/>
          </p:cNvSpPr>
          <p:nvPr>
            <p:ph sz="quarter" idx="21"/>
          </p:nvPr>
        </p:nvSpPr>
        <p:spPr>
          <a:xfrm>
            <a:off x="6455664" y="3200400"/>
            <a:ext cx="4800600" cy="2057400"/>
          </a:xfrm>
        </p:spPr>
        <p:txBody>
          <a:bodyPr>
            <a:normAutofit/>
          </a:bodyPr>
          <a:lstStyle>
            <a:lvl1pPr>
              <a:defRPr sz="1600">
                <a:solidFill>
                  <a:schemeClr val="accent4"/>
                </a:solidFill>
              </a:defRPr>
            </a:lvl1pPr>
            <a:lvl2pPr>
              <a:defRPr sz="1600"/>
            </a:lvl2pPr>
            <a:lvl3pPr>
              <a:defRPr sz="1600">
                <a:solidFill>
                  <a:schemeClr val="accent4"/>
                </a:solidFill>
              </a:defRPr>
            </a:lvl3pPr>
            <a:lvl4pPr>
              <a:defRPr sz="1600">
                <a:solidFill>
                  <a:schemeClr val="accent4"/>
                </a:solidFill>
              </a:defRPr>
            </a:lvl4pPr>
            <a:lvl5pPr>
              <a:defRPr sz="18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5" name="Slide Number Placeholder 14">
            <a:extLst>
              <a:ext uri="{FF2B5EF4-FFF2-40B4-BE49-F238E27FC236}">
                <a16:creationId xmlns:a16="http://schemas.microsoft.com/office/drawing/2014/main" id="{E1BDCD74-2A8A-054B-F5F4-5AA43AFA7DC2}"/>
              </a:ext>
            </a:extLst>
          </p:cNvPr>
          <p:cNvSpPr>
            <a:spLocks noGrp="1"/>
          </p:cNvSpPr>
          <p:nvPr>
            <p:ph type="sldNum" sz="quarter" idx="22"/>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4142890127"/>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p:cSld name="Three point icon layout 1">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17FE8A96-3453-5634-AE67-CDAD210848EF}"/>
              </a:ext>
            </a:extLst>
          </p:cNvPr>
          <p:cNvGrpSpPr/>
          <p:nvPr/>
        </p:nvGrpSpPr>
        <p:grpSpPr>
          <a:xfrm>
            <a:off x="814558" y="1980459"/>
            <a:ext cx="3397642" cy="3700862"/>
            <a:chOff x="814558" y="1980459"/>
            <a:chExt cx="3397642" cy="3700862"/>
          </a:xfrm>
        </p:grpSpPr>
        <p:sp>
          <p:nvSpPr>
            <p:cNvPr id="5" name="Rectangle 4">
              <a:extLst>
                <a:ext uri="{FF2B5EF4-FFF2-40B4-BE49-F238E27FC236}">
                  <a16:creationId xmlns:a16="http://schemas.microsoft.com/office/drawing/2014/main" id="{53CF3174-15FC-CD3F-D148-76A971AC7602}"/>
                </a:ext>
              </a:extLst>
            </p:cNvPr>
            <p:cNvSpPr/>
            <p:nvPr/>
          </p:nvSpPr>
          <p:spPr>
            <a:xfrm>
              <a:off x="814558" y="2324588"/>
              <a:ext cx="3397642"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6" name="Rectangle 5">
              <a:extLst>
                <a:ext uri="{FF2B5EF4-FFF2-40B4-BE49-F238E27FC236}">
                  <a16:creationId xmlns:a16="http://schemas.microsoft.com/office/drawing/2014/main" id="{0DCCF64E-BF76-DAA4-8921-5D4F27850203}"/>
                </a:ext>
              </a:extLst>
            </p:cNvPr>
            <p:cNvSpPr/>
            <p:nvPr/>
          </p:nvSpPr>
          <p:spPr>
            <a:xfrm>
              <a:off x="1986694" y="1980459"/>
              <a:ext cx="1054900" cy="105490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grpSp>
        <p:nvGrpSpPr>
          <p:cNvPr id="7" name="Group 6">
            <a:extLst>
              <a:ext uri="{FF2B5EF4-FFF2-40B4-BE49-F238E27FC236}">
                <a16:creationId xmlns:a16="http://schemas.microsoft.com/office/drawing/2014/main" id="{4AC7F53C-0138-DA13-D030-5E4ADC6B0307}"/>
              </a:ext>
            </a:extLst>
          </p:cNvPr>
          <p:cNvGrpSpPr/>
          <p:nvPr/>
        </p:nvGrpSpPr>
        <p:grpSpPr>
          <a:xfrm>
            <a:off x="4416027" y="1947001"/>
            <a:ext cx="3397643" cy="3720853"/>
            <a:chOff x="4416027" y="1947001"/>
            <a:chExt cx="3397643" cy="3720853"/>
          </a:xfrm>
        </p:grpSpPr>
        <p:sp>
          <p:nvSpPr>
            <p:cNvPr id="8" name="Rectangle 7">
              <a:extLst>
                <a:ext uri="{FF2B5EF4-FFF2-40B4-BE49-F238E27FC236}">
                  <a16:creationId xmlns:a16="http://schemas.microsoft.com/office/drawing/2014/main" id="{EAC89C05-22FA-148E-0F04-035A77353659}"/>
                </a:ext>
              </a:extLst>
            </p:cNvPr>
            <p:cNvSpPr/>
            <p:nvPr/>
          </p:nvSpPr>
          <p:spPr>
            <a:xfrm>
              <a:off x="4416027" y="2311121"/>
              <a:ext cx="3397643"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11" name="Rectangle 10">
              <a:extLst>
                <a:ext uri="{FF2B5EF4-FFF2-40B4-BE49-F238E27FC236}">
                  <a16:creationId xmlns:a16="http://schemas.microsoft.com/office/drawing/2014/main" id="{D33F2233-3361-E783-FC27-2AA50BAA6A84}"/>
                </a:ext>
              </a:extLst>
            </p:cNvPr>
            <p:cNvSpPr/>
            <p:nvPr/>
          </p:nvSpPr>
          <p:spPr>
            <a:xfrm>
              <a:off x="5586633" y="1947001"/>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grpSp>
        <p:nvGrpSpPr>
          <p:cNvPr id="12" name="Group 11">
            <a:extLst>
              <a:ext uri="{FF2B5EF4-FFF2-40B4-BE49-F238E27FC236}">
                <a16:creationId xmlns:a16="http://schemas.microsoft.com/office/drawing/2014/main" id="{6317B45F-2729-E906-84D7-E82D49AB7CB0}"/>
              </a:ext>
            </a:extLst>
          </p:cNvPr>
          <p:cNvGrpSpPr/>
          <p:nvPr/>
        </p:nvGrpSpPr>
        <p:grpSpPr>
          <a:xfrm>
            <a:off x="8015967" y="1986971"/>
            <a:ext cx="3397642" cy="3680885"/>
            <a:chOff x="8015967" y="1986971"/>
            <a:chExt cx="3397642" cy="3680885"/>
          </a:xfrm>
        </p:grpSpPr>
        <p:sp>
          <p:nvSpPr>
            <p:cNvPr id="14" name="Rectangle 13">
              <a:extLst>
                <a:ext uri="{FF2B5EF4-FFF2-40B4-BE49-F238E27FC236}">
                  <a16:creationId xmlns:a16="http://schemas.microsoft.com/office/drawing/2014/main" id="{C2DEFBEA-FD39-A4AC-E2C7-8CBFB0118F33}"/>
                </a:ext>
              </a:extLst>
            </p:cNvPr>
            <p:cNvSpPr/>
            <p:nvPr/>
          </p:nvSpPr>
          <p:spPr>
            <a:xfrm>
              <a:off x="8015967" y="2311123"/>
              <a:ext cx="3397642"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21" name="Rectangle 20">
              <a:extLst>
                <a:ext uri="{FF2B5EF4-FFF2-40B4-BE49-F238E27FC236}">
                  <a16:creationId xmlns:a16="http://schemas.microsoft.com/office/drawing/2014/main" id="{5DBB89B3-092D-165B-8AD7-ED91B5063C20}"/>
                </a:ext>
              </a:extLst>
            </p:cNvPr>
            <p:cNvSpPr/>
            <p:nvPr/>
          </p:nvSpPr>
          <p:spPr>
            <a:xfrm>
              <a:off x="9187338" y="1986971"/>
              <a:ext cx="1054900" cy="1054900"/>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Three point icon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sp>
        <p:nvSpPr>
          <p:cNvPr id="10" name="Picture Placeholder 9">
            <a:extLst>
              <a:ext uri="{FF2B5EF4-FFF2-40B4-BE49-F238E27FC236}">
                <a16:creationId xmlns:a16="http://schemas.microsoft.com/office/drawing/2014/main" id="{0AB5EAD6-11DA-3280-0071-DFFE428A557B}"/>
              </a:ext>
            </a:extLst>
          </p:cNvPr>
          <p:cNvSpPr>
            <a:spLocks noGrp="1"/>
          </p:cNvSpPr>
          <p:nvPr>
            <p:ph type="pic" sz="quarter" idx="17"/>
          </p:nvPr>
        </p:nvSpPr>
        <p:spPr>
          <a:xfrm>
            <a:off x="2135294" y="2096520"/>
            <a:ext cx="836506" cy="835025"/>
          </a:xfrm>
        </p:spPr>
        <p:txBody>
          <a:bodyPr>
            <a:normAutofit/>
          </a:bodyPr>
          <a:lstStyle>
            <a:lvl1pPr marL="0" indent="0">
              <a:buNone/>
              <a:defRPr sz="1200" b="1">
                <a:solidFill>
                  <a:schemeClr val="bg1"/>
                </a:solidFill>
              </a:defRPr>
            </a:lvl1pPr>
          </a:lstStyle>
          <a:p>
            <a:r>
              <a:rPr lang="en-US"/>
              <a:t>Click icon to add picture</a:t>
            </a:r>
          </a:p>
        </p:txBody>
      </p:sp>
      <p:sp>
        <p:nvSpPr>
          <p:cNvPr id="13" name="Picture Placeholder 9">
            <a:extLst>
              <a:ext uri="{FF2B5EF4-FFF2-40B4-BE49-F238E27FC236}">
                <a16:creationId xmlns:a16="http://schemas.microsoft.com/office/drawing/2014/main" id="{3D8C6829-204C-BF31-E2C2-47569C03D338}"/>
              </a:ext>
            </a:extLst>
          </p:cNvPr>
          <p:cNvSpPr>
            <a:spLocks noGrp="1"/>
          </p:cNvSpPr>
          <p:nvPr>
            <p:ph type="pic" sz="quarter" idx="18"/>
          </p:nvPr>
        </p:nvSpPr>
        <p:spPr>
          <a:xfrm>
            <a:off x="5687267" y="2056938"/>
            <a:ext cx="836506" cy="835025"/>
          </a:xfrm>
        </p:spPr>
        <p:txBody>
          <a:bodyPr>
            <a:normAutofit/>
          </a:bodyPr>
          <a:lstStyle>
            <a:lvl1pPr marL="0" indent="0">
              <a:buNone/>
              <a:defRPr sz="1200" b="1">
                <a:solidFill>
                  <a:schemeClr val="bg1"/>
                </a:solidFill>
              </a:defRPr>
            </a:lvl1pPr>
          </a:lstStyle>
          <a:p>
            <a:r>
              <a:rPr lang="en-US"/>
              <a:t>Click icon to add picture</a:t>
            </a:r>
          </a:p>
        </p:txBody>
      </p:sp>
      <p:sp>
        <p:nvSpPr>
          <p:cNvPr id="17" name="Picture Placeholder 9">
            <a:extLst>
              <a:ext uri="{FF2B5EF4-FFF2-40B4-BE49-F238E27FC236}">
                <a16:creationId xmlns:a16="http://schemas.microsoft.com/office/drawing/2014/main" id="{B2D103C1-C734-BBFB-2809-CAA67B83AEDB}"/>
              </a:ext>
            </a:extLst>
          </p:cNvPr>
          <p:cNvSpPr>
            <a:spLocks noGrp="1"/>
          </p:cNvSpPr>
          <p:nvPr>
            <p:ph type="pic" sz="quarter" idx="19"/>
          </p:nvPr>
        </p:nvSpPr>
        <p:spPr>
          <a:xfrm>
            <a:off x="9296535" y="2096908"/>
            <a:ext cx="836506" cy="835025"/>
          </a:xfrm>
        </p:spPr>
        <p:txBody>
          <a:bodyPr>
            <a:normAutofit/>
          </a:bodyPr>
          <a:lstStyle>
            <a:lvl1pPr marL="0" indent="0">
              <a:buNone/>
              <a:defRPr sz="1200" b="1">
                <a:solidFill>
                  <a:schemeClr val="bg1"/>
                </a:solidFill>
              </a:defRPr>
            </a:lvl1pPr>
          </a:lstStyle>
          <a:p>
            <a:r>
              <a:rPr lang="en-US"/>
              <a:t>Click icon to add picture</a:t>
            </a:r>
          </a:p>
        </p:txBody>
      </p:sp>
      <p:grpSp>
        <p:nvGrpSpPr>
          <p:cNvPr id="9" name="Group 8">
            <a:extLst>
              <a:ext uri="{FF2B5EF4-FFF2-40B4-BE49-F238E27FC236}">
                <a16:creationId xmlns:a16="http://schemas.microsoft.com/office/drawing/2014/main" id="{C062BFA5-0DDE-3908-C4C5-33244A25750D}"/>
              </a:ext>
            </a:extLst>
          </p:cNvPr>
          <p:cNvGrpSpPr/>
          <p:nvPr/>
        </p:nvGrpSpPr>
        <p:grpSpPr>
          <a:xfrm>
            <a:off x="10863102" y="309052"/>
            <a:ext cx="911847" cy="382707"/>
            <a:chOff x="7459170" y="481236"/>
            <a:chExt cx="2697427" cy="1132124"/>
          </a:xfrm>
        </p:grpSpPr>
        <p:sp>
          <p:nvSpPr>
            <p:cNvPr id="18" name="Freeform 9">
              <a:extLst>
                <a:ext uri="{FF2B5EF4-FFF2-40B4-BE49-F238E27FC236}">
                  <a16:creationId xmlns:a16="http://schemas.microsoft.com/office/drawing/2014/main" id="{7D0DB789-FF70-2471-31AA-206670957E0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9" name="Freeform 11">
              <a:extLst>
                <a:ext uri="{FF2B5EF4-FFF2-40B4-BE49-F238E27FC236}">
                  <a16:creationId xmlns:a16="http://schemas.microsoft.com/office/drawing/2014/main" id="{BB68C294-A72E-DE50-12A6-3C812819BAD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23" name="Freeform 14">
              <a:extLst>
                <a:ext uri="{FF2B5EF4-FFF2-40B4-BE49-F238E27FC236}">
                  <a16:creationId xmlns:a16="http://schemas.microsoft.com/office/drawing/2014/main" id="{C7F3AE37-DB11-50C1-FB88-C39B528DE307}"/>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4" name="Freeform 18">
              <a:extLst>
                <a:ext uri="{FF2B5EF4-FFF2-40B4-BE49-F238E27FC236}">
                  <a16:creationId xmlns:a16="http://schemas.microsoft.com/office/drawing/2014/main" id="{503E2F15-E534-8E33-0379-FDA81DC0741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5" name="Freeform 19">
              <a:extLst>
                <a:ext uri="{FF2B5EF4-FFF2-40B4-BE49-F238E27FC236}">
                  <a16:creationId xmlns:a16="http://schemas.microsoft.com/office/drawing/2014/main" id="{9503D376-A7C9-7468-0DD3-E0C5CC2EAAD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6" name="Freeform 20">
              <a:extLst>
                <a:ext uri="{FF2B5EF4-FFF2-40B4-BE49-F238E27FC236}">
                  <a16:creationId xmlns:a16="http://schemas.microsoft.com/office/drawing/2014/main" id="{39313726-5E4C-FFB3-4522-CDF2DAA7FE5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7" name="Freeform 23">
              <a:extLst>
                <a:ext uri="{FF2B5EF4-FFF2-40B4-BE49-F238E27FC236}">
                  <a16:creationId xmlns:a16="http://schemas.microsoft.com/office/drawing/2014/main" id="{F8130D5B-FA80-ED27-A5DA-940ED23FDC1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8" name="Content Placeholder 17">
            <a:extLst>
              <a:ext uri="{FF2B5EF4-FFF2-40B4-BE49-F238E27FC236}">
                <a16:creationId xmlns:a16="http://schemas.microsoft.com/office/drawing/2014/main" id="{DC4D1A3F-81F5-BB1B-F47C-07713712F540}"/>
              </a:ext>
            </a:extLst>
          </p:cNvPr>
          <p:cNvSpPr>
            <a:spLocks noGrp="1"/>
          </p:cNvSpPr>
          <p:nvPr>
            <p:ph sz="quarter" idx="20"/>
          </p:nvPr>
        </p:nvSpPr>
        <p:spPr>
          <a:xfrm>
            <a:off x="1060704" y="3200400"/>
            <a:ext cx="2895600" cy="2057400"/>
          </a:xfrm>
        </p:spPr>
        <p:txBody>
          <a:bodyPr>
            <a:normAutofit/>
          </a:bodyPr>
          <a:lstStyle>
            <a:lvl1pPr>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9" name="Content Placeholder 17">
            <a:extLst>
              <a:ext uri="{FF2B5EF4-FFF2-40B4-BE49-F238E27FC236}">
                <a16:creationId xmlns:a16="http://schemas.microsoft.com/office/drawing/2014/main" id="{259A02CD-D601-E8A9-FE91-EB7F5F470B5D}"/>
              </a:ext>
            </a:extLst>
          </p:cNvPr>
          <p:cNvSpPr>
            <a:spLocks noGrp="1"/>
          </p:cNvSpPr>
          <p:nvPr>
            <p:ph sz="quarter" idx="21"/>
          </p:nvPr>
        </p:nvSpPr>
        <p:spPr>
          <a:xfrm>
            <a:off x="4648200" y="3200400"/>
            <a:ext cx="2895600" cy="2057400"/>
          </a:xfrm>
        </p:spPr>
        <p:txBody>
          <a:bodyPr>
            <a:normAutofit/>
          </a:bodyPr>
          <a:lstStyle>
            <a:lvl1pPr>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0" name="Content Placeholder 17">
            <a:extLst>
              <a:ext uri="{FF2B5EF4-FFF2-40B4-BE49-F238E27FC236}">
                <a16:creationId xmlns:a16="http://schemas.microsoft.com/office/drawing/2014/main" id="{88DF9C5A-F4A0-8BCB-2E61-5854FE61AF49}"/>
              </a:ext>
            </a:extLst>
          </p:cNvPr>
          <p:cNvSpPr>
            <a:spLocks noGrp="1"/>
          </p:cNvSpPr>
          <p:nvPr>
            <p:ph sz="quarter" idx="22"/>
          </p:nvPr>
        </p:nvSpPr>
        <p:spPr>
          <a:xfrm>
            <a:off x="8257032" y="3200400"/>
            <a:ext cx="2895600" cy="2057400"/>
          </a:xfrm>
        </p:spPr>
        <p:txBody>
          <a:bodyPr>
            <a:normAutofit/>
          </a:bodyPr>
          <a:lstStyle>
            <a:lvl1pPr>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5" name="Slide Number Placeholder 14">
            <a:extLst>
              <a:ext uri="{FF2B5EF4-FFF2-40B4-BE49-F238E27FC236}">
                <a16:creationId xmlns:a16="http://schemas.microsoft.com/office/drawing/2014/main" id="{B2D466B2-A2A2-F00E-6081-78E2B954F67E}"/>
              </a:ext>
            </a:extLst>
          </p:cNvPr>
          <p:cNvSpPr>
            <a:spLocks noGrp="1"/>
          </p:cNvSpPr>
          <p:nvPr>
            <p:ph type="sldNum" sz="quarter" idx="23"/>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1775227343"/>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p:cSld name="Three point icon layout 2">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17FE8A96-3453-5634-AE67-CDAD210848EF}"/>
              </a:ext>
            </a:extLst>
          </p:cNvPr>
          <p:cNvGrpSpPr/>
          <p:nvPr/>
        </p:nvGrpSpPr>
        <p:grpSpPr>
          <a:xfrm>
            <a:off x="814558" y="1980459"/>
            <a:ext cx="3397642" cy="3700862"/>
            <a:chOff x="814558" y="1980459"/>
            <a:chExt cx="3397642" cy="3700862"/>
          </a:xfrm>
        </p:grpSpPr>
        <p:sp>
          <p:nvSpPr>
            <p:cNvPr id="5" name="Rectangle 4">
              <a:extLst>
                <a:ext uri="{FF2B5EF4-FFF2-40B4-BE49-F238E27FC236}">
                  <a16:creationId xmlns:a16="http://schemas.microsoft.com/office/drawing/2014/main" id="{53CF3174-15FC-CD3F-D148-76A971AC7602}"/>
                </a:ext>
              </a:extLst>
            </p:cNvPr>
            <p:cNvSpPr/>
            <p:nvPr/>
          </p:nvSpPr>
          <p:spPr>
            <a:xfrm>
              <a:off x="814558" y="2324588"/>
              <a:ext cx="3397642" cy="3356733"/>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6" name="Rectangle 5">
              <a:extLst>
                <a:ext uri="{FF2B5EF4-FFF2-40B4-BE49-F238E27FC236}">
                  <a16:creationId xmlns:a16="http://schemas.microsoft.com/office/drawing/2014/main" id="{0DCCF64E-BF76-DAA4-8921-5D4F27850203}"/>
                </a:ext>
              </a:extLst>
            </p:cNvPr>
            <p:cNvSpPr/>
            <p:nvPr/>
          </p:nvSpPr>
          <p:spPr>
            <a:xfrm>
              <a:off x="1986694" y="1980459"/>
              <a:ext cx="1054900" cy="105490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grpSp>
        <p:nvGrpSpPr>
          <p:cNvPr id="7" name="Group 6">
            <a:extLst>
              <a:ext uri="{FF2B5EF4-FFF2-40B4-BE49-F238E27FC236}">
                <a16:creationId xmlns:a16="http://schemas.microsoft.com/office/drawing/2014/main" id="{4AC7F53C-0138-DA13-D030-5E4ADC6B0307}"/>
              </a:ext>
            </a:extLst>
          </p:cNvPr>
          <p:cNvGrpSpPr/>
          <p:nvPr/>
        </p:nvGrpSpPr>
        <p:grpSpPr>
          <a:xfrm>
            <a:off x="4416027" y="1947001"/>
            <a:ext cx="3397643" cy="3720853"/>
            <a:chOff x="4416027" y="1947001"/>
            <a:chExt cx="3397643" cy="3720853"/>
          </a:xfrm>
        </p:grpSpPr>
        <p:sp>
          <p:nvSpPr>
            <p:cNvPr id="8" name="Rectangle 7">
              <a:extLst>
                <a:ext uri="{FF2B5EF4-FFF2-40B4-BE49-F238E27FC236}">
                  <a16:creationId xmlns:a16="http://schemas.microsoft.com/office/drawing/2014/main" id="{EAC89C05-22FA-148E-0F04-035A77353659}"/>
                </a:ext>
              </a:extLst>
            </p:cNvPr>
            <p:cNvSpPr/>
            <p:nvPr/>
          </p:nvSpPr>
          <p:spPr>
            <a:xfrm>
              <a:off x="4416027" y="2311121"/>
              <a:ext cx="3397643" cy="3356733"/>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11" name="Rectangle 10">
              <a:extLst>
                <a:ext uri="{FF2B5EF4-FFF2-40B4-BE49-F238E27FC236}">
                  <a16:creationId xmlns:a16="http://schemas.microsoft.com/office/drawing/2014/main" id="{D33F2233-3361-E783-FC27-2AA50BAA6A84}"/>
                </a:ext>
              </a:extLst>
            </p:cNvPr>
            <p:cNvSpPr/>
            <p:nvPr/>
          </p:nvSpPr>
          <p:spPr>
            <a:xfrm>
              <a:off x="5586633" y="1947001"/>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grpSp>
        <p:nvGrpSpPr>
          <p:cNvPr id="12" name="Group 11">
            <a:extLst>
              <a:ext uri="{FF2B5EF4-FFF2-40B4-BE49-F238E27FC236}">
                <a16:creationId xmlns:a16="http://schemas.microsoft.com/office/drawing/2014/main" id="{6317B45F-2729-E906-84D7-E82D49AB7CB0}"/>
              </a:ext>
            </a:extLst>
          </p:cNvPr>
          <p:cNvGrpSpPr/>
          <p:nvPr/>
        </p:nvGrpSpPr>
        <p:grpSpPr>
          <a:xfrm>
            <a:off x="8015967" y="1986971"/>
            <a:ext cx="3397642" cy="3680885"/>
            <a:chOff x="8015967" y="1986971"/>
            <a:chExt cx="3397642" cy="3680885"/>
          </a:xfrm>
        </p:grpSpPr>
        <p:sp>
          <p:nvSpPr>
            <p:cNvPr id="14" name="Rectangle 13">
              <a:extLst>
                <a:ext uri="{FF2B5EF4-FFF2-40B4-BE49-F238E27FC236}">
                  <a16:creationId xmlns:a16="http://schemas.microsoft.com/office/drawing/2014/main" id="{C2DEFBEA-FD39-A4AC-E2C7-8CBFB0118F33}"/>
                </a:ext>
              </a:extLst>
            </p:cNvPr>
            <p:cNvSpPr/>
            <p:nvPr/>
          </p:nvSpPr>
          <p:spPr>
            <a:xfrm>
              <a:off x="8015967" y="2311123"/>
              <a:ext cx="3397642" cy="3356733"/>
            </a:xfrm>
            <a:prstGeom prst="rect">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21" name="Rectangle 20">
              <a:extLst>
                <a:ext uri="{FF2B5EF4-FFF2-40B4-BE49-F238E27FC236}">
                  <a16:creationId xmlns:a16="http://schemas.microsoft.com/office/drawing/2014/main" id="{5DBB89B3-092D-165B-8AD7-ED91B5063C20}"/>
                </a:ext>
              </a:extLst>
            </p:cNvPr>
            <p:cNvSpPr/>
            <p:nvPr/>
          </p:nvSpPr>
          <p:spPr>
            <a:xfrm>
              <a:off x="9187338" y="1986971"/>
              <a:ext cx="1054900" cy="1054900"/>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Three point icon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sp>
        <p:nvSpPr>
          <p:cNvPr id="10" name="Picture Placeholder 9">
            <a:extLst>
              <a:ext uri="{FF2B5EF4-FFF2-40B4-BE49-F238E27FC236}">
                <a16:creationId xmlns:a16="http://schemas.microsoft.com/office/drawing/2014/main" id="{0AB5EAD6-11DA-3280-0071-DFFE428A557B}"/>
              </a:ext>
            </a:extLst>
          </p:cNvPr>
          <p:cNvSpPr>
            <a:spLocks noGrp="1"/>
          </p:cNvSpPr>
          <p:nvPr>
            <p:ph type="pic" sz="quarter" idx="17"/>
          </p:nvPr>
        </p:nvSpPr>
        <p:spPr>
          <a:xfrm>
            <a:off x="2135294" y="2096520"/>
            <a:ext cx="836506" cy="835025"/>
          </a:xfrm>
        </p:spPr>
        <p:txBody>
          <a:bodyPr>
            <a:noAutofit/>
          </a:bodyPr>
          <a:lstStyle>
            <a:lvl1pPr marL="0" indent="0">
              <a:buNone/>
              <a:defRPr sz="1200" b="1">
                <a:solidFill>
                  <a:schemeClr val="bg1"/>
                </a:solidFill>
              </a:defRPr>
            </a:lvl1pPr>
          </a:lstStyle>
          <a:p>
            <a:r>
              <a:rPr lang="en-US"/>
              <a:t>Click icon to add picture</a:t>
            </a:r>
          </a:p>
        </p:txBody>
      </p:sp>
      <p:sp>
        <p:nvSpPr>
          <p:cNvPr id="13" name="Picture Placeholder 9">
            <a:extLst>
              <a:ext uri="{FF2B5EF4-FFF2-40B4-BE49-F238E27FC236}">
                <a16:creationId xmlns:a16="http://schemas.microsoft.com/office/drawing/2014/main" id="{3D8C6829-204C-BF31-E2C2-47569C03D338}"/>
              </a:ext>
            </a:extLst>
          </p:cNvPr>
          <p:cNvSpPr>
            <a:spLocks noGrp="1"/>
          </p:cNvSpPr>
          <p:nvPr>
            <p:ph type="pic" sz="quarter" idx="18"/>
          </p:nvPr>
        </p:nvSpPr>
        <p:spPr>
          <a:xfrm>
            <a:off x="5687267" y="2056938"/>
            <a:ext cx="836506" cy="835025"/>
          </a:xfrm>
        </p:spPr>
        <p:txBody>
          <a:bodyPr>
            <a:noAutofit/>
          </a:bodyPr>
          <a:lstStyle>
            <a:lvl1pPr marL="0" indent="0">
              <a:buNone/>
              <a:defRPr sz="1200" b="1">
                <a:solidFill>
                  <a:schemeClr val="bg1"/>
                </a:solidFill>
              </a:defRPr>
            </a:lvl1pPr>
          </a:lstStyle>
          <a:p>
            <a:r>
              <a:rPr lang="en-US"/>
              <a:t>Click icon to add picture</a:t>
            </a:r>
          </a:p>
        </p:txBody>
      </p:sp>
      <p:sp>
        <p:nvSpPr>
          <p:cNvPr id="17" name="Picture Placeholder 9">
            <a:extLst>
              <a:ext uri="{FF2B5EF4-FFF2-40B4-BE49-F238E27FC236}">
                <a16:creationId xmlns:a16="http://schemas.microsoft.com/office/drawing/2014/main" id="{B2D103C1-C734-BBFB-2809-CAA67B83AEDB}"/>
              </a:ext>
            </a:extLst>
          </p:cNvPr>
          <p:cNvSpPr>
            <a:spLocks noGrp="1"/>
          </p:cNvSpPr>
          <p:nvPr>
            <p:ph type="pic" sz="quarter" idx="19"/>
          </p:nvPr>
        </p:nvSpPr>
        <p:spPr>
          <a:xfrm>
            <a:off x="9296535" y="2096908"/>
            <a:ext cx="836506" cy="835025"/>
          </a:xfrm>
        </p:spPr>
        <p:txBody>
          <a:bodyPr>
            <a:noAutofit/>
          </a:bodyPr>
          <a:lstStyle>
            <a:lvl1pPr marL="0" indent="0">
              <a:buNone/>
              <a:defRPr sz="1200" b="1">
                <a:solidFill>
                  <a:schemeClr val="bg1"/>
                </a:solidFill>
              </a:defRPr>
            </a:lvl1pPr>
          </a:lstStyle>
          <a:p>
            <a:r>
              <a:rPr lang="en-US"/>
              <a:t>Click icon to add picture</a:t>
            </a:r>
          </a:p>
        </p:txBody>
      </p:sp>
      <p:grpSp>
        <p:nvGrpSpPr>
          <p:cNvPr id="9" name="Group 8">
            <a:extLst>
              <a:ext uri="{FF2B5EF4-FFF2-40B4-BE49-F238E27FC236}">
                <a16:creationId xmlns:a16="http://schemas.microsoft.com/office/drawing/2014/main" id="{BC798401-38DF-1476-4A5E-CF8311768CA8}"/>
              </a:ext>
            </a:extLst>
          </p:cNvPr>
          <p:cNvGrpSpPr/>
          <p:nvPr/>
        </p:nvGrpSpPr>
        <p:grpSpPr>
          <a:xfrm>
            <a:off x="10863102" y="309052"/>
            <a:ext cx="911847" cy="382707"/>
            <a:chOff x="7459170" y="481236"/>
            <a:chExt cx="2697427" cy="1132124"/>
          </a:xfrm>
        </p:grpSpPr>
        <p:sp>
          <p:nvSpPr>
            <p:cNvPr id="18" name="Freeform 9">
              <a:extLst>
                <a:ext uri="{FF2B5EF4-FFF2-40B4-BE49-F238E27FC236}">
                  <a16:creationId xmlns:a16="http://schemas.microsoft.com/office/drawing/2014/main" id="{561E51DE-7AC5-E560-58C5-4D8080BD3A48}"/>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9" name="Freeform 11">
              <a:extLst>
                <a:ext uri="{FF2B5EF4-FFF2-40B4-BE49-F238E27FC236}">
                  <a16:creationId xmlns:a16="http://schemas.microsoft.com/office/drawing/2014/main" id="{56632700-E8A5-7CEB-8721-747C654B69E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23" name="Freeform 14">
              <a:extLst>
                <a:ext uri="{FF2B5EF4-FFF2-40B4-BE49-F238E27FC236}">
                  <a16:creationId xmlns:a16="http://schemas.microsoft.com/office/drawing/2014/main" id="{68B3F764-54FC-C66E-A34B-44908CBCDFA4}"/>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4" name="Freeform 18">
              <a:extLst>
                <a:ext uri="{FF2B5EF4-FFF2-40B4-BE49-F238E27FC236}">
                  <a16:creationId xmlns:a16="http://schemas.microsoft.com/office/drawing/2014/main" id="{2C4AE99E-492A-9473-DBA9-F7710777D7A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5" name="Freeform 19">
              <a:extLst>
                <a:ext uri="{FF2B5EF4-FFF2-40B4-BE49-F238E27FC236}">
                  <a16:creationId xmlns:a16="http://schemas.microsoft.com/office/drawing/2014/main" id="{0600117F-530C-7C09-DE99-C8DF10AA17A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6" name="Freeform 20">
              <a:extLst>
                <a:ext uri="{FF2B5EF4-FFF2-40B4-BE49-F238E27FC236}">
                  <a16:creationId xmlns:a16="http://schemas.microsoft.com/office/drawing/2014/main" id="{C40C7517-BE5D-356E-0006-352CEC16B9F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7" name="Freeform 23">
              <a:extLst>
                <a:ext uri="{FF2B5EF4-FFF2-40B4-BE49-F238E27FC236}">
                  <a16:creationId xmlns:a16="http://schemas.microsoft.com/office/drawing/2014/main" id="{F0D40DB4-539F-2DEB-78D2-A65A960ADD16}"/>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8" name="Content Placeholder 17">
            <a:extLst>
              <a:ext uri="{FF2B5EF4-FFF2-40B4-BE49-F238E27FC236}">
                <a16:creationId xmlns:a16="http://schemas.microsoft.com/office/drawing/2014/main" id="{30A8A111-55F2-D09B-AA66-D8CD544560D6}"/>
              </a:ext>
            </a:extLst>
          </p:cNvPr>
          <p:cNvSpPr>
            <a:spLocks noGrp="1"/>
          </p:cNvSpPr>
          <p:nvPr>
            <p:ph sz="quarter" idx="20"/>
          </p:nvPr>
        </p:nvSpPr>
        <p:spPr>
          <a:xfrm>
            <a:off x="1060704" y="3200400"/>
            <a:ext cx="2895600" cy="2057400"/>
          </a:xfrm>
        </p:spPr>
        <p:txBody>
          <a:bodyPr>
            <a:normAutofit/>
          </a:bodyPr>
          <a:lstStyle>
            <a:lvl1pPr>
              <a:defRPr sz="1600">
                <a:solidFill>
                  <a:schemeClr val="accent4"/>
                </a:solidFill>
              </a:defRPr>
            </a:lvl1pPr>
            <a:lvl2pPr>
              <a:defRPr sz="1600"/>
            </a:lvl2pPr>
            <a:lvl3pPr>
              <a:defRPr sz="1600">
                <a:solidFill>
                  <a:schemeClr val="accent4"/>
                </a:solidFill>
              </a:defRPr>
            </a:lvl3pPr>
            <a:lvl4pPr>
              <a:defRPr sz="1600">
                <a:solidFill>
                  <a:schemeClr val="accent4"/>
                </a:solidFill>
              </a:defRPr>
            </a:lvl4pPr>
            <a:lvl5pPr>
              <a:defRPr sz="18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9" name="Content Placeholder 17">
            <a:extLst>
              <a:ext uri="{FF2B5EF4-FFF2-40B4-BE49-F238E27FC236}">
                <a16:creationId xmlns:a16="http://schemas.microsoft.com/office/drawing/2014/main" id="{68892538-1648-7068-6A3D-F7AFACD8B291}"/>
              </a:ext>
            </a:extLst>
          </p:cNvPr>
          <p:cNvSpPr>
            <a:spLocks noGrp="1"/>
          </p:cNvSpPr>
          <p:nvPr>
            <p:ph sz="quarter" idx="21"/>
          </p:nvPr>
        </p:nvSpPr>
        <p:spPr>
          <a:xfrm>
            <a:off x="4648200" y="3200400"/>
            <a:ext cx="2895600" cy="2057400"/>
          </a:xfrm>
        </p:spPr>
        <p:txBody>
          <a:bodyPr>
            <a:normAutofit/>
          </a:bodyPr>
          <a:lstStyle>
            <a:lvl1pPr>
              <a:defRPr sz="1600">
                <a:solidFill>
                  <a:schemeClr val="accent4"/>
                </a:solidFill>
              </a:defRPr>
            </a:lvl1pPr>
            <a:lvl2pPr>
              <a:defRPr sz="1600"/>
            </a:lvl2pPr>
            <a:lvl3pPr>
              <a:defRPr sz="1600">
                <a:solidFill>
                  <a:schemeClr val="accent4"/>
                </a:solidFill>
              </a:defRPr>
            </a:lvl3pPr>
            <a:lvl4pPr>
              <a:defRPr sz="1600">
                <a:solidFill>
                  <a:schemeClr val="accent4"/>
                </a:solidFill>
              </a:defRPr>
            </a:lvl4pPr>
            <a:lvl5pPr>
              <a:defRPr sz="18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0" name="Content Placeholder 17">
            <a:extLst>
              <a:ext uri="{FF2B5EF4-FFF2-40B4-BE49-F238E27FC236}">
                <a16:creationId xmlns:a16="http://schemas.microsoft.com/office/drawing/2014/main" id="{577EF8C8-5403-1B6F-21DB-577FF4379079}"/>
              </a:ext>
            </a:extLst>
          </p:cNvPr>
          <p:cNvSpPr>
            <a:spLocks noGrp="1"/>
          </p:cNvSpPr>
          <p:nvPr>
            <p:ph sz="quarter" idx="22"/>
          </p:nvPr>
        </p:nvSpPr>
        <p:spPr>
          <a:xfrm>
            <a:off x="8257032" y="3200400"/>
            <a:ext cx="2895600" cy="2057400"/>
          </a:xfrm>
        </p:spPr>
        <p:txBody>
          <a:bodyPr>
            <a:normAutofit/>
          </a:bodyPr>
          <a:lstStyle>
            <a:lvl1pPr>
              <a:defRPr sz="1600">
                <a:solidFill>
                  <a:schemeClr val="accent4"/>
                </a:solidFill>
              </a:defRPr>
            </a:lvl1pPr>
            <a:lvl2pPr>
              <a:defRPr sz="1600"/>
            </a:lvl2pPr>
            <a:lvl3pPr>
              <a:defRPr sz="1600">
                <a:solidFill>
                  <a:schemeClr val="accent4"/>
                </a:solidFill>
              </a:defRPr>
            </a:lvl3pPr>
            <a:lvl4pPr>
              <a:defRPr sz="1600">
                <a:solidFill>
                  <a:schemeClr val="accent4"/>
                </a:solidFill>
              </a:defRPr>
            </a:lvl4pPr>
            <a:lvl5pPr>
              <a:defRPr sz="18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5" name="Slide Number Placeholder 14">
            <a:extLst>
              <a:ext uri="{FF2B5EF4-FFF2-40B4-BE49-F238E27FC236}">
                <a16:creationId xmlns:a16="http://schemas.microsoft.com/office/drawing/2014/main" id="{203A46E7-EDEA-D6C5-90D2-1455ACFE5199}"/>
              </a:ext>
            </a:extLst>
          </p:cNvPr>
          <p:cNvSpPr>
            <a:spLocks noGrp="1"/>
          </p:cNvSpPr>
          <p:nvPr>
            <p:ph type="sldNum" sz="quarter" idx="23"/>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3973845851"/>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p:cSld name="Four point icon layout">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E4904191-EEB5-9F85-6970-0CA5975AAF81}"/>
              </a:ext>
            </a:extLst>
          </p:cNvPr>
          <p:cNvGrpSpPr/>
          <p:nvPr/>
        </p:nvGrpSpPr>
        <p:grpSpPr>
          <a:xfrm>
            <a:off x="812746" y="1818300"/>
            <a:ext cx="2519363" cy="3879226"/>
            <a:chOff x="812746" y="1818300"/>
            <a:chExt cx="2519363" cy="3879226"/>
          </a:xfrm>
        </p:grpSpPr>
        <p:sp>
          <p:nvSpPr>
            <p:cNvPr id="10" name="Rectangle 9">
              <a:extLst>
                <a:ext uri="{FF2B5EF4-FFF2-40B4-BE49-F238E27FC236}">
                  <a16:creationId xmlns:a16="http://schemas.microsoft.com/office/drawing/2014/main" id="{43381DE8-AAB2-7E0F-464C-D2F6323F3A8E}"/>
                </a:ext>
              </a:extLst>
            </p:cNvPr>
            <p:cNvSpPr/>
            <p:nvPr/>
          </p:nvSpPr>
          <p:spPr>
            <a:xfrm>
              <a:off x="812746" y="2354208"/>
              <a:ext cx="2519363"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13" name="Rectangle 12">
              <a:extLst>
                <a:ext uri="{FF2B5EF4-FFF2-40B4-BE49-F238E27FC236}">
                  <a16:creationId xmlns:a16="http://schemas.microsoft.com/office/drawing/2014/main" id="{2F6075DC-AC8B-A902-F0DF-581ADB159B21}"/>
                </a:ext>
              </a:extLst>
            </p:cNvPr>
            <p:cNvSpPr/>
            <p:nvPr/>
          </p:nvSpPr>
          <p:spPr>
            <a:xfrm>
              <a:off x="1556941" y="1818300"/>
              <a:ext cx="983979" cy="98397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3600"/>
            </a:p>
          </p:txBody>
        </p:sp>
      </p:grpSp>
      <p:grpSp>
        <p:nvGrpSpPr>
          <p:cNvPr id="17" name="Group 16">
            <a:extLst>
              <a:ext uri="{FF2B5EF4-FFF2-40B4-BE49-F238E27FC236}">
                <a16:creationId xmlns:a16="http://schemas.microsoft.com/office/drawing/2014/main" id="{1AFB3616-1CDC-02C3-AB33-E6E089D1287B}"/>
              </a:ext>
            </a:extLst>
          </p:cNvPr>
          <p:cNvGrpSpPr/>
          <p:nvPr/>
        </p:nvGrpSpPr>
        <p:grpSpPr>
          <a:xfrm>
            <a:off x="3514895" y="1818301"/>
            <a:ext cx="2519364" cy="3879225"/>
            <a:chOff x="3514895" y="1818301"/>
            <a:chExt cx="2519364" cy="3879225"/>
          </a:xfrm>
        </p:grpSpPr>
        <p:sp>
          <p:nvSpPr>
            <p:cNvPr id="18" name="Rectangle 17">
              <a:extLst>
                <a:ext uri="{FF2B5EF4-FFF2-40B4-BE49-F238E27FC236}">
                  <a16:creationId xmlns:a16="http://schemas.microsoft.com/office/drawing/2014/main" id="{45997208-4214-DEDE-524E-DD6068E5C97E}"/>
                </a:ext>
              </a:extLst>
            </p:cNvPr>
            <p:cNvSpPr/>
            <p:nvPr/>
          </p:nvSpPr>
          <p:spPr>
            <a:xfrm>
              <a:off x="3514895" y="2354208"/>
              <a:ext cx="2519364"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19" name="Rectangle 18">
              <a:extLst>
                <a:ext uri="{FF2B5EF4-FFF2-40B4-BE49-F238E27FC236}">
                  <a16:creationId xmlns:a16="http://schemas.microsoft.com/office/drawing/2014/main" id="{2FD286CE-CC53-E808-0E79-A3CCA3682696}"/>
                </a:ext>
              </a:extLst>
            </p:cNvPr>
            <p:cNvSpPr/>
            <p:nvPr/>
          </p:nvSpPr>
          <p:spPr>
            <a:xfrm>
              <a:off x="4264669" y="1818301"/>
              <a:ext cx="983978" cy="983978"/>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3600"/>
            </a:p>
          </p:txBody>
        </p:sp>
      </p:grpSp>
      <p:grpSp>
        <p:nvGrpSpPr>
          <p:cNvPr id="23" name="Group 22">
            <a:extLst>
              <a:ext uri="{FF2B5EF4-FFF2-40B4-BE49-F238E27FC236}">
                <a16:creationId xmlns:a16="http://schemas.microsoft.com/office/drawing/2014/main" id="{29A1CD70-9347-46EA-16C2-D34CFEC99667}"/>
              </a:ext>
            </a:extLst>
          </p:cNvPr>
          <p:cNvGrpSpPr/>
          <p:nvPr/>
        </p:nvGrpSpPr>
        <p:grpSpPr>
          <a:xfrm>
            <a:off x="6213646" y="1818301"/>
            <a:ext cx="2519363" cy="3879227"/>
            <a:chOff x="6213646" y="1818301"/>
            <a:chExt cx="2519363" cy="3879227"/>
          </a:xfrm>
        </p:grpSpPr>
        <p:sp>
          <p:nvSpPr>
            <p:cNvPr id="24" name="Rectangle 23">
              <a:extLst>
                <a:ext uri="{FF2B5EF4-FFF2-40B4-BE49-F238E27FC236}">
                  <a16:creationId xmlns:a16="http://schemas.microsoft.com/office/drawing/2014/main" id="{E2BBC0D6-470E-0A4F-EE20-38FA2388B0FC}"/>
                </a:ext>
              </a:extLst>
            </p:cNvPr>
            <p:cNvSpPr/>
            <p:nvPr/>
          </p:nvSpPr>
          <p:spPr>
            <a:xfrm>
              <a:off x="6213646" y="2354210"/>
              <a:ext cx="2519363"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25" name="Rectangle 24">
              <a:extLst>
                <a:ext uri="{FF2B5EF4-FFF2-40B4-BE49-F238E27FC236}">
                  <a16:creationId xmlns:a16="http://schemas.microsoft.com/office/drawing/2014/main" id="{21D66ACE-32E7-B65B-9076-7C3122A8AC31}"/>
                </a:ext>
              </a:extLst>
            </p:cNvPr>
            <p:cNvSpPr/>
            <p:nvPr/>
          </p:nvSpPr>
          <p:spPr>
            <a:xfrm>
              <a:off x="6978577" y="1818301"/>
              <a:ext cx="983978" cy="983978"/>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3600"/>
            </a:p>
          </p:txBody>
        </p:sp>
      </p:grpSp>
      <p:grpSp>
        <p:nvGrpSpPr>
          <p:cNvPr id="26" name="Group 25">
            <a:extLst>
              <a:ext uri="{FF2B5EF4-FFF2-40B4-BE49-F238E27FC236}">
                <a16:creationId xmlns:a16="http://schemas.microsoft.com/office/drawing/2014/main" id="{EAA38804-C885-A3E4-6A2B-69EA8B5424DF}"/>
              </a:ext>
            </a:extLst>
          </p:cNvPr>
          <p:cNvGrpSpPr/>
          <p:nvPr/>
        </p:nvGrpSpPr>
        <p:grpSpPr>
          <a:xfrm>
            <a:off x="8915569" y="1818302"/>
            <a:ext cx="2519364" cy="3879226"/>
            <a:chOff x="8915569" y="1818302"/>
            <a:chExt cx="2519364" cy="3879226"/>
          </a:xfrm>
        </p:grpSpPr>
        <p:sp>
          <p:nvSpPr>
            <p:cNvPr id="27" name="Rectangle 26">
              <a:extLst>
                <a:ext uri="{FF2B5EF4-FFF2-40B4-BE49-F238E27FC236}">
                  <a16:creationId xmlns:a16="http://schemas.microsoft.com/office/drawing/2014/main" id="{DE1EBDB2-82DC-F276-85B0-20606F099421}"/>
                </a:ext>
              </a:extLst>
            </p:cNvPr>
            <p:cNvSpPr/>
            <p:nvPr/>
          </p:nvSpPr>
          <p:spPr>
            <a:xfrm>
              <a:off x="8915569" y="2354210"/>
              <a:ext cx="2519364" cy="3343318"/>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28" name="Rectangle 27">
              <a:extLst>
                <a:ext uri="{FF2B5EF4-FFF2-40B4-BE49-F238E27FC236}">
                  <a16:creationId xmlns:a16="http://schemas.microsoft.com/office/drawing/2014/main" id="{FA3EB875-A7EF-3680-1B2A-75E3978D4E98}"/>
                </a:ext>
              </a:extLst>
            </p:cNvPr>
            <p:cNvSpPr/>
            <p:nvPr/>
          </p:nvSpPr>
          <p:spPr>
            <a:xfrm>
              <a:off x="9725749" y="1818302"/>
              <a:ext cx="983977" cy="98397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360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lvl1pPr marL="0" indent="0">
              <a:buFont typeface="Arial" panose="020B0604020202020204" pitchFamily="34" charset="0"/>
              <a:buNone/>
              <a:defRPr/>
            </a:lvl1pPr>
          </a:lstStyle>
          <a:p>
            <a:r>
              <a:rPr lang="en-US"/>
              <a:t>Four point icon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normAutofit/>
          </a:bodyPr>
          <a:lstStyle>
            <a:lvl1pPr marL="0" indent="0">
              <a:spcBef>
                <a:spcPts val="0"/>
              </a:spcBef>
              <a:buNone/>
              <a:defRPr sz="2000">
                <a:solidFill>
                  <a:schemeClr val="tx1"/>
                </a:solidFill>
              </a:defRPr>
            </a:lvl1pPr>
          </a:lstStyle>
          <a:p>
            <a:pPr lvl="0"/>
            <a:r>
              <a:rPr lang="en-US"/>
              <a:t>Click to add subheading</a:t>
            </a:r>
            <a:endParaRPr lang="en-GB"/>
          </a:p>
        </p:txBody>
      </p:sp>
      <p:sp>
        <p:nvSpPr>
          <p:cNvPr id="5" name="Picture Placeholder 4">
            <a:extLst>
              <a:ext uri="{FF2B5EF4-FFF2-40B4-BE49-F238E27FC236}">
                <a16:creationId xmlns:a16="http://schemas.microsoft.com/office/drawing/2014/main" id="{D06CF335-B8E4-96EC-3388-9B33A5E7C66C}"/>
              </a:ext>
            </a:extLst>
          </p:cNvPr>
          <p:cNvSpPr>
            <a:spLocks noGrp="1"/>
          </p:cNvSpPr>
          <p:nvPr>
            <p:ph type="pic" sz="quarter" idx="18"/>
          </p:nvPr>
        </p:nvSpPr>
        <p:spPr>
          <a:xfrm>
            <a:off x="1641509" y="1880870"/>
            <a:ext cx="858837" cy="858838"/>
          </a:xfrm>
        </p:spPr>
        <p:txBody>
          <a:bodyPr>
            <a:normAutofit/>
          </a:bodyPr>
          <a:lstStyle>
            <a:lvl1pPr marL="0" indent="0">
              <a:buNone/>
              <a:defRPr sz="1200" b="1">
                <a:solidFill>
                  <a:schemeClr val="bg1"/>
                </a:solidFill>
              </a:defRPr>
            </a:lvl1pPr>
          </a:lstStyle>
          <a:p>
            <a:r>
              <a:rPr lang="en-US"/>
              <a:t>Click icon to add picture</a:t>
            </a:r>
          </a:p>
        </p:txBody>
      </p:sp>
      <p:sp>
        <p:nvSpPr>
          <p:cNvPr id="6" name="Picture Placeholder 4">
            <a:extLst>
              <a:ext uri="{FF2B5EF4-FFF2-40B4-BE49-F238E27FC236}">
                <a16:creationId xmlns:a16="http://schemas.microsoft.com/office/drawing/2014/main" id="{5A84F4C9-EFB8-67D5-A7AA-4CF8AA19C4FC}"/>
              </a:ext>
            </a:extLst>
          </p:cNvPr>
          <p:cNvSpPr>
            <a:spLocks noGrp="1"/>
          </p:cNvSpPr>
          <p:nvPr>
            <p:ph type="pic" sz="quarter" idx="19"/>
          </p:nvPr>
        </p:nvSpPr>
        <p:spPr>
          <a:xfrm>
            <a:off x="4322995" y="1880870"/>
            <a:ext cx="858837" cy="858838"/>
          </a:xfrm>
        </p:spPr>
        <p:txBody>
          <a:bodyPr>
            <a:normAutofit/>
          </a:bodyPr>
          <a:lstStyle>
            <a:lvl1pPr marL="0" indent="0">
              <a:buNone/>
              <a:defRPr sz="1200" b="1">
                <a:solidFill>
                  <a:schemeClr val="bg1"/>
                </a:solidFill>
              </a:defRPr>
            </a:lvl1pPr>
          </a:lstStyle>
          <a:p>
            <a:r>
              <a:rPr lang="en-US"/>
              <a:t>Click icon to add picture</a:t>
            </a:r>
          </a:p>
        </p:txBody>
      </p:sp>
      <p:sp>
        <p:nvSpPr>
          <p:cNvPr id="7" name="Picture Placeholder 4">
            <a:extLst>
              <a:ext uri="{FF2B5EF4-FFF2-40B4-BE49-F238E27FC236}">
                <a16:creationId xmlns:a16="http://schemas.microsoft.com/office/drawing/2014/main" id="{394A667C-0779-D13A-4578-75BDE726C107}"/>
              </a:ext>
            </a:extLst>
          </p:cNvPr>
          <p:cNvSpPr>
            <a:spLocks noGrp="1"/>
          </p:cNvSpPr>
          <p:nvPr>
            <p:ph type="pic" sz="quarter" idx="20"/>
          </p:nvPr>
        </p:nvSpPr>
        <p:spPr>
          <a:xfrm>
            <a:off x="7044873" y="1880870"/>
            <a:ext cx="858837" cy="858838"/>
          </a:xfrm>
        </p:spPr>
        <p:txBody>
          <a:bodyPr>
            <a:normAutofit/>
          </a:bodyPr>
          <a:lstStyle>
            <a:lvl1pPr marL="0" indent="0">
              <a:buNone/>
              <a:defRPr sz="1200" b="1">
                <a:solidFill>
                  <a:schemeClr val="bg1"/>
                </a:solidFill>
              </a:defRPr>
            </a:lvl1pPr>
          </a:lstStyle>
          <a:p>
            <a:r>
              <a:rPr lang="en-US"/>
              <a:t>Click icon to add picture</a:t>
            </a:r>
          </a:p>
        </p:txBody>
      </p:sp>
      <p:sp>
        <p:nvSpPr>
          <p:cNvPr id="8" name="Picture Placeholder 4">
            <a:extLst>
              <a:ext uri="{FF2B5EF4-FFF2-40B4-BE49-F238E27FC236}">
                <a16:creationId xmlns:a16="http://schemas.microsoft.com/office/drawing/2014/main" id="{8DC814A8-FC8E-C63D-F839-856EB04FDE1B}"/>
              </a:ext>
            </a:extLst>
          </p:cNvPr>
          <p:cNvSpPr>
            <a:spLocks noGrp="1"/>
          </p:cNvSpPr>
          <p:nvPr>
            <p:ph type="pic" sz="quarter" idx="21"/>
          </p:nvPr>
        </p:nvSpPr>
        <p:spPr>
          <a:xfrm>
            <a:off x="9788318" y="1876082"/>
            <a:ext cx="858837" cy="858838"/>
          </a:xfrm>
        </p:spPr>
        <p:txBody>
          <a:bodyPr>
            <a:normAutofit/>
          </a:bodyPr>
          <a:lstStyle>
            <a:lvl1pPr marL="0" indent="0">
              <a:buNone/>
              <a:defRPr sz="1200" b="1">
                <a:solidFill>
                  <a:schemeClr val="bg1"/>
                </a:solidFill>
              </a:defRPr>
            </a:lvl1pPr>
          </a:lstStyle>
          <a:p>
            <a:r>
              <a:rPr lang="en-US"/>
              <a:t>Click icon to add picture</a:t>
            </a:r>
          </a:p>
        </p:txBody>
      </p:sp>
      <p:grpSp>
        <p:nvGrpSpPr>
          <p:cNvPr id="4" name="Group 3">
            <a:extLst>
              <a:ext uri="{FF2B5EF4-FFF2-40B4-BE49-F238E27FC236}">
                <a16:creationId xmlns:a16="http://schemas.microsoft.com/office/drawing/2014/main" id="{A1B216A9-A80D-285D-8DC2-41A92C9E2920}"/>
              </a:ext>
            </a:extLst>
          </p:cNvPr>
          <p:cNvGrpSpPr/>
          <p:nvPr/>
        </p:nvGrpSpPr>
        <p:grpSpPr>
          <a:xfrm>
            <a:off x="10863102" y="309052"/>
            <a:ext cx="911847" cy="382707"/>
            <a:chOff x="7459170" y="481236"/>
            <a:chExt cx="2697427" cy="1132124"/>
          </a:xfrm>
        </p:grpSpPr>
        <p:sp>
          <p:nvSpPr>
            <p:cNvPr id="11" name="Freeform 9">
              <a:extLst>
                <a:ext uri="{FF2B5EF4-FFF2-40B4-BE49-F238E27FC236}">
                  <a16:creationId xmlns:a16="http://schemas.microsoft.com/office/drawing/2014/main" id="{1A802BA6-0995-F129-EC85-38A5045EFEFF}"/>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F00CCCB6-53DB-D488-F58C-DC392567713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4">
              <a:extLst>
                <a:ext uri="{FF2B5EF4-FFF2-40B4-BE49-F238E27FC236}">
                  <a16:creationId xmlns:a16="http://schemas.microsoft.com/office/drawing/2014/main" id="{A8077FC1-F78E-79A9-2A46-61D9A0953A07}"/>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21" name="Freeform 18">
              <a:extLst>
                <a:ext uri="{FF2B5EF4-FFF2-40B4-BE49-F238E27FC236}">
                  <a16:creationId xmlns:a16="http://schemas.microsoft.com/office/drawing/2014/main" id="{E3A955D2-157B-76F8-3FAF-3C75B99C737B}"/>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0" name="Freeform 19">
              <a:extLst>
                <a:ext uri="{FF2B5EF4-FFF2-40B4-BE49-F238E27FC236}">
                  <a16:creationId xmlns:a16="http://schemas.microsoft.com/office/drawing/2014/main" id="{02500924-F74E-0F7A-D34D-02F9115B31F3}"/>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1" name="Freeform 20">
              <a:extLst>
                <a:ext uri="{FF2B5EF4-FFF2-40B4-BE49-F238E27FC236}">
                  <a16:creationId xmlns:a16="http://schemas.microsoft.com/office/drawing/2014/main" id="{B006E203-4ABE-2D29-4DC6-8B8BA72F066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2" name="Freeform 23">
              <a:extLst>
                <a:ext uri="{FF2B5EF4-FFF2-40B4-BE49-F238E27FC236}">
                  <a16:creationId xmlns:a16="http://schemas.microsoft.com/office/drawing/2014/main" id="{2DCB079F-4D58-1E05-A938-9D6A0F40A8B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33" name="Content Placeholder 17">
            <a:extLst>
              <a:ext uri="{FF2B5EF4-FFF2-40B4-BE49-F238E27FC236}">
                <a16:creationId xmlns:a16="http://schemas.microsoft.com/office/drawing/2014/main" id="{5031F53F-D3EA-8985-E402-F7C2CDF7AA27}"/>
              </a:ext>
            </a:extLst>
          </p:cNvPr>
          <p:cNvSpPr>
            <a:spLocks noGrp="1"/>
          </p:cNvSpPr>
          <p:nvPr>
            <p:ph sz="quarter" idx="22"/>
          </p:nvPr>
        </p:nvSpPr>
        <p:spPr>
          <a:xfrm>
            <a:off x="996696" y="3115158"/>
            <a:ext cx="2179320" cy="2371241"/>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4" name="Content Placeholder 17">
            <a:extLst>
              <a:ext uri="{FF2B5EF4-FFF2-40B4-BE49-F238E27FC236}">
                <a16:creationId xmlns:a16="http://schemas.microsoft.com/office/drawing/2014/main" id="{753F2516-0890-B56D-1C13-9AFB7CF91D2A}"/>
              </a:ext>
            </a:extLst>
          </p:cNvPr>
          <p:cNvSpPr>
            <a:spLocks noGrp="1"/>
          </p:cNvSpPr>
          <p:nvPr>
            <p:ph sz="quarter" idx="23"/>
          </p:nvPr>
        </p:nvSpPr>
        <p:spPr>
          <a:xfrm>
            <a:off x="3694176" y="3115158"/>
            <a:ext cx="2179320" cy="2371241"/>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5" name="Content Placeholder 17">
            <a:extLst>
              <a:ext uri="{FF2B5EF4-FFF2-40B4-BE49-F238E27FC236}">
                <a16:creationId xmlns:a16="http://schemas.microsoft.com/office/drawing/2014/main" id="{04470E80-3EAA-F5B8-97CB-1624AFB82ECA}"/>
              </a:ext>
            </a:extLst>
          </p:cNvPr>
          <p:cNvSpPr>
            <a:spLocks noGrp="1"/>
          </p:cNvSpPr>
          <p:nvPr>
            <p:ph sz="quarter" idx="24"/>
          </p:nvPr>
        </p:nvSpPr>
        <p:spPr>
          <a:xfrm>
            <a:off x="6391656" y="3115158"/>
            <a:ext cx="2179320" cy="2371241"/>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6" name="Content Placeholder 17">
            <a:extLst>
              <a:ext uri="{FF2B5EF4-FFF2-40B4-BE49-F238E27FC236}">
                <a16:creationId xmlns:a16="http://schemas.microsoft.com/office/drawing/2014/main" id="{A6BB3462-521B-7D0A-E0AA-75D04A28758C}"/>
              </a:ext>
            </a:extLst>
          </p:cNvPr>
          <p:cNvSpPr>
            <a:spLocks noGrp="1"/>
          </p:cNvSpPr>
          <p:nvPr>
            <p:ph sz="quarter" idx="25"/>
          </p:nvPr>
        </p:nvSpPr>
        <p:spPr>
          <a:xfrm>
            <a:off x="9098280" y="3115158"/>
            <a:ext cx="2179320" cy="2371241"/>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5" name="Slide Number Placeholder 14">
            <a:extLst>
              <a:ext uri="{FF2B5EF4-FFF2-40B4-BE49-F238E27FC236}">
                <a16:creationId xmlns:a16="http://schemas.microsoft.com/office/drawing/2014/main" id="{A7ED3C5D-8764-4001-A1AF-CF8785E4BB12}"/>
              </a:ext>
            </a:extLst>
          </p:cNvPr>
          <p:cNvSpPr>
            <a:spLocks noGrp="1"/>
          </p:cNvSpPr>
          <p:nvPr>
            <p:ph type="sldNum" sz="quarter" idx="26"/>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4187305972"/>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userDrawn="1">
  <p:cSld name="Six point icon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lvl1pPr marL="0" indent="0">
              <a:buFont typeface="Arial" panose="020B0604020202020204" pitchFamily="34" charset="0"/>
              <a:buNone/>
              <a:defRPr/>
            </a:lvl1pPr>
          </a:lstStyle>
          <a:p>
            <a:r>
              <a:rPr lang="en-US"/>
              <a:t>Six point icon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sp>
        <p:nvSpPr>
          <p:cNvPr id="9" name="Rectangle 8">
            <a:extLst>
              <a:ext uri="{FF2B5EF4-FFF2-40B4-BE49-F238E27FC236}">
                <a16:creationId xmlns:a16="http://schemas.microsoft.com/office/drawing/2014/main" id="{AA476CAA-FCE8-30B5-2EC0-97B880FF579B}"/>
              </a:ext>
            </a:extLst>
          </p:cNvPr>
          <p:cNvSpPr/>
          <p:nvPr/>
        </p:nvSpPr>
        <p:spPr>
          <a:xfrm>
            <a:off x="803062" y="2305563"/>
            <a:ext cx="3420383" cy="161913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10" name="Rectangle 9">
            <a:extLst>
              <a:ext uri="{FF2B5EF4-FFF2-40B4-BE49-F238E27FC236}">
                <a16:creationId xmlns:a16="http://schemas.microsoft.com/office/drawing/2014/main" id="{EB38A922-4548-C260-60E7-299A751FDD43}"/>
              </a:ext>
            </a:extLst>
          </p:cNvPr>
          <p:cNvSpPr/>
          <p:nvPr/>
        </p:nvSpPr>
        <p:spPr>
          <a:xfrm>
            <a:off x="4404532" y="2294385"/>
            <a:ext cx="3420384" cy="1619131"/>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13" name="Rectangle 12">
            <a:extLst>
              <a:ext uri="{FF2B5EF4-FFF2-40B4-BE49-F238E27FC236}">
                <a16:creationId xmlns:a16="http://schemas.microsoft.com/office/drawing/2014/main" id="{C33FDFC5-09A5-5FDB-AF24-747A5A3BF13B}"/>
              </a:ext>
            </a:extLst>
          </p:cNvPr>
          <p:cNvSpPr/>
          <p:nvPr/>
        </p:nvSpPr>
        <p:spPr>
          <a:xfrm>
            <a:off x="8004471" y="2294387"/>
            <a:ext cx="3420383" cy="161913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18" name="Rectangle 17">
            <a:extLst>
              <a:ext uri="{FF2B5EF4-FFF2-40B4-BE49-F238E27FC236}">
                <a16:creationId xmlns:a16="http://schemas.microsoft.com/office/drawing/2014/main" id="{744C27F5-4234-0B8E-CE65-937FE2CE1232}"/>
              </a:ext>
            </a:extLst>
          </p:cNvPr>
          <p:cNvSpPr>
            <a:spLocks noChangeAspect="1"/>
          </p:cNvSpPr>
          <p:nvPr/>
        </p:nvSpPr>
        <p:spPr>
          <a:xfrm>
            <a:off x="1999658" y="1789714"/>
            <a:ext cx="1031697" cy="1031697"/>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900">
              <a:solidFill>
                <a:schemeClr val="bg1"/>
              </a:solidFill>
            </a:endParaRPr>
          </a:p>
        </p:txBody>
      </p:sp>
      <p:sp>
        <p:nvSpPr>
          <p:cNvPr id="24" name="Rectangle 23">
            <a:extLst>
              <a:ext uri="{FF2B5EF4-FFF2-40B4-BE49-F238E27FC236}">
                <a16:creationId xmlns:a16="http://schemas.microsoft.com/office/drawing/2014/main" id="{390CA8DF-5A95-9D67-0CF2-25C22F024D26}"/>
              </a:ext>
            </a:extLst>
          </p:cNvPr>
          <p:cNvSpPr>
            <a:spLocks noChangeAspect="1"/>
          </p:cNvSpPr>
          <p:nvPr/>
        </p:nvSpPr>
        <p:spPr>
          <a:xfrm>
            <a:off x="5618221" y="1789714"/>
            <a:ext cx="1031697" cy="103169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900"/>
          </a:p>
        </p:txBody>
      </p:sp>
      <p:sp>
        <p:nvSpPr>
          <p:cNvPr id="27" name="Rectangle 26">
            <a:extLst>
              <a:ext uri="{FF2B5EF4-FFF2-40B4-BE49-F238E27FC236}">
                <a16:creationId xmlns:a16="http://schemas.microsoft.com/office/drawing/2014/main" id="{C5025B5D-7873-0A5C-62FA-625B725868DD}"/>
              </a:ext>
            </a:extLst>
          </p:cNvPr>
          <p:cNvSpPr>
            <a:spLocks noChangeAspect="1"/>
          </p:cNvSpPr>
          <p:nvPr/>
        </p:nvSpPr>
        <p:spPr>
          <a:xfrm>
            <a:off x="9219692" y="1789714"/>
            <a:ext cx="1031697" cy="1031697"/>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900"/>
          </a:p>
        </p:txBody>
      </p:sp>
      <p:sp>
        <p:nvSpPr>
          <p:cNvPr id="33" name="Rectangle 32">
            <a:extLst>
              <a:ext uri="{FF2B5EF4-FFF2-40B4-BE49-F238E27FC236}">
                <a16:creationId xmlns:a16="http://schemas.microsoft.com/office/drawing/2014/main" id="{FD9BCE3B-4762-C661-5C9C-B1DC7338A906}"/>
              </a:ext>
            </a:extLst>
          </p:cNvPr>
          <p:cNvSpPr/>
          <p:nvPr/>
        </p:nvSpPr>
        <p:spPr>
          <a:xfrm>
            <a:off x="793750" y="4621186"/>
            <a:ext cx="3420383" cy="161913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34" name="Rectangle 33">
            <a:extLst>
              <a:ext uri="{FF2B5EF4-FFF2-40B4-BE49-F238E27FC236}">
                <a16:creationId xmlns:a16="http://schemas.microsoft.com/office/drawing/2014/main" id="{AB27F634-EA99-ADA0-5E61-EAECABCE616B}"/>
              </a:ext>
            </a:extLst>
          </p:cNvPr>
          <p:cNvSpPr/>
          <p:nvPr/>
        </p:nvSpPr>
        <p:spPr>
          <a:xfrm>
            <a:off x="4395220" y="4610008"/>
            <a:ext cx="3420384" cy="1619131"/>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35" name="Rectangle 34">
            <a:extLst>
              <a:ext uri="{FF2B5EF4-FFF2-40B4-BE49-F238E27FC236}">
                <a16:creationId xmlns:a16="http://schemas.microsoft.com/office/drawing/2014/main" id="{64815B70-89FD-3B70-3021-124D4CD37A57}"/>
              </a:ext>
            </a:extLst>
          </p:cNvPr>
          <p:cNvSpPr/>
          <p:nvPr/>
        </p:nvSpPr>
        <p:spPr>
          <a:xfrm>
            <a:off x="7995159" y="4610010"/>
            <a:ext cx="3420383" cy="161913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37" name="Rectangle 36">
            <a:extLst>
              <a:ext uri="{FF2B5EF4-FFF2-40B4-BE49-F238E27FC236}">
                <a16:creationId xmlns:a16="http://schemas.microsoft.com/office/drawing/2014/main" id="{FCBDDCAB-4A5E-9167-D31F-DEF480BDAF7D}"/>
              </a:ext>
            </a:extLst>
          </p:cNvPr>
          <p:cNvSpPr>
            <a:spLocks noChangeAspect="1"/>
          </p:cNvSpPr>
          <p:nvPr/>
        </p:nvSpPr>
        <p:spPr>
          <a:xfrm>
            <a:off x="1990346" y="4105337"/>
            <a:ext cx="1031697" cy="1031697"/>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900"/>
          </a:p>
        </p:txBody>
      </p:sp>
      <p:sp>
        <p:nvSpPr>
          <p:cNvPr id="40" name="Rectangle 39">
            <a:extLst>
              <a:ext uri="{FF2B5EF4-FFF2-40B4-BE49-F238E27FC236}">
                <a16:creationId xmlns:a16="http://schemas.microsoft.com/office/drawing/2014/main" id="{F3ED79FA-230A-856D-5BAD-ED6731CF180E}"/>
              </a:ext>
            </a:extLst>
          </p:cNvPr>
          <p:cNvSpPr>
            <a:spLocks noChangeAspect="1"/>
          </p:cNvSpPr>
          <p:nvPr/>
        </p:nvSpPr>
        <p:spPr>
          <a:xfrm>
            <a:off x="5608909" y="4105337"/>
            <a:ext cx="1031697" cy="103169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900">
              <a:solidFill>
                <a:schemeClr val="bg1"/>
              </a:solidFill>
            </a:endParaRPr>
          </a:p>
        </p:txBody>
      </p:sp>
      <p:sp>
        <p:nvSpPr>
          <p:cNvPr id="43" name="Rectangle 42">
            <a:extLst>
              <a:ext uri="{FF2B5EF4-FFF2-40B4-BE49-F238E27FC236}">
                <a16:creationId xmlns:a16="http://schemas.microsoft.com/office/drawing/2014/main" id="{3852CADA-9D34-1256-4B8A-540A8FB36F32}"/>
              </a:ext>
            </a:extLst>
          </p:cNvPr>
          <p:cNvSpPr>
            <a:spLocks noChangeAspect="1"/>
          </p:cNvSpPr>
          <p:nvPr/>
        </p:nvSpPr>
        <p:spPr>
          <a:xfrm>
            <a:off x="9210380" y="4105337"/>
            <a:ext cx="1031697" cy="1031697"/>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900"/>
          </a:p>
        </p:txBody>
      </p:sp>
      <p:sp>
        <p:nvSpPr>
          <p:cNvPr id="45" name="Picture Placeholder 9">
            <a:extLst>
              <a:ext uri="{FF2B5EF4-FFF2-40B4-BE49-F238E27FC236}">
                <a16:creationId xmlns:a16="http://schemas.microsoft.com/office/drawing/2014/main" id="{F24E0100-0BD5-61DD-A15E-B4BD08E01D07}"/>
              </a:ext>
            </a:extLst>
          </p:cNvPr>
          <p:cNvSpPr>
            <a:spLocks noGrp="1"/>
          </p:cNvSpPr>
          <p:nvPr>
            <p:ph type="pic" sz="quarter" idx="19"/>
          </p:nvPr>
        </p:nvSpPr>
        <p:spPr>
          <a:xfrm>
            <a:off x="2138816" y="1929260"/>
            <a:ext cx="730250" cy="730250"/>
          </a:xfrm>
        </p:spPr>
        <p:txBody>
          <a:bodyPr>
            <a:noAutofit/>
          </a:bodyPr>
          <a:lstStyle>
            <a:lvl1pPr marL="0" indent="0">
              <a:buNone/>
              <a:defRPr sz="1200" b="1">
                <a:solidFill>
                  <a:schemeClr val="bg1"/>
                </a:solidFill>
              </a:defRPr>
            </a:lvl1pPr>
          </a:lstStyle>
          <a:p>
            <a:r>
              <a:rPr lang="en-US"/>
              <a:t>Click icon to add picture</a:t>
            </a:r>
          </a:p>
        </p:txBody>
      </p:sp>
      <p:sp>
        <p:nvSpPr>
          <p:cNvPr id="46" name="Picture Placeholder 9">
            <a:extLst>
              <a:ext uri="{FF2B5EF4-FFF2-40B4-BE49-F238E27FC236}">
                <a16:creationId xmlns:a16="http://schemas.microsoft.com/office/drawing/2014/main" id="{732441B9-D015-4AC9-7780-934542C3561C}"/>
              </a:ext>
            </a:extLst>
          </p:cNvPr>
          <p:cNvSpPr>
            <a:spLocks noGrp="1"/>
          </p:cNvSpPr>
          <p:nvPr>
            <p:ph type="pic" sz="quarter" idx="20"/>
          </p:nvPr>
        </p:nvSpPr>
        <p:spPr>
          <a:xfrm>
            <a:off x="5759632" y="1929260"/>
            <a:ext cx="730250" cy="730250"/>
          </a:xfrm>
        </p:spPr>
        <p:txBody>
          <a:bodyPr>
            <a:noAutofit/>
          </a:bodyPr>
          <a:lstStyle>
            <a:lvl1pPr marL="0" indent="0">
              <a:buNone/>
              <a:defRPr sz="1200" b="1">
                <a:solidFill>
                  <a:schemeClr val="bg1"/>
                </a:solidFill>
              </a:defRPr>
            </a:lvl1pPr>
          </a:lstStyle>
          <a:p>
            <a:r>
              <a:rPr lang="en-US"/>
              <a:t>Click icon to add picture</a:t>
            </a:r>
          </a:p>
        </p:txBody>
      </p:sp>
      <p:sp>
        <p:nvSpPr>
          <p:cNvPr id="47" name="Picture Placeholder 9">
            <a:extLst>
              <a:ext uri="{FF2B5EF4-FFF2-40B4-BE49-F238E27FC236}">
                <a16:creationId xmlns:a16="http://schemas.microsoft.com/office/drawing/2014/main" id="{C9B88318-6409-225C-F6A6-AB4AE0C59E4B}"/>
              </a:ext>
            </a:extLst>
          </p:cNvPr>
          <p:cNvSpPr>
            <a:spLocks noGrp="1"/>
          </p:cNvSpPr>
          <p:nvPr>
            <p:ph type="pic" sz="quarter" idx="21"/>
          </p:nvPr>
        </p:nvSpPr>
        <p:spPr>
          <a:xfrm>
            <a:off x="9370415" y="1929260"/>
            <a:ext cx="730250" cy="730250"/>
          </a:xfrm>
        </p:spPr>
        <p:txBody>
          <a:bodyPr>
            <a:noAutofit/>
          </a:bodyPr>
          <a:lstStyle>
            <a:lvl1pPr marL="0" indent="0">
              <a:buNone/>
              <a:defRPr sz="1200" b="1">
                <a:solidFill>
                  <a:schemeClr val="bg1"/>
                </a:solidFill>
              </a:defRPr>
            </a:lvl1pPr>
          </a:lstStyle>
          <a:p>
            <a:r>
              <a:rPr lang="en-US"/>
              <a:t>Click icon to add picture</a:t>
            </a:r>
          </a:p>
        </p:txBody>
      </p:sp>
      <p:sp>
        <p:nvSpPr>
          <p:cNvPr id="48" name="Picture Placeholder 9">
            <a:extLst>
              <a:ext uri="{FF2B5EF4-FFF2-40B4-BE49-F238E27FC236}">
                <a16:creationId xmlns:a16="http://schemas.microsoft.com/office/drawing/2014/main" id="{3C4945AE-2584-1E89-3F53-2987030816DB}"/>
              </a:ext>
            </a:extLst>
          </p:cNvPr>
          <p:cNvSpPr>
            <a:spLocks noGrp="1"/>
          </p:cNvSpPr>
          <p:nvPr>
            <p:ph type="pic" sz="quarter" idx="22"/>
          </p:nvPr>
        </p:nvSpPr>
        <p:spPr>
          <a:xfrm>
            <a:off x="2148128" y="4259772"/>
            <a:ext cx="730250" cy="730250"/>
          </a:xfrm>
        </p:spPr>
        <p:txBody>
          <a:bodyPr>
            <a:noAutofit/>
          </a:bodyPr>
          <a:lstStyle>
            <a:lvl1pPr marL="0" indent="0">
              <a:buNone/>
              <a:defRPr sz="1200" b="1">
                <a:solidFill>
                  <a:schemeClr val="bg1"/>
                </a:solidFill>
              </a:defRPr>
            </a:lvl1pPr>
          </a:lstStyle>
          <a:p>
            <a:r>
              <a:rPr lang="en-US"/>
              <a:t>Click icon to add picture</a:t>
            </a:r>
          </a:p>
        </p:txBody>
      </p:sp>
      <p:sp>
        <p:nvSpPr>
          <p:cNvPr id="49" name="Picture Placeholder 9">
            <a:extLst>
              <a:ext uri="{FF2B5EF4-FFF2-40B4-BE49-F238E27FC236}">
                <a16:creationId xmlns:a16="http://schemas.microsoft.com/office/drawing/2014/main" id="{4AADFB1E-2042-12A5-5559-2BA10EC607B8}"/>
              </a:ext>
            </a:extLst>
          </p:cNvPr>
          <p:cNvSpPr>
            <a:spLocks noGrp="1"/>
          </p:cNvSpPr>
          <p:nvPr>
            <p:ph type="pic" sz="quarter" idx="23"/>
          </p:nvPr>
        </p:nvSpPr>
        <p:spPr>
          <a:xfrm>
            <a:off x="5740287" y="4244883"/>
            <a:ext cx="730250" cy="730250"/>
          </a:xfrm>
        </p:spPr>
        <p:txBody>
          <a:bodyPr>
            <a:noAutofit/>
          </a:bodyPr>
          <a:lstStyle>
            <a:lvl1pPr marL="0" indent="0">
              <a:buNone/>
              <a:defRPr sz="1200" b="1">
                <a:solidFill>
                  <a:schemeClr val="bg1"/>
                </a:solidFill>
              </a:defRPr>
            </a:lvl1pPr>
          </a:lstStyle>
          <a:p>
            <a:r>
              <a:rPr lang="en-US"/>
              <a:t>Click icon to add picture</a:t>
            </a:r>
          </a:p>
        </p:txBody>
      </p:sp>
      <p:sp>
        <p:nvSpPr>
          <p:cNvPr id="50" name="Picture Placeholder 9">
            <a:extLst>
              <a:ext uri="{FF2B5EF4-FFF2-40B4-BE49-F238E27FC236}">
                <a16:creationId xmlns:a16="http://schemas.microsoft.com/office/drawing/2014/main" id="{B3C48F00-D8C7-62AA-276A-374683149BA7}"/>
              </a:ext>
            </a:extLst>
          </p:cNvPr>
          <p:cNvSpPr>
            <a:spLocks noGrp="1"/>
          </p:cNvSpPr>
          <p:nvPr>
            <p:ph type="pic" sz="quarter" idx="24"/>
          </p:nvPr>
        </p:nvSpPr>
        <p:spPr>
          <a:xfrm>
            <a:off x="9370415" y="4244883"/>
            <a:ext cx="730250" cy="730250"/>
          </a:xfrm>
        </p:spPr>
        <p:txBody>
          <a:bodyPr>
            <a:noAutofit/>
          </a:bodyPr>
          <a:lstStyle>
            <a:lvl1pPr marL="0" indent="0">
              <a:buNone/>
              <a:defRPr sz="1200" b="1">
                <a:solidFill>
                  <a:schemeClr val="bg1"/>
                </a:solidFill>
              </a:defRPr>
            </a:lvl1pPr>
          </a:lstStyle>
          <a:p>
            <a:r>
              <a:rPr lang="en-US"/>
              <a:t>Click icon to add picture</a:t>
            </a:r>
          </a:p>
        </p:txBody>
      </p:sp>
      <p:grpSp>
        <p:nvGrpSpPr>
          <p:cNvPr id="4" name="Group 3">
            <a:extLst>
              <a:ext uri="{FF2B5EF4-FFF2-40B4-BE49-F238E27FC236}">
                <a16:creationId xmlns:a16="http://schemas.microsoft.com/office/drawing/2014/main" id="{B129E26F-9EAB-58D3-8BE0-92C03DF5A2BE}"/>
              </a:ext>
            </a:extLst>
          </p:cNvPr>
          <p:cNvGrpSpPr/>
          <p:nvPr/>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F44F31B5-8718-3887-8455-0C4D82DCE0E5}"/>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6" name="Freeform 11">
              <a:extLst>
                <a:ext uri="{FF2B5EF4-FFF2-40B4-BE49-F238E27FC236}">
                  <a16:creationId xmlns:a16="http://schemas.microsoft.com/office/drawing/2014/main" id="{06D35238-23F4-33D4-1EDE-A5EC646B385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7" name="Freeform 14">
              <a:extLst>
                <a:ext uri="{FF2B5EF4-FFF2-40B4-BE49-F238E27FC236}">
                  <a16:creationId xmlns:a16="http://schemas.microsoft.com/office/drawing/2014/main" id="{951156DB-A119-30DD-5690-646CD07B179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18">
              <a:extLst>
                <a:ext uri="{FF2B5EF4-FFF2-40B4-BE49-F238E27FC236}">
                  <a16:creationId xmlns:a16="http://schemas.microsoft.com/office/drawing/2014/main" id="{44D44C40-4BEE-DF0F-8069-4F8CF8A6208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19">
              <a:extLst>
                <a:ext uri="{FF2B5EF4-FFF2-40B4-BE49-F238E27FC236}">
                  <a16:creationId xmlns:a16="http://schemas.microsoft.com/office/drawing/2014/main" id="{A470B8EA-00D8-B354-6715-A4E247A5BDA6}"/>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20">
              <a:extLst>
                <a:ext uri="{FF2B5EF4-FFF2-40B4-BE49-F238E27FC236}">
                  <a16:creationId xmlns:a16="http://schemas.microsoft.com/office/drawing/2014/main" id="{07203667-8CB8-016A-6E7B-2EA806BCD27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23">
              <a:extLst>
                <a:ext uri="{FF2B5EF4-FFF2-40B4-BE49-F238E27FC236}">
                  <a16:creationId xmlns:a16="http://schemas.microsoft.com/office/drawing/2014/main" id="{140E4CA0-D346-AA87-2C43-A3ED361B273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23" name="Content Placeholder 17">
            <a:extLst>
              <a:ext uri="{FF2B5EF4-FFF2-40B4-BE49-F238E27FC236}">
                <a16:creationId xmlns:a16="http://schemas.microsoft.com/office/drawing/2014/main" id="{E93EFC32-2E6A-B131-0C23-F0010AD9B58F}"/>
              </a:ext>
            </a:extLst>
          </p:cNvPr>
          <p:cNvSpPr>
            <a:spLocks noGrp="1"/>
          </p:cNvSpPr>
          <p:nvPr>
            <p:ph sz="quarter" idx="28"/>
          </p:nvPr>
        </p:nvSpPr>
        <p:spPr>
          <a:xfrm>
            <a:off x="1060797" y="2971800"/>
            <a:ext cx="2895600" cy="9144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26" name="Content Placeholder 17">
            <a:extLst>
              <a:ext uri="{FF2B5EF4-FFF2-40B4-BE49-F238E27FC236}">
                <a16:creationId xmlns:a16="http://schemas.microsoft.com/office/drawing/2014/main" id="{52B3257F-6803-6233-9D64-82C0E49AC3A6}"/>
              </a:ext>
            </a:extLst>
          </p:cNvPr>
          <p:cNvSpPr>
            <a:spLocks noGrp="1"/>
          </p:cNvSpPr>
          <p:nvPr>
            <p:ph sz="quarter" idx="29"/>
          </p:nvPr>
        </p:nvSpPr>
        <p:spPr>
          <a:xfrm>
            <a:off x="4662268" y="2971800"/>
            <a:ext cx="2895600" cy="9144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28" name="Content Placeholder 17">
            <a:extLst>
              <a:ext uri="{FF2B5EF4-FFF2-40B4-BE49-F238E27FC236}">
                <a16:creationId xmlns:a16="http://schemas.microsoft.com/office/drawing/2014/main" id="{FC75CEE2-25FD-4AF1-8299-4621D4406942}"/>
              </a:ext>
            </a:extLst>
          </p:cNvPr>
          <p:cNvSpPr>
            <a:spLocks noGrp="1"/>
          </p:cNvSpPr>
          <p:nvPr>
            <p:ph sz="quarter" idx="30"/>
          </p:nvPr>
        </p:nvSpPr>
        <p:spPr>
          <a:xfrm>
            <a:off x="8262206" y="2971800"/>
            <a:ext cx="2895600" cy="9144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29" name="Content Placeholder 17">
            <a:extLst>
              <a:ext uri="{FF2B5EF4-FFF2-40B4-BE49-F238E27FC236}">
                <a16:creationId xmlns:a16="http://schemas.microsoft.com/office/drawing/2014/main" id="{BE84CC19-BF70-4442-4C61-1331DCCF9AC5}"/>
              </a:ext>
            </a:extLst>
          </p:cNvPr>
          <p:cNvSpPr>
            <a:spLocks noGrp="1"/>
          </p:cNvSpPr>
          <p:nvPr>
            <p:ph sz="quarter" idx="31"/>
          </p:nvPr>
        </p:nvSpPr>
        <p:spPr>
          <a:xfrm>
            <a:off x="1060797" y="5334000"/>
            <a:ext cx="2895600" cy="9144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30" name="Content Placeholder 17">
            <a:extLst>
              <a:ext uri="{FF2B5EF4-FFF2-40B4-BE49-F238E27FC236}">
                <a16:creationId xmlns:a16="http://schemas.microsoft.com/office/drawing/2014/main" id="{20E7448F-6A72-5BAC-E0C9-4842AFBE53DC}"/>
              </a:ext>
            </a:extLst>
          </p:cNvPr>
          <p:cNvSpPr>
            <a:spLocks noGrp="1"/>
          </p:cNvSpPr>
          <p:nvPr>
            <p:ph sz="quarter" idx="32"/>
          </p:nvPr>
        </p:nvSpPr>
        <p:spPr>
          <a:xfrm>
            <a:off x="4662268" y="5334000"/>
            <a:ext cx="2895600" cy="9144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31" name="Content Placeholder 17">
            <a:extLst>
              <a:ext uri="{FF2B5EF4-FFF2-40B4-BE49-F238E27FC236}">
                <a16:creationId xmlns:a16="http://schemas.microsoft.com/office/drawing/2014/main" id="{A99FE960-70D8-C68D-D85A-10054C69A0F2}"/>
              </a:ext>
            </a:extLst>
          </p:cNvPr>
          <p:cNvSpPr>
            <a:spLocks noGrp="1"/>
          </p:cNvSpPr>
          <p:nvPr>
            <p:ph sz="quarter" idx="33"/>
          </p:nvPr>
        </p:nvSpPr>
        <p:spPr>
          <a:xfrm>
            <a:off x="8262206" y="5334000"/>
            <a:ext cx="2895600" cy="9144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15" name="Slide Number Placeholder 14">
            <a:extLst>
              <a:ext uri="{FF2B5EF4-FFF2-40B4-BE49-F238E27FC236}">
                <a16:creationId xmlns:a16="http://schemas.microsoft.com/office/drawing/2014/main" id="{2842DFAE-098D-ACA2-D483-EBFBC2D6BD1A}"/>
              </a:ext>
            </a:extLst>
          </p:cNvPr>
          <p:cNvSpPr>
            <a:spLocks noGrp="1"/>
          </p:cNvSpPr>
          <p:nvPr>
            <p:ph type="sldNum" sz="quarter" idx="34"/>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394877967"/>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p:cSld name="Timeline layout 1">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lvl1pPr marL="0" indent="0">
              <a:buFont typeface="Arial" panose="020B0604020202020204" pitchFamily="34" charset="0"/>
              <a:buNone/>
              <a:defRPr/>
            </a:lvl1pPr>
          </a:lstStyle>
          <a:p>
            <a:r>
              <a:rPr lang="en-US"/>
              <a:t>Timeline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cxnSp>
        <p:nvCxnSpPr>
          <p:cNvPr id="32" name="Straight Connector 31">
            <a:extLst>
              <a:ext uri="{FF2B5EF4-FFF2-40B4-BE49-F238E27FC236}">
                <a16:creationId xmlns:a16="http://schemas.microsoft.com/office/drawing/2014/main" id="{6E495D48-BB2A-700F-D8A1-70DB9C5DCEB8}"/>
              </a:ext>
            </a:extLst>
          </p:cNvPr>
          <p:cNvCxnSpPr>
            <a:cxnSpLocks/>
          </p:cNvCxnSpPr>
          <p:nvPr/>
        </p:nvCxnSpPr>
        <p:spPr>
          <a:xfrm rot="10800000">
            <a:off x="3430030" y="3886424"/>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C34C5F68-5598-08BC-4B6E-A6E08591626B}"/>
              </a:ext>
            </a:extLst>
          </p:cNvPr>
          <p:cNvCxnSpPr>
            <a:cxnSpLocks/>
          </p:cNvCxnSpPr>
          <p:nvPr/>
        </p:nvCxnSpPr>
        <p:spPr>
          <a:xfrm>
            <a:off x="1676400" y="2977776"/>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8AFDDC6C-FF6D-D76A-8B9A-5B8AFE013BDB}"/>
              </a:ext>
            </a:extLst>
          </p:cNvPr>
          <p:cNvCxnSpPr>
            <a:cxnSpLocks/>
          </p:cNvCxnSpPr>
          <p:nvPr/>
        </p:nvCxnSpPr>
        <p:spPr>
          <a:xfrm>
            <a:off x="8763000" y="2977776"/>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79E5DAAE-2025-3EC5-EDE9-653AC7E51B9E}"/>
              </a:ext>
            </a:extLst>
          </p:cNvPr>
          <p:cNvCxnSpPr>
            <a:cxnSpLocks/>
          </p:cNvCxnSpPr>
          <p:nvPr/>
        </p:nvCxnSpPr>
        <p:spPr>
          <a:xfrm rot="10800000">
            <a:off x="7010400" y="3886423"/>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7A31F054-23EA-249A-803E-BAB726798054}"/>
              </a:ext>
            </a:extLst>
          </p:cNvPr>
          <p:cNvCxnSpPr>
            <a:cxnSpLocks/>
          </p:cNvCxnSpPr>
          <p:nvPr/>
        </p:nvCxnSpPr>
        <p:spPr>
          <a:xfrm>
            <a:off x="5256839" y="2977776"/>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95ED7AF4-CCAC-97F2-69F3-2C80540100B3}"/>
              </a:ext>
            </a:extLst>
          </p:cNvPr>
          <p:cNvCxnSpPr>
            <a:cxnSpLocks/>
          </p:cNvCxnSpPr>
          <p:nvPr/>
        </p:nvCxnSpPr>
        <p:spPr>
          <a:xfrm rot="10800000">
            <a:off x="10561940" y="3886423"/>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75" name="Text Placeholder 7">
            <a:extLst>
              <a:ext uri="{FF2B5EF4-FFF2-40B4-BE49-F238E27FC236}">
                <a16:creationId xmlns:a16="http://schemas.microsoft.com/office/drawing/2014/main" id="{E03DB66A-7802-1EE2-F672-143832051DE8}"/>
              </a:ext>
            </a:extLst>
          </p:cNvPr>
          <p:cNvSpPr>
            <a:spLocks noGrp="1"/>
          </p:cNvSpPr>
          <p:nvPr>
            <p:ph type="body" sz="quarter" idx="21" hasCustomPrompt="1"/>
          </p:nvPr>
        </p:nvSpPr>
        <p:spPr>
          <a:xfrm>
            <a:off x="792071" y="3810000"/>
            <a:ext cx="1737360" cy="377331"/>
          </a:xfrm>
          <a:solidFill>
            <a:schemeClr val="tx2"/>
          </a:solidFill>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76" name="Text Placeholder 7">
            <a:extLst>
              <a:ext uri="{FF2B5EF4-FFF2-40B4-BE49-F238E27FC236}">
                <a16:creationId xmlns:a16="http://schemas.microsoft.com/office/drawing/2014/main" id="{2DACD265-61C0-342D-E3D9-3730CA63F524}"/>
              </a:ext>
            </a:extLst>
          </p:cNvPr>
          <p:cNvSpPr>
            <a:spLocks noGrp="1"/>
          </p:cNvSpPr>
          <p:nvPr>
            <p:ph type="body" sz="quarter" idx="22" hasCustomPrompt="1"/>
          </p:nvPr>
        </p:nvSpPr>
        <p:spPr>
          <a:xfrm>
            <a:off x="2569137" y="3810000"/>
            <a:ext cx="1737360" cy="377331"/>
          </a:xfrm>
          <a:solidFill>
            <a:schemeClr val="accent1"/>
          </a:solidFill>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77" name="Text Placeholder 7">
            <a:extLst>
              <a:ext uri="{FF2B5EF4-FFF2-40B4-BE49-F238E27FC236}">
                <a16:creationId xmlns:a16="http://schemas.microsoft.com/office/drawing/2014/main" id="{A7158712-276E-396B-79D7-59B603311F7D}"/>
              </a:ext>
            </a:extLst>
          </p:cNvPr>
          <p:cNvSpPr>
            <a:spLocks noGrp="1"/>
          </p:cNvSpPr>
          <p:nvPr>
            <p:ph type="body" sz="quarter" idx="23" hasCustomPrompt="1"/>
          </p:nvPr>
        </p:nvSpPr>
        <p:spPr>
          <a:xfrm>
            <a:off x="4346203" y="3810000"/>
            <a:ext cx="1737360" cy="377331"/>
          </a:xfrm>
          <a:solidFill>
            <a:schemeClr val="tx1"/>
          </a:solidFill>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78" name="Text Placeholder 7">
            <a:extLst>
              <a:ext uri="{FF2B5EF4-FFF2-40B4-BE49-F238E27FC236}">
                <a16:creationId xmlns:a16="http://schemas.microsoft.com/office/drawing/2014/main" id="{727CAB63-1BCA-9A7C-CCA6-47F98A7745F0}"/>
              </a:ext>
            </a:extLst>
          </p:cNvPr>
          <p:cNvSpPr>
            <a:spLocks noGrp="1"/>
          </p:cNvSpPr>
          <p:nvPr>
            <p:ph type="body" sz="quarter" idx="24" hasCustomPrompt="1"/>
          </p:nvPr>
        </p:nvSpPr>
        <p:spPr>
          <a:xfrm>
            <a:off x="6123269" y="3810000"/>
            <a:ext cx="1737360" cy="377331"/>
          </a:xfrm>
          <a:solidFill>
            <a:schemeClr val="tx2"/>
          </a:solidFill>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79" name="Text Placeholder 7">
            <a:extLst>
              <a:ext uri="{FF2B5EF4-FFF2-40B4-BE49-F238E27FC236}">
                <a16:creationId xmlns:a16="http://schemas.microsoft.com/office/drawing/2014/main" id="{CB487400-209E-260F-F33C-F0E30DB8ABC3}"/>
              </a:ext>
            </a:extLst>
          </p:cNvPr>
          <p:cNvSpPr>
            <a:spLocks noGrp="1"/>
          </p:cNvSpPr>
          <p:nvPr>
            <p:ph type="body" sz="quarter" idx="25" hasCustomPrompt="1"/>
          </p:nvPr>
        </p:nvSpPr>
        <p:spPr>
          <a:xfrm>
            <a:off x="7900335" y="3810000"/>
            <a:ext cx="1737360" cy="377331"/>
          </a:xfrm>
          <a:solidFill>
            <a:schemeClr val="accent1"/>
          </a:solidFill>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80" name="Text Placeholder 7">
            <a:extLst>
              <a:ext uri="{FF2B5EF4-FFF2-40B4-BE49-F238E27FC236}">
                <a16:creationId xmlns:a16="http://schemas.microsoft.com/office/drawing/2014/main" id="{CAD6D09A-1F0D-AEBC-D0DD-431F608B1813}"/>
              </a:ext>
            </a:extLst>
          </p:cNvPr>
          <p:cNvSpPr>
            <a:spLocks noGrp="1"/>
          </p:cNvSpPr>
          <p:nvPr>
            <p:ph type="body" sz="quarter" idx="26" hasCustomPrompt="1"/>
          </p:nvPr>
        </p:nvSpPr>
        <p:spPr>
          <a:xfrm>
            <a:off x="9677400" y="3810000"/>
            <a:ext cx="1737360" cy="377331"/>
          </a:xfrm>
          <a:solidFill>
            <a:schemeClr val="tx1"/>
          </a:solidFill>
        </p:spPr>
        <p:txBody>
          <a:bodyPr anchor="ctr"/>
          <a:lstStyle>
            <a:lvl1pPr marL="0" indent="0" algn="ctr">
              <a:spcBef>
                <a:spcPts val="0"/>
              </a:spcBef>
              <a:buNone/>
              <a:defRPr sz="1600" b="1">
                <a:solidFill>
                  <a:schemeClr val="bg1"/>
                </a:solidFill>
                <a:latin typeface="+mn-lt"/>
              </a:defRPr>
            </a:lvl1pPr>
          </a:lstStyle>
          <a:p>
            <a:pPr lvl="0"/>
            <a:r>
              <a:rPr lang="en-US"/>
              <a:t>Month</a:t>
            </a:r>
          </a:p>
        </p:txBody>
      </p:sp>
      <p:grpSp>
        <p:nvGrpSpPr>
          <p:cNvPr id="4" name="Group 3">
            <a:extLst>
              <a:ext uri="{FF2B5EF4-FFF2-40B4-BE49-F238E27FC236}">
                <a16:creationId xmlns:a16="http://schemas.microsoft.com/office/drawing/2014/main" id="{DA62C9A9-F536-80CE-FDA1-C6992AE6C47E}"/>
              </a:ext>
            </a:extLst>
          </p:cNvPr>
          <p:cNvGrpSpPr/>
          <p:nvPr/>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B51A1D6A-F010-B5BC-EF17-1DEEFFBD730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6" name="Freeform 11">
              <a:extLst>
                <a:ext uri="{FF2B5EF4-FFF2-40B4-BE49-F238E27FC236}">
                  <a16:creationId xmlns:a16="http://schemas.microsoft.com/office/drawing/2014/main" id="{6882F9EE-6306-FD9E-054E-4BD6697EF455}"/>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7" name="Freeform 14">
              <a:extLst>
                <a:ext uri="{FF2B5EF4-FFF2-40B4-BE49-F238E27FC236}">
                  <a16:creationId xmlns:a16="http://schemas.microsoft.com/office/drawing/2014/main" id="{1C1DEB2A-5571-6E3A-7347-5A29CA67B773}"/>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18">
              <a:extLst>
                <a:ext uri="{FF2B5EF4-FFF2-40B4-BE49-F238E27FC236}">
                  <a16:creationId xmlns:a16="http://schemas.microsoft.com/office/drawing/2014/main" id="{1EE99B39-DB6E-B695-13FD-CEABA61A2D0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9" name="Freeform 19">
              <a:extLst>
                <a:ext uri="{FF2B5EF4-FFF2-40B4-BE49-F238E27FC236}">
                  <a16:creationId xmlns:a16="http://schemas.microsoft.com/office/drawing/2014/main" id="{080CAB51-0E42-82EC-8696-9E8663337EC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0" name="Freeform 20">
              <a:extLst>
                <a:ext uri="{FF2B5EF4-FFF2-40B4-BE49-F238E27FC236}">
                  <a16:creationId xmlns:a16="http://schemas.microsoft.com/office/drawing/2014/main" id="{5AD723EC-5B9C-0488-32C2-959E7C92EF6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23">
              <a:extLst>
                <a:ext uri="{FF2B5EF4-FFF2-40B4-BE49-F238E27FC236}">
                  <a16:creationId xmlns:a16="http://schemas.microsoft.com/office/drawing/2014/main" id="{8203B955-056F-63B8-FA29-67220AEF0E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13" name="Content Placeholder 17">
            <a:extLst>
              <a:ext uri="{FF2B5EF4-FFF2-40B4-BE49-F238E27FC236}">
                <a16:creationId xmlns:a16="http://schemas.microsoft.com/office/drawing/2014/main" id="{13EA36FF-4BDF-0027-4049-9EBEB00FB103}"/>
              </a:ext>
            </a:extLst>
          </p:cNvPr>
          <p:cNvSpPr>
            <a:spLocks noGrp="1"/>
          </p:cNvSpPr>
          <p:nvPr>
            <p:ph sz="quarter" idx="64"/>
          </p:nvPr>
        </p:nvSpPr>
        <p:spPr>
          <a:xfrm>
            <a:off x="2438400" y="4953000"/>
            <a:ext cx="198120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14" name="Content Placeholder 17">
            <a:extLst>
              <a:ext uri="{FF2B5EF4-FFF2-40B4-BE49-F238E27FC236}">
                <a16:creationId xmlns:a16="http://schemas.microsoft.com/office/drawing/2014/main" id="{6C708107-C0AF-48F8-4322-BA907E46DFD8}"/>
              </a:ext>
            </a:extLst>
          </p:cNvPr>
          <p:cNvSpPr>
            <a:spLocks noGrp="1"/>
          </p:cNvSpPr>
          <p:nvPr>
            <p:ph sz="quarter" idx="65"/>
          </p:nvPr>
        </p:nvSpPr>
        <p:spPr>
          <a:xfrm>
            <a:off x="6019800" y="4953000"/>
            <a:ext cx="198120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15" name="Content Placeholder 17">
            <a:extLst>
              <a:ext uri="{FF2B5EF4-FFF2-40B4-BE49-F238E27FC236}">
                <a16:creationId xmlns:a16="http://schemas.microsoft.com/office/drawing/2014/main" id="{7DD57526-A2B6-31EC-DD48-29E9ADDA1136}"/>
              </a:ext>
            </a:extLst>
          </p:cNvPr>
          <p:cNvSpPr>
            <a:spLocks noGrp="1"/>
          </p:cNvSpPr>
          <p:nvPr>
            <p:ph sz="quarter" idx="67"/>
          </p:nvPr>
        </p:nvSpPr>
        <p:spPr>
          <a:xfrm>
            <a:off x="9525000" y="4953000"/>
            <a:ext cx="198120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17" name="Content Placeholder 17">
            <a:extLst>
              <a:ext uri="{FF2B5EF4-FFF2-40B4-BE49-F238E27FC236}">
                <a16:creationId xmlns:a16="http://schemas.microsoft.com/office/drawing/2014/main" id="{0663B468-A4AA-3272-832C-2797B3FE4AB8}"/>
              </a:ext>
            </a:extLst>
          </p:cNvPr>
          <p:cNvSpPr>
            <a:spLocks noGrp="1"/>
          </p:cNvSpPr>
          <p:nvPr>
            <p:ph sz="quarter" idx="68"/>
          </p:nvPr>
        </p:nvSpPr>
        <p:spPr>
          <a:xfrm>
            <a:off x="685800" y="1981200"/>
            <a:ext cx="198120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18" name="Content Placeholder 17">
            <a:extLst>
              <a:ext uri="{FF2B5EF4-FFF2-40B4-BE49-F238E27FC236}">
                <a16:creationId xmlns:a16="http://schemas.microsoft.com/office/drawing/2014/main" id="{81841119-AAED-BDED-1548-E8BB5D7CA59F}"/>
              </a:ext>
            </a:extLst>
          </p:cNvPr>
          <p:cNvSpPr>
            <a:spLocks noGrp="1"/>
          </p:cNvSpPr>
          <p:nvPr>
            <p:ph sz="quarter" idx="69"/>
          </p:nvPr>
        </p:nvSpPr>
        <p:spPr>
          <a:xfrm>
            <a:off x="4267200" y="1981200"/>
            <a:ext cx="198120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19" name="Content Placeholder 17">
            <a:extLst>
              <a:ext uri="{FF2B5EF4-FFF2-40B4-BE49-F238E27FC236}">
                <a16:creationId xmlns:a16="http://schemas.microsoft.com/office/drawing/2014/main" id="{5DDAC065-2869-DD46-7AB8-57BD6F529C4C}"/>
              </a:ext>
            </a:extLst>
          </p:cNvPr>
          <p:cNvSpPr>
            <a:spLocks noGrp="1"/>
          </p:cNvSpPr>
          <p:nvPr>
            <p:ph sz="quarter" idx="70"/>
          </p:nvPr>
        </p:nvSpPr>
        <p:spPr>
          <a:xfrm>
            <a:off x="7772400" y="1981200"/>
            <a:ext cx="198120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0" name="Slide Number Placeholder 19">
            <a:extLst>
              <a:ext uri="{FF2B5EF4-FFF2-40B4-BE49-F238E27FC236}">
                <a16:creationId xmlns:a16="http://schemas.microsoft.com/office/drawing/2014/main" id="{2AB0F8EB-D4A3-5D48-171A-C112CC5706B3}"/>
              </a:ext>
            </a:extLst>
          </p:cNvPr>
          <p:cNvSpPr>
            <a:spLocks noGrp="1"/>
          </p:cNvSpPr>
          <p:nvPr>
            <p:ph type="sldNum" sz="quarter" idx="71"/>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2555265199"/>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p:cSld name="Timeline layout 2">
    <p:spTree>
      <p:nvGrpSpPr>
        <p:cNvPr id="1" name=""/>
        <p:cNvGrpSpPr/>
        <p:nvPr/>
      </p:nvGrpSpPr>
      <p:grpSpPr>
        <a:xfrm>
          <a:off x="0" y="0"/>
          <a:ext cx="0" cy="0"/>
          <a:chOff x="0" y="0"/>
          <a:chExt cx="0" cy="0"/>
        </a:xfrm>
      </p:grpSpPr>
      <p:cxnSp>
        <p:nvCxnSpPr>
          <p:cNvPr id="22" name="Straight Connector 21">
            <a:extLst>
              <a:ext uri="{FF2B5EF4-FFF2-40B4-BE49-F238E27FC236}">
                <a16:creationId xmlns:a16="http://schemas.microsoft.com/office/drawing/2014/main" id="{0F4AE370-1FD2-9858-20AC-50E92CDD4FA6}"/>
              </a:ext>
            </a:extLst>
          </p:cNvPr>
          <p:cNvCxnSpPr>
            <a:cxnSpLocks/>
          </p:cNvCxnSpPr>
          <p:nvPr/>
        </p:nvCxnSpPr>
        <p:spPr>
          <a:xfrm flipV="1">
            <a:off x="10405811" y="3705653"/>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C34C5F68-5598-08BC-4B6E-A6E08591626B}"/>
              </a:ext>
            </a:extLst>
          </p:cNvPr>
          <p:cNvCxnSpPr>
            <a:cxnSpLocks/>
          </p:cNvCxnSpPr>
          <p:nvPr/>
        </p:nvCxnSpPr>
        <p:spPr>
          <a:xfrm>
            <a:off x="1969633" y="2804100"/>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7A31F054-23EA-249A-803E-BAB726798054}"/>
              </a:ext>
            </a:extLst>
          </p:cNvPr>
          <p:cNvCxnSpPr>
            <a:cxnSpLocks/>
          </p:cNvCxnSpPr>
          <p:nvPr/>
        </p:nvCxnSpPr>
        <p:spPr>
          <a:xfrm>
            <a:off x="5284644" y="2798873"/>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8AFDDC6C-FF6D-D76A-8B9A-5B8AFE013BDB}"/>
              </a:ext>
            </a:extLst>
          </p:cNvPr>
          <p:cNvCxnSpPr>
            <a:cxnSpLocks/>
          </p:cNvCxnSpPr>
          <p:nvPr/>
        </p:nvCxnSpPr>
        <p:spPr>
          <a:xfrm>
            <a:off x="8671615" y="2829425"/>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79E5DAAE-2025-3EC5-EDE9-653AC7E51B9E}"/>
              </a:ext>
            </a:extLst>
          </p:cNvPr>
          <p:cNvCxnSpPr>
            <a:cxnSpLocks/>
          </p:cNvCxnSpPr>
          <p:nvPr/>
        </p:nvCxnSpPr>
        <p:spPr>
          <a:xfrm flipV="1">
            <a:off x="6983505" y="3707536"/>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6" name="Rectangle 5">
            <a:extLst>
              <a:ext uri="{FF2B5EF4-FFF2-40B4-BE49-F238E27FC236}">
                <a16:creationId xmlns:a16="http://schemas.microsoft.com/office/drawing/2014/main" id="{F6AF6021-6E42-EF2D-2A51-2E5A22F1746B}"/>
              </a:ext>
            </a:extLst>
          </p:cNvPr>
          <p:cNvSpPr/>
          <p:nvPr/>
        </p:nvSpPr>
        <p:spPr>
          <a:xfrm>
            <a:off x="966959" y="3716322"/>
            <a:ext cx="1715749" cy="359994"/>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7" name="Rectangle 6">
            <a:extLst>
              <a:ext uri="{FF2B5EF4-FFF2-40B4-BE49-F238E27FC236}">
                <a16:creationId xmlns:a16="http://schemas.microsoft.com/office/drawing/2014/main" id="{01E92454-01BE-85A8-6230-5E1ED9A5D8B5}"/>
              </a:ext>
            </a:extLst>
          </p:cNvPr>
          <p:cNvSpPr/>
          <p:nvPr/>
        </p:nvSpPr>
        <p:spPr>
          <a:xfrm>
            <a:off x="2681751" y="3356328"/>
            <a:ext cx="1715749" cy="3599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8" name="Rectangle 7">
            <a:extLst>
              <a:ext uri="{FF2B5EF4-FFF2-40B4-BE49-F238E27FC236}">
                <a16:creationId xmlns:a16="http://schemas.microsoft.com/office/drawing/2014/main" id="{C47FAF06-6923-423A-4B04-3E2975B0A4A7}"/>
              </a:ext>
            </a:extLst>
          </p:cNvPr>
          <p:cNvSpPr/>
          <p:nvPr/>
        </p:nvSpPr>
        <p:spPr>
          <a:xfrm>
            <a:off x="4387150" y="3725164"/>
            <a:ext cx="1715749" cy="359994"/>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9" name="Rectangle 8">
            <a:extLst>
              <a:ext uri="{FF2B5EF4-FFF2-40B4-BE49-F238E27FC236}">
                <a16:creationId xmlns:a16="http://schemas.microsoft.com/office/drawing/2014/main" id="{3518A56B-86F2-7D58-8DEA-768A25A5C39A}"/>
              </a:ext>
            </a:extLst>
          </p:cNvPr>
          <p:cNvSpPr/>
          <p:nvPr/>
        </p:nvSpPr>
        <p:spPr>
          <a:xfrm>
            <a:off x="6098389" y="3360749"/>
            <a:ext cx="1715749" cy="359994"/>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10" name="Rectangle 9">
            <a:extLst>
              <a:ext uri="{FF2B5EF4-FFF2-40B4-BE49-F238E27FC236}">
                <a16:creationId xmlns:a16="http://schemas.microsoft.com/office/drawing/2014/main" id="{319F290D-C8DF-C88B-EF14-AE1A74E01D73}"/>
              </a:ext>
            </a:extLst>
          </p:cNvPr>
          <p:cNvSpPr/>
          <p:nvPr/>
        </p:nvSpPr>
        <p:spPr>
          <a:xfrm>
            <a:off x="7813742" y="3729585"/>
            <a:ext cx="1715749" cy="3599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lvl1pPr marL="0" indent="0">
              <a:buFont typeface="Arial" panose="020B0604020202020204" pitchFamily="34" charset="0"/>
              <a:buNone/>
              <a:defRPr/>
            </a:lvl1pPr>
          </a:lstStyle>
          <a:p>
            <a:r>
              <a:rPr lang="en-US"/>
              <a:t>Timeline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cxnSp>
        <p:nvCxnSpPr>
          <p:cNvPr id="32" name="Straight Connector 31">
            <a:extLst>
              <a:ext uri="{FF2B5EF4-FFF2-40B4-BE49-F238E27FC236}">
                <a16:creationId xmlns:a16="http://schemas.microsoft.com/office/drawing/2014/main" id="{6E495D48-BB2A-700F-D8A1-70DB9C5DCEB8}"/>
              </a:ext>
            </a:extLst>
          </p:cNvPr>
          <p:cNvCxnSpPr>
            <a:cxnSpLocks/>
          </p:cNvCxnSpPr>
          <p:nvPr/>
        </p:nvCxnSpPr>
        <p:spPr>
          <a:xfrm flipV="1">
            <a:off x="3521117" y="3705653"/>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75" name="Text Placeholder 7">
            <a:extLst>
              <a:ext uri="{FF2B5EF4-FFF2-40B4-BE49-F238E27FC236}">
                <a16:creationId xmlns:a16="http://schemas.microsoft.com/office/drawing/2014/main" id="{E03DB66A-7802-1EE2-F672-143832051DE8}"/>
              </a:ext>
            </a:extLst>
          </p:cNvPr>
          <p:cNvSpPr>
            <a:spLocks noGrp="1"/>
          </p:cNvSpPr>
          <p:nvPr>
            <p:ph type="body" sz="quarter" idx="21" hasCustomPrompt="1"/>
          </p:nvPr>
        </p:nvSpPr>
        <p:spPr>
          <a:xfrm>
            <a:off x="1081677" y="3779797"/>
            <a:ext cx="1486313" cy="218674"/>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76" name="Text Placeholder 7">
            <a:extLst>
              <a:ext uri="{FF2B5EF4-FFF2-40B4-BE49-F238E27FC236}">
                <a16:creationId xmlns:a16="http://schemas.microsoft.com/office/drawing/2014/main" id="{2DACD265-61C0-342D-E3D9-3730CA63F524}"/>
              </a:ext>
            </a:extLst>
          </p:cNvPr>
          <p:cNvSpPr>
            <a:spLocks noGrp="1"/>
          </p:cNvSpPr>
          <p:nvPr>
            <p:ph type="body" sz="quarter" idx="22" hasCustomPrompt="1"/>
          </p:nvPr>
        </p:nvSpPr>
        <p:spPr>
          <a:xfrm>
            <a:off x="2796469" y="3426988"/>
            <a:ext cx="1486313" cy="218674"/>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77" name="Text Placeholder 7">
            <a:extLst>
              <a:ext uri="{FF2B5EF4-FFF2-40B4-BE49-F238E27FC236}">
                <a16:creationId xmlns:a16="http://schemas.microsoft.com/office/drawing/2014/main" id="{A7158712-276E-396B-79D7-59B603311F7D}"/>
              </a:ext>
            </a:extLst>
          </p:cNvPr>
          <p:cNvSpPr>
            <a:spLocks noGrp="1"/>
          </p:cNvSpPr>
          <p:nvPr>
            <p:ph type="body" sz="quarter" idx="23" hasCustomPrompt="1"/>
          </p:nvPr>
        </p:nvSpPr>
        <p:spPr>
          <a:xfrm>
            <a:off x="4501868" y="3795824"/>
            <a:ext cx="1486313" cy="218674"/>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78" name="Text Placeholder 7">
            <a:extLst>
              <a:ext uri="{FF2B5EF4-FFF2-40B4-BE49-F238E27FC236}">
                <a16:creationId xmlns:a16="http://schemas.microsoft.com/office/drawing/2014/main" id="{727CAB63-1BCA-9A7C-CCA6-47F98A7745F0}"/>
              </a:ext>
            </a:extLst>
          </p:cNvPr>
          <p:cNvSpPr>
            <a:spLocks noGrp="1"/>
          </p:cNvSpPr>
          <p:nvPr>
            <p:ph type="body" sz="quarter" idx="24" hasCustomPrompt="1"/>
          </p:nvPr>
        </p:nvSpPr>
        <p:spPr>
          <a:xfrm>
            <a:off x="6213107" y="3431409"/>
            <a:ext cx="1486313" cy="218674"/>
          </a:xfrm>
        </p:spPr>
        <p:txBody>
          <a:bodyPr/>
          <a:lstStyle>
            <a:lvl1pPr marL="0" indent="0" algn="ctr">
              <a:spcBef>
                <a:spcPts val="0"/>
              </a:spcBef>
              <a:buNone/>
              <a:defRPr sz="1600" b="1">
                <a:solidFill>
                  <a:schemeClr val="bg1"/>
                </a:solidFill>
                <a:latin typeface="+mn-lt"/>
              </a:defRPr>
            </a:lvl1pPr>
          </a:lstStyle>
          <a:p>
            <a:pPr lvl="0"/>
            <a:r>
              <a:rPr lang="en-US"/>
              <a:t>Month</a:t>
            </a:r>
          </a:p>
        </p:txBody>
      </p:sp>
      <p:sp>
        <p:nvSpPr>
          <p:cNvPr id="80" name="Text Placeholder 7">
            <a:extLst>
              <a:ext uri="{FF2B5EF4-FFF2-40B4-BE49-F238E27FC236}">
                <a16:creationId xmlns:a16="http://schemas.microsoft.com/office/drawing/2014/main" id="{CAD6D09A-1F0D-AEBC-D0DD-431F608B1813}"/>
              </a:ext>
            </a:extLst>
          </p:cNvPr>
          <p:cNvSpPr>
            <a:spLocks noGrp="1"/>
          </p:cNvSpPr>
          <p:nvPr>
            <p:ph type="body" sz="quarter" idx="26" hasCustomPrompt="1"/>
          </p:nvPr>
        </p:nvSpPr>
        <p:spPr>
          <a:xfrm>
            <a:off x="7928460" y="3793907"/>
            <a:ext cx="1486313" cy="218674"/>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4" name="TextBox 3">
            <a:extLst>
              <a:ext uri="{FF2B5EF4-FFF2-40B4-BE49-F238E27FC236}">
                <a16:creationId xmlns:a16="http://schemas.microsoft.com/office/drawing/2014/main" id="{44F0DA02-8912-0B6B-6F42-A974290D6CD4}"/>
              </a:ext>
            </a:extLst>
          </p:cNvPr>
          <p:cNvSpPr txBox="1"/>
          <p:nvPr/>
        </p:nvSpPr>
        <p:spPr>
          <a:xfrm>
            <a:off x="917981" y="4149717"/>
            <a:ext cx="1750641" cy="307777"/>
          </a:xfrm>
          <a:prstGeom prst="rect">
            <a:avLst/>
          </a:prstGeom>
          <a:noFill/>
        </p:spPr>
        <p:txBody>
          <a:bodyPr wrap="square" lIns="0" tIns="0" rIns="0" bIns="0" rtlCol="0">
            <a:spAutoFit/>
          </a:bodyPr>
          <a:lstStyle/>
          <a:p>
            <a:pPr marL="0" indent="0" algn="ctr">
              <a:buFont typeface="Arial" panose="020B0604020202020204" pitchFamily="34" charset="0"/>
              <a:buNone/>
            </a:pPr>
            <a:r>
              <a:rPr lang="en-US" sz="2000" b="1">
                <a:solidFill>
                  <a:schemeClr val="tx1"/>
                </a:solidFill>
              </a:rPr>
              <a:t>20XX</a:t>
            </a:r>
          </a:p>
        </p:txBody>
      </p:sp>
      <p:sp>
        <p:nvSpPr>
          <p:cNvPr id="5" name="TextBox 4">
            <a:extLst>
              <a:ext uri="{FF2B5EF4-FFF2-40B4-BE49-F238E27FC236}">
                <a16:creationId xmlns:a16="http://schemas.microsoft.com/office/drawing/2014/main" id="{A49878B0-CF0A-802D-531E-1FCD7080CC56}"/>
              </a:ext>
            </a:extLst>
          </p:cNvPr>
          <p:cNvSpPr txBox="1"/>
          <p:nvPr/>
        </p:nvSpPr>
        <p:spPr>
          <a:xfrm>
            <a:off x="6089340" y="2972163"/>
            <a:ext cx="1724798" cy="307777"/>
          </a:xfrm>
          <a:prstGeom prst="rect">
            <a:avLst/>
          </a:prstGeom>
          <a:noFill/>
        </p:spPr>
        <p:txBody>
          <a:bodyPr wrap="square" lIns="0" tIns="0" rIns="0" bIns="0" rtlCol="0">
            <a:spAutoFit/>
          </a:bodyPr>
          <a:lstStyle/>
          <a:p>
            <a:pPr marL="0" indent="0" algn="ctr">
              <a:buFont typeface="Arial" panose="020B0604020202020204" pitchFamily="34" charset="0"/>
              <a:buNone/>
            </a:pPr>
            <a:r>
              <a:rPr lang="en-US" sz="2000" b="1">
                <a:solidFill>
                  <a:schemeClr val="tx1"/>
                </a:solidFill>
              </a:rPr>
              <a:t>20XX</a:t>
            </a:r>
          </a:p>
        </p:txBody>
      </p:sp>
      <p:sp>
        <p:nvSpPr>
          <p:cNvPr id="19" name="Rectangle 18">
            <a:extLst>
              <a:ext uri="{FF2B5EF4-FFF2-40B4-BE49-F238E27FC236}">
                <a16:creationId xmlns:a16="http://schemas.microsoft.com/office/drawing/2014/main" id="{622F5348-07E7-C888-D291-A0D3B05C7F4F}"/>
              </a:ext>
            </a:extLst>
          </p:cNvPr>
          <p:cNvSpPr/>
          <p:nvPr/>
        </p:nvSpPr>
        <p:spPr>
          <a:xfrm>
            <a:off x="9529093" y="3367976"/>
            <a:ext cx="1715749" cy="359994"/>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20" name="Text Placeholder 7">
            <a:extLst>
              <a:ext uri="{FF2B5EF4-FFF2-40B4-BE49-F238E27FC236}">
                <a16:creationId xmlns:a16="http://schemas.microsoft.com/office/drawing/2014/main" id="{B0FE0DF9-6560-0B59-C4AC-CD6746790299}"/>
              </a:ext>
            </a:extLst>
          </p:cNvPr>
          <p:cNvSpPr>
            <a:spLocks noGrp="1"/>
          </p:cNvSpPr>
          <p:nvPr>
            <p:ph type="body" sz="quarter" idx="28" hasCustomPrompt="1"/>
          </p:nvPr>
        </p:nvSpPr>
        <p:spPr>
          <a:xfrm>
            <a:off x="9643811" y="3438636"/>
            <a:ext cx="1486313" cy="218674"/>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grpSp>
        <p:nvGrpSpPr>
          <p:cNvPr id="11" name="Group 10">
            <a:extLst>
              <a:ext uri="{FF2B5EF4-FFF2-40B4-BE49-F238E27FC236}">
                <a16:creationId xmlns:a16="http://schemas.microsoft.com/office/drawing/2014/main" id="{F194D94E-5449-DF2C-2F5D-D841479A4552}"/>
              </a:ext>
            </a:extLst>
          </p:cNvPr>
          <p:cNvGrpSpPr/>
          <p:nvPr/>
        </p:nvGrpSpPr>
        <p:grpSpPr>
          <a:xfrm>
            <a:off x="10863102" y="309052"/>
            <a:ext cx="911847" cy="382707"/>
            <a:chOff x="7459170" y="481236"/>
            <a:chExt cx="2697427" cy="1132124"/>
          </a:xfrm>
        </p:grpSpPr>
        <p:sp>
          <p:nvSpPr>
            <p:cNvPr id="12" name="Freeform 9">
              <a:extLst>
                <a:ext uri="{FF2B5EF4-FFF2-40B4-BE49-F238E27FC236}">
                  <a16:creationId xmlns:a16="http://schemas.microsoft.com/office/drawing/2014/main" id="{5063938E-0B76-EDB3-C856-B1D26E30B71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3" name="Freeform 11">
              <a:extLst>
                <a:ext uri="{FF2B5EF4-FFF2-40B4-BE49-F238E27FC236}">
                  <a16:creationId xmlns:a16="http://schemas.microsoft.com/office/drawing/2014/main" id="{5510523C-B26C-12B4-E2AF-3B2FADB30240}"/>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4">
              <a:extLst>
                <a:ext uri="{FF2B5EF4-FFF2-40B4-BE49-F238E27FC236}">
                  <a16:creationId xmlns:a16="http://schemas.microsoft.com/office/drawing/2014/main" id="{B611347A-35B6-6868-992F-74F2459D3483}"/>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5" name="Freeform 18">
              <a:extLst>
                <a:ext uri="{FF2B5EF4-FFF2-40B4-BE49-F238E27FC236}">
                  <a16:creationId xmlns:a16="http://schemas.microsoft.com/office/drawing/2014/main" id="{1584A8E7-3350-8130-8892-4A6115F42B9E}"/>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7" name="Freeform 19">
              <a:extLst>
                <a:ext uri="{FF2B5EF4-FFF2-40B4-BE49-F238E27FC236}">
                  <a16:creationId xmlns:a16="http://schemas.microsoft.com/office/drawing/2014/main" id="{9FC97A09-E07F-2634-3993-456DE63ACE5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8" name="Freeform 20">
              <a:extLst>
                <a:ext uri="{FF2B5EF4-FFF2-40B4-BE49-F238E27FC236}">
                  <a16:creationId xmlns:a16="http://schemas.microsoft.com/office/drawing/2014/main" id="{498EFFCC-05BE-6AB2-1D43-DEE47822615B}"/>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21" name="Freeform 23">
              <a:extLst>
                <a:ext uri="{FF2B5EF4-FFF2-40B4-BE49-F238E27FC236}">
                  <a16:creationId xmlns:a16="http://schemas.microsoft.com/office/drawing/2014/main" id="{FB7016B7-B1CC-C901-1DA5-7C83264A6CC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24" name="Content Placeholder 17">
            <a:extLst>
              <a:ext uri="{FF2B5EF4-FFF2-40B4-BE49-F238E27FC236}">
                <a16:creationId xmlns:a16="http://schemas.microsoft.com/office/drawing/2014/main" id="{C04E7B68-FD06-FE47-C0CA-09997FF2A094}"/>
              </a:ext>
            </a:extLst>
          </p:cNvPr>
          <p:cNvSpPr>
            <a:spLocks noGrp="1"/>
          </p:cNvSpPr>
          <p:nvPr>
            <p:ph sz="quarter" idx="64"/>
          </p:nvPr>
        </p:nvSpPr>
        <p:spPr>
          <a:xfrm>
            <a:off x="2514600" y="4800600"/>
            <a:ext cx="198120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5" name="Content Placeholder 17">
            <a:extLst>
              <a:ext uri="{FF2B5EF4-FFF2-40B4-BE49-F238E27FC236}">
                <a16:creationId xmlns:a16="http://schemas.microsoft.com/office/drawing/2014/main" id="{0E50B341-584B-5AEC-A79D-ADD8CF05F8FC}"/>
              </a:ext>
            </a:extLst>
          </p:cNvPr>
          <p:cNvSpPr>
            <a:spLocks noGrp="1"/>
          </p:cNvSpPr>
          <p:nvPr>
            <p:ph sz="quarter" idx="65"/>
          </p:nvPr>
        </p:nvSpPr>
        <p:spPr>
          <a:xfrm>
            <a:off x="6019800" y="4800600"/>
            <a:ext cx="198120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6" name="Content Placeholder 17">
            <a:extLst>
              <a:ext uri="{FF2B5EF4-FFF2-40B4-BE49-F238E27FC236}">
                <a16:creationId xmlns:a16="http://schemas.microsoft.com/office/drawing/2014/main" id="{0AE223FE-03F1-1BE1-0D01-AF3D511DF195}"/>
              </a:ext>
            </a:extLst>
          </p:cNvPr>
          <p:cNvSpPr>
            <a:spLocks noGrp="1"/>
          </p:cNvSpPr>
          <p:nvPr>
            <p:ph sz="quarter" idx="67"/>
          </p:nvPr>
        </p:nvSpPr>
        <p:spPr>
          <a:xfrm>
            <a:off x="9448800" y="4800600"/>
            <a:ext cx="198120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7" name="Content Placeholder 17">
            <a:extLst>
              <a:ext uri="{FF2B5EF4-FFF2-40B4-BE49-F238E27FC236}">
                <a16:creationId xmlns:a16="http://schemas.microsoft.com/office/drawing/2014/main" id="{3979C53E-CE70-6ED5-B667-9C2275B8AF3A}"/>
              </a:ext>
            </a:extLst>
          </p:cNvPr>
          <p:cNvSpPr>
            <a:spLocks noGrp="1"/>
          </p:cNvSpPr>
          <p:nvPr>
            <p:ph sz="quarter" idx="68"/>
          </p:nvPr>
        </p:nvSpPr>
        <p:spPr>
          <a:xfrm>
            <a:off x="990600" y="1828800"/>
            <a:ext cx="198120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8" name="Content Placeholder 17">
            <a:extLst>
              <a:ext uri="{FF2B5EF4-FFF2-40B4-BE49-F238E27FC236}">
                <a16:creationId xmlns:a16="http://schemas.microsoft.com/office/drawing/2014/main" id="{4E918C0F-FF63-F25D-A047-72148F59D010}"/>
              </a:ext>
            </a:extLst>
          </p:cNvPr>
          <p:cNvSpPr>
            <a:spLocks noGrp="1"/>
          </p:cNvSpPr>
          <p:nvPr>
            <p:ph sz="quarter" idx="69"/>
          </p:nvPr>
        </p:nvSpPr>
        <p:spPr>
          <a:xfrm>
            <a:off x="4267200" y="1828800"/>
            <a:ext cx="198120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9" name="Content Placeholder 17">
            <a:extLst>
              <a:ext uri="{FF2B5EF4-FFF2-40B4-BE49-F238E27FC236}">
                <a16:creationId xmlns:a16="http://schemas.microsoft.com/office/drawing/2014/main" id="{6C2406E8-B9A7-737B-D983-E39068B37BDB}"/>
              </a:ext>
            </a:extLst>
          </p:cNvPr>
          <p:cNvSpPr>
            <a:spLocks noGrp="1"/>
          </p:cNvSpPr>
          <p:nvPr>
            <p:ph sz="quarter" idx="70"/>
          </p:nvPr>
        </p:nvSpPr>
        <p:spPr>
          <a:xfrm>
            <a:off x="7696200" y="1828800"/>
            <a:ext cx="198120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30" name="Slide Number Placeholder 29">
            <a:extLst>
              <a:ext uri="{FF2B5EF4-FFF2-40B4-BE49-F238E27FC236}">
                <a16:creationId xmlns:a16="http://schemas.microsoft.com/office/drawing/2014/main" id="{78D71F0F-7695-806E-2DE6-545660081DE0}"/>
              </a:ext>
            </a:extLst>
          </p:cNvPr>
          <p:cNvSpPr>
            <a:spLocks noGrp="1"/>
          </p:cNvSpPr>
          <p:nvPr>
            <p:ph type="sldNum" sz="quarter" idx="71"/>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760832353"/>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p:cSld name="Timeline layout 3">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lvl1pPr marL="0" indent="0">
              <a:buFont typeface="Arial" panose="020B0604020202020204" pitchFamily="34" charset="0"/>
              <a:buNone/>
              <a:defRPr/>
            </a:lvl1pPr>
          </a:lstStyle>
          <a:p>
            <a:r>
              <a:rPr lang="en-US"/>
              <a:t>Timeline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marL="0" marR="0" lvl="0" indent="0" algn="l" defTabSz="914400" rtl="0" eaLnBrk="1" fontAlgn="auto" latinLnBrk="0" hangingPunct="1">
              <a:lnSpc>
                <a:spcPct val="100000"/>
              </a:lnSpc>
              <a:spcBef>
                <a:spcPts val="0"/>
              </a:spcBef>
              <a:spcAft>
                <a:spcPts val="0"/>
              </a:spcAft>
              <a:buClrTx/>
              <a:buSzTx/>
              <a:buFont typeface="Wingdings" pitchFamily="2" charset="2"/>
              <a:buNone/>
              <a:tabLst/>
              <a:defRPr/>
            </a:pPr>
            <a:r>
              <a:rPr lang="en-US"/>
              <a:t>Click to add subheading</a:t>
            </a:r>
            <a:endParaRPr lang="en-GB"/>
          </a:p>
        </p:txBody>
      </p:sp>
      <p:sp>
        <p:nvSpPr>
          <p:cNvPr id="18" name="Rectangle 17">
            <a:extLst>
              <a:ext uri="{FF2B5EF4-FFF2-40B4-BE49-F238E27FC236}">
                <a16:creationId xmlns:a16="http://schemas.microsoft.com/office/drawing/2014/main" id="{9C162B7E-6DD2-0BDC-A754-B14190695F9D}"/>
              </a:ext>
            </a:extLst>
          </p:cNvPr>
          <p:cNvSpPr/>
          <p:nvPr/>
        </p:nvSpPr>
        <p:spPr>
          <a:xfrm>
            <a:off x="797913" y="3733800"/>
            <a:ext cx="2173887" cy="359994"/>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21" name="Rectangle 20">
            <a:extLst>
              <a:ext uri="{FF2B5EF4-FFF2-40B4-BE49-F238E27FC236}">
                <a16:creationId xmlns:a16="http://schemas.microsoft.com/office/drawing/2014/main" id="{501CD494-4588-D746-4872-F8ECD0F5AA38}"/>
              </a:ext>
            </a:extLst>
          </p:cNvPr>
          <p:cNvSpPr/>
          <p:nvPr/>
        </p:nvSpPr>
        <p:spPr>
          <a:xfrm>
            <a:off x="2980944" y="3352800"/>
            <a:ext cx="2173887" cy="3599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24" name="Rectangle 23">
            <a:extLst>
              <a:ext uri="{FF2B5EF4-FFF2-40B4-BE49-F238E27FC236}">
                <a16:creationId xmlns:a16="http://schemas.microsoft.com/office/drawing/2014/main" id="{54D080DA-7928-FAB5-1EC5-E057D616B939}"/>
              </a:ext>
            </a:extLst>
          </p:cNvPr>
          <p:cNvSpPr/>
          <p:nvPr/>
        </p:nvSpPr>
        <p:spPr>
          <a:xfrm>
            <a:off x="5165380" y="3725164"/>
            <a:ext cx="2173887" cy="359994"/>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25" name="Rectangle 24">
            <a:extLst>
              <a:ext uri="{FF2B5EF4-FFF2-40B4-BE49-F238E27FC236}">
                <a16:creationId xmlns:a16="http://schemas.microsoft.com/office/drawing/2014/main" id="{000A0001-BCDB-B25A-6F7C-E3402F3D8D7E}"/>
              </a:ext>
            </a:extLst>
          </p:cNvPr>
          <p:cNvSpPr/>
          <p:nvPr/>
        </p:nvSpPr>
        <p:spPr>
          <a:xfrm>
            <a:off x="7351113" y="3355848"/>
            <a:ext cx="2173887" cy="3599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28" name="Text Placeholder 7">
            <a:extLst>
              <a:ext uri="{FF2B5EF4-FFF2-40B4-BE49-F238E27FC236}">
                <a16:creationId xmlns:a16="http://schemas.microsoft.com/office/drawing/2014/main" id="{DC7E2B6A-F580-B5AC-1B93-99238A96319D}"/>
              </a:ext>
            </a:extLst>
          </p:cNvPr>
          <p:cNvSpPr>
            <a:spLocks noGrp="1"/>
          </p:cNvSpPr>
          <p:nvPr>
            <p:ph type="body" sz="quarter" idx="21" hasCustomPrompt="1"/>
          </p:nvPr>
        </p:nvSpPr>
        <p:spPr>
          <a:xfrm>
            <a:off x="924736" y="3804460"/>
            <a:ext cx="1920240" cy="218674"/>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29" name="Text Placeholder 7">
            <a:extLst>
              <a:ext uri="{FF2B5EF4-FFF2-40B4-BE49-F238E27FC236}">
                <a16:creationId xmlns:a16="http://schemas.microsoft.com/office/drawing/2014/main" id="{D5C43AC4-0D23-A3AB-8F06-9853C4F07A6D}"/>
              </a:ext>
            </a:extLst>
          </p:cNvPr>
          <p:cNvSpPr>
            <a:spLocks noGrp="1"/>
          </p:cNvSpPr>
          <p:nvPr>
            <p:ph type="body" sz="quarter" idx="22" hasCustomPrompt="1"/>
          </p:nvPr>
        </p:nvSpPr>
        <p:spPr>
          <a:xfrm>
            <a:off x="3108960" y="3417167"/>
            <a:ext cx="1920240" cy="231260"/>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30" name="Text Placeholder 7">
            <a:extLst>
              <a:ext uri="{FF2B5EF4-FFF2-40B4-BE49-F238E27FC236}">
                <a16:creationId xmlns:a16="http://schemas.microsoft.com/office/drawing/2014/main" id="{415DE312-7E3F-6B39-16EF-08573561B3C2}"/>
              </a:ext>
            </a:extLst>
          </p:cNvPr>
          <p:cNvSpPr>
            <a:spLocks noGrp="1"/>
          </p:cNvSpPr>
          <p:nvPr>
            <p:ph type="body" sz="quarter" idx="23" hasCustomPrompt="1"/>
          </p:nvPr>
        </p:nvSpPr>
        <p:spPr>
          <a:xfrm>
            <a:off x="5292203" y="3801331"/>
            <a:ext cx="1920240" cy="207661"/>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31" name="Text Placeholder 7">
            <a:extLst>
              <a:ext uri="{FF2B5EF4-FFF2-40B4-BE49-F238E27FC236}">
                <a16:creationId xmlns:a16="http://schemas.microsoft.com/office/drawing/2014/main" id="{03FDE538-4706-D515-DFE3-D98AF60BA661}"/>
              </a:ext>
            </a:extLst>
          </p:cNvPr>
          <p:cNvSpPr>
            <a:spLocks noGrp="1"/>
          </p:cNvSpPr>
          <p:nvPr>
            <p:ph type="body" sz="quarter" idx="24" hasCustomPrompt="1"/>
          </p:nvPr>
        </p:nvSpPr>
        <p:spPr>
          <a:xfrm>
            <a:off x="7479129" y="3422906"/>
            <a:ext cx="1920240" cy="226839"/>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cxnSp>
        <p:nvCxnSpPr>
          <p:cNvPr id="36" name="Straight Connector 35">
            <a:extLst>
              <a:ext uri="{FF2B5EF4-FFF2-40B4-BE49-F238E27FC236}">
                <a16:creationId xmlns:a16="http://schemas.microsoft.com/office/drawing/2014/main" id="{DB491020-BFE9-342E-62B1-E51B61F5123A}"/>
              </a:ext>
            </a:extLst>
          </p:cNvPr>
          <p:cNvCxnSpPr>
            <a:cxnSpLocks/>
          </p:cNvCxnSpPr>
          <p:nvPr/>
        </p:nvCxnSpPr>
        <p:spPr>
          <a:xfrm>
            <a:off x="800552" y="3733800"/>
            <a:ext cx="0" cy="1617678"/>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010144E3-7EC6-11AC-C3EA-A997D8F496DA}"/>
              </a:ext>
            </a:extLst>
          </p:cNvPr>
          <p:cNvCxnSpPr>
            <a:cxnSpLocks/>
          </p:cNvCxnSpPr>
          <p:nvPr/>
        </p:nvCxnSpPr>
        <p:spPr>
          <a:xfrm>
            <a:off x="2991493" y="1808522"/>
            <a:ext cx="0" cy="161767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51D93720-BD62-9546-7818-EE23AD0461B5}"/>
              </a:ext>
            </a:extLst>
          </p:cNvPr>
          <p:cNvCxnSpPr>
            <a:cxnSpLocks/>
          </p:cNvCxnSpPr>
          <p:nvPr/>
        </p:nvCxnSpPr>
        <p:spPr>
          <a:xfrm>
            <a:off x="5161590" y="3725164"/>
            <a:ext cx="0" cy="1617678"/>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AA1150A4-CA3A-4DB0-87F1-07A970361641}"/>
              </a:ext>
            </a:extLst>
          </p:cNvPr>
          <p:cNvCxnSpPr>
            <a:cxnSpLocks/>
          </p:cNvCxnSpPr>
          <p:nvPr/>
        </p:nvCxnSpPr>
        <p:spPr>
          <a:xfrm>
            <a:off x="7360920" y="1965960"/>
            <a:ext cx="0" cy="161767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Rectangle 14">
            <a:extLst>
              <a:ext uri="{FF2B5EF4-FFF2-40B4-BE49-F238E27FC236}">
                <a16:creationId xmlns:a16="http://schemas.microsoft.com/office/drawing/2014/main" id="{1CBEB14D-5BA5-643D-3888-51C635CEC8B1}"/>
              </a:ext>
            </a:extLst>
          </p:cNvPr>
          <p:cNvSpPr/>
          <p:nvPr/>
        </p:nvSpPr>
        <p:spPr>
          <a:xfrm>
            <a:off x="9560913" y="3733800"/>
            <a:ext cx="2173887" cy="359994"/>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19" name="Text Placeholder 7">
            <a:extLst>
              <a:ext uri="{FF2B5EF4-FFF2-40B4-BE49-F238E27FC236}">
                <a16:creationId xmlns:a16="http://schemas.microsoft.com/office/drawing/2014/main" id="{06E2C579-4B66-6E6F-A0FC-DB5166F06A78}"/>
              </a:ext>
            </a:extLst>
          </p:cNvPr>
          <p:cNvSpPr>
            <a:spLocks noGrp="1"/>
          </p:cNvSpPr>
          <p:nvPr>
            <p:ph type="body" sz="quarter" idx="26" hasCustomPrompt="1"/>
          </p:nvPr>
        </p:nvSpPr>
        <p:spPr>
          <a:xfrm>
            <a:off x="9687736" y="3804460"/>
            <a:ext cx="1920240" cy="218674"/>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cxnSp>
        <p:nvCxnSpPr>
          <p:cNvPr id="20" name="Straight Connector 19">
            <a:extLst>
              <a:ext uri="{FF2B5EF4-FFF2-40B4-BE49-F238E27FC236}">
                <a16:creationId xmlns:a16="http://schemas.microsoft.com/office/drawing/2014/main" id="{A862AABA-58A5-CF8D-D0C4-B554C5749D36}"/>
              </a:ext>
            </a:extLst>
          </p:cNvPr>
          <p:cNvCxnSpPr>
            <a:cxnSpLocks/>
          </p:cNvCxnSpPr>
          <p:nvPr/>
        </p:nvCxnSpPr>
        <p:spPr>
          <a:xfrm>
            <a:off x="9557123" y="3733800"/>
            <a:ext cx="0" cy="1617678"/>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4" name="Group 3">
            <a:extLst>
              <a:ext uri="{FF2B5EF4-FFF2-40B4-BE49-F238E27FC236}">
                <a16:creationId xmlns:a16="http://schemas.microsoft.com/office/drawing/2014/main" id="{2BB24D12-2B2D-2D76-EE69-66617B5D3003}"/>
              </a:ext>
            </a:extLst>
          </p:cNvPr>
          <p:cNvGrpSpPr/>
          <p:nvPr/>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CD563FF0-2D11-74C6-7C52-18A30C8FD542}"/>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6" name="Freeform 11">
              <a:extLst>
                <a:ext uri="{FF2B5EF4-FFF2-40B4-BE49-F238E27FC236}">
                  <a16:creationId xmlns:a16="http://schemas.microsoft.com/office/drawing/2014/main" id="{351CFE62-B9E2-58A9-36DB-8BC807FE1D60}"/>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7" name="Freeform 14">
              <a:extLst>
                <a:ext uri="{FF2B5EF4-FFF2-40B4-BE49-F238E27FC236}">
                  <a16:creationId xmlns:a16="http://schemas.microsoft.com/office/drawing/2014/main" id="{C52DFA7F-49E3-C63D-0541-0BD497A67ED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18">
              <a:extLst>
                <a:ext uri="{FF2B5EF4-FFF2-40B4-BE49-F238E27FC236}">
                  <a16:creationId xmlns:a16="http://schemas.microsoft.com/office/drawing/2014/main" id="{FAF8086D-5841-5275-288F-0DC42AB9470E}"/>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9" name="Freeform 19">
              <a:extLst>
                <a:ext uri="{FF2B5EF4-FFF2-40B4-BE49-F238E27FC236}">
                  <a16:creationId xmlns:a16="http://schemas.microsoft.com/office/drawing/2014/main" id="{BB2AD928-C0A8-B4CC-7B0F-3E978952548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0" name="Freeform 20">
              <a:extLst>
                <a:ext uri="{FF2B5EF4-FFF2-40B4-BE49-F238E27FC236}">
                  <a16:creationId xmlns:a16="http://schemas.microsoft.com/office/drawing/2014/main" id="{7B02FCF4-CF98-E4B5-FD59-FE20C4C13D2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23">
              <a:extLst>
                <a:ext uri="{FF2B5EF4-FFF2-40B4-BE49-F238E27FC236}">
                  <a16:creationId xmlns:a16="http://schemas.microsoft.com/office/drawing/2014/main" id="{95F2895F-39E5-589F-3F8C-592D0A9C3A8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22" name="Content Placeholder 17">
            <a:extLst>
              <a:ext uri="{FF2B5EF4-FFF2-40B4-BE49-F238E27FC236}">
                <a16:creationId xmlns:a16="http://schemas.microsoft.com/office/drawing/2014/main" id="{223BAD68-DF8E-2DE9-AF59-8BA2768DA520}"/>
              </a:ext>
            </a:extLst>
          </p:cNvPr>
          <p:cNvSpPr>
            <a:spLocks noGrp="1"/>
          </p:cNvSpPr>
          <p:nvPr>
            <p:ph sz="quarter" idx="63"/>
          </p:nvPr>
        </p:nvSpPr>
        <p:spPr>
          <a:xfrm>
            <a:off x="3118316" y="1981200"/>
            <a:ext cx="192024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3" name="Content Placeholder 17">
            <a:extLst>
              <a:ext uri="{FF2B5EF4-FFF2-40B4-BE49-F238E27FC236}">
                <a16:creationId xmlns:a16="http://schemas.microsoft.com/office/drawing/2014/main" id="{9ED7E7CF-8C4F-4727-B19C-9AB2CAE7CB0A}"/>
              </a:ext>
            </a:extLst>
          </p:cNvPr>
          <p:cNvSpPr>
            <a:spLocks noGrp="1"/>
          </p:cNvSpPr>
          <p:nvPr>
            <p:ph sz="quarter" idx="64"/>
          </p:nvPr>
        </p:nvSpPr>
        <p:spPr>
          <a:xfrm>
            <a:off x="931904" y="4191000"/>
            <a:ext cx="192024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6" name="Content Placeholder 17">
            <a:extLst>
              <a:ext uri="{FF2B5EF4-FFF2-40B4-BE49-F238E27FC236}">
                <a16:creationId xmlns:a16="http://schemas.microsoft.com/office/drawing/2014/main" id="{E1B18EFE-C94D-D0D2-A1E7-03C6B88087B9}"/>
              </a:ext>
            </a:extLst>
          </p:cNvPr>
          <p:cNvSpPr>
            <a:spLocks noGrp="1"/>
          </p:cNvSpPr>
          <p:nvPr>
            <p:ph sz="quarter" idx="65"/>
          </p:nvPr>
        </p:nvSpPr>
        <p:spPr>
          <a:xfrm>
            <a:off x="5292203" y="4191000"/>
            <a:ext cx="192024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32" name="Content Placeholder 17">
            <a:extLst>
              <a:ext uri="{FF2B5EF4-FFF2-40B4-BE49-F238E27FC236}">
                <a16:creationId xmlns:a16="http://schemas.microsoft.com/office/drawing/2014/main" id="{873156A0-6700-E73F-30C9-08C6B9E15EFA}"/>
              </a:ext>
            </a:extLst>
          </p:cNvPr>
          <p:cNvSpPr>
            <a:spLocks noGrp="1"/>
          </p:cNvSpPr>
          <p:nvPr>
            <p:ph sz="quarter" idx="66"/>
          </p:nvPr>
        </p:nvSpPr>
        <p:spPr>
          <a:xfrm>
            <a:off x="7485766" y="1981200"/>
            <a:ext cx="192024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33" name="Content Placeholder 17">
            <a:extLst>
              <a:ext uri="{FF2B5EF4-FFF2-40B4-BE49-F238E27FC236}">
                <a16:creationId xmlns:a16="http://schemas.microsoft.com/office/drawing/2014/main" id="{207428A8-B813-0023-E63D-8D42D0AEA86C}"/>
              </a:ext>
            </a:extLst>
          </p:cNvPr>
          <p:cNvSpPr>
            <a:spLocks noGrp="1"/>
          </p:cNvSpPr>
          <p:nvPr>
            <p:ph sz="quarter" idx="67"/>
          </p:nvPr>
        </p:nvSpPr>
        <p:spPr>
          <a:xfrm>
            <a:off x="9668104" y="4191000"/>
            <a:ext cx="192024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13" name="Slide Number Placeholder 12">
            <a:extLst>
              <a:ext uri="{FF2B5EF4-FFF2-40B4-BE49-F238E27FC236}">
                <a16:creationId xmlns:a16="http://schemas.microsoft.com/office/drawing/2014/main" id="{F36BA707-FF5C-29CC-C3E6-E55987905CC0}"/>
              </a:ext>
            </a:extLst>
          </p:cNvPr>
          <p:cNvSpPr>
            <a:spLocks noGrp="1"/>
          </p:cNvSpPr>
          <p:nvPr>
            <p:ph type="sldNum" sz="quarter" idx="68"/>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1418256014"/>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p:cSld name="5 step process square">
    <p:spTree>
      <p:nvGrpSpPr>
        <p:cNvPr id="1" name=""/>
        <p:cNvGrpSpPr/>
        <p:nvPr/>
      </p:nvGrpSpPr>
      <p:grpSpPr>
        <a:xfrm>
          <a:off x="0" y="0"/>
          <a:ext cx="0" cy="0"/>
          <a:chOff x="0" y="0"/>
          <a:chExt cx="0" cy="0"/>
        </a:xfrm>
      </p:grpSpPr>
      <p:grpSp>
        <p:nvGrpSpPr>
          <p:cNvPr id="33" name="Group 32">
            <a:extLst>
              <a:ext uri="{FF2B5EF4-FFF2-40B4-BE49-F238E27FC236}">
                <a16:creationId xmlns:a16="http://schemas.microsoft.com/office/drawing/2014/main" id="{04EFA6A9-E0EF-2E90-50AA-CFC51833A7F6}"/>
              </a:ext>
            </a:extLst>
          </p:cNvPr>
          <p:cNvGrpSpPr/>
          <p:nvPr/>
        </p:nvGrpSpPr>
        <p:grpSpPr>
          <a:xfrm>
            <a:off x="801534" y="2669580"/>
            <a:ext cx="10624021" cy="2270637"/>
            <a:chOff x="815975" y="240467"/>
            <a:chExt cx="9880312" cy="2111687"/>
          </a:xfrm>
        </p:grpSpPr>
        <p:grpSp>
          <p:nvGrpSpPr>
            <p:cNvPr id="34" name="Group 33">
              <a:extLst>
                <a:ext uri="{FF2B5EF4-FFF2-40B4-BE49-F238E27FC236}">
                  <a16:creationId xmlns:a16="http://schemas.microsoft.com/office/drawing/2014/main" id="{FAFBF608-AA80-C512-F933-45C6B42A691A}"/>
                </a:ext>
              </a:extLst>
            </p:cNvPr>
            <p:cNvGrpSpPr/>
            <p:nvPr/>
          </p:nvGrpSpPr>
          <p:grpSpPr>
            <a:xfrm>
              <a:off x="815975" y="240467"/>
              <a:ext cx="7937524" cy="2111687"/>
              <a:chOff x="3865105" y="128943"/>
              <a:chExt cx="7937524" cy="2111687"/>
            </a:xfrm>
          </p:grpSpPr>
          <p:grpSp>
            <p:nvGrpSpPr>
              <p:cNvPr id="36" name="Group 35">
                <a:extLst>
                  <a:ext uri="{FF2B5EF4-FFF2-40B4-BE49-F238E27FC236}">
                    <a16:creationId xmlns:a16="http://schemas.microsoft.com/office/drawing/2014/main" id="{1A934A2F-1312-8330-01DC-3B8BD64A0281}"/>
                  </a:ext>
                </a:extLst>
              </p:cNvPr>
              <p:cNvGrpSpPr/>
              <p:nvPr/>
            </p:nvGrpSpPr>
            <p:grpSpPr>
              <a:xfrm>
                <a:off x="3865105" y="129055"/>
                <a:ext cx="2101721" cy="2104009"/>
                <a:chOff x="1318842" y="1643194"/>
                <a:chExt cx="2101721" cy="2104009"/>
              </a:xfrm>
            </p:grpSpPr>
            <p:sp>
              <p:nvSpPr>
                <p:cNvPr id="46" name="Rectangle 45">
                  <a:extLst>
                    <a:ext uri="{FF2B5EF4-FFF2-40B4-BE49-F238E27FC236}">
                      <a16:creationId xmlns:a16="http://schemas.microsoft.com/office/drawing/2014/main" id="{5487FF64-AE88-F161-49FB-ADBC43CC1842}"/>
                    </a:ext>
                  </a:extLst>
                </p:cNvPr>
                <p:cNvSpPr/>
                <p:nvPr/>
              </p:nvSpPr>
              <p:spPr>
                <a:xfrm>
                  <a:off x="1318842" y="1643194"/>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sp>
              <p:nvSpPr>
                <p:cNvPr id="47" name="Rectangle 46">
                  <a:extLst>
                    <a:ext uri="{FF2B5EF4-FFF2-40B4-BE49-F238E27FC236}">
                      <a16:creationId xmlns:a16="http://schemas.microsoft.com/office/drawing/2014/main" id="{472842E9-58B9-238E-CEBD-7E745E86BF65}"/>
                    </a:ext>
                  </a:extLst>
                </p:cNvPr>
                <p:cNvSpPr/>
                <p:nvPr/>
              </p:nvSpPr>
              <p:spPr>
                <a:xfrm rot="5400000">
                  <a:off x="2289204" y="2615845"/>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grpSp>
          <p:grpSp>
            <p:nvGrpSpPr>
              <p:cNvPr id="37" name="Group 36">
                <a:extLst>
                  <a:ext uri="{FF2B5EF4-FFF2-40B4-BE49-F238E27FC236}">
                    <a16:creationId xmlns:a16="http://schemas.microsoft.com/office/drawing/2014/main" id="{3DF5BCCA-FC5C-9981-561B-E8F080830440}"/>
                  </a:ext>
                </a:extLst>
              </p:cNvPr>
              <p:cNvGrpSpPr/>
              <p:nvPr/>
            </p:nvGrpSpPr>
            <p:grpSpPr>
              <a:xfrm rot="5400000">
                <a:off x="5801286" y="127799"/>
                <a:ext cx="2101721" cy="2104009"/>
                <a:chOff x="1318842" y="1643194"/>
                <a:chExt cx="2101721" cy="2104009"/>
              </a:xfrm>
            </p:grpSpPr>
            <p:sp>
              <p:nvSpPr>
                <p:cNvPr id="44" name="Rectangle 43">
                  <a:extLst>
                    <a:ext uri="{FF2B5EF4-FFF2-40B4-BE49-F238E27FC236}">
                      <a16:creationId xmlns:a16="http://schemas.microsoft.com/office/drawing/2014/main" id="{33149659-39F1-F01C-2A98-07FFCEC97A58}"/>
                    </a:ext>
                  </a:extLst>
                </p:cNvPr>
                <p:cNvSpPr/>
                <p:nvPr/>
              </p:nvSpPr>
              <p:spPr>
                <a:xfrm>
                  <a:off x="1318842" y="1643194"/>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sp>
              <p:nvSpPr>
                <p:cNvPr id="45" name="Rectangle 44">
                  <a:extLst>
                    <a:ext uri="{FF2B5EF4-FFF2-40B4-BE49-F238E27FC236}">
                      <a16:creationId xmlns:a16="http://schemas.microsoft.com/office/drawing/2014/main" id="{07915DBE-7091-E7E7-4EF6-144A3C443114}"/>
                    </a:ext>
                  </a:extLst>
                </p:cNvPr>
                <p:cNvSpPr/>
                <p:nvPr/>
              </p:nvSpPr>
              <p:spPr>
                <a:xfrm rot="5400000">
                  <a:off x="2289204" y="2615845"/>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grpSp>
          <p:grpSp>
            <p:nvGrpSpPr>
              <p:cNvPr id="38" name="Group 37">
                <a:extLst>
                  <a:ext uri="{FF2B5EF4-FFF2-40B4-BE49-F238E27FC236}">
                    <a16:creationId xmlns:a16="http://schemas.microsoft.com/office/drawing/2014/main" id="{EC675811-B4F6-2B23-6929-F3B21A20635B}"/>
                  </a:ext>
                </a:extLst>
              </p:cNvPr>
              <p:cNvGrpSpPr/>
              <p:nvPr/>
            </p:nvGrpSpPr>
            <p:grpSpPr>
              <a:xfrm>
                <a:off x="7742962" y="128943"/>
                <a:ext cx="2101721" cy="2104009"/>
                <a:chOff x="1318842" y="1643194"/>
                <a:chExt cx="2101721" cy="2104009"/>
              </a:xfrm>
            </p:grpSpPr>
            <p:sp>
              <p:nvSpPr>
                <p:cNvPr id="42" name="Rectangle 41">
                  <a:extLst>
                    <a:ext uri="{FF2B5EF4-FFF2-40B4-BE49-F238E27FC236}">
                      <a16:creationId xmlns:a16="http://schemas.microsoft.com/office/drawing/2014/main" id="{3EE70D31-202A-1BE2-6CDA-D8FE2B46012C}"/>
                    </a:ext>
                  </a:extLst>
                </p:cNvPr>
                <p:cNvSpPr/>
                <p:nvPr/>
              </p:nvSpPr>
              <p:spPr>
                <a:xfrm>
                  <a:off x="1318842" y="1643194"/>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sp>
              <p:nvSpPr>
                <p:cNvPr id="43" name="Rectangle 42">
                  <a:extLst>
                    <a:ext uri="{FF2B5EF4-FFF2-40B4-BE49-F238E27FC236}">
                      <a16:creationId xmlns:a16="http://schemas.microsoft.com/office/drawing/2014/main" id="{4AD77267-D72D-9997-FF7C-8F580D7EFA78}"/>
                    </a:ext>
                  </a:extLst>
                </p:cNvPr>
                <p:cNvSpPr/>
                <p:nvPr/>
              </p:nvSpPr>
              <p:spPr>
                <a:xfrm rot="5400000">
                  <a:off x="2289204" y="2615845"/>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grpSp>
          <p:grpSp>
            <p:nvGrpSpPr>
              <p:cNvPr id="39" name="Group 38">
                <a:extLst>
                  <a:ext uri="{FF2B5EF4-FFF2-40B4-BE49-F238E27FC236}">
                    <a16:creationId xmlns:a16="http://schemas.microsoft.com/office/drawing/2014/main" id="{D4E785B4-0657-2B4E-48DC-77D0DCD0315C}"/>
                  </a:ext>
                </a:extLst>
              </p:cNvPr>
              <p:cNvGrpSpPr/>
              <p:nvPr/>
            </p:nvGrpSpPr>
            <p:grpSpPr>
              <a:xfrm rot="5400000">
                <a:off x="9699764" y="137765"/>
                <a:ext cx="2101721" cy="2104009"/>
                <a:chOff x="1318842" y="1643194"/>
                <a:chExt cx="2101721" cy="2104009"/>
              </a:xfrm>
            </p:grpSpPr>
            <p:sp>
              <p:nvSpPr>
                <p:cNvPr id="40" name="Rectangle 39">
                  <a:extLst>
                    <a:ext uri="{FF2B5EF4-FFF2-40B4-BE49-F238E27FC236}">
                      <a16:creationId xmlns:a16="http://schemas.microsoft.com/office/drawing/2014/main" id="{C1457E27-5E3C-9592-5F72-89BA17327C1F}"/>
                    </a:ext>
                  </a:extLst>
                </p:cNvPr>
                <p:cNvSpPr/>
                <p:nvPr/>
              </p:nvSpPr>
              <p:spPr>
                <a:xfrm>
                  <a:off x="1318842" y="1643194"/>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sp>
              <p:nvSpPr>
                <p:cNvPr id="41" name="Rectangle 40">
                  <a:extLst>
                    <a:ext uri="{FF2B5EF4-FFF2-40B4-BE49-F238E27FC236}">
                      <a16:creationId xmlns:a16="http://schemas.microsoft.com/office/drawing/2014/main" id="{6FAA167C-4D50-FBCA-031D-9AEAA382B202}"/>
                    </a:ext>
                  </a:extLst>
                </p:cNvPr>
                <p:cNvSpPr/>
                <p:nvPr/>
              </p:nvSpPr>
              <p:spPr>
                <a:xfrm rot="5400000">
                  <a:off x="2289204" y="2615845"/>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grpSp>
        </p:grpSp>
        <p:sp>
          <p:nvSpPr>
            <p:cNvPr id="35" name="Rectangle 34">
              <a:extLst>
                <a:ext uri="{FF2B5EF4-FFF2-40B4-BE49-F238E27FC236}">
                  <a16:creationId xmlns:a16="http://schemas.microsoft.com/office/drawing/2014/main" id="{90407875-1133-F772-9DD4-F4BBA92417DC}"/>
                </a:ext>
              </a:extLst>
            </p:cNvPr>
            <p:cNvSpPr/>
            <p:nvPr/>
          </p:nvSpPr>
          <p:spPr>
            <a:xfrm>
              <a:off x="8594792" y="242479"/>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grpSp>
      <p:sp>
        <p:nvSpPr>
          <p:cNvPr id="49" name="Rectangle 48">
            <a:extLst>
              <a:ext uri="{FF2B5EF4-FFF2-40B4-BE49-F238E27FC236}">
                <a16:creationId xmlns:a16="http://schemas.microsoft.com/office/drawing/2014/main" id="{3186D291-6388-E7A5-F9AC-2EACE7C186CD}"/>
              </a:ext>
            </a:extLst>
          </p:cNvPr>
          <p:cNvSpPr/>
          <p:nvPr/>
        </p:nvSpPr>
        <p:spPr>
          <a:xfrm>
            <a:off x="1098600" y="2979595"/>
            <a:ext cx="1639650" cy="163965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600"/>
          </a:p>
        </p:txBody>
      </p:sp>
      <p:sp>
        <p:nvSpPr>
          <p:cNvPr id="52" name="Rectangle 51">
            <a:extLst>
              <a:ext uri="{FF2B5EF4-FFF2-40B4-BE49-F238E27FC236}">
                <a16:creationId xmlns:a16="http://schemas.microsoft.com/office/drawing/2014/main" id="{91A52188-F7E1-31AC-8734-1D5C65E88B6E}"/>
              </a:ext>
            </a:extLst>
          </p:cNvPr>
          <p:cNvSpPr/>
          <p:nvPr/>
        </p:nvSpPr>
        <p:spPr>
          <a:xfrm>
            <a:off x="3192238" y="2979595"/>
            <a:ext cx="1639650" cy="1639650"/>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600"/>
          </a:p>
        </p:txBody>
      </p:sp>
      <p:sp>
        <p:nvSpPr>
          <p:cNvPr id="55" name="Rectangle 54">
            <a:extLst>
              <a:ext uri="{FF2B5EF4-FFF2-40B4-BE49-F238E27FC236}">
                <a16:creationId xmlns:a16="http://schemas.microsoft.com/office/drawing/2014/main" id="{7A3DAFEA-5340-0B20-CD86-782D377048B1}"/>
              </a:ext>
            </a:extLst>
          </p:cNvPr>
          <p:cNvSpPr/>
          <p:nvPr/>
        </p:nvSpPr>
        <p:spPr>
          <a:xfrm>
            <a:off x="5281263" y="2979595"/>
            <a:ext cx="1639650" cy="163965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600"/>
          </a:p>
        </p:txBody>
      </p:sp>
      <p:sp>
        <p:nvSpPr>
          <p:cNvPr id="58" name="Rectangle 57">
            <a:extLst>
              <a:ext uri="{FF2B5EF4-FFF2-40B4-BE49-F238E27FC236}">
                <a16:creationId xmlns:a16="http://schemas.microsoft.com/office/drawing/2014/main" id="{7FA645B3-4923-1B88-6732-093E8AA4702D}"/>
              </a:ext>
            </a:extLst>
          </p:cNvPr>
          <p:cNvSpPr/>
          <p:nvPr/>
        </p:nvSpPr>
        <p:spPr>
          <a:xfrm>
            <a:off x="7363945" y="2979595"/>
            <a:ext cx="1639650" cy="1639650"/>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600"/>
          </a:p>
        </p:txBody>
      </p:sp>
      <p:sp>
        <p:nvSpPr>
          <p:cNvPr id="61" name="Rectangle 60">
            <a:extLst>
              <a:ext uri="{FF2B5EF4-FFF2-40B4-BE49-F238E27FC236}">
                <a16:creationId xmlns:a16="http://schemas.microsoft.com/office/drawing/2014/main" id="{1646B648-A342-14EF-38F9-A1F4B9A02081}"/>
              </a:ext>
            </a:extLst>
          </p:cNvPr>
          <p:cNvSpPr/>
          <p:nvPr/>
        </p:nvSpPr>
        <p:spPr>
          <a:xfrm>
            <a:off x="9441696" y="2979595"/>
            <a:ext cx="1639650" cy="163965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600"/>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lvl1pPr marL="0" indent="0">
              <a:buFont typeface="Arial" panose="020B0604020202020204" pitchFamily="34" charset="0"/>
              <a:buNone/>
              <a:defRPr/>
            </a:lvl1pPr>
          </a:lstStyle>
          <a:p>
            <a:r>
              <a:rPr lang="en-US"/>
              <a:t>Process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grpSp>
        <p:nvGrpSpPr>
          <p:cNvPr id="4" name="Group 3">
            <a:extLst>
              <a:ext uri="{FF2B5EF4-FFF2-40B4-BE49-F238E27FC236}">
                <a16:creationId xmlns:a16="http://schemas.microsoft.com/office/drawing/2014/main" id="{3E43F683-1C6F-A88B-EFFC-61BC47677550}"/>
              </a:ext>
            </a:extLst>
          </p:cNvPr>
          <p:cNvGrpSpPr/>
          <p:nvPr/>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F0BB7C12-9431-1214-9728-8DE6F37EC96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6" name="Freeform 11">
              <a:extLst>
                <a:ext uri="{FF2B5EF4-FFF2-40B4-BE49-F238E27FC236}">
                  <a16:creationId xmlns:a16="http://schemas.microsoft.com/office/drawing/2014/main" id="{6C56782E-34FF-E284-2A8D-B06567E6BE1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7" name="Freeform 14">
              <a:extLst>
                <a:ext uri="{FF2B5EF4-FFF2-40B4-BE49-F238E27FC236}">
                  <a16:creationId xmlns:a16="http://schemas.microsoft.com/office/drawing/2014/main" id="{C8CE0A39-3084-89AE-20EF-54FD22D0050E}"/>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18">
              <a:extLst>
                <a:ext uri="{FF2B5EF4-FFF2-40B4-BE49-F238E27FC236}">
                  <a16:creationId xmlns:a16="http://schemas.microsoft.com/office/drawing/2014/main" id="{6DB74D76-6F5B-B6EB-27C5-31216EF0DBF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9" name="Freeform 19">
              <a:extLst>
                <a:ext uri="{FF2B5EF4-FFF2-40B4-BE49-F238E27FC236}">
                  <a16:creationId xmlns:a16="http://schemas.microsoft.com/office/drawing/2014/main" id="{15CCA372-C970-2C10-12DC-8817DD759D7E}"/>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0" name="Freeform 20">
              <a:extLst>
                <a:ext uri="{FF2B5EF4-FFF2-40B4-BE49-F238E27FC236}">
                  <a16:creationId xmlns:a16="http://schemas.microsoft.com/office/drawing/2014/main" id="{52649EA7-7E02-3F79-D519-68C2F5E1DA0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23">
              <a:extLst>
                <a:ext uri="{FF2B5EF4-FFF2-40B4-BE49-F238E27FC236}">
                  <a16:creationId xmlns:a16="http://schemas.microsoft.com/office/drawing/2014/main" id="{4C30C4DC-334E-7632-2706-329FFE4D4C12}"/>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13" name="Text Placeholder 12">
            <a:extLst>
              <a:ext uri="{FF2B5EF4-FFF2-40B4-BE49-F238E27FC236}">
                <a16:creationId xmlns:a16="http://schemas.microsoft.com/office/drawing/2014/main" id="{F208C0BF-2ED7-5DE5-CB73-756018FFEAE7}"/>
              </a:ext>
            </a:extLst>
          </p:cNvPr>
          <p:cNvSpPr>
            <a:spLocks noGrp="1"/>
          </p:cNvSpPr>
          <p:nvPr>
            <p:ph type="body" sz="quarter" idx="23" hasCustomPrompt="1"/>
          </p:nvPr>
        </p:nvSpPr>
        <p:spPr>
          <a:xfrm>
            <a:off x="1645920" y="2423160"/>
            <a:ext cx="554038" cy="557784"/>
          </a:xfrm>
          <a:solidFill>
            <a:schemeClr val="tx1"/>
          </a:solidFill>
        </p:spPr>
        <p:txBody>
          <a:bodyPr anchor="ctr" anchorCtr="0">
            <a:normAutofit/>
          </a:bodyPr>
          <a:lstStyle>
            <a:lvl1pPr marL="0" indent="0" algn="ctr">
              <a:buNone/>
              <a:defRPr sz="2800" b="0">
                <a:solidFill>
                  <a:schemeClr val="bg1"/>
                </a:solidFill>
              </a:defRPr>
            </a:lvl1pPr>
          </a:lstStyle>
          <a:p>
            <a:pPr lvl="0"/>
            <a:r>
              <a:rPr lang="en-US"/>
              <a:t>01</a:t>
            </a:r>
          </a:p>
        </p:txBody>
      </p:sp>
      <p:sp>
        <p:nvSpPr>
          <p:cNvPr id="14" name="Text Placeholder 12">
            <a:extLst>
              <a:ext uri="{FF2B5EF4-FFF2-40B4-BE49-F238E27FC236}">
                <a16:creationId xmlns:a16="http://schemas.microsoft.com/office/drawing/2014/main" id="{E51AF760-8DBB-8A14-4B06-2189A23ED6F1}"/>
              </a:ext>
            </a:extLst>
          </p:cNvPr>
          <p:cNvSpPr>
            <a:spLocks noGrp="1"/>
          </p:cNvSpPr>
          <p:nvPr>
            <p:ph type="body" sz="quarter" idx="24" hasCustomPrompt="1"/>
          </p:nvPr>
        </p:nvSpPr>
        <p:spPr>
          <a:xfrm>
            <a:off x="3739896" y="4617720"/>
            <a:ext cx="554038" cy="557784"/>
          </a:xfrm>
          <a:solidFill>
            <a:schemeClr val="tx1"/>
          </a:solidFill>
        </p:spPr>
        <p:txBody>
          <a:bodyPr anchor="ctr" anchorCtr="0">
            <a:normAutofit/>
          </a:bodyPr>
          <a:lstStyle>
            <a:lvl1pPr marL="0" indent="0" algn="ctr">
              <a:buNone/>
              <a:defRPr sz="2800" b="0">
                <a:solidFill>
                  <a:schemeClr val="bg1"/>
                </a:solidFill>
              </a:defRPr>
            </a:lvl1pPr>
          </a:lstStyle>
          <a:p>
            <a:pPr lvl="0"/>
            <a:r>
              <a:rPr lang="en-US"/>
              <a:t>02</a:t>
            </a:r>
          </a:p>
        </p:txBody>
      </p:sp>
      <p:sp>
        <p:nvSpPr>
          <p:cNvPr id="15" name="Text Placeholder 12">
            <a:extLst>
              <a:ext uri="{FF2B5EF4-FFF2-40B4-BE49-F238E27FC236}">
                <a16:creationId xmlns:a16="http://schemas.microsoft.com/office/drawing/2014/main" id="{C7CE9357-05A9-DF7C-6E17-997138D12646}"/>
              </a:ext>
            </a:extLst>
          </p:cNvPr>
          <p:cNvSpPr>
            <a:spLocks noGrp="1"/>
          </p:cNvSpPr>
          <p:nvPr>
            <p:ph type="body" sz="quarter" idx="25" hasCustomPrompt="1"/>
          </p:nvPr>
        </p:nvSpPr>
        <p:spPr>
          <a:xfrm>
            <a:off x="5833872" y="2423160"/>
            <a:ext cx="554038" cy="557784"/>
          </a:xfrm>
          <a:solidFill>
            <a:schemeClr val="tx1"/>
          </a:solidFill>
        </p:spPr>
        <p:txBody>
          <a:bodyPr anchor="ctr" anchorCtr="0">
            <a:normAutofit/>
          </a:bodyPr>
          <a:lstStyle>
            <a:lvl1pPr marL="0" indent="0" algn="ctr">
              <a:buNone/>
              <a:defRPr sz="2800" b="0">
                <a:solidFill>
                  <a:schemeClr val="bg1"/>
                </a:solidFill>
              </a:defRPr>
            </a:lvl1pPr>
          </a:lstStyle>
          <a:p>
            <a:pPr lvl="0"/>
            <a:r>
              <a:rPr lang="en-US"/>
              <a:t>03</a:t>
            </a:r>
          </a:p>
        </p:txBody>
      </p:sp>
      <p:sp>
        <p:nvSpPr>
          <p:cNvPr id="17" name="Text Placeholder 12">
            <a:extLst>
              <a:ext uri="{FF2B5EF4-FFF2-40B4-BE49-F238E27FC236}">
                <a16:creationId xmlns:a16="http://schemas.microsoft.com/office/drawing/2014/main" id="{F62B2FDD-AA89-1B9A-1908-3ED3739E9105}"/>
              </a:ext>
            </a:extLst>
          </p:cNvPr>
          <p:cNvSpPr>
            <a:spLocks noGrp="1"/>
          </p:cNvSpPr>
          <p:nvPr>
            <p:ph type="body" sz="quarter" idx="26" hasCustomPrompt="1"/>
          </p:nvPr>
        </p:nvSpPr>
        <p:spPr>
          <a:xfrm>
            <a:off x="7927848" y="4608576"/>
            <a:ext cx="554038" cy="557784"/>
          </a:xfrm>
          <a:solidFill>
            <a:schemeClr val="tx1"/>
          </a:solidFill>
        </p:spPr>
        <p:txBody>
          <a:bodyPr anchor="ctr" anchorCtr="0">
            <a:normAutofit/>
          </a:bodyPr>
          <a:lstStyle>
            <a:lvl1pPr marL="0" indent="0" algn="ctr">
              <a:buNone/>
              <a:defRPr sz="2800" b="0">
                <a:solidFill>
                  <a:schemeClr val="bg1"/>
                </a:solidFill>
              </a:defRPr>
            </a:lvl1pPr>
          </a:lstStyle>
          <a:p>
            <a:pPr lvl="0"/>
            <a:r>
              <a:rPr lang="en-US"/>
              <a:t>04</a:t>
            </a:r>
          </a:p>
        </p:txBody>
      </p:sp>
      <p:sp>
        <p:nvSpPr>
          <p:cNvPr id="18" name="Text Placeholder 12">
            <a:extLst>
              <a:ext uri="{FF2B5EF4-FFF2-40B4-BE49-F238E27FC236}">
                <a16:creationId xmlns:a16="http://schemas.microsoft.com/office/drawing/2014/main" id="{0226740B-BD49-795F-0512-EEBF68A82A61}"/>
              </a:ext>
            </a:extLst>
          </p:cNvPr>
          <p:cNvSpPr>
            <a:spLocks noGrp="1"/>
          </p:cNvSpPr>
          <p:nvPr>
            <p:ph type="body" sz="quarter" idx="27" hasCustomPrompt="1"/>
          </p:nvPr>
        </p:nvSpPr>
        <p:spPr>
          <a:xfrm>
            <a:off x="9985248" y="2423160"/>
            <a:ext cx="554038" cy="557784"/>
          </a:xfrm>
          <a:solidFill>
            <a:schemeClr val="tx1"/>
          </a:solidFill>
        </p:spPr>
        <p:txBody>
          <a:bodyPr anchor="ctr" anchorCtr="0">
            <a:normAutofit/>
          </a:bodyPr>
          <a:lstStyle>
            <a:lvl1pPr marL="0" indent="0" algn="ctr">
              <a:buNone/>
              <a:defRPr sz="2800" b="0">
                <a:solidFill>
                  <a:schemeClr val="bg1"/>
                </a:solidFill>
              </a:defRPr>
            </a:lvl1pPr>
          </a:lstStyle>
          <a:p>
            <a:pPr lvl="0"/>
            <a:r>
              <a:rPr lang="en-US"/>
              <a:t>05</a:t>
            </a:r>
          </a:p>
        </p:txBody>
      </p:sp>
      <p:sp>
        <p:nvSpPr>
          <p:cNvPr id="12" name="Content Placeholder 17">
            <a:extLst>
              <a:ext uri="{FF2B5EF4-FFF2-40B4-BE49-F238E27FC236}">
                <a16:creationId xmlns:a16="http://schemas.microsoft.com/office/drawing/2014/main" id="{EA0B72CB-9D39-945E-6291-73282C8FD615}"/>
              </a:ext>
            </a:extLst>
          </p:cNvPr>
          <p:cNvSpPr>
            <a:spLocks noGrp="1"/>
          </p:cNvSpPr>
          <p:nvPr>
            <p:ph sz="quarter" idx="68"/>
          </p:nvPr>
        </p:nvSpPr>
        <p:spPr>
          <a:xfrm>
            <a:off x="1188720" y="3124200"/>
            <a:ext cx="1447800" cy="1447800"/>
          </a:xfrm>
        </p:spPr>
        <p:txBody>
          <a:bodyPr>
            <a:normAutofit/>
          </a:bodyPr>
          <a:lstStyle>
            <a:lvl1pPr>
              <a:defRPr sz="1200">
                <a:solidFill>
                  <a:schemeClr val="bg1"/>
                </a:solidFill>
              </a:defRPr>
            </a:lvl1pPr>
            <a:lvl2pPr>
              <a:defRPr sz="1200">
                <a:solidFill>
                  <a:schemeClr val="bg1"/>
                </a:solidFill>
              </a:defRPr>
            </a:lvl2pPr>
            <a:lvl3pPr>
              <a:defRPr sz="1200">
                <a:solidFill>
                  <a:schemeClr val="bg1"/>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19" name="Content Placeholder 17">
            <a:extLst>
              <a:ext uri="{FF2B5EF4-FFF2-40B4-BE49-F238E27FC236}">
                <a16:creationId xmlns:a16="http://schemas.microsoft.com/office/drawing/2014/main" id="{094F4753-05D7-30D6-0BDE-B2DBEF84E89D}"/>
              </a:ext>
            </a:extLst>
          </p:cNvPr>
          <p:cNvSpPr>
            <a:spLocks noGrp="1"/>
          </p:cNvSpPr>
          <p:nvPr>
            <p:ph sz="quarter" idx="69"/>
          </p:nvPr>
        </p:nvSpPr>
        <p:spPr>
          <a:xfrm>
            <a:off x="3275838" y="3124200"/>
            <a:ext cx="1447800" cy="1447800"/>
          </a:xfrm>
        </p:spPr>
        <p:txBody>
          <a:bodyPr>
            <a:normAutofit/>
          </a:bodyPr>
          <a:lstStyle>
            <a:lvl1pPr>
              <a:defRPr sz="1200">
                <a:solidFill>
                  <a:schemeClr val="bg1"/>
                </a:solidFill>
              </a:defRPr>
            </a:lvl1pPr>
            <a:lvl2pPr>
              <a:defRPr sz="1200">
                <a:solidFill>
                  <a:schemeClr val="bg1"/>
                </a:solidFill>
              </a:defRPr>
            </a:lvl2pPr>
            <a:lvl3pPr>
              <a:defRPr sz="1200">
                <a:solidFill>
                  <a:schemeClr val="bg1"/>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0" name="Content Placeholder 17">
            <a:extLst>
              <a:ext uri="{FF2B5EF4-FFF2-40B4-BE49-F238E27FC236}">
                <a16:creationId xmlns:a16="http://schemas.microsoft.com/office/drawing/2014/main" id="{BB6371A6-E92F-2799-FD25-17375D6357CF}"/>
              </a:ext>
            </a:extLst>
          </p:cNvPr>
          <p:cNvSpPr>
            <a:spLocks noGrp="1"/>
          </p:cNvSpPr>
          <p:nvPr>
            <p:ph sz="quarter" idx="70"/>
          </p:nvPr>
        </p:nvSpPr>
        <p:spPr>
          <a:xfrm>
            <a:off x="5362956" y="3124200"/>
            <a:ext cx="1447800" cy="1447800"/>
          </a:xfrm>
        </p:spPr>
        <p:txBody>
          <a:bodyPr>
            <a:normAutofit/>
          </a:bodyPr>
          <a:lstStyle>
            <a:lvl1pPr>
              <a:defRPr sz="1200">
                <a:solidFill>
                  <a:schemeClr val="bg1"/>
                </a:solidFill>
              </a:defRPr>
            </a:lvl1pPr>
            <a:lvl2pPr>
              <a:defRPr sz="1200">
                <a:solidFill>
                  <a:schemeClr val="bg1"/>
                </a:solidFill>
              </a:defRPr>
            </a:lvl2pPr>
            <a:lvl3pPr>
              <a:defRPr sz="1200">
                <a:solidFill>
                  <a:schemeClr val="bg1"/>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1" name="Content Placeholder 17">
            <a:extLst>
              <a:ext uri="{FF2B5EF4-FFF2-40B4-BE49-F238E27FC236}">
                <a16:creationId xmlns:a16="http://schemas.microsoft.com/office/drawing/2014/main" id="{FFED207C-D633-84E1-66FD-32200E0D22CD}"/>
              </a:ext>
            </a:extLst>
          </p:cNvPr>
          <p:cNvSpPr>
            <a:spLocks noGrp="1"/>
          </p:cNvSpPr>
          <p:nvPr>
            <p:ph sz="quarter" idx="71"/>
          </p:nvPr>
        </p:nvSpPr>
        <p:spPr>
          <a:xfrm>
            <a:off x="7450074" y="3124200"/>
            <a:ext cx="1447800" cy="1447800"/>
          </a:xfrm>
        </p:spPr>
        <p:txBody>
          <a:bodyPr>
            <a:normAutofit/>
          </a:bodyPr>
          <a:lstStyle>
            <a:lvl1pPr>
              <a:defRPr sz="1200">
                <a:solidFill>
                  <a:schemeClr val="bg1"/>
                </a:solidFill>
              </a:defRPr>
            </a:lvl1pPr>
            <a:lvl2pPr>
              <a:defRPr sz="1200">
                <a:solidFill>
                  <a:schemeClr val="bg1"/>
                </a:solidFill>
              </a:defRPr>
            </a:lvl2pPr>
            <a:lvl3pPr>
              <a:defRPr sz="1200">
                <a:solidFill>
                  <a:schemeClr val="bg1"/>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2" name="Content Placeholder 17">
            <a:extLst>
              <a:ext uri="{FF2B5EF4-FFF2-40B4-BE49-F238E27FC236}">
                <a16:creationId xmlns:a16="http://schemas.microsoft.com/office/drawing/2014/main" id="{9F1DF0FB-708D-5ED4-EB4B-06A44AFEE637}"/>
              </a:ext>
            </a:extLst>
          </p:cNvPr>
          <p:cNvSpPr>
            <a:spLocks noGrp="1"/>
          </p:cNvSpPr>
          <p:nvPr>
            <p:ph sz="quarter" idx="72"/>
          </p:nvPr>
        </p:nvSpPr>
        <p:spPr>
          <a:xfrm>
            <a:off x="9537192" y="3124200"/>
            <a:ext cx="1447800" cy="1447800"/>
          </a:xfrm>
        </p:spPr>
        <p:txBody>
          <a:bodyPr>
            <a:normAutofit/>
          </a:bodyPr>
          <a:lstStyle>
            <a:lvl1pPr>
              <a:defRPr sz="1200">
                <a:solidFill>
                  <a:schemeClr val="bg1"/>
                </a:solidFill>
              </a:defRPr>
            </a:lvl1pPr>
            <a:lvl2pPr>
              <a:defRPr sz="1200">
                <a:solidFill>
                  <a:schemeClr val="bg1"/>
                </a:solidFill>
              </a:defRPr>
            </a:lvl2pPr>
            <a:lvl3pPr>
              <a:defRPr sz="1200">
                <a:solidFill>
                  <a:schemeClr val="bg1"/>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3" name="Slide Number Placeholder 22">
            <a:extLst>
              <a:ext uri="{FF2B5EF4-FFF2-40B4-BE49-F238E27FC236}">
                <a16:creationId xmlns:a16="http://schemas.microsoft.com/office/drawing/2014/main" id="{FFA90E3D-D15E-A55F-BF90-5D54543F3C9B}"/>
              </a:ext>
            </a:extLst>
          </p:cNvPr>
          <p:cNvSpPr>
            <a:spLocks noGrp="1"/>
          </p:cNvSpPr>
          <p:nvPr>
            <p:ph type="sldNum" sz="quarter" idx="73"/>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852685868"/>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userDrawn="1">
  <p:cSld name="Two step process - squares">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marL="0" indent="0" algn="l">
              <a:buFont typeface="Arial" panose="020B0604020202020204" pitchFamily="34" charset="0"/>
              <a:buNone/>
              <a:defRPr baseline="0"/>
            </a:lvl1pPr>
          </a:lstStyle>
          <a:p>
            <a:r>
              <a:rPr lang="en-US"/>
              <a:t>Two step process - squares</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marL="0" indent="0" algn="l">
              <a:spcBef>
                <a:spcPts val="0"/>
              </a:spcBef>
              <a:buNone/>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lgn="l">
                <a:buFont typeface="Arial" panose="020B0604020202020204" pitchFamily="34" charset="0"/>
                <a:buNone/>
              </a:pPr>
              <a:endParaRPr lang="en-US"/>
            </a:p>
          </p:txBody>
        </p:sp>
      </p:grpSp>
      <p:grpSp>
        <p:nvGrpSpPr>
          <p:cNvPr id="3" name="Group 2">
            <a:extLst>
              <a:ext uri="{FF2B5EF4-FFF2-40B4-BE49-F238E27FC236}">
                <a16:creationId xmlns:a16="http://schemas.microsoft.com/office/drawing/2014/main" id="{1FE31BF3-CCB3-0476-E671-E61F6C4B8D39}"/>
              </a:ext>
            </a:extLst>
          </p:cNvPr>
          <p:cNvGrpSpPr/>
          <p:nvPr>
            <p:custDataLst>
              <p:tags r:id="rId1"/>
            </p:custDataLst>
          </p:nvPr>
        </p:nvGrpSpPr>
        <p:grpSpPr>
          <a:xfrm>
            <a:off x="815975" y="1749278"/>
            <a:ext cx="10620375" cy="4499121"/>
            <a:chOff x="550863" y="1689100"/>
            <a:chExt cx="11092276" cy="4764088"/>
          </a:xfrm>
        </p:grpSpPr>
        <p:grpSp>
          <p:nvGrpSpPr>
            <p:cNvPr id="20" name="Group 19">
              <a:extLst>
                <a:ext uri="{FF2B5EF4-FFF2-40B4-BE49-F238E27FC236}">
                  <a16:creationId xmlns:a16="http://schemas.microsoft.com/office/drawing/2014/main" id="{0FB89FE7-8673-41A7-28BE-AC6C46E785EB}"/>
                </a:ext>
              </a:extLst>
            </p:cNvPr>
            <p:cNvGrpSpPr/>
            <p:nvPr/>
          </p:nvGrpSpPr>
          <p:grpSpPr>
            <a:xfrm>
              <a:off x="550863" y="1689100"/>
              <a:ext cx="5394002" cy="4764088"/>
              <a:chOff x="550863" y="1689100"/>
              <a:chExt cx="5394002" cy="4764088"/>
            </a:xfrm>
          </p:grpSpPr>
          <p:sp>
            <p:nvSpPr>
              <p:cNvPr id="22" name="Rounded Rectangle 21">
                <a:extLst>
                  <a:ext uri="{FF2B5EF4-FFF2-40B4-BE49-F238E27FC236}">
                    <a16:creationId xmlns:a16="http://schemas.microsoft.com/office/drawing/2014/main" id="{10B4DD37-F245-481E-C139-948A7C552706}"/>
                  </a:ext>
                </a:extLst>
              </p:cNvPr>
              <p:cNvSpPr/>
              <p:nvPr/>
            </p:nvSpPr>
            <p:spPr>
              <a:xfrm>
                <a:off x="550866" y="1689100"/>
                <a:ext cx="5393999" cy="4764088"/>
              </a:xfrm>
              <a:prstGeom prst="roundRect">
                <a:avLst>
                  <a:gd name="adj" fmla="val 0"/>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l">
                  <a:buFont typeface="Arial" panose="020B0604020202020204" pitchFamily="34" charset="0"/>
                  <a:buNone/>
                </a:pPr>
                <a:endParaRPr lang="en-US" sz="1400"/>
              </a:p>
            </p:txBody>
          </p:sp>
          <p:sp>
            <p:nvSpPr>
              <p:cNvPr id="23" name="Freeform 22">
                <a:extLst>
                  <a:ext uri="{FF2B5EF4-FFF2-40B4-BE49-F238E27FC236}">
                    <a16:creationId xmlns:a16="http://schemas.microsoft.com/office/drawing/2014/main" id="{DCA15E09-532D-6612-4DAA-7CB7CBC8FF7E}"/>
                  </a:ext>
                </a:extLst>
              </p:cNvPr>
              <p:cNvSpPr/>
              <p:nvPr/>
            </p:nvSpPr>
            <p:spPr>
              <a:xfrm>
                <a:off x="550863" y="2726169"/>
                <a:ext cx="5394002" cy="3596032"/>
              </a:xfrm>
              <a:custGeom>
                <a:avLst/>
                <a:gdLst>
                  <a:gd name="connsiteX0" fmla="*/ 2454547 w 5394002"/>
                  <a:gd name="connsiteY0" fmla="*/ 156 h 3596032"/>
                  <a:gd name="connsiteX1" fmla="*/ 2697001 w 5394002"/>
                  <a:gd name="connsiteY1" fmla="*/ 221829 h 3596032"/>
                  <a:gd name="connsiteX2" fmla="*/ 2939456 w 5394002"/>
                  <a:gd name="connsiteY2" fmla="*/ 156 h 3596032"/>
                  <a:gd name="connsiteX3" fmla="*/ 0 w 5394002"/>
                  <a:gd name="connsiteY3" fmla="*/ 0 h 3596032"/>
                  <a:gd name="connsiteX4" fmla="*/ 5394002 w 5394002"/>
                  <a:gd name="connsiteY4" fmla="*/ 0 h 3596032"/>
                  <a:gd name="connsiteX5" fmla="*/ 5394002 w 5394002"/>
                  <a:gd name="connsiteY5" fmla="*/ 3596032 h 3596032"/>
                  <a:gd name="connsiteX6" fmla="*/ 0 w 5394002"/>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4002" h="3596032">
                    <a:moveTo>
                      <a:pt x="2454547" y="156"/>
                    </a:moveTo>
                    <a:lnTo>
                      <a:pt x="2697001" y="221829"/>
                    </a:lnTo>
                    <a:lnTo>
                      <a:pt x="2939456" y="156"/>
                    </a:lnTo>
                    <a:close/>
                    <a:moveTo>
                      <a:pt x="0" y="0"/>
                    </a:moveTo>
                    <a:lnTo>
                      <a:pt x="5394002" y="0"/>
                    </a:lnTo>
                    <a:lnTo>
                      <a:pt x="5394002"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rmAutofit/>
              </a:bodyPr>
              <a:lstStyle/>
              <a:p>
                <a:pPr marL="0" indent="0" algn="l">
                  <a:buFont typeface="Arial" panose="020B0604020202020204" pitchFamily="34" charset="0"/>
                  <a:buNone/>
                </a:pPr>
                <a:endParaRPr lang="en-US" sz="1400">
                  <a:solidFill>
                    <a:schemeClr val="bg1"/>
                  </a:solidFill>
                </a:endParaRPr>
              </a:p>
            </p:txBody>
          </p:sp>
        </p:grpSp>
        <p:grpSp>
          <p:nvGrpSpPr>
            <p:cNvPr id="10" name="Group 9">
              <a:extLst>
                <a:ext uri="{FF2B5EF4-FFF2-40B4-BE49-F238E27FC236}">
                  <a16:creationId xmlns:a16="http://schemas.microsoft.com/office/drawing/2014/main" id="{6A49CB93-7FB5-CF91-D687-4B27F4B9CF2B}"/>
                </a:ext>
              </a:extLst>
            </p:cNvPr>
            <p:cNvGrpSpPr/>
            <p:nvPr/>
          </p:nvGrpSpPr>
          <p:grpSpPr>
            <a:xfrm>
              <a:off x="6249137" y="1689100"/>
              <a:ext cx="5394002" cy="4764088"/>
              <a:chOff x="6249137" y="1689100"/>
              <a:chExt cx="5394002" cy="4764088"/>
            </a:xfrm>
          </p:grpSpPr>
          <p:sp>
            <p:nvSpPr>
              <p:cNvPr id="16" name="Rounded Rectangle 15">
                <a:extLst>
                  <a:ext uri="{FF2B5EF4-FFF2-40B4-BE49-F238E27FC236}">
                    <a16:creationId xmlns:a16="http://schemas.microsoft.com/office/drawing/2014/main" id="{58781346-FF82-DBC1-4B2C-62F52CA55297}"/>
                  </a:ext>
                </a:extLst>
              </p:cNvPr>
              <p:cNvSpPr/>
              <p:nvPr/>
            </p:nvSpPr>
            <p:spPr>
              <a:xfrm>
                <a:off x="6249140" y="1689100"/>
                <a:ext cx="5393999" cy="4764088"/>
              </a:xfrm>
              <a:prstGeom prst="roundRect">
                <a:avLst>
                  <a:gd name="adj" fmla="val 0"/>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l">
                  <a:buFont typeface="Arial" panose="020B0604020202020204" pitchFamily="34" charset="0"/>
                  <a:buNone/>
                </a:pPr>
                <a:endParaRPr lang="en-US" sz="1400"/>
              </a:p>
            </p:txBody>
          </p:sp>
          <p:sp>
            <p:nvSpPr>
              <p:cNvPr id="17" name="Freeform 16">
                <a:extLst>
                  <a:ext uri="{FF2B5EF4-FFF2-40B4-BE49-F238E27FC236}">
                    <a16:creationId xmlns:a16="http://schemas.microsoft.com/office/drawing/2014/main" id="{AED66296-06AF-1645-AACF-F6E6C4950DAF}"/>
                  </a:ext>
                </a:extLst>
              </p:cNvPr>
              <p:cNvSpPr/>
              <p:nvPr/>
            </p:nvSpPr>
            <p:spPr>
              <a:xfrm>
                <a:off x="6249137" y="2726169"/>
                <a:ext cx="5394002" cy="3596032"/>
              </a:xfrm>
              <a:custGeom>
                <a:avLst/>
                <a:gdLst>
                  <a:gd name="connsiteX0" fmla="*/ 2454547 w 5394002"/>
                  <a:gd name="connsiteY0" fmla="*/ 156 h 3596032"/>
                  <a:gd name="connsiteX1" fmla="*/ 2697001 w 5394002"/>
                  <a:gd name="connsiteY1" fmla="*/ 221829 h 3596032"/>
                  <a:gd name="connsiteX2" fmla="*/ 2939456 w 5394002"/>
                  <a:gd name="connsiteY2" fmla="*/ 156 h 3596032"/>
                  <a:gd name="connsiteX3" fmla="*/ 0 w 5394002"/>
                  <a:gd name="connsiteY3" fmla="*/ 0 h 3596032"/>
                  <a:gd name="connsiteX4" fmla="*/ 5394002 w 5394002"/>
                  <a:gd name="connsiteY4" fmla="*/ 0 h 3596032"/>
                  <a:gd name="connsiteX5" fmla="*/ 5394002 w 5394002"/>
                  <a:gd name="connsiteY5" fmla="*/ 3596032 h 3596032"/>
                  <a:gd name="connsiteX6" fmla="*/ 0 w 5394002"/>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4002" h="3596032">
                    <a:moveTo>
                      <a:pt x="2454547" y="156"/>
                    </a:moveTo>
                    <a:lnTo>
                      <a:pt x="2697001" y="221829"/>
                    </a:lnTo>
                    <a:lnTo>
                      <a:pt x="2939456" y="156"/>
                    </a:lnTo>
                    <a:close/>
                    <a:moveTo>
                      <a:pt x="0" y="0"/>
                    </a:moveTo>
                    <a:lnTo>
                      <a:pt x="5394002" y="0"/>
                    </a:lnTo>
                    <a:lnTo>
                      <a:pt x="5394002"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rmAutofit/>
              </a:bodyPr>
              <a:lstStyle/>
              <a:p>
                <a:pPr marL="0" indent="0" algn="l">
                  <a:buFont typeface="Arial" panose="020B0604020202020204" pitchFamily="34" charset="0"/>
                  <a:buNone/>
                </a:pPr>
                <a:r>
                  <a:rPr lang="en-GB" sz="1400">
                    <a:solidFill>
                      <a:schemeClr val="bg1"/>
                    </a:solidFill>
                  </a:rPr>
                  <a:t> </a:t>
                </a:r>
                <a:endParaRPr lang="en-US" sz="1400">
                  <a:solidFill>
                    <a:schemeClr val="bg1"/>
                  </a:solidFill>
                </a:endParaRPr>
              </a:p>
            </p:txBody>
          </p:sp>
        </p:grpSp>
      </p:grpSp>
      <p:sp>
        <p:nvSpPr>
          <p:cNvPr id="24" name="Picture Placeholder 9">
            <a:extLst>
              <a:ext uri="{FF2B5EF4-FFF2-40B4-BE49-F238E27FC236}">
                <a16:creationId xmlns:a16="http://schemas.microsoft.com/office/drawing/2014/main" id="{69722560-97C7-7840-4D1C-63BA4C6F6290}"/>
              </a:ext>
            </a:extLst>
          </p:cNvPr>
          <p:cNvSpPr>
            <a:spLocks noGrp="1"/>
          </p:cNvSpPr>
          <p:nvPr>
            <p:ph type="pic" sz="quarter" idx="19"/>
          </p:nvPr>
        </p:nvSpPr>
        <p:spPr>
          <a:xfrm>
            <a:off x="3033112" y="1860550"/>
            <a:ext cx="730250" cy="730250"/>
          </a:xfrm>
        </p:spPr>
        <p:txBody>
          <a:bodyPr>
            <a:normAutofit/>
          </a:bodyPr>
          <a:lstStyle>
            <a:lvl1pPr marL="0" indent="0" algn="l">
              <a:buNone/>
              <a:defRPr sz="1000" b="1">
                <a:solidFill>
                  <a:schemeClr val="bg1"/>
                </a:solidFill>
              </a:defRPr>
            </a:lvl1pPr>
          </a:lstStyle>
          <a:p>
            <a:r>
              <a:rPr lang="en-US"/>
              <a:t>Click icon to add picture</a:t>
            </a:r>
          </a:p>
        </p:txBody>
      </p:sp>
      <p:sp>
        <p:nvSpPr>
          <p:cNvPr id="25" name="Picture Placeholder 9">
            <a:extLst>
              <a:ext uri="{FF2B5EF4-FFF2-40B4-BE49-F238E27FC236}">
                <a16:creationId xmlns:a16="http://schemas.microsoft.com/office/drawing/2014/main" id="{B2756EA3-9399-18D5-6334-3DB62BE8F610}"/>
              </a:ext>
            </a:extLst>
          </p:cNvPr>
          <p:cNvSpPr>
            <a:spLocks noGrp="1"/>
          </p:cNvSpPr>
          <p:nvPr>
            <p:ph type="pic" sz="quarter" idx="20"/>
          </p:nvPr>
        </p:nvSpPr>
        <p:spPr>
          <a:xfrm>
            <a:off x="8488963" y="1860550"/>
            <a:ext cx="730250" cy="730250"/>
          </a:xfrm>
        </p:spPr>
        <p:txBody>
          <a:bodyPr>
            <a:normAutofit/>
          </a:bodyPr>
          <a:lstStyle>
            <a:lvl1pPr marL="0" indent="0" algn="l">
              <a:buNone/>
              <a:defRPr sz="1000" b="1">
                <a:solidFill>
                  <a:schemeClr val="bg1"/>
                </a:solidFill>
              </a:defRPr>
            </a:lvl1pPr>
          </a:lstStyle>
          <a:p>
            <a:r>
              <a:rPr lang="en-US"/>
              <a:t>Click icon to add picture</a:t>
            </a:r>
          </a:p>
        </p:txBody>
      </p:sp>
      <p:sp>
        <p:nvSpPr>
          <p:cNvPr id="31" name="Text Placeholder 49">
            <a:extLst>
              <a:ext uri="{FF2B5EF4-FFF2-40B4-BE49-F238E27FC236}">
                <a16:creationId xmlns:a16="http://schemas.microsoft.com/office/drawing/2014/main" id="{1A9035CB-7D3F-7591-E796-5D86E75B96B1}"/>
              </a:ext>
            </a:extLst>
          </p:cNvPr>
          <p:cNvSpPr>
            <a:spLocks noGrp="1"/>
          </p:cNvSpPr>
          <p:nvPr>
            <p:ph type="body" sz="quarter" idx="56" hasCustomPrompt="1"/>
          </p:nvPr>
        </p:nvSpPr>
        <p:spPr>
          <a:xfrm>
            <a:off x="967437" y="3023170"/>
            <a:ext cx="4823761" cy="287245"/>
          </a:xfrm>
        </p:spPr>
        <p:txBody>
          <a:bodyPr>
            <a:normAutofit/>
          </a:bodyPr>
          <a:lstStyle>
            <a:lvl1pPr marL="0" indent="0" algn="l">
              <a:buNone/>
              <a:defRPr sz="1800" b="1">
                <a:solidFill>
                  <a:schemeClr val="bg1"/>
                </a:solidFill>
              </a:defRPr>
            </a:lvl1pPr>
          </a:lstStyle>
          <a:p>
            <a:pPr lvl="0"/>
            <a:r>
              <a:rPr lang="en-US"/>
              <a:t>Lorem ipsum dolor</a:t>
            </a:r>
          </a:p>
        </p:txBody>
      </p:sp>
      <p:sp>
        <p:nvSpPr>
          <p:cNvPr id="35" name="Text Placeholder 49">
            <a:extLst>
              <a:ext uri="{FF2B5EF4-FFF2-40B4-BE49-F238E27FC236}">
                <a16:creationId xmlns:a16="http://schemas.microsoft.com/office/drawing/2014/main" id="{406BE6C1-FCC1-4605-8CFD-3F518F8F8704}"/>
              </a:ext>
            </a:extLst>
          </p:cNvPr>
          <p:cNvSpPr>
            <a:spLocks noGrp="1"/>
          </p:cNvSpPr>
          <p:nvPr>
            <p:ph type="body" sz="quarter" idx="60" hasCustomPrompt="1"/>
          </p:nvPr>
        </p:nvSpPr>
        <p:spPr>
          <a:xfrm>
            <a:off x="6477000" y="3023170"/>
            <a:ext cx="4828032" cy="287245"/>
          </a:xfrm>
        </p:spPr>
        <p:txBody>
          <a:bodyPr>
            <a:normAutofit/>
          </a:bodyPr>
          <a:lstStyle>
            <a:lvl1pPr marL="0" indent="0" algn="l">
              <a:buNone/>
              <a:defRPr sz="1800" b="1">
                <a:solidFill>
                  <a:schemeClr val="bg1"/>
                </a:solidFill>
              </a:defRPr>
            </a:lvl1pPr>
          </a:lstStyle>
          <a:p>
            <a:pPr lvl="0"/>
            <a:r>
              <a:rPr lang="en-US"/>
              <a:t>Lorem ipsum dolor</a:t>
            </a:r>
          </a:p>
        </p:txBody>
      </p:sp>
      <p:sp>
        <p:nvSpPr>
          <p:cNvPr id="7" name="Content Placeholder 17">
            <a:extLst>
              <a:ext uri="{FF2B5EF4-FFF2-40B4-BE49-F238E27FC236}">
                <a16:creationId xmlns:a16="http://schemas.microsoft.com/office/drawing/2014/main" id="{B4B6A7E2-FF9D-DB99-AB38-64CBF6F89522}"/>
              </a:ext>
            </a:extLst>
          </p:cNvPr>
          <p:cNvSpPr>
            <a:spLocks noGrp="1"/>
          </p:cNvSpPr>
          <p:nvPr>
            <p:ph sz="quarter" idx="61"/>
          </p:nvPr>
        </p:nvSpPr>
        <p:spPr>
          <a:xfrm>
            <a:off x="950976" y="3447288"/>
            <a:ext cx="4846320" cy="20574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1" name="Content Placeholder 17">
            <a:extLst>
              <a:ext uri="{FF2B5EF4-FFF2-40B4-BE49-F238E27FC236}">
                <a16:creationId xmlns:a16="http://schemas.microsoft.com/office/drawing/2014/main" id="{2B1A665A-89B8-6B47-D2C0-CD4BAD6CF9BE}"/>
              </a:ext>
            </a:extLst>
          </p:cNvPr>
          <p:cNvSpPr>
            <a:spLocks noGrp="1"/>
          </p:cNvSpPr>
          <p:nvPr>
            <p:ph sz="quarter" idx="21"/>
          </p:nvPr>
        </p:nvSpPr>
        <p:spPr>
          <a:xfrm>
            <a:off x="6483096" y="3447288"/>
            <a:ext cx="4818888" cy="20574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8" name="Slide Number Placeholder 17">
            <a:extLst>
              <a:ext uri="{FF2B5EF4-FFF2-40B4-BE49-F238E27FC236}">
                <a16:creationId xmlns:a16="http://schemas.microsoft.com/office/drawing/2014/main" id="{EB121C94-7C88-F0D4-226C-BD82F6A7FAAC}"/>
              </a:ext>
            </a:extLst>
          </p:cNvPr>
          <p:cNvSpPr>
            <a:spLocks noGrp="1"/>
          </p:cNvSpPr>
          <p:nvPr>
            <p:ph type="sldNum" sz="quarter" idx="62"/>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250084740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8 person team layout 1">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9B03B720-6873-4B42-8528-45D9C84527AB}"/>
              </a:ext>
            </a:extLst>
          </p:cNvPr>
          <p:cNvSpPr/>
          <p:nvPr/>
        </p:nvSpPr>
        <p:spPr>
          <a:xfrm>
            <a:off x="0" y="5065776"/>
            <a:ext cx="12192000" cy="1792224"/>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5" name="Rectangle 4">
            <a:extLst>
              <a:ext uri="{FF2B5EF4-FFF2-40B4-BE49-F238E27FC236}">
                <a16:creationId xmlns:a16="http://schemas.microsoft.com/office/drawing/2014/main" id="{680756A5-00B3-0BCE-70E9-F5F144376580}"/>
              </a:ext>
            </a:extLst>
          </p:cNvPr>
          <p:cNvSpPr/>
          <p:nvPr/>
        </p:nvSpPr>
        <p:spPr>
          <a:xfrm>
            <a:off x="0" y="2829568"/>
            <a:ext cx="12192000" cy="82803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38986" cy="553998"/>
          </a:xfrm>
          <a:prstGeom prst="rect">
            <a:avLst/>
          </a:prstGeom>
        </p:spPr>
        <p:txBody>
          <a:bodyPr vert="horz" wrap="square" lIns="0" tIns="0" rIns="0" bIns="0" rtlCol="0" anchor="t" anchorCtr="0">
            <a:spAutoFit/>
          </a:bodyPr>
          <a:lstStyle>
            <a:lvl1pPr>
              <a:defRPr/>
            </a:lvl1pPr>
          </a:lstStyle>
          <a:p>
            <a:r>
              <a:rPr lang="en-US"/>
              <a:t>Team slide x 8</a:t>
            </a:r>
            <a:endParaRPr lang="en-GB"/>
          </a:p>
        </p:txBody>
      </p:sp>
      <p:sp>
        <p:nvSpPr>
          <p:cNvPr id="4" name="Picture Placeholder 3">
            <a:extLst>
              <a:ext uri="{FF2B5EF4-FFF2-40B4-BE49-F238E27FC236}">
                <a16:creationId xmlns:a16="http://schemas.microsoft.com/office/drawing/2014/main" id="{6FDE4188-E2AB-BE78-90DD-1E2188036A6D}"/>
              </a:ext>
            </a:extLst>
          </p:cNvPr>
          <p:cNvSpPr>
            <a:spLocks noGrp="1"/>
          </p:cNvSpPr>
          <p:nvPr>
            <p:ph type="pic" sz="quarter" idx="15"/>
          </p:nvPr>
        </p:nvSpPr>
        <p:spPr>
          <a:xfrm>
            <a:off x="816088" y="1628775"/>
            <a:ext cx="1186045" cy="1186045"/>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sp>
        <p:nvSpPr>
          <p:cNvPr id="12" name="Picture Placeholder 3">
            <a:extLst>
              <a:ext uri="{FF2B5EF4-FFF2-40B4-BE49-F238E27FC236}">
                <a16:creationId xmlns:a16="http://schemas.microsoft.com/office/drawing/2014/main" id="{CA9A7A10-8E23-7ABC-C063-353A8D8785CA}"/>
              </a:ext>
            </a:extLst>
          </p:cNvPr>
          <p:cNvSpPr>
            <a:spLocks noGrp="1"/>
          </p:cNvSpPr>
          <p:nvPr>
            <p:ph type="pic" sz="quarter" idx="23"/>
          </p:nvPr>
        </p:nvSpPr>
        <p:spPr>
          <a:xfrm>
            <a:off x="3529633" y="1628775"/>
            <a:ext cx="1186045" cy="1186045"/>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sp>
        <p:nvSpPr>
          <p:cNvPr id="15" name="Picture Placeholder 3">
            <a:extLst>
              <a:ext uri="{FF2B5EF4-FFF2-40B4-BE49-F238E27FC236}">
                <a16:creationId xmlns:a16="http://schemas.microsoft.com/office/drawing/2014/main" id="{FDD7D3F9-6CEE-87E9-C7BC-17F0A716B4D8}"/>
              </a:ext>
            </a:extLst>
          </p:cNvPr>
          <p:cNvSpPr>
            <a:spLocks noGrp="1"/>
          </p:cNvSpPr>
          <p:nvPr>
            <p:ph type="pic" sz="quarter" idx="27"/>
          </p:nvPr>
        </p:nvSpPr>
        <p:spPr>
          <a:xfrm>
            <a:off x="6248400" y="1628775"/>
            <a:ext cx="1186045" cy="1186045"/>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sp>
        <p:nvSpPr>
          <p:cNvPr id="22" name="Picture Placeholder 3">
            <a:extLst>
              <a:ext uri="{FF2B5EF4-FFF2-40B4-BE49-F238E27FC236}">
                <a16:creationId xmlns:a16="http://schemas.microsoft.com/office/drawing/2014/main" id="{39D14E4D-15CE-6A3B-EEEC-38478C81CD50}"/>
              </a:ext>
            </a:extLst>
          </p:cNvPr>
          <p:cNvSpPr>
            <a:spLocks noGrp="1"/>
          </p:cNvSpPr>
          <p:nvPr>
            <p:ph type="pic" sz="quarter" idx="35"/>
          </p:nvPr>
        </p:nvSpPr>
        <p:spPr>
          <a:xfrm>
            <a:off x="816088" y="3846128"/>
            <a:ext cx="1186045" cy="1186045"/>
          </a:xfrm>
          <a:prstGeom prst="rect">
            <a:avLst/>
          </a:prstGeom>
          <a:solidFill>
            <a:srgbClr val="E7E7E8"/>
          </a:solidFill>
        </p:spPr>
        <p:txBody>
          <a:bodyPr lIns="72000" tIns="72000" rIns="72000"/>
          <a:lstStyle>
            <a:lvl1pPr marL="0" indent="0">
              <a:buNone/>
              <a:defRPr b="1">
                <a:solidFill>
                  <a:schemeClr val="accent4"/>
                </a:solidFill>
              </a:defRPr>
            </a:lvl1pPr>
          </a:lstStyle>
          <a:p>
            <a:r>
              <a:rPr lang="en-US"/>
              <a:t>Click icon to add picture</a:t>
            </a:r>
            <a:endParaRPr lang="en-GB"/>
          </a:p>
        </p:txBody>
      </p:sp>
      <p:sp>
        <p:nvSpPr>
          <p:cNvPr id="30" name="Picture Placeholder 3">
            <a:extLst>
              <a:ext uri="{FF2B5EF4-FFF2-40B4-BE49-F238E27FC236}">
                <a16:creationId xmlns:a16="http://schemas.microsoft.com/office/drawing/2014/main" id="{6F988C83-F565-7C63-0E48-19C1874AA996}"/>
              </a:ext>
            </a:extLst>
          </p:cNvPr>
          <p:cNvSpPr>
            <a:spLocks noGrp="1"/>
          </p:cNvSpPr>
          <p:nvPr>
            <p:ph type="pic" sz="quarter" idx="38"/>
          </p:nvPr>
        </p:nvSpPr>
        <p:spPr>
          <a:xfrm>
            <a:off x="3529633" y="3846128"/>
            <a:ext cx="1186045" cy="1186045"/>
          </a:xfrm>
          <a:prstGeom prst="rect">
            <a:avLst/>
          </a:prstGeom>
          <a:solidFill>
            <a:srgbClr val="E7E7E8"/>
          </a:solidFill>
        </p:spPr>
        <p:txBody>
          <a:bodyPr lIns="72000" tIns="72000" rIns="72000"/>
          <a:lstStyle>
            <a:lvl1pPr marL="0" indent="0">
              <a:buNone/>
              <a:defRPr b="1">
                <a:solidFill>
                  <a:schemeClr val="accent4"/>
                </a:solidFill>
              </a:defRPr>
            </a:lvl1pPr>
          </a:lstStyle>
          <a:p>
            <a:r>
              <a:rPr lang="en-US"/>
              <a:t>Click icon to add picture</a:t>
            </a:r>
            <a:endParaRPr lang="en-GB"/>
          </a:p>
        </p:txBody>
      </p:sp>
      <p:sp>
        <p:nvSpPr>
          <p:cNvPr id="33" name="Picture Placeholder 3">
            <a:extLst>
              <a:ext uri="{FF2B5EF4-FFF2-40B4-BE49-F238E27FC236}">
                <a16:creationId xmlns:a16="http://schemas.microsoft.com/office/drawing/2014/main" id="{F895E542-A01B-9B4C-2279-89E2F0AD6A85}"/>
              </a:ext>
            </a:extLst>
          </p:cNvPr>
          <p:cNvSpPr>
            <a:spLocks noGrp="1"/>
          </p:cNvSpPr>
          <p:nvPr>
            <p:ph type="pic" sz="quarter" idx="41"/>
          </p:nvPr>
        </p:nvSpPr>
        <p:spPr>
          <a:xfrm>
            <a:off x="6248400" y="3846128"/>
            <a:ext cx="1186045" cy="1186045"/>
          </a:xfrm>
          <a:prstGeom prst="rect">
            <a:avLst/>
          </a:prstGeom>
          <a:solidFill>
            <a:srgbClr val="E7E7E8"/>
          </a:solidFill>
        </p:spPr>
        <p:txBody>
          <a:bodyPr lIns="72000" tIns="72000" rIns="72000"/>
          <a:lstStyle>
            <a:lvl1pPr marL="0" indent="0">
              <a:buNone/>
              <a:defRPr b="1">
                <a:solidFill>
                  <a:schemeClr val="accent4"/>
                </a:solidFill>
              </a:defRPr>
            </a:lvl1pPr>
          </a:lstStyle>
          <a:p>
            <a:r>
              <a:rPr lang="en-US"/>
              <a:t>Click icon to add picture</a:t>
            </a:r>
            <a:endParaRPr lang="en-GB"/>
          </a:p>
        </p:txBody>
      </p:sp>
      <p:sp>
        <p:nvSpPr>
          <p:cNvPr id="36" name="Picture Placeholder 3">
            <a:extLst>
              <a:ext uri="{FF2B5EF4-FFF2-40B4-BE49-F238E27FC236}">
                <a16:creationId xmlns:a16="http://schemas.microsoft.com/office/drawing/2014/main" id="{E5170D71-9E6A-98B0-D397-960B050D03C1}"/>
              </a:ext>
            </a:extLst>
          </p:cNvPr>
          <p:cNvSpPr>
            <a:spLocks noGrp="1"/>
          </p:cNvSpPr>
          <p:nvPr>
            <p:ph type="pic" sz="quarter" idx="44"/>
          </p:nvPr>
        </p:nvSpPr>
        <p:spPr>
          <a:xfrm>
            <a:off x="8925833" y="1628775"/>
            <a:ext cx="1186045" cy="1186045"/>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sp>
        <p:nvSpPr>
          <p:cNvPr id="39" name="Picture Placeholder 3">
            <a:extLst>
              <a:ext uri="{FF2B5EF4-FFF2-40B4-BE49-F238E27FC236}">
                <a16:creationId xmlns:a16="http://schemas.microsoft.com/office/drawing/2014/main" id="{428A82AD-0D4A-D943-F542-AF9FAED850D5}"/>
              </a:ext>
            </a:extLst>
          </p:cNvPr>
          <p:cNvSpPr>
            <a:spLocks noGrp="1"/>
          </p:cNvSpPr>
          <p:nvPr>
            <p:ph type="pic" sz="quarter" idx="47"/>
          </p:nvPr>
        </p:nvSpPr>
        <p:spPr>
          <a:xfrm>
            <a:off x="8925833" y="3846128"/>
            <a:ext cx="1186045" cy="1186045"/>
          </a:xfrm>
          <a:prstGeom prst="rect">
            <a:avLst/>
          </a:prstGeom>
          <a:solidFill>
            <a:srgbClr val="E7E7E8"/>
          </a:solidFill>
        </p:spPr>
        <p:txBody>
          <a:bodyPr lIns="72000" tIns="72000" rIns="72000"/>
          <a:lstStyle>
            <a:lvl1pPr marL="0" indent="0">
              <a:buNone/>
              <a:defRPr b="1">
                <a:solidFill>
                  <a:schemeClr val="accent4"/>
                </a:solidFill>
              </a:defRPr>
            </a:lvl1pPr>
          </a:lstStyle>
          <a:p>
            <a:r>
              <a:rPr lang="en-US"/>
              <a:t>Click icon to add picture</a:t>
            </a:r>
            <a:endParaRPr lang="en-GB"/>
          </a:p>
        </p:txBody>
      </p:sp>
      <p:grpSp>
        <p:nvGrpSpPr>
          <p:cNvPr id="2" name="Group 1">
            <a:extLst>
              <a:ext uri="{FF2B5EF4-FFF2-40B4-BE49-F238E27FC236}">
                <a16:creationId xmlns:a16="http://schemas.microsoft.com/office/drawing/2014/main" id="{7242A219-B11B-0685-ABFB-AF45DDFD1558}"/>
              </a:ext>
            </a:extLst>
          </p:cNvPr>
          <p:cNvGrpSpPr/>
          <p:nvPr/>
        </p:nvGrpSpPr>
        <p:grpSpPr>
          <a:xfrm>
            <a:off x="10863102" y="309052"/>
            <a:ext cx="911847" cy="382707"/>
            <a:chOff x="7459170" y="481236"/>
            <a:chExt cx="2697427" cy="1132124"/>
          </a:xfrm>
        </p:grpSpPr>
        <p:sp>
          <p:nvSpPr>
            <p:cNvPr id="8" name="Freeform 7">
              <a:extLst>
                <a:ext uri="{FF2B5EF4-FFF2-40B4-BE49-F238E27FC236}">
                  <a16:creationId xmlns:a16="http://schemas.microsoft.com/office/drawing/2014/main" id="{FA0DE544-FFBA-8474-E76F-6218DD1BB0F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3BE7E6EF-6A42-D707-9464-9DA80D12E2A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DEBAC19B-D761-0EF0-6A28-01E5C3DC33D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FCCE27E2-C9E7-7619-94BA-79C71052375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56A22896-9BE5-18EF-9293-1D3A5E8197B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BC8F2BA3-339E-6A43-10B5-2AF4C69D071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39EF6E0D-D343-199A-E1EF-AE81719FD7B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7" name="Slide Number Placeholder 6">
            <a:extLst>
              <a:ext uri="{FF2B5EF4-FFF2-40B4-BE49-F238E27FC236}">
                <a16:creationId xmlns:a16="http://schemas.microsoft.com/office/drawing/2014/main" id="{AC0EAB92-388B-094C-A989-336235980C87}"/>
              </a:ext>
            </a:extLst>
          </p:cNvPr>
          <p:cNvSpPr>
            <a:spLocks noGrp="1"/>
          </p:cNvSpPr>
          <p:nvPr>
            <p:ph type="sldNum" sz="quarter" idx="50"/>
          </p:nvPr>
        </p:nvSpPr>
        <p:spPr>
          <a:xfrm>
            <a:off x="11341289" y="6404844"/>
            <a:ext cx="476534" cy="153632"/>
          </a:xfrm>
          <a:prstGeom prst="rect">
            <a:avLst/>
          </a:prstGeom>
        </p:spPr>
        <p:txBody>
          <a:bodyPr/>
          <a:lstStyle>
            <a:lvl1pPr>
              <a:defRPr>
                <a:solidFill>
                  <a:schemeClr val="bg1"/>
                </a:solidFill>
              </a:defRPr>
            </a:lvl1pPr>
          </a:lstStyle>
          <a:p>
            <a:fld id="{9E74224C-F5B0-D04D-98A9-64EC68DC7E07}" type="slidenum">
              <a:rPr lang="en-US" smtClean="0"/>
              <a:pPr/>
              <a:t>‹#›</a:t>
            </a:fld>
            <a:endParaRPr lang="en-US"/>
          </a:p>
        </p:txBody>
      </p:sp>
      <p:sp>
        <p:nvSpPr>
          <p:cNvPr id="24" name="Text Placeholder 7">
            <a:extLst>
              <a:ext uri="{FF2B5EF4-FFF2-40B4-BE49-F238E27FC236}">
                <a16:creationId xmlns:a16="http://schemas.microsoft.com/office/drawing/2014/main" id="{532D542C-9525-7D3F-2E08-6EF6FBD50EA8}"/>
              </a:ext>
            </a:extLst>
          </p:cNvPr>
          <p:cNvSpPr>
            <a:spLocks noGrp="1"/>
          </p:cNvSpPr>
          <p:nvPr>
            <p:ph type="body" sz="quarter" idx="19" hasCustomPrompt="1"/>
          </p:nvPr>
        </p:nvSpPr>
        <p:spPr>
          <a:xfrm>
            <a:off x="816088" y="2941036"/>
            <a:ext cx="2354877"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25" name="Text Placeholder 7">
            <a:extLst>
              <a:ext uri="{FF2B5EF4-FFF2-40B4-BE49-F238E27FC236}">
                <a16:creationId xmlns:a16="http://schemas.microsoft.com/office/drawing/2014/main" id="{C351CC29-8126-06E3-566A-DBA82D95FD22}"/>
              </a:ext>
            </a:extLst>
          </p:cNvPr>
          <p:cNvSpPr>
            <a:spLocks noGrp="1"/>
          </p:cNvSpPr>
          <p:nvPr>
            <p:ph type="body" sz="quarter" idx="22" hasCustomPrompt="1"/>
          </p:nvPr>
        </p:nvSpPr>
        <p:spPr>
          <a:xfrm>
            <a:off x="816088" y="3262559"/>
            <a:ext cx="2354877"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26" name="Text Placeholder 7">
            <a:extLst>
              <a:ext uri="{FF2B5EF4-FFF2-40B4-BE49-F238E27FC236}">
                <a16:creationId xmlns:a16="http://schemas.microsoft.com/office/drawing/2014/main" id="{63E18A8C-5687-94AB-ED40-93A405EB699E}"/>
              </a:ext>
            </a:extLst>
          </p:cNvPr>
          <p:cNvSpPr>
            <a:spLocks noGrp="1"/>
          </p:cNvSpPr>
          <p:nvPr>
            <p:ph type="body" sz="quarter" idx="36" hasCustomPrompt="1"/>
          </p:nvPr>
        </p:nvSpPr>
        <p:spPr>
          <a:xfrm>
            <a:off x="816088" y="5158389"/>
            <a:ext cx="2354877"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42" name="Text Placeholder 7">
            <a:extLst>
              <a:ext uri="{FF2B5EF4-FFF2-40B4-BE49-F238E27FC236}">
                <a16:creationId xmlns:a16="http://schemas.microsoft.com/office/drawing/2014/main" id="{0BDCB05A-8B1B-E2D7-1734-A0898B8A5A19}"/>
              </a:ext>
            </a:extLst>
          </p:cNvPr>
          <p:cNvSpPr>
            <a:spLocks noGrp="1"/>
          </p:cNvSpPr>
          <p:nvPr>
            <p:ph type="body" sz="quarter" idx="37" hasCustomPrompt="1"/>
          </p:nvPr>
        </p:nvSpPr>
        <p:spPr>
          <a:xfrm>
            <a:off x="816088" y="5479912"/>
            <a:ext cx="2354877"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43" name="Text Placeholder 7">
            <a:extLst>
              <a:ext uri="{FF2B5EF4-FFF2-40B4-BE49-F238E27FC236}">
                <a16:creationId xmlns:a16="http://schemas.microsoft.com/office/drawing/2014/main" id="{631F4CC3-67F8-559C-3D11-8FCD27B5535C}"/>
              </a:ext>
            </a:extLst>
          </p:cNvPr>
          <p:cNvSpPr>
            <a:spLocks noGrp="1"/>
          </p:cNvSpPr>
          <p:nvPr>
            <p:ph type="body" sz="quarter" idx="45" hasCustomPrompt="1"/>
          </p:nvPr>
        </p:nvSpPr>
        <p:spPr>
          <a:xfrm>
            <a:off x="3529633" y="2936750"/>
            <a:ext cx="2354877"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44" name="Text Placeholder 7">
            <a:extLst>
              <a:ext uri="{FF2B5EF4-FFF2-40B4-BE49-F238E27FC236}">
                <a16:creationId xmlns:a16="http://schemas.microsoft.com/office/drawing/2014/main" id="{544FC3A3-56A8-34DF-5326-9CFC7B969C69}"/>
              </a:ext>
            </a:extLst>
          </p:cNvPr>
          <p:cNvSpPr>
            <a:spLocks noGrp="1"/>
          </p:cNvSpPr>
          <p:nvPr>
            <p:ph type="body" sz="quarter" idx="46" hasCustomPrompt="1"/>
          </p:nvPr>
        </p:nvSpPr>
        <p:spPr>
          <a:xfrm>
            <a:off x="3529633" y="3258273"/>
            <a:ext cx="2354877"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45" name="Text Placeholder 7">
            <a:extLst>
              <a:ext uri="{FF2B5EF4-FFF2-40B4-BE49-F238E27FC236}">
                <a16:creationId xmlns:a16="http://schemas.microsoft.com/office/drawing/2014/main" id="{63EA308D-E61A-B9FE-0E23-CD1E2DC710BF}"/>
              </a:ext>
            </a:extLst>
          </p:cNvPr>
          <p:cNvSpPr>
            <a:spLocks noGrp="1"/>
          </p:cNvSpPr>
          <p:nvPr>
            <p:ph type="body" sz="quarter" idx="48" hasCustomPrompt="1"/>
          </p:nvPr>
        </p:nvSpPr>
        <p:spPr>
          <a:xfrm>
            <a:off x="3529633" y="5154103"/>
            <a:ext cx="2354877"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46" name="Text Placeholder 7">
            <a:extLst>
              <a:ext uri="{FF2B5EF4-FFF2-40B4-BE49-F238E27FC236}">
                <a16:creationId xmlns:a16="http://schemas.microsoft.com/office/drawing/2014/main" id="{AD122378-F0EE-BA96-CF2A-159B4E0C1B26}"/>
              </a:ext>
            </a:extLst>
          </p:cNvPr>
          <p:cNvSpPr>
            <a:spLocks noGrp="1"/>
          </p:cNvSpPr>
          <p:nvPr>
            <p:ph type="body" sz="quarter" idx="49" hasCustomPrompt="1"/>
          </p:nvPr>
        </p:nvSpPr>
        <p:spPr>
          <a:xfrm>
            <a:off x="3529633" y="5475626"/>
            <a:ext cx="2354877"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47" name="Text Placeholder 7">
            <a:extLst>
              <a:ext uri="{FF2B5EF4-FFF2-40B4-BE49-F238E27FC236}">
                <a16:creationId xmlns:a16="http://schemas.microsoft.com/office/drawing/2014/main" id="{F553B820-93FA-274D-CF01-40F1FDD53D5C}"/>
              </a:ext>
            </a:extLst>
          </p:cNvPr>
          <p:cNvSpPr>
            <a:spLocks noGrp="1"/>
          </p:cNvSpPr>
          <p:nvPr>
            <p:ph type="body" sz="quarter" idx="51" hasCustomPrompt="1"/>
          </p:nvPr>
        </p:nvSpPr>
        <p:spPr>
          <a:xfrm>
            <a:off x="6248400" y="2940916"/>
            <a:ext cx="2354877"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48" name="Text Placeholder 7">
            <a:extLst>
              <a:ext uri="{FF2B5EF4-FFF2-40B4-BE49-F238E27FC236}">
                <a16:creationId xmlns:a16="http://schemas.microsoft.com/office/drawing/2014/main" id="{3AF8D05D-8D9C-711F-42B4-464FA543B029}"/>
              </a:ext>
            </a:extLst>
          </p:cNvPr>
          <p:cNvSpPr>
            <a:spLocks noGrp="1"/>
          </p:cNvSpPr>
          <p:nvPr>
            <p:ph type="body" sz="quarter" idx="52" hasCustomPrompt="1"/>
          </p:nvPr>
        </p:nvSpPr>
        <p:spPr>
          <a:xfrm>
            <a:off x="6248400" y="3262439"/>
            <a:ext cx="2354877"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49" name="Text Placeholder 7">
            <a:extLst>
              <a:ext uri="{FF2B5EF4-FFF2-40B4-BE49-F238E27FC236}">
                <a16:creationId xmlns:a16="http://schemas.microsoft.com/office/drawing/2014/main" id="{86F990CB-80EC-D858-37CE-9156AA940A7A}"/>
              </a:ext>
            </a:extLst>
          </p:cNvPr>
          <p:cNvSpPr>
            <a:spLocks noGrp="1"/>
          </p:cNvSpPr>
          <p:nvPr>
            <p:ph type="body" sz="quarter" idx="53" hasCustomPrompt="1"/>
          </p:nvPr>
        </p:nvSpPr>
        <p:spPr>
          <a:xfrm>
            <a:off x="6248400" y="5158269"/>
            <a:ext cx="2354877"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50" name="Text Placeholder 7">
            <a:extLst>
              <a:ext uri="{FF2B5EF4-FFF2-40B4-BE49-F238E27FC236}">
                <a16:creationId xmlns:a16="http://schemas.microsoft.com/office/drawing/2014/main" id="{E80C2246-5488-D13F-70C2-66166826851E}"/>
              </a:ext>
            </a:extLst>
          </p:cNvPr>
          <p:cNvSpPr>
            <a:spLocks noGrp="1"/>
          </p:cNvSpPr>
          <p:nvPr>
            <p:ph type="body" sz="quarter" idx="54" hasCustomPrompt="1"/>
          </p:nvPr>
        </p:nvSpPr>
        <p:spPr>
          <a:xfrm>
            <a:off x="6248400" y="5479792"/>
            <a:ext cx="2354877"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51" name="Text Placeholder 7">
            <a:extLst>
              <a:ext uri="{FF2B5EF4-FFF2-40B4-BE49-F238E27FC236}">
                <a16:creationId xmlns:a16="http://schemas.microsoft.com/office/drawing/2014/main" id="{81BAA5F7-B1D0-AEC8-3A32-A111C00B9D00}"/>
              </a:ext>
            </a:extLst>
          </p:cNvPr>
          <p:cNvSpPr>
            <a:spLocks noGrp="1"/>
          </p:cNvSpPr>
          <p:nvPr>
            <p:ph type="body" sz="quarter" idx="55" hasCustomPrompt="1"/>
          </p:nvPr>
        </p:nvSpPr>
        <p:spPr>
          <a:xfrm>
            <a:off x="8925833" y="2934696"/>
            <a:ext cx="2354877"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52" name="Text Placeholder 7">
            <a:extLst>
              <a:ext uri="{FF2B5EF4-FFF2-40B4-BE49-F238E27FC236}">
                <a16:creationId xmlns:a16="http://schemas.microsoft.com/office/drawing/2014/main" id="{24D4F19F-5CA8-5652-E45D-2E0CAE24597B}"/>
              </a:ext>
            </a:extLst>
          </p:cNvPr>
          <p:cNvSpPr>
            <a:spLocks noGrp="1"/>
          </p:cNvSpPr>
          <p:nvPr>
            <p:ph type="body" sz="quarter" idx="56" hasCustomPrompt="1"/>
          </p:nvPr>
        </p:nvSpPr>
        <p:spPr>
          <a:xfrm>
            <a:off x="8925833" y="3256219"/>
            <a:ext cx="2354877"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53" name="Text Placeholder 7">
            <a:extLst>
              <a:ext uri="{FF2B5EF4-FFF2-40B4-BE49-F238E27FC236}">
                <a16:creationId xmlns:a16="http://schemas.microsoft.com/office/drawing/2014/main" id="{58A55350-5E99-6297-A459-ECD30A1B3B53}"/>
              </a:ext>
            </a:extLst>
          </p:cNvPr>
          <p:cNvSpPr>
            <a:spLocks noGrp="1"/>
          </p:cNvSpPr>
          <p:nvPr>
            <p:ph type="body" sz="quarter" idx="57" hasCustomPrompt="1"/>
          </p:nvPr>
        </p:nvSpPr>
        <p:spPr>
          <a:xfrm>
            <a:off x="8925833" y="5152049"/>
            <a:ext cx="2354877"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54" name="Text Placeholder 7">
            <a:extLst>
              <a:ext uri="{FF2B5EF4-FFF2-40B4-BE49-F238E27FC236}">
                <a16:creationId xmlns:a16="http://schemas.microsoft.com/office/drawing/2014/main" id="{D97A068A-812D-5CC0-0491-46FB10B3B596}"/>
              </a:ext>
            </a:extLst>
          </p:cNvPr>
          <p:cNvSpPr>
            <a:spLocks noGrp="1"/>
          </p:cNvSpPr>
          <p:nvPr>
            <p:ph type="body" sz="quarter" idx="58" hasCustomPrompt="1"/>
          </p:nvPr>
        </p:nvSpPr>
        <p:spPr>
          <a:xfrm>
            <a:off x="8925833" y="5473572"/>
            <a:ext cx="2354877" cy="274320"/>
          </a:xfrm>
        </p:spPr>
        <p:txBody>
          <a:bodyPr/>
          <a:lstStyle>
            <a:lvl1pPr marL="0" indent="0">
              <a:spcBef>
                <a:spcPts val="0"/>
              </a:spcBef>
              <a:buNone/>
              <a:defRPr sz="1400" b="0">
                <a:solidFill>
                  <a:schemeClr val="bg1"/>
                </a:solidFill>
                <a:latin typeface="+mn-lt"/>
              </a:defRPr>
            </a:lvl1pPr>
          </a:lstStyle>
          <a:p>
            <a:pPr lvl="0"/>
            <a:r>
              <a:rPr lang="en-US"/>
              <a:t>Title</a:t>
            </a:r>
          </a:p>
        </p:txBody>
      </p:sp>
    </p:spTree>
    <p:extLst>
      <p:ext uri="{BB962C8B-B14F-4D97-AF65-F5344CB8AC3E}">
        <p14:creationId xmlns:p14="http://schemas.microsoft.com/office/powerpoint/2010/main" val="4208279549"/>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userDrawn="1">
  <p:cSld name="Three step process - squares">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marL="0" indent="0" algn="l">
              <a:buFont typeface="Arial" panose="020B0604020202020204" pitchFamily="34" charset="0"/>
              <a:buNone/>
              <a:defRPr baseline="0"/>
            </a:lvl1pPr>
          </a:lstStyle>
          <a:p>
            <a:r>
              <a:rPr lang="en-US"/>
              <a:t>Three step process - squares</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marL="0" indent="0" algn="l">
              <a:spcBef>
                <a:spcPts val="0"/>
              </a:spcBef>
              <a:buNone/>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lgn="l">
                <a:buFont typeface="Arial" panose="020B0604020202020204" pitchFamily="34" charset="0"/>
                <a:buNone/>
              </a:pPr>
              <a:endParaRPr lang="en-US"/>
            </a:p>
          </p:txBody>
        </p:sp>
      </p:grpSp>
      <p:grpSp>
        <p:nvGrpSpPr>
          <p:cNvPr id="9" name="Group 8">
            <a:extLst>
              <a:ext uri="{FF2B5EF4-FFF2-40B4-BE49-F238E27FC236}">
                <a16:creationId xmlns:a16="http://schemas.microsoft.com/office/drawing/2014/main" id="{EDAC905F-2EB9-6216-DBB3-EF1D5ECD0722}"/>
              </a:ext>
            </a:extLst>
          </p:cNvPr>
          <p:cNvGrpSpPr/>
          <p:nvPr/>
        </p:nvGrpSpPr>
        <p:grpSpPr>
          <a:xfrm>
            <a:off x="815975" y="1749278"/>
            <a:ext cx="3409075" cy="4499121"/>
            <a:chOff x="550863" y="1689100"/>
            <a:chExt cx="3563625" cy="4764088"/>
          </a:xfrm>
        </p:grpSpPr>
        <p:sp>
          <p:nvSpPr>
            <p:cNvPr id="16" name="Rounded Rectangle 15">
              <a:extLst>
                <a:ext uri="{FF2B5EF4-FFF2-40B4-BE49-F238E27FC236}">
                  <a16:creationId xmlns:a16="http://schemas.microsoft.com/office/drawing/2014/main" id="{E13A0F39-58E9-9B04-EA6B-E832AD497155}"/>
                </a:ext>
              </a:extLst>
            </p:cNvPr>
            <p:cNvSpPr/>
            <p:nvPr/>
          </p:nvSpPr>
          <p:spPr>
            <a:xfrm>
              <a:off x="550865" y="1689100"/>
              <a:ext cx="3563623" cy="4764088"/>
            </a:xfrm>
            <a:prstGeom prst="roundRect">
              <a:avLst>
                <a:gd name="adj" fmla="val 0"/>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l">
                <a:buFont typeface="Arial" panose="020B0604020202020204" pitchFamily="34" charset="0"/>
                <a:buNone/>
              </a:pPr>
              <a:endParaRPr lang="en-US" sz="1400"/>
            </a:p>
          </p:txBody>
        </p:sp>
        <p:sp>
          <p:nvSpPr>
            <p:cNvPr id="17" name="Freeform 16">
              <a:extLst>
                <a:ext uri="{FF2B5EF4-FFF2-40B4-BE49-F238E27FC236}">
                  <a16:creationId xmlns:a16="http://schemas.microsoft.com/office/drawing/2014/main" id="{F473863E-9C64-7C09-53D5-3DD010F79A06}"/>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marL="0" indent="0" algn="l">
                <a:buFont typeface="Arial" panose="020B0604020202020204" pitchFamily="34" charset="0"/>
                <a:buNone/>
              </a:pPr>
              <a:endParaRPr lang="en-US" sz="1400">
                <a:solidFill>
                  <a:schemeClr val="bg1"/>
                </a:solidFill>
              </a:endParaRPr>
            </a:p>
          </p:txBody>
        </p:sp>
      </p:grpSp>
      <p:grpSp>
        <p:nvGrpSpPr>
          <p:cNvPr id="20" name="Group 19">
            <a:extLst>
              <a:ext uri="{FF2B5EF4-FFF2-40B4-BE49-F238E27FC236}">
                <a16:creationId xmlns:a16="http://schemas.microsoft.com/office/drawing/2014/main" id="{13A130A8-9DB0-D9A4-8FF2-6B5EDB076568}"/>
              </a:ext>
            </a:extLst>
          </p:cNvPr>
          <p:cNvGrpSpPr/>
          <p:nvPr/>
        </p:nvGrpSpPr>
        <p:grpSpPr>
          <a:xfrm>
            <a:off x="4421625" y="1749278"/>
            <a:ext cx="3409075" cy="4499121"/>
            <a:chOff x="550863" y="1689100"/>
            <a:chExt cx="3563625" cy="4764088"/>
          </a:xfrm>
        </p:grpSpPr>
        <p:sp>
          <p:nvSpPr>
            <p:cNvPr id="22" name="Rounded Rectangle 21">
              <a:extLst>
                <a:ext uri="{FF2B5EF4-FFF2-40B4-BE49-F238E27FC236}">
                  <a16:creationId xmlns:a16="http://schemas.microsoft.com/office/drawing/2014/main" id="{7C77533A-EE54-D84D-6A62-18B52474F7FE}"/>
                </a:ext>
              </a:extLst>
            </p:cNvPr>
            <p:cNvSpPr/>
            <p:nvPr/>
          </p:nvSpPr>
          <p:spPr>
            <a:xfrm>
              <a:off x="550865" y="1689100"/>
              <a:ext cx="3563623" cy="4764088"/>
            </a:xfrm>
            <a:prstGeom prst="roundRect">
              <a:avLst>
                <a:gd name="adj" fmla="val 0"/>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l">
                <a:buFont typeface="Arial" panose="020B0604020202020204" pitchFamily="34" charset="0"/>
                <a:buNone/>
              </a:pPr>
              <a:endParaRPr lang="en-US" sz="1400"/>
            </a:p>
          </p:txBody>
        </p:sp>
        <p:sp>
          <p:nvSpPr>
            <p:cNvPr id="23" name="Freeform 22">
              <a:extLst>
                <a:ext uri="{FF2B5EF4-FFF2-40B4-BE49-F238E27FC236}">
                  <a16:creationId xmlns:a16="http://schemas.microsoft.com/office/drawing/2014/main" id="{94549ECE-BDD5-F25D-242A-E284D106A98D}"/>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marL="0" indent="0" algn="l">
                <a:buFont typeface="Arial" panose="020B0604020202020204" pitchFamily="34" charset="0"/>
                <a:buNone/>
              </a:pPr>
              <a:endParaRPr lang="en-US" sz="1400">
                <a:solidFill>
                  <a:schemeClr val="bg1"/>
                </a:solidFill>
              </a:endParaRPr>
            </a:p>
          </p:txBody>
        </p:sp>
      </p:grpSp>
      <p:grpSp>
        <p:nvGrpSpPr>
          <p:cNvPr id="25" name="Group 24">
            <a:extLst>
              <a:ext uri="{FF2B5EF4-FFF2-40B4-BE49-F238E27FC236}">
                <a16:creationId xmlns:a16="http://schemas.microsoft.com/office/drawing/2014/main" id="{4E7832AA-3727-C094-D7D3-98CF4BBDEF42}"/>
              </a:ext>
            </a:extLst>
          </p:cNvPr>
          <p:cNvGrpSpPr/>
          <p:nvPr/>
        </p:nvGrpSpPr>
        <p:grpSpPr>
          <a:xfrm>
            <a:off x="8027275" y="1749278"/>
            <a:ext cx="3409075" cy="4499121"/>
            <a:chOff x="550863" y="1689100"/>
            <a:chExt cx="3563625" cy="4764088"/>
          </a:xfrm>
        </p:grpSpPr>
        <p:sp>
          <p:nvSpPr>
            <p:cNvPr id="27" name="Rounded Rectangle 26">
              <a:extLst>
                <a:ext uri="{FF2B5EF4-FFF2-40B4-BE49-F238E27FC236}">
                  <a16:creationId xmlns:a16="http://schemas.microsoft.com/office/drawing/2014/main" id="{A7F44772-FD18-3761-67B1-B6F1857D264A}"/>
                </a:ext>
              </a:extLst>
            </p:cNvPr>
            <p:cNvSpPr/>
            <p:nvPr/>
          </p:nvSpPr>
          <p:spPr>
            <a:xfrm>
              <a:off x="550865" y="1689100"/>
              <a:ext cx="3563623" cy="4764088"/>
            </a:xfrm>
            <a:prstGeom prst="roundRect">
              <a:avLst>
                <a:gd name="adj" fmla="val 0"/>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l">
                <a:buFont typeface="Arial" panose="020B0604020202020204" pitchFamily="34" charset="0"/>
                <a:buNone/>
              </a:pPr>
              <a:endParaRPr lang="en-US" sz="1400"/>
            </a:p>
          </p:txBody>
        </p:sp>
        <p:sp>
          <p:nvSpPr>
            <p:cNvPr id="28" name="Freeform 27">
              <a:extLst>
                <a:ext uri="{FF2B5EF4-FFF2-40B4-BE49-F238E27FC236}">
                  <a16:creationId xmlns:a16="http://schemas.microsoft.com/office/drawing/2014/main" id="{912EE670-FED1-9C9C-DF03-92C3E3003F39}"/>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marL="0" indent="0" algn="l">
                <a:buFont typeface="Arial" panose="020B0604020202020204" pitchFamily="34" charset="0"/>
                <a:buNone/>
              </a:pPr>
              <a:endParaRPr lang="en-US" sz="1400">
                <a:solidFill>
                  <a:schemeClr val="bg1"/>
                </a:solidFill>
              </a:endParaRPr>
            </a:p>
          </p:txBody>
        </p:sp>
      </p:grpSp>
      <p:sp>
        <p:nvSpPr>
          <p:cNvPr id="29" name="Picture Placeholder 9">
            <a:extLst>
              <a:ext uri="{FF2B5EF4-FFF2-40B4-BE49-F238E27FC236}">
                <a16:creationId xmlns:a16="http://schemas.microsoft.com/office/drawing/2014/main" id="{281162E0-CF45-FB79-715F-3DDD27C1B83B}"/>
              </a:ext>
            </a:extLst>
          </p:cNvPr>
          <p:cNvSpPr>
            <a:spLocks noGrp="1"/>
          </p:cNvSpPr>
          <p:nvPr>
            <p:ph type="pic" sz="quarter" idx="19"/>
          </p:nvPr>
        </p:nvSpPr>
        <p:spPr>
          <a:xfrm>
            <a:off x="2138816" y="1860550"/>
            <a:ext cx="730250" cy="730250"/>
          </a:xfrm>
        </p:spPr>
        <p:txBody>
          <a:bodyPr>
            <a:normAutofit/>
          </a:bodyPr>
          <a:lstStyle>
            <a:lvl1pPr marL="0" indent="0" algn="l">
              <a:buNone/>
              <a:defRPr sz="1000" b="1">
                <a:solidFill>
                  <a:schemeClr val="bg1"/>
                </a:solidFill>
              </a:defRPr>
            </a:lvl1pPr>
          </a:lstStyle>
          <a:p>
            <a:r>
              <a:rPr lang="en-US"/>
              <a:t>Click icon to add picture</a:t>
            </a:r>
          </a:p>
        </p:txBody>
      </p:sp>
      <p:sp>
        <p:nvSpPr>
          <p:cNvPr id="30" name="Picture Placeholder 9">
            <a:extLst>
              <a:ext uri="{FF2B5EF4-FFF2-40B4-BE49-F238E27FC236}">
                <a16:creationId xmlns:a16="http://schemas.microsoft.com/office/drawing/2014/main" id="{B5D1FBA9-4A5E-0C43-0372-F80D7127F557}"/>
              </a:ext>
            </a:extLst>
          </p:cNvPr>
          <p:cNvSpPr>
            <a:spLocks noGrp="1"/>
          </p:cNvSpPr>
          <p:nvPr>
            <p:ph type="pic" sz="quarter" idx="20"/>
          </p:nvPr>
        </p:nvSpPr>
        <p:spPr>
          <a:xfrm>
            <a:off x="5759632" y="1860550"/>
            <a:ext cx="730250" cy="730250"/>
          </a:xfrm>
        </p:spPr>
        <p:txBody>
          <a:bodyPr>
            <a:normAutofit/>
          </a:bodyPr>
          <a:lstStyle>
            <a:lvl1pPr marL="0" indent="0" algn="l">
              <a:buNone/>
              <a:defRPr sz="1000" b="1">
                <a:solidFill>
                  <a:schemeClr val="bg1"/>
                </a:solidFill>
              </a:defRPr>
            </a:lvl1pPr>
          </a:lstStyle>
          <a:p>
            <a:r>
              <a:rPr lang="en-US"/>
              <a:t>Click icon to add picture</a:t>
            </a:r>
          </a:p>
        </p:txBody>
      </p:sp>
      <p:sp>
        <p:nvSpPr>
          <p:cNvPr id="31" name="Picture Placeholder 9">
            <a:extLst>
              <a:ext uri="{FF2B5EF4-FFF2-40B4-BE49-F238E27FC236}">
                <a16:creationId xmlns:a16="http://schemas.microsoft.com/office/drawing/2014/main" id="{205F7212-3F5C-8815-9FDC-9B5FBBE154F2}"/>
              </a:ext>
            </a:extLst>
          </p:cNvPr>
          <p:cNvSpPr>
            <a:spLocks noGrp="1"/>
          </p:cNvSpPr>
          <p:nvPr>
            <p:ph type="pic" sz="quarter" idx="21"/>
          </p:nvPr>
        </p:nvSpPr>
        <p:spPr>
          <a:xfrm>
            <a:off x="9370415" y="1860550"/>
            <a:ext cx="730250" cy="730250"/>
          </a:xfrm>
        </p:spPr>
        <p:txBody>
          <a:bodyPr>
            <a:normAutofit/>
          </a:bodyPr>
          <a:lstStyle>
            <a:lvl1pPr marL="0" indent="0" algn="l">
              <a:buNone/>
              <a:defRPr sz="1000" b="1">
                <a:solidFill>
                  <a:schemeClr val="bg1"/>
                </a:solidFill>
              </a:defRPr>
            </a:lvl1pPr>
          </a:lstStyle>
          <a:p>
            <a:r>
              <a:rPr lang="en-US"/>
              <a:t>Click icon to add picture</a:t>
            </a:r>
          </a:p>
        </p:txBody>
      </p:sp>
      <p:sp>
        <p:nvSpPr>
          <p:cNvPr id="36" name="Text Placeholder 49">
            <a:extLst>
              <a:ext uri="{FF2B5EF4-FFF2-40B4-BE49-F238E27FC236}">
                <a16:creationId xmlns:a16="http://schemas.microsoft.com/office/drawing/2014/main" id="{6983E051-D6E9-F34B-8BCE-A34202F14973}"/>
              </a:ext>
            </a:extLst>
          </p:cNvPr>
          <p:cNvSpPr>
            <a:spLocks noGrp="1"/>
          </p:cNvSpPr>
          <p:nvPr>
            <p:ph type="body" sz="quarter" idx="56" hasCustomPrompt="1"/>
          </p:nvPr>
        </p:nvSpPr>
        <p:spPr>
          <a:xfrm>
            <a:off x="960120" y="3023170"/>
            <a:ext cx="3147361" cy="287245"/>
          </a:xfrm>
        </p:spPr>
        <p:txBody>
          <a:bodyPr>
            <a:normAutofit/>
          </a:bodyPr>
          <a:lstStyle>
            <a:lvl1pPr marL="0" indent="0" algn="l">
              <a:buNone/>
              <a:defRPr sz="1800" b="1">
                <a:solidFill>
                  <a:schemeClr val="bg1"/>
                </a:solidFill>
              </a:defRPr>
            </a:lvl1pPr>
          </a:lstStyle>
          <a:p>
            <a:pPr lvl="0"/>
            <a:r>
              <a:rPr lang="en-US"/>
              <a:t>Lorem ipsum dolor</a:t>
            </a:r>
          </a:p>
        </p:txBody>
      </p:sp>
      <p:sp>
        <p:nvSpPr>
          <p:cNvPr id="38" name="Text Placeholder 49">
            <a:extLst>
              <a:ext uri="{FF2B5EF4-FFF2-40B4-BE49-F238E27FC236}">
                <a16:creationId xmlns:a16="http://schemas.microsoft.com/office/drawing/2014/main" id="{A3A63564-AB2C-A01F-1D20-94D4059E8CE9}"/>
              </a:ext>
            </a:extLst>
          </p:cNvPr>
          <p:cNvSpPr>
            <a:spLocks noGrp="1"/>
          </p:cNvSpPr>
          <p:nvPr>
            <p:ph type="body" sz="quarter" idx="58" hasCustomPrompt="1"/>
          </p:nvPr>
        </p:nvSpPr>
        <p:spPr>
          <a:xfrm>
            <a:off x="4547616" y="3026312"/>
            <a:ext cx="3145536" cy="287245"/>
          </a:xfrm>
        </p:spPr>
        <p:txBody>
          <a:bodyPr>
            <a:normAutofit/>
          </a:bodyPr>
          <a:lstStyle>
            <a:lvl1pPr marL="0" indent="0" algn="l">
              <a:buNone/>
              <a:defRPr sz="1800" b="1">
                <a:solidFill>
                  <a:schemeClr val="bg1"/>
                </a:solidFill>
              </a:defRPr>
            </a:lvl1pPr>
          </a:lstStyle>
          <a:p>
            <a:pPr lvl="0"/>
            <a:r>
              <a:rPr lang="en-US"/>
              <a:t>Lorem ipsum dolor</a:t>
            </a:r>
          </a:p>
        </p:txBody>
      </p:sp>
      <p:sp>
        <p:nvSpPr>
          <p:cNvPr id="40" name="Text Placeholder 49">
            <a:extLst>
              <a:ext uri="{FF2B5EF4-FFF2-40B4-BE49-F238E27FC236}">
                <a16:creationId xmlns:a16="http://schemas.microsoft.com/office/drawing/2014/main" id="{26F3C7D8-3337-F6F1-F96F-E1837F5269D3}"/>
              </a:ext>
            </a:extLst>
          </p:cNvPr>
          <p:cNvSpPr>
            <a:spLocks noGrp="1"/>
          </p:cNvSpPr>
          <p:nvPr>
            <p:ph type="body" sz="quarter" idx="60" hasCustomPrompt="1"/>
          </p:nvPr>
        </p:nvSpPr>
        <p:spPr>
          <a:xfrm>
            <a:off x="8153400" y="3048000"/>
            <a:ext cx="3145536" cy="287245"/>
          </a:xfrm>
        </p:spPr>
        <p:txBody>
          <a:bodyPr>
            <a:normAutofit/>
          </a:bodyPr>
          <a:lstStyle>
            <a:lvl1pPr marL="0" indent="0" algn="l">
              <a:buNone/>
              <a:defRPr sz="1800" b="1">
                <a:solidFill>
                  <a:schemeClr val="bg1"/>
                </a:solidFill>
              </a:defRPr>
            </a:lvl1pPr>
          </a:lstStyle>
          <a:p>
            <a:pPr lvl="0"/>
            <a:r>
              <a:rPr lang="en-US"/>
              <a:t>Lorem ipsum dolor</a:t>
            </a:r>
          </a:p>
        </p:txBody>
      </p:sp>
      <p:sp>
        <p:nvSpPr>
          <p:cNvPr id="19" name="Content Placeholder 17">
            <a:extLst>
              <a:ext uri="{FF2B5EF4-FFF2-40B4-BE49-F238E27FC236}">
                <a16:creationId xmlns:a16="http://schemas.microsoft.com/office/drawing/2014/main" id="{3A99F7A3-BB49-1D75-CC25-EE0F00637033}"/>
              </a:ext>
            </a:extLst>
          </p:cNvPr>
          <p:cNvSpPr>
            <a:spLocks noGrp="1"/>
          </p:cNvSpPr>
          <p:nvPr>
            <p:ph sz="quarter" idx="61"/>
          </p:nvPr>
        </p:nvSpPr>
        <p:spPr>
          <a:xfrm>
            <a:off x="960120" y="3401568"/>
            <a:ext cx="3145536" cy="20574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1" name="Content Placeholder 17">
            <a:extLst>
              <a:ext uri="{FF2B5EF4-FFF2-40B4-BE49-F238E27FC236}">
                <a16:creationId xmlns:a16="http://schemas.microsoft.com/office/drawing/2014/main" id="{C21A6BA5-2528-BEA0-FA31-FAD1CC7EE487}"/>
              </a:ext>
            </a:extLst>
          </p:cNvPr>
          <p:cNvSpPr>
            <a:spLocks noGrp="1"/>
          </p:cNvSpPr>
          <p:nvPr>
            <p:ph sz="quarter" idx="62"/>
          </p:nvPr>
        </p:nvSpPr>
        <p:spPr>
          <a:xfrm>
            <a:off x="4547616" y="3401568"/>
            <a:ext cx="3145536" cy="20574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4" name="Content Placeholder 17">
            <a:extLst>
              <a:ext uri="{FF2B5EF4-FFF2-40B4-BE49-F238E27FC236}">
                <a16:creationId xmlns:a16="http://schemas.microsoft.com/office/drawing/2014/main" id="{9EC4B23C-4B65-300D-2E3C-DBCD4DF38CB6}"/>
              </a:ext>
            </a:extLst>
          </p:cNvPr>
          <p:cNvSpPr>
            <a:spLocks noGrp="1"/>
          </p:cNvSpPr>
          <p:nvPr>
            <p:ph sz="quarter" idx="22"/>
          </p:nvPr>
        </p:nvSpPr>
        <p:spPr>
          <a:xfrm>
            <a:off x="8153400" y="3401568"/>
            <a:ext cx="3145536" cy="20574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Slide Number Placeholder 2">
            <a:extLst>
              <a:ext uri="{FF2B5EF4-FFF2-40B4-BE49-F238E27FC236}">
                <a16:creationId xmlns:a16="http://schemas.microsoft.com/office/drawing/2014/main" id="{D1240D62-6379-F4DB-A9AA-67EE60786A6D}"/>
              </a:ext>
            </a:extLst>
          </p:cNvPr>
          <p:cNvSpPr>
            <a:spLocks noGrp="1"/>
          </p:cNvSpPr>
          <p:nvPr>
            <p:ph type="sldNum" sz="quarter" idx="63"/>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1914151246"/>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p:cSld name="4 point pyramid">
    <p:spTree>
      <p:nvGrpSpPr>
        <p:cNvPr id="1" name=""/>
        <p:cNvGrpSpPr/>
        <p:nvPr/>
      </p:nvGrpSpPr>
      <p:grpSpPr>
        <a:xfrm>
          <a:off x="0" y="0"/>
          <a:ext cx="0" cy="0"/>
          <a:chOff x="0" y="0"/>
          <a:chExt cx="0" cy="0"/>
        </a:xfrm>
      </p:grpSpPr>
      <p:cxnSp>
        <p:nvCxnSpPr>
          <p:cNvPr id="31" name="Straight Connector 30">
            <a:extLst>
              <a:ext uri="{FF2B5EF4-FFF2-40B4-BE49-F238E27FC236}">
                <a16:creationId xmlns:a16="http://schemas.microsoft.com/office/drawing/2014/main" id="{15E31BEC-29E9-D24F-89BE-FE088165AB75}"/>
              </a:ext>
            </a:extLst>
          </p:cNvPr>
          <p:cNvCxnSpPr>
            <a:cxnSpLocks/>
          </p:cNvCxnSpPr>
          <p:nvPr/>
        </p:nvCxnSpPr>
        <p:spPr>
          <a:xfrm>
            <a:off x="7461250" y="5058073"/>
            <a:ext cx="396875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Text Placeholder 49">
            <a:extLst>
              <a:ext uri="{FF2B5EF4-FFF2-40B4-BE49-F238E27FC236}">
                <a16:creationId xmlns:a16="http://schemas.microsoft.com/office/drawing/2014/main" id="{BA146893-AAEE-E56B-7DC2-BCCA3DDF82D2}"/>
              </a:ext>
            </a:extLst>
          </p:cNvPr>
          <p:cNvSpPr>
            <a:spLocks noGrp="1"/>
          </p:cNvSpPr>
          <p:nvPr>
            <p:ph type="body" sz="quarter" idx="23" hasCustomPrompt="1"/>
          </p:nvPr>
        </p:nvSpPr>
        <p:spPr>
          <a:xfrm>
            <a:off x="8686800" y="4751934"/>
            <a:ext cx="2557302" cy="324044"/>
          </a:xfrm>
        </p:spPr>
        <p:txBody>
          <a:bodyPr>
            <a:normAutofit/>
          </a:bodyPr>
          <a:lstStyle>
            <a:lvl1pPr marL="0" indent="0">
              <a:buNone/>
              <a:defRPr sz="1600" b="1">
                <a:solidFill>
                  <a:schemeClr val="bg2"/>
                </a:solidFill>
              </a:defRPr>
            </a:lvl1pPr>
          </a:lstStyle>
          <a:p>
            <a:pPr lvl="0"/>
            <a:r>
              <a:rPr lang="en-US"/>
              <a:t>Lorem ipsum dolor</a:t>
            </a:r>
          </a:p>
        </p:txBody>
      </p:sp>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815974" y="2222605"/>
            <a:ext cx="3419475" cy="1107996"/>
          </a:xfrm>
        </p:spPr>
        <p:txBody>
          <a:bodyPr/>
          <a:lstStyle>
            <a:lvl1pPr marL="0" indent="0">
              <a:lnSpc>
                <a:spcPct val="100000"/>
              </a:lnSpc>
              <a:spcBef>
                <a:spcPts val="600"/>
              </a:spcBef>
              <a:buFont typeface="Arial" panose="020B0604020202020204" pitchFamily="34" charset="0"/>
              <a:buNone/>
              <a:defRPr/>
            </a:lvl1pPr>
          </a:lstStyle>
          <a:p>
            <a:r>
              <a:rPr lang="en-US"/>
              <a:t>Four point</a:t>
            </a:r>
            <a:br>
              <a:rPr lang="en-US"/>
            </a:br>
            <a:r>
              <a:rPr lang="en-US"/>
              <a:t>pyramid</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815974" y="3376321"/>
            <a:ext cx="3419476" cy="385762"/>
          </a:xfrm>
        </p:spPr>
        <p:txBody>
          <a:bodyPr/>
          <a:lstStyle>
            <a:lvl1pPr marL="0" indent="0">
              <a:buNone/>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180BD42A-3DCB-1766-A7EB-887008761AD7}"/>
              </a:ext>
            </a:extLst>
          </p:cNvPr>
          <p:cNvGrpSpPr/>
          <p:nvPr/>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51" name="Text Placeholder 49">
            <a:extLst>
              <a:ext uri="{FF2B5EF4-FFF2-40B4-BE49-F238E27FC236}">
                <a16:creationId xmlns:a16="http://schemas.microsoft.com/office/drawing/2014/main" id="{3730989F-3C5B-0D21-C96E-ECBB026FAC97}"/>
              </a:ext>
            </a:extLst>
          </p:cNvPr>
          <p:cNvSpPr>
            <a:spLocks noGrp="1"/>
          </p:cNvSpPr>
          <p:nvPr>
            <p:ph type="body" sz="quarter" idx="17" hasCustomPrompt="1"/>
          </p:nvPr>
        </p:nvSpPr>
        <p:spPr>
          <a:xfrm>
            <a:off x="8686800" y="798554"/>
            <a:ext cx="2557302" cy="324044"/>
          </a:xfrm>
        </p:spPr>
        <p:txBody>
          <a:bodyPr>
            <a:normAutofit/>
          </a:bodyPr>
          <a:lstStyle>
            <a:lvl1pPr marL="0" indent="0">
              <a:buNone/>
              <a:defRPr sz="1600" b="1">
                <a:solidFill>
                  <a:schemeClr val="accent1"/>
                </a:solidFill>
              </a:defRPr>
            </a:lvl1pPr>
          </a:lstStyle>
          <a:p>
            <a:pPr lvl="0"/>
            <a:r>
              <a:rPr lang="en-US"/>
              <a:t>Lorem ipsum dolor</a:t>
            </a:r>
          </a:p>
        </p:txBody>
      </p:sp>
      <p:cxnSp>
        <p:nvCxnSpPr>
          <p:cNvPr id="52" name="Straight Connector 51">
            <a:extLst>
              <a:ext uri="{FF2B5EF4-FFF2-40B4-BE49-F238E27FC236}">
                <a16:creationId xmlns:a16="http://schemas.microsoft.com/office/drawing/2014/main" id="{D93B5DE0-2778-55D8-5B63-06B3ED9A875C}"/>
              </a:ext>
            </a:extLst>
          </p:cNvPr>
          <p:cNvCxnSpPr>
            <a:cxnSpLocks/>
          </p:cNvCxnSpPr>
          <p:nvPr/>
        </p:nvCxnSpPr>
        <p:spPr>
          <a:xfrm>
            <a:off x="6035783" y="1102648"/>
            <a:ext cx="5400566" cy="1328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7193BBF5-7965-705C-7066-2A8B368C2ADE}"/>
              </a:ext>
            </a:extLst>
          </p:cNvPr>
          <p:cNvCxnSpPr>
            <a:cxnSpLocks/>
          </p:cNvCxnSpPr>
          <p:nvPr/>
        </p:nvCxnSpPr>
        <p:spPr>
          <a:xfrm flipV="1">
            <a:off x="6751426" y="2599659"/>
            <a:ext cx="4684924" cy="1214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E5962CBE-CFB2-AA4F-3522-C00036B7F114}"/>
              </a:ext>
            </a:extLst>
          </p:cNvPr>
          <p:cNvCxnSpPr>
            <a:cxnSpLocks/>
          </p:cNvCxnSpPr>
          <p:nvPr/>
        </p:nvCxnSpPr>
        <p:spPr>
          <a:xfrm>
            <a:off x="7461250" y="3811339"/>
            <a:ext cx="396875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Text Placeholder 49">
            <a:extLst>
              <a:ext uri="{FF2B5EF4-FFF2-40B4-BE49-F238E27FC236}">
                <a16:creationId xmlns:a16="http://schemas.microsoft.com/office/drawing/2014/main" id="{FABE6391-6130-80DD-2E80-D09786D417D0}"/>
              </a:ext>
            </a:extLst>
          </p:cNvPr>
          <p:cNvSpPr>
            <a:spLocks noGrp="1"/>
          </p:cNvSpPr>
          <p:nvPr>
            <p:ph type="body" sz="quarter" idx="19" hasCustomPrompt="1"/>
          </p:nvPr>
        </p:nvSpPr>
        <p:spPr>
          <a:xfrm>
            <a:off x="8686800" y="2286000"/>
            <a:ext cx="2557302" cy="324044"/>
          </a:xfrm>
        </p:spPr>
        <p:txBody>
          <a:bodyPr>
            <a:normAutofit/>
          </a:bodyPr>
          <a:lstStyle>
            <a:lvl1pPr marL="0" indent="0">
              <a:buNone/>
              <a:defRPr sz="1600" b="1">
                <a:solidFill>
                  <a:schemeClr val="tx2"/>
                </a:solidFill>
              </a:defRPr>
            </a:lvl1pPr>
          </a:lstStyle>
          <a:p>
            <a:pPr lvl="0"/>
            <a:r>
              <a:rPr lang="en-US"/>
              <a:t>Lorem ipsum dolor</a:t>
            </a:r>
          </a:p>
        </p:txBody>
      </p:sp>
      <p:sp>
        <p:nvSpPr>
          <p:cNvPr id="58" name="Text Placeholder 49">
            <a:extLst>
              <a:ext uri="{FF2B5EF4-FFF2-40B4-BE49-F238E27FC236}">
                <a16:creationId xmlns:a16="http://schemas.microsoft.com/office/drawing/2014/main" id="{AEA0D083-188D-275C-19A3-2B08840ED843}"/>
              </a:ext>
            </a:extLst>
          </p:cNvPr>
          <p:cNvSpPr>
            <a:spLocks noGrp="1"/>
          </p:cNvSpPr>
          <p:nvPr>
            <p:ph type="body" sz="quarter" idx="21" hasCustomPrompt="1"/>
          </p:nvPr>
        </p:nvSpPr>
        <p:spPr>
          <a:xfrm>
            <a:off x="8686800" y="3505200"/>
            <a:ext cx="2557302" cy="324044"/>
          </a:xfrm>
        </p:spPr>
        <p:txBody>
          <a:bodyPr>
            <a:normAutofit/>
          </a:bodyPr>
          <a:lstStyle>
            <a:lvl1pPr marL="0" indent="0">
              <a:buNone/>
              <a:defRPr sz="1600" b="1">
                <a:solidFill>
                  <a:schemeClr val="tx1"/>
                </a:solidFill>
              </a:defRPr>
            </a:lvl1pPr>
          </a:lstStyle>
          <a:p>
            <a:pPr lvl="0"/>
            <a:r>
              <a:rPr lang="en-US"/>
              <a:t>Lorem ipsum dolor</a:t>
            </a:r>
          </a:p>
        </p:txBody>
      </p:sp>
      <p:sp>
        <p:nvSpPr>
          <p:cNvPr id="38" name="Rectangle 37">
            <a:extLst>
              <a:ext uri="{FF2B5EF4-FFF2-40B4-BE49-F238E27FC236}">
                <a16:creationId xmlns:a16="http://schemas.microsoft.com/office/drawing/2014/main" id="{93E24841-D5DA-308D-C4FA-1230C1250DB6}"/>
              </a:ext>
            </a:extLst>
          </p:cNvPr>
          <p:cNvSpPr/>
          <p:nvPr/>
        </p:nvSpPr>
        <p:spPr>
          <a:xfrm>
            <a:off x="5652965" y="1734105"/>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r>
              <a:rPr lang="en-US" sz="3600"/>
              <a:t>01</a:t>
            </a:r>
          </a:p>
        </p:txBody>
      </p:sp>
      <p:sp>
        <p:nvSpPr>
          <p:cNvPr id="39" name="Rectangle 38">
            <a:extLst>
              <a:ext uri="{FF2B5EF4-FFF2-40B4-BE49-F238E27FC236}">
                <a16:creationId xmlns:a16="http://schemas.microsoft.com/office/drawing/2014/main" id="{623B7E06-AEC1-1A82-D474-25CB9E798690}"/>
              </a:ext>
            </a:extLst>
          </p:cNvPr>
          <p:cNvSpPr/>
          <p:nvPr/>
        </p:nvSpPr>
        <p:spPr>
          <a:xfrm>
            <a:off x="5652965" y="3252899"/>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r>
              <a:rPr lang="en-US" sz="3600"/>
              <a:t>02</a:t>
            </a:r>
          </a:p>
        </p:txBody>
      </p:sp>
      <p:sp>
        <p:nvSpPr>
          <p:cNvPr id="40" name="Rectangle 39">
            <a:extLst>
              <a:ext uri="{FF2B5EF4-FFF2-40B4-BE49-F238E27FC236}">
                <a16:creationId xmlns:a16="http://schemas.microsoft.com/office/drawing/2014/main" id="{68B39BD1-DFBA-C742-6146-CEE943A2FB82}"/>
              </a:ext>
            </a:extLst>
          </p:cNvPr>
          <p:cNvSpPr/>
          <p:nvPr/>
        </p:nvSpPr>
        <p:spPr>
          <a:xfrm>
            <a:off x="5652964" y="4878023"/>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r>
              <a:rPr lang="en-US" sz="3600"/>
              <a:t>03</a:t>
            </a:r>
          </a:p>
        </p:txBody>
      </p:sp>
      <p:grpSp>
        <p:nvGrpSpPr>
          <p:cNvPr id="3" name="Group 2">
            <a:extLst>
              <a:ext uri="{FF2B5EF4-FFF2-40B4-BE49-F238E27FC236}">
                <a16:creationId xmlns:a16="http://schemas.microsoft.com/office/drawing/2014/main" id="{12BD220D-68E4-AA53-DDAD-EF80DFB2208E}"/>
              </a:ext>
            </a:extLst>
          </p:cNvPr>
          <p:cNvGrpSpPr/>
          <p:nvPr/>
        </p:nvGrpSpPr>
        <p:grpSpPr>
          <a:xfrm>
            <a:off x="3547308" y="848082"/>
            <a:ext cx="4976734" cy="5161839"/>
            <a:chOff x="3547308" y="848082"/>
            <a:chExt cx="4976734" cy="5161839"/>
          </a:xfrm>
        </p:grpSpPr>
        <p:grpSp>
          <p:nvGrpSpPr>
            <p:cNvPr id="7" name="Group 6">
              <a:extLst>
                <a:ext uri="{FF2B5EF4-FFF2-40B4-BE49-F238E27FC236}">
                  <a16:creationId xmlns:a16="http://schemas.microsoft.com/office/drawing/2014/main" id="{A574C05B-E903-DC0A-55E6-6E5E5DEB84FA}"/>
                </a:ext>
              </a:extLst>
            </p:cNvPr>
            <p:cNvGrpSpPr/>
            <p:nvPr/>
          </p:nvGrpSpPr>
          <p:grpSpPr>
            <a:xfrm>
              <a:off x="3547308" y="848082"/>
              <a:ext cx="4976734" cy="5161839"/>
              <a:chOff x="4659207" y="480648"/>
              <a:chExt cx="3999564" cy="4587037"/>
            </a:xfrm>
          </p:grpSpPr>
          <p:sp>
            <p:nvSpPr>
              <p:cNvPr id="19" name="Freeform 18">
                <a:extLst>
                  <a:ext uri="{FF2B5EF4-FFF2-40B4-BE49-F238E27FC236}">
                    <a16:creationId xmlns:a16="http://schemas.microsoft.com/office/drawing/2014/main" id="{4C0F3549-F56E-A8AC-5437-475CE3DE30BE}"/>
                  </a:ext>
                </a:extLst>
              </p:cNvPr>
              <p:cNvSpPr/>
              <p:nvPr/>
            </p:nvSpPr>
            <p:spPr>
              <a:xfrm>
                <a:off x="6083773" y="480648"/>
                <a:ext cx="1150431" cy="1319488"/>
              </a:xfrm>
              <a:custGeom>
                <a:avLst/>
                <a:gdLst>
                  <a:gd name="connsiteX0" fmla="*/ 575216 w 1150431"/>
                  <a:gd name="connsiteY0" fmla="*/ 0 h 1319488"/>
                  <a:gd name="connsiteX1" fmla="*/ 0 w 1150431"/>
                  <a:gd name="connsiteY1" fmla="*/ 1319488 h 1319488"/>
                  <a:gd name="connsiteX2" fmla="*/ 1150431 w 1150431"/>
                  <a:gd name="connsiteY2" fmla="*/ 1319488 h 1319488"/>
                  <a:gd name="connsiteX3" fmla="*/ 575216 w 1150431"/>
                  <a:gd name="connsiteY3" fmla="*/ 0 h 1319488"/>
                </a:gdLst>
                <a:ahLst/>
                <a:cxnLst>
                  <a:cxn ang="0">
                    <a:pos x="connsiteX0" y="connsiteY0"/>
                  </a:cxn>
                  <a:cxn ang="0">
                    <a:pos x="connsiteX1" y="connsiteY1"/>
                  </a:cxn>
                  <a:cxn ang="0">
                    <a:pos x="connsiteX2" y="connsiteY2"/>
                  </a:cxn>
                  <a:cxn ang="0">
                    <a:pos x="connsiteX3" y="connsiteY3"/>
                  </a:cxn>
                </a:cxnLst>
                <a:rect l="l" t="t" r="r" b="b"/>
                <a:pathLst>
                  <a:path w="1150431" h="1319488">
                    <a:moveTo>
                      <a:pt x="575216" y="0"/>
                    </a:moveTo>
                    <a:lnTo>
                      <a:pt x="0" y="1319488"/>
                    </a:lnTo>
                    <a:lnTo>
                      <a:pt x="1150431" y="1319488"/>
                    </a:lnTo>
                    <a:lnTo>
                      <a:pt x="575216" y="0"/>
                    </a:lnTo>
                    <a:close/>
                  </a:path>
                </a:pathLst>
              </a:custGeom>
              <a:solidFill>
                <a:schemeClr val="accent1"/>
              </a:solidFill>
              <a:ln w="14179" cap="flat">
                <a:noFill/>
                <a:prstDash val="solid"/>
                <a:miter/>
              </a:ln>
            </p:spPr>
            <p:txBody>
              <a:bodyPr rtlCol="0" anchor="ctr"/>
              <a:lstStyle/>
              <a:p>
                <a:pPr marL="0" indent="0">
                  <a:buFont typeface="Arial" panose="020B0604020202020204" pitchFamily="34" charset="0"/>
                  <a:buNone/>
                </a:pPr>
                <a:endParaRPr lang="en-US"/>
              </a:p>
            </p:txBody>
          </p:sp>
          <p:sp>
            <p:nvSpPr>
              <p:cNvPr id="20" name="Freeform 19">
                <a:extLst>
                  <a:ext uri="{FF2B5EF4-FFF2-40B4-BE49-F238E27FC236}">
                    <a16:creationId xmlns:a16="http://schemas.microsoft.com/office/drawing/2014/main" id="{2DD6789B-4DEF-9653-C5F8-87CFD02F83EF}"/>
                  </a:ext>
                </a:extLst>
              </p:cNvPr>
              <p:cNvSpPr/>
              <p:nvPr/>
            </p:nvSpPr>
            <p:spPr>
              <a:xfrm>
                <a:off x="4659207" y="4109983"/>
                <a:ext cx="3999564" cy="957702"/>
              </a:xfrm>
              <a:custGeom>
                <a:avLst/>
                <a:gdLst>
                  <a:gd name="connsiteX0" fmla="*/ 0 w 3999564"/>
                  <a:gd name="connsiteY0" fmla="*/ 957703 h 957702"/>
                  <a:gd name="connsiteX1" fmla="*/ 3999564 w 3999564"/>
                  <a:gd name="connsiteY1" fmla="*/ 957703 h 957702"/>
                  <a:gd name="connsiteX2" fmla="*/ 3581909 w 3999564"/>
                  <a:gd name="connsiteY2" fmla="*/ 0 h 957702"/>
                  <a:gd name="connsiteX3" fmla="*/ 417514 w 3999564"/>
                  <a:gd name="connsiteY3" fmla="*/ 0 h 957702"/>
                  <a:gd name="connsiteX4" fmla="*/ 0 w 3999564"/>
                  <a:gd name="connsiteY4" fmla="*/ 957703 h 957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9564" h="957702">
                    <a:moveTo>
                      <a:pt x="0" y="957703"/>
                    </a:moveTo>
                    <a:lnTo>
                      <a:pt x="3999564" y="957703"/>
                    </a:lnTo>
                    <a:lnTo>
                      <a:pt x="3581909" y="0"/>
                    </a:lnTo>
                    <a:lnTo>
                      <a:pt x="417514" y="0"/>
                    </a:lnTo>
                    <a:lnTo>
                      <a:pt x="0" y="957703"/>
                    </a:lnTo>
                    <a:close/>
                  </a:path>
                </a:pathLst>
              </a:custGeom>
              <a:solidFill>
                <a:schemeClr val="bg2"/>
              </a:solidFill>
              <a:ln w="14179" cap="flat">
                <a:noFill/>
                <a:prstDash val="solid"/>
                <a:miter/>
              </a:ln>
            </p:spPr>
            <p:txBody>
              <a:bodyPr rtlCol="0" anchor="ctr"/>
              <a:lstStyle/>
              <a:p>
                <a:pPr marL="0" indent="0">
                  <a:buFont typeface="Arial" panose="020B0604020202020204" pitchFamily="34" charset="0"/>
                  <a:buNone/>
                </a:pPr>
                <a:endParaRPr lang="en-US"/>
              </a:p>
            </p:txBody>
          </p:sp>
          <p:sp>
            <p:nvSpPr>
              <p:cNvPr id="26" name="Freeform 25">
                <a:extLst>
                  <a:ext uri="{FF2B5EF4-FFF2-40B4-BE49-F238E27FC236}">
                    <a16:creationId xmlns:a16="http://schemas.microsoft.com/office/drawing/2014/main" id="{7BA0E879-50A0-B572-F4B3-01B022112F50}"/>
                  </a:ext>
                </a:extLst>
              </p:cNvPr>
              <p:cNvSpPr/>
              <p:nvPr/>
            </p:nvSpPr>
            <p:spPr>
              <a:xfrm>
                <a:off x="5134015" y="3020668"/>
                <a:ext cx="3049805" cy="957900"/>
              </a:xfrm>
              <a:custGeom>
                <a:avLst/>
                <a:gdLst>
                  <a:gd name="connsiteX0" fmla="*/ 283495 w 3049805"/>
                  <a:gd name="connsiteY0" fmla="*/ 307558 h 957900"/>
                  <a:gd name="connsiteX1" fmla="*/ 0 w 3049805"/>
                  <a:gd name="connsiteY1" fmla="*/ 957901 h 957900"/>
                  <a:gd name="connsiteX2" fmla="*/ 3049806 w 3049805"/>
                  <a:gd name="connsiteY2" fmla="*/ 957901 h 957900"/>
                  <a:gd name="connsiteX3" fmla="*/ 2766311 w 3049805"/>
                  <a:gd name="connsiteY3" fmla="*/ 307558 h 957900"/>
                  <a:gd name="connsiteX4" fmla="*/ 2632293 w 3049805"/>
                  <a:gd name="connsiteY4" fmla="*/ 0 h 957900"/>
                  <a:gd name="connsiteX5" fmla="*/ 417513 w 3049805"/>
                  <a:gd name="connsiteY5" fmla="*/ 0 h 957900"/>
                  <a:gd name="connsiteX6" fmla="*/ 283495 w 3049805"/>
                  <a:gd name="connsiteY6" fmla="*/ 307558 h 957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9805" h="957900">
                    <a:moveTo>
                      <a:pt x="283495" y="307558"/>
                    </a:moveTo>
                    <a:lnTo>
                      <a:pt x="0" y="957901"/>
                    </a:lnTo>
                    <a:lnTo>
                      <a:pt x="3049806" y="957901"/>
                    </a:lnTo>
                    <a:lnTo>
                      <a:pt x="2766311" y="307558"/>
                    </a:lnTo>
                    <a:lnTo>
                      <a:pt x="2632293" y="0"/>
                    </a:lnTo>
                    <a:lnTo>
                      <a:pt x="417513" y="0"/>
                    </a:lnTo>
                    <a:lnTo>
                      <a:pt x="283495" y="307558"/>
                    </a:lnTo>
                    <a:close/>
                  </a:path>
                </a:pathLst>
              </a:custGeom>
              <a:solidFill>
                <a:schemeClr val="tx1"/>
              </a:solidFill>
              <a:ln w="14179" cap="flat">
                <a:noFill/>
                <a:prstDash val="solid"/>
                <a:miter/>
              </a:ln>
            </p:spPr>
            <p:txBody>
              <a:bodyPr rtlCol="0" anchor="ctr"/>
              <a:lstStyle/>
              <a:p>
                <a:pPr marL="0" indent="0">
                  <a:buFont typeface="Arial" panose="020B0604020202020204" pitchFamily="34" charset="0"/>
                  <a:buNone/>
                </a:pPr>
                <a:endParaRPr lang="en-US"/>
              </a:p>
            </p:txBody>
          </p:sp>
          <p:sp>
            <p:nvSpPr>
              <p:cNvPr id="27" name="Freeform 26">
                <a:extLst>
                  <a:ext uri="{FF2B5EF4-FFF2-40B4-BE49-F238E27FC236}">
                    <a16:creationId xmlns:a16="http://schemas.microsoft.com/office/drawing/2014/main" id="{52EA3AAD-9D5C-8E2C-5D6A-B30BD2630BD6}"/>
                  </a:ext>
                </a:extLst>
              </p:cNvPr>
              <p:cNvSpPr/>
              <p:nvPr/>
            </p:nvSpPr>
            <p:spPr>
              <a:xfrm>
                <a:off x="5608823" y="1931550"/>
                <a:ext cx="2100189" cy="957702"/>
              </a:xfrm>
              <a:custGeom>
                <a:avLst/>
                <a:gdLst>
                  <a:gd name="connsiteX0" fmla="*/ 417655 w 2100189"/>
                  <a:gd name="connsiteY0" fmla="*/ 0 h 957702"/>
                  <a:gd name="connsiteX1" fmla="*/ 0 w 2100189"/>
                  <a:gd name="connsiteY1" fmla="*/ 957703 h 957702"/>
                  <a:gd name="connsiteX2" fmla="*/ 2100190 w 2100189"/>
                  <a:gd name="connsiteY2" fmla="*/ 957703 h 957702"/>
                  <a:gd name="connsiteX3" fmla="*/ 1682676 w 2100189"/>
                  <a:gd name="connsiteY3" fmla="*/ 0 h 957702"/>
                  <a:gd name="connsiteX4" fmla="*/ 417655 w 2100189"/>
                  <a:gd name="connsiteY4" fmla="*/ 0 h 957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0189" h="957702">
                    <a:moveTo>
                      <a:pt x="417655" y="0"/>
                    </a:moveTo>
                    <a:lnTo>
                      <a:pt x="0" y="957703"/>
                    </a:lnTo>
                    <a:lnTo>
                      <a:pt x="2100190" y="957703"/>
                    </a:lnTo>
                    <a:lnTo>
                      <a:pt x="1682676" y="0"/>
                    </a:lnTo>
                    <a:lnTo>
                      <a:pt x="417655" y="0"/>
                    </a:lnTo>
                    <a:close/>
                  </a:path>
                </a:pathLst>
              </a:custGeom>
              <a:solidFill>
                <a:schemeClr val="tx2"/>
              </a:solidFill>
              <a:ln w="14179" cap="flat">
                <a:noFill/>
                <a:prstDash val="solid"/>
                <a:miter/>
              </a:ln>
            </p:spPr>
            <p:txBody>
              <a:bodyPr rtlCol="0" anchor="ctr"/>
              <a:lstStyle/>
              <a:p>
                <a:pPr marL="0" indent="0">
                  <a:buFont typeface="Arial" panose="020B0604020202020204" pitchFamily="34" charset="0"/>
                  <a:buNone/>
                </a:pPr>
                <a:endParaRPr lang="en-US"/>
              </a:p>
            </p:txBody>
          </p:sp>
        </p:grpSp>
        <p:sp>
          <p:nvSpPr>
            <p:cNvPr id="8" name="Rectangle 7">
              <a:extLst>
                <a:ext uri="{FF2B5EF4-FFF2-40B4-BE49-F238E27FC236}">
                  <a16:creationId xmlns:a16="http://schemas.microsoft.com/office/drawing/2014/main" id="{05E23146-ED2B-3363-297C-CBF51BF37A10}"/>
                </a:ext>
              </a:extLst>
            </p:cNvPr>
            <p:cNvSpPr/>
            <p:nvPr/>
          </p:nvSpPr>
          <p:spPr>
            <a:xfrm>
              <a:off x="5647273" y="1532452"/>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r>
                <a:rPr lang="en-US" sz="3600"/>
                <a:t>01</a:t>
              </a:r>
            </a:p>
          </p:txBody>
        </p:sp>
        <p:sp>
          <p:nvSpPr>
            <p:cNvPr id="16" name="Rectangle 15">
              <a:extLst>
                <a:ext uri="{FF2B5EF4-FFF2-40B4-BE49-F238E27FC236}">
                  <a16:creationId xmlns:a16="http://schemas.microsoft.com/office/drawing/2014/main" id="{B35AE6B4-ED04-F413-6D20-239C0B84CECE}"/>
                </a:ext>
              </a:extLst>
            </p:cNvPr>
            <p:cNvSpPr/>
            <p:nvPr/>
          </p:nvSpPr>
          <p:spPr>
            <a:xfrm>
              <a:off x="5647272" y="2658654"/>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r>
                <a:rPr lang="en-US" sz="3600"/>
                <a:t>02</a:t>
              </a:r>
            </a:p>
          </p:txBody>
        </p:sp>
        <p:sp>
          <p:nvSpPr>
            <p:cNvPr id="17" name="Rectangle 16">
              <a:extLst>
                <a:ext uri="{FF2B5EF4-FFF2-40B4-BE49-F238E27FC236}">
                  <a16:creationId xmlns:a16="http://schemas.microsoft.com/office/drawing/2014/main" id="{09BCA15F-EBA9-4AE6-FD3F-7B6734D3FE1D}"/>
                </a:ext>
              </a:extLst>
            </p:cNvPr>
            <p:cNvSpPr/>
            <p:nvPr/>
          </p:nvSpPr>
          <p:spPr>
            <a:xfrm>
              <a:off x="5647272" y="3851082"/>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r>
                <a:rPr lang="en-US" sz="3600"/>
                <a:t>03</a:t>
              </a:r>
            </a:p>
          </p:txBody>
        </p:sp>
        <p:sp>
          <p:nvSpPr>
            <p:cNvPr id="18" name="Rectangle 17">
              <a:extLst>
                <a:ext uri="{FF2B5EF4-FFF2-40B4-BE49-F238E27FC236}">
                  <a16:creationId xmlns:a16="http://schemas.microsoft.com/office/drawing/2014/main" id="{67BFA213-2980-7828-FB9F-942DEC0DF5F7}"/>
                </a:ext>
              </a:extLst>
            </p:cNvPr>
            <p:cNvSpPr/>
            <p:nvPr/>
          </p:nvSpPr>
          <p:spPr>
            <a:xfrm>
              <a:off x="5647272" y="5128070"/>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r>
                <a:rPr lang="en-US" sz="3600"/>
                <a:t>04</a:t>
              </a:r>
            </a:p>
          </p:txBody>
        </p:sp>
      </p:grpSp>
      <p:sp>
        <p:nvSpPr>
          <p:cNvPr id="21" name="Content Placeholder 17">
            <a:extLst>
              <a:ext uri="{FF2B5EF4-FFF2-40B4-BE49-F238E27FC236}">
                <a16:creationId xmlns:a16="http://schemas.microsoft.com/office/drawing/2014/main" id="{E17DCA2C-A564-6100-C9C1-9BF4585B0127}"/>
              </a:ext>
            </a:extLst>
          </p:cNvPr>
          <p:cNvSpPr>
            <a:spLocks noGrp="1"/>
          </p:cNvSpPr>
          <p:nvPr>
            <p:ph sz="quarter" idx="63"/>
          </p:nvPr>
        </p:nvSpPr>
        <p:spPr>
          <a:xfrm>
            <a:off x="8686800" y="1143000"/>
            <a:ext cx="2560320" cy="838200"/>
          </a:xfrm>
        </p:spPr>
        <p:txBody>
          <a:bodyPr>
            <a:normAutofit/>
          </a:bodyPr>
          <a:lstStyle>
            <a:lvl1pPr>
              <a:defRPr sz="1400">
                <a:solidFill>
                  <a:schemeClr val="accent4"/>
                </a:solidFill>
              </a:defRPr>
            </a:lvl1pPr>
            <a:lvl2pPr>
              <a:defRPr sz="1400"/>
            </a:lvl2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2" name="Content Placeholder 17">
            <a:extLst>
              <a:ext uri="{FF2B5EF4-FFF2-40B4-BE49-F238E27FC236}">
                <a16:creationId xmlns:a16="http://schemas.microsoft.com/office/drawing/2014/main" id="{AA39802B-57F7-9529-1C26-704A15A4EBD6}"/>
              </a:ext>
            </a:extLst>
          </p:cNvPr>
          <p:cNvSpPr>
            <a:spLocks noGrp="1"/>
          </p:cNvSpPr>
          <p:nvPr>
            <p:ph sz="quarter" idx="64"/>
          </p:nvPr>
        </p:nvSpPr>
        <p:spPr>
          <a:xfrm>
            <a:off x="8686800" y="2667000"/>
            <a:ext cx="2590800" cy="685800"/>
          </a:xfrm>
        </p:spPr>
        <p:txBody>
          <a:bodyPr>
            <a:normAutofit/>
          </a:bodyPr>
          <a:lstStyle>
            <a:lvl1pPr>
              <a:defRPr sz="1400">
                <a:solidFill>
                  <a:schemeClr val="accent4"/>
                </a:solidFill>
              </a:defRPr>
            </a:lvl1pPr>
            <a:lvl2pPr>
              <a:defRPr sz="1400"/>
            </a:lvl2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3" name="Content Placeholder 17">
            <a:extLst>
              <a:ext uri="{FF2B5EF4-FFF2-40B4-BE49-F238E27FC236}">
                <a16:creationId xmlns:a16="http://schemas.microsoft.com/office/drawing/2014/main" id="{E0A9520F-B9D2-F947-0ACA-D3B300D51399}"/>
              </a:ext>
            </a:extLst>
          </p:cNvPr>
          <p:cNvSpPr>
            <a:spLocks noGrp="1"/>
          </p:cNvSpPr>
          <p:nvPr>
            <p:ph sz="quarter" idx="65"/>
          </p:nvPr>
        </p:nvSpPr>
        <p:spPr>
          <a:xfrm>
            <a:off x="8686800" y="3886200"/>
            <a:ext cx="2590800" cy="685800"/>
          </a:xfrm>
        </p:spPr>
        <p:txBody>
          <a:bodyPr>
            <a:normAutofit/>
          </a:bodyPr>
          <a:lstStyle>
            <a:lvl1pPr>
              <a:defRPr sz="1400">
                <a:solidFill>
                  <a:schemeClr val="accent4"/>
                </a:solidFill>
              </a:defRPr>
            </a:lvl1pPr>
            <a:lvl2pPr>
              <a:defRPr sz="1400"/>
            </a:lvl2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4" name="Content Placeholder 17">
            <a:extLst>
              <a:ext uri="{FF2B5EF4-FFF2-40B4-BE49-F238E27FC236}">
                <a16:creationId xmlns:a16="http://schemas.microsoft.com/office/drawing/2014/main" id="{4E016D0E-59CF-9EB5-1571-E71C2248A7AD}"/>
              </a:ext>
            </a:extLst>
          </p:cNvPr>
          <p:cNvSpPr>
            <a:spLocks noGrp="1"/>
          </p:cNvSpPr>
          <p:nvPr>
            <p:ph sz="quarter" idx="66"/>
          </p:nvPr>
        </p:nvSpPr>
        <p:spPr>
          <a:xfrm>
            <a:off x="8686800" y="5181600"/>
            <a:ext cx="2590800" cy="914400"/>
          </a:xfrm>
        </p:spPr>
        <p:txBody>
          <a:bodyPr>
            <a:normAutofit/>
          </a:bodyPr>
          <a:lstStyle>
            <a:lvl1pPr>
              <a:defRPr sz="1400">
                <a:solidFill>
                  <a:schemeClr val="accent4"/>
                </a:solidFill>
              </a:defRPr>
            </a:lvl1pPr>
            <a:lvl2pPr>
              <a:defRPr sz="1400"/>
            </a:lvl2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8" name="Slide Number Placeholder 27">
            <a:extLst>
              <a:ext uri="{FF2B5EF4-FFF2-40B4-BE49-F238E27FC236}">
                <a16:creationId xmlns:a16="http://schemas.microsoft.com/office/drawing/2014/main" id="{E3084D18-8785-9F1A-B314-DFE7DE6875CE}"/>
              </a:ext>
            </a:extLst>
          </p:cNvPr>
          <p:cNvSpPr>
            <a:spLocks noGrp="1"/>
          </p:cNvSpPr>
          <p:nvPr>
            <p:ph type="sldNum" sz="quarter" idx="67"/>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1389398583"/>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p:cSld name="Three point triangle">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marL="0" indent="0">
              <a:buFont typeface="Arial" panose="020B0604020202020204" pitchFamily="34" charset="0"/>
              <a:buNone/>
              <a:defRPr baseline="0"/>
            </a:lvl1pPr>
          </a:lstStyle>
          <a:p>
            <a:r>
              <a:rPr lang="en-US"/>
              <a:t>Three points - triangle </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grpSp>
        <p:nvGrpSpPr>
          <p:cNvPr id="3" name="Group 2">
            <a:extLst>
              <a:ext uri="{FF2B5EF4-FFF2-40B4-BE49-F238E27FC236}">
                <a16:creationId xmlns:a16="http://schemas.microsoft.com/office/drawing/2014/main" id="{4A4E4F81-F86D-CD02-2171-579792C7EC2B}"/>
              </a:ext>
            </a:extLst>
          </p:cNvPr>
          <p:cNvGrpSpPr/>
          <p:nvPr/>
        </p:nvGrpSpPr>
        <p:grpSpPr>
          <a:xfrm>
            <a:off x="785813" y="1509032"/>
            <a:ext cx="10620375" cy="4035341"/>
            <a:chOff x="815975" y="1509032"/>
            <a:chExt cx="10620375" cy="4035341"/>
          </a:xfrm>
        </p:grpSpPr>
        <p:cxnSp>
          <p:nvCxnSpPr>
            <p:cNvPr id="10" name="Straight Connector 9">
              <a:extLst>
                <a:ext uri="{FF2B5EF4-FFF2-40B4-BE49-F238E27FC236}">
                  <a16:creationId xmlns:a16="http://schemas.microsoft.com/office/drawing/2014/main" id="{4332F8BB-F856-492D-EF86-3672D81F45A3}"/>
                </a:ext>
              </a:extLst>
            </p:cNvPr>
            <p:cNvCxnSpPr>
              <a:cxnSpLocks/>
            </p:cNvCxnSpPr>
            <p:nvPr/>
          </p:nvCxnSpPr>
          <p:spPr>
            <a:xfrm>
              <a:off x="6145778" y="4448983"/>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90A875A-BA62-931A-95F4-969CB42EDF01}"/>
                </a:ext>
              </a:extLst>
            </p:cNvPr>
            <p:cNvCxnSpPr>
              <a:cxnSpLocks/>
            </p:cNvCxnSpPr>
            <p:nvPr/>
          </p:nvCxnSpPr>
          <p:spPr>
            <a:xfrm>
              <a:off x="6995461" y="3180297"/>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FC9FE41D-ED54-4326-E9B9-DFDDAC0F6DD8}"/>
                </a:ext>
              </a:extLst>
            </p:cNvPr>
            <p:cNvCxnSpPr>
              <a:cxnSpLocks/>
            </p:cNvCxnSpPr>
            <p:nvPr/>
          </p:nvCxnSpPr>
          <p:spPr>
            <a:xfrm flipH="1">
              <a:off x="815975" y="3166266"/>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18" name="Group 17">
              <a:extLst>
                <a:ext uri="{FF2B5EF4-FFF2-40B4-BE49-F238E27FC236}">
                  <a16:creationId xmlns:a16="http://schemas.microsoft.com/office/drawing/2014/main" id="{76BA64D6-9D26-7D28-2B82-0CFC40D1CB1E}"/>
                </a:ext>
              </a:extLst>
            </p:cNvPr>
            <p:cNvGrpSpPr/>
            <p:nvPr/>
          </p:nvGrpSpPr>
          <p:grpSpPr>
            <a:xfrm>
              <a:off x="4082985" y="1509032"/>
              <a:ext cx="4125585" cy="3574527"/>
              <a:chOff x="1531368" y="776018"/>
              <a:chExt cx="1842823" cy="1596676"/>
            </a:xfrm>
          </p:grpSpPr>
          <p:sp>
            <p:nvSpPr>
              <p:cNvPr id="25" name="Freeform 24">
                <a:extLst>
                  <a:ext uri="{FF2B5EF4-FFF2-40B4-BE49-F238E27FC236}">
                    <a16:creationId xmlns:a16="http://schemas.microsoft.com/office/drawing/2014/main" id="{A6929A9F-C0D2-B1BB-D232-DFB0470A0694}"/>
                  </a:ext>
                </a:extLst>
              </p:cNvPr>
              <p:cNvSpPr/>
              <p:nvPr/>
            </p:nvSpPr>
            <p:spPr>
              <a:xfrm>
                <a:off x="1531368" y="776099"/>
                <a:ext cx="894993" cy="1550745"/>
              </a:xfrm>
              <a:custGeom>
                <a:avLst/>
                <a:gdLst>
                  <a:gd name="connsiteX0" fmla="*/ 894994 w 894993"/>
                  <a:gd name="connsiteY0" fmla="*/ 747613 h 1550745"/>
                  <a:gd name="connsiteX1" fmla="*/ 894994 w 894993"/>
                  <a:gd name="connsiteY1" fmla="*/ 0 h 1550745"/>
                  <a:gd name="connsiteX2" fmla="*/ 0 w 894993"/>
                  <a:gd name="connsiteY2" fmla="*/ 1550746 h 1550745"/>
                  <a:gd name="connsiteX3" fmla="*/ 647083 w 894993"/>
                  <a:gd name="connsiteY3" fmla="*/ 1177100 h 1550745"/>
                  <a:gd name="connsiteX4" fmla="*/ 894994 w 894993"/>
                  <a:gd name="connsiteY4" fmla="*/ 747613 h 1550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4993" h="1550745">
                    <a:moveTo>
                      <a:pt x="894994" y="747613"/>
                    </a:moveTo>
                    <a:lnTo>
                      <a:pt x="894994" y="0"/>
                    </a:lnTo>
                    <a:lnTo>
                      <a:pt x="0" y="1550746"/>
                    </a:lnTo>
                    <a:lnTo>
                      <a:pt x="647083" y="1177100"/>
                    </a:lnTo>
                    <a:lnTo>
                      <a:pt x="894994" y="747613"/>
                    </a:lnTo>
                    <a:close/>
                  </a:path>
                </a:pathLst>
              </a:custGeom>
              <a:solidFill>
                <a:schemeClr val="bg2"/>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26" name="Freeform 25">
                <a:extLst>
                  <a:ext uri="{FF2B5EF4-FFF2-40B4-BE49-F238E27FC236}">
                    <a16:creationId xmlns:a16="http://schemas.microsoft.com/office/drawing/2014/main" id="{F0F8376D-4CD0-7566-D598-CCE06C1429FE}"/>
                  </a:ext>
                </a:extLst>
              </p:cNvPr>
              <p:cNvSpPr/>
              <p:nvPr/>
            </p:nvSpPr>
            <p:spPr>
              <a:xfrm>
                <a:off x="1557866" y="1998807"/>
                <a:ext cx="1789826" cy="373887"/>
              </a:xfrm>
              <a:custGeom>
                <a:avLst/>
                <a:gdLst>
                  <a:gd name="connsiteX0" fmla="*/ 647405 w 1789826"/>
                  <a:gd name="connsiteY0" fmla="*/ 0 h 373887"/>
                  <a:gd name="connsiteX1" fmla="*/ 0 w 1789826"/>
                  <a:gd name="connsiteY1" fmla="*/ 373887 h 373887"/>
                  <a:gd name="connsiteX2" fmla="*/ 1789827 w 1789826"/>
                  <a:gd name="connsiteY2" fmla="*/ 373887 h 373887"/>
                  <a:gd name="connsiteX3" fmla="*/ 1142422 w 1789826"/>
                  <a:gd name="connsiteY3" fmla="*/ 0 h 373887"/>
                  <a:gd name="connsiteX4" fmla="*/ 647405 w 1789826"/>
                  <a:gd name="connsiteY4" fmla="*/ 0 h 373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9826" h="373887">
                    <a:moveTo>
                      <a:pt x="647405" y="0"/>
                    </a:moveTo>
                    <a:lnTo>
                      <a:pt x="0" y="373887"/>
                    </a:lnTo>
                    <a:lnTo>
                      <a:pt x="1789827" y="373887"/>
                    </a:lnTo>
                    <a:lnTo>
                      <a:pt x="1142422" y="0"/>
                    </a:lnTo>
                    <a:lnTo>
                      <a:pt x="647405" y="0"/>
                    </a:lnTo>
                    <a:close/>
                  </a:path>
                </a:pathLst>
              </a:custGeom>
              <a:solidFill>
                <a:schemeClr val="accent1"/>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27" name="Freeform 26">
                <a:extLst>
                  <a:ext uri="{FF2B5EF4-FFF2-40B4-BE49-F238E27FC236}">
                    <a16:creationId xmlns:a16="http://schemas.microsoft.com/office/drawing/2014/main" id="{4EF93735-CD53-049C-9310-71CB004D92A5}"/>
                  </a:ext>
                </a:extLst>
              </p:cNvPr>
              <p:cNvSpPr/>
              <p:nvPr/>
            </p:nvSpPr>
            <p:spPr>
              <a:xfrm>
                <a:off x="2479198" y="776018"/>
                <a:ext cx="894993" cy="1550826"/>
              </a:xfrm>
              <a:custGeom>
                <a:avLst/>
                <a:gdLst>
                  <a:gd name="connsiteX0" fmla="*/ 247911 w 894993"/>
                  <a:gd name="connsiteY0" fmla="*/ 1177181 h 1550826"/>
                  <a:gd name="connsiteX1" fmla="*/ 894994 w 894993"/>
                  <a:gd name="connsiteY1" fmla="*/ 1550826 h 1550826"/>
                  <a:gd name="connsiteX2" fmla="*/ 0 w 894993"/>
                  <a:gd name="connsiteY2" fmla="*/ 0 h 1550826"/>
                  <a:gd name="connsiteX3" fmla="*/ 0 w 894993"/>
                  <a:gd name="connsiteY3" fmla="*/ 747694 h 1550826"/>
                  <a:gd name="connsiteX4" fmla="*/ 247911 w 894993"/>
                  <a:gd name="connsiteY4" fmla="*/ 1177181 h 1550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4993" h="1550826">
                    <a:moveTo>
                      <a:pt x="247911" y="1177181"/>
                    </a:moveTo>
                    <a:lnTo>
                      <a:pt x="894994" y="1550826"/>
                    </a:lnTo>
                    <a:lnTo>
                      <a:pt x="0" y="0"/>
                    </a:lnTo>
                    <a:lnTo>
                      <a:pt x="0" y="747694"/>
                    </a:lnTo>
                    <a:lnTo>
                      <a:pt x="247911" y="1177181"/>
                    </a:lnTo>
                    <a:close/>
                  </a:path>
                </a:pathLst>
              </a:custGeom>
              <a:solidFill>
                <a:schemeClr val="tx2"/>
              </a:solidFill>
              <a:ln w="8054" cap="flat">
                <a:noFill/>
                <a:prstDash val="solid"/>
                <a:miter/>
              </a:ln>
            </p:spPr>
            <p:txBody>
              <a:bodyPr rtlCol="0" anchor="ctr"/>
              <a:lstStyle/>
              <a:p>
                <a:pPr marL="0" indent="0">
                  <a:buFont typeface="Arial" panose="020B0604020202020204" pitchFamily="34" charset="0"/>
                  <a:buNone/>
                </a:pPr>
                <a:endParaRPr lang="en-US"/>
              </a:p>
            </p:txBody>
          </p:sp>
        </p:grpSp>
      </p:grpSp>
      <p:sp>
        <p:nvSpPr>
          <p:cNvPr id="29" name="Text Placeholder 49">
            <a:extLst>
              <a:ext uri="{FF2B5EF4-FFF2-40B4-BE49-F238E27FC236}">
                <a16:creationId xmlns:a16="http://schemas.microsoft.com/office/drawing/2014/main" id="{446E5FD7-E6B6-5D07-4E04-2C4DAF3DD8D9}"/>
              </a:ext>
            </a:extLst>
          </p:cNvPr>
          <p:cNvSpPr>
            <a:spLocks noGrp="1"/>
          </p:cNvSpPr>
          <p:nvPr>
            <p:ph type="body" sz="quarter" idx="17" hasCustomPrompt="1"/>
          </p:nvPr>
        </p:nvSpPr>
        <p:spPr>
          <a:xfrm>
            <a:off x="7696200" y="2831683"/>
            <a:ext cx="3721608" cy="324044"/>
          </a:xfrm>
        </p:spPr>
        <p:txBody>
          <a:bodyPr>
            <a:normAutofit/>
          </a:bodyPr>
          <a:lstStyle>
            <a:lvl1pPr marL="0" indent="0" algn="r">
              <a:buNone/>
              <a:defRPr sz="1600" b="1">
                <a:solidFill>
                  <a:schemeClr val="tx2"/>
                </a:solidFill>
              </a:defRPr>
            </a:lvl1pPr>
          </a:lstStyle>
          <a:p>
            <a:pPr lvl="0"/>
            <a:r>
              <a:rPr lang="en-US"/>
              <a:t>Lorem ipsum dolor</a:t>
            </a:r>
          </a:p>
        </p:txBody>
      </p:sp>
      <p:sp>
        <p:nvSpPr>
          <p:cNvPr id="31" name="Text Placeholder 49">
            <a:extLst>
              <a:ext uri="{FF2B5EF4-FFF2-40B4-BE49-F238E27FC236}">
                <a16:creationId xmlns:a16="http://schemas.microsoft.com/office/drawing/2014/main" id="{C7279EB5-4607-A6BD-B0E2-92C505008132}"/>
              </a:ext>
            </a:extLst>
          </p:cNvPr>
          <p:cNvSpPr>
            <a:spLocks noGrp="1"/>
          </p:cNvSpPr>
          <p:nvPr>
            <p:ph type="body" sz="quarter" idx="19" hasCustomPrompt="1"/>
          </p:nvPr>
        </p:nvSpPr>
        <p:spPr>
          <a:xfrm>
            <a:off x="990600" y="2831683"/>
            <a:ext cx="3721010" cy="324044"/>
          </a:xfrm>
        </p:spPr>
        <p:txBody>
          <a:bodyPr>
            <a:normAutofit/>
          </a:bodyPr>
          <a:lstStyle>
            <a:lvl1pPr marL="0" indent="0">
              <a:buNone/>
              <a:defRPr sz="1600" b="1">
                <a:solidFill>
                  <a:schemeClr val="accent4"/>
                </a:solidFill>
              </a:defRPr>
            </a:lvl1pPr>
          </a:lstStyle>
          <a:p>
            <a:pPr lvl="0"/>
            <a:r>
              <a:rPr lang="en-US"/>
              <a:t>Lorem ipsum dolor</a:t>
            </a:r>
          </a:p>
        </p:txBody>
      </p:sp>
      <p:sp>
        <p:nvSpPr>
          <p:cNvPr id="33" name="Text Placeholder 49">
            <a:extLst>
              <a:ext uri="{FF2B5EF4-FFF2-40B4-BE49-F238E27FC236}">
                <a16:creationId xmlns:a16="http://schemas.microsoft.com/office/drawing/2014/main" id="{F22DFEF1-9D77-1405-8757-2DBBD622FF5A}"/>
              </a:ext>
            </a:extLst>
          </p:cNvPr>
          <p:cNvSpPr>
            <a:spLocks noGrp="1"/>
          </p:cNvSpPr>
          <p:nvPr>
            <p:ph type="body" sz="quarter" idx="21" hasCustomPrompt="1"/>
          </p:nvPr>
        </p:nvSpPr>
        <p:spPr>
          <a:xfrm>
            <a:off x="4235196" y="5638800"/>
            <a:ext cx="3721608" cy="324044"/>
          </a:xfrm>
        </p:spPr>
        <p:txBody>
          <a:bodyPr>
            <a:normAutofit/>
          </a:bodyPr>
          <a:lstStyle>
            <a:lvl1pPr marL="0" indent="0" algn="ctr">
              <a:buNone/>
              <a:defRPr sz="1600" b="1">
                <a:solidFill>
                  <a:schemeClr val="accent1"/>
                </a:solidFill>
              </a:defRPr>
            </a:lvl1pPr>
          </a:lstStyle>
          <a:p>
            <a:pPr lvl="0"/>
            <a:r>
              <a:rPr lang="en-US"/>
              <a:t>Lorem ipsum dolor</a:t>
            </a:r>
          </a:p>
        </p:txBody>
      </p:sp>
      <p:sp>
        <p:nvSpPr>
          <p:cNvPr id="19" name="Content Placeholder 17">
            <a:extLst>
              <a:ext uri="{FF2B5EF4-FFF2-40B4-BE49-F238E27FC236}">
                <a16:creationId xmlns:a16="http://schemas.microsoft.com/office/drawing/2014/main" id="{0E05ABD5-3E68-13F8-6615-F4A985568F09}"/>
              </a:ext>
            </a:extLst>
          </p:cNvPr>
          <p:cNvSpPr>
            <a:spLocks noGrp="1"/>
          </p:cNvSpPr>
          <p:nvPr>
            <p:ph sz="quarter" idx="63"/>
          </p:nvPr>
        </p:nvSpPr>
        <p:spPr>
          <a:xfrm>
            <a:off x="990600" y="3276600"/>
            <a:ext cx="3721608"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20" name="Content Placeholder 17">
            <a:extLst>
              <a:ext uri="{FF2B5EF4-FFF2-40B4-BE49-F238E27FC236}">
                <a16:creationId xmlns:a16="http://schemas.microsoft.com/office/drawing/2014/main" id="{8BB81BFD-C974-DBEE-379F-86E4A0E36B5F}"/>
              </a:ext>
            </a:extLst>
          </p:cNvPr>
          <p:cNvSpPr>
            <a:spLocks noGrp="1"/>
          </p:cNvSpPr>
          <p:nvPr>
            <p:ph sz="quarter" idx="64"/>
          </p:nvPr>
        </p:nvSpPr>
        <p:spPr>
          <a:xfrm>
            <a:off x="4235196" y="6022554"/>
            <a:ext cx="3721608"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21" name="Content Placeholder 17">
            <a:extLst>
              <a:ext uri="{FF2B5EF4-FFF2-40B4-BE49-F238E27FC236}">
                <a16:creationId xmlns:a16="http://schemas.microsoft.com/office/drawing/2014/main" id="{52657600-CDED-1015-206E-5278110EF3C3}"/>
              </a:ext>
            </a:extLst>
          </p:cNvPr>
          <p:cNvSpPr>
            <a:spLocks noGrp="1"/>
          </p:cNvSpPr>
          <p:nvPr>
            <p:ph sz="quarter" idx="65"/>
          </p:nvPr>
        </p:nvSpPr>
        <p:spPr>
          <a:xfrm>
            <a:off x="7696200" y="3276600"/>
            <a:ext cx="3721608"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7" name="Slide Number Placeholder 6">
            <a:extLst>
              <a:ext uri="{FF2B5EF4-FFF2-40B4-BE49-F238E27FC236}">
                <a16:creationId xmlns:a16="http://schemas.microsoft.com/office/drawing/2014/main" id="{31C349BE-C338-49EF-921D-C9FEE43ACC97}"/>
              </a:ext>
            </a:extLst>
          </p:cNvPr>
          <p:cNvSpPr>
            <a:spLocks noGrp="1"/>
          </p:cNvSpPr>
          <p:nvPr>
            <p:ph type="sldNum" sz="quarter" idx="66"/>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3798277088"/>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p:cSld name="Four points square">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marL="0" indent="0">
              <a:buFont typeface="Arial" panose="020B0604020202020204" pitchFamily="34" charset="0"/>
              <a:buNone/>
              <a:defRPr baseline="0"/>
            </a:lvl1pPr>
          </a:lstStyle>
          <a:p>
            <a:r>
              <a:rPr lang="en-US"/>
              <a:t>Four points - square </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grpSp>
        <p:nvGrpSpPr>
          <p:cNvPr id="3" name="Group 2">
            <a:extLst>
              <a:ext uri="{FF2B5EF4-FFF2-40B4-BE49-F238E27FC236}">
                <a16:creationId xmlns:a16="http://schemas.microsoft.com/office/drawing/2014/main" id="{1AE2DD51-A795-973A-AC7F-EFCDC6608A8C}"/>
              </a:ext>
            </a:extLst>
          </p:cNvPr>
          <p:cNvGrpSpPr/>
          <p:nvPr/>
        </p:nvGrpSpPr>
        <p:grpSpPr>
          <a:xfrm>
            <a:off x="815975" y="2384989"/>
            <a:ext cx="10620375" cy="3398382"/>
            <a:chOff x="815975" y="2044994"/>
            <a:chExt cx="10620375" cy="3398382"/>
          </a:xfrm>
        </p:grpSpPr>
        <p:cxnSp>
          <p:nvCxnSpPr>
            <p:cNvPr id="10" name="Straight Connector 9">
              <a:extLst>
                <a:ext uri="{FF2B5EF4-FFF2-40B4-BE49-F238E27FC236}">
                  <a16:creationId xmlns:a16="http://schemas.microsoft.com/office/drawing/2014/main" id="{73FD4D2A-B2BE-E573-5D74-450967EE75CE}"/>
                </a:ext>
              </a:extLst>
            </p:cNvPr>
            <p:cNvCxnSpPr>
              <a:cxnSpLocks/>
            </p:cNvCxnSpPr>
            <p:nvPr/>
          </p:nvCxnSpPr>
          <p:spPr>
            <a:xfrm flipV="1">
              <a:off x="6095937" y="2044994"/>
              <a:ext cx="0" cy="847344"/>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A7E2F8C8-88CC-93E9-FEBB-841E9B1C6BCD}"/>
                </a:ext>
              </a:extLst>
            </p:cNvPr>
            <p:cNvCxnSpPr>
              <a:cxnSpLocks/>
            </p:cNvCxnSpPr>
            <p:nvPr/>
          </p:nvCxnSpPr>
          <p:spPr>
            <a:xfrm>
              <a:off x="6145778" y="4347986"/>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773F0EBC-04C1-043C-B60C-82D736C9CA1E}"/>
                </a:ext>
              </a:extLst>
            </p:cNvPr>
            <p:cNvCxnSpPr>
              <a:cxnSpLocks/>
            </p:cNvCxnSpPr>
            <p:nvPr/>
          </p:nvCxnSpPr>
          <p:spPr>
            <a:xfrm>
              <a:off x="6995461" y="3803018"/>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3D42A6F1-B12E-643E-7565-62DA0A2CCEC9}"/>
                </a:ext>
              </a:extLst>
            </p:cNvPr>
            <p:cNvCxnSpPr>
              <a:cxnSpLocks/>
            </p:cNvCxnSpPr>
            <p:nvPr/>
          </p:nvCxnSpPr>
          <p:spPr>
            <a:xfrm flipH="1">
              <a:off x="815975" y="3788987"/>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25" name="Group 24">
              <a:extLst>
                <a:ext uri="{FF2B5EF4-FFF2-40B4-BE49-F238E27FC236}">
                  <a16:creationId xmlns:a16="http://schemas.microsoft.com/office/drawing/2014/main" id="{DD80B86D-F9FB-2AAA-765A-707D0E81AA1B}"/>
                </a:ext>
              </a:extLst>
            </p:cNvPr>
            <p:cNvGrpSpPr/>
            <p:nvPr/>
          </p:nvGrpSpPr>
          <p:grpSpPr>
            <a:xfrm>
              <a:off x="4812056" y="2468666"/>
              <a:ext cx="2567888" cy="2569042"/>
              <a:chOff x="7186795" y="1963701"/>
              <a:chExt cx="2567888" cy="2569042"/>
            </a:xfrm>
          </p:grpSpPr>
          <p:sp>
            <p:nvSpPr>
              <p:cNvPr id="28" name="Freeform 27">
                <a:extLst>
                  <a:ext uri="{FF2B5EF4-FFF2-40B4-BE49-F238E27FC236}">
                    <a16:creationId xmlns:a16="http://schemas.microsoft.com/office/drawing/2014/main" id="{4C45A49E-636D-A11A-0CFD-6978BC61945E}"/>
                  </a:ext>
                </a:extLst>
              </p:cNvPr>
              <p:cNvSpPr/>
              <p:nvPr/>
            </p:nvSpPr>
            <p:spPr>
              <a:xfrm>
                <a:off x="7245251" y="3658036"/>
                <a:ext cx="2450851" cy="874707"/>
              </a:xfrm>
              <a:custGeom>
                <a:avLst/>
                <a:gdLst>
                  <a:gd name="connsiteX0" fmla="*/ 558968 w 1566883"/>
                  <a:gd name="connsiteY0" fmla="*/ 0 h 559219"/>
                  <a:gd name="connsiteX1" fmla="*/ 0 w 1566883"/>
                  <a:gd name="connsiteY1" fmla="*/ 559219 h 559219"/>
                  <a:gd name="connsiteX2" fmla="*/ 1566884 w 1566883"/>
                  <a:gd name="connsiteY2" fmla="*/ 559219 h 559219"/>
                  <a:gd name="connsiteX3" fmla="*/ 1007915 w 1566883"/>
                  <a:gd name="connsiteY3" fmla="*/ 0 h 559219"/>
                  <a:gd name="connsiteX4" fmla="*/ 558968 w 1566883"/>
                  <a:gd name="connsiteY4" fmla="*/ 0 h 559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6883" h="559219">
                    <a:moveTo>
                      <a:pt x="558968" y="0"/>
                    </a:moveTo>
                    <a:lnTo>
                      <a:pt x="0" y="559219"/>
                    </a:lnTo>
                    <a:lnTo>
                      <a:pt x="1566884" y="559219"/>
                    </a:lnTo>
                    <a:lnTo>
                      <a:pt x="1007915" y="0"/>
                    </a:lnTo>
                    <a:lnTo>
                      <a:pt x="558968" y="0"/>
                    </a:lnTo>
                    <a:close/>
                  </a:path>
                </a:pathLst>
              </a:custGeom>
              <a:solidFill>
                <a:schemeClr val="accent1"/>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29" name="Freeform 28">
                <a:extLst>
                  <a:ext uri="{FF2B5EF4-FFF2-40B4-BE49-F238E27FC236}">
                    <a16:creationId xmlns:a16="http://schemas.microsoft.com/office/drawing/2014/main" id="{8CB1C88E-7F79-91C0-9147-6115692495B9}"/>
                  </a:ext>
                </a:extLst>
              </p:cNvPr>
              <p:cNvSpPr/>
              <p:nvPr/>
            </p:nvSpPr>
            <p:spPr>
              <a:xfrm>
                <a:off x="7186795" y="2022182"/>
                <a:ext cx="874314" cy="2451952"/>
              </a:xfrm>
              <a:custGeom>
                <a:avLst/>
                <a:gdLst>
                  <a:gd name="connsiteX0" fmla="*/ 558968 w 558968"/>
                  <a:gd name="connsiteY0" fmla="*/ 1008368 h 1567586"/>
                  <a:gd name="connsiteX1" fmla="*/ 558968 w 558968"/>
                  <a:gd name="connsiteY1" fmla="*/ 559219 h 1567586"/>
                  <a:gd name="connsiteX2" fmla="*/ 0 w 558968"/>
                  <a:gd name="connsiteY2" fmla="*/ 0 h 1567586"/>
                  <a:gd name="connsiteX3" fmla="*/ 0 w 558968"/>
                  <a:gd name="connsiteY3" fmla="*/ 1567587 h 1567586"/>
                  <a:gd name="connsiteX4" fmla="*/ 558968 w 558968"/>
                  <a:gd name="connsiteY4" fmla="*/ 1008368 h 1567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968" h="1567586">
                    <a:moveTo>
                      <a:pt x="558968" y="1008368"/>
                    </a:moveTo>
                    <a:lnTo>
                      <a:pt x="558968" y="559219"/>
                    </a:lnTo>
                    <a:lnTo>
                      <a:pt x="0" y="0"/>
                    </a:lnTo>
                    <a:lnTo>
                      <a:pt x="0" y="1567587"/>
                    </a:lnTo>
                    <a:lnTo>
                      <a:pt x="558968" y="1008368"/>
                    </a:lnTo>
                    <a:close/>
                  </a:path>
                </a:pathLst>
              </a:custGeom>
              <a:solidFill>
                <a:schemeClr val="tx1"/>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30" name="Freeform 29">
                <a:extLst>
                  <a:ext uri="{FF2B5EF4-FFF2-40B4-BE49-F238E27FC236}">
                    <a16:creationId xmlns:a16="http://schemas.microsoft.com/office/drawing/2014/main" id="{34030CDF-7DE0-DCEB-41F3-41FCD1AC95FC}"/>
                  </a:ext>
                </a:extLst>
              </p:cNvPr>
              <p:cNvSpPr/>
              <p:nvPr/>
            </p:nvSpPr>
            <p:spPr>
              <a:xfrm>
                <a:off x="7245251" y="1963701"/>
                <a:ext cx="2450851" cy="874707"/>
              </a:xfrm>
              <a:custGeom>
                <a:avLst/>
                <a:gdLst>
                  <a:gd name="connsiteX0" fmla="*/ 1007915 w 1566883"/>
                  <a:gd name="connsiteY0" fmla="*/ 559219 h 559219"/>
                  <a:gd name="connsiteX1" fmla="*/ 1566884 w 1566883"/>
                  <a:gd name="connsiteY1" fmla="*/ 0 h 559219"/>
                  <a:gd name="connsiteX2" fmla="*/ 0 w 1566883"/>
                  <a:gd name="connsiteY2" fmla="*/ 0 h 559219"/>
                  <a:gd name="connsiteX3" fmla="*/ 558968 w 1566883"/>
                  <a:gd name="connsiteY3" fmla="*/ 559219 h 559219"/>
                  <a:gd name="connsiteX4" fmla="*/ 1007915 w 1566883"/>
                  <a:gd name="connsiteY4" fmla="*/ 559219 h 559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6883" h="559219">
                    <a:moveTo>
                      <a:pt x="1007915" y="559219"/>
                    </a:moveTo>
                    <a:lnTo>
                      <a:pt x="1566884" y="0"/>
                    </a:lnTo>
                    <a:lnTo>
                      <a:pt x="0" y="0"/>
                    </a:lnTo>
                    <a:lnTo>
                      <a:pt x="558968" y="559219"/>
                    </a:lnTo>
                    <a:lnTo>
                      <a:pt x="1007915" y="559219"/>
                    </a:lnTo>
                    <a:close/>
                  </a:path>
                </a:pathLst>
              </a:custGeom>
              <a:solidFill>
                <a:schemeClr val="bg2"/>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31" name="Freeform 30">
                <a:extLst>
                  <a:ext uri="{FF2B5EF4-FFF2-40B4-BE49-F238E27FC236}">
                    <a16:creationId xmlns:a16="http://schemas.microsoft.com/office/drawing/2014/main" id="{FE216904-5909-65B5-5D6B-E957BE0D5D2A}"/>
                  </a:ext>
                </a:extLst>
              </p:cNvPr>
              <p:cNvSpPr/>
              <p:nvPr/>
            </p:nvSpPr>
            <p:spPr>
              <a:xfrm>
                <a:off x="8880369" y="2022182"/>
                <a:ext cx="874314" cy="2451952"/>
              </a:xfrm>
              <a:custGeom>
                <a:avLst/>
                <a:gdLst>
                  <a:gd name="connsiteX0" fmla="*/ 0 w 558968"/>
                  <a:gd name="connsiteY0" fmla="*/ 1008368 h 1567586"/>
                  <a:gd name="connsiteX1" fmla="*/ 558969 w 558968"/>
                  <a:gd name="connsiteY1" fmla="*/ 1567587 h 1567586"/>
                  <a:gd name="connsiteX2" fmla="*/ 558969 w 558968"/>
                  <a:gd name="connsiteY2" fmla="*/ 0 h 1567586"/>
                  <a:gd name="connsiteX3" fmla="*/ 0 w 558968"/>
                  <a:gd name="connsiteY3" fmla="*/ 559219 h 1567586"/>
                  <a:gd name="connsiteX4" fmla="*/ 0 w 558968"/>
                  <a:gd name="connsiteY4" fmla="*/ 1008368 h 1567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968" h="1567586">
                    <a:moveTo>
                      <a:pt x="0" y="1008368"/>
                    </a:moveTo>
                    <a:lnTo>
                      <a:pt x="558969" y="1567587"/>
                    </a:lnTo>
                    <a:lnTo>
                      <a:pt x="558969" y="0"/>
                    </a:lnTo>
                    <a:lnTo>
                      <a:pt x="0" y="559219"/>
                    </a:lnTo>
                    <a:lnTo>
                      <a:pt x="0" y="1008368"/>
                    </a:lnTo>
                    <a:close/>
                  </a:path>
                </a:pathLst>
              </a:custGeom>
              <a:solidFill>
                <a:schemeClr val="tx2"/>
              </a:solidFill>
              <a:ln w="8054" cap="flat">
                <a:noFill/>
                <a:prstDash val="solid"/>
                <a:miter/>
              </a:ln>
            </p:spPr>
            <p:txBody>
              <a:bodyPr rtlCol="0" anchor="ctr"/>
              <a:lstStyle/>
              <a:p>
                <a:pPr marL="0" indent="0">
                  <a:buFont typeface="Arial" panose="020B0604020202020204" pitchFamily="34" charset="0"/>
                  <a:buNone/>
                </a:pPr>
                <a:endParaRPr lang="en-US"/>
              </a:p>
            </p:txBody>
          </p:sp>
        </p:grpSp>
      </p:grpSp>
      <p:sp>
        <p:nvSpPr>
          <p:cNvPr id="33" name="Text Placeholder 49">
            <a:extLst>
              <a:ext uri="{FF2B5EF4-FFF2-40B4-BE49-F238E27FC236}">
                <a16:creationId xmlns:a16="http://schemas.microsoft.com/office/drawing/2014/main" id="{E9AA7340-326B-6B94-E564-05A964387A56}"/>
              </a:ext>
            </a:extLst>
          </p:cNvPr>
          <p:cNvSpPr>
            <a:spLocks noGrp="1"/>
          </p:cNvSpPr>
          <p:nvPr>
            <p:ph type="body" sz="quarter" idx="17" hasCustomPrompt="1"/>
          </p:nvPr>
        </p:nvSpPr>
        <p:spPr>
          <a:xfrm>
            <a:off x="990600" y="3783111"/>
            <a:ext cx="3644073" cy="324044"/>
          </a:xfrm>
        </p:spPr>
        <p:txBody>
          <a:bodyPr>
            <a:normAutofit/>
          </a:bodyPr>
          <a:lstStyle>
            <a:lvl1pPr marL="0" indent="0">
              <a:buNone/>
              <a:defRPr sz="1600" b="1">
                <a:solidFill>
                  <a:schemeClr val="tx1"/>
                </a:solidFill>
              </a:defRPr>
            </a:lvl1pPr>
          </a:lstStyle>
          <a:p>
            <a:pPr lvl="0"/>
            <a:r>
              <a:rPr lang="en-US"/>
              <a:t>Lorem ipsum dolor</a:t>
            </a:r>
          </a:p>
        </p:txBody>
      </p:sp>
      <p:sp>
        <p:nvSpPr>
          <p:cNvPr id="35" name="Text Placeholder 49">
            <a:extLst>
              <a:ext uri="{FF2B5EF4-FFF2-40B4-BE49-F238E27FC236}">
                <a16:creationId xmlns:a16="http://schemas.microsoft.com/office/drawing/2014/main" id="{D2D16238-D684-8118-8DE7-9487FF7DF51E}"/>
              </a:ext>
            </a:extLst>
          </p:cNvPr>
          <p:cNvSpPr>
            <a:spLocks noGrp="1"/>
          </p:cNvSpPr>
          <p:nvPr>
            <p:ph type="body" sz="quarter" idx="19" hasCustomPrompt="1"/>
          </p:nvPr>
        </p:nvSpPr>
        <p:spPr>
          <a:xfrm>
            <a:off x="7467600" y="3794575"/>
            <a:ext cx="3657600" cy="324044"/>
          </a:xfrm>
        </p:spPr>
        <p:txBody>
          <a:bodyPr>
            <a:normAutofit/>
          </a:bodyPr>
          <a:lstStyle>
            <a:lvl1pPr marL="0" indent="0" algn="r">
              <a:buNone/>
              <a:defRPr sz="1600" b="1">
                <a:solidFill>
                  <a:schemeClr val="tx2"/>
                </a:solidFill>
              </a:defRPr>
            </a:lvl1pPr>
          </a:lstStyle>
          <a:p>
            <a:pPr lvl="0"/>
            <a:r>
              <a:rPr lang="en-US"/>
              <a:t>Lorem ipsum dolor</a:t>
            </a:r>
          </a:p>
        </p:txBody>
      </p:sp>
      <p:sp>
        <p:nvSpPr>
          <p:cNvPr id="39" name="Text Placeholder 49">
            <a:extLst>
              <a:ext uri="{FF2B5EF4-FFF2-40B4-BE49-F238E27FC236}">
                <a16:creationId xmlns:a16="http://schemas.microsoft.com/office/drawing/2014/main" id="{BF2493E3-929C-6D12-3DF5-7682E1F6E8B3}"/>
              </a:ext>
            </a:extLst>
          </p:cNvPr>
          <p:cNvSpPr>
            <a:spLocks noGrp="1"/>
          </p:cNvSpPr>
          <p:nvPr>
            <p:ph type="body" sz="quarter" idx="23" hasCustomPrompt="1"/>
          </p:nvPr>
        </p:nvSpPr>
        <p:spPr>
          <a:xfrm>
            <a:off x="4191000" y="5865556"/>
            <a:ext cx="3657600" cy="324044"/>
          </a:xfrm>
        </p:spPr>
        <p:txBody>
          <a:bodyPr>
            <a:normAutofit/>
          </a:bodyPr>
          <a:lstStyle>
            <a:lvl1pPr marL="0" indent="0" algn="ctr">
              <a:buNone/>
              <a:defRPr sz="1600" b="1">
                <a:solidFill>
                  <a:schemeClr val="accent1"/>
                </a:solidFill>
              </a:defRPr>
            </a:lvl1pPr>
          </a:lstStyle>
          <a:p>
            <a:pPr lvl="0"/>
            <a:r>
              <a:rPr lang="en-US"/>
              <a:t>Lorem ipsum dolor</a:t>
            </a:r>
          </a:p>
        </p:txBody>
      </p:sp>
      <p:sp>
        <p:nvSpPr>
          <p:cNvPr id="41" name="Text Placeholder 49">
            <a:extLst>
              <a:ext uri="{FF2B5EF4-FFF2-40B4-BE49-F238E27FC236}">
                <a16:creationId xmlns:a16="http://schemas.microsoft.com/office/drawing/2014/main" id="{37C6D4AD-FD10-95BE-45B3-6599962FE91C}"/>
              </a:ext>
            </a:extLst>
          </p:cNvPr>
          <p:cNvSpPr>
            <a:spLocks noGrp="1"/>
          </p:cNvSpPr>
          <p:nvPr>
            <p:ph type="body" sz="quarter" idx="25" hasCustomPrompt="1"/>
          </p:nvPr>
        </p:nvSpPr>
        <p:spPr>
          <a:xfrm>
            <a:off x="4191000" y="1676400"/>
            <a:ext cx="3657600" cy="324044"/>
          </a:xfrm>
        </p:spPr>
        <p:txBody>
          <a:bodyPr>
            <a:normAutofit/>
          </a:bodyPr>
          <a:lstStyle>
            <a:lvl1pPr marL="0" indent="0" algn="ctr">
              <a:buNone/>
              <a:defRPr sz="1600" b="1">
                <a:solidFill>
                  <a:schemeClr val="accent4"/>
                </a:solidFill>
              </a:defRPr>
            </a:lvl1pPr>
          </a:lstStyle>
          <a:p>
            <a:pPr lvl="0"/>
            <a:r>
              <a:rPr lang="en-US"/>
              <a:t>Lorem ipsum dolor</a:t>
            </a:r>
          </a:p>
        </p:txBody>
      </p:sp>
      <p:sp>
        <p:nvSpPr>
          <p:cNvPr id="19" name="Content Placeholder 17">
            <a:extLst>
              <a:ext uri="{FF2B5EF4-FFF2-40B4-BE49-F238E27FC236}">
                <a16:creationId xmlns:a16="http://schemas.microsoft.com/office/drawing/2014/main" id="{3030C0CE-889F-CC8A-4303-92370353D2E2}"/>
              </a:ext>
            </a:extLst>
          </p:cNvPr>
          <p:cNvSpPr>
            <a:spLocks noGrp="1"/>
          </p:cNvSpPr>
          <p:nvPr>
            <p:ph sz="quarter" idx="63"/>
          </p:nvPr>
        </p:nvSpPr>
        <p:spPr>
          <a:xfrm>
            <a:off x="990600" y="4191000"/>
            <a:ext cx="3721608"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20" name="Content Placeholder 17">
            <a:extLst>
              <a:ext uri="{FF2B5EF4-FFF2-40B4-BE49-F238E27FC236}">
                <a16:creationId xmlns:a16="http://schemas.microsoft.com/office/drawing/2014/main" id="{844A0222-CD13-C8B4-DD0E-7E60F0116F06}"/>
              </a:ext>
            </a:extLst>
          </p:cNvPr>
          <p:cNvSpPr>
            <a:spLocks noGrp="1"/>
          </p:cNvSpPr>
          <p:nvPr>
            <p:ph sz="quarter" idx="64"/>
          </p:nvPr>
        </p:nvSpPr>
        <p:spPr>
          <a:xfrm>
            <a:off x="7467600" y="41910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21" name="Content Placeholder 17">
            <a:extLst>
              <a:ext uri="{FF2B5EF4-FFF2-40B4-BE49-F238E27FC236}">
                <a16:creationId xmlns:a16="http://schemas.microsoft.com/office/drawing/2014/main" id="{79D3ED51-FC75-AC56-B538-71AE2ADC73ED}"/>
              </a:ext>
            </a:extLst>
          </p:cNvPr>
          <p:cNvSpPr>
            <a:spLocks noGrp="1"/>
          </p:cNvSpPr>
          <p:nvPr>
            <p:ph sz="quarter" idx="65"/>
          </p:nvPr>
        </p:nvSpPr>
        <p:spPr>
          <a:xfrm>
            <a:off x="4191000" y="2073089"/>
            <a:ext cx="3657600" cy="457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22" name="Content Placeholder 17">
            <a:extLst>
              <a:ext uri="{FF2B5EF4-FFF2-40B4-BE49-F238E27FC236}">
                <a16:creationId xmlns:a16="http://schemas.microsoft.com/office/drawing/2014/main" id="{0C8BEEDD-4B08-6A7C-D12B-67E9DC2DCBDC}"/>
              </a:ext>
            </a:extLst>
          </p:cNvPr>
          <p:cNvSpPr>
            <a:spLocks noGrp="1"/>
          </p:cNvSpPr>
          <p:nvPr>
            <p:ph sz="quarter" idx="66"/>
          </p:nvPr>
        </p:nvSpPr>
        <p:spPr>
          <a:xfrm>
            <a:off x="4191000" y="6248400"/>
            <a:ext cx="3657600" cy="457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7" name="Slide Number Placeholder 6">
            <a:extLst>
              <a:ext uri="{FF2B5EF4-FFF2-40B4-BE49-F238E27FC236}">
                <a16:creationId xmlns:a16="http://schemas.microsoft.com/office/drawing/2014/main" id="{E2936DA6-D1B6-A725-721E-257172B420E1}"/>
              </a:ext>
            </a:extLst>
          </p:cNvPr>
          <p:cNvSpPr>
            <a:spLocks noGrp="1"/>
          </p:cNvSpPr>
          <p:nvPr>
            <p:ph type="sldNum" sz="quarter" idx="67"/>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4184244068"/>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p:cSld name="Five point pentagon">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marL="0" indent="0">
              <a:buFont typeface="Arial" panose="020B0604020202020204" pitchFamily="34" charset="0"/>
              <a:buNone/>
              <a:defRPr baseline="0"/>
            </a:lvl1pPr>
          </a:lstStyle>
          <a:p>
            <a:r>
              <a:rPr lang="en-US"/>
              <a:t>Five points - pentagon </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grpSp>
        <p:nvGrpSpPr>
          <p:cNvPr id="32" name="Group 31">
            <a:extLst>
              <a:ext uri="{FF2B5EF4-FFF2-40B4-BE49-F238E27FC236}">
                <a16:creationId xmlns:a16="http://schemas.microsoft.com/office/drawing/2014/main" id="{9982F7E7-70CA-4BF5-148B-AFC9AE54CA0D}"/>
              </a:ext>
            </a:extLst>
          </p:cNvPr>
          <p:cNvGrpSpPr/>
          <p:nvPr/>
        </p:nvGrpSpPr>
        <p:grpSpPr>
          <a:xfrm>
            <a:off x="785813" y="2306464"/>
            <a:ext cx="10620375" cy="3136912"/>
            <a:chOff x="815975" y="2306464"/>
            <a:chExt cx="10620375" cy="3136912"/>
          </a:xfrm>
        </p:grpSpPr>
        <p:cxnSp>
          <p:nvCxnSpPr>
            <p:cNvPr id="33" name="Straight Connector 32">
              <a:extLst>
                <a:ext uri="{FF2B5EF4-FFF2-40B4-BE49-F238E27FC236}">
                  <a16:creationId xmlns:a16="http://schemas.microsoft.com/office/drawing/2014/main" id="{CEC0FAF6-8996-AF17-DE35-194CE9BD3395}"/>
                </a:ext>
              </a:extLst>
            </p:cNvPr>
            <p:cNvCxnSpPr>
              <a:cxnSpLocks/>
            </p:cNvCxnSpPr>
            <p:nvPr/>
          </p:nvCxnSpPr>
          <p:spPr>
            <a:xfrm>
              <a:off x="6995461" y="2891910"/>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DA2578AF-22FA-35F4-DB50-C2C5088D773F}"/>
                </a:ext>
              </a:extLst>
            </p:cNvPr>
            <p:cNvCxnSpPr>
              <a:cxnSpLocks/>
            </p:cNvCxnSpPr>
            <p:nvPr/>
          </p:nvCxnSpPr>
          <p:spPr>
            <a:xfrm flipH="1">
              <a:off x="815975" y="2877879"/>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3C762C67-68F4-BDBE-9041-B29FC4FE8F5B}"/>
                </a:ext>
              </a:extLst>
            </p:cNvPr>
            <p:cNvCxnSpPr>
              <a:cxnSpLocks/>
            </p:cNvCxnSpPr>
            <p:nvPr/>
          </p:nvCxnSpPr>
          <p:spPr>
            <a:xfrm>
              <a:off x="6145778" y="4347986"/>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927C7533-9416-681F-0A73-06EBD12DD423}"/>
                </a:ext>
              </a:extLst>
            </p:cNvPr>
            <p:cNvCxnSpPr>
              <a:cxnSpLocks/>
            </p:cNvCxnSpPr>
            <p:nvPr/>
          </p:nvCxnSpPr>
          <p:spPr>
            <a:xfrm>
              <a:off x="6995461" y="4324008"/>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1FE8AFED-0EB7-4B6B-2164-5EAFDA4DC125}"/>
                </a:ext>
              </a:extLst>
            </p:cNvPr>
            <p:cNvCxnSpPr>
              <a:cxnSpLocks/>
            </p:cNvCxnSpPr>
            <p:nvPr/>
          </p:nvCxnSpPr>
          <p:spPr>
            <a:xfrm flipH="1">
              <a:off x="815975" y="4309977"/>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48" name="Group 47">
              <a:extLst>
                <a:ext uri="{FF2B5EF4-FFF2-40B4-BE49-F238E27FC236}">
                  <a16:creationId xmlns:a16="http://schemas.microsoft.com/office/drawing/2014/main" id="{FC3D9470-B9CD-DD51-F5FC-41D3670B2F63}"/>
                </a:ext>
              </a:extLst>
            </p:cNvPr>
            <p:cNvGrpSpPr/>
            <p:nvPr/>
          </p:nvGrpSpPr>
          <p:grpSpPr>
            <a:xfrm>
              <a:off x="4764868" y="2306464"/>
              <a:ext cx="2761819" cy="2629523"/>
              <a:chOff x="5517924" y="749427"/>
              <a:chExt cx="1691564" cy="1610535"/>
            </a:xfrm>
          </p:grpSpPr>
          <p:sp>
            <p:nvSpPr>
              <p:cNvPr id="49" name="Freeform 48">
                <a:extLst>
                  <a:ext uri="{FF2B5EF4-FFF2-40B4-BE49-F238E27FC236}">
                    <a16:creationId xmlns:a16="http://schemas.microsoft.com/office/drawing/2014/main" id="{F7600F85-5768-EC3B-83A4-2273DAE3E1A2}"/>
                  </a:ext>
                </a:extLst>
              </p:cNvPr>
              <p:cNvSpPr/>
              <p:nvPr/>
            </p:nvSpPr>
            <p:spPr>
              <a:xfrm>
                <a:off x="5868045" y="1869155"/>
                <a:ext cx="991322" cy="490807"/>
              </a:xfrm>
              <a:custGeom>
                <a:avLst/>
                <a:gdLst>
                  <a:gd name="connsiteX0" fmla="*/ 356403 w 991322"/>
                  <a:gd name="connsiteY0" fmla="*/ 0 h 490807"/>
                  <a:gd name="connsiteX1" fmla="*/ 0 w 991322"/>
                  <a:gd name="connsiteY1" fmla="*/ 490808 h 490807"/>
                  <a:gd name="connsiteX2" fmla="*/ 991323 w 991322"/>
                  <a:gd name="connsiteY2" fmla="*/ 490808 h 490807"/>
                  <a:gd name="connsiteX3" fmla="*/ 634920 w 991322"/>
                  <a:gd name="connsiteY3" fmla="*/ 0 h 490807"/>
                  <a:gd name="connsiteX4" fmla="*/ 356403 w 991322"/>
                  <a:gd name="connsiteY4" fmla="*/ 0 h 490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1322" h="490807">
                    <a:moveTo>
                      <a:pt x="356403" y="0"/>
                    </a:moveTo>
                    <a:lnTo>
                      <a:pt x="0" y="490808"/>
                    </a:lnTo>
                    <a:lnTo>
                      <a:pt x="991323" y="490808"/>
                    </a:lnTo>
                    <a:lnTo>
                      <a:pt x="634920" y="0"/>
                    </a:lnTo>
                    <a:lnTo>
                      <a:pt x="356403" y="0"/>
                    </a:lnTo>
                    <a:close/>
                  </a:path>
                </a:pathLst>
              </a:custGeom>
              <a:solidFill>
                <a:schemeClr val="accent1"/>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0" name="Freeform 49">
                <a:extLst>
                  <a:ext uri="{FF2B5EF4-FFF2-40B4-BE49-F238E27FC236}">
                    <a16:creationId xmlns:a16="http://schemas.microsoft.com/office/drawing/2014/main" id="{CB3B4565-756A-94F4-6C47-8BD1BB42EB11}"/>
                  </a:ext>
                </a:extLst>
              </p:cNvPr>
              <p:cNvSpPr/>
              <p:nvPr/>
            </p:nvSpPr>
            <p:spPr>
              <a:xfrm>
                <a:off x="6546378" y="1385358"/>
                <a:ext cx="663110" cy="944387"/>
              </a:xfrm>
              <a:custGeom>
                <a:avLst/>
                <a:gdLst>
                  <a:gd name="connsiteX0" fmla="*/ 0 w 663110"/>
                  <a:gd name="connsiteY0" fmla="*/ 453661 h 944387"/>
                  <a:gd name="connsiteX1" fmla="*/ 356403 w 663110"/>
                  <a:gd name="connsiteY1" fmla="*/ 944388 h 944387"/>
                  <a:gd name="connsiteX2" fmla="*/ 663111 w 663110"/>
                  <a:gd name="connsiteY2" fmla="*/ 0 h 944387"/>
                  <a:gd name="connsiteX3" fmla="*/ 86503 w 663110"/>
                  <a:gd name="connsiteY3" fmla="*/ 187427 h 944387"/>
                  <a:gd name="connsiteX4" fmla="*/ 0 w 663110"/>
                  <a:gd name="connsiteY4" fmla="*/ 453661 h 94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110" h="944387">
                    <a:moveTo>
                      <a:pt x="0" y="453661"/>
                    </a:moveTo>
                    <a:lnTo>
                      <a:pt x="356403" y="944388"/>
                    </a:lnTo>
                    <a:lnTo>
                      <a:pt x="663111" y="0"/>
                    </a:lnTo>
                    <a:lnTo>
                      <a:pt x="86503" y="187427"/>
                    </a:lnTo>
                    <a:lnTo>
                      <a:pt x="0" y="453661"/>
                    </a:lnTo>
                    <a:close/>
                  </a:path>
                </a:pathLst>
              </a:custGeom>
              <a:solidFill>
                <a:schemeClr val="tx1"/>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1" name="Freeform 50">
                <a:extLst>
                  <a:ext uri="{FF2B5EF4-FFF2-40B4-BE49-F238E27FC236}">
                    <a16:creationId xmlns:a16="http://schemas.microsoft.com/office/drawing/2014/main" id="{B3F177A6-0E01-9C20-FBFC-9378F8DAC283}"/>
                  </a:ext>
                </a:extLst>
              </p:cNvPr>
              <p:cNvSpPr/>
              <p:nvPr/>
            </p:nvSpPr>
            <p:spPr>
              <a:xfrm>
                <a:off x="6390125" y="749427"/>
                <a:ext cx="804785" cy="772431"/>
              </a:xfrm>
              <a:custGeom>
                <a:avLst/>
                <a:gdLst>
                  <a:gd name="connsiteX0" fmla="*/ 228178 w 804785"/>
                  <a:gd name="connsiteY0" fmla="*/ 772432 h 772431"/>
                  <a:gd name="connsiteX1" fmla="*/ 804786 w 804785"/>
                  <a:gd name="connsiteY1" fmla="*/ 585005 h 772431"/>
                  <a:gd name="connsiteX2" fmla="*/ 0 w 804785"/>
                  <a:gd name="connsiteY2" fmla="*/ 0 h 772431"/>
                  <a:gd name="connsiteX3" fmla="*/ 0 w 804785"/>
                  <a:gd name="connsiteY3" fmla="*/ 606600 h 772431"/>
                  <a:gd name="connsiteX4" fmla="*/ 228178 w 804785"/>
                  <a:gd name="connsiteY4" fmla="*/ 772432 h 772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4785" h="772431">
                    <a:moveTo>
                      <a:pt x="228178" y="772432"/>
                    </a:moveTo>
                    <a:lnTo>
                      <a:pt x="804786" y="585005"/>
                    </a:lnTo>
                    <a:lnTo>
                      <a:pt x="0" y="0"/>
                    </a:lnTo>
                    <a:lnTo>
                      <a:pt x="0" y="606600"/>
                    </a:lnTo>
                    <a:lnTo>
                      <a:pt x="228178" y="772432"/>
                    </a:lnTo>
                    <a:close/>
                  </a:path>
                </a:pathLst>
              </a:custGeom>
              <a:solidFill>
                <a:schemeClr val="bg2"/>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2" name="Freeform 51">
                <a:extLst>
                  <a:ext uri="{FF2B5EF4-FFF2-40B4-BE49-F238E27FC236}">
                    <a16:creationId xmlns:a16="http://schemas.microsoft.com/office/drawing/2014/main" id="{3063D270-6D87-F088-7B87-6968CCCB83D6}"/>
                  </a:ext>
                </a:extLst>
              </p:cNvPr>
              <p:cNvSpPr/>
              <p:nvPr/>
            </p:nvSpPr>
            <p:spPr>
              <a:xfrm>
                <a:off x="5517924" y="1385358"/>
                <a:ext cx="663110" cy="944387"/>
              </a:xfrm>
              <a:custGeom>
                <a:avLst/>
                <a:gdLst>
                  <a:gd name="connsiteX0" fmla="*/ 576608 w 663110"/>
                  <a:gd name="connsiteY0" fmla="*/ 187427 h 944387"/>
                  <a:gd name="connsiteX1" fmla="*/ 0 w 663110"/>
                  <a:gd name="connsiteY1" fmla="*/ 0 h 944387"/>
                  <a:gd name="connsiteX2" fmla="*/ 306708 w 663110"/>
                  <a:gd name="connsiteY2" fmla="*/ 944388 h 944387"/>
                  <a:gd name="connsiteX3" fmla="*/ 663111 w 663110"/>
                  <a:gd name="connsiteY3" fmla="*/ 453661 h 944387"/>
                  <a:gd name="connsiteX4" fmla="*/ 576608 w 663110"/>
                  <a:gd name="connsiteY4" fmla="*/ 187427 h 94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110" h="944387">
                    <a:moveTo>
                      <a:pt x="576608" y="187427"/>
                    </a:moveTo>
                    <a:lnTo>
                      <a:pt x="0" y="0"/>
                    </a:lnTo>
                    <a:lnTo>
                      <a:pt x="306708" y="944388"/>
                    </a:lnTo>
                    <a:lnTo>
                      <a:pt x="663111" y="453661"/>
                    </a:lnTo>
                    <a:lnTo>
                      <a:pt x="576608" y="187427"/>
                    </a:lnTo>
                    <a:close/>
                  </a:path>
                </a:pathLst>
              </a:custGeom>
              <a:solidFill>
                <a:schemeClr val="accent4"/>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3" name="Freeform 52">
                <a:extLst>
                  <a:ext uri="{FF2B5EF4-FFF2-40B4-BE49-F238E27FC236}">
                    <a16:creationId xmlns:a16="http://schemas.microsoft.com/office/drawing/2014/main" id="{90D87BBE-299A-DB19-240B-B8DE5E20D388}"/>
                  </a:ext>
                </a:extLst>
              </p:cNvPr>
              <p:cNvSpPr/>
              <p:nvPr/>
            </p:nvSpPr>
            <p:spPr>
              <a:xfrm>
                <a:off x="5532502" y="749427"/>
                <a:ext cx="804785" cy="772431"/>
              </a:xfrm>
              <a:custGeom>
                <a:avLst/>
                <a:gdLst>
                  <a:gd name="connsiteX0" fmla="*/ 804786 w 804785"/>
                  <a:gd name="connsiteY0" fmla="*/ 606600 h 772431"/>
                  <a:gd name="connsiteX1" fmla="*/ 804786 w 804785"/>
                  <a:gd name="connsiteY1" fmla="*/ 0 h 772431"/>
                  <a:gd name="connsiteX2" fmla="*/ 0 w 804785"/>
                  <a:gd name="connsiteY2" fmla="*/ 585005 h 772431"/>
                  <a:gd name="connsiteX3" fmla="*/ 576608 w 804785"/>
                  <a:gd name="connsiteY3" fmla="*/ 772432 h 772431"/>
                  <a:gd name="connsiteX4" fmla="*/ 804786 w 804785"/>
                  <a:gd name="connsiteY4" fmla="*/ 606600 h 772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4785" h="772431">
                    <a:moveTo>
                      <a:pt x="804786" y="606600"/>
                    </a:moveTo>
                    <a:lnTo>
                      <a:pt x="804786" y="0"/>
                    </a:lnTo>
                    <a:lnTo>
                      <a:pt x="0" y="585005"/>
                    </a:lnTo>
                    <a:lnTo>
                      <a:pt x="576608" y="772432"/>
                    </a:lnTo>
                    <a:lnTo>
                      <a:pt x="804786" y="606600"/>
                    </a:lnTo>
                    <a:close/>
                  </a:path>
                </a:pathLst>
              </a:custGeom>
              <a:solidFill>
                <a:schemeClr val="tx2"/>
              </a:solidFill>
              <a:ln w="8054" cap="flat">
                <a:noFill/>
                <a:prstDash val="solid"/>
                <a:miter/>
              </a:ln>
            </p:spPr>
            <p:txBody>
              <a:bodyPr rtlCol="0" anchor="ctr"/>
              <a:lstStyle/>
              <a:p>
                <a:pPr marL="0" indent="0">
                  <a:buFont typeface="Arial" panose="020B0604020202020204" pitchFamily="34" charset="0"/>
                  <a:buNone/>
                </a:pPr>
                <a:endParaRPr lang="en-US"/>
              </a:p>
            </p:txBody>
          </p:sp>
        </p:grpSp>
      </p:grpSp>
      <p:sp>
        <p:nvSpPr>
          <p:cNvPr id="55" name="Text Placeholder 49">
            <a:extLst>
              <a:ext uri="{FF2B5EF4-FFF2-40B4-BE49-F238E27FC236}">
                <a16:creationId xmlns:a16="http://schemas.microsoft.com/office/drawing/2014/main" id="{065EAEF4-DD08-DC06-4CC6-70E3A855AF9E}"/>
              </a:ext>
            </a:extLst>
          </p:cNvPr>
          <p:cNvSpPr>
            <a:spLocks noGrp="1"/>
          </p:cNvSpPr>
          <p:nvPr>
            <p:ph type="body" sz="quarter" idx="23" hasCustomPrompt="1"/>
          </p:nvPr>
        </p:nvSpPr>
        <p:spPr>
          <a:xfrm>
            <a:off x="4267200" y="5524543"/>
            <a:ext cx="3657600" cy="282497"/>
          </a:xfrm>
        </p:spPr>
        <p:txBody>
          <a:bodyPr>
            <a:normAutofit/>
          </a:bodyPr>
          <a:lstStyle>
            <a:lvl1pPr marL="0" indent="0" algn="ctr">
              <a:buNone/>
              <a:defRPr sz="1400" b="1">
                <a:solidFill>
                  <a:schemeClr val="accent1"/>
                </a:solidFill>
              </a:defRPr>
            </a:lvl1pPr>
          </a:lstStyle>
          <a:p>
            <a:pPr lvl="0"/>
            <a:r>
              <a:rPr lang="en-US"/>
              <a:t>Lorem ipsum dolor</a:t>
            </a:r>
          </a:p>
        </p:txBody>
      </p:sp>
      <p:sp>
        <p:nvSpPr>
          <p:cNvPr id="57" name="Text Placeholder 49">
            <a:extLst>
              <a:ext uri="{FF2B5EF4-FFF2-40B4-BE49-F238E27FC236}">
                <a16:creationId xmlns:a16="http://schemas.microsoft.com/office/drawing/2014/main" id="{D7B2150D-3C24-DF90-F494-72C8594F2027}"/>
              </a:ext>
            </a:extLst>
          </p:cNvPr>
          <p:cNvSpPr>
            <a:spLocks noGrp="1"/>
          </p:cNvSpPr>
          <p:nvPr>
            <p:ph type="body" sz="quarter" idx="25" hasCustomPrompt="1"/>
          </p:nvPr>
        </p:nvSpPr>
        <p:spPr>
          <a:xfrm>
            <a:off x="914400" y="2595382"/>
            <a:ext cx="3657600" cy="282497"/>
          </a:xfrm>
        </p:spPr>
        <p:txBody>
          <a:bodyPr>
            <a:normAutofit/>
          </a:bodyPr>
          <a:lstStyle>
            <a:lvl1pPr marL="0" indent="0" algn="l">
              <a:buNone/>
              <a:defRPr sz="1400" b="1">
                <a:solidFill>
                  <a:schemeClr val="tx2"/>
                </a:solidFill>
              </a:defRPr>
            </a:lvl1pPr>
          </a:lstStyle>
          <a:p>
            <a:pPr lvl="0"/>
            <a:r>
              <a:rPr lang="en-US"/>
              <a:t>Lorem ipsum dolor</a:t>
            </a:r>
          </a:p>
        </p:txBody>
      </p:sp>
      <p:sp>
        <p:nvSpPr>
          <p:cNvPr id="59" name="Text Placeholder 49">
            <a:extLst>
              <a:ext uri="{FF2B5EF4-FFF2-40B4-BE49-F238E27FC236}">
                <a16:creationId xmlns:a16="http://schemas.microsoft.com/office/drawing/2014/main" id="{E0192D6A-04A8-297B-1B08-F66247B573CD}"/>
              </a:ext>
            </a:extLst>
          </p:cNvPr>
          <p:cNvSpPr>
            <a:spLocks noGrp="1"/>
          </p:cNvSpPr>
          <p:nvPr>
            <p:ph type="body" sz="quarter" idx="27" hasCustomPrompt="1"/>
          </p:nvPr>
        </p:nvSpPr>
        <p:spPr>
          <a:xfrm>
            <a:off x="914400" y="4051738"/>
            <a:ext cx="3657600" cy="282497"/>
          </a:xfrm>
        </p:spPr>
        <p:txBody>
          <a:bodyPr>
            <a:normAutofit/>
          </a:bodyPr>
          <a:lstStyle>
            <a:lvl1pPr marL="0" indent="0" algn="l">
              <a:buNone/>
              <a:defRPr sz="1400" b="1">
                <a:solidFill>
                  <a:schemeClr val="accent4">
                    <a:lumMod val="75000"/>
                  </a:schemeClr>
                </a:solidFill>
              </a:defRPr>
            </a:lvl1pPr>
          </a:lstStyle>
          <a:p>
            <a:pPr lvl="0"/>
            <a:r>
              <a:rPr lang="en-US"/>
              <a:t>Lorem ipsum dolor</a:t>
            </a:r>
          </a:p>
        </p:txBody>
      </p:sp>
      <p:sp>
        <p:nvSpPr>
          <p:cNvPr id="61" name="Text Placeholder 49">
            <a:extLst>
              <a:ext uri="{FF2B5EF4-FFF2-40B4-BE49-F238E27FC236}">
                <a16:creationId xmlns:a16="http://schemas.microsoft.com/office/drawing/2014/main" id="{4EC3D775-4734-E994-CAEC-41BE91C51517}"/>
              </a:ext>
            </a:extLst>
          </p:cNvPr>
          <p:cNvSpPr>
            <a:spLocks noGrp="1"/>
          </p:cNvSpPr>
          <p:nvPr>
            <p:ph type="body" sz="quarter" idx="29" hasCustomPrompt="1"/>
          </p:nvPr>
        </p:nvSpPr>
        <p:spPr>
          <a:xfrm>
            <a:off x="7696200" y="2595382"/>
            <a:ext cx="3657600" cy="282497"/>
          </a:xfrm>
        </p:spPr>
        <p:txBody>
          <a:bodyPr>
            <a:normAutofit/>
          </a:bodyPr>
          <a:lstStyle>
            <a:lvl1pPr marL="0" indent="0" algn="r">
              <a:buNone/>
              <a:defRPr sz="1400" b="1">
                <a:solidFill>
                  <a:schemeClr val="accent4"/>
                </a:solidFill>
              </a:defRPr>
            </a:lvl1pPr>
          </a:lstStyle>
          <a:p>
            <a:pPr lvl="0"/>
            <a:r>
              <a:rPr lang="en-US"/>
              <a:t>Lorem ipsum dolor</a:t>
            </a:r>
          </a:p>
        </p:txBody>
      </p:sp>
      <p:sp>
        <p:nvSpPr>
          <p:cNvPr id="63" name="Text Placeholder 49">
            <a:extLst>
              <a:ext uri="{FF2B5EF4-FFF2-40B4-BE49-F238E27FC236}">
                <a16:creationId xmlns:a16="http://schemas.microsoft.com/office/drawing/2014/main" id="{D2168063-C5AE-D59C-DE7C-17B224056CDD}"/>
              </a:ext>
            </a:extLst>
          </p:cNvPr>
          <p:cNvSpPr>
            <a:spLocks noGrp="1"/>
          </p:cNvSpPr>
          <p:nvPr>
            <p:ph type="body" sz="quarter" idx="31" hasCustomPrompt="1"/>
          </p:nvPr>
        </p:nvSpPr>
        <p:spPr>
          <a:xfrm>
            <a:off x="7696200" y="4051738"/>
            <a:ext cx="3657600" cy="282497"/>
          </a:xfrm>
        </p:spPr>
        <p:txBody>
          <a:bodyPr>
            <a:normAutofit/>
          </a:bodyPr>
          <a:lstStyle>
            <a:lvl1pPr marL="0" indent="0" algn="r">
              <a:buNone/>
              <a:defRPr sz="1400" b="1">
                <a:solidFill>
                  <a:schemeClr val="tx1"/>
                </a:solidFill>
              </a:defRPr>
            </a:lvl1pPr>
          </a:lstStyle>
          <a:p>
            <a:pPr lvl="0"/>
            <a:r>
              <a:rPr lang="en-US"/>
              <a:t>Lorem ipsum dolor</a:t>
            </a:r>
          </a:p>
        </p:txBody>
      </p:sp>
      <p:sp>
        <p:nvSpPr>
          <p:cNvPr id="3" name="Content Placeholder 17">
            <a:extLst>
              <a:ext uri="{FF2B5EF4-FFF2-40B4-BE49-F238E27FC236}">
                <a16:creationId xmlns:a16="http://schemas.microsoft.com/office/drawing/2014/main" id="{0F3C5750-999E-8492-E767-548AC74AC1C4}"/>
              </a:ext>
            </a:extLst>
          </p:cNvPr>
          <p:cNvSpPr>
            <a:spLocks noGrp="1"/>
          </p:cNvSpPr>
          <p:nvPr>
            <p:ph sz="quarter" idx="63"/>
          </p:nvPr>
        </p:nvSpPr>
        <p:spPr>
          <a:xfrm>
            <a:off x="914400" y="29718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0" name="Content Placeholder 17">
            <a:extLst>
              <a:ext uri="{FF2B5EF4-FFF2-40B4-BE49-F238E27FC236}">
                <a16:creationId xmlns:a16="http://schemas.microsoft.com/office/drawing/2014/main" id="{0075E05A-D203-024D-A2A2-A35D946715BA}"/>
              </a:ext>
            </a:extLst>
          </p:cNvPr>
          <p:cNvSpPr>
            <a:spLocks noGrp="1"/>
          </p:cNvSpPr>
          <p:nvPr>
            <p:ph sz="quarter" idx="65"/>
          </p:nvPr>
        </p:nvSpPr>
        <p:spPr>
          <a:xfrm>
            <a:off x="7696200" y="29718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6" name="Content Placeholder 17">
            <a:extLst>
              <a:ext uri="{FF2B5EF4-FFF2-40B4-BE49-F238E27FC236}">
                <a16:creationId xmlns:a16="http://schemas.microsoft.com/office/drawing/2014/main" id="{0AAA2600-1C1B-C69E-B3BA-B89A0ADAEBE4}"/>
              </a:ext>
            </a:extLst>
          </p:cNvPr>
          <p:cNvSpPr>
            <a:spLocks noGrp="1"/>
          </p:cNvSpPr>
          <p:nvPr>
            <p:ph sz="quarter" idx="66"/>
          </p:nvPr>
        </p:nvSpPr>
        <p:spPr>
          <a:xfrm>
            <a:off x="914400" y="44196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7" name="Content Placeholder 17">
            <a:extLst>
              <a:ext uri="{FF2B5EF4-FFF2-40B4-BE49-F238E27FC236}">
                <a16:creationId xmlns:a16="http://schemas.microsoft.com/office/drawing/2014/main" id="{50F00730-FCDD-B79A-94E7-BD4AFBDB145F}"/>
              </a:ext>
            </a:extLst>
          </p:cNvPr>
          <p:cNvSpPr>
            <a:spLocks noGrp="1"/>
          </p:cNvSpPr>
          <p:nvPr>
            <p:ph sz="quarter" idx="67"/>
          </p:nvPr>
        </p:nvSpPr>
        <p:spPr>
          <a:xfrm>
            <a:off x="7696200" y="44196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8" name="Content Placeholder 17">
            <a:extLst>
              <a:ext uri="{FF2B5EF4-FFF2-40B4-BE49-F238E27FC236}">
                <a16:creationId xmlns:a16="http://schemas.microsoft.com/office/drawing/2014/main" id="{946AC224-FDB3-4048-3D0F-EB1A4A4DF9DC}"/>
              </a:ext>
            </a:extLst>
          </p:cNvPr>
          <p:cNvSpPr>
            <a:spLocks noGrp="1"/>
          </p:cNvSpPr>
          <p:nvPr>
            <p:ph sz="quarter" idx="68"/>
          </p:nvPr>
        </p:nvSpPr>
        <p:spPr>
          <a:xfrm>
            <a:off x="4267200" y="58674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7" name="Slide Number Placeholder 6">
            <a:extLst>
              <a:ext uri="{FF2B5EF4-FFF2-40B4-BE49-F238E27FC236}">
                <a16:creationId xmlns:a16="http://schemas.microsoft.com/office/drawing/2014/main" id="{7330C173-D577-DBFA-4A6B-758B4C5D61CE}"/>
              </a:ext>
            </a:extLst>
          </p:cNvPr>
          <p:cNvSpPr>
            <a:spLocks noGrp="1"/>
          </p:cNvSpPr>
          <p:nvPr>
            <p:ph type="sldNum" sz="quarter" idx="69"/>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1476615996"/>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p:cSld name="Six point hexagon">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marL="0" indent="0">
              <a:buFont typeface="Arial" panose="020B0604020202020204" pitchFamily="34" charset="0"/>
              <a:buNone/>
              <a:defRPr baseline="0"/>
            </a:lvl1pPr>
          </a:lstStyle>
          <a:p>
            <a:r>
              <a:rPr lang="en-US"/>
              <a:t>Six points - hexagon</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grpSp>
        <p:nvGrpSpPr>
          <p:cNvPr id="32" name="Group 31">
            <a:extLst>
              <a:ext uri="{FF2B5EF4-FFF2-40B4-BE49-F238E27FC236}">
                <a16:creationId xmlns:a16="http://schemas.microsoft.com/office/drawing/2014/main" id="{529A6C24-BAAB-0684-EBE2-6759201829BB}"/>
              </a:ext>
            </a:extLst>
          </p:cNvPr>
          <p:cNvGrpSpPr/>
          <p:nvPr/>
        </p:nvGrpSpPr>
        <p:grpSpPr>
          <a:xfrm>
            <a:off x="815975" y="2337351"/>
            <a:ext cx="10620375" cy="3331825"/>
            <a:chOff x="815975" y="2032551"/>
            <a:chExt cx="10620375" cy="3331825"/>
          </a:xfrm>
        </p:grpSpPr>
        <p:cxnSp>
          <p:nvCxnSpPr>
            <p:cNvPr id="56" name="Straight Connector 55">
              <a:extLst>
                <a:ext uri="{FF2B5EF4-FFF2-40B4-BE49-F238E27FC236}">
                  <a16:creationId xmlns:a16="http://schemas.microsoft.com/office/drawing/2014/main" id="{84549077-8C63-7ADD-8836-74348AB7C9B1}"/>
                </a:ext>
              </a:extLst>
            </p:cNvPr>
            <p:cNvCxnSpPr>
              <a:cxnSpLocks/>
            </p:cNvCxnSpPr>
            <p:nvPr/>
          </p:nvCxnSpPr>
          <p:spPr>
            <a:xfrm flipV="1">
              <a:off x="6125454" y="2032551"/>
              <a:ext cx="0" cy="847344"/>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E0B41AAA-CBBE-6DFA-984F-71E63893EFC9}"/>
                </a:ext>
              </a:extLst>
            </p:cNvPr>
            <p:cNvCxnSpPr>
              <a:cxnSpLocks/>
            </p:cNvCxnSpPr>
            <p:nvPr/>
          </p:nvCxnSpPr>
          <p:spPr>
            <a:xfrm>
              <a:off x="6995461" y="2977499"/>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BEA28389-8E31-2964-B966-7D40D456A575}"/>
                </a:ext>
              </a:extLst>
            </p:cNvPr>
            <p:cNvCxnSpPr>
              <a:cxnSpLocks/>
            </p:cNvCxnSpPr>
            <p:nvPr/>
          </p:nvCxnSpPr>
          <p:spPr>
            <a:xfrm flipH="1">
              <a:off x="815975" y="2963468"/>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9CA30902-AB6E-3782-F9D4-4F41087E663B}"/>
                </a:ext>
              </a:extLst>
            </p:cNvPr>
            <p:cNvCxnSpPr>
              <a:cxnSpLocks/>
            </p:cNvCxnSpPr>
            <p:nvPr/>
          </p:nvCxnSpPr>
          <p:spPr>
            <a:xfrm>
              <a:off x="6145778" y="4268986"/>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56C31BE-013C-8689-C9DB-6BDA3EE6E339}"/>
                </a:ext>
              </a:extLst>
            </p:cNvPr>
            <p:cNvCxnSpPr>
              <a:cxnSpLocks/>
            </p:cNvCxnSpPr>
            <p:nvPr/>
          </p:nvCxnSpPr>
          <p:spPr>
            <a:xfrm>
              <a:off x="6995461" y="4409597"/>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2BB17F0-0023-5B1E-E111-1BD43FF4F82A}"/>
                </a:ext>
              </a:extLst>
            </p:cNvPr>
            <p:cNvCxnSpPr>
              <a:cxnSpLocks/>
            </p:cNvCxnSpPr>
            <p:nvPr/>
          </p:nvCxnSpPr>
          <p:spPr>
            <a:xfrm flipH="1">
              <a:off x="815975" y="4395566"/>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5C5DA5BD-5C15-9FA7-6A21-DE4BCDEEBCC7}"/>
                </a:ext>
              </a:extLst>
            </p:cNvPr>
            <p:cNvGrpSpPr/>
            <p:nvPr/>
          </p:nvGrpSpPr>
          <p:grpSpPr>
            <a:xfrm>
              <a:off x="4561708" y="2277806"/>
              <a:ext cx="3168140" cy="2782036"/>
              <a:chOff x="7397879" y="730250"/>
              <a:chExt cx="1866261" cy="1638818"/>
            </a:xfrm>
          </p:grpSpPr>
          <p:sp>
            <p:nvSpPr>
              <p:cNvPr id="50" name="Freeform 49">
                <a:extLst>
                  <a:ext uri="{FF2B5EF4-FFF2-40B4-BE49-F238E27FC236}">
                    <a16:creationId xmlns:a16="http://schemas.microsoft.com/office/drawing/2014/main" id="{BF7E2AB7-E273-7D11-FF1E-686D88BB8DA2}"/>
                  </a:ext>
                </a:extLst>
              </p:cNvPr>
              <p:cNvSpPr/>
              <p:nvPr/>
            </p:nvSpPr>
            <p:spPr>
              <a:xfrm>
                <a:off x="8502365" y="752167"/>
                <a:ext cx="753882" cy="765743"/>
              </a:xfrm>
              <a:custGeom>
                <a:avLst/>
                <a:gdLst>
                  <a:gd name="connsiteX0" fmla="*/ 127258 w 753882"/>
                  <a:gd name="connsiteY0" fmla="*/ 765744 h 765743"/>
                  <a:gd name="connsiteX1" fmla="*/ 753882 w 753882"/>
                  <a:gd name="connsiteY1" fmla="*/ 764213 h 765743"/>
                  <a:gd name="connsiteX2" fmla="*/ 312909 w 753882"/>
                  <a:gd name="connsiteY2" fmla="*/ 0 h 765743"/>
                  <a:gd name="connsiteX3" fmla="*/ 0 w 753882"/>
                  <a:gd name="connsiteY3" fmla="*/ 545199 h 765743"/>
                  <a:gd name="connsiteX4" fmla="*/ 127258 w 753882"/>
                  <a:gd name="connsiteY4" fmla="*/ 765744 h 765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882" h="765743">
                    <a:moveTo>
                      <a:pt x="127258" y="765744"/>
                    </a:moveTo>
                    <a:lnTo>
                      <a:pt x="753882" y="764213"/>
                    </a:lnTo>
                    <a:lnTo>
                      <a:pt x="312909" y="0"/>
                    </a:lnTo>
                    <a:lnTo>
                      <a:pt x="0" y="545199"/>
                    </a:lnTo>
                    <a:lnTo>
                      <a:pt x="127258" y="765744"/>
                    </a:lnTo>
                    <a:close/>
                  </a:path>
                </a:pathLst>
              </a:custGeom>
              <a:solidFill>
                <a:schemeClr val="bg2"/>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1" name="Freeform 50">
                <a:extLst>
                  <a:ext uri="{FF2B5EF4-FFF2-40B4-BE49-F238E27FC236}">
                    <a16:creationId xmlns:a16="http://schemas.microsoft.com/office/drawing/2014/main" id="{DB611C49-D140-F25F-F43F-56E0012052A1}"/>
                  </a:ext>
                </a:extLst>
              </p:cNvPr>
              <p:cNvSpPr/>
              <p:nvPr/>
            </p:nvSpPr>
            <p:spPr>
              <a:xfrm>
                <a:off x="7400617" y="756679"/>
                <a:ext cx="755573" cy="764212"/>
              </a:xfrm>
              <a:custGeom>
                <a:avLst/>
                <a:gdLst>
                  <a:gd name="connsiteX0" fmla="*/ 755574 w 755573"/>
                  <a:gd name="connsiteY0" fmla="*/ 542137 h 764212"/>
                  <a:gd name="connsiteX1" fmla="*/ 440973 w 755573"/>
                  <a:gd name="connsiteY1" fmla="*/ 0 h 764212"/>
                  <a:gd name="connsiteX2" fmla="*/ 0 w 755573"/>
                  <a:gd name="connsiteY2" fmla="*/ 764213 h 764212"/>
                  <a:gd name="connsiteX3" fmla="*/ 628316 w 755573"/>
                  <a:gd name="connsiteY3" fmla="*/ 762682 h 764212"/>
                  <a:gd name="connsiteX4" fmla="*/ 755574 w 755573"/>
                  <a:gd name="connsiteY4" fmla="*/ 542137 h 764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5573" h="764212">
                    <a:moveTo>
                      <a:pt x="755574" y="542137"/>
                    </a:moveTo>
                    <a:lnTo>
                      <a:pt x="440973" y="0"/>
                    </a:lnTo>
                    <a:lnTo>
                      <a:pt x="0" y="764213"/>
                    </a:lnTo>
                    <a:lnTo>
                      <a:pt x="628316" y="762682"/>
                    </a:lnTo>
                    <a:lnTo>
                      <a:pt x="755574" y="542137"/>
                    </a:lnTo>
                    <a:close/>
                  </a:path>
                </a:pathLst>
              </a:custGeom>
              <a:solidFill>
                <a:schemeClr val="accent4"/>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2" name="Freeform 51">
                <a:extLst>
                  <a:ext uri="{FF2B5EF4-FFF2-40B4-BE49-F238E27FC236}">
                    <a16:creationId xmlns:a16="http://schemas.microsoft.com/office/drawing/2014/main" id="{9A3FD2F2-AC0C-F3EA-5956-6E969BC4963B}"/>
                  </a:ext>
                </a:extLst>
              </p:cNvPr>
              <p:cNvSpPr/>
              <p:nvPr/>
            </p:nvSpPr>
            <p:spPr>
              <a:xfrm>
                <a:off x="7887338" y="1825401"/>
                <a:ext cx="890000" cy="543667"/>
              </a:xfrm>
              <a:custGeom>
                <a:avLst/>
                <a:gdLst>
                  <a:gd name="connsiteX0" fmla="*/ 312024 w 890000"/>
                  <a:gd name="connsiteY0" fmla="*/ 0 h 543667"/>
                  <a:gd name="connsiteX1" fmla="*/ 0 w 890000"/>
                  <a:gd name="connsiteY1" fmla="*/ 543668 h 543667"/>
                  <a:gd name="connsiteX2" fmla="*/ 890000 w 890000"/>
                  <a:gd name="connsiteY2" fmla="*/ 543668 h 543667"/>
                  <a:gd name="connsiteX3" fmla="*/ 574513 w 890000"/>
                  <a:gd name="connsiteY3" fmla="*/ 0 h 543667"/>
                  <a:gd name="connsiteX4" fmla="*/ 312024 w 890000"/>
                  <a:gd name="connsiteY4" fmla="*/ 0 h 543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000" h="543667">
                    <a:moveTo>
                      <a:pt x="312024" y="0"/>
                    </a:moveTo>
                    <a:lnTo>
                      <a:pt x="0" y="543668"/>
                    </a:lnTo>
                    <a:lnTo>
                      <a:pt x="890000" y="543668"/>
                    </a:lnTo>
                    <a:lnTo>
                      <a:pt x="574513" y="0"/>
                    </a:lnTo>
                    <a:lnTo>
                      <a:pt x="312024" y="0"/>
                    </a:lnTo>
                    <a:close/>
                  </a:path>
                </a:pathLst>
              </a:custGeom>
              <a:solidFill>
                <a:schemeClr val="accent5"/>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3" name="Freeform 52">
                <a:extLst>
                  <a:ext uri="{FF2B5EF4-FFF2-40B4-BE49-F238E27FC236}">
                    <a16:creationId xmlns:a16="http://schemas.microsoft.com/office/drawing/2014/main" id="{71D90DE7-F2BF-D3B6-8ABA-753BB64C7217}"/>
                  </a:ext>
                </a:extLst>
              </p:cNvPr>
              <p:cNvSpPr/>
              <p:nvPr/>
            </p:nvSpPr>
            <p:spPr>
              <a:xfrm>
                <a:off x="7887419" y="730250"/>
                <a:ext cx="879449" cy="543667"/>
              </a:xfrm>
              <a:custGeom>
                <a:avLst/>
                <a:gdLst>
                  <a:gd name="connsiteX0" fmla="*/ 567426 w 879449"/>
                  <a:gd name="connsiteY0" fmla="*/ 543668 h 543667"/>
                  <a:gd name="connsiteX1" fmla="*/ 879449 w 879449"/>
                  <a:gd name="connsiteY1" fmla="*/ 0 h 543667"/>
                  <a:gd name="connsiteX2" fmla="*/ 0 w 879449"/>
                  <a:gd name="connsiteY2" fmla="*/ 0 h 543667"/>
                  <a:gd name="connsiteX3" fmla="*/ 315487 w 879449"/>
                  <a:gd name="connsiteY3" fmla="*/ 543668 h 543667"/>
                  <a:gd name="connsiteX4" fmla="*/ 567426 w 879449"/>
                  <a:gd name="connsiteY4" fmla="*/ 543668 h 543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449" h="543667">
                    <a:moveTo>
                      <a:pt x="567426" y="543668"/>
                    </a:moveTo>
                    <a:lnTo>
                      <a:pt x="879449" y="0"/>
                    </a:lnTo>
                    <a:lnTo>
                      <a:pt x="0" y="0"/>
                    </a:lnTo>
                    <a:lnTo>
                      <a:pt x="315487" y="543668"/>
                    </a:lnTo>
                    <a:lnTo>
                      <a:pt x="567426" y="543668"/>
                    </a:lnTo>
                    <a:close/>
                  </a:path>
                </a:pathLst>
              </a:custGeom>
              <a:solidFill>
                <a:schemeClr val="accent1"/>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4" name="Freeform 53">
                <a:extLst>
                  <a:ext uri="{FF2B5EF4-FFF2-40B4-BE49-F238E27FC236}">
                    <a16:creationId xmlns:a16="http://schemas.microsoft.com/office/drawing/2014/main" id="{5416BCBB-81E0-E746-F180-1105A68A77D8}"/>
                  </a:ext>
                </a:extLst>
              </p:cNvPr>
              <p:cNvSpPr/>
              <p:nvPr/>
            </p:nvSpPr>
            <p:spPr>
              <a:xfrm>
                <a:off x="7397879" y="1572302"/>
                <a:ext cx="756540" cy="770256"/>
              </a:xfrm>
              <a:custGeom>
                <a:avLst/>
                <a:gdLst>
                  <a:gd name="connsiteX0" fmla="*/ 626625 w 756540"/>
                  <a:gd name="connsiteY0" fmla="*/ 0 h 770256"/>
                  <a:gd name="connsiteX1" fmla="*/ 0 w 756540"/>
                  <a:gd name="connsiteY1" fmla="*/ 1531 h 770256"/>
                  <a:gd name="connsiteX2" fmla="*/ 443711 w 756540"/>
                  <a:gd name="connsiteY2" fmla="*/ 770256 h 770256"/>
                  <a:gd name="connsiteX3" fmla="*/ 756540 w 756540"/>
                  <a:gd name="connsiteY3" fmla="*/ 225138 h 770256"/>
                  <a:gd name="connsiteX4" fmla="*/ 626625 w 756540"/>
                  <a:gd name="connsiteY4" fmla="*/ 0 h 7702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6540" h="770256">
                    <a:moveTo>
                      <a:pt x="626625" y="0"/>
                    </a:moveTo>
                    <a:lnTo>
                      <a:pt x="0" y="1531"/>
                    </a:lnTo>
                    <a:lnTo>
                      <a:pt x="443711" y="770256"/>
                    </a:lnTo>
                    <a:lnTo>
                      <a:pt x="756540" y="225138"/>
                    </a:lnTo>
                    <a:lnTo>
                      <a:pt x="626625" y="0"/>
                    </a:lnTo>
                    <a:close/>
                  </a:path>
                </a:pathLst>
              </a:custGeom>
              <a:solidFill>
                <a:schemeClr val="tx2"/>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5" name="Freeform 54">
                <a:extLst>
                  <a:ext uri="{FF2B5EF4-FFF2-40B4-BE49-F238E27FC236}">
                    <a16:creationId xmlns:a16="http://schemas.microsoft.com/office/drawing/2014/main" id="{EF22FEBA-171F-5F35-FF8B-AEA93595A3A0}"/>
                  </a:ext>
                </a:extLst>
              </p:cNvPr>
              <p:cNvSpPr/>
              <p:nvPr/>
            </p:nvSpPr>
            <p:spPr>
              <a:xfrm>
                <a:off x="8505828" y="1569240"/>
                <a:ext cx="758312" cy="768805"/>
              </a:xfrm>
              <a:custGeom>
                <a:avLst/>
                <a:gdLst>
                  <a:gd name="connsiteX0" fmla="*/ 0 w 758312"/>
                  <a:gd name="connsiteY0" fmla="*/ 226669 h 768805"/>
                  <a:gd name="connsiteX1" fmla="*/ 314682 w 758312"/>
                  <a:gd name="connsiteY1" fmla="*/ 768806 h 768805"/>
                  <a:gd name="connsiteX2" fmla="*/ 758312 w 758312"/>
                  <a:gd name="connsiteY2" fmla="*/ 0 h 768805"/>
                  <a:gd name="connsiteX3" fmla="*/ 129916 w 758312"/>
                  <a:gd name="connsiteY3" fmla="*/ 1531 h 768805"/>
                  <a:gd name="connsiteX4" fmla="*/ 0 w 758312"/>
                  <a:gd name="connsiteY4" fmla="*/ 226669 h 768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312" h="768805">
                    <a:moveTo>
                      <a:pt x="0" y="226669"/>
                    </a:moveTo>
                    <a:lnTo>
                      <a:pt x="314682" y="768806"/>
                    </a:lnTo>
                    <a:lnTo>
                      <a:pt x="758312" y="0"/>
                    </a:lnTo>
                    <a:lnTo>
                      <a:pt x="129916" y="1531"/>
                    </a:lnTo>
                    <a:lnTo>
                      <a:pt x="0" y="226669"/>
                    </a:lnTo>
                    <a:close/>
                  </a:path>
                </a:pathLst>
              </a:custGeom>
              <a:solidFill>
                <a:schemeClr val="tx1"/>
              </a:solidFill>
              <a:ln w="8054" cap="flat">
                <a:noFill/>
                <a:prstDash val="solid"/>
                <a:miter/>
              </a:ln>
            </p:spPr>
            <p:txBody>
              <a:bodyPr rtlCol="0" anchor="ctr"/>
              <a:lstStyle/>
              <a:p>
                <a:pPr marL="0" indent="0">
                  <a:buFont typeface="Arial" panose="020B0604020202020204" pitchFamily="34" charset="0"/>
                  <a:buNone/>
                </a:pPr>
                <a:endParaRPr lang="en-US"/>
              </a:p>
            </p:txBody>
          </p:sp>
        </p:grpSp>
      </p:grpSp>
      <p:sp>
        <p:nvSpPr>
          <p:cNvPr id="60" name="Text Placeholder 49">
            <a:extLst>
              <a:ext uri="{FF2B5EF4-FFF2-40B4-BE49-F238E27FC236}">
                <a16:creationId xmlns:a16="http://schemas.microsoft.com/office/drawing/2014/main" id="{1A3EB3BA-2E32-CE01-73B6-7B1747104B14}"/>
              </a:ext>
            </a:extLst>
          </p:cNvPr>
          <p:cNvSpPr>
            <a:spLocks noGrp="1"/>
          </p:cNvSpPr>
          <p:nvPr>
            <p:ph type="body" sz="quarter" idx="25" hasCustomPrompt="1"/>
          </p:nvPr>
        </p:nvSpPr>
        <p:spPr>
          <a:xfrm>
            <a:off x="914400" y="2992363"/>
            <a:ext cx="3657600" cy="282497"/>
          </a:xfrm>
        </p:spPr>
        <p:txBody>
          <a:bodyPr>
            <a:normAutofit/>
          </a:bodyPr>
          <a:lstStyle>
            <a:lvl1pPr marL="0" indent="0" algn="l">
              <a:buNone/>
              <a:defRPr sz="1400" b="1">
                <a:solidFill>
                  <a:schemeClr val="accent4">
                    <a:lumMod val="75000"/>
                  </a:schemeClr>
                </a:solidFill>
              </a:defRPr>
            </a:lvl1pPr>
          </a:lstStyle>
          <a:p>
            <a:pPr lvl="0"/>
            <a:r>
              <a:rPr lang="en-US"/>
              <a:t>Lorem ipsum dolor</a:t>
            </a:r>
          </a:p>
        </p:txBody>
      </p:sp>
      <p:sp>
        <p:nvSpPr>
          <p:cNvPr id="62" name="Text Placeholder 49">
            <a:extLst>
              <a:ext uri="{FF2B5EF4-FFF2-40B4-BE49-F238E27FC236}">
                <a16:creationId xmlns:a16="http://schemas.microsoft.com/office/drawing/2014/main" id="{A67F4953-ED25-FC75-A20A-7F3BC4396EF0}"/>
              </a:ext>
            </a:extLst>
          </p:cNvPr>
          <p:cNvSpPr>
            <a:spLocks noGrp="1"/>
          </p:cNvSpPr>
          <p:nvPr>
            <p:ph type="body" sz="quarter" idx="27" hasCustomPrompt="1"/>
          </p:nvPr>
        </p:nvSpPr>
        <p:spPr>
          <a:xfrm>
            <a:off x="914400" y="4448719"/>
            <a:ext cx="3657600" cy="282497"/>
          </a:xfrm>
        </p:spPr>
        <p:txBody>
          <a:bodyPr>
            <a:normAutofit/>
          </a:bodyPr>
          <a:lstStyle>
            <a:lvl1pPr marL="0" indent="0" algn="l">
              <a:buNone/>
              <a:defRPr sz="1400" b="1">
                <a:solidFill>
                  <a:schemeClr val="tx2"/>
                </a:solidFill>
              </a:defRPr>
            </a:lvl1pPr>
          </a:lstStyle>
          <a:p>
            <a:pPr lvl="0"/>
            <a:r>
              <a:rPr lang="en-US"/>
              <a:t>Lorem ipsum dolor</a:t>
            </a:r>
          </a:p>
        </p:txBody>
      </p:sp>
      <p:sp>
        <p:nvSpPr>
          <p:cNvPr id="64" name="Text Placeholder 49">
            <a:extLst>
              <a:ext uri="{FF2B5EF4-FFF2-40B4-BE49-F238E27FC236}">
                <a16:creationId xmlns:a16="http://schemas.microsoft.com/office/drawing/2014/main" id="{00C17830-FBA9-2FD8-515E-EEAB08573018}"/>
              </a:ext>
            </a:extLst>
          </p:cNvPr>
          <p:cNvSpPr>
            <a:spLocks noGrp="1"/>
          </p:cNvSpPr>
          <p:nvPr>
            <p:ph type="body" sz="quarter" idx="29" hasCustomPrompt="1"/>
          </p:nvPr>
        </p:nvSpPr>
        <p:spPr>
          <a:xfrm>
            <a:off x="7696200" y="2992363"/>
            <a:ext cx="3657600" cy="282497"/>
          </a:xfrm>
        </p:spPr>
        <p:txBody>
          <a:bodyPr>
            <a:normAutofit/>
          </a:bodyPr>
          <a:lstStyle>
            <a:lvl1pPr marL="0" indent="0" algn="r">
              <a:buNone/>
              <a:defRPr sz="1400" b="1">
                <a:solidFill>
                  <a:schemeClr val="accent4"/>
                </a:solidFill>
              </a:defRPr>
            </a:lvl1pPr>
          </a:lstStyle>
          <a:p>
            <a:pPr lvl="0"/>
            <a:r>
              <a:rPr lang="en-US"/>
              <a:t>Lorem ipsum dolor</a:t>
            </a:r>
          </a:p>
        </p:txBody>
      </p:sp>
      <p:sp>
        <p:nvSpPr>
          <p:cNvPr id="66" name="Text Placeholder 49">
            <a:extLst>
              <a:ext uri="{FF2B5EF4-FFF2-40B4-BE49-F238E27FC236}">
                <a16:creationId xmlns:a16="http://schemas.microsoft.com/office/drawing/2014/main" id="{C224497E-4393-BB1D-F792-E204F622C57B}"/>
              </a:ext>
            </a:extLst>
          </p:cNvPr>
          <p:cNvSpPr>
            <a:spLocks noGrp="1"/>
          </p:cNvSpPr>
          <p:nvPr>
            <p:ph type="body" sz="quarter" idx="31" hasCustomPrompt="1"/>
          </p:nvPr>
        </p:nvSpPr>
        <p:spPr>
          <a:xfrm>
            <a:off x="7696200" y="4448719"/>
            <a:ext cx="3657600" cy="282497"/>
          </a:xfrm>
        </p:spPr>
        <p:txBody>
          <a:bodyPr>
            <a:normAutofit/>
          </a:bodyPr>
          <a:lstStyle>
            <a:lvl1pPr marL="0" indent="0" algn="r">
              <a:buNone/>
              <a:defRPr sz="1400" b="1">
                <a:solidFill>
                  <a:schemeClr val="tx1"/>
                </a:solidFill>
              </a:defRPr>
            </a:lvl1pPr>
          </a:lstStyle>
          <a:p>
            <a:pPr lvl="0"/>
            <a:r>
              <a:rPr lang="en-US"/>
              <a:t>Lorem ipsum dolor</a:t>
            </a:r>
          </a:p>
        </p:txBody>
      </p:sp>
      <p:sp>
        <p:nvSpPr>
          <p:cNvPr id="68" name="Text Placeholder 49">
            <a:extLst>
              <a:ext uri="{FF2B5EF4-FFF2-40B4-BE49-F238E27FC236}">
                <a16:creationId xmlns:a16="http://schemas.microsoft.com/office/drawing/2014/main" id="{53EE0B44-7239-F56A-C82D-9B26C7A3DD48}"/>
              </a:ext>
            </a:extLst>
          </p:cNvPr>
          <p:cNvSpPr>
            <a:spLocks noGrp="1"/>
          </p:cNvSpPr>
          <p:nvPr>
            <p:ph type="body" sz="quarter" idx="33" hasCustomPrompt="1"/>
          </p:nvPr>
        </p:nvSpPr>
        <p:spPr>
          <a:xfrm>
            <a:off x="4297362" y="5773793"/>
            <a:ext cx="3657600" cy="282497"/>
          </a:xfrm>
        </p:spPr>
        <p:txBody>
          <a:bodyPr>
            <a:normAutofit/>
          </a:bodyPr>
          <a:lstStyle>
            <a:lvl1pPr marL="0" indent="0" algn="ctr">
              <a:buNone/>
              <a:defRPr sz="1400" b="1">
                <a:solidFill>
                  <a:schemeClr val="accent4">
                    <a:lumMod val="40000"/>
                    <a:lumOff val="60000"/>
                  </a:schemeClr>
                </a:solidFill>
              </a:defRPr>
            </a:lvl1pPr>
          </a:lstStyle>
          <a:p>
            <a:pPr lvl="0"/>
            <a:r>
              <a:rPr lang="en-US"/>
              <a:t>Lorem ipsum dolor</a:t>
            </a:r>
          </a:p>
        </p:txBody>
      </p:sp>
      <p:sp>
        <p:nvSpPr>
          <p:cNvPr id="70" name="Text Placeholder 49">
            <a:extLst>
              <a:ext uri="{FF2B5EF4-FFF2-40B4-BE49-F238E27FC236}">
                <a16:creationId xmlns:a16="http://schemas.microsoft.com/office/drawing/2014/main" id="{65E30090-D797-F8A4-3DAA-BF62BEC39ECA}"/>
              </a:ext>
            </a:extLst>
          </p:cNvPr>
          <p:cNvSpPr>
            <a:spLocks noGrp="1"/>
          </p:cNvSpPr>
          <p:nvPr>
            <p:ph type="body" sz="quarter" idx="35" hasCustomPrompt="1"/>
          </p:nvPr>
        </p:nvSpPr>
        <p:spPr>
          <a:xfrm>
            <a:off x="4297362" y="1676400"/>
            <a:ext cx="3657600" cy="282497"/>
          </a:xfrm>
        </p:spPr>
        <p:txBody>
          <a:bodyPr>
            <a:normAutofit/>
          </a:bodyPr>
          <a:lstStyle>
            <a:lvl1pPr marL="0" indent="0" algn="ctr">
              <a:buNone/>
              <a:defRPr sz="1400" b="1">
                <a:solidFill>
                  <a:schemeClr val="accent1"/>
                </a:solidFill>
              </a:defRPr>
            </a:lvl1pPr>
          </a:lstStyle>
          <a:p>
            <a:pPr lvl="0"/>
            <a:r>
              <a:rPr lang="en-US"/>
              <a:t>Lorem ipsum dolor</a:t>
            </a:r>
          </a:p>
        </p:txBody>
      </p:sp>
      <p:sp>
        <p:nvSpPr>
          <p:cNvPr id="3" name="Content Placeholder 17">
            <a:extLst>
              <a:ext uri="{FF2B5EF4-FFF2-40B4-BE49-F238E27FC236}">
                <a16:creationId xmlns:a16="http://schemas.microsoft.com/office/drawing/2014/main" id="{8018D6FB-84B8-6656-1958-EC93B6BB6A81}"/>
              </a:ext>
            </a:extLst>
          </p:cNvPr>
          <p:cNvSpPr>
            <a:spLocks noGrp="1"/>
          </p:cNvSpPr>
          <p:nvPr>
            <p:ph sz="quarter" idx="63"/>
          </p:nvPr>
        </p:nvSpPr>
        <p:spPr>
          <a:xfrm>
            <a:off x="914400" y="33528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0" name="Content Placeholder 17">
            <a:extLst>
              <a:ext uri="{FF2B5EF4-FFF2-40B4-BE49-F238E27FC236}">
                <a16:creationId xmlns:a16="http://schemas.microsoft.com/office/drawing/2014/main" id="{039F294F-4697-EA60-326C-0313625DD9E4}"/>
              </a:ext>
            </a:extLst>
          </p:cNvPr>
          <p:cNvSpPr>
            <a:spLocks noGrp="1"/>
          </p:cNvSpPr>
          <p:nvPr>
            <p:ph sz="quarter" idx="65"/>
          </p:nvPr>
        </p:nvSpPr>
        <p:spPr>
          <a:xfrm>
            <a:off x="7696200" y="33528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6" name="Content Placeholder 17">
            <a:extLst>
              <a:ext uri="{FF2B5EF4-FFF2-40B4-BE49-F238E27FC236}">
                <a16:creationId xmlns:a16="http://schemas.microsoft.com/office/drawing/2014/main" id="{E4EF4A07-04A9-4C41-85C0-9AAEA2AA9F79}"/>
              </a:ext>
            </a:extLst>
          </p:cNvPr>
          <p:cNvSpPr>
            <a:spLocks noGrp="1"/>
          </p:cNvSpPr>
          <p:nvPr>
            <p:ph sz="quarter" idx="66"/>
          </p:nvPr>
        </p:nvSpPr>
        <p:spPr>
          <a:xfrm>
            <a:off x="914400" y="48006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7" name="Content Placeholder 17">
            <a:extLst>
              <a:ext uri="{FF2B5EF4-FFF2-40B4-BE49-F238E27FC236}">
                <a16:creationId xmlns:a16="http://schemas.microsoft.com/office/drawing/2014/main" id="{508C45EF-EC43-18A8-EFCC-A3D16F4BD3BC}"/>
              </a:ext>
            </a:extLst>
          </p:cNvPr>
          <p:cNvSpPr>
            <a:spLocks noGrp="1"/>
          </p:cNvSpPr>
          <p:nvPr>
            <p:ph sz="quarter" idx="67"/>
          </p:nvPr>
        </p:nvSpPr>
        <p:spPr>
          <a:xfrm>
            <a:off x="7696200" y="48006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8" name="Content Placeholder 17">
            <a:extLst>
              <a:ext uri="{FF2B5EF4-FFF2-40B4-BE49-F238E27FC236}">
                <a16:creationId xmlns:a16="http://schemas.microsoft.com/office/drawing/2014/main" id="{BE020CF3-9BAB-B221-CD07-5F51CBC44D0D}"/>
              </a:ext>
            </a:extLst>
          </p:cNvPr>
          <p:cNvSpPr>
            <a:spLocks noGrp="1"/>
          </p:cNvSpPr>
          <p:nvPr>
            <p:ph sz="quarter" idx="68"/>
          </p:nvPr>
        </p:nvSpPr>
        <p:spPr>
          <a:xfrm>
            <a:off x="4297362" y="1981200"/>
            <a:ext cx="3657600" cy="457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9" name="Content Placeholder 17">
            <a:extLst>
              <a:ext uri="{FF2B5EF4-FFF2-40B4-BE49-F238E27FC236}">
                <a16:creationId xmlns:a16="http://schemas.microsoft.com/office/drawing/2014/main" id="{65A92143-8E2C-FEB0-63C4-184A9BF6D99D}"/>
              </a:ext>
            </a:extLst>
          </p:cNvPr>
          <p:cNvSpPr>
            <a:spLocks noGrp="1"/>
          </p:cNvSpPr>
          <p:nvPr>
            <p:ph sz="quarter" idx="69"/>
          </p:nvPr>
        </p:nvSpPr>
        <p:spPr>
          <a:xfrm>
            <a:off x="4297362" y="6096000"/>
            <a:ext cx="3657600" cy="457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7" name="Slide Number Placeholder 6">
            <a:extLst>
              <a:ext uri="{FF2B5EF4-FFF2-40B4-BE49-F238E27FC236}">
                <a16:creationId xmlns:a16="http://schemas.microsoft.com/office/drawing/2014/main" id="{F12ABBD9-ED4B-CEE3-083E-DE2565E7F9C9}"/>
              </a:ext>
            </a:extLst>
          </p:cNvPr>
          <p:cNvSpPr>
            <a:spLocks noGrp="1"/>
          </p:cNvSpPr>
          <p:nvPr>
            <p:ph type="sldNum" sz="quarter" idx="70"/>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522667203"/>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showMasterSp="0" preserve="1" userDrawn="1">
  <p:cSld name="Thank you layout 1">
    <p:bg>
      <p:bgPr>
        <a:solidFill>
          <a:schemeClr val="tx1"/>
        </a:solidFill>
        <a:effectLst/>
      </p:bgPr>
    </p:bg>
    <p:spTree>
      <p:nvGrpSpPr>
        <p:cNvPr id="1" name=""/>
        <p:cNvGrpSpPr/>
        <p:nvPr/>
      </p:nvGrpSpPr>
      <p:grpSpPr>
        <a:xfrm>
          <a:off x="0" y="0"/>
          <a:ext cx="0" cy="0"/>
          <a:chOff x="0" y="0"/>
          <a:chExt cx="0" cy="0"/>
        </a:xfrm>
      </p:grpSpPr>
      <p:sp>
        <p:nvSpPr>
          <p:cNvPr id="7" name="Text Placeholder 4"/>
          <p:cNvSpPr>
            <a:spLocks noGrp="1"/>
          </p:cNvSpPr>
          <p:nvPr>
            <p:ph type="body" sz="quarter" idx="10" hasCustomPrompt="1"/>
          </p:nvPr>
        </p:nvSpPr>
        <p:spPr>
          <a:xfrm>
            <a:off x="839025" y="1391950"/>
            <a:ext cx="10393300" cy="1015663"/>
          </a:xfrm>
          <a:prstGeom prst="rect">
            <a:avLst/>
          </a:prstGeom>
        </p:spPr>
        <p:txBody>
          <a:bodyPr wrap="square" anchor="ctr">
            <a:spAutoFit/>
          </a:bodyPr>
          <a:lstStyle>
            <a:lvl1pPr marL="0" indent="0">
              <a:buNone/>
              <a:defRPr sz="6600" b="0" cap="none" baseline="0">
                <a:solidFill>
                  <a:schemeClr val="tx2"/>
                </a:solidFill>
              </a:defRPr>
            </a:lvl1pPr>
          </a:lstStyle>
          <a:p>
            <a:pPr lvl="0"/>
            <a:r>
              <a:rPr lang="en-GB"/>
              <a:t>Thank you</a:t>
            </a:r>
          </a:p>
        </p:txBody>
      </p:sp>
      <p:pic>
        <p:nvPicPr>
          <p:cNvPr id="4" name="Graphic 3">
            <a:extLst>
              <a:ext uri="{FF2B5EF4-FFF2-40B4-BE49-F238E27FC236}">
                <a16:creationId xmlns:a16="http://schemas.microsoft.com/office/drawing/2014/main" id="{6FD5B492-E22F-F4B6-4E54-00FF56A29740}"/>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268442" y="650876"/>
            <a:ext cx="1232678" cy="518322"/>
          </a:xfrm>
          <a:prstGeom prst="rect">
            <a:avLst/>
          </a:prstGeom>
        </p:spPr>
      </p:pic>
      <p:sp>
        <p:nvSpPr>
          <p:cNvPr id="5" name="Text Placeholder 4">
            <a:extLst>
              <a:ext uri="{FF2B5EF4-FFF2-40B4-BE49-F238E27FC236}">
                <a16:creationId xmlns:a16="http://schemas.microsoft.com/office/drawing/2014/main" id="{3EEB8C43-C848-DE90-1566-2D3E4C5123AB}"/>
              </a:ext>
            </a:extLst>
          </p:cNvPr>
          <p:cNvSpPr>
            <a:spLocks noGrp="1"/>
          </p:cNvSpPr>
          <p:nvPr>
            <p:ph type="body" sz="quarter" idx="11" hasCustomPrompt="1"/>
          </p:nvPr>
        </p:nvSpPr>
        <p:spPr>
          <a:xfrm>
            <a:off x="839025" y="2842932"/>
            <a:ext cx="8065706" cy="355854"/>
          </a:xfrm>
        </p:spPr>
        <p:txBody>
          <a:bodyPr anchor="ctr"/>
          <a:lstStyle>
            <a:lvl1pPr marL="0" indent="0">
              <a:buNone/>
              <a:defRPr b="1">
                <a:solidFill>
                  <a:schemeClr val="bg1"/>
                </a:solidFill>
              </a:defRPr>
            </a:lvl1pPr>
          </a:lstStyle>
          <a:p>
            <a:pPr lvl="0"/>
            <a:r>
              <a:rPr lang="en-US"/>
              <a:t>Name</a:t>
            </a:r>
          </a:p>
        </p:txBody>
      </p:sp>
      <p:sp>
        <p:nvSpPr>
          <p:cNvPr id="6" name="Text Placeholder 4">
            <a:extLst>
              <a:ext uri="{FF2B5EF4-FFF2-40B4-BE49-F238E27FC236}">
                <a16:creationId xmlns:a16="http://schemas.microsoft.com/office/drawing/2014/main" id="{8041476A-8FF9-4034-8FB0-F3D7A6A135EC}"/>
              </a:ext>
            </a:extLst>
          </p:cNvPr>
          <p:cNvSpPr>
            <a:spLocks noGrp="1"/>
          </p:cNvSpPr>
          <p:nvPr>
            <p:ph type="body" sz="quarter" idx="12" hasCustomPrompt="1"/>
          </p:nvPr>
        </p:nvSpPr>
        <p:spPr>
          <a:xfrm>
            <a:off x="839025" y="3315372"/>
            <a:ext cx="8065706" cy="355854"/>
          </a:xfrm>
        </p:spPr>
        <p:txBody>
          <a:bodyPr anchor="ctr"/>
          <a:lstStyle>
            <a:lvl1pPr marL="0" indent="0">
              <a:buNone/>
              <a:defRPr>
                <a:solidFill>
                  <a:schemeClr val="bg1"/>
                </a:solidFill>
              </a:defRPr>
            </a:lvl1pPr>
          </a:lstStyle>
          <a:p>
            <a:pPr lvl="0"/>
            <a:r>
              <a:rPr lang="en-US"/>
              <a:t>Title</a:t>
            </a:r>
          </a:p>
        </p:txBody>
      </p:sp>
      <p:sp>
        <p:nvSpPr>
          <p:cNvPr id="8" name="Text Placeholder 4">
            <a:extLst>
              <a:ext uri="{FF2B5EF4-FFF2-40B4-BE49-F238E27FC236}">
                <a16:creationId xmlns:a16="http://schemas.microsoft.com/office/drawing/2014/main" id="{C15B972D-114C-6199-6A8D-0BF0E48C2C11}"/>
              </a:ext>
            </a:extLst>
          </p:cNvPr>
          <p:cNvSpPr>
            <a:spLocks noGrp="1"/>
          </p:cNvSpPr>
          <p:nvPr>
            <p:ph type="body" sz="quarter" idx="13" hasCustomPrompt="1"/>
          </p:nvPr>
        </p:nvSpPr>
        <p:spPr>
          <a:xfrm>
            <a:off x="839025" y="3742092"/>
            <a:ext cx="8065706" cy="736854"/>
          </a:xfrm>
        </p:spPr>
        <p:txBody>
          <a:bodyPr anchor="ctr"/>
          <a:lstStyle>
            <a:lvl1pPr marL="0" indent="0">
              <a:buNone/>
              <a:defRPr>
                <a:solidFill>
                  <a:schemeClr val="bg1"/>
                </a:solidFill>
              </a:defRPr>
            </a:lvl1pPr>
          </a:lstStyle>
          <a:p>
            <a:pPr lvl="0"/>
            <a:r>
              <a:rPr lang="en-US"/>
              <a:t>Address Line 1</a:t>
            </a:r>
          </a:p>
          <a:p>
            <a:pPr lvl="0"/>
            <a:r>
              <a:rPr lang="en-US"/>
              <a:t>Address Line 2</a:t>
            </a:r>
          </a:p>
        </p:txBody>
      </p:sp>
      <p:sp>
        <p:nvSpPr>
          <p:cNvPr id="10" name="Text Placeholder 4">
            <a:extLst>
              <a:ext uri="{FF2B5EF4-FFF2-40B4-BE49-F238E27FC236}">
                <a16:creationId xmlns:a16="http://schemas.microsoft.com/office/drawing/2014/main" id="{4E3DDED4-B3C0-E201-4CAB-7178200F3015}"/>
              </a:ext>
            </a:extLst>
          </p:cNvPr>
          <p:cNvSpPr>
            <a:spLocks noGrp="1"/>
          </p:cNvSpPr>
          <p:nvPr>
            <p:ph type="body" sz="quarter" idx="14" hasCustomPrompt="1"/>
          </p:nvPr>
        </p:nvSpPr>
        <p:spPr>
          <a:xfrm>
            <a:off x="839025" y="4558956"/>
            <a:ext cx="8065706" cy="355854"/>
          </a:xfrm>
        </p:spPr>
        <p:txBody>
          <a:bodyPr anchor="ctr"/>
          <a:lstStyle>
            <a:lvl1pPr marL="0" indent="0">
              <a:buNone/>
              <a:defRPr>
                <a:solidFill>
                  <a:schemeClr val="bg1"/>
                </a:solidFill>
              </a:defRPr>
            </a:lvl1pPr>
          </a:lstStyle>
          <a:p>
            <a:pPr lvl="0"/>
            <a:r>
              <a:rPr lang="en-US"/>
              <a:t>Cell</a:t>
            </a:r>
          </a:p>
        </p:txBody>
      </p:sp>
      <p:sp>
        <p:nvSpPr>
          <p:cNvPr id="11" name="Text Placeholder 4">
            <a:extLst>
              <a:ext uri="{FF2B5EF4-FFF2-40B4-BE49-F238E27FC236}">
                <a16:creationId xmlns:a16="http://schemas.microsoft.com/office/drawing/2014/main" id="{A1A10785-2503-6F3A-998A-965A0E2EC2C4}"/>
              </a:ext>
            </a:extLst>
          </p:cNvPr>
          <p:cNvSpPr>
            <a:spLocks noGrp="1"/>
          </p:cNvSpPr>
          <p:nvPr>
            <p:ph type="body" sz="quarter" idx="15" hasCustomPrompt="1"/>
          </p:nvPr>
        </p:nvSpPr>
        <p:spPr>
          <a:xfrm>
            <a:off x="839025" y="5031396"/>
            <a:ext cx="8065706" cy="355854"/>
          </a:xfrm>
        </p:spPr>
        <p:txBody>
          <a:bodyPr anchor="ctr"/>
          <a:lstStyle>
            <a:lvl1pPr marL="0" indent="0">
              <a:buNone/>
              <a:defRPr>
                <a:solidFill>
                  <a:schemeClr val="bg1"/>
                </a:solidFill>
              </a:defRPr>
            </a:lvl1pPr>
          </a:lstStyle>
          <a:p>
            <a:pPr lvl="0"/>
            <a:r>
              <a:rPr lang="en-US"/>
              <a:t>Email</a:t>
            </a:r>
          </a:p>
        </p:txBody>
      </p:sp>
      <p:pic>
        <p:nvPicPr>
          <p:cNvPr id="9" name="Graphic 8">
            <a:extLst>
              <a:ext uri="{FF2B5EF4-FFF2-40B4-BE49-F238E27FC236}">
                <a16:creationId xmlns:a16="http://schemas.microsoft.com/office/drawing/2014/main" id="{4777379C-2BE8-9CB4-109E-C35E6670B9C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649" y="18981"/>
            <a:ext cx="12188351" cy="6839019"/>
          </a:xfrm>
          <a:prstGeom prst="rect">
            <a:avLst/>
          </a:prstGeom>
        </p:spPr>
      </p:pic>
    </p:spTree>
    <p:extLst>
      <p:ext uri="{BB962C8B-B14F-4D97-AF65-F5344CB8AC3E}">
        <p14:creationId xmlns:p14="http://schemas.microsoft.com/office/powerpoint/2010/main" val="2703390103"/>
      </p:ext>
    </p:extLst>
  </p:cSld>
  <p:clrMapOvr>
    <a:masterClrMapping/>
  </p:clrMapOvr>
  <p:extLst>
    <p:ext uri="{DCECCB84-F9BA-43D5-87BE-67443E8EF086}">
      <p15:sldGuideLst xmlns:p15="http://schemas.microsoft.com/office/powerpoint/2012/main"/>
    </p:ext>
  </p:extLst>
</p:sldLayout>
</file>

<file path=ppt/slideLayouts/slideLayout267.xml><?xml version="1.0" encoding="utf-8"?>
<p:sldLayout xmlns:a="http://schemas.openxmlformats.org/drawingml/2006/main" xmlns:r="http://schemas.openxmlformats.org/officeDocument/2006/relationships" xmlns:p="http://schemas.openxmlformats.org/presentationml/2006/main" showMasterSp="0" preserve="1">
  <p:cSld name="Disclaimer slide – US">
    <p:bg>
      <p:bgPr>
        <a:solidFill>
          <a:schemeClr val="tx1"/>
        </a:solidFill>
        <a:effectLst/>
      </p:bgPr>
    </p:bg>
    <p:spTree>
      <p:nvGrpSpPr>
        <p:cNvPr id="1" name=""/>
        <p:cNvGrpSpPr/>
        <p:nvPr/>
      </p:nvGrpSpPr>
      <p:grpSpPr>
        <a:xfrm>
          <a:off x="0" y="0"/>
          <a:ext cx="0" cy="0"/>
          <a:chOff x="0" y="0"/>
          <a:chExt cx="0" cy="0"/>
        </a:xfrm>
      </p:grpSpPr>
      <p:sp>
        <p:nvSpPr>
          <p:cNvPr id="2" name="DisclaimerWhite">
            <a:extLst>
              <a:ext uri="{FF2B5EF4-FFF2-40B4-BE49-F238E27FC236}">
                <a16:creationId xmlns:a16="http://schemas.microsoft.com/office/drawing/2014/main" id="{246DB496-EF31-6BCE-489B-902B0C6C802B}"/>
              </a:ext>
            </a:extLst>
          </p:cNvPr>
          <p:cNvSpPr txBox="1">
            <a:spLocks/>
          </p:cNvSpPr>
          <p:nvPr>
            <p:custDataLst>
              <p:tags r:id="rId1"/>
            </p:custDataLst>
          </p:nvPr>
        </p:nvSpPr>
        <p:spPr bwMode="auto">
          <a:xfrm>
            <a:off x="815975" y="4820955"/>
            <a:ext cx="10685145" cy="1451799"/>
          </a:xfrm>
          <a:prstGeom prst="rect">
            <a:avLst/>
          </a:prstGeom>
          <a:noFill/>
          <a:ln w="9525" algn="ctr">
            <a:noFill/>
            <a:miter lim="800000"/>
            <a:headEnd/>
            <a:tailEnd/>
          </a:ln>
          <a:effectLst/>
        </p:spPr>
        <p:txBody>
          <a:bodyPr vert="horz" wrap="square" lIns="0" tIns="0" rIns="0" bIns="72000" numCol="1" anchor="b" anchorCtr="0" compatLnSpc="1">
            <a:prstTxWarp prst="textNoShape">
              <a:avLst/>
            </a:prstTxWarp>
            <a:spAutoFit/>
          </a:bodyPr>
          <a:lstStyle>
            <a:lvl1pPr marL="0" indent="0" algn="l" defTabSz="1701800" rtl="0" eaLnBrk="1" fontAlgn="base" hangingPunct="1">
              <a:lnSpc>
                <a:spcPct val="105000"/>
              </a:lnSpc>
              <a:spcBef>
                <a:spcPts val="0"/>
              </a:spcBef>
              <a:spcAft>
                <a:spcPts val="600"/>
              </a:spcAft>
              <a:buClr>
                <a:schemeClr val="tx1"/>
              </a:buClr>
              <a:buFont typeface="Wingdings 2" pitchFamily="18" charset="2"/>
              <a:buNone/>
              <a:defRPr sz="900">
                <a:solidFill>
                  <a:schemeClr val="tx1"/>
                </a:solidFill>
                <a:latin typeface="+mn-lt"/>
                <a:ea typeface="+mn-ea"/>
                <a:cs typeface="+mn-cs"/>
              </a:defRPr>
            </a:lvl1pPr>
            <a:lvl2pPr marL="182880" indent="-182880" algn="l" defTabSz="1701800" rtl="0" eaLnBrk="1" fontAlgn="base" hangingPunct="1">
              <a:lnSpc>
                <a:spcPct val="110000"/>
              </a:lnSpc>
              <a:spcBef>
                <a:spcPts val="0"/>
              </a:spcBef>
              <a:spcAft>
                <a:spcPts val="300"/>
              </a:spcAft>
              <a:buClr>
                <a:schemeClr val="tx1"/>
              </a:buClr>
              <a:buSzPct val="100000"/>
              <a:buFont typeface="Wingdings 2" pitchFamily="18" charset="2"/>
              <a:buChar char=""/>
              <a:defRPr sz="900">
                <a:solidFill>
                  <a:schemeClr val="tx1"/>
                </a:solidFill>
                <a:latin typeface="+mn-lt"/>
                <a:cs typeface="+mn-cs"/>
              </a:defRPr>
            </a:lvl2pPr>
            <a:lvl3pPr marL="32004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3pPr>
            <a:lvl4pPr marL="457200" indent="-137160" algn="l" defTabSz="1701800" rtl="0" eaLnBrk="1" fontAlgn="base" hangingPunct="1">
              <a:lnSpc>
                <a:spcPct val="110000"/>
              </a:lnSpc>
              <a:spcBef>
                <a:spcPct val="0"/>
              </a:spcBef>
              <a:spcAft>
                <a:spcPts val="300"/>
              </a:spcAft>
              <a:buClr>
                <a:schemeClr val="tx1"/>
              </a:buClr>
              <a:buFont typeface="Wingdings" panose="05000000000000000000" pitchFamily="2" charset="2"/>
              <a:buChar char="§"/>
              <a:defRPr sz="900">
                <a:solidFill>
                  <a:schemeClr val="tx1"/>
                </a:solidFill>
                <a:latin typeface="+mn-lt"/>
                <a:cs typeface="+mn-cs"/>
              </a:defRPr>
            </a:lvl4pPr>
            <a:lvl5pPr marL="59436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5pPr>
            <a:lvl6pPr marL="0" indent="0" algn="l" defTabSz="1701800" rtl="0" eaLnBrk="1" fontAlgn="base" hangingPunct="1">
              <a:lnSpc>
                <a:spcPct val="110000"/>
              </a:lnSpc>
              <a:spcBef>
                <a:spcPts val="1800"/>
              </a:spcBef>
              <a:spcAft>
                <a:spcPts val="0"/>
              </a:spcAft>
              <a:buClr>
                <a:schemeClr val="tx1"/>
              </a:buClr>
              <a:buFont typeface="Arial" pitchFamily="34" charset="0"/>
              <a:buNone/>
              <a:defRPr sz="2000">
                <a:solidFill>
                  <a:srgbClr val="002138"/>
                </a:solidFill>
                <a:latin typeface="+mn-lt"/>
                <a:cs typeface="+mn-cs"/>
              </a:defRPr>
            </a:lvl6pPr>
            <a:lvl7pPr marL="0" indent="0" algn="l" defTabSz="1701800" rtl="0" eaLnBrk="1" fontAlgn="base" hangingPunct="1">
              <a:lnSpc>
                <a:spcPct val="110000"/>
              </a:lnSpc>
              <a:spcBef>
                <a:spcPct val="0"/>
              </a:spcBef>
              <a:spcAft>
                <a:spcPts val="1200"/>
              </a:spcAft>
              <a:buClr>
                <a:schemeClr val="tx1"/>
              </a:buClr>
              <a:buFont typeface="Arial" pitchFamily="34" charset="0"/>
              <a:buNone/>
              <a:defRPr sz="1300">
                <a:solidFill>
                  <a:srgbClr val="00AEEC"/>
                </a:solidFill>
                <a:latin typeface="+mn-lt"/>
                <a:cs typeface="+mn-cs"/>
              </a:defRPr>
            </a:lvl7pPr>
            <a:lvl8pPr marL="0" indent="0" algn="l" defTabSz="1701800" rtl="0" eaLnBrk="1" fontAlgn="base" hangingPunct="1">
              <a:lnSpc>
                <a:spcPct val="110000"/>
              </a:lnSpc>
              <a:spcBef>
                <a:spcPts val="1200"/>
              </a:spcBef>
              <a:spcAft>
                <a:spcPts val="600"/>
              </a:spcAft>
              <a:buClr>
                <a:schemeClr val="tx1"/>
              </a:buClr>
              <a:buFont typeface="Arial" pitchFamily="34" charset="0"/>
              <a:buNone/>
              <a:defRPr sz="1000" b="1">
                <a:solidFill>
                  <a:schemeClr val="accent1"/>
                </a:solidFill>
                <a:latin typeface="+mn-lt"/>
                <a:cs typeface="+mn-cs"/>
              </a:defRPr>
            </a:lvl8pPr>
            <a:lvl9pPr marL="0" indent="0" algn="l" defTabSz="1701800" rtl="0" eaLnBrk="1" fontAlgn="base" hangingPunct="1">
              <a:lnSpc>
                <a:spcPct val="110000"/>
              </a:lnSpc>
              <a:spcBef>
                <a:spcPts val="600"/>
              </a:spcBef>
              <a:spcAft>
                <a:spcPts val="300"/>
              </a:spcAft>
              <a:buClr>
                <a:schemeClr val="tx1"/>
              </a:buClr>
              <a:buFont typeface="Arial" pitchFamily="34" charset="0"/>
              <a:buNone/>
              <a:defRPr sz="900" b="1">
                <a:solidFill>
                  <a:schemeClr val="tx1"/>
                </a:solidFill>
                <a:latin typeface="+mn-lt"/>
                <a:cs typeface="+mn-cs"/>
              </a:defRPr>
            </a:lvl9pPr>
          </a:lstStyle>
          <a:p>
            <a:pPr>
              <a:spcAft>
                <a:spcPts val="600"/>
              </a:spcAft>
            </a:pPr>
            <a:r>
              <a:rPr lang="en-US" sz="800">
                <a:solidFill>
                  <a:schemeClr val="bg1"/>
                </a:solidFill>
                <a:latin typeface="Arial" panose="020B0604020202020204" pitchFamily="34" charset="0"/>
                <a:cs typeface="Arial" panose="020B0604020202020204" pitchFamily="34" charset="0"/>
              </a:rPr>
              <a:t>This document contains general information, may be based on authorities that are subject to change, and is not a substitute for professional advice or services. This document does not constitute assurance, tax, consulting, business, financial, investment, legal or other professional advice, and you should consult a qualified professional advisor before taking any action based on the information herein. RSM US LLP, its affiliates and related entities are not responsible for any loss resulting from or relating to reliance on this document by any person. Internal Revenue Service rules require us to inform you that this communication may be deemed a solicitation to provide tax services.  This communication is being sent to individuals who have subscribed to receive it or who we believe would have an interest in the topics discussed.</a:t>
            </a:r>
          </a:p>
          <a:p>
            <a:pPr>
              <a:spcAft>
                <a:spcPts val="600"/>
              </a:spcAft>
            </a:pPr>
            <a:r>
              <a:rPr lang="en-US" sz="800">
                <a:solidFill>
                  <a:schemeClr val="bg1"/>
                </a:solidFill>
                <a:latin typeface="Arial" panose="020B0604020202020204" pitchFamily="34" charset="0"/>
                <a:cs typeface="Arial" panose="020B0604020202020204" pitchFamily="34" charset="0"/>
              </a:rPr>
              <a:t>RSM US LLP is a limited liability partnership and the U.S. member firm of RSM International, a global network of independent assurance, tax and consulting firms. The member firms of RSM International collaborate to provide services to global clients, but are separate and distinct legal entities that cannot obligate each other. Each member firm is responsible only for its own acts and omissions, and not those of any other party. Visit rsmus.com/aboutus for more information regarding RSM US LLP and RSM International. </a:t>
            </a:r>
          </a:p>
          <a:p>
            <a:pPr marL="0" marR="0" lvl="0" indent="0" algn="l" defTabSz="914400" rtl="0" eaLnBrk="1" fontAlgn="auto" latinLnBrk="0" hangingPunct="1">
              <a:lnSpc>
                <a:spcPct val="100000"/>
              </a:lnSpc>
              <a:spcBef>
                <a:spcPts val="0"/>
              </a:spcBef>
              <a:spcAft>
                <a:spcPts val="600"/>
              </a:spcAft>
              <a:buClrTx/>
              <a:buSzTx/>
              <a:buFontTx/>
              <a:buNone/>
              <a:tabLst/>
              <a:defRPr/>
            </a:pPr>
            <a:r>
              <a:rPr lang="en-US" sz="800" kern="1200">
                <a:solidFill>
                  <a:schemeClr val="bg1"/>
                </a:solidFill>
                <a:effectLst/>
                <a:latin typeface="+mn-lt"/>
                <a:ea typeface="+mn-ea"/>
                <a:cs typeface="+mn-cs"/>
              </a:rPr>
              <a:t>RSM, the RSM logo and </a:t>
            </a:r>
            <a:r>
              <a:rPr lang="en-US" sz="800" i="1" kern="1200">
                <a:solidFill>
                  <a:schemeClr val="bg1"/>
                </a:solidFill>
                <a:effectLst/>
                <a:latin typeface="+mn-lt"/>
                <a:ea typeface="+mn-ea"/>
                <a:cs typeface="+mn-cs"/>
              </a:rPr>
              <a:t>the power of being understood </a:t>
            </a:r>
            <a:r>
              <a:rPr lang="en-US" sz="800" kern="1200">
                <a:solidFill>
                  <a:schemeClr val="bg1"/>
                </a:solidFill>
                <a:effectLst/>
                <a:latin typeface="+mn-lt"/>
                <a:ea typeface="+mn-ea"/>
                <a:cs typeface="+mn-cs"/>
              </a:rPr>
              <a:t>are registered trademarks of RSM International Association</a:t>
            </a:r>
            <a:r>
              <a:rPr lang="en-US" sz="800">
                <a:solidFill>
                  <a:schemeClr val="bg1"/>
                </a:solidFill>
                <a:latin typeface="Arial" panose="020B0604020202020204" pitchFamily="34" charset="0"/>
                <a:cs typeface="Arial" panose="020B0604020202020204" pitchFamily="34" charset="0"/>
              </a:rPr>
              <a:t>. </a:t>
            </a:r>
          </a:p>
          <a:p>
            <a:pPr>
              <a:spcAft>
                <a:spcPts val="600"/>
              </a:spcAft>
            </a:pPr>
            <a:r>
              <a:rPr lang="en-US" sz="800">
                <a:solidFill>
                  <a:schemeClr val="bg1"/>
                </a:solidFill>
                <a:latin typeface="Arial" panose="020B0604020202020204" pitchFamily="34" charset="0"/>
                <a:cs typeface="Arial" panose="020B0604020202020204" pitchFamily="34" charset="0"/>
              </a:rPr>
              <a:t>© 2024 RSM US LLP. All Rights Reserved.</a:t>
            </a:r>
          </a:p>
        </p:txBody>
      </p:sp>
      <p:pic>
        <p:nvPicPr>
          <p:cNvPr id="3" name="Graphic 2">
            <a:extLst>
              <a:ext uri="{FF2B5EF4-FFF2-40B4-BE49-F238E27FC236}">
                <a16:creationId xmlns:a16="http://schemas.microsoft.com/office/drawing/2014/main" id="{52E601E8-B767-0AE7-3083-9C1B02C9B57B}"/>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268442" y="650876"/>
            <a:ext cx="1232678" cy="518322"/>
          </a:xfrm>
          <a:prstGeom prst="rect">
            <a:avLst/>
          </a:prstGeom>
        </p:spPr>
      </p:pic>
      <p:pic>
        <p:nvPicPr>
          <p:cNvPr id="4" name="Graphic 3">
            <a:extLst>
              <a:ext uri="{FF2B5EF4-FFF2-40B4-BE49-F238E27FC236}">
                <a16:creationId xmlns:a16="http://schemas.microsoft.com/office/drawing/2014/main" id="{CBA31D15-6615-B25D-66EC-476A1ED3F4B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822960" y="4343400"/>
            <a:ext cx="2264219" cy="273593"/>
          </a:xfrm>
          <a:prstGeom prst="rect">
            <a:avLst/>
          </a:prstGeom>
        </p:spPr>
      </p:pic>
    </p:spTree>
    <p:extLst>
      <p:ext uri="{BB962C8B-B14F-4D97-AF65-F5344CB8AC3E}">
        <p14:creationId xmlns:p14="http://schemas.microsoft.com/office/powerpoint/2010/main" val="2564077845"/>
      </p:ext>
    </p:extLst>
  </p:cSld>
  <p:clrMapOvr>
    <a:masterClrMapping/>
  </p:clrMapOvr>
  <p:extLst>
    <p:ext uri="{DCECCB84-F9BA-43D5-87BE-67443E8EF086}">
      <p15:sldGuideLst xmlns:p15="http://schemas.microsoft.com/office/powerpoint/2012/main"/>
    </p:ext>
  </p:extLst>
</p:sldLayout>
</file>

<file path=ppt/slideLayouts/slideLayout268.xml><?xml version="1.0" encoding="utf-8"?>
<p:sldLayout xmlns:a="http://schemas.openxmlformats.org/drawingml/2006/main" xmlns:r="http://schemas.openxmlformats.org/officeDocument/2006/relationships" xmlns:p="http://schemas.openxmlformats.org/presentationml/2006/main" showMasterSp="0" preserve="1">
  <p:cSld name="Disclaimer slide – Canada">
    <p:bg>
      <p:bgPr>
        <a:solidFill>
          <a:schemeClr val="tx1"/>
        </a:solidFill>
        <a:effectLst/>
      </p:bgPr>
    </p:bg>
    <p:spTree>
      <p:nvGrpSpPr>
        <p:cNvPr id="1" name=""/>
        <p:cNvGrpSpPr/>
        <p:nvPr/>
      </p:nvGrpSpPr>
      <p:grpSpPr>
        <a:xfrm>
          <a:off x="0" y="0"/>
          <a:ext cx="0" cy="0"/>
          <a:chOff x="0" y="0"/>
          <a:chExt cx="0" cy="0"/>
        </a:xfrm>
      </p:grpSpPr>
      <p:sp>
        <p:nvSpPr>
          <p:cNvPr id="2" name="DisclaimerWhite">
            <a:extLst>
              <a:ext uri="{FF2B5EF4-FFF2-40B4-BE49-F238E27FC236}">
                <a16:creationId xmlns:a16="http://schemas.microsoft.com/office/drawing/2014/main" id="{246DB496-EF31-6BCE-489B-902B0C6C802B}"/>
              </a:ext>
            </a:extLst>
          </p:cNvPr>
          <p:cNvSpPr txBox="1">
            <a:spLocks/>
          </p:cNvSpPr>
          <p:nvPr>
            <p:custDataLst>
              <p:tags r:id="rId1"/>
            </p:custDataLst>
          </p:nvPr>
        </p:nvSpPr>
        <p:spPr bwMode="auto">
          <a:xfrm>
            <a:off x="815975" y="4685534"/>
            <a:ext cx="10685145" cy="1587220"/>
          </a:xfrm>
          <a:prstGeom prst="rect">
            <a:avLst/>
          </a:prstGeom>
          <a:noFill/>
          <a:ln w="9525" algn="ctr">
            <a:noFill/>
            <a:miter lim="800000"/>
            <a:headEnd/>
            <a:tailEnd/>
          </a:ln>
          <a:effectLst/>
        </p:spPr>
        <p:txBody>
          <a:bodyPr vert="horz" wrap="square" lIns="0" tIns="0" rIns="0" bIns="72000" numCol="1" anchor="b" anchorCtr="0" compatLnSpc="1">
            <a:prstTxWarp prst="textNoShape">
              <a:avLst/>
            </a:prstTxWarp>
            <a:spAutoFit/>
          </a:bodyPr>
          <a:lstStyle>
            <a:lvl1pPr marL="0" indent="0" algn="l" defTabSz="1701800" rtl="0" eaLnBrk="1" fontAlgn="base" hangingPunct="1">
              <a:lnSpc>
                <a:spcPct val="105000"/>
              </a:lnSpc>
              <a:spcBef>
                <a:spcPts val="0"/>
              </a:spcBef>
              <a:spcAft>
                <a:spcPts val="600"/>
              </a:spcAft>
              <a:buClr>
                <a:schemeClr val="tx1"/>
              </a:buClr>
              <a:buFont typeface="Wingdings 2" pitchFamily="18" charset="2"/>
              <a:buNone/>
              <a:defRPr sz="900">
                <a:solidFill>
                  <a:schemeClr val="tx1"/>
                </a:solidFill>
                <a:latin typeface="+mn-lt"/>
                <a:ea typeface="+mn-ea"/>
                <a:cs typeface="+mn-cs"/>
              </a:defRPr>
            </a:lvl1pPr>
            <a:lvl2pPr marL="182880" indent="-182880" algn="l" defTabSz="1701800" rtl="0" eaLnBrk="1" fontAlgn="base" hangingPunct="1">
              <a:lnSpc>
                <a:spcPct val="110000"/>
              </a:lnSpc>
              <a:spcBef>
                <a:spcPts val="0"/>
              </a:spcBef>
              <a:spcAft>
                <a:spcPts val="300"/>
              </a:spcAft>
              <a:buClr>
                <a:schemeClr val="tx1"/>
              </a:buClr>
              <a:buSzPct val="100000"/>
              <a:buFont typeface="Wingdings 2" pitchFamily="18" charset="2"/>
              <a:buChar char=""/>
              <a:defRPr sz="900">
                <a:solidFill>
                  <a:schemeClr val="tx1"/>
                </a:solidFill>
                <a:latin typeface="+mn-lt"/>
                <a:cs typeface="+mn-cs"/>
              </a:defRPr>
            </a:lvl2pPr>
            <a:lvl3pPr marL="32004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3pPr>
            <a:lvl4pPr marL="457200" indent="-137160" algn="l" defTabSz="1701800" rtl="0" eaLnBrk="1" fontAlgn="base" hangingPunct="1">
              <a:lnSpc>
                <a:spcPct val="110000"/>
              </a:lnSpc>
              <a:spcBef>
                <a:spcPct val="0"/>
              </a:spcBef>
              <a:spcAft>
                <a:spcPts val="300"/>
              </a:spcAft>
              <a:buClr>
                <a:schemeClr val="tx1"/>
              </a:buClr>
              <a:buFont typeface="Wingdings" panose="05000000000000000000" pitchFamily="2" charset="2"/>
              <a:buChar char="§"/>
              <a:defRPr sz="900">
                <a:solidFill>
                  <a:schemeClr val="tx1"/>
                </a:solidFill>
                <a:latin typeface="+mn-lt"/>
                <a:cs typeface="+mn-cs"/>
              </a:defRPr>
            </a:lvl4pPr>
            <a:lvl5pPr marL="59436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5pPr>
            <a:lvl6pPr marL="0" indent="0" algn="l" defTabSz="1701800" rtl="0" eaLnBrk="1" fontAlgn="base" hangingPunct="1">
              <a:lnSpc>
                <a:spcPct val="110000"/>
              </a:lnSpc>
              <a:spcBef>
                <a:spcPts val="1800"/>
              </a:spcBef>
              <a:spcAft>
                <a:spcPts val="0"/>
              </a:spcAft>
              <a:buClr>
                <a:schemeClr val="tx1"/>
              </a:buClr>
              <a:buFont typeface="Arial" pitchFamily="34" charset="0"/>
              <a:buNone/>
              <a:defRPr sz="2000">
                <a:solidFill>
                  <a:srgbClr val="002138"/>
                </a:solidFill>
                <a:latin typeface="+mn-lt"/>
                <a:cs typeface="+mn-cs"/>
              </a:defRPr>
            </a:lvl6pPr>
            <a:lvl7pPr marL="0" indent="0" algn="l" defTabSz="1701800" rtl="0" eaLnBrk="1" fontAlgn="base" hangingPunct="1">
              <a:lnSpc>
                <a:spcPct val="110000"/>
              </a:lnSpc>
              <a:spcBef>
                <a:spcPct val="0"/>
              </a:spcBef>
              <a:spcAft>
                <a:spcPts val="1200"/>
              </a:spcAft>
              <a:buClr>
                <a:schemeClr val="tx1"/>
              </a:buClr>
              <a:buFont typeface="Arial" pitchFamily="34" charset="0"/>
              <a:buNone/>
              <a:defRPr sz="1300">
                <a:solidFill>
                  <a:srgbClr val="00AEEC"/>
                </a:solidFill>
                <a:latin typeface="+mn-lt"/>
                <a:cs typeface="+mn-cs"/>
              </a:defRPr>
            </a:lvl7pPr>
            <a:lvl8pPr marL="0" indent="0" algn="l" defTabSz="1701800" rtl="0" eaLnBrk="1" fontAlgn="base" hangingPunct="1">
              <a:lnSpc>
                <a:spcPct val="110000"/>
              </a:lnSpc>
              <a:spcBef>
                <a:spcPts val="1200"/>
              </a:spcBef>
              <a:spcAft>
                <a:spcPts val="600"/>
              </a:spcAft>
              <a:buClr>
                <a:schemeClr val="tx1"/>
              </a:buClr>
              <a:buFont typeface="Arial" pitchFamily="34" charset="0"/>
              <a:buNone/>
              <a:defRPr sz="1000" b="1">
                <a:solidFill>
                  <a:schemeClr val="accent1"/>
                </a:solidFill>
                <a:latin typeface="+mn-lt"/>
                <a:cs typeface="+mn-cs"/>
              </a:defRPr>
            </a:lvl8pPr>
            <a:lvl9pPr marL="0" indent="0" algn="l" defTabSz="1701800" rtl="0" eaLnBrk="1" fontAlgn="base" hangingPunct="1">
              <a:lnSpc>
                <a:spcPct val="110000"/>
              </a:lnSpc>
              <a:spcBef>
                <a:spcPts val="600"/>
              </a:spcBef>
              <a:spcAft>
                <a:spcPts val="300"/>
              </a:spcAft>
              <a:buClr>
                <a:schemeClr val="tx1"/>
              </a:buClr>
              <a:buFont typeface="Arial" pitchFamily="34" charset="0"/>
              <a:buNone/>
              <a:defRPr sz="900" b="1">
                <a:solidFill>
                  <a:schemeClr val="tx1"/>
                </a:solidFill>
                <a:latin typeface="+mn-lt"/>
                <a:cs typeface="+mn-cs"/>
              </a:defRPr>
            </a:lvl9pPr>
          </a:lstStyle>
          <a:p>
            <a:pPr>
              <a:spcAft>
                <a:spcPts val="600"/>
              </a:spcAft>
            </a:pPr>
            <a:r>
              <a:rPr lang="en-US" sz="800">
                <a:solidFill>
                  <a:schemeClr val="bg1"/>
                </a:solidFill>
                <a:latin typeface="Arial" panose="020B0604020202020204" pitchFamily="34" charset="0"/>
                <a:cs typeface="Arial" panose="020B0604020202020204" pitchFamily="34" charset="0"/>
              </a:rPr>
              <a:t>This document contains general information, may be based on authorities that are subject to change, and is not a substitute for professional advice or services. This document does not constitute audit, tax, consulting, business, financial, investment, legal or other professional advice, and you should consult a qualified professional advisor before taking any action based on the information herein. RSM Canada LLP, RSM Canada Consulting LP, and their affiliates and related entities are not responsible for any loss resulting from or relating to reliance on this document by any person. This communication is being sent to individuals who have subscribed to receive it or who we believe would have an interest in the topics discussed. </a:t>
            </a:r>
          </a:p>
          <a:p>
            <a:pPr>
              <a:spcAft>
                <a:spcPts val="600"/>
              </a:spcAft>
            </a:pPr>
            <a:r>
              <a:rPr lang="en-US" sz="800">
                <a:solidFill>
                  <a:schemeClr val="bg1"/>
                </a:solidFill>
                <a:latin typeface="Arial" panose="020B0604020202020204" pitchFamily="34" charset="0"/>
                <a:cs typeface="Arial" panose="020B0604020202020204" pitchFamily="34" charset="0"/>
              </a:rPr>
              <a:t>RSM Canada LLP is a limited liability partnership that provides public accounting services and is the Canadian member firm of RSM International, a global network of independent audit, tax and consulting firms. RSM Canada Consulting LP is a limited partnership that provides consulting services and is an affiliate of RSM US LLP, a member firm of RSM International. The firms of RSM International collaborate to provide services to global clients, but are separate and distinct legal entities that cannot obligate each other. Each firm is responsible only for its own acts and omissions, and not those of any other party. Visit rsmcanada.com/aboutus for more information regarding RSM Canada and RSM International. </a:t>
            </a:r>
          </a:p>
          <a:p>
            <a:pPr>
              <a:spcAft>
                <a:spcPts val="600"/>
              </a:spcAft>
            </a:pPr>
            <a:r>
              <a:rPr lang="en-US" sz="800">
                <a:solidFill>
                  <a:schemeClr val="bg1"/>
                </a:solidFill>
                <a:latin typeface="Arial" panose="020B0604020202020204" pitchFamily="34" charset="0"/>
                <a:cs typeface="Arial" panose="020B0604020202020204" pitchFamily="34" charset="0"/>
              </a:rPr>
              <a:t>RSM, the RSM logo and The power of being understood are registered trademarks of RSM International Association, used under license.  </a:t>
            </a:r>
          </a:p>
          <a:p>
            <a:pPr>
              <a:spcAft>
                <a:spcPts val="600"/>
              </a:spcAft>
            </a:pPr>
            <a:r>
              <a:rPr lang="en-US" sz="800">
                <a:solidFill>
                  <a:schemeClr val="bg1"/>
                </a:solidFill>
                <a:latin typeface="Arial" panose="020B0604020202020204" pitchFamily="34" charset="0"/>
                <a:cs typeface="Arial" panose="020B0604020202020204" pitchFamily="34" charset="0"/>
              </a:rPr>
              <a:t>© 2024 RSM Canada LLP. All Rights Reserved.</a:t>
            </a:r>
          </a:p>
        </p:txBody>
      </p:sp>
      <p:pic>
        <p:nvPicPr>
          <p:cNvPr id="3" name="Graphic 2">
            <a:extLst>
              <a:ext uri="{FF2B5EF4-FFF2-40B4-BE49-F238E27FC236}">
                <a16:creationId xmlns:a16="http://schemas.microsoft.com/office/drawing/2014/main" id="{52E601E8-B767-0AE7-3083-9C1B02C9B57B}"/>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268442" y="650876"/>
            <a:ext cx="1232678" cy="518322"/>
          </a:xfrm>
          <a:prstGeom prst="rect">
            <a:avLst/>
          </a:prstGeom>
        </p:spPr>
      </p:pic>
      <p:pic>
        <p:nvPicPr>
          <p:cNvPr id="4" name="Graphic 3">
            <a:extLst>
              <a:ext uri="{FF2B5EF4-FFF2-40B4-BE49-F238E27FC236}">
                <a16:creationId xmlns:a16="http://schemas.microsoft.com/office/drawing/2014/main" id="{6CEF954F-B53B-097E-4FCA-A0A7C966EEE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822960" y="4191000"/>
            <a:ext cx="2264219" cy="273593"/>
          </a:xfrm>
          <a:prstGeom prst="rect">
            <a:avLst/>
          </a:prstGeom>
        </p:spPr>
      </p:pic>
    </p:spTree>
    <p:extLst>
      <p:ext uri="{BB962C8B-B14F-4D97-AF65-F5344CB8AC3E}">
        <p14:creationId xmlns:p14="http://schemas.microsoft.com/office/powerpoint/2010/main" val="615384186"/>
      </p:ext>
    </p:extLst>
  </p:cSld>
  <p:clrMapOvr>
    <a:masterClrMapping/>
  </p:clrMapOvr>
  <p:extLst>
    <p:ext uri="{DCECCB84-F9BA-43D5-87BE-67443E8EF086}">
      <p15:sldGuideLst xmlns:p15="http://schemas.microsoft.com/office/powerpoint/2012/main"/>
    </p:ext>
  </p:extLst>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pic>
        <p:nvPicPr>
          <p:cNvPr id="9" name="Graphic 8">
            <a:extLst>
              <a:ext uri="{FF2B5EF4-FFF2-40B4-BE49-F238E27FC236}">
                <a16:creationId xmlns:a16="http://schemas.microsoft.com/office/drawing/2014/main" id="{AA1A32E1-9EE3-AF97-B4C9-DBE3DBC1CEA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4" name="Title Placeholder 13">
            <a:extLst>
              <a:ext uri="{FF2B5EF4-FFF2-40B4-BE49-F238E27FC236}">
                <a16:creationId xmlns:a16="http://schemas.microsoft.com/office/drawing/2014/main" id="{5C229D0C-EAB5-AC89-BB32-39B293CC4D29}"/>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Title and subtitle</a:t>
            </a:r>
            <a:endParaRPr lang="en-GB"/>
          </a:p>
        </p:txBody>
      </p:sp>
      <p:sp>
        <p:nvSpPr>
          <p:cNvPr id="7" name="Body master placeholder">
            <a:extLst>
              <a:ext uri="{FF2B5EF4-FFF2-40B4-BE49-F238E27FC236}">
                <a16:creationId xmlns:a16="http://schemas.microsoft.com/office/drawing/2014/main" id="{F9F6821D-3A0A-81D5-AB3D-42E7EAE7FA21}"/>
              </a:ext>
            </a:extLst>
          </p:cNvPr>
          <p:cNvSpPr>
            <a:spLocks noGrp="1"/>
          </p:cNvSpPr>
          <p:nvPr>
            <p:ph idx="1"/>
          </p:nvPr>
        </p:nvSpPr>
        <p:spPr>
          <a:xfrm>
            <a:off x="815975" y="1881189"/>
            <a:ext cx="10620376" cy="4308474"/>
          </a:xfrm>
          <a:prstGeom prst="rect">
            <a:avLst/>
          </a:prstGeom>
        </p:spPr>
        <p:txBody>
          <a:bodyPr vert="horz" lIns="0" tIns="0" rIns="0" bIns="0" rtlCol="0">
            <a:noAutofit/>
          </a:bodyPr>
          <a:lstStyle>
            <a:lvl1pPr>
              <a:defRPr sz="1400">
                <a:solidFill>
                  <a:schemeClr val="accent3"/>
                </a:solidFill>
              </a:defRPr>
            </a:lvl1pPr>
            <a:lvl2pPr>
              <a:defRPr sz="1400">
                <a:solidFill>
                  <a:schemeClr val="accent3"/>
                </a:solidFill>
              </a:defRPr>
            </a:lvl2pPr>
            <a:lvl3pPr>
              <a:defRPr sz="1400">
                <a:solidFill>
                  <a:schemeClr val="accent3"/>
                </a:solidFill>
              </a:defRPr>
            </a:lvl3pPr>
            <a:lvl4pPr>
              <a:defRPr sz="1400"/>
            </a:lvl4pPr>
            <a:lvl5pPr>
              <a:defRPr sz="1400"/>
            </a:lvl5pPr>
          </a:lstStyle>
          <a:p>
            <a:pPr lvl="0"/>
            <a:r>
              <a:rPr lang="en-US"/>
              <a:t>Click to edit Master text styles</a:t>
            </a:r>
          </a:p>
          <a:p>
            <a:pPr lvl="1"/>
            <a:r>
              <a:rPr lang="en-US"/>
              <a:t>Second level</a:t>
            </a:r>
          </a:p>
          <a:p>
            <a:pPr lvl="2"/>
            <a:r>
              <a:rPr lang="en-US"/>
              <a:t>Third level</a:t>
            </a:r>
          </a:p>
        </p:txBody>
      </p:sp>
      <p:sp>
        <p:nvSpPr>
          <p:cNvPr id="2" name="Text Placeholder 5">
            <a:extLst>
              <a:ext uri="{FF2B5EF4-FFF2-40B4-BE49-F238E27FC236}">
                <a16:creationId xmlns:a16="http://schemas.microsoft.com/office/drawing/2014/main" id="{05967F25-1438-9B8B-70E2-C4A3553ADA8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10" name="Slide Number Placeholder 2">
            <a:extLst>
              <a:ext uri="{FF2B5EF4-FFF2-40B4-BE49-F238E27FC236}">
                <a16:creationId xmlns:a16="http://schemas.microsoft.com/office/drawing/2014/main" id="{B1603B33-C173-2E0C-1642-91A717A76FA3}"/>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3" name="Group 2">
            <a:extLst>
              <a:ext uri="{FF2B5EF4-FFF2-40B4-BE49-F238E27FC236}">
                <a16:creationId xmlns:a16="http://schemas.microsoft.com/office/drawing/2014/main" id="{EA3A1B29-CC56-5B56-9ADA-82F65D00ACC8}"/>
              </a:ext>
            </a:extLst>
          </p:cNvPr>
          <p:cNvGrpSpPr/>
          <p:nvPr userDrawn="1"/>
        </p:nvGrpSpPr>
        <p:grpSpPr>
          <a:xfrm>
            <a:off x="10863102" y="309052"/>
            <a:ext cx="911847" cy="382707"/>
            <a:chOff x="7459170" y="481236"/>
            <a:chExt cx="2697427" cy="1132124"/>
          </a:xfrm>
        </p:grpSpPr>
        <p:sp>
          <p:nvSpPr>
            <p:cNvPr id="6" name="Freeform 5">
              <a:extLst>
                <a:ext uri="{FF2B5EF4-FFF2-40B4-BE49-F238E27FC236}">
                  <a16:creationId xmlns:a16="http://schemas.microsoft.com/office/drawing/2014/main" id="{0AFB12E7-8F59-6B88-A4E5-72440E32DF8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95027124-C843-C363-1FF9-9D724A561E2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3F39CDB-511D-742F-ABAF-3237A026697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6D20E55-C2D1-80B6-31A5-33530E660D0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966A193-8A13-93AB-5592-766ACE27FDF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4764DC05-6DB4-84FA-1581-F179E35F82C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B861E2CC-CD84-0A15-F998-7320D36787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09008985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8 person team layout 2">
    <p:spTree>
      <p:nvGrpSpPr>
        <p:cNvPr id="1" name=""/>
        <p:cNvGrpSpPr/>
        <p:nvPr/>
      </p:nvGrpSpPr>
      <p:grpSpPr>
        <a:xfrm>
          <a:off x="0" y="0"/>
          <a:ext cx="0" cy="0"/>
          <a:chOff x="0" y="0"/>
          <a:chExt cx="0" cy="0"/>
        </a:xfrm>
      </p:grpSpPr>
      <p:sp>
        <p:nvSpPr>
          <p:cNvPr id="26" name="Rectangle 25">
            <a:extLst>
              <a:ext uri="{FF2B5EF4-FFF2-40B4-BE49-F238E27FC236}">
                <a16:creationId xmlns:a16="http://schemas.microsoft.com/office/drawing/2014/main" id="{E82245C6-F16E-8213-38E5-62108F819245}"/>
              </a:ext>
            </a:extLst>
          </p:cNvPr>
          <p:cNvSpPr/>
          <p:nvPr/>
        </p:nvSpPr>
        <p:spPr>
          <a:xfrm>
            <a:off x="3529633" y="2810971"/>
            <a:ext cx="2517465" cy="828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solidFill>
                <a:schemeClr val="bg1"/>
              </a:solidFill>
            </a:endParaRPr>
          </a:p>
        </p:txBody>
      </p:sp>
      <p:sp>
        <p:nvSpPr>
          <p:cNvPr id="42" name="Rectangle 41">
            <a:extLst>
              <a:ext uri="{FF2B5EF4-FFF2-40B4-BE49-F238E27FC236}">
                <a16:creationId xmlns:a16="http://schemas.microsoft.com/office/drawing/2014/main" id="{7ABF6761-038E-532E-6741-0C80FA054AAE}"/>
              </a:ext>
            </a:extLst>
          </p:cNvPr>
          <p:cNvSpPr/>
          <p:nvPr/>
        </p:nvSpPr>
        <p:spPr>
          <a:xfrm>
            <a:off x="6272966" y="2814820"/>
            <a:ext cx="2491664" cy="828032"/>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solidFill>
                <a:schemeClr val="bg1"/>
              </a:solidFill>
            </a:endParaRPr>
          </a:p>
        </p:txBody>
      </p:sp>
      <p:sp>
        <p:nvSpPr>
          <p:cNvPr id="43" name="Rectangle 42">
            <a:extLst>
              <a:ext uri="{FF2B5EF4-FFF2-40B4-BE49-F238E27FC236}">
                <a16:creationId xmlns:a16="http://schemas.microsoft.com/office/drawing/2014/main" id="{DCBF3824-7421-DFC7-BFDA-9A641635C396}"/>
              </a:ext>
            </a:extLst>
          </p:cNvPr>
          <p:cNvSpPr/>
          <p:nvPr/>
        </p:nvSpPr>
        <p:spPr>
          <a:xfrm>
            <a:off x="8944686" y="2807741"/>
            <a:ext cx="2491664" cy="82803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solidFill>
                <a:schemeClr val="bg1"/>
              </a:solidFill>
            </a:endParaRPr>
          </a:p>
        </p:txBody>
      </p:sp>
      <p:sp>
        <p:nvSpPr>
          <p:cNvPr id="5" name="Rectangle 4">
            <a:extLst>
              <a:ext uri="{FF2B5EF4-FFF2-40B4-BE49-F238E27FC236}">
                <a16:creationId xmlns:a16="http://schemas.microsoft.com/office/drawing/2014/main" id="{680756A5-00B3-0BCE-70E9-F5F144376580}"/>
              </a:ext>
            </a:extLst>
          </p:cNvPr>
          <p:cNvSpPr/>
          <p:nvPr/>
        </p:nvSpPr>
        <p:spPr>
          <a:xfrm>
            <a:off x="813671" y="2810971"/>
            <a:ext cx="2521667" cy="82803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solidFill>
                <a:schemeClr val="bg1"/>
              </a:solidFill>
            </a:endParaRP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38986" cy="553998"/>
          </a:xfrm>
          <a:prstGeom prst="rect">
            <a:avLst/>
          </a:prstGeom>
        </p:spPr>
        <p:txBody>
          <a:bodyPr vert="horz" wrap="square" lIns="0" tIns="0" rIns="0" bIns="0" rtlCol="0" anchor="t" anchorCtr="0">
            <a:spAutoFit/>
          </a:bodyPr>
          <a:lstStyle>
            <a:lvl1pPr marL="0" indent="0">
              <a:buFont typeface="Arial" panose="020B0604020202020204" pitchFamily="34" charset="0"/>
              <a:buNone/>
              <a:defRPr/>
            </a:lvl1pPr>
          </a:lstStyle>
          <a:p>
            <a:r>
              <a:rPr lang="en-US"/>
              <a:t>Team slide x 8</a:t>
            </a:r>
            <a:endParaRPr lang="en-GB"/>
          </a:p>
        </p:txBody>
      </p:sp>
      <p:sp>
        <p:nvSpPr>
          <p:cNvPr id="4" name="Picture Placeholder 3">
            <a:extLst>
              <a:ext uri="{FF2B5EF4-FFF2-40B4-BE49-F238E27FC236}">
                <a16:creationId xmlns:a16="http://schemas.microsoft.com/office/drawing/2014/main" id="{6FDE4188-E2AB-BE78-90DD-1E2188036A6D}"/>
              </a:ext>
            </a:extLst>
          </p:cNvPr>
          <p:cNvSpPr>
            <a:spLocks noGrp="1"/>
          </p:cNvSpPr>
          <p:nvPr>
            <p:ph type="pic" sz="quarter" idx="15"/>
          </p:nvPr>
        </p:nvSpPr>
        <p:spPr>
          <a:xfrm>
            <a:off x="835809" y="1615327"/>
            <a:ext cx="1186045" cy="1186045"/>
          </a:xfrm>
          <a:prstGeom prst="rect">
            <a:avLst/>
          </a:prstGeom>
          <a:solidFill>
            <a:srgbClr val="E7E7E8"/>
          </a:solidFill>
        </p:spPr>
        <p:txBody>
          <a:bodyPr lIns="72000" tIns="72000" rIns="72000"/>
          <a:lstStyle>
            <a:lvl1pPr marL="0" indent="0">
              <a:buNone/>
              <a:defRPr b="1">
                <a:solidFill>
                  <a:schemeClr val="accent4"/>
                </a:solidFill>
              </a:defRPr>
            </a:lvl1pPr>
          </a:lstStyle>
          <a:p>
            <a:r>
              <a:rPr lang="en-US"/>
              <a:t>Click icon to add picture</a:t>
            </a:r>
            <a:endParaRPr lang="en-GB"/>
          </a:p>
        </p:txBody>
      </p:sp>
      <p:sp>
        <p:nvSpPr>
          <p:cNvPr id="12" name="Picture Placeholder 3">
            <a:extLst>
              <a:ext uri="{FF2B5EF4-FFF2-40B4-BE49-F238E27FC236}">
                <a16:creationId xmlns:a16="http://schemas.microsoft.com/office/drawing/2014/main" id="{CA9A7A10-8E23-7ABC-C063-353A8D8785CA}"/>
              </a:ext>
            </a:extLst>
          </p:cNvPr>
          <p:cNvSpPr>
            <a:spLocks noGrp="1"/>
          </p:cNvSpPr>
          <p:nvPr>
            <p:ph type="pic" sz="quarter" idx="23"/>
          </p:nvPr>
        </p:nvSpPr>
        <p:spPr>
          <a:xfrm>
            <a:off x="3549354" y="1615327"/>
            <a:ext cx="1186045" cy="1186045"/>
          </a:xfrm>
          <a:prstGeom prst="rect">
            <a:avLst/>
          </a:prstGeom>
          <a:solidFill>
            <a:srgbClr val="E7E7E8"/>
          </a:solidFill>
        </p:spPr>
        <p:txBody>
          <a:bodyPr lIns="72000" tIns="72000" rIns="72000"/>
          <a:lstStyle>
            <a:lvl1pPr marL="0" indent="0">
              <a:buNone/>
              <a:defRPr b="1">
                <a:solidFill>
                  <a:schemeClr val="accent4"/>
                </a:solidFill>
              </a:defRPr>
            </a:lvl1pPr>
          </a:lstStyle>
          <a:p>
            <a:r>
              <a:rPr lang="en-US"/>
              <a:t>Click icon to add picture</a:t>
            </a:r>
            <a:endParaRPr lang="en-GB"/>
          </a:p>
        </p:txBody>
      </p:sp>
      <p:sp>
        <p:nvSpPr>
          <p:cNvPr id="15" name="Picture Placeholder 3">
            <a:extLst>
              <a:ext uri="{FF2B5EF4-FFF2-40B4-BE49-F238E27FC236}">
                <a16:creationId xmlns:a16="http://schemas.microsoft.com/office/drawing/2014/main" id="{FDD7D3F9-6CEE-87E9-C7BC-17F0A716B4D8}"/>
              </a:ext>
            </a:extLst>
          </p:cNvPr>
          <p:cNvSpPr>
            <a:spLocks noGrp="1"/>
          </p:cNvSpPr>
          <p:nvPr>
            <p:ph type="pic" sz="quarter" idx="27"/>
          </p:nvPr>
        </p:nvSpPr>
        <p:spPr>
          <a:xfrm>
            <a:off x="6286941" y="1615327"/>
            <a:ext cx="1186045" cy="1186045"/>
          </a:xfrm>
          <a:prstGeom prst="rect">
            <a:avLst/>
          </a:prstGeom>
          <a:solidFill>
            <a:srgbClr val="E7E7E8"/>
          </a:solidFill>
        </p:spPr>
        <p:txBody>
          <a:bodyPr lIns="72000" tIns="72000" rIns="72000"/>
          <a:lstStyle>
            <a:lvl1pPr marL="0" indent="0">
              <a:buNone/>
              <a:defRPr b="1">
                <a:solidFill>
                  <a:schemeClr val="accent4"/>
                </a:solidFill>
              </a:defRPr>
            </a:lvl1pPr>
          </a:lstStyle>
          <a:p>
            <a:r>
              <a:rPr lang="en-US"/>
              <a:t>Click icon to add picture</a:t>
            </a:r>
            <a:endParaRPr lang="en-GB"/>
          </a:p>
        </p:txBody>
      </p:sp>
      <p:sp>
        <p:nvSpPr>
          <p:cNvPr id="22" name="Picture Placeholder 3">
            <a:extLst>
              <a:ext uri="{FF2B5EF4-FFF2-40B4-BE49-F238E27FC236}">
                <a16:creationId xmlns:a16="http://schemas.microsoft.com/office/drawing/2014/main" id="{39D14E4D-15CE-6A3B-EEEC-38478C81CD50}"/>
              </a:ext>
            </a:extLst>
          </p:cNvPr>
          <p:cNvSpPr>
            <a:spLocks noGrp="1"/>
          </p:cNvSpPr>
          <p:nvPr>
            <p:ph type="pic" sz="quarter" idx="35"/>
          </p:nvPr>
        </p:nvSpPr>
        <p:spPr>
          <a:xfrm>
            <a:off x="816088" y="3846128"/>
            <a:ext cx="1186045" cy="1186045"/>
          </a:xfrm>
          <a:prstGeom prst="rect">
            <a:avLst/>
          </a:prstGeom>
          <a:solidFill>
            <a:srgbClr val="E7E7E8"/>
          </a:solidFill>
        </p:spPr>
        <p:txBody>
          <a:bodyPr lIns="72000" tIns="72000" rIns="72000"/>
          <a:lstStyle>
            <a:lvl1pPr marL="0" indent="0">
              <a:buNone/>
              <a:defRPr b="1">
                <a:solidFill>
                  <a:schemeClr val="accent4"/>
                </a:solidFill>
              </a:defRPr>
            </a:lvl1pPr>
          </a:lstStyle>
          <a:p>
            <a:r>
              <a:rPr lang="en-US"/>
              <a:t>Click icon to add picture</a:t>
            </a:r>
            <a:endParaRPr lang="en-GB"/>
          </a:p>
        </p:txBody>
      </p:sp>
      <p:sp>
        <p:nvSpPr>
          <p:cNvPr id="30" name="Picture Placeholder 3">
            <a:extLst>
              <a:ext uri="{FF2B5EF4-FFF2-40B4-BE49-F238E27FC236}">
                <a16:creationId xmlns:a16="http://schemas.microsoft.com/office/drawing/2014/main" id="{6F988C83-F565-7C63-0E48-19C1874AA996}"/>
              </a:ext>
            </a:extLst>
          </p:cNvPr>
          <p:cNvSpPr>
            <a:spLocks noGrp="1"/>
          </p:cNvSpPr>
          <p:nvPr>
            <p:ph type="pic" sz="quarter" idx="38"/>
          </p:nvPr>
        </p:nvSpPr>
        <p:spPr>
          <a:xfrm>
            <a:off x="3534383" y="3851322"/>
            <a:ext cx="1186045" cy="1186045"/>
          </a:xfrm>
          <a:prstGeom prst="rect">
            <a:avLst/>
          </a:prstGeom>
          <a:solidFill>
            <a:srgbClr val="E7E7E8"/>
          </a:solidFill>
        </p:spPr>
        <p:txBody>
          <a:bodyPr lIns="72000" tIns="72000" rIns="72000"/>
          <a:lstStyle>
            <a:lvl1pPr marL="0" indent="0">
              <a:buNone/>
              <a:defRPr b="1">
                <a:solidFill>
                  <a:schemeClr val="accent4"/>
                </a:solidFill>
              </a:defRPr>
            </a:lvl1pPr>
          </a:lstStyle>
          <a:p>
            <a:r>
              <a:rPr lang="en-US"/>
              <a:t>Click icon to add picture</a:t>
            </a:r>
            <a:endParaRPr lang="en-GB"/>
          </a:p>
        </p:txBody>
      </p:sp>
      <p:sp>
        <p:nvSpPr>
          <p:cNvPr id="33" name="Picture Placeholder 3">
            <a:extLst>
              <a:ext uri="{FF2B5EF4-FFF2-40B4-BE49-F238E27FC236}">
                <a16:creationId xmlns:a16="http://schemas.microsoft.com/office/drawing/2014/main" id="{F895E542-A01B-9B4C-2279-89E2F0AD6A85}"/>
              </a:ext>
            </a:extLst>
          </p:cNvPr>
          <p:cNvSpPr>
            <a:spLocks noGrp="1"/>
          </p:cNvSpPr>
          <p:nvPr>
            <p:ph type="pic" sz="quarter" idx="41"/>
          </p:nvPr>
        </p:nvSpPr>
        <p:spPr>
          <a:xfrm>
            <a:off x="6271113" y="3856719"/>
            <a:ext cx="1186045" cy="1186045"/>
          </a:xfrm>
          <a:prstGeom prst="rect">
            <a:avLst/>
          </a:prstGeom>
          <a:solidFill>
            <a:srgbClr val="E7E7E8"/>
          </a:solidFill>
        </p:spPr>
        <p:txBody>
          <a:bodyPr lIns="72000" tIns="72000" rIns="72000"/>
          <a:lstStyle>
            <a:lvl1pPr marL="0" indent="0">
              <a:buNone/>
              <a:defRPr b="1">
                <a:solidFill>
                  <a:schemeClr val="accent4"/>
                </a:solidFill>
              </a:defRPr>
            </a:lvl1pPr>
          </a:lstStyle>
          <a:p>
            <a:r>
              <a:rPr lang="en-US"/>
              <a:t>Click icon to add picture</a:t>
            </a:r>
            <a:endParaRPr lang="en-GB"/>
          </a:p>
        </p:txBody>
      </p:sp>
      <p:sp>
        <p:nvSpPr>
          <p:cNvPr id="36" name="Picture Placeholder 3">
            <a:extLst>
              <a:ext uri="{FF2B5EF4-FFF2-40B4-BE49-F238E27FC236}">
                <a16:creationId xmlns:a16="http://schemas.microsoft.com/office/drawing/2014/main" id="{E5170D71-9E6A-98B0-D397-960B050D03C1}"/>
              </a:ext>
            </a:extLst>
          </p:cNvPr>
          <p:cNvSpPr>
            <a:spLocks noGrp="1"/>
          </p:cNvSpPr>
          <p:nvPr>
            <p:ph type="pic" sz="quarter" idx="44"/>
          </p:nvPr>
        </p:nvSpPr>
        <p:spPr>
          <a:xfrm>
            <a:off x="8945554" y="1615327"/>
            <a:ext cx="1186045" cy="1186045"/>
          </a:xfrm>
          <a:prstGeom prst="rect">
            <a:avLst/>
          </a:prstGeom>
          <a:solidFill>
            <a:srgbClr val="E7E7E8"/>
          </a:solidFill>
        </p:spPr>
        <p:txBody>
          <a:bodyPr lIns="72000" tIns="72000" rIns="72000"/>
          <a:lstStyle>
            <a:lvl1pPr marL="0" indent="0">
              <a:buNone/>
              <a:defRPr b="1">
                <a:solidFill>
                  <a:schemeClr val="accent4"/>
                </a:solidFill>
              </a:defRPr>
            </a:lvl1pPr>
          </a:lstStyle>
          <a:p>
            <a:r>
              <a:rPr lang="en-US"/>
              <a:t>Click icon to add picture</a:t>
            </a:r>
            <a:endParaRPr lang="en-GB"/>
          </a:p>
        </p:txBody>
      </p:sp>
      <p:sp>
        <p:nvSpPr>
          <p:cNvPr id="39" name="Picture Placeholder 3">
            <a:extLst>
              <a:ext uri="{FF2B5EF4-FFF2-40B4-BE49-F238E27FC236}">
                <a16:creationId xmlns:a16="http://schemas.microsoft.com/office/drawing/2014/main" id="{428A82AD-0D4A-D943-F542-AF9FAED850D5}"/>
              </a:ext>
            </a:extLst>
          </p:cNvPr>
          <p:cNvSpPr>
            <a:spLocks noGrp="1"/>
          </p:cNvSpPr>
          <p:nvPr>
            <p:ph type="pic" sz="quarter" idx="47"/>
          </p:nvPr>
        </p:nvSpPr>
        <p:spPr>
          <a:xfrm>
            <a:off x="8954173" y="3846128"/>
            <a:ext cx="1186045" cy="1186045"/>
          </a:xfrm>
          <a:prstGeom prst="rect">
            <a:avLst/>
          </a:prstGeom>
          <a:solidFill>
            <a:srgbClr val="E7E7E8"/>
          </a:solidFill>
        </p:spPr>
        <p:txBody>
          <a:bodyPr lIns="72000" tIns="72000" rIns="72000"/>
          <a:lstStyle>
            <a:lvl1pPr marL="0" indent="0">
              <a:buNone/>
              <a:defRPr b="1">
                <a:solidFill>
                  <a:schemeClr val="accent4"/>
                </a:solidFill>
              </a:defRPr>
            </a:lvl1pPr>
          </a:lstStyle>
          <a:p>
            <a:r>
              <a:rPr lang="en-US"/>
              <a:t>Click icon to add picture</a:t>
            </a:r>
            <a:endParaRPr lang="en-GB"/>
          </a:p>
        </p:txBody>
      </p:sp>
      <p:grpSp>
        <p:nvGrpSpPr>
          <p:cNvPr id="2" name="Group 1">
            <a:extLst>
              <a:ext uri="{FF2B5EF4-FFF2-40B4-BE49-F238E27FC236}">
                <a16:creationId xmlns:a16="http://schemas.microsoft.com/office/drawing/2014/main" id="{7242A219-B11B-0685-ABFB-AF45DDFD1558}"/>
              </a:ext>
            </a:extLst>
          </p:cNvPr>
          <p:cNvGrpSpPr/>
          <p:nvPr/>
        </p:nvGrpSpPr>
        <p:grpSpPr>
          <a:xfrm>
            <a:off x="10863102" y="309052"/>
            <a:ext cx="911847" cy="382707"/>
            <a:chOff x="7459170" y="481236"/>
            <a:chExt cx="2697427" cy="1132124"/>
          </a:xfrm>
        </p:grpSpPr>
        <p:sp>
          <p:nvSpPr>
            <p:cNvPr id="8" name="Freeform 7">
              <a:extLst>
                <a:ext uri="{FF2B5EF4-FFF2-40B4-BE49-F238E27FC236}">
                  <a16:creationId xmlns:a16="http://schemas.microsoft.com/office/drawing/2014/main" id="{FA0DE544-FFBA-8474-E76F-6218DD1BB0F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10">
              <a:extLst>
                <a:ext uri="{FF2B5EF4-FFF2-40B4-BE49-F238E27FC236}">
                  <a16:creationId xmlns:a16="http://schemas.microsoft.com/office/drawing/2014/main" id="{3BE7E6EF-6A42-D707-9464-9DA80D12E2A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7" name="Freeform 16">
              <a:extLst>
                <a:ext uri="{FF2B5EF4-FFF2-40B4-BE49-F238E27FC236}">
                  <a16:creationId xmlns:a16="http://schemas.microsoft.com/office/drawing/2014/main" id="{DEBAC19B-D761-0EF0-6A28-01E5C3DC33D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8" name="Freeform 17">
              <a:extLst>
                <a:ext uri="{FF2B5EF4-FFF2-40B4-BE49-F238E27FC236}">
                  <a16:creationId xmlns:a16="http://schemas.microsoft.com/office/drawing/2014/main" id="{FCCE27E2-C9E7-7619-94BA-79C71052375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21" name="Freeform 20">
              <a:extLst>
                <a:ext uri="{FF2B5EF4-FFF2-40B4-BE49-F238E27FC236}">
                  <a16:creationId xmlns:a16="http://schemas.microsoft.com/office/drawing/2014/main" id="{56A22896-9BE5-18EF-9293-1D3A5E8197B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28" name="Freeform 27">
              <a:extLst>
                <a:ext uri="{FF2B5EF4-FFF2-40B4-BE49-F238E27FC236}">
                  <a16:creationId xmlns:a16="http://schemas.microsoft.com/office/drawing/2014/main" id="{BC8F2BA3-339E-6A43-10B5-2AF4C69D071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29" name="Freeform 28">
              <a:extLst>
                <a:ext uri="{FF2B5EF4-FFF2-40B4-BE49-F238E27FC236}">
                  <a16:creationId xmlns:a16="http://schemas.microsoft.com/office/drawing/2014/main" id="{39EF6E0D-D343-199A-E1EF-AE81719FD7B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45" name="Rectangle 44">
            <a:extLst>
              <a:ext uri="{FF2B5EF4-FFF2-40B4-BE49-F238E27FC236}">
                <a16:creationId xmlns:a16="http://schemas.microsoft.com/office/drawing/2014/main" id="{FDF54747-D981-EEC8-B08A-A52DEAC1CD94}"/>
              </a:ext>
            </a:extLst>
          </p:cNvPr>
          <p:cNvSpPr/>
          <p:nvPr/>
        </p:nvSpPr>
        <p:spPr>
          <a:xfrm>
            <a:off x="3527697" y="5038311"/>
            <a:ext cx="2517465" cy="828032"/>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solidFill>
                <a:schemeClr val="bg1"/>
              </a:solidFill>
            </a:endParaRPr>
          </a:p>
        </p:txBody>
      </p:sp>
      <p:sp>
        <p:nvSpPr>
          <p:cNvPr id="46" name="Rectangle 45">
            <a:extLst>
              <a:ext uri="{FF2B5EF4-FFF2-40B4-BE49-F238E27FC236}">
                <a16:creationId xmlns:a16="http://schemas.microsoft.com/office/drawing/2014/main" id="{EC46CF0B-CCD5-AA47-3C03-702D6CFBBBA4}"/>
              </a:ext>
            </a:extLst>
          </p:cNvPr>
          <p:cNvSpPr/>
          <p:nvPr/>
        </p:nvSpPr>
        <p:spPr>
          <a:xfrm>
            <a:off x="6242413" y="5042764"/>
            <a:ext cx="2491664" cy="828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solidFill>
                <a:schemeClr val="bg1"/>
              </a:solidFill>
            </a:endParaRPr>
          </a:p>
        </p:txBody>
      </p:sp>
      <p:sp>
        <p:nvSpPr>
          <p:cNvPr id="47" name="Rectangle 46">
            <a:extLst>
              <a:ext uri="{FF2B5EF4-FFF2-40B4-BE49-F238E27FC236}">
                <a16:creationId xmlns:a16="http://schemas.microsoft.com/office/drawing/2014/main" id="{78134FDD-F308-A60A-D1E4-1D9926C04DB4}"/>
              </a:ext>
            </a:extLst>
          </p:cNvPr>
          <p:cNvSpPr/>
          <p:nvPr/>
        </p:nvSpPr>
        <p:spPr>
          <a:xfrm>
            <a:off x="8947325" y="5032173"/>
            <a:ext cx="2491664" cy="82803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solidFill>
                <a:schemeClr val="bg1"/>
              </a:solidFill>
            </a:endParaRPr>
          </a:p>
        </p:txBody>
      </p:sp>
      <p:sp>
        <p:nvSpPr>
          <p:cNvPr id="48" name="Rectangle 47">
            <a:extLst>
              <a:ext uri="{FF2B5EF4-FFF2-40B4-BE49-F238E27FC236}">
                <a16:creationId xmlns:a16="http://schemas.microsoft.com/office/drawing/2014/main" id="{28328140-706D-17DE-7EA0-B7022AEB917B}"/>
              </a:ext>
            </a:extLst>
          </p:cNvPr>
          <p:cNvSpPr/>
          <p:nvPr/>
        </p:nvSpPr>
        <p:spPr>
          <a:xfrm>
            <a:off x="811946" y="5032173"/>
            <a:ext cx="2521667" cy="82803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solidFill>
                <a:schemeClr val="bg1"/>
              </a:solidFill>
            </a:endParaRPr>
          </a:p>
        </p:txBody>
      </p:sp>
      <p:sp>
        <p:nvSpPr>
          <p:cNvPr id="7" name="Slide Number Placeholder 6">
            <a:extLst>
              <a:ext uri="{FF2B5EF4-FFF2-40B4-BE49-F238E27FC236}">
                <a16:creationId xmlns:a16="http://schemas.microsoft.com/office/drawing/2014/main" id="{FA7E2D72-2889-18F3-A6C8-9A54BEBFBDCA}"/>
              </a:ext>
            </a:extLst>
          </p:cNvPr>
          <p:cNvSpPr>
            <a:spLocks noGrp="1"/>
          </p:cNvSpPr>
          <p:nvPr>
            <p:ph type="sldNum" sz="quarter" idx="56"/>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
        <p:nvSpPr>
          <p:cNvPr id="3" name="Text Placeholder 7">
            <a:extLst>
              <a:ext uri="{FF2B5EF4-FFF2-40B4-BE49-F238E27FC236}">
                <a16:creationId xmlns:a16="http://schemas.microsoft.com/office/drawing/2014/main" id="{8B15B888-C202-2E66-4123-DC20906E3508}"/>
              </a:ext>
            </a:extLst>
          </p:cNvPr>
          <p:cNvSpPr>
            <a:spLocks noGrp="1"/>
          </p:cNvSpPr>
          <p:nvPr>
            <p:ph type="body" sz="quarter" idx="19" hasCustomPrompt="1"/>
          </p:nvPr>
        </p:nvSpPr>
        <p:spPr>
          <a:xfrm>
            <a:off x="918724" y="2941036"/>
            <a:ext cx="2354877"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19" name="Text Placeholder 7">
            <a:extLst>
              <a:ext uri="{FF2B5EF4-FFF2-40B4-BE49-F238E27FC236}">
                <a16:creationId xmlns:a16="http://schemas.microsoft.com/office/drawing/2014/main" id="{1B77F678-9832-B9DE-4315-62B5FC1DCF0E}"/>
              </a:ext>
            </a:extLst>
          </p:cNvPr>
          <p:cNvSpPr>
            <a:spLocks noGrp="1"/>
          </p:cNvSpPr>
          <p:nvPr>
            <p:ph type="body" sz="quarter" idx="22" hasCustomPrompt="1"/>
          </p:nvPr>
        </p:nvSpPr>
        <p:spPr>
          <a:xfrm>
            <a:off x="918724" y="3262559"/>
            <a:ext cx="2354877"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23" name="Text Placeholder 7">
            <a:extLst>
              <a:ext uri="{FF2B5EF4-FFF2-40B4-BE49-F238E27FC236}">
                <a16:creationId xmlns:a16="http://schemas.microsoft.com/office/drawing/2014/main" id="{508A8EA7-81D8-3FD4-D148-8EB3BE3A1B41}"/>
              </a:ext>
            </a:extLst>
          </p:cNvPr>
          <p:cNvSpPr>
            <a:spLocks noGrp="1"/>
          </p:cNvSpPr>
          <p:nvPr>
            <p:ph type="body" sz="quarter" idx="36" hasCustomPrompt="1"/>
          </p:nvPr>
        </p:nvSpPr>
        <p:spPr>
          <a:xfrm>
            <a:off x="918724" y="5158389"/>
            <a:ext cx="2354877"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24" name="Text Placeholder 7">
            <a:extLst>
              <a:ext uri="{FF2B5EF4-FFF2-40B4-BE49-F238E27FC236}">
                <a16:creationId xmlns:a16="http://schemas.microsoft.com/office/drawing/2014/main" id="{6BEA2887-AA8B-9BD6-32A3-577AEB8AC2ED}"/>
              </a:ext>
            </a:extLst>
          </p:cNvPr>
          <p:cNvSpPr>
            <a:spLocks noGrp="1"/>
          </p:cNvSpPr>
          <p:nvPr>
            <p:ph type="body" sz="quarter" idx="37" hasCustomPrompt="1"/>
          </p:nvPr>
        </p:nvSpPr>
        <p:spPr>
          <a:xfrm>
            <a:off x="918724" y="5479912"/>
            <a:ext cx="2354877"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25" name="Text Placeholder 7">
            <a:extLst>
              <a:ext uri="{FF2B5EF4-FFF2-40B4-BE49-F238E27FC236}">
                <a16:creationId xmlns:a16="http://schemas.microsoft.com/office/drawing/2014/main" id="{32D7EDB4-89B4-24DD-1C3E-76475F8452B5}"/>
              </a:ext>
            </a:extLst>
          </p:cNvPr>
          <p:cNvSpPr>
            <a:spLocks noGrp="1"/>
          </p:cNvSpPr>
          <p:nvPr>
            <p:ph type="body" sz="quarter" idx="45" hasCustomPrompt="1"/>
          </p:nvPr>
        </p:nvSpPr>
        <p:spPr>
          <a:xfrm>
            <a:off x="3632269" y="2936750"/>
            <a:ext cx="2354877"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27" name="Text Placeholder 7">
            <a:extLst>
              <a:ext uri="{FF2B5EF4-FFF2-40B4-BE49-F238E27FC236}">
                <a16:creationId xmlns:a16="http://schemas.microsoft.com/office/drawing/2014/main" id="{C8FA238D-2DF1-3280-2DB4-905BDF2CAD28}"/>
              </a:ext>
            </a:extLst>
          </p:cNvPr>
          <p:cNvSpPr>
            <a:spLocks noGrp="1"/>
          </p:cNvSpPr>
          <p:nvPr>
            <p:ph type="body" sz="quarter" idx="46" hasCustomPrompt="1"/>
          </p:nvPr>
        </p:nvSpPr>
        <p:spPr>
          <a:xfrm>
            <a:off x="3632269" y="3258273"/>
            <a:ext cx="2354877"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31" name="Text Placeholder 7">
            <a:extLst>
              <a:ext uri="{FF2B5EF4-FFF2-40B4-BE49-F238E27FC236}">
                <a16:creationId xmlns:a16="http://schemas.microsoft.com/office/drawing/2014/main" id="{B99C5653-A275-006E-B1E8-F0B7CF0C9A0E}"/>
              </a:ext>
            </a:extLst>
          </p:cNvPr>
          <p:cNvSpPr>
            <a:spLocks noGrp="1"/>
          </p:cNvSpPr>
          <p:nvPr>
            <p:ph type="body" sz="quarter" idx="48" hasCustomPrompt="1"/>
          </p:nvPr>
        </p:nvSpPr>
        <p:spPr>
          <a:xfrm>
            <a:off x="3632269" y="5154103"/>
            <a:ext cx="2354877"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32" name="Text Placeholder 7">
            <a:extLst>
              <a:ext uri="{FF2B5EF4-FFF2-40B4-BE49-F238E27FC236}">
                <a16:creationId xmlns:a16="http://schemas.microsoft.com/office/drawing/2014/main" id="{84ADE6F4-C2E6-9DAF-FC4A-31922CB1CB9C}"/>
              </a:ext>
            </a:extLst>
          </p:cNvPr>
          <p:cNvSpPr>
            <a:spLocks noGrp="1"/>
          </p:cNvSpPr>
          <p:nvPr>
            <p:ph type="body" sz="quarter" idx="49" hasCustomPrompt="1"/>
          </p:nvPr>
        </p:nvSpPr>
        <p:spPr>
          <a:xfrm>
            <a:off x="3632269" y="5475626"/>
            <a:ext cx="2354877"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34" name="Text Placeholder 7">
            <a:extLst>
              <a:ext uri="{FF2B5EF4-FFF2-40B4-BE49-F238E27FC236}">
                <a16:creationId xmlns:a16="http://schemas.microsoft.com/office/drawing/2014/main" id="{02DF7E7D-D9BD-1271-937E-FD32DECC1F6C}"/>
              </a:ext>
            </a:extLst>
          </p:cNvPr>
          <p:cNvSpPr>
            <a:spLocks noGrp="1"/>
          </p:cNvSpPr>
          <p:nvPr>
            <p:ph type="body" sz="quarter" idx="51" hasCustomPrompt="1"/>
          </p:nvPr>
        </p:nvSpPr>
        <p:spPr>
          <a:xfrm>
            <a:off x="6351036" y="2940916"/>
            <a:ext cx="2354877"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35" name="Text Placeholder 7">
            <a:extLst>
              <a:ext uri="{FF2B5EF4-FFF2-40B4-BE49-F238E27FC236}">
                <a16:creationId xmlns:a16="http://schemas.microsoft.com/office/drawing/2014/main" id="{525CC10E-7A8B-7D0E-C966-75BC0DCC4BFB}"/>
              </a:ext>
            </a:extLst>
          </p:cNvPr>
          <p:cNvSpPr>
            <a:spLocks noGrp="1"/>
          </p:cNvSpPr>
          <p:nvPr>
            <p:ph type="body" sz="quarter" idx="52" hasCustomPrompt="1"/>
          </p:nvPr>
        </p:nvSpPr>
        <p:spPr>
          <a:xfrm>
            <a:off x="6351036" y="3262439"/>
            <a:ext cx="2354877"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40" name="Text Placeholder 7">
            <a:extLst>
              <a:ext uri="{FF2B5EF4-FFF2-40B4-BE49-F238E27FC236}">
                <a16:creationId xmlns:a16="http://schemas.microsoft.com/office/drawing/2014/main" id="{0E048EC8-E6FA-600C-C62F-75AF07976CA2}"/>
              </a:ext>
            </a:extLst>
          </p:cNvPr>
          <p:cNvSpPr>
            <a:spLocks noGrp="1"/>
          </p:cNvSpPr>
          <p:nvPr>
            <p:ph type="body" sz="quarter" idx="53" hasCustomPrompt="1"/>
          </p:nvPr>
        </p:nvSpPr>
        <p:spPr>
          <a:xfrm>
            <a:off x="6351036" y="5158269"/>
            <a:ext cx="2354877"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41" name="Text Placeholder 7">
            <a:extLst>
              <a:ext uri="{FF2B5EF4-FFF2-40B4-BE49-F238E27FC236}">
                <a16:creationId xmlns:a16="http://schemas.microsoft.com/office/drawing/2014/main" id="{76E98BA9-5089-7717-3FFF-0DBE868B43E4}"/>
              </a:ext>
            </a:extLst>
          </p:cNvPr>
          <p:cNvSpPr>
            <a:spLocks noGrp="1"/>
          </p:cNvSpPr>
          <p:nvPr>
            <p:ph type="body" sz="quarter" idx="54" hasCustomPrompt="1"/>
          </p:nvPr>
        </p:nvSpPr>
        <p:spPr>
          <a:xfrm>
            <a:off x="6351036" y="5479792"/>
            <a:ext cx="2354877"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44" name="Text Placeholder 7">
            <a:extLst>
              <a:ext uri="{FF2B5EF4-FFF2-40B4-BE49-F238E27FC236}">
                <a16:creationId xmlns:a16="http://schemas.microsoft.com/office/drawing/2014/main" id="{0F09DAE7-98B8-4197-1CE6-4DCD5F1EB190}"/>
              </a:ext>
            </a:extLst>
          </p:cNvPr>
          <p:cNvSpPr>
            <a:spLocks noGrp="1"/>
          </p:cNvSpPr>
          <p:nvPr>
            <p:ph type="body" sz="quarter" idx="55" hasCustomPrompt="1"/>
          </p:nvPr>
        </p:nvSpPr>
        <p:spPr>
          <a:xfrm>
            <a:off x="9028469" y="2934696"/>
            <a:ext cx="2354877"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57" name="Text Placeholder 7">
            <a:extLst>
              <a:ext uri="{FF2B5EF4-FFF2-40B4-BE49-F238E27FC236}">
                <a16:creationId xmlns:a16="http://schemas.microsoft.com/office/drawing/2014/main" id="{6F5284FC-4071-DF5A-C4C6-571025CC7A25}"/>
              </a:ext>
            </a:extLst>
          </p:cNvPr>
          <p:cNvSpPr>
            <a:spLocks noGrp="1"/>
          </p:cNvSpPr>
          <p:nvPr>
            <p:ph type="body" sz="quarter" idx="57" hasCustomPrompt="1"/>
          </p:nvPr>
        </p:nvSpPr>
        <p:spPr>
          <a:xfrm>
            <a:off x="9028469" y="3256219"/>
            <a:ext cx="2354877"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58" name="Text Placeholder 7">
            <a:extLst>
              <a:ext uri="{FF2B5EF4-FFF2-40B4-BE49-F238E27FC236}">
                <a16:creationId xmlns:a16="http://schemas.microsoft.com/office/drawing/2014/main" id="{D5912E14-ED6C-80ED-FE61-D52B469250D2}"/>
              </a:ext>
            </a:extLst>
          </p:cNvPr>
          <p:cNvSpPr>
            <a:spLocks noGrp="1"/>
          </p:cNvSpPr>
          <p:nvPr>
            <p:ph type="body" sz="quarter" idx="58" hasCustomPrompt="1"/>
          </p:nvPr>
        </p:nvSpPr>
        <p:spPr>
          <a:xfrm>
            <a:off x="9028469" y="5152049"/>
            <a:ext cx="2354877"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59" name="Text Placeholder 7">
            <a:extLst>
              <a:ext uri="{FF2B5EF4-FFF2-40B4-BE49-F238E27FC236}">
                <a16:creationId xmlns:a16="http://schemas.microsoft.com/office/drawing/2014/main" id="{A47DED80-B35D-B5E0-3241-7FDD2B93CA9D}"/>
              </a:ext>
            </a:extLst>
          </p:cNvPr>
          <p:cNvSpPr>
            <a:spLocks noGrp="1"/>
          </p:cNvSpPr>
          <p:nvPr>
            <p:ph type="body" sz="quarter" idx="59" hasCustomPrompt="1"/>
          </p:nvPr>
        </p:nvSpPr>
        <p:spPr>
          <a:xfrm>
            <a:off x="9028469" y="5473572"/>
            <a:ext cx="2354877" cy="274320"/>
          </a:xfrm>
        </p:spPr>
        <p:txBody>
          <a:bodyPr/>
          <a:lstStyle>
            <a:lvl1pPr marL="0" indent="0">
              <a:spcBef>
                <a:spcPts val="0"/>
              </a:spcBef>
              <a:buNone/>
              <a:defRPr sz="1400" b="0">
                <a:solidFill>
                  <a:schemeClr val="bg1"/>
                </a:solidFill>
                <a:latin typeface="+mn-lt"/>
              </a:defRPr>
            </a:lvl1pPr>
          </a:lstStyle>
          <a:p>
            <a:pPr lvl="0"/>
            <a:r>
              <a:rPr lang="en-US"/>
              <a:t>Title</a:t>
            </a:r>
          </a:p>
        </p:txBody>
      </p:sp>
    </p:spTree>
    <p:extLst>
      <p:ext uri="{BB962C8B-B14F-4D97-AF65-F5344CB8AC3E}">
        <p14:creationId xmlns:p14="http://schemas.microsoft.com/office/powerpoint/2010/main" val="968500573"/>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userDrawn="1">
  <p:cSld name="Divider 1 layout">
    <p:bg>
      <p:bgPr>
        <a:solidFill>
          <a:schemeClr val="tx1"/>
        </a:solidFill>
        <a:effectLst/>
      </p:bgPr>
    </p:bg>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74061A3F-47F8-A84F-7E6F-93933D518E51}"/>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r="1592" b="1592"/>
          <a:stretch/>
        </p:blipFill>
        <p:spPr>
          <a:xfrm>
            <a:off x="-25902" y="0"/>
            <a:ext cx="12217901" cy="6870629"/>
          </a:xfrm>
          <a:prstGeom prst="rect">
            <a:avLst/>
          </a:prstGeom>
        </p:spPr>
      </p:pic>
      <p:sp>
        <p:nvSpPr>
          <p:cNvPr id="6" name="Text Placeholder 5">
            <a:extLst>
              <a:ext uri="{FF2B5EF4-FFF2-40B4-BE49-F238E27FC236}">
                <a16:creationId xmlns:a16="http://schemas.microsoft.com/office/drawing/2014/main" id="{41C67C17-03F0-336A-F782-185E8314E532}"/>
              </a:ext>
            </a:extLst>
          </p:cNvPr>
          <p:cNvSpPr>
            <a:spLocks noGrp="1"/>
          </p:cNvSpPr>
          <p:nvPr>
            <p:ph type="body" sz="quarter" idx="13" hasCustomPrompt="1"/>
          </p:nvPr>
        </p:nvSpPr>
        <p:spPr>
          <a:xfrm>
            <a:off x="2616059" y="3764093"/>
            <a:ext cx="4319588" cy="984885"/>
          </a:xfrm>
        </p:spPr>
        <p:txBody>
          <a:bodyPr/>
          <a:lstStyle>
            <a:lvl1pPr>
              <a:spcBef>
                <a:spcPts val="0"/>
              </a:spcBef>
              <a:defRPr sz="2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p>
          <a:p>
            <a:pPr lvl="0"/>
            <a:r>
              <a:rPr lang="en-US"/>
              <a:t>Max two lines</a:t>
            </a:r>
            <a:endParaRPr lang="en-GB"/>
          </a:p>
        </p:txBody>
      </p:sp>
      <p:sp>
        <p:nvSpPr>
          <p:cNvPr id="7" name="Title Placeholder 13">
            <a:extLst>
              <a:ext uri="{FF2B5EF4-FFF2-40B4-BE49-F238E27FC236}">
                <a16:creationId xmlns:a16="http://schemas.microsoft.com/office/drawing/2014/main" id="{05C4F7E3-76F2-8816-1FEE-EB1E510A2B6E}"/>
              </a:ext>
            </a:extLst>
          </p:cNvPr>
          <p:cNvSpPr>
            <a:spLocks noGrp="1"/>
          </p:cNvSpPr>
          <p:nvPr>
            <p:ph type="title" hasCustomPrompt="1"/>
          </p:nvPr>
        </p:nvSpPr>
        <p:spPr>
          <a:xfrm>
            <a:off x="2616058" y="2409017"/>
            <a:ext cx="4319587" cy="1231106"/>
          </a:xfrm>
          <a:prstGeom prst="rect">
            <a:avLst/>
          </a:prstGeom>
        </p:spPr>
        <p:txBody>
          <a:bodyPr vert="horz" wrap="square" lIns="0" tIns="0" rIns="0" bIns="0" rtlCol="0" anchor="t" anchorCtr="0">
            <a:spAutoFit/>
          </a:bodyPr>
          <a:lstStyle>
            <a:lvl1pPr>
              <a:defRPr sz="4000">
                <a:solidFill>
                  <a:schemeClr val="bg1"/>
                </a:solidFill>
              </a:defRPr>
            </a:lvl1pPr>
          </a:lstStyle>
          <a:p>
            <a:r>
              <a:rPr lang="en-US"/>
              <a:t>Title slide</a:t>
            </a:r>
            <a:br>
              <a:rPr lang="en-US"/>
            </a:br>
            <a:r>
              <a:rPr lang="en-US"/>
              <a:t>Max. two lines</a:t>
            </a:r>
            <a:endParaRPr lang="en-GB"/>
          </a:p>
        </p:txBody>
      </p:sp>
      <p:grpSp>
        <p:nvGrpSpPr>
          <p:cNvPr id="2" name="Group 1">
            <a:extLst>
              <a:ext uri="{FF2B5EF4-FFF2-40B4-BE49-F238E27FC236}">
                <a16:creationId xmlns:a16="http://schemas.microsoft.com/office/drawing/2014/main" id="{D1EBE406-CC0A-D855-C047-B83B6A274921}"/>
              </a:ext>
            </a:extLst>
          </p:cNvPr>
          <p:cNvGrpSpPr/>
          <p:nvPr userDrawn="1"/>
        </p:nvGrpSpPr>
        <p:grpSpPr>
          <a:xfrm>
            <a:off x="10187131" y="687949"/>
            <a:ext cx="1234969" cy="518323"/>
            <a:chOff x="7459170" y="481236"/>
            <a:chExt cx="2697427" cy="1132124"/>
          </a:xfrm>
          <a:solidFill>
            <a:schemeClr val="bg1"/>
          </a:solidFill>
        </p:grpSpPr>
        <p:sp>
          <p:nvSpPr>
            <p:cNvPr id="3" name="Freeform 2">
              <a:extLst>
                <a:ext uri="{FF2B5EF4-FFF2-40B4-BE49-F238E27FC236}">
                  <a16:creationId xmlns:a16="http://schemas.microsoft.com/office/drawing/2014/main" id="{3535458D-D6F2-0DEB-240C-566B71330F6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4" name="Freeform 3">
              <a:extLst>
                <a:ext uri="{FF2B5EF4-FFF2-40B4-BE49-F238E27FC236}">
                  <a16:creationId xmlns:a16="http://schemas.microsoft.com/office/drawing/2014/main" id="{D64F59B7-6AEE-E93C-A00A-7CF6CCE1B23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673062BC-F597-285A-CA5D-04928CFD3E44}"/>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296AF880-3E36-D43A-44CB-A2926D722A7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54938477-1B85-CE55-650E-17245951509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B483D60A-F0CF-6D77-FD8B-291D9E4D7B0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80B5A102-87DA-0B8A-AACB-E55C56CA80F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460133780"/>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userDrawn="1">
  <p:cSld name="Title and subtitle layout">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lvl1pPr>
          </a:lstStyle>
          <a:p>
            <a:r>
              <a:rPr lang="en-US"/>
              <a:t>Title and subtitle </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3" name="Date Placeholder 10">
            <a:extLst>
              <a:ext uri="{FF2B5EF4-FFF2-40B4-BE49-F238E27FC236}">
                <a16:creationId xmlns:a16="http://schemas.microsoft.com/office/drawing/2014/main" id="{A1570B55-DE74-4FF0-775C-B3FE9F98D743}"/>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2"/>
                </a:solidFill>
              </a:defRPr>
            </a:lvl1pPr>
          </a:lstStyle>
          <a:p>
            <a:endParaRPr lang="en-US"/>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9" name="Slide Number Placeholder 3">
            <a:extLst>
              <a:ext uri="{FF2B5EF4-FFF2-40B4-BE49-F238E27FC236}">
                <a16:creationId xmlns:a16="http://schemas.microsoft.com/office/drawing/2014/main" id="{74EB38BD-0338-66D5-2978-553BDCF5BFDF}"/>
              </a:ext>
            </a:extLst>
          </p:cNvPr>
          <p:cNvSpPr txBox="1">
            <a:spLocks/>
          </p:cNvSpPr>
          <p:nvPr userDrawn="1"/>
        </p:nvSpPr>
        <p:spPr>
          <a:xfrm>
            <a:off x="11341289" y="6404844"/>
            <a:ext cx="476534" cy="153632"/>
          </a:xfrm>
          <a:prstGeom prst="rect">
            <a:avLst/>
          </a:prstGeom>
        </p:spPr>
        <p:txBody>
          <a:bodyPr vert="horz" lIns="0" tIns="45720" rIns="91440" bIns="45720" rtlCol="0" anchor="ctr"/>
          <a:lstStyle>
            <a:defPPr>
              <a:defRPr lang="en-US"/>
            </a:defPPr>
            <a:lvl1pPr marL="0" algn="l" defTabSz="914400" rtl="0" eaLnBrk="1" latinLnBrk="0" hangingPunct="1">
              <a:defRPr sz="1000" kern="120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E74224C-F5B0-D04D-98A9-64EC68DC7E07}" type="slidenum">
              <a:rPr lang="en-US" smtClean="0"/>
              <a:pPr/>
              <a:t>‹#›</a:t>
            </a:fld>
            <a:endParaRPr lang="en-US"/>
          </a:p>
        </p:txBody>
      </p:sp>
      <p:sp>
        <p:nvSpPr>
          <p:cNvPr id="10" name="TextBox 9">
            <a:extLst>
              <a:ext uri="{FF2B5EF4-FFF2-40B4-BE49-F238E27FC236}">
                <a16:creationId xmlns:a16="http://schemas.microsoft.com/office/drawing/2014/main" id="{7D84D9E6-76D0-C20D-CB3A-CD613038F3CD}"/>
              </a:ext>
            </a:extLst>
          </p:cNvPr>
          <p:cNvSpPr txBox="1"/>
          <p:nvPr userDrawn="1"/>
        </p:nvSpPr>
        <p:spPr>
          <a:xfrm>
            <a:off x="10935540" y="6404716"/>
            <a:ext cx="354264" cy="153888"/>
          </a:xfrm>
          <a:prstGeom prst="rect">
            <a:avLst/>
          </a:prstGeom>
          <a:noFill/>
        </p:spPr>
        <p:txBody>
          <a:bodyPr wrap="none" lIns="0" tIns="0" rIns="0" bIns="0" rtlCol="0">
            <a:spAutoFit/>
          </a:bodyPr>
          <a:lstStyle/>
          <a:p>
            <a:pPr algn="l"/>
            <a:r>
              <a:rPr lang="en-US" sz="1000">
                <a:solidFill>
                  <a:schemeClr val="bg2"/>
                </a:solidFill>
              </a:rPr>
              <a:t>RSM |</a:t>
            </a:r>
          </a:p>
        </p:txBody>
      </p:sp>
    </p:spTree>
    <p:extLst>
      <p:ext uri="{BB962C8B-B14F-4D97-AF65-F5344CB8AC3E}">
        <p14:creationId xmlns:p14="http://schemas.microsoft.com/office/powerpoint/2010/main" val="2583815926"/>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userDrawn="1">
  <p:cSld name="Title and subtitle layout">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32146" y="727354"/>
            <a:ext cx="12188351" cy="6839019"/>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lvl1pPr>
          </a:lstStyle>
          <a:p>
            <a:r>
              <a:rPr lang="en-US"/>
              <a:t>Title and subtitle </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9" name="Slide Number Placeholder 2">
            <a:extLst>
              <a:ext uri="{FF2B5EF4-FFF2-40B4-BE49-F238E27FC236}">
                <a16:creationId xmlns:a16="http://schemas.microsoft.com/office/drawing/2014/main" id="{00E35B2E-B7EB-64A4-6770-99FFC2FD1426}"/>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438724887"/>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Title, subtitle and content layout">
    <p:spTree>
      <p:nvGrpSpPr>
        <p:cNvPr id="1" name=""/>
        <p:cNvGrpSpPr/>
        <p:nvPr/>
      </p:nvGrpSpPr>
      <p:grpSpPr>
        <a:xfrm>
          <a:off x="0" y="0"/>
          <a:ext cx="0" cy="0"/>
          <a:chOff x="0" y="0"/>
          <a:chExt cx="0" cy="0"/>
        </a:xfrm>
      </p:grpSpPr>
      <p:pic>
        <p:nvPicPr>
          <p:cNvPr id="9" name="Graphic 8">
            <a:extLst>
              <a:ext uri="{FF2B5EF4-FFF2-40B4-BE49-F238E27FC236}">
                <a16:creationId xmlns:a16="http://schemas.microsoft.com/office/drawing/2014/main" id="{AA1A32E1-9EE3-AF97-B4C9-DBE3DBC1CEA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4" name="Title Placeholder 13">
            <a:extLst>
              <a:ext uri="{FF2B5EF4-FFF2-40B4-BE49-F238E27FC236}">
                <a16:creationId xmlns:a16="http://schemas.microsoft.com/office/drawing/2014/main" id="{5C229D0C-EAB5-AC89-BB32-39B293CC4D29}"/>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Title and subtitle</a:t>
            </a:r>
            <a:endParaRPr lang="en-GB"/>
          </a:p>
        </p:txBody>
      </p:sp>
      <p:sp>
        <p:nvSpPr>
          <p:cNvPr id="7" name="Body master placeholder">
            <a:extLst>
              <a:ext uri="{FF2B5EF4-FFF2-40B4-BE49-F238E27FC236}">
                <a16:creationId xmlns:a16="http://schemas.microsoft.com/office/drawing/2014/main" id="{F9F6821D-3A0A-81D5-AB3D-42E7EAE7FA21}"/>
              </a:ext>
            </a:extLst>
          </p:cNvPr>
          <p:cNvSpPr>
            <a:spLocks noGrp="1"/>
          </p:cNvSpPr>
          <p:nvPr>
            <p:ph idx="1"/>
          </p:nvPr>
        </p:nvSpPr>
        <p:spPr>
          <a:xfrm>
            <a:off x="815975" y="1881189"/>
            <a:ext cx="10620376" cy="4308474"/>
          </a:xfrm>
          <a:prstGeom prst="rect">
            <a:avLst/>
          </a:prstGeom>
        </p:spPr>
        <p:txBody>
          <a:bodyPr vert="horz" lIns="0" tIns="0" rIns="0" bIns="0" rtlCol="0">
            <a:normAutofit/>
          </a:bodyPr>
          <a:lstStyle>
            <a:lvl1pPr>
              <a:defRPr sz="1400">
                <a:solidFill>
                  <a:schemeClr val="accent4"/>
                </a:solidFill>
              </a:defRPr>
            </a:lvl1pPr>
            <a:lvl2pPr>
              <a:defRPr sz="1400">
                <a:solidFill>
                  <a:schemeClr val="accent4"/>
                </a:solidFill>
              </a:defRPr>
            </a:lvl2pPr>
            <a:lvl3pPr>
              <a:defRPr sz="1400">
                <a:solidFill>
                  <a:schemeClr val="accent4"/>
                </a:solidFill>
              </a:defRPr>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 name="Text Placeholder 5">
            <a:extLst>
              <a:ext uri="{FF2B5EF4-FFF2-40B4-BE49-F238E27FC236}">
                <a16:creationId xmlns:a16="http://schemas.microsoft.com/office/drawing/2014/main" id="{05967F25-1438-9B8B-70E2-C4A3553ADA8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10" name="Slide Number Placeholder 2">
            <a:extLst>
              <a:ext uri="{FF2B5EF4-FFF2-40B4-BE49-F238E27FC236}">
                <a16:creationId xmlns:a16="http://schemas.microsoft.com/office/drawing/2014/main" id="{B1603B33-C173-2E0C-1642-91A717A76FA3}"/>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3" name="Group 2">
            <a:extLst>
              <a:ext uri="{FF2B5EF4-FFF2-40B4-BE49-F238E27FC236}">
                <a16:creationId xmlns:a16="http://schemas.microsoft.com/office/drawing/2014/main" id="{EA3A1B29-CC56-5B56-9ADA-82F65D00ACC8}"/>
              </a:ext>
            </a:extLst>
          </p:cNvPr>
          <p:cNvGrpSpPr/>
          <p:nvPr userDrawn="1"/>
        </p:nvGrpSpPr>
        <p:grpSpPr>
          <a:xfrm>
            <a:off x="10863102" y="309052"/>
            <a:ext cx="911847" cy="382707"/>
            <a:chOff x="7459170" y="481236"/>
            <a:chExt cx="2697427" cy="1132124"/>
          </a:xfrm>
        </p:grpSpPr>
        <p:sp>
          <p:nvSpPr>
            <p:cNvPr id="6" name="Freeform 5">
              <a:extLst>
                <a:ext uri="{FF2B5EF4-FFF2-40B4-BE49-F238E27FC236}">
                  <a16:creationId xmlns:a16="http://schemas.microsoft.com/office/drawing/2014/main" id="{0AFB12E7-8F59-6B88-A4E5-72440E32DF8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95027124-C843-C363-1FF9-9D724A561E2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3F39CDB-511D-742F-ABAF-3237A026697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6D20E55-C2D1-80B6-31A5-33530E660D0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966A193-8A13-93AB-5592-766ACE27FDF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4764DC05-6DB4-84FA-1581-F179E35F82C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B861E2CC-CD84-0A15-F998-7320D36787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689889132"/>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showMasterSp="0" preserve="1" userDrawn="1">
  <p:cSld name="19_Title Slide">
    <p:bg>
      <p:bgPr>
        <a:solidFill>
          <a:schemeClr val="tx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BE7EDE8-88C1-6D0A-7819-F650D67281B6}"/>
              </a:ext>
            </a:extLst>
          </p:cNvPr>
          <p:cNvPicPr>
            <a:picLocks noChangeAspect="1"/>
          </p:cNvPicPr>
          <p:nvPr userDrawn="1"/>
        </p:nvPicPr>
        <p:blipFill>
          <a:blip r:embed="rId2"/>
          <a:srcRect/>
          <a:stretch/>
        </p:blipFill>
        <p:spPr>
          <a:xfrm>
            <a:off x="1" y="1338"/>
            <a:ext cx="12191999" cy="6855322"/>
          </a:xfrm>
          <a:prstGeom prst="rect">
            <a:avLst/>
          </a:prstGeom>
        </p:spPr>
      </p:pic>
      <p:sp>
        <p:nvSpPr>
          <p:cNvPr id="3" name="Title 1">
            <a:extLst>
              <a:ext uri="{FF2B5EF4-FFF2-40B4-BE49-F238E27FC236}">
                <a16:creationId xmlns:a16="http://schemas.microsoft.com/office/drawing/2014/main" id="{7B4D825C-A4D0-0E8A-6D9B-506653EC219E}"/>
              </a:ext>
            </a:extLst>
          </p:cNvPr>
          <p:cNvSpPr>
            <a:spLocks noGrp="1"/>
          </p:cNvSpPr>
          <p:nvPr>
            <p:ph type="ctrTitle" hasCustomPrompt="1"/>
          </p:nvPr>
        </p:nvSpPr>
        <p:spPr>
          <a:xfrm>
            <a:off x="817562" y="1049200"/>
            <a:ext cx="5218113" cy="1071405"/>
          </a:xfrm>
          <a:noFill/>
        </p:spPr>
        <p:txBody>
          <a:bodyPr lIns="0" tIns="0" rIns="900000" bIns="0" anchor="t" anchorCtr="0"/>
          <a:lstStyle>
            <a:lvl1pPr algn="l">
              <a:lnSpc>
                <a:spcPct val="100000"/>
              </a:lnSpc>
              <a:spcBef>
                <a:spcPts val="0"/>
              </a:spcBef>
              <a:spcAft>
                <a:spcPts val="0"/>
              </a:spcAft>
              <a:defRPr sz="3600">
                <a:solidFill>
                  <a:schemeClr val="bg1"/>
                </a:solidFill>
              </a:defRPr>
            </a:lvl1pPr>
          </a:lstStyle>
          <a:p>
            <a:r>
              <a:rPr lang="en-US"/>
              <a:t>Title</a:t>
            </a:r>
            <a:br>
              <a:rPr lang="en-US"/>
            </a:br>
            <a:endParaRPr lang="en-GB"/>
          </a:p>
        </p:txBody>
      </p:sp>
      <p:sp>
        <p:nvSpPr>
          <p:cNvPr id="4" name="Text Placeholder 3">
            <a:extLst>
              <a:ext uri="{FF2B5EF4-FFF2-40B4-BE49-F238E27FC236}">
                <a16:creationId xmlns:a16="http://schemas.microsoft.com/office/drawing/2014/main" id="{E802F425-6E83-36A9-DE9E-3510D8347355}"/>
              </a:ext>
            </a:extLst>
          </p:cNvPr>
          <p:cNvSpPr>
            <a:spLocks noGrp="1"/>
          </p:cNvSpPr>
          <p:nvPr>
            <p:ph type="body" sz="quarter" idx="11" hasCustomPrompt="1"/>
          </p:nvPr>
        </p:nvSpPr>
        <p:spPr>
          <a:xfrm>
            <a:off x="817564" y="2155660"/>
            <a:ext cx="5218112" cy="715685"/>
          </a:xfrm>
        </p:spPr>
        <p:txBody>
          <a:bodyPr/>
          <a:lstStyle>
            <a:lvl1pPr>
              <a:defRPr sz="2000" b="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endParaRPr lang="en-GB"/>
          </a:p>
        </p:txBody>
      </p:sp>
      <p:sp>
        <p:nvSpPr>
          <p:cNvPr id="12" name="Filename" hidden="1">
            <a:extLst>
              <a:ext uri="{FF2B5EF4-FFF2-40B4-BE49-F238E27FC236}">
                <a16:creationId xmlns:a16="http://schemas.microsoft.com/office/drawing/2014/main" id="{5B0085D7-285F-4173-A108-D79A1B7F8C87}"/>
              </a:ext>
            </a:extLst>
          </p:cNvPr>
          <p:cNvSpPr txBox="1"/>
          <p:nvPr/>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https://rsmnet.sharepoint.com/sites/in_tax_historical/Lists/Share Your Knowledge/Attachments/580/TESS Contributor Slide 2-2025.pptx</a:t>
            </a:r>
            <a:endParaRPr lang="en-GB" sz="700"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0"/>
            <a:ext cx="781200" cy="215444"/>
          </a:xfrm>
          <a:prstGeom prst="rect">
            <a:avLst/>
          </a:prstGeom>
          <a:noFill/>
        </p:spPr>
        <p:txBody>
          <a:bodyPr wrap="square" lIns="0" tIns="0" rIns="0" bIns="0" rtlCol="0">
            <a:spAutoFit/>
          </a:bodyPr>
          <a:lstStyle/>
          <a:p>
            <a:r>
              <a:rPr lang="en-GB" sz="140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245934"/>
            <a:ext cx="734400" cy="245466"/>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GB" sz="140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663525"/>
            <a:ext cx="6660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ext Placeholder 6">
            <a:extLst>
              <a:ext uri="{FF2B5EF4-FFF2-40B4-BE49-F238E27FC236}">
                <a16:creationId xmlns:a16="http://schemas.microsoft.com/office/drawing/2014/main" id="{389EEF14-BF33-E89A-8154-00E812BE6542}"/>
              </a:ext>
            </a:extLst>
          </p:cNvPr>
          <p:cNvSpPr>
            <a:spLocks noGrp="1"/>
          </p:cNvSpPr>
          <p:nvPr>
            <p:ph type="body" sz="quarter" idx="14" hasCustomPrompt="1"/>
          </p:nvPr>
        </p:nvSpPr>
        <p:spPr>
          <a:xfrm>
            <a:off x="817562" y="657566"/>
            <a:ext cx="5218113" cy="191478"/>
          </a:xfrm>
        </p:spPr>
        <p:txBody>
          <a:bodyPr/>
          <a:lstStyle>
            <a:lvl1pPr>
              <a:defRPr sz="10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PRIVATE AND CONFIDENTIAL</a:t>
            </a:r>
          </a:p>
        </p:txBody>
      </p:sp>
      <p:sp>
        <p:nvSpPr>
          <p:cNvPr id="9" name="Text Placeholder 6">
            <a:extLst>
              <a:ext uri="{FF2B5EF4-FFF2-40B4-BE49-F238E27FC236}">
                <a16:creationId xmlns:a16="http://schemas.microsoft.com/office/drawing/2014/main" id="{D69CF34F-E32C-90AC-E655-B79E725803F7}"/>
              </a:ext>
            </a:extLst>
          </p:cNvPr>
          <p:cNvSpPr>
            <a:spLocks noGrp="1"/>
          </p:cNvSpPr>
          <p:nvPr>
            <p:ph type="body" sz="quarter" idx="15" hasCustomPrompt="1"/>
          </p:nvPr>
        </p:nvSpPr>
        <p:spPr>
          <a:xfrm>
            <a:off x="815975" y="2942005"/>
            <a:ext cx="5218113" cy="366997"/>
          </a:xfrm>
        </p:spPr>
        <p:txBody>
          <a:bodyPr/>
          <a:lstStyle>
            <a:lvl1pPr>
              <a:defRPr sz="16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Date</a:t>
            </a:r>
          </a:p>
        </p:txBody>
      </p:sp>
      <p:grpSp>
        <p:nvGrpSpPr>
          <p:cNvPr id="23" name="Group 22">
            <a:extLst>
              <a:ext uri="{FF2B5EF4-FFF2-40B4-BE49-F238E27FC236}">
                <a16:creationId xmlns:a16="http://schemas.microsoft.com/office/drawing/2014/main" id="{A7C9EFBA-F076-546B-5B26-8F8BBE981D71}"/>
              </a:ext>
            </a:extLst>
          </p:cNvPr>
          <p:cNvGrpSpPr/>
          <p:nvPr userDrawn="1"/>
        </p:nvGrpSpPr>
        <p:grpSpPr>
          <a:xfrm>
            <a:off x="10187131" y="687949"/>
            <a:ext cx="1234969" cy="518323"/>
            <a:chOff x="7459170" y="481236"/>
            <a:chExt cx="2697427" cy="1132124"/>
          </a:xfrm>
        </p:grpSpPr>
        <p:sp>
          <p:nvSpPr>
            <p:cNvPr id="16" name="Freeform 15">
              <a:extLst>
                <a:ext uri="{FF2B5EF4-FFF2-40B4-BE49-F238E27FC236}">
                  <a16:creationId xmlns:a16="http://schemas.microsoft.com/office/drawing/2014/main" id="{BAB3935C-469A-5095-24F2-746547A53C6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BBBC32F9-3839-2D8F-5D20-E9C9EB29581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968D1485-640E-7140-5D7E-E0EB2896484E}"/>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A306D709-3457-D599-72C6-4FF331E0EA9C}"/>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DDCFADC9-9C91-E539-0DB9-798BEE41BAFC}"/>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5BBC27A-7182-67B8-3782-4016E3BB6E56}"/>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6007A193-9117-A25E-8BF8-EF36CCCBA76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
        <p:nvSpPr>
          <p:cNvPr id="5" name="Picture Placeholder 15">
            <a:extLst>
              <a:ext uri="{FF2B5EF4-FFF2-40B4-BE49-F238E27FC236}">
                <a16:creationId xmlns:a16="http://schemas.microsoft.com/office/drawing/2014/main" id="{A9587BF7-DEF6-7654-86F3-510455AE19AF}"/>
              </a:ext>
            </a:extLst>
          </p:cNvPr>
          <p:cNvSpPr>
            <a:spLocks noGrp="1"/>
          </p:cNvSpPr>
          <p:nvPr>
            <p:ph type="pic" sz="quarter" idx="12"/>
          </p:nvPr>
        </p:nvSpPr>
        <p:spPr>
          <a:xfrm>
            <a:off x="0" y="1236662"/>
            <a:ext cx="12187490" cy="5621338"/>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a:solidFill>
            <a:schemeClr val="tx1"/>
          </a:solidFill>
        </p:spPr>
        <p:txBody>
          <a:bodyPr wrap="square">
            <a:noAutofit/>
          </a:bodyPr>
          <a:lstStyle/>
          <a:p>
            <a:endParaRPr lang="en-GB"/>
          </a:p>
        </p:txBody>
      </p:sp>
    </p:spTree>
    <p:extLst>
      <p:ext uri="{BB962C8B-B14F-4D97-AF65-F5344CB8AC3E}">
        <p14:creationId xmlns:p14="http://schemas.microsoft.com/office/powerpoint/2010/main" val="2685403545"/>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showMasterSp="0" preserve="1" userDrawn="1">
  <p:cSld name="20_Title Slide">
    <p:bg>
      <p:bgPr>
        <a:solidFill>
          <a:schemeClr val="tx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BE7EDE8-88C1-6D0A-7819-F650D67281B6}"/>
              </a:ext>
            </a:extLst>
          </p:cNvPr>
          <p:cNvPicPr>
            <a:picLocks noChangeAspect="1"/>
          </p:cNvPicPr>
          <p:nvPr userDrawn="1"/>
        </p:nvPicPr>
        <p:blipFill>
          <a:blip r:embed="rId2"/>
          <a:srcRect/>
          <a:stretch/>
        </p:blipFill>
        <p:spPr>
          <a:xfrm>
            <a:off x="1" y="1338"/>
            <a:ext cx="12192000" cy="6855322"/>
          </a:xfrm>
          <a:prstGeom prst="rect">
            <a:avLst/>
          </a:prstGeom>
        </p:spPr>
      </p:pic>
      <p:sp>
        <p:nvSpPr>
          <p:cNvPr id="12" name="Filename" hidden="1">
            <a:extLst>
              <a:ext uri="{FF2B5EF4-FFF2-40B4-BE49-F238E27FC236}">
                <a16:creationId xmlns:a16="http://schemas.microsoft.com/office/drawing/2014/main" id="{5B0085D7-285F-4173-A108-D79A1B7F8C87}"/>
              </a:ext>
            </a:extLst>
          </p:cNvPr>
          <p:cNvSpPr txBox="1"/>
          <p:nvPr/>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https://rsmnet.sharepoint.com/sites/in_tax_historical/Lists/Share Your Knowledge/Attachments/580/TESS Contributor Slide 2-2025.pptx</a:t>
            </a:r>
            <a:endParaRPr lang="en-GB" sz="700"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0"/>
            <a:ext cx="781200" cy="215444"/>
          </a:xfrm>
          <a:prstGeom prst="rect">
            <a:avLst/>
          </a:prstGeom>
          <a:noFill/>
        </p:spPr>
        <p:txBody>
          <a:bodyPr wrap="square" lIns="0" tIns="0" rIns="0" bIns="0" rtlCol="0">
            <a:spAutoFit/>
          </a:bodyPr>
          <a:lstStyle/>
          <a:p>
            <a:r>
              <a:rPr lang="en-GB" sz="140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245934"/>
            <a:ext cx="734400" cy="245466"/>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GB" sz="140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663525"/>
            <a:ext cx="6660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ext Placeholder 6">
            <a:extLst>
              <a:ext uri="{FF2B5EF4-FFF2-40B4-BE49-F238E27FC236}">
                <a16:creationId xmlns:a16="http://schemas.microsoft.com/office/drawing/2014/main" id="{389EEF14-BF33-E89A-8154-00E812BE6542}"/>
              </a:ext>
            </a:extLst>
          </p:cNvPr>
          <p:cNvSpPr>
            <a:spLocks noGrp="1"/>
          </p:cNvSpPr>
          <p:nvPr>
            <p:ph type="body" sz="quarter" idx="14" hasCustomPrompt="1"/>
          </p:nvPr>
        </p:nvSpPr>
        <p:spPr>
          <a:xfrm>
            <a:off x="817562" y="657566"/>
            <a:ext cx="5218113" cy="191478"/>
          </a:xfrm>
        </p:spPr>
        <p:txBody>
          <a:bodyPr/>
          <a:lstStyle>
            <a:lvl1pPr>
              <a:defRPr sz="10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PRIVATE AND CONFIDENTIAL</a:t>
            </a:r>
          </a:p>
        </p:txBody>
      </p:sp>
      <p:sp>
        <p:nvSpPr>
          <p:cNvPr id="5" name="Title 1">
            <a:extLst>
              <a:ext uri="{FF2B5EF4-FFF2-40B4-BE49-F238E27FC236}">
                <a16:creationId xmlns:a16="http://schemas.microsoft.com/office/drawing/2014/main" id="{ADD6B5F9-EA64-00A7-F731-F1BAF6BF0C12}"/>
              </a:ext>
            </a:extLst>
          </p:cNvPr>
          <p:cNvSpPr>
            <a:spLocks noGrp="1"/>
          </p:cNvSpPr>
          <p:nvPr>
            <p:ph type="ctrTitle" hasCustomPrompt="1"/>
          </p:nvPr>
        </p:nvSpPr>
        <p:spPr>
          <a:xfrm>
            <a:off x="817562" y="1049200"/>
            <a:ext cx="5218113" cy="1107996"/>
          </a:xfrm>
          <a:noFill/>
        </p:spPr>
        <p:txBody>
          <a:bodyPr lIns="0" tIns="0" rIns="900000" bIns="0" anchor="t" anchorCtr="0"/>
          <a:lstStyle>
            <a:lvl1pPr algn="l">
              <a:lnSpc>
                <a:spcPct val="100000"/>
              </a:lnSpc>
              <a:spcBef>
                <a:spcPts val="0"/>
              </a:spcBef>
              <a:spcAft>
                <a:spcPts val="0"/>
              </a:spcAft>
              <a:defRPr sz="3600">
                <a:solidFill>
                  <a:schemeClr val="accent1"/>
                </a:solidFill>
              </a:defRPr>
            </a:lvl1pPr>
          </a:lstStyle>
          <a:p>
            <a:r>
              <a:rPr lang="en-US"/>
              <a:t>Title</a:t>
            </a:r>
            <a:br>
              <a:rPr lang="en-US"/>
            </a:br>
            <a:endParaRPr lang="en-GB"/>
          </a:p>
        </p:txBody>
      </p:sp>
      <p:sp>
        <p:nvSpPr>
          <p:cNvPr id="6" name="Text Placeholder 3">
            <a:extLst>
              <a:ext uri="{FF2B5EF4-FFF2-40B4-BE49-F238E27FC236}">
                <a16:creationId xmlns:a16="http://schemas.microsoft.com/office/drawing/2014/main" id="{9DD067AA-FC7F-E211-B5E2-28259E7E6AF0}"/>
              </a:ext>
            </a:extLst>
          </p:cNvPr>
          <p:cNvSpPr>
            <a:spLocks noGrp="1"/>
          </p:cNvSpPr>
          <p:nvPr>
            <p:ph type="body" sz="quarter" idx="11" hasCustomPrompt="1"/>
          </p:nvPr>
        </p:nvSpPr>
        <p:spPr>
          <a:xfrm>
            <a:off x="817564" y="2155660"/>
            <a:ext cx="5218112" cy="715685"/>
          </a:xfrm>
        </p:spPr>
        <p:txBody>
          <a:bodyPr/>
          <a:lstStyle>
            <a:lvl1pPr>
              <a:defRPr sz="2000" b="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endParaRPr lang="en-GB"/>
          </a:p>
        </p:txBody>
      </p:sp>
      <p:sp>
        <p:nvSpPr>
          <p:cNvPr id="10" name="Text Placeholder 6">
            <a:extLst>
              <a:ext uri="{FF2B5EF4-FFF2-40B4-BE49-F238E27FC236}">
                <a16:creationId xmlns:a16="http://schemas.microsoft.com/office/drawing/2014/main" id="{A3508DEC-04E2-86BC-198E-E9DF3D9C627E}"/>
              </a:ext>
            </a:extLst>
          </p:cNvPr>
          <p:cNvSpPr>
            <a:spLocks noGrp="1"/>
          </p:cNvSpPr>
          <p:nvPr>
            <p:ph type="body" sz="quarter" idx="15" hasCustomPrompt="1"/>
          </p:nvPr>
        </p:nvSpPr>
        <p:spPr>
          <a:xfrm>
            <a:off x="815975" y="2942005"/>
            <a:ext cx="5218113" cy="366997"/>
          </a:xfrm>
        </p:spPr>
        <p:txBody>
          <a:bodyPr/>
          <a:lstStyle>
            <a:lvl1pPr>
              <a:defRPr sz="16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Date</a:t>
            </a:r>
          </a:p>
        </p:txBody>
      </p:sp>
      <p:grpSp>
        <p:nvGrpSpPr>
          <p:cNvPr id="3" name="Group 2">
            <a:extLst>
              <a:ext uri="{FF2B5EF4-FFF2-40B4-BE49-F238E27FC236}">
                <a16:creationId xmlns:a16="http://schemas.microsoft.com/office/drawing/2014/main" id="{A7B1296D-F0BF-D9B0-0599-6F9DB2C8BF7E}"/>
              </a:ext>
            </a:extLst>
          </p:cNvPr>
          <p:cNvGrpSpPr/>
          <p:nvPr userDrawn="1"/>
        </p:nvGrpSpPr>
        <p:grpSpPr>
          <a:xfrm>
            <a:off x="10187131" y="687949"/>
            <a:ext cx="1234969" cy="518323"/>
            <a:chOff x="7459170" y="481236"/>
            <a:chExt cx="2697427" cy="1132124"/>
          </a:xfrm>
        </p:grpSpPr>
        <p:sp>
          <p:nvSpPr>
            <p:cNvPr id="4" name="Freeform 3">
              <a:extLst>
                <a:ext uri="{FF2B5EF4-FFF2-40B4-BE49-F238E27FC236}">
                  <a16:creationId xmlns:a16="http://schemas.microsoft.com/office/drawing/2014/main" id="{2427C70E-4392-DDFB-1FFE-83FE8489D70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2B1EC52A-D6AE-C40B-43DE-A84FEB4D4E92}"/>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6040785-9A72-5C7F-0A40-4A4E90F539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AD264648-A1B9-FFEF-3E63-66B47A8243C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077277F7-5E4F-93AA-D1DD-F7D4C38677A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5ABE4D54-99E7-B389-7DAC-8641F10D047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F1B8D232-D901-B3FF-9B08-BF5FB937800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
        <p:nvSpPr>
          <p:cNvPr id="8" name="Picture Placeholder 15">
            <a:extLst>
              <a:ext uri="{FF2B5EF4-FFF2-40B4-BE49-F238E27FC236}">
                <a16:creationId xmlns:a16="http://schemas.microsoft.com/office/drawing/2014/main" id="{04405897-9D53-17BF-7D09-7DAFBC0F0222}"/>
              </a:ext>
            </a:extLst>
          </p:cNvPr>
          <p:cNvSpPr>
            <a:spLocks noGrp="1"/>
          </p:cNvSpPr>
          <p:nvPr>
            <p:ph type="pic" sz="quarter" idx="12"/>
          </p:nvPr>
        </p:nvSpPr>
        <p:spPr>
          <a:xfrm>
            <a:off x="0" y="1236662"/>
            <a:ext cx="12187490" cy="5621338"/>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a:solidFill>
            <a:schemeClr val="tx1"/>
          </a:solidFill>
        </p:spPr>
        <p:txBody>
          <a:bodyPr wrap="square">
            <a:noAutofit/>
          </a:bodyPr>
          <a:lstStyle/>
          <a:p>
            <a:endParaRPr lang="en-GB"/>
          </a:p>
        </p:txBody>
      </p:sp>
    </p:spTree>
    <p:extLst>
      <p:ext uri="{BB962C8B-B14F-4D97-AF65-F5344CB8AC3E}">
        <p14:creationId xmlns:p14="http://schemas.microsoft.com/office/powerpoint/2010/main" val="1574789401"/>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showMasterSp="0" preserve="1" userDrawn="1">
  <p:cSld name="21_Title Slide">
    <p:bg>
      <p:bgPr>
        <a:solidFill>
          <a:schemeClr val="tx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BE7EDE8-88C1-6D0A-7819-F650D67281B6}"/>
              </a:ext>
            </a:extLst>
          </p:cNvPr>
          <p:cNvPicPr>
            <a:picLocks noChangeAspect="1"/>
          </p:cNvPicPr>
          <p:nvPr userDrawn="1"/>
        </p:nvPicPr>
        <p:blipFill>
          <a:blip r:embed="rId2"/>
          <a:srcRect/>
          <a:stretch/>
        </p:blipFill>
        <p:spPr>
          <a:xfrm>
            <a:off x="1" y="1338"/>
            <a:ext cx="12191999" cy="6855322"/>
          </a:xfrm>
          <a:prstGeom prst="rect">
            <a:avLst/>
          </a:prstGeom>
        </p:spPr>
      </p:pic>
      <p:sp>
        <p:nvSpPr>
          <p:cNvPr id="12" name="Filename" hidden="1">
            <a:extLst>
              <a:ext uri="{FF2B5EF4-FFF2-40B4-BE49-F238E27FC236}">
                <a16:creationId xmlns:a16="http://schemas.microsoft.com/office/drawing/2014/main" id="{5B0085D7-285F-4173-A108-D79A1B7F8C87}"/>
              </a:ext>
            </a:extLst>
          </p:cNvPr>
          <p:cNvSpPr txBox="1"/>
          <p:nvPr/>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https://rsmnet.sharepoint.com/sites/in_tax_historical/Lists/Share Your Knowledge/Attachments/580/TESS Contributor Slide 2-2025.pptx</a:t>
            </a:r>
            <a:endParaRPr lang="en-GB" sz="700"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0"/>
            <a:ext cx="781200" cy="215444"/>
          </a:xfrm>
          <a:prstGeom prst="rect">
            <a:avLst/>
          </a:prstGeom>
          <a:noFill/>
        </p:spPr>
        <p:txBody>
          <a:bodyPr wrap="square" lIns="0" tIns="0" rIns="0" bIns="0" rtlCol="0">
            <a:spAutoFit/>
          </a:bodyPr>
          <a:lstStyle/>
          <a:p>
            <a:r>
              <a:rPr lang="en-GB" sz="140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245934"/>
            <a:ext cx="734400" cy="245466"/>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GB" sz="140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663525"/>
            <a:ext cx="6660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ext Placeholder 6">
            <a:extLst>
              <a:ext uri="{FF2B5EF4-FFF2-40B4-BE49-F238E27FC236}">
                <a16:creationId xmlns:a16="http://schemas.microsoft.com/office/drawing/2014/main" id="{389EEF14-BF33-E89A-8154-00E812BE6542}"/>
              </a:ext>
            </a:extLst>
          </p:cNvPr>
          <p:cNvSpPr>
            <a:spLocks noGrp="1"/>
          </p:cNvSpPr>
          <p:nvPr>
            <p:ph type="body" sz="quarter" idx="14" hasCustomPrompt="1"/>
          </p:nvPr>
        </p:nvSpPr>
        <p:spPr>
          <a:xfrm>
            <a:off x="817562" y="657566"/>
            <a:ext cx="5218113" cy="191478"/>
          </a:xfrm>
        </p:spPr>
        <p:txBody>
          <a:bodyPr/>
          <a:lstStyle>
            <a:lvl1pPr>
              <a:defRPr sz="10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PRIVATE AND CONFIDENTIAL</a:t>
            </a:r>
          </a:p>
        </p:txBody>
      </p:sp>
      <p:sp>
        <p:nvSpPr>
          <p:cNvPr id="5" name="Title 1">
            <a:extLst>
              <a:ext uri="{FF2B5EF4-FFF2-40B4-BE49-F238E27FC236}">
                <a16:creationId xmlns:a16="http://schemas.microsoft.com/office/drawing/2014/main" id="{ADD6B5F9-EA64-00A7-F731-F1BAF6BF0C12}"/>
              </a:ext>
            </a:extLst>
          </p:cNvPr>
          <p:cNvSpPr>
            <a:spLocks noGrp="1"/>
          </p:cNvSpPr>
          <p:nvPr>
            <p:ph type="ctrTitle" hasCustomPrompt="1"/>
          </p:nvPr>
        </p:nvSpPr>
        <p:spPr>
          <a:xfrm>
            <a:off x="817562" y="1049200"/>
            <a:ext cx="5218113" cy="1107996"/>
          </a:xfrm>
          <a:noFill/>
        </p:spPr>
        <p:txBody>
          <a:bodyPr lIns="0" tIns="0" rIns="900000" bIns="0" anchor="t" anchorCtr="0"/>
          <a:lstStyle>
            <a:lvl1pPr algn="l">
              <a:lnSpc>
                <a:spcPct val="100000"/>
              </a:lnSpc>
              <a:spcBef>
                <a:spcPts val="0"/>
              </a:spcBef>
              <a:spcAft>
                <a:spcPts val="0"/>
              </a:spcAft>
              <a:defRPr sz="3600">
                <a:solidFill>
                  <a:schemeClr val="accent1"/>
                </a:solidFill>
              </a:defRPr>
            </a:lvl1pPr>
          </a:lstStyle>
          <a:p>
            <a:r>
              <a:rPr lang="en-US"/>
              <a:t>Title</a:t>
            </a:r>
            <a:br>
              <a:rPr lang="en-US"/>
            </a:br>
            <a:endParaRPr lang="en-GB"/>
          </a:p>
        </p:txBody>
      </p:sp>
      <p:sp>
        <p:nvSpPr>
          <p:cNvPr id="6" name="Text Placeholder 3">
            <a:extLst>
              <a:ext uri="{FF2B5EF4-FFF2-40B4-BE49-F238E27FC236}">
                <a16:creationId xmlns:a16="http://schemas.microsoft.com/office/drawing/2014/main" id="{9DD067AA-FC7F-E211-B5E2-28259E7E6AF0}"/>
              </a:ext>
            </a:extLst>
          </p:cNvPr>
          <p:cNvSpPr>
            <a:spLocks noGrp="1"/>
          </p:cNvSpPr>
          <p:nvPr>
            <p:ph type="body" sz="quarter" idx="11" hasCustomPrompt="1"/>
          </p:nvPr>
        </p:nvSpPr>
        <p:spPr>
          <a:xfrm>
            <a:off x="817564" y="2155660"/>
            <a:ext cx="5218112" cy="715685"/>
          </a:xfrm>
        </p:spPr>
        <p:txBody>
          <a:bodyPr/>
          <a:lstStyle>
            <a:lvl1pPr>
              <a:defRPr sz="2000" b="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endParaRPr lang="en-GB"/>
          </a:p>
        </p:txBody>
      </p:sp>
      <p:sp>
        <p:nvSpPr>
          <p:cNvPr id="10" name="Text Placeholder 6">
            <a:extLst>
              <a:ext uri="{FF2B5EF4-FFF2-40B4-BE49-F238E27FC236}">
                <a16:creationId xmlns:a16="http://schemas.microsoft.com/office/drawing/2014/main" id="{A3508DEC-04E2-86BC-198E-E9DF3D9C627E}"/>
              </a:ext>
            </a:extLst>
          </p:cNvPr>
          <p:cNvSpPr>
            <a:spLocks noGrp="1"/>
          </p:cNvSpPr>
          <p:nvPr>
            <p:ph type="body" sz="quarter" idx="15" hasCustomPrompt="1"/>
          </p:nvPr>
        </p:nvSpPr>
        <p:spPr>
          <a:xfrm>
            <a:off x="815975" y="2942005"/>
            <a:ext cx="5218113" cy="366997"/>
          </a:xfrm>
        </p:spPr>
        <p:txBody>
          <a:bodyPr/>
          <a:lstStyle>
            <a:lvl1pPr>
              <a:defRPr sz="16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Date</a:t>
            </a:r>
          </a:p>
        </p:txBody>
      </p:sp>
      <p:grpSp>
        <p:nvGrpSpPr>
          <p:cNvPr id="3" name="Group 2">
            <a:extLst>
              <a:ext uri="{FF2B5EF4-FFF2-40B4-BE49-F238E27FC236}">
                <a16:creationId xmlns:a16="http://schemas.microsoft.com/office/drawing/2014/main" id="{A7B1296D-F0BF-D9B0-0599-6F9DB2C8BF7E}"/>
              </a:ext>
            </a:extLst>
          </p:cNvPr>
          <p:cNvGrpSpPr/>
          <p:nvPr userDrawn="1"/>
        </p:nvGrpSpPr>
        <p:grpSpPr>
          <a:xfrm>
            <a:off x="10187131" y="687949"/>
            <a:ext cx="1234969" cy="518323"/>
            <a:chOff x="7459170" y="481236"/>
            <a:chExt cx="2697427" cy="1132124"/>
          </a:xfrm>
        </p:grpSpPr>
        <p:sp>
          <p:nvSpPr>
            <p:cNvPr id="4" name="Freeform 3">
              <a:extLst>
                <a:ext uri="{FF2B5EF4-FFF2-40B4-BE49-F238E27FC236}">
                  <a16:creationId xmlns:a16="http://schemas.microsoft.com/office/drawing/2014/main" id="{2427C70E-4392-DDFB-1FFE-83FE8489D70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2B1EC52A-D6AE-C40B-43DE-A84FEB4D4E92}"/>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6040785-9A72-5C7F-0A40-4A4E90F539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AD264648-A1B9-FFEF-3E63-66B47A8243C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077277F7-5E4F-93AA-D1DD-F7D4C38677A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5ABE4D54-99E7-B389-7DAC-8641F10D047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F1B8D232-D901-B3FF-9B08-BF5FB937800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
        <p:nvSpPr>
          <p:cNvPr id="8" name="Picture Placeholder 15">
            <a:extLst>
              <a:ext uri="{FF2B5EF4-FFF2-40B4-BE49-F238E27FC236}">
                <a16:creationId xmlns:a16="http://schemas.microsoft.com/office/drawing/2014/main" id="{04405897-9D53-17BF-7D09-7DAFBC0F0222}"/>
              </a:ext>
            </a:extLst>
          </p:cNvPr>
          <p:cNvSpPr>
            <a:spLocks noGrp="1"/>
          </p:cNvSpPr>
          <p:nvPr>
            <p:ph type="pic" sz="quarter" idx="12"/>
          </p:nvPr>
        </p:nvSpPr>
        <p:spPr>
          <a:xfrm>
            <a:off x="0" y="1236662"/>
            <a:ext cx="12187490" cy="5621338"/>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a:solidFill>
            <a:schemeClr val="tx1"/>
          </a:solidFill>
        </p:spPr>
        <p:txBody>
          <a:bodyPr wrap="square">
            <a:noAutofit/>
          </a:bodyPr>
          <a:lstStyle/>
          <a:p>
            <a:endParaRPr lang="en-GB"/>
          </a:p>
        </p:txBody>
      </p:sp>
    </p:spTree>
    <p:extLst>
      <p:ext uri="{BB962C8B-B14F-4D97-AF65-F5344CB8AC3E}">
        <p14:creationId xmlns:p14="http://schemas.microsoft.com/office/powerpoint/2010/main" val="3755235865"/>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showMasterSp="0" preserve="1" userDrawn="1">
  <p:cSld name="13_Title Slide">
    <p:bg>
      <p:bgPr>
        <a:solidFill>
          <a:schemeClr val="tx1"/>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B132559-6A21-44C8-202B-B5161F3773C9}"/>
              </a:ext>
            </a:extLst>
          </p:cNvPr>
          <p:cNvPicPr>
            <a:picLocks noChangeAspect="1"/>
          </p:cNvPicPr>
          <p:nvPr userDrawn="1"/>
        </p:nvPicPr>
        <p:blipFill>
          <a:blip r:embed="rId2"/>
          <a:srcRect/>
          <a:stretch/>
        </p:blipFill>
        <p:spPr>
          <a:xfrm>
            <a:off x="0" y="1339"/>
            <a:ext cx="12191999" cy="6855321"/>
          </a:xfrm>
          <a:prstGeom prst="rect">
            <a:avLst/>
          </a:prstGeom>
        </p:spPr>
      </p:pic>
      <p:sp>
        <p:nvSpPr>
          <p:cNvPr id="16" name="Picture Placeholder 15">
            <a:extLst>
              <a:ext uri="{FF2B5EF4-FFF2-40B4-BE49-F238E27FC236}">
                <a16:creationId xmlns:a16="http://schemas.microsoft.com/office/drawing/2014/main" id="{325EE24E-D4D1-2AD3-8373-26C31C6C248E}"/>
              </a:ext>
            </a:extLst>
          </p:cNvPr>
          <p:cNvSpPr>
            <a:spLocks noGrp="1"/>
          </p:cNvSpPr>
          <p:nvPr>
            <p:ph type="pic" sz="quarter" idx="12"/>
          </p:nvPr>
        </p:nvSpPr>
        <p:spPr>
          <a:xfrm>
            <a:off x="0" y="1236662"/>
            <a:ext cx="12187490" cy="5621338"/>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p:spPr>
        <p:txBody>
          <a:bodyPr wrap="square">
            <a:noAutofit/>
          </a:bodyPr>
          <a:lstStyle/>
          <a:p>
            <a:endParaRPr lang="en-GB"/>
          </a:p>
        </p:txBody>
      </p:sp>
      <p:sp>
        <p:nvSpPr>
          <p:cNvPr id="12" name="Filename" hidden="1">
            <a:extLst>
              <a:ext uri="{FF2B5EF4-FFF2-40B4-BE49-F238E27FC236}">
                <a16:creationId xmlns:a16="http://schemas.microsoft.com/office/drawing/2014/main" id="{5B0085D7-285F-4173-A108-D79A1B7F8C87}"/>
              </a:ext>
            </a:extLst>
          </p:cNvPr>
          <p:cNvSpPr txBox="1"/>
          <p:nvPr/>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https://rsmnet.sharepoint.com/sites/in_tax_historical/Lists/Share Your Knowledge/Attachments/580/TESS Contributor Slide 2-2025.pptx</a:t>
            </a:r>
            <a:endParaRPr lang="en-GB" sz="700"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0"/>
            <a:ext cx="781200" cy="215444"/>
          </a:xfrm>
          <a:prstGeom prst="rect">
            <a:avLst/>
          </a:prstGeom>
          <a:noFill/>
        </p:spPr>
        <p:txBody>
          <a:bodyPr wrap="square" lIns="0" tIns="0" rIns="0" bIns="0" rtlCol="0">
            <a:spAutoFit/>
          </a:bodyPr>
          <a:lstStyle/>
          <a:p>
            <a:r>
              <a:rPr lang="en-GB" sz="140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245934"/>
            <a:ext cx="734400" cy="245466"/>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GB" sz="140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663525"/>
            <a:ext cx="6660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3" name="Title 1">
            <a:extLst>
              <a:ext uri="{FF2B5EF4-FFF2-40B4-BE49-F238E27FC236}">
                <a16:creationId xmlns:a16="http://schemas.microsoft.com/office/drawing/2014/main" id="{971544BD-F321-635C-03B7-D81EE32DFA93}"/>
              </a:ext>
            </a:extLst>
          </p:cNvPr>
          <p:cNvSpPr>
            <a:spLocks noGrp="1"/>
          </p:cNvSpPr>
          <p:nvPr>
            <p:ph type="ctrTitle" hasCustomPrompt="1"/>
          </p:nvPr>
        </p:nvSpPr>
        <p:spPr>
          <a:xfrm>
            <a:off x="6216650" y="4772455"/>
            <a:ext cx="5219700" cy="1225290"/>
          </a:xfrm>
          <a:solidFill>
            <a:schemeClr val="accent1"/>
          </a:solidFill>
        </p:spPr>
        <p:txBody>
          <a:bodyPr lIns="180000" tIns="180000" rIns="180000" bIns="180000" anchor="ctr" anchorCtr="0"/>
          <a:lstStyle>
            <a:lvl1pPr algn="l">
              <a:lnSpc>
                <a:spcPct val="100000"/>
              </a:lnSpc>
              <a:spcBef>
                <a:spcPts val="0"/>
              </a:spcBef>
              <a:spcAft>
                <a:spcPts val="0"/>
              </a:spcAft>
              <a:defRPr sz="2800" cap="none">
                <a:solidFill>
                  <a:schemeClr val="bg1"/>
                </a:solidFill>
              </a:defRPr>
            </a:lvl1pPr>
          </a:lstStyle>
          <a:p>
            <a:r>
              <a:rPr lang="en-US"/>
              <a:t>Empowering you to take the next step in your career</a:t>
            </a:r>
            <a:endParaRPr lang="en-GB"/>
          </a:p>
        </p:txBody>
      </p:sp>
      <p:grpSp>
        <p:nvGrpSpPr>
          <p:cNvPr id="5" name="Group 4">
            <a:extLst>
              <a:ext uri="{FF2B5EF4-FFF2-40B4-BE49-F238E27FC236}">
                <a16:creationId xmlns:a16="http://schemas.microsoft.com/office/drawing/2014/main" id="{0E61AC88-24D2-C626-F173-6701AD633AB3}"/>
              </a:ext>
            </a:extLst>
          </p:cNvPr>
          <p:cNvGrpSpPr/>
          <p:nvPr userDrawn="1"/>
        </p:nvGrpSpPr>
        <p:grpSpPr>
          <a:xfrm>
            <a:off x="10187131" y="687949"/>
            <a:ext cx="1234969" cy="518323"/>
            <a:chOff x="7459170" y="481236"/>
            <a:chExt cx="2697427" cy="1132124"/>
          </a:xfrm>
        </p:grpSpPr>
        <p:sp>
          <p:nvSpPr>
            <p:cNvPr id="6" name="Freeform 5">
              <a:extLst>
                <a:ext uri="{FF2B5EF4-FFF2-40B4-BE49-F238E27FC236}">
                  <a16:creationId xmlns:a16="http://schemas.microsoft.com/office/drawing/2014/main" id="{DDD87156-0150-790C-7B91-6A2FC0084AB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65D700DB-E5FE-1FF0-368E-8E5A6BDFB32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526BB6CC-9B1B-9B82-A84B-2B79B9DED1A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29006897-759B-33BF-9DFE-E8AB29EB626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B88FDBE-CA33-586F-92BF-10B8F7C0D5A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52A08119-7567-0C88-17B0-11884DD4F23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CB0F0B2A-EA67-7887-D620-7A611A56640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pic>
        <p:nvPicPr>
          <p:cNvPr id="20" name="Graphic 19">
            <a:extLst>
              <a:ext uri="{FF2B5EF4-FFF2-40B4-BE49-F238E27FC236}">
                <a16:creationId xmlns:a16="http://schemas.microsoft.com/office/drawing/2014/main" id="{F9B28F2F-187C-6247-B988-ECB3C6760F64}"/>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rot="16200000">
            <a:off x="-452295" y="1680103"/>
            <a:ext cx="2264219" cy="273593"/>
          </a:xfrm>
          <a:prstGeom prst="rect">
            <a:avLst/>
          </a:prstGeom>
        </p:spPr>
      </p:pic>
    </p:spTree>
    <p:extLst>
      <p:ext uri="{BB962C8B-B14F-4D97-AF65-F5344CB8AC3E}">
        <p14:creationId xmlns:p14="http://schemas.microsoft.com/office/powerpoint/2010/main" val="1220975852"/>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showMasterSp="0" preserve="1" userDrawn="1">
  <p:cSld name="14_Title Slide">
    <p:bg>
      <p:bgPr>
        <a:solidFill>
          <a:schemeClr val="tx1"/>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B132559-6A21-44C8-202B-B5161F3773C9}"/>
              </a:ext>
            </a:extLst>
          </p:cNvPr>
          <p:cNvPicPr>
            <a:picLocks noChangeAspect="1"/>
          </p:cNvPicPr>
          <p:nvPr userDrawn="1"/>
        </p:nvPicPr>
        <p:blipFill>
          <a:blip r:embed="rId2"/>
          <a:srcRect/>
          <a:stretch/>
        </p:blipFill>
        <p:spPr>
          <a:xfrm>
            <a:off x="1" y="1339"/>
            <a:ext cx="12191997" cy="6855321"/>
          </a:xfrm>
          <a:prstGeom prst="rect">
            <a:avLst/>
          </a:prstGeom>
        </p:spPr>
      </p:pic>
      <p:sp>
        <p:nvSpPr>
          <p:cNvPr id="16" name="Picture Placeholder 15">
            <a:extLst>
              <a:ext uri="{FF2B5EF4-FFF2-40B4-BE49-F238E27FC236}">
                <a16:creationId xmlns:a16="http://schemas.microsoft.com/office/drawing/2014/main" id="{325EE24E-D4D1-2AD3-8373-26C31C6C248E}"/>
              </a:ext>
            </a:extLst>
          </p:cNvPr>
          <p:cNvSpPr>
            <a:spLocks noGrp="1"/>
          </p:cNvSpPr>
          <p:nvPr>
            <p:ph type="pic" sz="quarter" idx="12"/>
          </p:nvPr>
        </p:nvSpPr>
        <p:spPr>
          <a:xfrm>
            <a:off x="0" y="1236662"/>
            <a:ext cx="12187490" cy="5621338"/>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p:spPr>
        <p:txBody>
          <a:bodyPr wrap="square">
            <a:noAutofit/>
          </a:bodyPr>
          <a:lstStyle/>
          <a:p>
            <a:endParaRPr lang="en-GB"/>
          </a:p>
        </p:txBody>
      </p:sp>
      <p:sp>
        <p:nvSpPr>
          <p:cNvPr id="12" name="Filename" hidden="1">
            <a:extLst>
              <a:ext uri="{FF2B5EF4-FFF2-40B4-BE49-F238E27FC236}">
                <a16:creationId xmlns:a16="http://schemas.microsoft.com/office/drawing/2014/main" id="{5B0085D7-285F-4173-A108-D79A1B7F8C87}"/>
              </a:ext>
            </a:extLst>
          </p:cNvPr>
          <p:cNvSpPr txBox="1"/>
          <p:nvPr/>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https://rsmnet.sharepoint.com/sites/in_tax_historical/Lists/Share Your Knowledge/Attachments/580/TESS Contributor Slide 2-2025.pptx</a:t>
            </a:r>
            <a:endParaRPr lang="en-GB" sz="700"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0"/>
            <a:ext cx="781200" cy="215444"/>
          </a:xfrm>
          <a:prstGeom prst="rect">
            <a:avLst/>
          </a:prstGeom>
          <a:noFill/>
        </p:spPr>
        <p:txBody>
          <a:bodyPr wrap="square" lIns="0" tIns="0" rIns="0" bIns="0" rtlCol="0">
            <a:spAutoFit/>
          </a:bodyPr>
          <a:lstStyle/>
          <a:p>
            <a:r>
              <a:rPr lang="en-GB" sz="140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245934"/>
            <a:ext cx="734400" cy="245466"/>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GB" sz="140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663525"/>
            <a:ext cx="6660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3" name="Title 1">
            <a:extLst>
              <a:ext uri="{FF2B5EF4-FFF2-40B4-BE49-F238E27FC236}">
                <a16:creationId xmlns:a16="http://schemas.microsoft.com/office/drawing/2014/main" id="{971544BD-F321-635C-03B7-D81EE32DFA93}"/>
              </a:ext>
            </a:extLst>
          </p:cNvPr>
          <p:cNvSpPr>
            <a:spLocks noGrp="1"/>
          </p:cNvSpPr>
          <p:nvPr>
            <p:ph type="ctrTitle" hasCustomPrompt="1"/>
          </p:nvPr>
        </p:nvSpPr>
        <p:spPr>
          <a:xfrm>
            <a:off x="6216650" y="4772455"/>
            <a:ext cx="5219700" cy="1225290"/>
          </a:xfrm>
          <a:solidFill>
            <a:schemeClr val="accent1"/>
          </a:solidFill>
        </p:spPr>
        <p:txBody>
          <a:bodyPr lIns="180000" tIns="180000" rIns="180000" bIns="180000" anchor="ctr" anchorCtr="0"/>
          <a:lstStyle>
            <a:lvl1pPr algn="l">
              <a:lnSpc>
                <a:spcPct val="100000"/>
              </a:lnSpc>
              <a:spcBef>
                <a:spcPts val="0"/>
              </a:spcBef>
              <a:spcAft>
                <a:spcPts val="0"/>
              </a:spcAft>
              <a:defRPr sz="2800" cap="none">
                <a:solidFill>
                  <a:schemeClr val="bg1"/>
                </a:solidFill>
              </a:defRPr>
            </a:lvl1pPr>
          </a:lstStyle>
          <a:p>
            <a:r>
              <a:rPr lang="en-US"/>
              <a:t>Empowering you to take the next step in your career</a:t>
            </a:r>
            <a:endParaRPr lang="en-GB"/>
          </a:p>
        </p:txBody>
      </p:sp>
      <p:grpSp>
        <p:nvGrpSpPr>
          <p:cNvPr id="5" name="Group 4">
            <a:extLst>
              <a:ext uri="{FF2B5EF4-FFF2-40B4-BE49-F238E27FC236}">
                <a16:creationId xmlns:a16="http://schemas.microsoft.com/office/drawing/2014/main" id="{0E61AC88-24D2-C626-F173-6701AD633AB3}"/>
              </a:ext>
            </a:extLst>
          </p:cNvPr>
          <p:cNvGrpSpPr/>
          <p:nvPr userDrawn="1"/>
        </p:nvGrpSpPr>
        <p:grpSpPr>
          <a:xfrm>
            <a:off x="10187131" y="687949"/>
            <a:ext cx="1234969" cy="518323"/>
            <a:chOff x="7459170" y="481236"/>
            <a:chExt cx="2697427" cy="1132124"/>
          </a:xfrm>
        </p:grpSpPr>
        <p:sp>
          <p:nvSpPr>
            <p:cNvPr id="6" name="Freeform 5">
              <a:extLst>
                <a:ext uri="{FF2B5EF4-FFF2-40B4-BE49-F238E27FC236}">
                  <a16:creationId xmlns:a16="http://schemas.microsoft.com/office/drawing/2014/main" id="{DDD87156-0150-790C-7B91-6A2FC0084AB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65D700DB-E5FE-1FF0-368E-8E5A6BDFB32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526BB6CC-9B1B-9B82-A84B-2B79B9DED1A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29006897-759B-33BF-9DFE-E8AB29EB626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B88FDBE-CA33-586F-92BF-10B8F7C0D5A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52A08119-7567-0C88-17B0-11884DD4F23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CB0F0B2A-EA67-7887-D620-7A611A56640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pic>
        <p:nvPicPr>
          <p:cNvPr id="20" name="Graphic 19">
            <a:extLst>
              <a:ext uri="{FF2B5EF4-FFF2-40B4-BE49-F238E27FC236}">
                <a16:creationId xmlns:a16="http://schemas.microsoft.com/office/drawing/2014/main" id="{F9B28F2F-187C-6247-B988-ECB3C6760F64}"/>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rot="16200000">
            <a:off x="-452295" y="1680103"/>
            <a:ext cx="2264219" cy="273593"/>
          </a:xfrm>
          <a:prstGeom prst="rect">
            <a:avLst/>
          </a:prstGeom>
        </p:spPr>
      </p:pic>
    </p:spTree>
    <p:extLst>
      <p:ext uri="{BB962C8B-B14F-4D97-AF65-F5344CB8AC3E}">
        <p14:creationId xmlns:p14="http://schemas.microsoft.com/office/powerpoint/2010/main" val="4227377943"/>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showMasterSp="0" preserve="1" userDrawn="1">
  <p:cSld name="15_Title Slide">
    <p:bg>
      <p:bgPr>
        <a:solidFill>
          <a:schemeClr val="tx1"/>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B132559-6A21-44C8-202B-B5161F3773C9}"/>
              </a:ext>
            </a:extLst>
          </p:cNvPr>
          <p:cNvPicPr>
            <a:picLocks noChangeAspect="1"/>
          </p:cNvPicPr>
          <p:nvPr userDrawn="1"/>
        </p:nvPicPr>
        <p:blipFill>
          <a:blip r:embed="rId2"/>
          <a:srcRect/>
          <a:stretch/>
        </p:blipFill>
        <p:spPr>
          <a:xfrm>
            <a:off x="1" y="1339"/>
            <a:ext cx="12191997" cy="6855320"/>
          </a:xfrm>
          <a:prstGeom prst="rect">
            <a:avLst/>
          </a:prstGeom>
        </p:spPr>
      </p:pic>
      <p:sp>
        <p:nvSpPr>
          <p:cNvPr id="16" name="Picture Placeholder 15">
            <a:extLst>
              <a:ext uri="{FF2B5EF4-FFF2-40B4-BE49-F238E27FC236}">
                <a16:creationId xmlns:a16="http://schemas.microsoft.com/office/drawing/2014/main" id="{325EE24E-D4D1-2AD3-8373-26C31C6C248E}"/>
              </a:ext>
            </a:extLst>
          </p:cNvPr>
          <p:cNvSpPr>
            <a:spLocks noGrp="1"/>
          </p:cNvSpPr>
          <p:nvPr>
            <p:ph type="pic" sz="quarter" idx="12"/>
          </p:nvPr>
        </p:nvSpPr>
        <p:spPr>
          <a:xfrm>
            <a:off x="0" y="1236662"/>
            <a:ext cx="12187490" cy="5621338"/>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p:spPr>
        <p:txBody>
          <a:bodyPr wrap="square">
            <a:noAutofit/>
          </a:bodyPr>
          <a:lstStyle/>
          <a:p>
            <a:endParaRPr lang="en-GB"/>
          </a:p>
        </p:txBody>
      </p:sp>
      <p:sp>
        <p:nvSpPr>
          <p:cNvPr id="12" name="Filename" hidden="1">
            <a:extLst>
              <a:ext uri="{FF2B5EF4-FFF2-40B4-BE49-F238E27FC236}">
                <a16:creationId xmlns:a16="http://schemas.microsoft.com/office/drawing/2014/main" id="{5B0085D7-285F-4173-A108-D79A1B7F8C87}"/>
              </a:ext>
            </a:extLst>
          </p:cNvPr>
          <p:cNvSpPr txBox="1"/>
          <p:nvPr/>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https://rsmnet.sharepoint.com/sites/in_tax_historical/Lists/Share Your Knowledge/Attachments/580/TESS Contributor Slide 2-2025.pptx</a:t>
            </a:r>
            <a:endParaRPr lang="en-GB" sz="700"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0"/>
            <a:ext cx="781200" cy="215444"/>
          </a:xfrm>
          <a:prstGeom prst="rect">
            <a:avLst/>
          </a:prstGeom>
          <a:noFill/>
        </p:spPr>
        <p:txBody>
          <a:bodyPr wrap="square" lIns="0" tIns="0" rIns="0" bIns="0" rtlCol="0">
            <a:spAutoFit/>
          </a:bodyPr>
          <a:lstStyle/>
          <a:p>
            <a:r>
              <a:rPr lang="en-GB" sz="140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245934"/>
            <a:ext cx="734400" cy="245466"/>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GB" sz="140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663525"/>
            <a:ext cx="6660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3" name="Title 1">
            <a:extLst>
              <a:ext uri="{FF2B5EF4-FFF2-40B4-BE49-F238E27FC236}">
                <a16:creationId xmlns:a16="http://schemas.microsoft.com/office/drawing/2014/main" id="{971544BD-F321-635C-03B7-D81EE32DFA93}"/>
              </a:ext>
            </a:extLst>
          </p:cNvPr>
          <p:cNvSpPr>
            <a:spLocks noGrp="1"/>
          </p:cNvSpPr>
          <p:nvPr>
            <p:ph type="ctrTitle" hasCustomPrompt="1"/>
          </p:nvPr>
        </p:nvSpPr>
        <p:spPr>
          <a:xfrm>
            <a:off x="6216650" y="4772455"/>
            <a:ext cx="5219700" cy="1225290"/>
          </a:xfrm>
          <a:solidFill>
            <a:schemeClr val="accent1"/>
          </a:solidFill>
        </p:spPr>
        <p:txBody>
          <a:bodyPr lIns="180000" tIns="180000" rIns="180000" bIns="180000" anchor="ctr" anchorCtr="0"/>
          <a:lstStyle>
            <a:lvl1pPr algn="l">
              <a:lnSpc>
                <a:spcPct val="100000"/>
              </a:lnSpc>
              <a:spcBef>
                <a:spcPts val="0"/>
              </a:spcBef>
              <a:spcAft>
                <a:spcPts val="0"/>
              </a:spcAft>
              <a:defRPr sz="2800" cap="none">
                <a:solidFill>
                  <a:schemeClr val="bg1"/>
                </a:solidFill>
              </a:defRPr>
            </a:lvl1pPr>
          </a:lstStyle>
          <a:p>
            <a:r>
              <a:rPr lang="en-US"/>
              <a:t>Empowering you to take the next step in your career</a:t>
            </a:r>
            <a:endParaRPr lang="en-GB"/>
          </a:p>
        </p:txBody>
      </p:sp>
      <p:grpSp>
        <p:nvGrpSpPr>
          <p:cNvPr id="5" name="Group 4">
            <a:extLst>
              <a:ext uri="{FF2B5EF4-FFF2-40B4-BE49-F238E27FC236}">
                <a16:creationId xmlns:a16="http://schemas.microsoft.com/office/drawing/2014/main" id="{0E61AC88-24D2-C626-F173-6701AD633AB3}"/>
              </a:ext>
            </a:extLst>
          </p:cNvPr>
          <p:cNvGrpSpPr/>
          <p:nvPr userDrawn="1"/>
        </p:nvGrpSpPr>
        <p:grpSpPr>
          <a:xfrm>
            <a:off x="10187131" y="687949"/>
            <a:ext cx="1234969" cy="518323"/>
            <a:chOff x="7459170" y="481236"/>
            <a:chExt cx="2697427" cy="1132124"/>
          </a:xfrm>
        </p:grpSpPr>
        <p:sp>
          <p:nvSpPr>
            <p:cNvPr id="6" name="Freeform 5">
              <a:extLst>
                <a:ext uri="{FF2B5EF4-FFF2-40B4-BE49-F238E27FC236}">
                  <a16:creationId xmlns:a16="http://schemas.microsoft.com/office/drawing/2014/main" id="{DDD87156-0150-790C-7B91-6A2FC0084AB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65D700DB-E5FE-1FF0-368E-8E5A6BDFB32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526BB6CC-9B1B-9B82-A84B-2B79B9DED1A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29006897-759B-33BF-9DFE-E8AB29EB626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B88FDBE-CA33-586F-92BF-10B8F7C0D5A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52A08119-7567-0C88-17B0-11884DD4F23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CB0F0B2A-EA67-7887-D620-7A611A56640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pic>
        <p:nvPicPr>
          <p:cNvPr id="20" name="Graphic 19">
            <a:extLst>
              <a:ext uri="{FF2B5EF4-FFF2-40B4-BE49-F238E27FC236}">
                <a16:creationId xmlns:a16="http://schemas.microsoft.com/office/drawing/2014/main" id="{F9B28F2F-187C-6247-B988-ECB3C6760F64}"/>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rot="16200000">
            <a:off x="-452295" y="1680103"/>
            <a:ext cx="2264219" cy="273593"/>
          </a:xfrm>
          <a:prstGeom prst="rect">
            <a:avLst/>
          </a:prstGeom>
        </p:spPr>
      </p:pic>
    </p:spTree>
    <p:extLst>
      <p:ext uri="{BB962C8B-B14F-4D97-AF65-F5344CB8AC3E}">
        <p14:creationId xmlns:p14="http://schemas.microsoft.com/office/powerpoint/2010/main" val="255826144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p:cSld name="Quote layout 1">
    <p:bg>
      <p:bgPr>
        <a:solidFill>
          <a:schemeClr val="tx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E8F18687-3C0A-6566-F0FB-737EFD515C98}"/>
              </a:ext>
            </a:extLst>
          </p:cNvPr>
          <p:cNvGrpSpPr/>
          <p:nvPr/>
        </p:nvGrpSpPr>
        <p:grpSpPr>
          <a:xfrm>
            <a:off x="2856054" y="1758296"/>
            <a:ext cx="6478588" cy="3239664"/>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8" name="Rectangle 7">
              <a:extLst>
                <a:ext uri="{FF2B5EF4-FFF2-40B4-BE49-F238E27FC236}">
                  <a16:creationId xmlns:a16="http://schemas.microsoft.com/office/drawing/2014/main" id="{1BAEB365-1502-5CA8-6731-02A0268DF296}"/>
                </a:ext>
              </a:extLst>
            </p:cNvPr>
            <p:cNvSpPr/>
            <p:nvPr/>
          </p:nvSpPr>
          <p:spPr>
            <a:xfrm>
              <a:off x="1782283" y="1929167"/>
              <a:ext cx="6873674" cy="311994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grpSp>
        <p:nvGrpSpPr>
          <p:cNvPr id="19" name="Group 18">
            <a:extLst>
              <a:ext uri="{FF2B5EF4-FFF2-40B4-BE49-F238E27FC236}">
                <a16:creationId xmlns:a16="http://schemas.microsoft.com/office/drawing/2014/main" id="{11CF5A0D-6D73-8EF1-67D9-C6BF18DDD270}"/>
              </a:ext>
            </a:extLst>
          </p:cNvPr>
          <p:cNvGrpSpPr/>
          <p:nvPr/>
        </p:nvGrpSpPr>
        <p:grpSpPr>
          <a:xfrm>
            <a:off x="5544152" y="1149038"/>
            <a:ext cx="1181758" cy="936635"/>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p:nvSpPr>
          <p:spPr>
            <a:xfrm>
              <a:off x="3089907" y="1405421"/>
              <a:ext cx="1181758" cy="92872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p:nvGrpSpPr>
        <p:grpSpPr>
          <a:xfrm>
            <a:off x="5544152" y="4457252"/>
            <a:ext cx="1181758" cy="1142060"/>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p:nvSpPr>
          <p:spPr>
            <a:xfrm>
              <a:off x="7936099" y="4562975"/>
              <a:ext cx="1181758" cy="92872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p:spPr>
        <p:txBody>
          <a:bodyPr vert="horz" wrap="square" lIns="0" tIns="0" rIns="0" bIns="0" rtlCol="0" anchor="ctr" anchorCtr="0">
            <a:noAutofit/>
          </a:bodyPr>
          <a:lstStyle>
            <a:lvl1pPr algn="ctr">
              <a:defRPr lang="en-GB" sz="2400" b="0" cap="none">
                <a:solidFill>
                  <a:schemeClr val="bg1"/>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p:spPr>
        <p:txBody>
          <a:bodyPr/>
          <a:lstStyle>
            <a:lvl1pPr marL="0" indent="0" algn="ctr">
              <a:buNone/>
              <a:defRPr sz="1600" b="1">
                <a:solidFill>
                  <a:schemeClr val="bg1"/>
                </a:solidFill>
              </a:defRPr>
            </a:lvl1pPr>
          </a:lstStyle>
          <a:p>
            <a:pPr lvl="0"/>
            <a:r>
              <a:rPr lang="en-GB"/>
              <a:t>Add source here</a:t>
            </a:r>
            <a:endParaRPr lang="en-US"/>
          </a:p>
        </p:txBody>
      </p:sp>
      <p:grpSp>
        <p:nvGrpSpPr>
          <p:cNvPr id="25" name="Group 24">
            <a:extLst>
              <a:ext uri="{FF2B5EF4-FFF2-40B4-BE49-F238E27FC236}">
                <a16:creationId xmlns:a16="http://schemas.microsoft.com/office/drawing/2014/main" id="{1C7C420A-DE6E-87C4-708F-241E4029EAF9}"/>
              </a:ext>
            </a:extLst>
          </p:cNvPr>
          <p:cNvGrpSpPr/>
          <p:nvPr/>
        </p:nvGrpSpPr>
        <p:grpSpPr>
          <a:xfrm>
            <a:off x="10863102" y="309052"/>
            <a:ext cx="911847" cy="382707"/>
            <a:chOff x="7459170" y="481236"/>
            <a:chExt cx="2697427" cy="1132124"/>
          </a:xfrm>
          <a:solidFill>
            <a:schemeClr val="bg1"/>
          </a:solidFill>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2" name="Slide Number Placeholder 1">
            <a:extLst>
              <a:ext uri="{FF2B5EF4-FFF2-40B4-BE49-F238E27FC236}">
                <a16:creationId xmlns:a16="http://schemas.microsoft.com/office/drawing/2014/main" id="{BC09C12E-3ECA-0034-F47E-39976DB94EEA}"/>
              </a:ext>
            </a:extLst>
          </p:cNvPr>
          <p:cNvSpPr>
            <a:spLocks noGrp="1"/>
          </p:cNvSpPr>
          <p:nvPr>
            <p:ph type="sldNum" sz="quarter" idx="14"/>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73142598"/>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userDrawn="1">
  <p:cSld name="Divider 1 layout">
    <p:bg>
      <p:bgPr>
        <a:solidFill>
          <a:schemeClr val="tx1"/>
        </a:solidFill>
        <a:effectLst/>
      </p:bgPr>
    </p:bg>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74061A3F-47F8-A84F-7E6F-93933D518E51}"/>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r="1592" b="1592"/>
          <a:stretch/>
        </p:blipFill>
        <p:spPr>
          <a:xfrm>
            <a:off x="-25902" y="0"/>
            <a:ext cx="12217901" cy="6870629"/>
          </a:xfrm>
          <a:prstGeom prst="rect">
            <a:avLst/>
          </a:prstGeom>
        </p:spPr>
      </p:pic>
      <p:sp>
        <p:nvSpPr>
          <p:cNvPr id="6" name="Text Placeholder 5">
            <a:extLst>
              <a:ext uri="{FF2B5EF4-FFF2-40B4-BE49-F238E27FC236}">
                <a16:creationId xmlns:a16="http://schemas.microsoft.com/office/drawing/2014/main" id="{41C67C17-03F0-336A-F782-185E8314E532}"/>
              </a:ext>
            </a:extLst>
          </p:cNvPr>
          <p:cNvSpPr>
            <a:spLocks noGrp="1"/>
          </p:cNvSpPr>
          <p:nvPr>
            <p:ph type="body" sz="quarter" idx="13" hasCustomPrompt="1"/>
          </p:nvPr>
        </p:nvSpPr>
        <p:spPr>
          <a:xfrm>
            <a:off x="2616059" y="3764093"/>
            <a:ext cx="4319588" cy="984885"/>
          </a:xfrm>
        </p:spPr>
        <p:txBody>
          <a:bodyPr/>
          <a:lstStyle>
            <a:lvl1pPr>
              <a:spcBef>
                <a:spcPts val="0"/>
              </a:spcBef>
              <a:defRPr sz="2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p>
          <a:p>
            <a:pPr lvl="0"/>
            <a:r>
              <a:rPr lang="en-US"/>
              <a:t>Max two lines</a:t>
            </a:r>
            <a:endParaRPr lang="en-GB"/>
          </a:p>
        </p:txBody>
      </p:sp>
      <p:sp>
        <p:nvSpPr>
          <p:cNvPr id="7" name="Title Placeholder 13">
            <a:extLst>
              <a:ext uri="{FF2B5EF4-FFF2-40B4-BE49-F238E27FC236}">
                <a16:creationId xmlns:a16="http://schemas.microsoft.com/office/drawing/2014/main" id="{05C4F7E3-76F2-8816-1FEE-EB1E510A2B6E}"/>
              </a:ext>
            </a:extLst>
          </p:cNvPr>
          <p:cNvSpPr>
            <a:spLocks noGrp="1"/>
          </p:cNvSpPr>
          <p:nvPr>
            <p:ph type="title" hasCustomPrompt="1"/>
          </p:nvPr>
        </p:nvSpPr>
        <p:spPr>
          <a:xfrm>
            <a:off x="2616058" y="2409017"/>
            <a:ext cx="4319587" cy="1231106"/>
          </a:xfrm>
          <a:prstGeom prst="rect">
            <a:avLst/>
          </a:prstGeom>
        </p:spPr>
        <p:txBody>
          <a:bodyPr vert="horz" wrap="square" lIns="0" tIns="0" rIns="0" bIns="0" rtlCol="0" anchor="t" anchorCtr="0">
            <a:spAutoFit/>
          </a:bodyPr>
          <a:lstStyle>
            <a:lvl1pPr>
              <a:defRPr sz="4000">
                <a:solidFill>
                  <a:schemeClr val="bg1"/>
                </a:solidFill>
              </a:defRPr>
            </a:lvl1pPr>
          </a:lstStyle>
          <a:p>
            <a:r>
              <a:rPr lang="en-US"/>
              <a:t>Title slide</a:t>
            </a:r>
            <a:br>
              <a:rPr lang="en-US"/>
            </a:br>
            <a:r>
              <a:rPr lang="en-US"/>
              <a:t>Max. two lines</a:t>
            </a:r>
            <a:endParaRPr lang="en-GB"/>
          </a:p>
        </p:txBody>
      </p:sp>
      <p:grpSp>
        <p:nvGrpSpPr>
          <p:cNvPr id="2" name="Group 1">
            <a:extLst>
              <a:ext uri="{FF2B5EF4-FFF2-40B4-BE49-F238E27FC236}">
                <a16:creationId xmlns:a16="http://schemas.microsoft.com/office/drawing/2014/main" id="{D1EBE406-CC0A-D855-C047-B83B6A274921}"/>
              </a:ext>
            </a:extLst>
          </p:cNvPr>
          <p:cNvGrpSpPr/>
          <p:nvPr userDrawn="1"/>
        </p:nvGrpSpPr>
        <p:grpSpPr>
          <a:xfrm>
            <a:off x="10187131" y="687949"/>
            <a:ext cx="1234969" cy="518323"/>
            <a:chOff x="7459170" y="481236"/>
            <a:chExt cx="2697427" cy="1132124"/>
          </a:xfrm>
          <a:solidFill>
            <a:schemeClr val="bg1"/>
          </a:solidFill>
        </p:grpSpPr>
        <p:sp>
          <p:nvSpPr>
            <p:cNvPr id="3" name="Freeform 2">
              <a:extLst>
                <a:ext uri="{FF2B5EF4-FFF2-40B4-BE49-F238E27FC236}">
                  <a16:creationId xmlns:a16="http://schemas.microsoft.com/office/drawing/2014/main" id="{3535458D-D6F2-0DEB-240C-566B71330F6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4" name="Freeform 3">
              <a:extLst>
                <a:ext uri="{FF2B5EF4-FFF2-40B4-BE49-F238E27FC236}">
                  <a16:creationId xmlns:a16="http://schemas.microsoft.com/office/drawing/2014/main" id="{D64F59B7-6AEE-E93C-A00A-7CF6CCE1B23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673062BC-F597-285A-CA5D-04928CFD3E44}"/>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296AF880-3E36-D43A-44CB-A2926D722A7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54938477-1B85-CE55-650E-17245951509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B483D60A-F0CF-6D77-FD8B-291D9E4D7B0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80B5A102-87DA-0B8A-AACB-E55C56CA80F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871306456"/>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userDrawn="1">
  <p:cSld name="Divider 2 layout">
    <p:bg>
      <p:bgPr>
        <a:solidFill>
          <a:schemeClr val="tx1"/>
        </a:solidFill>
        <a:effectLst/>
      </p:bgPr>
    </p:bg>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62F83B54-B05C-80E7-8D47-42A33486414C}"/>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r="1592" b="1592"/>
          <a:stretch/>
        </p:blipFill>
        <p:spPr>
          <a:xfrm>
            <a:off x="-1" y="0"/>
            <a:ext cx="12192000" cy="6858000"/>
          </a:xfrm>
          <a:prstGeom prst="rect">
            <a:avLst/>
          </a:prstGeom>
        </p:spPr>
      </p:pic>
      <p:sp>
        <p:nvSpPr>
          <p:cNvPr id="32" name="Text Placeholder 5">
            <a:extLst>
              <a:ext uri="{FF2B5EF4-FFF2-40B4-BE49-F238E27FC236}">
                <a16:creationId xmlns:a16="http://schemas.microsoft.com/office/drawing/2014/main" id="{15476F96-96A3-F297-64CD-A68870CAC866}"/>
              </a:ext>
            </a:extLst>
          </p:cNvPr>
          <p:cNvSpPr>
            <a:spLocks noGrp="1"/>
          </p:cNvSpPr>
          <p:nvPr>
            <p:ph type="body" sz="quarter" idx="13" hasCustomPrompt="1"/>
          </p:nvPr>
        </p:nvSpPr>
        <p:spPr>
          <a:xfrm>
            <a:off x="2616059" y="3764093"/>
            <a:ext cx="4319588" cy="984885"/>
          </a:xfrm>
        </p:spPr>
        <p:txBody>
          <a:bodyPr/>
          <a:lstStyle>
            <a:lvl1pPr>
              <a:spcBef>
                <a:spcPts val="0"/>
              </a:spcBef>
              <a:defRPr sz="2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p>
          <a:p>
            <a:pPr lvl="0"/>
            <a:r>
              <a:rPr lang="en-US"/>
              <a:t>Max two lines</a:t>
            </a:r>
            <a:endParaRPr lang="en-GB"/>
          </a:p>
        </p:txBody>
      </p:sp>
      <p:sp>
        <p:nvSpPr>
          <p:cNvPr id="33" name="Title Placeholder 13">
            <a:extLst>
              <a:ext uri="{FF2B5EF4-FFF2-40B4-BE49-F238E27FC236}">
                <a16:creationId xmlns:a16="http://schemas.microsoft.com/office/drawing/2014/main" id="{DE6F7B1F-9D95-A8F7-0ED8-1168DA523D50}"/>
              </a:ext>
            </a:extLst>
          </p:cNvPr>
          <p:cNvSpPr>
            <a:spLocks noGrp="1"/>
          </p:cNvSpPr>
          <p:nvPr>
            <p:ph type="title" hasCustomPrompt="1"/>
          </p:nvPr>
        </p:nvSpPr>
        <p:spPr>
          <a:xfrm>
            <a:off x="2616058" y="2409017"/>
            <a:ext cx="4319587" cy="1231106"/>
          </a:xfrm>
          <a:prstGeom prst="rect">
            <a:avLst/>
          </a:prstGeom>
        </p:spPr>
        <p:txBody>
          <a:bodyPr vert="horz" wrap="square" lIns="0" tIns="0" rIns="0" bIns="0" rtlCol="0" anchor="t" anchorCtr="0">
            <a:spAutoFit/>
          </a:bodyPr>
          <a:lstStyle>
            <a:lvl1pPr>
              <a:defRPr sz="4000">
                <a:solidFill>
                  <a:schemeClr val="bg1"/>
                </a:solidFill>
              </a:defRPr>
            </a:lvl1pPr>
          </a:lstStyle>
          <a:p>
            <a:r>
              <a:rPr lang="en-US"/>
              <a:t>Title slide</a:t>
            </a:r>
            <a:br>
              <a:rPr lang="en-US"/>
            </a:br>
            <a:r>
              <a:rPr lang="en-US"/>
              <a:t>max. Two lines</a:t>
            </a:r>
            <a:endParaRPr lang="en-GB"/>
          </a:p>
        </p:txBody>
      </p:sp>
      <p:sp>
        <p:nvSpPr>
          <p:cNvPr id="3" name="Rectangle 2">
            <a:extLst>
              <a:ext uri="{FF2B5EF4-FFF2-40B4-BE49-F238E27FC236}">
                <a16:creationId xmlns:a16="http://schemas.microsoft.com/office/drawing/2014/main" id="{C9F37950-57D5-285F-ED6F-B80D85ADAC01}"/>
              </a:ext>
            </a:extLst>
          </p:cNvPr>
          <p:cNvSpPr/>
          <p:nvPr userDrawn="1"/>
        </p:nvSpPr>
        <p:spPr>
          <a:xfrm>
            <a:off x="8075966" y="-950927"/>
            <a:ext cx="4116033" cy="77998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0" indent="0" algn="l">
              <a:buFont typeface="+mj-lt"/>
              <a:buNone/>
            </a:pPr>
            <a:r>
              <a:rPr lang="en-US" sz="1400" b="0">
                <a:solidFill>
                  <a:srgbClr val="E40046"/>
                </a:solidFill>
              </a:rPr>
              <a:t>Mix and match colour only divider slides</a:t>
            </a:r>
          </a:p>
          <a:p>
            <a:pPr marL="0" indent="0" algn="l">
              <a:buFont typeface="+mj-lt"/>
              <a:buNone/>
            </a:pPr>
            <a:endParaRPr lang="en-US" sz="1800" b="0">
              <a:solidFill>
                <a:srgbClr val="E40046"/>
              </a:solidFill>
            </a:endParaRPr>
          </a:p>
        </p:txBody>
      </p:sp>
      <p:grpSp>
        <p:nvGrpSpPr>
          <p:cNvPr id="2" name="Group 1">
            <a:extLst>
              <a:ext uri="{FF2B5EF4-FFF2-40B4-BE49-F238E27FC236}">
                <a16:creationId xmlns:a16="http://schemas.microsoft.com/office/drawing/2014/main" id="{5D909BBB-7393-91AF-9975-D542656D6ECE}"/>
              </a:ext>
            </a:extLst>
          </p:cNvPr>
          <p:cNvGrpSpPr/>
          <p:nvPr userDrawn="1"/>
        </p:nvGrpSpPr>
        <p:grpSpPr>
          <a:xfrm>
            <a:off x="10187131" y="687949"/>
            <a:ext cx="1234969" cy="518323"/>
            <a:chOff x="7459170" y="481236"/>
            <a:chExt cx="2697427" cy="1132124"/>
          </a:xfrm>
          <a:solidFill>
            <a:schemeClr val="bg1"/>
          </a:solidFill>
        </p:grpSpPr>
        <p:sp>
          <p:nvSpPr>
            <p:cNvPr id="4" name="Freeform 3">
              <a:extLst>
                <a:ext uri="{FF2B5EF4-FFF2-40B4-BE49-F238E27FC236}">
                  <a16:creationId xmlns:a16="http://schemas.microsoft.com/office/drawing/2014/main" id="{9CBAD812-D47B-E299-C0B0-45EF8E5E89D8}"/>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6" name="Freeform 5">
              <a:extLst>
                <a:ext uri="{FF2B5EF4-FFF2-40B4-BE49-F238E27FC236}">
                  <a16:creationId xmlns:a16="http://schemas.microsoft.com/office/drawing/2014/main" id="{29E921A1-FB68-C466-981B-ACDA000F042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E03F9F8E-2F94-8F27-82A8-419F1504F50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94D16A74-A79E-AE32-EAAB-203ED726613B}"/>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1ED56139-80CA-E8F6-65FD-653898A66C2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E04BB3A7-941D-BCDB-84FD-043F3284B70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EF7D6C70-8C06-4722-3FE4-EF324DC78E2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086307633"/>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userDrawn="1">
  <p:cSld name="Divider Photo layout">
    <p:bg>
      <p:bgPr>
        <a:solidFill>
          <a:schemeClr val="tx1"/>
        </a:solidFill>
        <a:effectLst/>
      </p:bgPr>
    </p:bg>
    <p:spTree>
      <p:nvGrpSpPr>
        <p:cNvPr id="1" name=""/>
        <p:cNvGrpSpPr/>
        <p:nvPr/>
      </p:nvGrpSpPr>
      <p:grpSpPr>
        <a:xfrm>
          <a:off x="0" y="0"/>
          <a:ext cx="0" cy="0"/>
          <a:chOff x="0" y="0"/>
          <a:chExt cx="0" cy="0"/>
        </a:xfrm>
      </p:grpSpPr>
      <p:sp>
        <p:nvSpPr>
          <p:cNvPr id="75" name="Picture Placeholder 74">
            <a:extLst>
              <a:ext uri="{FF2B5EF4-FFF2-40B4-BE49-F238E27FC236}">
                <a16:creationId xmlns:a16="http://schemas.microsoft.com/office/drawing/2014/main" id="{7ABE470B-D022-CBA9-71C5-445BC6D34583}"/>
              </a:ext>
            </a:extLst>
          </p:cNvPr>
          <p:cNvSpPr>
            <a:spLocks noGrp="1"/>
          </p:cNvSpPr>
          <p:nvPr>
            <p:ph type="pic" sz="quarter" idx="11"/>
          </p:nvPr>
        </p:nvSpPr>
        <p:spPr>
          <a:xfrm>
            <a:off x="0" y="-1461"/>
            <a:ext cx="12192000" cy="6859461"/>
          </a:xfrm>
          <a:custGeom>
            <a:avLst/>
            <a:gdLst>
              <a:gd name="connsiteX0" fmla="*/ 1417002 w 12192000"/>
              <a:gd name="connsiteY0" fmla="*/ 2153159 h 6859461"/>
              <a:gd name="connsiteX1" fmla="*/ 1417002 w 12192000"/>
              <a:gd name="connsiteY1" fmla="*/ 2392364 h 6859461"/>
              <a:gd name="connsiteX2" fmla="*/ 1519301 w 12192000"/>
              <a:gd name="connsiteY2" fmla="*/ 2392364 h 6859461"/>
              <a:gd name="connsiteX3" fmla="*/ 1519301 w 12192000"/>
              <a:gd name="connsiteY3" fmla="*/ 2153159 h 6859461"/>
              <a:gd name="connsiteX4" fmla="*/ 3242565 w 12192000"/>
              <a:gd name="connsiteY4" fmla="*/ 1437006 h 6859461"/>
              <a:gd name="connsiteX5" fmla="*/ 3242565 w 12192000"/>
              <a:gd name="connsiteY5" fmla="*/ 1676274 h 6859461"/>
              <a:gd name="connsiteX6" fmla="*/ 3344862 w 12192000"/>
              <a:gd name="connsiteY6" fmla="*/ 1676274 h 6859461"/>
              <a:gd name="connsiteX7" fmla="*/ 3344862 w 12192000"/>
              <a:gd name="connsiteY7" fmla="*/ 1437006 h 6859461"/>
              <a:gd name="connsiteX8" fmla="*/ 3683953 w 12192000"/>
              <a:gd name="connsiteY8" fmla="*/ 1196405 h 6859461"/>
              <a:gd name="connsiteX9" fmla="*/ 3684144 w 12192000"/>
              <a:gd name="connsiteY9" fmla="*/ 1196595 h 6859461"/>
              <a:gd name="connsiteX10" fmla="*/ 3683699 w 12192000"/>
              <a:gd name="connsiteY10" fmla="*/ 1196976 h 6859461"/>
              <a:gd name="connsiteX11" fmla="*/ 3683699 w 12192000"/>
              <a:gd name="connsiteY11" fmla="*/ 1437006 h 6859461"/>
              <a:gd name="connsiteX12" fmla="*/ 3785172 w 12192000"/>
              <a:gd name="connsiteY12" fmla="*/ 1437006 h 6859461"/>
              <a:gd name="connsiteX13" fmla="*/ 3785172 w 12192000"/>
              <a:gd name="connsiteY13" fmla="*/ 1196405 h 6859461"/>
              <a:gd name="connsiteX14" fmla="*/ 4288980 w 12192000"/>
              <a:gd name="connsiteY14" fmla="*/ 1196341 h 6859461"/>
              <a:gd name="connsiteX15" fmla="*/ 4288980 w 12192000"/>
              <a:gd name="connsiteY15" fmla="*/ 1435609 h 6859461"/>
              <a:gd name="connsiteX16" fmla="*/ 4470844 w 12192000"/>
              <a:gd name="connsiteY16" fmla="*/ 1435609 h 6859461"/>
              <a:gd name="connsiteX17" fmla="*/ 4470844 w 12192000"/>
              <a:gd name="connsiteY17" fmla="*/ 1196341 h 6859461"/>
              <a:gd name="connsiteX18" fmla="*/ 6176327 w 12192000"/>
              <a:gd name="connsiteY18" fmla="*/ 478029 h 6859461"/>
              <a:gd name="connsiteX19" fmla="*/ 6176327 w 12192000"/>
              <a:gd name="connsiteY19" fmla="*/ 717297 h 6859461"/>
              <a:gd name="connsiteX20" fmla="*/ 6278626 w 12192000"/>
              <a:gd name="connsiteY20" fmla="*/ 717297 h 6859461"/>
              <a:gd name="connsiteX21" fmla="*/ 6278626 w 12192000"/>
              <a:gd name="connsiteY21" fmla="*/ 478029 h 6859461"/>
              <a:gd name="connsiteX22" fmla="*/ 5047933 w 12192000"/>
              <a:gd name="connsiteY22" fmla="*/ 239268 h 6859461"/>
              <a:gd name="connsiteX23" fmla="*/ 5502529 w 12192000"/>
              <a:gd name="connsiteY23" fmla="*/ 239268 h 6859461"/>
              <a:gd name="connsiteX24" fmla="*/ 5502529 w 12192000"/>
              <a:gd name="connsiteY24" fmla="*/ 478536 h 6859461"/>
              <a:gd name="connsiteX25" fmla="*/ 5047933 w 12192000"/>
              <a:gd name="connsiteY25" fmla="*/ 478536 h 6859461"/>
              <a:gd name="connsiteX26" fmla="*/ 4763833 w 12192000"/>
              <a:gd name="connsiteY26" fmla="*/ 239268 h 6859461"/>
              <a:gd name="connsiteX27" fmla="*/ 4945698 w 12192000"/>
              <a:gd name="connsiteY27" fmla="*/ 239268 h 6859461"/>
              <a:gd name="connsiteX28" fmla="*/ 4945698 w 12192000"/>
              <a:gd name="connsiteY28" fmla="*/ 478536 h 6859461"/>
              <a:gd name="connsiteX29" fmla="*/ 4763833 w 12192000"/>
              <a:gd name="connsiteY29" fmla="*/ 478536 h 6859461"/>
              <a:gd name="connsiteX30" fmla="*/ 12184380 w 12192000"/>
              <a:gd name="connsiteY30" fmla="*/ 1461 h 6859461"/>
              <a:gd name="connsiteX31" fmla="*/ 12192000 w 12192000"/>
              <a:gd name="connsiteY31" fmla="*/ 1461 h 6859461"/>
              <a:gd name="connsiteX32" fmla="*/ 12192000 w 12192000"/>
              <a:gd name="connsiteY32" fmla="*/ 6859461 h 6859461"/>
              <a:gd name="connsiteX33" fmla="*/ 12184379 w 12192000"/>
              <a:gd name="connsiteY33" fmla="*/ 6859461 h 6859461"/>
              <a:gd name="connsiteX34" fmla="*/ 12184379 w 12192000"/>
              <a:gd name="connsiteY34" fmla="*/ 14187 h 6859461"/>
              <a:gd name="connsiteX35" fmla="*/ 6399149 w 12192000"/>
              <a:gd name="connsiteY35" fmla="*/ 1461 h 6859461"/>
              <a:gd name="connsiteX36" fmla="*/ 7742555 w 12192000"/>
              <a:gd name="connsiteY36" fmla="*/ 1461 h 6859461"/>
              <a:gd name="connsiteX37" fmla="*/ 7742555 w 12192000"/>
              <a:gd name="connsiteY37" fmla="*/ 239269 h 6859461"/>
              <a:gd name="connsiteX38" fmla="*/ 7844853 w 12192000"/>
              <a:gd name="connsiteY38" fmla="*/ 239269 h 6859461"/>
              <a:gd name="connsiteX39" fmla="*/ 7844853 w 12192000"/>
              <a:gd name="connsiteY39" fmla="*/ 1461 h 6859461"/>
              <a:gd name="connsiteX40" fmla="*/ 12184379 w 12192000"/>
              <a:gd name="connsiteY40" fmla="*/ 1461 h 6859461"/>
              <a:gd name="connsiteX41" fmla="*/ 12184379 w 12192000"/>
              <a:gd name="connsiteY41" fmla="*/ 14187 h 6859461"/>
              <a:gd name="connsiteX42" fmla="*/ 12184062 w 12192000"/>
              <a:gd name="connsiteY42" fmla="*/ 4121342 h 6859461"/>
              <a:gd name="connsiteX43" fmla="*/ 12179807 w 12192000"/>
              <a:gd name="connsiteY43" fmla="*/ 4121342 h 6859461"/>
              <a:gd name="connsiteX44" fmla="*/ 12179807 w 12192000"/>
              <a:gd name="connsiteY44" fmla="*/ 6855398 h 6859461"/>
              <a:gd name="connsiteX45" fmla="*/ 5270 w 12192000"/>
              <a:gd name="connsiteY45" fmla="*/ 6855398 h 6859461"/>
              <a:gd name="connsiteX46" fmla="*/ 5270 w 12192000"/>
              <a:gd name="connsiteY46" fmla="*/ 6849048 h 6859461"/>
              <a:gd name="connsiteX47" fmla="*/ 2095 w 12192000"/>
              <a:gd name="connsiteY47" fmla="*/ 6849048 h 6859461"/>
              <a:gd name="connsiteX48" fmla="*/ 2095 w 12192000"/>
              <a:gd name="connsiteY48" fmla="*/ 3780410 h 6859461"/>
              <a:gd name="connsiteX49" fmla="*/ 5270 w 12192000"/>
              <a:gd name="connsiteY49" fmla="*/ 3780410 h 6859461"/>
              <a:gd name="connsiteX50" fmla="*/ 5270 w 12192000"/>
              <a:gd name="connsiteY50" fmla="*/ 2631314 h 6859461"/>
              <a:gd name="connsiteX51" fmla="*/ 322770 w 12192000"/>
              <a:gd name="connsiteY51" fmla="*/ 2631314 h 6859461"/>
              <a:gd name="connsiteX52" fmla="*/ 322770 w 12192000"/>
              <a:gd name="connsiteY52" fmla="*/ 2392427 h 6859461"/>
              <a:gd name="connsiteX53" fmla="*/ 491680 w 12192000"/>
              <a:gd name="connsiteY53" fmla="*/ 2392427 h 6859461"/>
              <a:gd name="connsiteX54" fmla="*/ 491680 w 12192000"/>
              <a:gd name="connsiteY54" fmla="*/ 2153159 h 6859461"/>
              <a:gd name="connsiteX55" fmla="*/ 589343 w 12192000"/>
              <a:gd name="connsiteY55" fmla="*/ 2153159 h 6859461"/>
              <a:gd name="connsiteX56" fmla="*/ 589343 w 12192000"/>
              <a:gd name="connsiteY56" fmla="*/ 2392427 h 6859461"/>
              <a:gd name="connsiteX57" fmla="*/ 773620 w 12192000"/>
              <a:gd name="connsiteY57" fmla="*/ 2392427 h 6859461"/>
              <a:gd name="connsiteX58" fmla="*/ 773620 w 12192000"/>
              <a:gd name="connsiteY58" fmla="*/ 2631314 h 6859461"/>
              <a:gd name="connsiteX59" fmla="*/ 875030 w 12192000"/>
              <a:gd name="connsiteY59" fmla="*/ 2631314 h 6859461"/>
              <a:gd name="connsiteX60" fmla="*/ 875030 w 12192000"/>
              <a:gd name="connsiteY60" fmla="*/ 2392427 h 6859461"/>
              <a:gd name="connsiteX61" fmla="*/ 1055306 w 12192000"/>
              <a:gd name="connsiteY61" fmla="*/ 2392427 h 6859461"/>
              <a:gd name="connsiteX62" fmla="*/ 1055306 w 12192000"/>
              <a:gd name="connsiteY62" fmla="*/ 2153223 h 6859461"/>
              <a:gd name="connsiteX63" fmla="*/ 874903 w 12192000"/>
              <a:gd name="connsiteY63" fmla="*/ 2153223 h 6859461"/>
              <a:gd name="connsiteX64" fmla="*/ 874903 w 12192000"/>
              <a:gd name="connsiteY64" fmla="*/ 1913955 h 6859461"/>
              <a:gd name="connsiteX65" fmla="*/ 1711388 w 12192000"/>
              <a:gd name="connsiteY65" fmla="*/ 1913955 h 6859461"/>
              <a:gd name="connsiteX66" fmla="*/ 1711388 w 12192000"/>
              <a:gd name="connsiteY66" fmla="*/ 1675385 h 6859461"/>
              <a:gd name="connsiteX67" fmla="*/ 1967484 w 12192000"/>
              <a:gd name="connsiteY67" fmla="*/ 1675385 h 6859461"/>
              <a:gd name="connsiteX68" fmla="*/ 1967484 w 12192000"/>
              <a:gd name="connsiteY68" fmla="*/ 1436117 h 6859461"/>
              <a:gd name="connsiteX69" fmla="*/ 2149348 w 12192000"/>
              <a:gd name="connsiteY69" fmla="*/ 1436117 h 6859461"/>
              <a:gd name="connsiteX70" fmla="*/ 2149348 w 12192000"/>
              <a:gd name="connsiteY70" fmla="*/ 1675385 h 6859461"/>
              <a:gd name="connsiteX71" fmla="*/ 2052193 w 12192000"/>
              <a:gd name="connsiteY71" fmla="*/ 1675385 h 6859461"/>
              <a:gd name="connsiteX72" fmla="*/ 2052193 w 12192000"/>
              <a:gd name="connsiteY72" fmla="*/ 1914209 h 6859461"/>
              <a:gd name="connsiteX73" fmla="*/ 2333942 w 12192000"/>
              <a:gd name="connsiteY73" fmla="*/ 1914209 h 6859461"/>
              <a:gd name="connsiteX74" fmla="*/ 2333942 w 12192000"/>
              <a:gd name="connsiteY74" fmla="*/ 1436117 h 6859461"/>
              <a:gd name="connsiteX75" fmla="*/ 2880742 w 12192000"/>
              <a:gd name="connsiteY75" fmla="*/ 1436117 h 6859461"/>
              <a:gd name="connsiteX76" fmla="*/ 2880742 w 12192000"/>
              <a:gd name="connsiteY76" fmla="*/ 1196341 h 6859461"/>
              <a:gd name="connsiteX77" fmla="*/ 3297556 w 12192000"/>
              <a:gd name="connsiteY77" fmla="*/ 1196341 h 6859461"/>
              <a:gd name="connsiteX78" fmla="*/ 3297556 w 12192000"/>
              <a:gd name="connsiteY78" fmla="*/ 957073 h 6859461"/>
              <a:gd name="connsiteX79" fmla="*/ 3483737 w 12192000"/>
              <a:gd name="connsiteY79" fmla="*/ 957073 h 6859461"/>
              <a:gd name="connsiteX80" fmla="*/ 3483737 w 12192000"/>
              <a:gd name="connsiteY80" fmla="*/ 717297 h 6859461"/>
              <a:gd name="connsiteX81" fmla="*/ 3585146 w 12192000"/>
              <a:gd name="connsiteY81" fmla="*/ 717297 h 6859461"/>
              <a:gd name="connsiteX82" fmla="*/ 3585146 w 12192000"/>
              <a:gd name="connsiteY82" fmla="*/ 940563 h 6859461"/>
              <a:gd name="connsiteX83" fmla="*/ 3585146 w 12192000"/>
              <a:gd name="connsiteY83" fmla="*/ 957073 h 6859461"/>
              <a:gd name="connsiteX84" fmla="*/ 4034980 w 12192000"/>
              <a:gd name="connsiteY84" fmla="*/ 957073 h 6859461"/>
              <a:gd name="connsiteX85" fmla="*/ 4034980 w 12192000"/>
              <a:gd name="connsiteY85" fmla="*/ 1196341 h 6859461"/>
              <a:gd name="connsiteX86" fmla="*/ 4135629 w 12192000"/>
              <a:gd name="connsiteY86" fmla="*/ 1196341 h 6859461"/>
              <a:gd name="connsiteX87" fmla="*/ 4135629 w 12192000"/>
              <a:gd name="connsiteY87" fmla="*/ 957073 h 6859461"/>
              <a:gd name="connsiteX88" fmla="*/ 4344925 w 12192000"/>
              <a:gd name="connsiteY88" fmla="*/ 957073 h 6859461"/>
              <a:gd name="connsiteX89" fmla="*/ 4344925 w 12192000"/>
              <a:gd name="connsiteY89" fmla="*/ 717297 h 6859461"/>
              <a:gd name="connsiteX90" fmla="*/ 4926774 w 12192000"/>
              <a:gd name="connsiteY90" fmla="*/ 717297 h 6859461"/>
              <a:gd name="connsiteX91" fmla="*/ 4926774 w 12192000"/>
              <a:gd name="connsiteY91" fmla="*/ 956565 h 6859461"/>
              <a:gd name="connsiteX92" fmla="*/ 4926774 w 12192000"/>
              <a:gd name="connsiteY92" fmla="*/ 957073 h 6859461"/>
              <a:gd name="connsiteX93" fmla="*/ 5396104 w 12192000"/>
              <a:gd name="connsiteY93" fmla="*/ 957073 h 6859461"/>
              <a:gd name="connsiteX94" fmla="*/ 5396104 w 12192000"/>
              <a:gd name="connsiteY94" fmla="*/ 717805 h 6859461"/>
              <a:gd name="connsiteX95" fmla="*/ 5852795 w 12192000"/>
              <a:gd name="connsiteY95" fmla="*/ 717805 h 6859461"/>
              <a:gd name="connsiteX96" fmla="*/ 5852795 w 12192000"/>
              <a:gd name="connsiteY96" fmla="*/ 478537 h 6859461"/>
              <a:gd name="connsiteX97" fmla="*/ 5659311 w 12192000"/>
              <a:gd name="connsiteY97" fmla="*/ 478537 h 6859461"/>
              <a:gd name="connsiteX98" fmla="*/ 5659311 w 12192000"/>
              <a:gd name="connsiteY98" fmla="*/ 239269 h 6859461"/>
              <a:gd name="connsiteX99" fmla="*/ 6399149 w 12192000"/>
              <a:gd name="connsiteY99" fmla="*/ 239269 h 6859461"/>
              <a:gd name="connsiteX100" fmla="*/ 0 w 12192000"/>
              <a:gd name="connsiteY100" fmla="*/ 1461 h 6859461"/>
              <a:gd name="connsiteX101" fmla="*/ 1 w 12192000"/>
              <a:gd name="connsiteY101" fmla="*/ 1461 h 6859461"/>
              <a:gd name="connsiteX102" fmla="*/ 1 w 12192000"/>
              <a:gd name="connsiteY102" fmla="*/ 6859461 h 6859461"/>
              <a:gd name="connsiteX103" fmla="*/ 0 w 12192000"/>
              <a:gd name="connsiteY103" fmla="*/ 6859461 h 6859461"/>
              <a:gd name="connsiteX104" fmla="*/ 12184379 w 12192000"/>
              <a:gd name="connsiteY104" fmla="*/ 65 h 6859461"/>
              <a:gd name="connsiteX105" fmla="*/ 12184380 w 12192000"/>
              <a:gd name="connsiteY105" fmla="*/ 65 h 6859461"/>
              <a:gd name="connsiteX106" fmla="*/ 12184380 w 12192000"/>
              <a:gd name="connsiteY106" fmla="*/ 1461 h 6859461"/>
              <a:gd name="connsiteX107" fmla="*/ 12184379 w 12192000"/>
              <a:gd name="connsiteY107" fmla="*/ 1461 h 6859461"/>
              <a:gd name="connsiteX108" fmla="*/ 1 w 12192000"/>
              <a:gd name="connsiteY108" fmla="*/ 0 h 6859461"/>
              <a:gd name="connsiteX109" fmla="*/ 12184379 w 12192000"/>
              <a:gd name="connsiteY109" fmla="*/ 0 h 6859461"/>
              <a:gd name="connsiteX110" fmla="*/ 12184379 w 12192000"/>
              <a:gd name="connsiteY110" fmla="*/ 65 h 6859461"/>
              <a:gd name="connsiteX111" fmla="*/ 7844853 w 12192000"/>
              <a:gd name="connsiteY111" fmla="*/ 65 h 6859461"/>
              <a:gd name="connsiteX112" fmla="*/ 7844853 w 12192000"/>
              <a:gd name="connsiteY112" fmla="*/ 1461 h 6859461"/>
              <a:gd name="connsiteX113" fmla="*/ 7742555 w 12192000"/>
              <a:gd name="connsiteY113" fmla="*/ 1461 h 6859461"/>
              <a:gd name="connsiteX114" fmla="*/ 7742555 w 12192000"/>
              <a:gd name="connsiteY114" fmla="*/ 1 h 6859461"/>
              <a:gd name="connsiteX115" fmla="*/ 6399149 w 12192000"/>
              <a:gd name="connsiteY115" fmla="*/ 1 h 6859461"/>
              <a:gd name="connsiteX116" fmla="*/ 6399149 w 12192000"/>
              <a:gd name="connsiteY116" fmla="*/ 1461 h 6859461"/>
              <a:gd name="connsiteX117" fmla="*/ 1 w 12192000"/>
              <a:gd name="connsiteY117" fmla="*/ 1461 h 685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12192000" h="6859461">
                <a:moveTo>
                  <a:pt x="1417002" y="2153159"/>
                </a:moveTo>
                <a:lnTo>
                  <a:pt x="1417002" y="2392364"/>
                </a:lnTo>
                <a:lnTo>
                  <a:pt x="1519301" y="2392364"/>
                </a:lnTo>
                <a:lnTo>
                  <a:pt x="1519301" y="2153159"/>
                </a:lnTo>
                <a:close/>
                <a:moveTo>
                  <a:pt x="3242565" y="1437006"/>
                </a:moveTo>
                <a:lnTo>
                  <a:pt x="3242565" y="1676274"/>
                </a:lnTo>
                <a:lnTo>
                  <a:pt x="3344862" y="1676274"/>
                </a:lnTo>
                <a:lnTo>
                  <a:pt x="3344862" y="1437006"/>
                </a:lnTo>
                <a:close/>
                <a:moveTo>
                  <a:pt x="3683953" y="1196405"/>
                </a:moveTo>
                <a:lnTo>
                  <a:pt x="3684144" y="1196595"/>
                </a:lnTo>
                <a:lnTo>
                  <a:pt x="3683699" y="1196976"/>
                </a:lnTo>
                <a:lnTo>
                  <a:pt x="3683699" y="1437006"/>
                </a:lnTo>
                <a:lnTo>
                  <a:pt x="3785172" y="1437006"/>
                </a:lnTo>
                <a:lnTo>
                  <a:pt x="3785172" y="1196405"/>
                </a:lnTo>
                <a:close/>
                <a:moveTo>
                  <a:pt x="4288980" y="1196341"/>
                </a:moveTo>
                <a:lnTo>
                  <a:pt x="4288980" y="1435609"/>
                </a:lnTo>
                <a:lnTo>
                  <a:pt x="4470844" y="1435609"/>
                </a:lnTo>
                <a:lnTo>
                  <a:pt x="4470844" y="1196341"/>
                </a:lnTo>
                <a:close/>
                <a:moveTo>
                  <a:pt x="6176327" y="478029"/>
                </a:moveTo>
                <a:lnTo>
                  <a:pt x="6176327" y="717297"/>
                </a:lnTo>
                <a:lnTo>
                  <a:pt x="6278626" y="717297"/>
                </a:lnTo>
                <a:lnTo>
                  <a:pt x="6278626" y="478029"/>
                </a:lnTo>
                <a:close/>
                <a:moveTo>
                  <a:pt x="5047933" y="239268"/>
                </a:moveTo>
                <a:lnTo>
                  <a:pt x="5502529" y="239268"/>
                </a:lnTo>
                <a:lnTo>
                  <a:pt x="5502529" y="478536"/>
                </a:lnTo>
                <a:lnTo>
                  <a:pt x="5047933" y="478536"/>
                </a:lnTo>
                <a:close/>
                <a:moveTo>
                  <a:pt x="4763833" y="239268"/>
                </a:moveTo>
                <a:lnTo>
                  <a:pt x="4945698" y="239268"/>
                </a:lnTo>
                <a:lnTo>
                  <a:pt x="4945698" y="478536"/>
                </a:lnTo>
                <a:lnTo>
                  <a:pt x="4763833" y="478536"/>
                </a:lnTo>
                <a:close/>
                <a:moveTo>
                  <a:pt x="12184380" y="1461"/>
                </a:moveTo>
                <a:lnTo>
                  <a:pt x="12192000" y="1461"/>
                </a:lnTo>
                <a:lnTo>
                  <a:pt x="12192000" y="6859461"/>
                </a:lnTo>
                <a:lnTo>
                  <a:pt x="12184379" y="6859461"/>
                </a:lnTo>
                <a:lnTo>
                  <a:pt x="12184379" y="14187"/>
                </a:lnTo>
                <a:close/>
                <a:moveTo>
                  <a:pt x="6399149" y="1461"/>
                </a:moveTo>
                <a:lnTo>
                  <a:pt x="7742555" y="1461"/>
                </a:lnTo>
                <a:lnTo>
                  <a:pt x="7742555" y="239269"/>
                </a:lnTo>
                <a:lnTo>
                  <a:pt x="7844853" y="239269"/>
                </a:lnTo>
                <a:lnTo>
                  <a:pt x="7844853" y="1461"/>
                </a:lnTo>
                <a:lnTo>
                  <a:pt x="12184379" y="1461"/>
                </a:lnTo>
                <a:lnTo>
                  <a:pt x="12184379" y="14187"/>
                </a:lnTo>
                <a:lnTo>
                  <a:pt x="12184062" y="4121342"/>
                </a:lnTo>
                <a:lnTo>
                  <a:pt x="12179807" y="4121342"/>
                </a:lnTo>
                <a:lnTo>
                  <a:pt x="12179807" y="6855398"/>
                </a:lnTo>
                <a:lnTo>
                  <a:pt x="5270" y="6855398"/>
                </a:lnTo>
                <a:lnTo>
                  <a:pt x="5270" y="6849048"/>
                </a:lnTo>
                <a:lnTo>
                  <a:pt x="2095" y="6849048"/>
                </a:lnTo>
                <a:lnTo>
                  <a:pt x="2095" y="3780410"/>
                </a:lnTo>
                <a:lnTo>
                  <a:pt x="5270" y="3780410"/>
                </a:lnTo>
                <a:lnTo>
                  <a:pt x="5270" y="2631314"/>
                </a:lnTo>
                <a:lnTo>
                  <a:pt x="322770" y="2631314"/>
                </a:lnTo>
                <a:lnTo>
                  <a:pt x="322770" y="2392427"/>
                </a:lnTo>
                <a:lnTo>
                  <a:pt x="491680" y="2392427"/>
                </a:lnTo>
                <a:lnTo>
                  <a:pt x="491680" y="2153159"/>
                </a:lnTo>
                <a:lnTo>
                  <a:pt x="589343" y="2153159"/>
                </a:lnTo>
                <a:lnTo>
                  <a:pt x="589343" y="2392427"/>
                </a:lnTo>
                <a:lnTo>
                  <a:pt x="773620" y="2392427"/>
                </a:lnTo>
                <a:lnTo>
                  <a:pt x="773620" y="2631314"/>
                </a:lnTo>
                <a:lnTo>
                  <a:pt x="875030" y="2631314"/>
                </a:lnTo>
                <a:lnTo>
                  <a:pt x="875030" y="2392427"/>
                </a:lnTo>
                <a:lnTo>
                  <a:pt x="1055306" y="2392427"/>
                </a:lnTo>
                <a:lnTo>
                  <a:pt x="1055306" y="2153223"/>
                </a:lnTo>
                <a:lnTo>
                  <a:pt x="874903" y="2153223"/>
                </a:lnTo>
                <a:lnTo>
                  <a:pt x="874903" y="1913955"/>
                </a:lnTo>
                <a:lnTo>
                  <a:pt x="1711388" y="1913955"/>
                </a:lnTo>
                <a:lnTo>
                  <a:pt x="1711388" y="1675385"/>
                </a:lnTo>
                <a:lnTo>
                  <a:pt x="1967484" y="1675385"/>
                </a:lnTo>
                <a:lnTo>
                  <a:pt x="1967484" y="1436117"/>
                </a:lnTo>
                <a:lnTo>
                  <a:pt x="2149348" y="1436117"/>
                </a:lnTo>
                <a:lnTo>
                  <a:pt x="2149348" y="1675385"/>
                </a:lnTo>
                <a:lnTo>
                  <a:pt x="2052193" y="1675385"/>
                </a:lnTo>
                <a:lnTo>
                  <a:pt x="2052193" y="1914209"/>
                </a:lnTo>
                <a:cubicBezTo>
                  <a:pt x="2052193" y="1914209"/>
                  <a:pt x="2333942" y="1914209"/>
                  <a:pt x="2333942" y="1914209"/>
                </a:cubicBezTo>
                <a:lnTo>
                  <a:pt x="2333942" y="1436117"/>
                </a:lnTo>
                <a:lnTo>
                  <a:pt x="2880742" y="1436117"/>
                </a:lnTo>
                <a:lnTo>
                  <a:pt x="2880742" y="1196341"/>
                </a:lnTo>
                <a:lnTo>
                  <a:pt x="3297556" y="1196341"/>
                </a:lnTo>
                <a:lnTo>
                  <a:pt x="3297556" y="957073"/>
                </a:lnTo>
                <a:lnTo>
                  <a:pt x="3483737" y="957073"/>
                </a:lnTo>
                <a:lnTo>
                  <a:pt x="3483737" y="717297"/>
                </a:lnTo>
                <a:lnTo>
                  <a:pt x="3585146" y="717297"/>
                </a:lnTo>
                <a:lnTo>
                  <a:pt x="3585146" y="940563"/>
                </a:lnTo>
                <a:lnTo>
                  <a:pt x="3585146" y="957073"/>
                </a:lnTo>
                <a:lnTo>
                  <a:pt x="4034980" y="957073"/>
                </a:lnTo>
                <a:lnTo>
                  <a:pt x="4034980" y="1196341"/>
                </a:lnTo>
                <a:lnTo>
                  <a:pt x="4135629" y="1196341"/>
                </a:lnTo>
                <a:lnTo>
                  <a:pt x="4135629" y="957073"/>
                </a:lnTo>
                <a:lnTo>
                  <a:pt x="4344925" y="957073"/>
                </a:lnTo>
                <a:lnTo>
                  <a:pt x="4344925" y="717297"/>
                </a:lnTo>
                <a:lnTo>
                  <a:pt x="4926774" y="717297"/>
                </a:lnTo>
                <a:lnTo>
                  <a:pt x="4926774" y="956565"/>
                </a:lnTo>
                <a:lnTo>
                  <a:pt x="4926774" y="957073"/>
                </a:lnTo>
                <a:lnTo>
                  <a:pt x="5396104" y="957073"/>
                </a:lnTo>
                <a:lnTo>
                  <a:pt x="5396104" y="717805"/>
                </a:lnTo>
                <a:lnTo>
                  <a:pt x="5852795" y="717805"/>
                </a:lnTo>
                <a:lnTo>
                  <a:pt x="5852795" y="478537"/>
                </a:lnTo>
                <a:lnTo>
                  <a:pt x="5659311" y="478537"/>
                </a:lnTo>
                <a:lnTo>
                  <a:pt x="5659311" y="239269"/>
                </a:lnTo>
                <a:lnTo>
                  <a:pt x="6399149" y="239269"/>
                </a:lnTo>
                <a:close/>
                <a:moveTo>
                  <a:pt x="0" y="1461"/>
                </a:moveTo>
                <a:lnTo>
                  <a:pt x="1" y="1461"/>
                </a:lnTo>
                <a:lnTo>
                  <a:pt x="1" y="6859461"/>
                </a:lnTo>
                <a:lnTo>
                  <a:pt x="0" y="6859461"/>
                </a:lnTo>
                <a:close/>
                <a:moveTo>
                  <a:pt x="12184379" y="65"/>
                </a:moveTo>
                <a:lnTo>
                  <a:pt x="12184380" y="65"/>
                </a:lnTo>
                <a:lnTo>
                  <a:pt x="12184380" y="1461"/>
                </a:lnTo>
                <a:lnTo>
                  <a:pt x="12184379" y="1461"/>
                </a:lnTo>
                <a:close/>
                <a:moveTo>
                  <a:pt x="1" y="0"/>
                </a:moveTo>
                <a:lnTo>
                  <a:pt x="12184379" y="0"/>
                </a:lnTo>
                <a:lnTo>
                  <a:pt x="12184379" y="65"/>
                </a:lnTo>
                <a:lnTo>
                  <a:pt x="7844853" y="65"/>
                </a:lnTo>
                <a:lnTo>
                  <a:pt x="7844853" y="1461"/>
                </a:lnTo>
                <a:lnTo>
                  <a:pt x="7742555" y="1461"/>
                </a:lnTo>
                <a:lnTo>
                  <a:pt x="7742555" y="1"/>
                </a:lnTo>
                <a:lnTo>
                  <a:pt x="6399149" y="1"/>
                </a:lnTo>
                <a:lnTo>
                  <a:pt x="6399149" y="1461"/>
                </a:lnTo>
                <a:lnTo>
                  <a:pt x="1" y="1461"/>
                </a:lnTo>
                <a:close/>
              </a:path>
            </a:pathLst>
          </a:custGeom>
          <a:solidFill>
            <a:schemeClr val="tx1"/>
          </a:solidFill>
        </p:spPr>
        <p:txBody>
          <a:bodyPr wrap="square">
            <a:noAutofit/>
          </a:bodyPr>
          <a:lstStyle/>
          <a:p>
            <a:endParaRPr lang="en-US"/>
          </a:p>
        </p:txBody>
      </p:sp>
      <p:sp>
        <p:nvSpPr>
          <p:cNvPr id="3" name="Title Placeholder 13">
            <a:extLst>
              <a:ext uri="{FF2B5EF4-FFF2-40B4-BE49-F238E27FC236}">
                <a16:creationId xmlns:a16="http://schemas.microsoft.com/office/drawing/2014/main" id="{5175FC80-210B-5A2B-F6D8-D7C75DA4C1A6}"/>
              </a:ext>
            </a:extLst>
          </p:cNvPr>
          <p:cNvSpPr>
            <a:spLocks noGrp="1"/>
          </p:cNvSpPr>
          <p:nvPr>
            <p:ph type="title" hasCustomPrompt="1"/>
          </p:nvPr>
        </p:nvSpPr>
        <p:spPr>
          <a:xfrm>
            <a:off x="2616058" y="3009007"/>
            <a:ext cx="4319587" cy="1231106"/>
          </a:xfrm>
          <a:prstGeom prst="rect">
            <a:avLst/>
          </a:prstGeom>
        </p:spPr>
        <p:txBody>
          <a:bodyPr vert="horz" wrap="square" lIns="0" tIns="0" rIns="0" bIns="0" rtlCol="0" anchor="t" anchorCtr="0">
            <a:spAutoFit/>
          </a:bodyPr>
          <a:lstStyle>
            <a:lvl1pPr>
              <a:defRPr sz="4000">
                <a:solidFill>
                  <a:schemeClr val="bg1"/>
                </a:solidFill>
              </a:defRPr>
            </a:lvl1pPr>
          </a:lstStyle>
          <a:p>
            <a:r>
              <a:rPr lang="en-US"/>
              <a:t>Title slide</a:t>
            </a:r>
            <a:br>
              <a:rPr lang="en-US"/>
            </a:br>
            <a:r>
              <a:rPr lang="en-US"/>
              <a:t>Max. two lines</a:t>
            </a:r>
            <a:endParaRPr lang="en-GB"/>
          </a:p>
        </p:txBody>
      </p:sp>
      <p:sp>
        <p:nvSpPr>
          <p:cNvPr id="4" name="Rectangle 3">
            <a:extLst>
              <a:ext uri="{FF2B5EF4-FFF2-40B4-BE49-F238E27FC236}">
                <a16:creationId xmlns:a16="http://schemas.microsoft.com/office/drawing/2014/main" id="{6E50E2FF-EA26-870F-B676-8DAF035F3075}"/>
              </a:ext>
            </a:extLst>
          </p:cNvPr>
          <p:cNvSpPr/>
          <p:nvPr userDrawn="1"/>
        </p:nvSpPr>
        <p:spPr>
          <a:xfrm>
            <a:off x="8075966" y="-1070925"/>
            <a:ext cx="4116033" cy="89998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0" indent="0" algn="l">
              <a:buFont typeface="+mj-lt"/>
              <a:buNone/>
            </a:pPr>
            <a:r>
              <a:rPr lang="en-US" sz="1400" b="0">
                <a:solidFill>
                  <a:srgbClr val="E40046"/>
                </a:solidFill>
              </a:rPr>
              <a:t>Either use photo dividers or colour dividers don’t mix and match</a:t>
            </a: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4017745718"/>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10_Title Only">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id="{6BE8D818-BF4A-6255-2C9D-8D2A2D00690E}"/>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r="1592" b="1592"/>
          <a:stretch/>
        </p:blipFill>
        <p:spPr>
          <a:xfrm>
            <a:off x="0" y="0"/>
            <a:ext cx="12192000" cy="6858000"/>
          </a:xfrm>
          <a:prstGeom prst="rect">
            <a:avLst/>
          </a:prstGeom>
        </p:spPr>
      </p:pic>
      <p:sp>
        <p:nvSpPr>
          <p:cNvPr id="7" name="Title Placeholder 13">
            <a:extLst>
              <a:ext uri="{FF2B5EF4-FFF2-40B4-BE49-F238E27FC236}">
                <a16:creationId xmlns:a16="http://schemas.microsoft.com/office/drawing/2014/main" id="{104D388C-C8C9-153D-E99E-4E8009911BDD}"/>
              </a:ext>
            </a:extLst>
          </p:cNvPr>
          <p:cNvSpPr>
            <a:spLocks noGrp="1"/>
          </p:cNvSpPr>
          <p:nvPr>
            <p:ph type="title" hasCustomPrompt="1"/>
          </p:nvPr>
        </p:nvSpPr>
        <p:spPr>
          <a:xfrm>
            <a:off x="5316538" y="1160463"/>
            <a:ext cx="6119811"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sp>
        <p:nvSpPr>
          <p:cNvPr id="6" name="Rectangle 5">
            <a:extLst>
              <a:ext uri="{FF2B5EF4-FFF2-40B4-BE49-F238E27FC236}">
                <a16:creationId xmlns:a16="http://schemas.microsoft.com/office/drawing/2014/main" id="{EC46EC70-B8F1-8496-9C2F-8EE6ADB52465}"/>
              </a:ext>
            </a:extLst>
          </p:cNvPr>
          <p:cNvSpPr/>
          <p:nvPr userDrawn="1"/>
        </p:nvSpPr>
        <p:spPr>
          <a:xfrm>
            <a:off x="8075966" y="-1070925"/>
            <a:ext cx="4116033" cy="89998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0" indent="0" algn="l">
              <a:buFont typeface="+mj-lt"/>
              <a:buNone/>
            </a:pPr>
            <a:r>
              <a:rPr lang="en-US" sz="1400" b="0">
                <a:solidFill>
                  <a:srgbClr val="E40046"/>
                </a:solidFill>
              </a:rPr>
              <a:t>xxx</a:t>
            </a:r>
          </a:p>
          <a:p>
            <a:pPr marL="0" indent="0" algn="l">
              <a:buFont typeface="+mj-lt"/>
              <a:buNone/>
            </a:pPr>
            <a:endParaRPr lang="en-US" sz="1800" b="0">
              <a:solidFill>
                <a:srgbClr val="E40046"/>
              </a:solidFill>
            </a:endParaRPr>
          </a:p>
        </p:txBody>
      </p:sp>
      <p:sp>
        <p:nvSpPr>
          <p:cNvPr id="9" name="Slide Number Placeholder 2">
            <a:extLst>
              <a:ext uri="{FF2B5EF4-FFF2-40B4-BE49-F238E27FC236}">
                <a16:creationId xmlns:a16="http://schemas.microsoft.com/office/drawing/2014/main" id="{A3A49431-06D5-AE22-11F4-C7FE14BF1690}"/>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1"/>
                </a:solidFill>
              </a:defRPr>
            </a:lvl1pPr>
          </a:lstStyle>
          <a:p>
            <a:pPr algn="r"/>
            <a:r>
              <a:rPr lang="en-GB"/>
              <a:t>RSM | </a:t>
            </a:r>
            <a:fld id="{D3664AF6-26E3-4378-990F-C4F4E21208D6}" type="slidenum">
              <a:rPr smtClean="0"/>
              <a:pPr algn="r"/>
              <a:t>‹#›</a:t>
            </a:fld>
            <a:endParaRPr/>
          </a:p>
        </p:txBody>
      </p:sp>
      <p:grpSp>
        <p:nvGrpSpPr>
          <p:cNvPr id="24" name="Group 23">
            <a:extLst>
              <a:ext uri="{FF2B5EF4-FFF2-40B4-BE49-F238E27FC236}">
                <a16:creationId xmlns:a16="http://schemas.microsoft.com/office/drawing/2014/main" id="{0A0D3B85-ED5B-1E3D-DFC6-A1D7FF6706C3}"/>
              </a:ext>
            </a:extLst>
          </p:cNvPr>
          <p:cNvGrpSpPr/>
          <p:nvPr userDrawn="1"/>
        </p:nvGrpSpPr>
        <p:grpSpPr>
          <a:xfrm>
            <a:off x="10863102" y="309052"/>
            <a:ext cx="911847" cy="382707"/>
            <a:chOff x="7459170" y="481236"/>
            <a:chExt cx="2697427" cy="1132124"/>
          </a:xfrm>
          <a:solidFill>
            <a:schemeClr val="bg1"/>
          </a:solidFill>
        </p:grpSpPr>
        <p:sp>
          <p:nvSpPr>
            <p:cNvPr id="25" name="Freeform 24">
              <a:extLst>
                <a:ext uri="{FF2B5EF4-FFF2-40B4-BE49-F238E27FC236}">
                  <a16:creationId xmlns:a16="http://schemas.microsoft.com/office/drawing/2014/main" id="{B580446A-1135-33B9-3FAD-2870149BBF3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C26B99C1-1718-1756-8D39-8FEFE2C8793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E66819A6-6CA6-261D-3477-D0DA1E11900A}"/>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8BF64F8-020F-932B-8EC5-818FBB297D02}"/>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4AA0F19-F799-C1C5-BB29-45EC36C8A9A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3489BCCD-110C-3447-0F8C-8E6174676DA7}"/>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A7FFDC9A-C4BA-580D-027F-A202C844C3F6}"/>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171956507"/>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userDrawn="1">
  <p:cSld name="11_Title Only">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05608BF-D0C9-1827-6F00-D95777FEBB08}"/>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r="1592" b="1592"/>
          <a:stretch/>
        </p:blipFill>
        <p:spPr>
          <a:xfrm>
            <a:off x="0" y="0"/>
            <a:ext cx="12192000" cy="6858000"/>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userDrawn="1"/>
        </p:nvGrpSpPr>
        <p:grpSpPr>
          <a:xfrm>
            <a:off x="10863102" y="309052"/>
            <a:ext cx="911847" cy="382707"/>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5316538" y="1160463"/>
            <a:ext cx="6119811"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sp>
        <p:nvSpPr>
          <p:cNvPr id="5" name="Slide Number Placeholder 2">
            <a:extLst>
              <a:ext uri="{FF2B5EF4-FFF2-40B4-BE49-F238E27FC236}">
                <a16:creationId xmlns:a16="http://schemas.microsoft.com/office/drawing/2014/main" id="{97851DBA-CD66-A304-93BD-8987704CC837}"/>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1"/>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3493825821"/>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userDrawn="1">
  <p:cSld name="15_Title Only">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2411157B-860F-0E36-4822-9DD83DD583B4}"/>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r="1592" b="1592"/>
          <a:stretch/>
        </p:blipFill>
        <p:spPr>
          <a:xfrm>
            <a:off x="0" y="0"/>
            <a:ext cx="12192000" cy="6858000"/>
          </a:xfrm>
          <a:prstGeom prst="rect">
            <a:avLst/>
          </a:prstGeom>
        </p:spPr>
      </p:pic>
      <p:sp>
        <p:nvSpPr>
          <p:cNvPr id="9" name="Title Placeholder 13">
            <a:extLst>
              <a:ext uri="{FF2B5EF4-FFF2-40B4-BE49-F238E27FC236}">
                <a16:creationId xmlns:a16="http://schemas.microsoft.com/office/drawing/2014/main" id="{79DE4726-69C5-555D-D13D-0397913A2D5D}"/>
              </a:ext>
            </a:extLst>
          </p:cNvPr>
          <p:cNvSpPr>
            <a:spLocks noGrp="1"/>
          </p:cNvSpPr>
          <p:nvPr>
            <p:ph type="title" hasCustomPrompt="1"/>
          </p:nvPr>
        </p:nvSpPr>
        <p:spPr>
          <a:xfrm>
            <a:off x="5316538" y="1160463"/>
            <a:ext cx="6119811"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sp>
        <p:nvSpPr>
          <p:cNvPr id="6" name="Slide Number Placeholder 2">
            <a:extLst>
              <a:ext uri="{FF2B5EF4-FFF2-40B4-BE49-F238E27FC236}">
                <a16:creationId xmlns:a16="http://schemas.microsoft.com/office/drawing/2014/main" id="{970CE1FB-F5BE-63E8-500B-53487CB1CD08}"/>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1"/>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1CADA97B-3D09-8839-4324-864243AD36FA}"/>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B79A3E51-01A9-8ECE-1488-3F648E0D9781}"/>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7DFCB2F0-C743-1A6C-C468-C34472696BB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3D9A773B-4E22-F692-953F-AF98D66E05F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7D61BEC5-0BDF-2B57-2C93-BE956A659A5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4D5C56AA-F657-6023-C790-EDECC4EAA05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2D493B2B-91D8-A2E6-1496-2EAE40BAE095}"/>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2BE64351-FCC0-935D-FEED-7AD480E5328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642538937"/>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userDrawn="1">
  <p:cSld name="18_Title Only">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2411157B-860F-0E36-4822-9DD83DD583B4}"/>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r="1592" b="1592"/>
          <a:stretch/>
        </p:blipFill>
        <p:spPr>
          <a:xfrm>
            <a:off x="0" y="0"/>
            <a:ext cx="12192000" cy="6858000"/>
          </a:xfrm>
          <a:prstGeom prst="rect">
            <a:avLst/>
          </a:prstGeom>
        </p:spPr>
      </p:pic>
      <p:sp>
        <p:nvSpPr>
          <p:cNvPr id="9" name="Title Placeholder 13">
            <a:extLst>
              <a:ext uri="{FF2B5EF4-FFF2-40B4-BE49-F238E27FC236}">
                <a16:creationId xmlns:a16="http://schemas.microsoft.com/office/drawing/2014/main" id="{79DE4726-69C5-555D-D13D-0397913A2D5D}"/>
              </a:ext>
            </a:extLst>
          </p:cNvPr>
          <p:cNvSpPr>
            <a:spLocks noGrp="1"/>
          </p:cNvSpPr>
          <p:nvPr>
            <p:ph type="title" hasCustomPrompt="1"/>
          </p:nvPr>
        </p:nvSpPr>
        <p:spPr>
          <a:xfrm>
            <a:off x="5316538" y="1160463"/>
            <a:ext cx="6119811"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sp>
        <p:nvSpPr>
          <p:cNvPr id="6" name="Slide Number Placeholder 2">
            <a:extLst>
              <a:ext uri="{FF2B5EF4-FFF2-40B4-BE49-F238E27FC236}">
                <a16:creationId xmlns:a16="http://schemas.microsoft.com/office/drawing/2014/main" id="{970CE1FB-F5BE-63E8-500B-53487CB1CD08}"/>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1"/>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1CADA97B-3D09-8839-4324-864243AD36FA}"/>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B79A3E51-01A9-8ECE-1488-3F648E0D9781}"/>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7DFCB2F0-C743-1A6C-C468-C34472696BB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3D9A773B-4E22-F692-953F-AF98D66E05F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7D61BEC5-0BDF-2B57-2C93-BE956A659A5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4D5C56AA-F657-6023-C790-EDECC4EAA05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2D493B2B-91D8-A2E6-1496-2EAE40BAE095}"/>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2BE64351-FCC0-935D-FEED-7AD480E5328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795912315"/>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userDrawn="1">
  <p:cSld name="14_Title Only">
    <p:bg>
      <p:bgPr>
        <a:solidFill>
          <a:schemeClr val="accent2"/>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6DDE608-E50D-C6D3-805C-9551CAAD5128}"/>
              </a:ext>
            </a:extLst>
          </p:cNvPr>
          <p:cNvGrpSpPr/>
          <p:nvPr userDrawn="1"/>
        </p:nvGrpSpPr>
        <p:grpSpPr>
          <a:xfrm>
            <a:off x="10863102" y="309052"/>
            <a:ext cx="911847" cy="382707"/>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pic>
        <p:nvPicPr>
          <p:cNvPr id="7" name="Graphic 6">
            <a:extLst>
              <a:ext uri="{FF2B5EF4-FFF2-40B4-BE49-F238E27FC236}">
                <a16:creationId xmlns:a16="http://schemas.microsoft.com/office/drawing/2014/main" id="{CE6FFEB1-D53E-7F13-D1AC-68619E6876FE}"/>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sp>
        <p:nvSpPr>
          <p:cNvPr id="5" name="Slide Number Placeholder 2">
            <a:extLst>
              <a:ext uri="{FF2B5EF4-FFF2-40B4-BE49-F238E27FC236}">
                <a16:creationId xmlns:a16="http://schemas.microsoft.com/office/drawing/2014/main" id="{97851DBA-CD66-A304-93BD-8987704CC837}"/>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and subtitle </a:t>
            </a:r>
            <a:endParaRPr lang="en-GB"/>
          </a:p>
        </p:txBody>
      </p:sp>
    </p:spTree>
    <p:extLst>
      <p:ext uri="{BB962C8B-B14F-4D97-AF65-F5344CB8AC3E}">
        <p14:creationId xmlns:p14="http://schemas.microsoft.com/office/powerpoint/2010/main" val="2371949671"/>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userDrawn="1">
  <p:cSld name="16_Title Only">
    <p:bg>
      <p:bgPr>
        <a:solidFill>
          <a:schemeClr val="accent1"/>
        </a:solidFill>
        <a:effectLst/>
      </p:bgPr>
    </p:bg>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19243993-DCF4-918A-43FA-C47318EEBEC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userDrawn="1"/>
        </p:nvGrpSpPr>
        <p:grpSpPr>
          <a:xfrm>
            <a:off x="10863102" y="309052"/>
            <a:ext cx="911847" cy="382707"/>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5" name="Slide Number Placeholder 2">
            <a:extLst>
              <a:ext uri="{FF2B5EF4-FFF2-40B4-BE49-F238E27FC236}">
                <a16:creationId xmlns:a16="http://schemas.microsoft.com/office/drawing/2014/main" id="{97851DBA-CD66-A304-93BD-8987704CC837}"/>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and subtitle </a:t>
            </a:r>
            <a:endParaRPr lang="en-GB"/>
          </a:p>
        </p:txBody>
      </p:sp>
    </p:spTree>
    <p:extLst>
      <p:ext uri="{BB962C8B-B14F-4D97-AF65-F5344CB8AC3E}">
        <p14:creationId xmlns:p14="http://schemas.microsoft.com/office/powerpoint/2010/main" val="3260648161"/>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preserve="1" userDrawn="1">
  <p:cSld name="17_Title Only">
    <p:bg>
      <p:bgPr>
        <a:solidFill>
          <a:schemeClr val="tx1"/>
        </a:solidFill>
        <a:effectLst/>
      </p:bgPr>
    </p:bg>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1051B368-5114-F267-4B40-9EEFDC8CBB2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sp>
        <p:nvSpPr>
          <p:cNvPr id="3" name="Date Placeholder 10">
            <a:extLst>
              <a:ext uri="{FF2B5EF4-FFF2-40B4-BE49-F238E27FC236}">
                <a16:creationId xmlns:a16="http://schemas.microsoft.com/office/drawing/2014/main" id="{ED482B0F-3661-2C0E-F2AE-25C6D5D94EF8}"/>
              </a:ext>
            </a:extLst>
          </p:cNvPr>
          <p:cNvSpPr txBox="1">
            <a:spLocks/>
          </p:cNvSpPr>
          <p:nvPr userDrawn="1"/>
        </p:nvSpPr>
        <p:spPr>
          <a:xfrm>
            <a:off x="815975" y="6338527"/>
            <a:ext cx="1155446" cy="161223"/>
          </a:xfrm>
          <a:prstGeom prst="rect">
            <a:avLst/>
          </a:prstGeom>
        </p:spPr>
        <p:txBody>
          <a:bodyPr vert="horz" lIns="0" tIns="45720" rIns="0" bIns="45720" rtlCol="0" anchor="ctr"/>
          <a:lstStyle>
            <a:defPPr>
              <a:defRPr lang="en-US"/>
            </a:defPPr>
            <a:lvl1pPr marL="0" algn="l" defTabSz="914400" rtl="0" eaLnBrk="1" latinLnBrk="0" hangingPunct="1">
              <a:defRPr sz="1000" kern="120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chemeClr val="bg1"/>
              </a:solidFill>
            </a:endParaRPr>
          </a:p>
        </p:txBody>
      </p:sp>
      <p:sp>
        <p:nvSpPr>
          <p:cNvPr id="5" name="Slide Number Placeholder 2">
            <a:extLst>
              <a:ext uri="{FF2B5EF4-FFF2-40B4-BE49-F238E27FC236}">
                <a16:creationId xmlns:a16="http://schemas.microsoft.com/office/drawing/2014/main" id="{97851DBA-CD66-A304-93BD-8987704CC837}"/>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and subtitle </a:t>
            </a:r>
            <a:endParaRPr lang="en-GB"/>
          </a:p>
        </p:txBody>
      </p:sp>
      <p:grpSp>
        <p:nvGrpSpPr>
          <p:cNvPr id="7" name="Group 6">
            <a:extLst>
              <a:ext uri="{FF2B5EF4-FFF2-40B4-BE49-F238E27FC236}">
                <a16:creationId xmlns:a16="http://schemas.microsoft.com/office/drawing/2014/main" id="{6DF70CF3-5369-F0CD-F65A-6B1BBDB2A459}"/>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146B149D-A648-FD2C-F9A2-8C6C034D772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71D187A-2D75-7CB2-5DFB-03533DB8EE6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27F7DE31-B50E-1F41-9A7A-E94FA4A748BB}"/>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9C47B7A3-C519-6A0D-10DB-08D3D3B78C6B}"/>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369F6F2D-3572-DCB3-DC75-881AE80AD72E}"/>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ABF02FBD-005E-9C5A-B312-E411054FAE0B}"/>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71BFD421-FF9F-0B24-B94D-14B0384AF2C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40295385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p:cSld name="Quote layout 2">
    <p:bg>
      <p:bgPr>
        <a:solidFill>
          <a:schemeClr val="accent1"/>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E8F18687-3C0A-6566-F0FB-737EFD515C98}"/>
              </a:ext>
            </a:extLst>
          </p:cNvPr>
          <p:cNvGrpSpPr/>
          <p:nvPr/>
        </p:nvGrpSpPr>
        <p:grpSpPr>
          <a:xfrm>
            <a:off x="2856054" y="1758296"/>
            <a:ext cx="6478588" cy="3239664"/>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8" name="Rectangle 7">
              <a:extLst>
                <a:ext uri="{FF2B5EF4-FFF2-40B4-BE49-F238E27FC236}">
                  <a16:creationId xmlns:a16="http://schemas.microsoft.com/office/drawing/2014/main" id="{1BAEB365-1502-5CA8-6731-02A0268DF296}"/>
                </a:ext>
              </a:extLst>
            </p:cNvPr>
            <p:cNvSpPr/>
            <p:nvPr/>
          </p:nvSpPr>
          <p:spPr>
            <a:xfrm>
              <a:off x="1782283" y="1929167"/>
              <a:ext cx="6873674" cy="311994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grpSp>
        <p:nvGrpSpPr>
          <p:cNvPr id="19" name="Group 18">
            <a:extLst>
              <a:ext uri="{FF2B5EF4-FFF2-40B4-BE49-F238E27FC236}">
                <a16:creationId xmlns:a16="http://schemas.microsoft.com/office/drawing/2014/main" id="{11CF5A0D-6D73-8EF1-67D9-C6BF18DDD270}"/>
              </a:ext>
            </a:extLst>
          </p:cNvPr>
          <p:cNvGrpSpPr/>
          <p:nvPr/>
        </p:nvGrpSpPr>
        <p:grpSpPr>
          <a:xfrm>
            <a:off x="5544152" y="1149038"/>
            <a:ext cx="1181758" cy="936635"/>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p:nvSpPr>
          <p:spPr>
            <a:xfrm>
              <a:off x="3089907" y="1405421"/>
              <a:ext cx="1181758" cy="92872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p:nvGrpSpPr>
        <p:grpSpPr>
          <a:xfrm>
            <a:off x="5544152" y="4457252"/>
            <a:ext cx="1181758" cy="1142060"/>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p:nvSpPr>
          <p:spPr>
            <a:xfrm>
              <a:off x="7936099" y="4562975"/>
              <a:ext cx="1181758" cy="92872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p:spPr>
        <p:txBody>
          <a:bodyPr vert="horz" wrap="square" lIns="0" tIns="0" rIns="0" bIns="0" rtlCol="0" anchor="ctr" anchorCtr="0">
            <a:noAutofit/>
          </a:bodyPr>
          <a:lstStyle>
            <a:lvl1pPr algn="ctr">
              <a:defRPr lang="en-GB" sz="2400" b="0" cap="none">
                <a:solidFill>
                  <a:schemeClr val="bg1"/>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p:spPr>
        <p:txBody>
          <a:bodyPr/>
          <a:lstStyle>
            <a:lvl1pPr marL="0" indent="0" algn="ctr">
              <a:buNone/>
              <a:defRPr sz="1600" b="1">
                <a:solidFill>
                  <a:schemeClr val="bg1"/>
                </a:solidFill>
              </a:defRPr>
            </a:lvl1pPr>
          </a:lstStyle>
          <a:p>
            <a:pPr lvl="0"/>
            <a:r>
              <a:rPr lang="en-GB"/>
              <a:t>Add source here</a:t>
            </a:r>
            <a:endParaRPr lang="en-US"/>
          </a:p>
        </p:txBody>
      </p:sp>
      <p:grpSp>
        <p:nvGrpSpPr>
          <p:cNvPr id="25" name="Group 24">
            <a:extLst>
              <a:ext uri="{FF2B5EF4-FFF2-40B4-BE49-F238E27FC236}">
                <a16:creationId xmlns:a16="http://schemas.microsoft.com/office/drawing/2014/main" id="{1C7C420A-DE6E-87C4-708F-241E4029EAF9}"/>
              </a:ext>
            </a:extLst>
          </p:cNvPr>
          <p:cNvGrpSpPr/>
          <p:nvPr/>
        </p:nvGrpSpPr>
        <p:grpSpPr>
          <a:xfrm>
            <a:off x="10863102" y="309052"/>
            <a:ext cx="911847" cy="382707"/>
            <a:chOff x="7459170" y="481236"/>
            <a:chExt cx="2697427" cy="1132124"/>
          </a:xfrm>
          <a:solidFill>
            <a:schemeClr val="bg1"/>
          </a:solidFill>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2" name="Slide Number Placeholder 1">
            <a:extLst>
              <a:ext uri="{FF2B5EF4-FFF2-40B4-BE49-F238E27FC236}">
                <a16:creationId xmlns:a16="http://schemas.microsoft.com/office/drawing/2014/main" id="{78AEAB72-65FD-EE75-8C62-A403AB48FA2E}"/>
              </a:ext>
            </a:extLst>
          </p:cNvPr>
          <p:cNvSpPr>
            <a:spLocks noGrp="1"/>
          </p:cNvSpPr>
          <p:nvPr>
            <p:ph type="sldNum" sz="quarter" idx="14"/>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669247031"/>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userDrawn="1">
  <p:cSld name="19_Title Only">
    <p:bg>
      <p:bgPr>
        <a:solidFill>
          <a:schemeClr val="accent4"/>
        </a:solidFill>
        <a:effectLst/>
      </p:bgPr>
    </p:bg>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34058A20-5A6B-F5DB-969D-CC8F3EEF2EF0}"/>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userDrawn="1"/>
        </p:nvGrpSpPr>
        <p:grpSpPr>
          <a:xfrm>
            <a:off x="10863102" y="309052"/>
            <a:ext cx="911847" cy="382707"/>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3" name="Date Placeholder 10">
            <a:extLst>
              <a:ext uri="{FF2B5EF4-FFF2-40B4-BE49-F238E27FC236}">
                <a16:creationId xmlns:a16="http://schemas.microsoft.com/office/drawing/2014/main" id="{ED482B0F-3661-2C0E-F2AE-25C6D5D94EF8}"/>
              </a:ext>
            </a:extLst>
          </p:cNvPr>
          <p:cNvSpPr txBox="1">
            <a:spLocks/>
          </p:cNvSpPr>
          <p:nvPr userDrawn="1"/>
        </p:nvSpPr>
        <p:spPr>
          <a:xfrm>
            <a:off x="815975" y="6338527"/>
            <a:ext cx="1155446" cy="161223"/>
          </a:xfrm>
          <a:prstGeom prst="rect">
            <a:avLst/>
          </a:prstGeom>
        </p:spPr>
        <p:txBody>
          <a:bodyPr vert="horz" lIns="0" tIns="45720" rIns="0" bIns="45720" rtlCol="0" anchor="ctr"/>
          <a:lstStyle>
            <a:defPPr>
              <a:defRPr lang="en-US"/>
            </a:defPPr>
            <a:lvl1pPr marL="0" algn="l" defTabSz="914400" rtl="0" eaLnBrk="1" latinLnBrk="0" hangingPunct="1">
              <a:defRPr sz="1000" kern="120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221CCD1D-71E8-1349-854F-81097F3F287F}" type="datetime4">
              <a:rPr lang="en-GB" smtClean="0">
                <a:solidFill>
                  <a:schemeClr val="bg1"/>
                </a:solidFill>
              </a:rPr>
              <a:pPr/>
              <a:t>29 October 2025</a:t>
            </a:fld>
            <a:endParaRPr lang="en-US">
              <a:solidFill>
                <a:schemeClr val="bg1"/>
              </a:solidFill>
            </a:endParaRPr>
          </a:p>
        </p:txBody>
      </p:sp>
      <p:sp>
        <p:nvSpPr>
          <p:cNvPr id="5" name="Slide Number Placeholder 2">
            <a:extLst>
              <a:ext uri="{FF2B5EF4-FFF2-40B4-BE49-F238E27FC236}">
                <a16:creationId xmlns:a16="http://schemas.microsoft.com/office/drawing/2014/main" id="{97851DBA-CD66-A304-93BD-8987704CC837}"/>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and subtitle </a:t>
            </a:r>
            <a:endParaRPr lang="en-GB"/>
          </a:p>
        </p:txBody>
      </p:sp>
    </p:spTree>
    <p:extLst>
      <p:ext uri="{BB962C8B-B14F-4D97-AF65-F5344CB8AC3E}">
        <p14:creationId xmlns:p14="http://schemas.microsoft.com/office/powerpoint/2010/main" val="2934374035"/>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userDrawn="1">
  <p:cSld name="Title and subtitle layout">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23924"/>
            <a:ext cx="12188351" cy="6839019"/>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lvl1pPr>
          </a:lstStyle>
          <a:p>
            <a:r>
              <a:rPr lang="en-US"/>
              <a:t>Title and subtitle </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9" name="Slide Number Placeholder 2">
            <a:extLst>
              <a:ext uri="{FF2B5EF4-FFF2-40B4-BE49-F238E27FC236}">
                <a16:creationId xmlns:a16="http://schemas.microsoft.com/office/drawing/2014/main" id="{00E35B2E-B7EB-64A4-6770-99FFC2FD1426}"/>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418109161"/>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pic>
        <p:nvPicPr>
          <p:cNvPr id="9" name="Graphic 8">
            <a:extLst>
              <a:ext uri="{FF2B5EF4-FFF2-40B4-BE49-F238E27FC236}">
                <a16:creationId xmlns:a16="http://schemas.microsoft.com/office/drawing/2014/main" id="{AA1A32E1-9EE3-AF97-B4C9-DBE3DBC1CEA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4" name="Title Placeholder 13">
            <a:extLst>
              <a:ext uri="{FF2B5EF4-FFF2-40B4-BE49-F238E27FC236}">
                <a16:creationId xmlns:a16="http://schemas.microsoft.com/office/drawing/2014/main" id="{5C229D0C-EAB5-AC89-BB32-39B293CC4D29}"/>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Title and subtitle</a:t>
            </a:r>
            <a:endParaRPr lang="en-GB"/>
          </a:p>
        </p:txBody>
      </p:sp>
      <p:sp>
        <p:nvSpPr>
          <p:cNvPr id="7" name="Body master placeholder">
            <a:extLst>
              <a:ext uri="{FF2B5EF4-FFF2-40B4-BE49-F238E27FC236}">
                <a16:creationId xmlns:a16="http://schemas.microsoft.com/office/drawing/2014/main" id="{F9F6821D-3A0A-81D5-AB3D-42E7EAE7FA21}"/>
              </a:ext>
            </a:extLst>
          </p:cNvPr>
          <p:cNvSpPr>
            <a:spLocks noGrp="1"/>
          </p:cNvSpPr>
          <p:nvPr>
            <p:ph idx="1"/>
          </p:nvPr>
        </p:nvSpPr>
        <p:spPr>
          <a:xfrm>
            <a:off x="815975" y="1881189"/>
            <a:ext cx="10620376" cy="4308474"/>
          </a:xfrm>
          <a:prstGeom prst="rect">
            <a:avLst/>
          </a:prstGeom>
        </p:spPr>
        <p:txBody>
          <a:bodyPr vert="horz" lIns="0" tIns="0" rIns="0" bIns="0" rtlCol="0">
            <a:noAutofit/>
          </a:bodyPr>
          <a:lstStyle>
            <a:lvl1pPr>
              <a:defRPr sz="1400">
                <a:solidFill>
                  <a:schemeClr val="accent3"/>
                </a:solidFill>
              </a:defRPr>
            </a:lvl1pPr>
            <a:lvl2pPr>
              <a:defRPr sz="1400">
                <a:solidFill>
                  <a:schemeClr val="accent3"/>
                </a:solidFill>
              </a:defRPr>
            </a:lvl2pPr>
            <a:lvl3pPr>
              <a:defRPr sz="1400">
                <a:solidFill>
                  <a:schemeClr val="accent3"/>
                </a:solidFill>
              </a:defRPr>
            </a:lvl3pPr>
            <a:lvl4pPr>
              <a:defRPr sz="1400"/>
            </a:lvl4pPr>
            <a:lvl5pPr>
              <a:defRPr sz="1400"/>
            </a:lvl5pPr>
          </a:lstStyle>
          <a:p>
            <a:pPr lvl="0"/>
            <a:r>
              <a:rPr lang="en-US"/>
              <a:t>Click to edit Master text styles</a:t>
            </a:r>
          </a:p>
          <a:p>
            <a:pPr lvl="1"/>
            <a:r>
              <a:rPr lang="en-US"/>
              <a:t>Second level</a:t>
            </a:r>
          </a:p>
          <a:p>
            <a:pPr lvl="2"/>
            <a:r>
              <a:rPr lang="en-US"/>
              <a:t>Third level</a:t>
            </a:r>
          </a:p>
        </p:txBody>
      </p:sp>
      <p:sp>
        <p:nvSpPr>
          <p:cNvPr id="2" name="Text Placeholder 5">
            <a:extLst>
              <a:ext uri="{FF2B5EF4-FFF2-40B4-BE49-F238E27FC236}">
                <a16:creationId xmlns:a16="http://schemas.microsoft.com/office/drawing/2014/main" id="{05967F25-1438-9B8B-70E2-C4A3553ADA8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10" name="Slide Number Placeholder 2">
            <a:extLst>
              <a:ext uri="{FF2B5EF4-FFF2-40B4-BE49-F238E27FC236}">
                <a16:creationId xmlns:a16="http://schemas.microsoft.com/office/drawing/2014/main" id="{B1603B33-C173-2E0C-1642-91A717A76FA3}"/>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3" name="Group 2">
            <a:extLst>
              <a:ext uri="{FF2B5EF4-FFF2-40B4-BE49-F238E27FC236}">
                <a16:creationId xmlns:a16="http://schemas.microsoft.com/office/drawing/2014/main" id="{EA3A1B29-CC56-5B56-9ADA-82F65D00ACC8}"/>
              </a:ext>
            </a:extLst>
          </p:cNvPr>
          <p:cNvGrpSpPr/>
          <p:nvPr userDrawn="1"/>
        </p:nvGrpSpPr>
        <p:grpSpPr>
          <a:xfrm>
            <a:off x="10863102" y="309052"/>
            <a:ext cx="911847" cy="382707"/>
            <a:chOff x="7459170" y="481236"/>
            <a:chExt cx="2697427" cy="1132124"/>
          </a:xfrm>
        </p:grpSpPr>
        <p:sp>
          <p:nvSpPr>
            <p:cNvPr id="6" name="Freeform 5">
              <a:extLst>
                <a:ext uri="{FF2B5EF4-FFF2-40B4-BE49-F238E27FC236}">
                  <a16:creationId xmlns:a16="http://schemas.microsoft.com/office/drawing/2014/main" id="{0AFB12E7-8F59-6B88-A4E5-72440E32DF8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95027124-C843-C363-1FF9-9D724A561E2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3F39CDB-511D-742F-ABAF-3237A026697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6D20E55-C2D1-80B6-31A5-33530E660D0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966A193-8A13-93AB-5592-766ACE27FDF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4764DC05-6DB4-84FA-1581-F179E35F82C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B861E2CC-CD84-0A15-F998-7320D36787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748015353"/>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Two column layout">
    <p:spTree>
      <p:nvGrpSpPr>
        <p:cNvPr id="1" name=""/>
        <p:cNvGrpSpPr/>
        <p:nvPr/>
      </p:nvGrpSpPr>
      <p:grpSpPr>
        <a:xfrm>
          <a:off x="0" y="0"/>
          <a:ext cx="0" cy="0"/>
          <a:chOff x="0" y="0"/>
          <a:chExt cx="0" cy="0"/>
        </a:xfrm>
      </p:grpSpPr>
      <p:pic>
        <p:nvPicPr>
          <p:cNvPr id="37" name="Graphic 36">
            <a:extLst>
              <a:ext uri="{FF2B5EF4-FFF2-40B4-BE49-F238E27FC236}">
                <a16:creationId xmlns:a16="http://schemas.microsoft.com/office/drawing/2014/main" id="{51739BCC-B01A-1378-F0E4-53D9BC65464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3" name="Text Placeholder 2"/>
          <p:cNvSpPr>
            <a:spLocks noGrp="1"/>
          </p:cNvSpPr>
          <p:nvPr>
            <p:ph type="body" sz="quarter" idx="10" hasCustomPrompt="1"/>
          </p:nvPr>
        </p:nvSpPr>
        <p:spPr>
          <a:xfrm>
            <a:off x="815974" y="2276389"/>
            <a:ext cx="5218377" cy="3924386"/>
          </a:xfrm>
          <a:prstGeom prst="rect">
            <a:avLst/>
          </a:prstGeom>
          <a:noFill/>
        </p:spPr>
        <p:txBody>
          <a:bodyPr lIns="0" tIns="72000" rIns="108000" bIns="0"/>
          <a:lstStyle>
            <a:lvl1pPr>
              <a:spcBef>
                <a:spcPts val="600"/>
              </a:spcBef>
              <a:spcAft>
                <a:spcPts val="0"/>
              </a:spcAft>
              <a:defRPr sz="1400">
                <a:solidFill>
                  <a:schemeClr val="accent4"/>
                </a:solidFill>
              </a:defRPr>
            </a:lvl1pPr>
            <a:lvl2pPr marL="180000" indent="-180000">
              <a:spcBef>
                <a:spcPts val="600"/>
              </a:spcBef>
              <a:spcAft>
                <a:spcPts val="0"/>
              </a:spcAft>
              <a:buFont typeface="Wingdings" panose="05000000000000000000" pitchFamily="2" charset="2"/>
              <a:buChar char="§"/>
              <a:defRPr sz="14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815975" y="1893801"/>
            <a:ext cx="5208588" cy="382587"/>
          </a:xfrm>
        </p:spPr>
        <p:txBody>
          <a:bodyPr/>
          <a:lstStyle>
            <a:lvl1pPr>
              <a:defRPr sz="2000" b="1">
                <a:solidFill>
                  <a:schemeClr val="tx2"/>
                </a:solidFill>
                <a:latin typeface="+mn-lt"/>
              </a:defRPr>
            </a:lvl1pPr>
          </a:lstStyle>
          <a:p>
            <a:pPr lvl="0"/>
            <a:r>
              <a:rPr lang="en-US"/>
              <a:t>Click to add text</a:t>
            </a:r>
          </a:p>
        </p:txBody>
      </p:sp>
      <p:sp>
        <p:nvSpPr>
          <p:cNvPr id="9" name="Text Placeholder 7">
            <a:extLst>
              <a:ext uri="{FF2B5EF4-FFF2-40B4-BE49-F238E27FC236}">
                <a16:creationId xmlns:a16="http://schemas.microsoft.com/office/drawing/2014/main" id="{1D53E9C4-30AF-BFDA-EE94-23561F155F8F}"/>
              </a:ext>
            </a:extLst>
          </p:cNvPr>
          <p:cNvSpPr>
            <a:spLocks noGrp="1"/>
          </p:cNvSpPr>
          <p:nvPr>
            <p:ph type="body" sz="quarter" idx="16" hasCustomPrompt="1"/>
          </p:nvPr>
        </p:nvSpPr>
        <p:spPr>
          <a:xfrm>
            <a:off x="6207152" y="1893801"/>
            <a:ext cx="5240129" cy="382587"/>
          </a:xfrm>
        </p:spPr>
        <p:txBody>
          <a:bodyPr/>
          <a:lstStyle>
            <a:lvl1pPr>
              <a:defRPr sz="20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5" cy="553998"/>
          </a:xfrm>
          <a:prstGeom prst="rect">
            <a:avLst/>
          </a:prstGeom>
        </p:spPr>
        <p:txBody>
          <a:bodyPr vert="horz" wrap="square" lIns="0" tIns="0" rIns="0" bIns="0" rtlCol="0" anchor="t" anchorCtr="0">
            <a:spAutoFit/>
          </a:bodyPr>
          <a:lstStyle>
            <a:lvl1pPr>
              <a:defRPr/>
            </a:lvl1pPr>
          </a:lstStyle>
          <a:p>
            <a:r>
              <a:rPr lang="en-US"/>
              <a:t>Two Columns</a:t>
            </a:r>
            <a:endParaRPr lang="en-GB"/>
          </a:p>
        </p:txBody>
      </p:sp>
      <p:sp>
        <p:nvSpPr>
          <p:cNvPr id="7" name="Text Placeholder 2">
            <a:extLst>
              <a:ext uri="{FF2B5EF4-FFF2-40B4-BE49-F238E27FC236}">
                <a16:creationId xmlns:a16="http://schemas.microsoft.com/office/drawing/2014/main" id="{5C6D5DA2-DA15-F87F-6881-BF5592EDA52E}"/>
              </a:ext>
            </a:extLst>
          </p:cNvPr>
          <p:cNvSpPr>
            <a:spLocks noGrp="1"/>
          </p:cNvSpPr>
          <p:nvPr>
            <p:ph type="body" sz="quarter" idx="17" hasCustomPrompt="1"/>
          </p:nvPr>
        </p:nvSpPr>
        <p:spPr>
          <a:xfrm>
            <a:off x="6217973" y="2276389"/>
            <a:ext cx="5218377" cy="3924386"/>
          </a:xfrm>
          <a:prstGeom prst="rect">
            <a:avLst/>
          </a:prstGeom>
          <a:noFill/>
        </p:spPr>
        <p:txBody>
          <a:bodyPr lIns="0" tIns="72000" rIns="108000" bIns="0"/>
          <a:lstStyle>
            <a:lvl1pPr>
              <a:spcBef>
                <a:spcPts val="600"/>
              </a:spcBef>
              <a:spcAft>
                <a:spcPts val="0"/>
              </a:spcAft>
              <a:defRPr sz="1400">
                <a:solidFill>
                  <a:schemeClr val="accent4"/>
                </a:solidFill>
              </a:defRPr>
            </a:lvl1pPr>
            <a:lvl2pPr marL="180000" indent="-180000">
              <a:spcBef>
                <a:spcPts val="600"/>
              </a:spcBef>
              <a:spcAft>
                <a:spcPts val="0"/>
              </a:spcAft>
              <a:buFont typeface="Wingdings" panose="05000000000000000000" pitchFamily="2" charset="2"/>
              <a:buChar char="§"/>
              <a:defRPr sz="14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2" name="Text Placeholder 5">
            <a:extLst>
              <a:ext uri="{FF2B5EF4-FFF2-40B4-BE49-F238E27FC236}">
                <a16:creationId xmlns:a16="http://schemas.microsoft.com/office/drawing/2014/main" id="{6F5E924F-D666-848D-1C0A-839E5C7C0AF0}"/>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11" name="Rectangle 10">
            <a:extLst>
              <a:ext uri="{FF2B5EF4-FFF2-40B4-BE49-F238E27FC236}">
                <a16:creationId xmlns:a16="http://schemas.microsoft.com/office/drawing/2014/main" id="{7B3103E6-1AED-761F-6EDC-C1B83F36F475}"/>
              </a:ext>
            </a:extLst>
          </p:cNvPr>
          <p:cNvSpPr/>
          <p:nvPr userDrawn="1"/>
        </p:nvSpPr>
        <p:spPr>
          <a:xfrm>
            <a:off x="8075966" y="-1070925"/>
            <a:ext cx="4116033" cy="89998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
        <p:nvSpPr>
          <p:cNvPr id="12" name="Slide Number Placeholder 2">
            <a:extLst>
              <a:ext uri="{FF2B5EF4-FFF2-40B4-BE49-F238E27FC236}">
                <a16:creationId xmlns:a16="http://schemas.microsoft.com/office/drawing/2014/main" id="{B281D2B4-8EFC-C573-2175-FA6BE4B0E527}"/>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4" name="Group 3">
            <a:extLst>
              <a:ext uri="{FF2B5EF4-FFF2-40B4-BE49-F238E27FC236}">
                <a16:creationId xmlns:a16="http://schemas.microsoft.com/office/drawing/2014/main" id="{65B9153A-9F04-345A-4CA1-963B01DA3273}"/>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010204AF-B54C-9DDE-2E2F-B236A824F02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8EFA998-022D-EB7B-429D-6A8D03D5B4E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4229862D-C2FE-190A-A1C6-125484EF9A6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36C7C97-7221-506C-27D6-5761C3062C8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6103DB96-7437-13CE-87CA-2CEDF8F9539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62E748EE-30A4-8085-F8F8-D1B24513EA0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31736B5F-F9D7-3285-E3BF-3674828CDA2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87977970"/>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userDrawn="1">
  <p:cSld name="Three column layout">
    <p:spTree>
      <p:nvGrpSpPr>
        <p:cNvPr id="1" name=""/>
        <p:cNvGrpSpPr/>
        <p:nvPr/>
      </p:nvGrpSpPr>
      <p:grpSpPr>
        <a:xfrm>
          <a:off x="0" y="0"/>
          <a:ext cx="0" cy="0"/>
          <a:chOff x="0" y="0"/>
          <a:chExt cx="0" cy="0"/>
        </a:xfrm>
      </p:grpSpPr>
      <p:pic>
        <p:nvPicPr>
          <p:cNvPr id="14" name="Graphic 13">
            <a:extLst>
              <a:ext uri="{FF2B5EF4-FFF2-40B4-BE49-F238E27FC236}">
                <a16:creationId xmlns:a16="http://schemas.microsoft.com/office/drawing/2014/main" id="{372C2C46-13EE-1E57-91A8-AAB689E096A5}"/>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3" name="Text Placeholder 2"/>
          <p:cNvSpPr>
            <a:spLocks noGrp="1"/>
          </p:cNvSpPr>
          <p:nvPr>
            <p:ph type="body" sz="quarter" idx="10" hasCustomPrompt="1"/>
          </p:nvPr>
        </p:nvSpPr>
        <p:spPr>
          <a:xfrm>
            <a:off x="814188" y="2276389"/>
            <a:ext cx="3410149" cy="3924386"/>
          </a:xfrm>
          <a:prstGeom prst="rect">
            <a:avLst/>
          </a:prstGeom>
          <a:noFill/>
        </p:spPr>
        <p:txBody>
          <a:bodyPr lIns="0" tIns="72000" rIns="108000" bIns="0"/>
          <a:lstStyle>
            <a:lvl1pPr>
              <a:spcBef>
                <a:spcPts val="600"/>
              </a:spcBef>
              <a:spcAft>
                <a:spcPts val="0"/>
              </a:spcAft>
              <a:defRPr sz="1400">
                <a:solidFill>
                  <a:schemeClr val="accent4"/>
                </a:solidFill>
              </a:defRPr>
            </a:lvl1pPr>
            <a:lvl2pPr marL="180000" indent="-180000">
              <a:spcBef>
                <a:spcPts val="600"/>
              </a:spcBef>
              <a:spcAft>
                <a:spcPts val="0"/>
              </a:spcAft>
              <a:buFont typeface="Wingdings" panose="05000000000000000000" pitchFamily="2" charset="2"/>
              <a:buChar char="§"/>
              <a:defRPr sz="14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823934" y="1893801"/>
            <a:ext cx="3403771" cy="382587"/>
          </a:xfrm>
        </p:spPr>
        <p:txBody>
          <a:bodyPr/>
          <a:lstStyle>
            <a:lvl1pPr>
              <a:defRPr sz="20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4188" y="709937"/>
            <a:ext cx="10621792" cy="553998"/>
          </a:xfrm>
          <a:prstGeom prst="rect">
            <a:avLst/>
          </a:prstGeom>
        </p:spPr>
        <p:txBody>
          <a:bodyPr vert="horz" wrap="square" lIns="0" tIns="0" rIns="0" bIns="0" rtlCol="0" anchor="t" anchorCtr="0">
            <a:spAutoFit/>
          </a:bodyPr>
          <a:lstStyle>
            <a:lvl1pPr>
              <a:defRPr/>
            </a:lvl1pPr>
          </a:lstStyle>
          <a:p>
            <a:r>
              <a:rPr lang="en-US"/>
              <a:t>Three columns</a:t>
            </a:r>
            <a:endParaRPr lang="en-GB"/>
          </a:p>
        </p:txBody>
      </p:sp>
      <p:sp>
        <p:nvSpPr>
          <p:cNvPr id="4" name="Text Placeholder 2">
            <a:extLst>
              <a:ext uri="{FF2B5EF4-FFF2-40B4-BE49-F238E27FC236}">
                <a16:creationId xmlns:a16="http://schemas.microsoft.com/office/drawing/2014/main" id="{F2280CB3-0425-BA90-15EC-559E7DA19F47}"/>
              </a:ext>
            </a:extLst>
          </p:cNvPr>
          <p:cNvSpPr>
            <a:spLocks noGrp="1"/>
          </p:cNvSpPr>
          <p:nvPr>
            <p:ph type="body" sz="quarter" idx="16" hasCustomPrompt="1"/>
          </p:nvPr>
        </p:nvSpPr>
        <p:spPr>
          <a:xfrm>
            <a:off x="4416425" y="2276389"/>
            <a:ext cx="3403771" cy="3924386"/>
          </a:xfrm>
          <a:prstGeom prst="rect">
            <a:avLst/>
          </a:prstGeom>
          <a:noFill/>
        </p:spPr>
        <p:txBody>
          <a:bodyPr lIns="0" tIns="72000" rIns="108000" bIns="0"/>
          <a:lstStyle>
            <a:lvl1pPr>
              <a:spcBef>
                <a:spcPts val="600"/>
              </a:spcBef>
              <a:spcAft>
                <a:spcPts val="0"/>
              </a:spcAft>
              <a:defRPr sz="1400">
                <a:solidFill>
                  <a:schemeClr val="accent4"/>
                </a:solidFill>
              </a:defRPr>
            </a:lvl1pPr>
            <a:lvl2pPr marL="180000" indent="-180000">
              <a:spcBef>
                <a:spcPts val="600"/>
              </a:spcBef>
              <a:spcAft>
                <a:spcPts val="0"/>
              </a:spcAft>
              <a:buFont typeface="Wingdings" panose="05000000000000000000" pitchFamily="2" charset="2"/>
              <a:buChar char="§"/>
              <a:defRPr sz="14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10" name="Text Placeholder 7">
            <a:extLst>
              <a:ext uri="{FF2B5EF4-FFF2-40B4-BE49-F238E27FC236}">
                <a16:creationId xmlns:a16="http://schemas.microsoft.com/office/drawing/2014/main" id="{37120D12-5FC6-94E0-4F2A-51B01B5B6562}"/>
              </a:ext>
            </a:extLst>
          </p:cNvPr>
          <p:cNvSpPr>
            <a:spLocks noGrp="1"/>
          </p:cNvSpPr>
          <p:nvPr>
            <p:ph type="body" sz="quarter" idx="17" hasCustomPrompt="1"/>
          </p:nvPr>
        </p:nvSpPr>
        <p:spPr>
          <a:xfrm>
            <a:off x="4426258" y="1893801"/>
            <a:ext cx="3397405" cy="382587"/>
          </a:xfrm>
        </p:spPr>
        <p:txBody>
          <a:bodyPr/>
          <a:lstStyle>
            <a:lvl1pPr>
              <a:defRPr sz="2000" b="1">
                <a:solidFill>
                  <a:schemeClr val="tx2"/>
                </a:solidFill>
                <a:latin typeface="+mn-lt"/>
              </a:defRPr>
            </a:lvl1pPr>
          </a:lstStyle>
          <a:p>
            <a:pPr lvl="0"/>
            <a:r>
              <a:rPr lang="en-US"/>
              <a:t>Click to add text</a:t>
            </a:r>
          </a:p>
        </p:txBody>
      </p:sp>
      <p:sp>
        <p:nvSpPr>
          <p:cNvPr id="11" name="Text Placeholder 2">
            <a:extLst>
              <a:ext uri="{FF2B5EF4-FFF2-40B4-BE49-F238E27FC236}">
                <a16:creationId xmlns:a16="http://schemas.microsoft.com/office/drawing/2014/main" id="{3B7E163D-016A-E15E-158B-089D6A0C574C}"/>
              </a:ext>
            </a:extLst>
          </p:cNvPr>
          <p:cNvSpPr>
            <a:spLocks noGrp="1"/>
          </p:cNvSpPr>
          <p:nvPr>
            <p:ph type="body" sz="quarter" idx="18" hasCustomPrompt="1"/>
          </p:nvPr>
        </p:nvSpPr>
        <p:spPr>
          <a:xfrm>
            <a:off x="8008917" y="2276389"/>
            <a:ext cx="3427066" cy="3924386"/>
          </a:xfrm>
          <a:prstGeom prst="rect">
            <a:avLst/>
          </a:prstGeom>
          <a:noFill/>
        </p:spPr>
        <p:txBody>
          <a:bodyPr lIns="108000" tIns="72000" rIns="108000" bIns="0"/>
          <a:lstStyle>
            <a:lvl1pPr>
              <a:spcBef>
                <a:spcPts val="600"/>
              </a:spcBef>
              <a:spcAft>
                <a:spcPts val="0"/>
              </a:spcAft>
              <a:defRPr sz="1400">
                <a:solidFill>
                  <a:schemeClr val="accent4"/>
                </a:solidFill>
              </a:defRPr>
            </a:lvl1pPr>
            <a:lvl2pPr marL="180000" indent="-180000">
              <a:spcBef>
                <a:spcPts val="600"/>
              </a:spcBef>
              <a:spcAft>
                <a:spcPts val="0"/>
              </a:spcAft>
              <a:buFont typeface="Wingdings" panose="05000000000000000000" pitchFamily="2" charset="2"/>
              <a:buChar char="§"/>
              <a:defRPr sz="14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12" name="Text Placeholder 7">
            <a:extLst>
              <a:ext uri="{FF2B5EF4-FFF2-40B4-BE49-F238E27FC236}">
                <a16:creationId xmlns:a16="http://schemas.microsoft.com/office/drawing/2014/main" id="{F7E8CBC2-C25B-3DCE-6606-BBD64521AFBB}"/>
              </a:ext>
            </a:extLst>
          </p:cNvPr>
          <p:cNvSpPr>
            <a:spLocks noGrp="1"/>
          </p:cNvSpPr>
          <p:nvPr>
            <p:ph type="body" sz="quarter" idx="19" hasCustomPrompt="1"/>
          </p:nvPr>
        </p:nvSpPr>
        <p:spPr>
          <a:xfrm>
            <a:off x="8018961" y="1893801"/>
            <a:ext cx="3420657" cy="382587"/>
          </a:xfrm>
        </p:spPr>
        <p:txBody>
          <a:bodyPr/>
          <a:lstStyle>
            <a:lvl1pPr>
              <a:defRPr sz="2000" b="1">
                <a:solidFill>
                  <a:schemeClr val="tx2"/>
                </a:solidFill>
                <a:latin typeface="+mn-lt"/>
              </a:defRPr>
            </a:lvl1pPr>
          </a:lstStyle>
          <a:p>
            <a:pPr lvl="0"/>
            <a:r>
              <a:rPr lang="en-US"/>
              <a:t>Click to add text</a:t>
            </a:r>
          </a:p>
        </p:txBody>
      </p:sp>
      <p:sp>
        <p:nvSpPr>
          <p:cNvPr id="2" name="Text Placeholder 5">
            <a:extLst>
              <a:ext uri="{FF2B5EF4-FFF2-40B4-BE49-F238E27FC236}">
                <a16:creationId xmlns:a16="http://schemas.microsoft.com/office/drawing/2014/main" id="{4F317C24-7498-DFEA-E5B3-AFB38E2261DE}"/>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7" name="Date Placeholder 10">
            <a:extLst>
              <a:ext uri="{FF2B5EF4-FFF2-40B4-BE49-F238E27FC236}">
                <a16:creationId xmlns:a16="http://schemas.microsoft.com/office/drawing/2014/main" id="{049FC4DC-0C74-6144-94BA-49D48C96BE65}"/>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2"/>
                </a:solidFill>
              </a:defRPr>
            </a:lvl1pPr>
          </a:lstStyle>
          <a:p>
            <a:fld id="{C9386CFD-8E62-0546-8D08-883E36BBEDFE}" type="datetime4">
              <a:rPr lang="en-GB" smtClean="0"/>
              <a:t>29 October 2025</a:t>
            </a:fld>
            <a:endParaRPr lang="en-US"/>
          </a:p>
        </p:txBody>
      </p:sp>
      <p:sp>
        <p:nvSpPr>
          <p:cNvPr id="13" name="Rectangle 12">
            <a:extLst>
              <a:ext uri="{FF2B5EF4-FFF2-40B4-BE49-F238E27FC236}">
                <a16:creationId xmlns:a16="http://schemas.microsoft.com/office/drawing/2014/main" id="{D5B1B7A5-9E52-CA8A-2A4E-796D7A6C5998}"/>
              </a:ext>
            </a:extLst>
          </p:cNvPr>
          <p:cNvSpPr/>
          <p:nvPr userDrawn="1"/>
        </p:nvSpPr>
        <p:spPr>
          <a:xfrm>
            <a:off x="8075966" y="-1070925"/>
            <a:ext cx="4116033" cy="89998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
        <p:nvSpPr>
          <p:cNvPr id="15" name="Slide Number Placeholder 2">
            <a:extLst>
              <a:ext uri="{FF2B5EF4-FFF2-40B4-BE49-F238E27FC236}">
                <a16:creationId xmlns:a16="http://schemas.microsoft.com/office/drawing/2014/main" id="{ABF0B49C-92A3-48DC-5D9F-0EF0695D68C5}"/>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5" name="Group 4">
            <a:extLst>
              <a:ext uri="{FF2B5EF4-FFF2-40B4-BE49-F238E27FC236}">
                <a16:creationId xmlns:a16="http://schemas.microsoft.com/office/drawing/2014/main" id="{591F3DED-33E1-2A27-8417-C862386CC9D7}"/>
              </a:ext>
            </a:extLst>
          </p:cNvPr>
          <p:cNvGrpSpPr/>
          <p:nvPr userDrawn="1"/>
        </p:nvGrpSpPr>
        <p:grpSpPr>
          <a:xfrm>
            <a:off x="10863102" y="309052"/>
            <a:ext cx="911847" cy="382707"/>
            <a:chOff x="7459170" y="481236"/>
            <a:chExt cx="2697427" cy="1132124"/>
          </a:xfrm>
        </p:grpSpPr>
        <p:sp>
          <p:nvSpPr>
            <p:cNvPr id="9" name="Freeform 8">
              <a:extLst>
                <a:ext uri="{FF2B5EF4-FFF2-40B4-BE49-F238E27FC236}">
                  <a16:creationId xmlns:a16="http://schemas.microsoft.com/office/drawing/2014/main" id="{AD68F991-7AC1-3980-7A7D-DDCBEF497B1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A792418D-8382-6613-3E08-30CF6D4679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868560B3-0255-C232-6058-8B5E44CF8ABC}"/>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DA756CD8-BF86-6088-37B6-0E7FF536EFA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C4576A99-EA91-057D-D6BB-E9B12AACD8F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EC941588-A6EC-9B9A-945B-0DE414BCDE76}"/>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968286F7-553D-1246-396B-C9E7815C3CA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698803720"/>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userDrawn="1">
  <p:cSld name="Four column layout">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2CCCDA05-BDEF-3415-CEF1-21FF7C23FF8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3" name="Text Placeholder 2"/>
          <p:cNvSpPr>
            <a:spLocks noGrp="1"/>
          </p:cNvSpPr>
          <p:nvPr>
            <p:ph type="body" sz="quarter" idx="10" hasCustomPrompt="1"/>
          </p:nvPr>
        </p:nvSpPr>
        <p:spPr>
          <a:xfrm>
            <a:off x="815975" y="2276389"/>
            <a:ext cx="2519362" cy="3924386"/>
          </a:xfrm>
          <a:prstGeom prst="rect">
            <a:avLst/>
          </a:prstGeom>
          <a:noFill/>
        </p:spPr>
        <p:txBody>
          <a:bodyPr lIns="0" tIns="72000" rIns="108000" bIns="0"/>
          <a:lstStyle>
            <a:lvl1pPr>
              <a:spcBef>
                <a:spcPts val="600"/>
              </a:spcBef>
              <a:spcAft>
                <a:spcPts val="0"/>
              </a:spcAft>
              <a:defRPr sz="1400">
                <a:solidFill>
                  <a:schemeClr val="accent4"/>
                </a:solidFill>
              </a:defRPr>
            </a:lvl1pPr>
            <a:lvl2pPr marL="180000" indent="-180000">
              <a:spcBef>
                <a:spcPts val="600"/>
              </a:spcBef>
              <a:spcAft>
                <a:spcPts val="0"/>
              </a:spcAft>
              <a:buFont typeface="Wingdings" panose="05000000000000000000" pitchFamily="2" charset="2"/>
              <a:buChar char="§"/>
              <a:defRPr sz="14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825519" y="1893802"/>
            <a:ext cx="2514650" cy="382587"/>
          </a:xfrm>
        </p:spPr>
        <p:txBody>
          <a:bodyPr/>
          <a:lstStyle>
            <a:lvl1pPr>
              <a:defRPr sz="20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5586" cy="553998"/>
          </a:xfrm>
          <a:prstGeom prst="rect">
            <a:avLst/>
          </a:prstGeom>
        </p:spPr>
        <p:txBody>
          <a:bodyPr vert="horz" wrap="square" lIns="0" tIns="0" rIns="0" bIns="0" rtlCol="0" anchor="t" anchorCtr="0">
            <a:spAutoFit/>
          </a:bodyPr>
          <a:lstStyle>
            <a:lvl1pPr>
              <a:defRPr/>
            </a:lvl1pPr>
          </a:lstStyle>
          <a:p>
            <a:r>
              <a:rPr lang="en-US"/>
              <a:t>Title slide</a:t>
            </a:r>
            <a:endParaRPr lang="en-GB"/>
          </a:p>
        </p:txBody>
      </p:sp>
      <p:sp>
        <p:nvSpPr>
          <p:cNvPr id="15" name="Text Placeholder 2">
            <a:extLst>
              <a:ext uri="{FF2B5EF4-FFF2-40B4-BE49-F238E27FC236}">
                <a16:creationId xmlns:a16="http://schemas.microsoft.com/office/drawing/2014/main" id="{6FBF75A8-4C81-F086-3A74-0A8419F8800A}"/>
              </a:ext>
            </a:extLst>
          </p:cNvPr>
          <p:cNvSpPr>
            <a:spLocks noGrp="1"/>
          </p:cNvSpPr>
          <p:nvPr>
            <p:ph type="body" sz="quarter" idx="16" hasCustomPrompt="1"/>
          </p:nvPr>
        </p:nvSpPr>
        <p:spPr>
          <a:xfrm>
            <a:off x="8916907" y="2276389"/>
            <a:ext cx="2519443" cy="3924386"/>
          </a:xfrm>
          <a:prstGeom prst="rect">
            <a:avLst/>
          </a:prstGeom>
          <a:noFill/>
        </p:spPr>
        <p:txBody>
          <a:bodyPr lIns="0" tIns="72000" rIns="108000" bIns="0"/>
          <a:lstStyle>
            <a:lvl1pPr>
              <a:spcBef>
                <a:spcPts val="600"/>
              </a:spcBef>
              <a:spcAft>
                <a:spcPts val="0"/>
              </a:spcAft>
              <a:defRPr sz="1400">
                <a:solidFill>
                  <a:schemeClr val="accent4"/>
                </a:solidFill>
              </a:defRPr>
            </a:lvl1pPr>
            <a:lvl2pPr marL="180000" indent="-180000">
              <a:spcBef>
                <a:spcPts val="600"/>
              </a:spcBef>
              <a:spcAft>
                <a:spcPts val="0"/>
              </a:spcAft>
              <a:buFont typeface="Wingdings" panose="05000000000000000000" pitchFamily="2" charset="2"/>
              <a:buChar char="§"/>
              <a:defRPr sz="14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16" name="Text Placeholder 2">
            <a:extLst>
              <a:ext uri="{FF2B5EF4-FFF2-40B4-BE49-F238E27FC236}">
                <a16:creationId xmlns:a16="http://schemas.microsoft.com/office/drawing/2014/main" id="{C63FB139-E507-822B-ED86-9333FEAE8E3D}"/>
              </a:ext>
            </a:extLst>
          </p:cNvPr>
          <p:cNvSpPr>
            <a:spLocks noGrp="1"/>
          </p:cNvSpPr>
          <p:nvPr>
            <p:ph type="body" sz="quarter" idx="17" hasCustomPrompt="1"/>
          </p:nvPr>
        </p:nvSpPr>
        <p:spPr>
          <a:xfrm>
            <a:off x="3503613" y="2276389"/>
            <a:ext cx="2543722" cy="3924386"/>
          </a:xfrm>
          <a:prstGeom prst="rect">
            <a:avLst/>
          </a:prstGeom>
          <a:noFill/>
        </p:spPr>
        <p:txBody>
          <a:bodyPr lIns="0" tIns="72000" rIns="108000" bIns="0"/>
          <a:lstStyle>
            <a:lvl1pPr>
              <a:spcBef>
                <a:spcPts val="600"/>
              </a:spcBef>
              <a:spcAft>
                <a:spcPts val="0"/>
              </a:spcAft>
              <a:defRPr sz="1400">
                <a:solidFill>
                  <a:schemeClr val="accent4"/>
                </a:solidFill>
              </a:defRPr>
            </a:lvl1pPr>
            <a:lvl2pPr marL="180000" indent="-180000">
              <a:spcBef>
                <a:spcPts val="600"/>
              </a:spcBef>
              <a:spcAft>
                <a:spcPts val="0"/>
              </a:spcAft>
              <a:buFont typeface="Wingdings" panose="05000000000000000000" pitchFamily="2" charset="2"/>
              <a:buChar char="§"/>
              <a:defRPr sz="14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17" name="Text Placeholder 2">
            <a:extLst>
              <a:ext uri="{FF2B5EF4-FFF2-40B4-BE49-F238E27FC236}">
                <a16:creationId xmlns:a16="http://schemas.microsoft.com/office/drawing/2014/main" id="{68898358-87A3-BA3F-8956-126F4FAA6E92}"/>
              </a:ext>
            </a:extLst>
          </p:cNvPr>
          <p:cNvSpPr>
            <a:spLocks noGrp="1"/>
          </p:cNvSpPr>
          <p:nvPr>
            <p:ph type="body" sz="quarter" idx="18" hasCustomPrompt="1"/>
          </p:nvPr>
        </p:nvSpPr>
        <p:spPr>
          <a:xfrm>
            <a:off x="6215611" y="2276389"/>
            <a:ext cx="2533020" cy="3924386"/>
          </a:xfrm>
          <a:prstGeom prst="rect">
            <a:avLst/>
          </a:prstGeom>
          <a:noFill/>
        </p:spPr>
        <p:txBody>
          <a:bodyPr lIns="0" tIns="72000" rIns="108000" bIns="0"/>
          <a:lstStyle>
            <a:lvl1pPr>
              <a:spcBef>
                <a:spcPts val="600"/>
              </a:spcBef>
              <a:spcAft>
                <a:spcPts val="0"/>
              </a:spcAft>
              <a:defRPr sz="1400">
                <a:solidFill>
                  <a:schemeClr val="accent4"/>
                </a:solidFill>
              </a:defRPr>
            </a:lvl1pPr>
            <a:lvl2pPr marL="180000" indent="-180000">
              <a:spcBef>
                <a:spcPts val="600"/>
              </a:spcBef>
              <a:spcAft>
                <a:spcPts val="0"/>
              </a:spcAft>
              <a:buFont typeface="Wingdings" panose="05000000000000000000" pitchFamily="2" charset="2"/>
              <a:buChar char="§"/>
              <a:defRPr sz="14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18" name="Text Placeholder 7">
            <a:extLst>
              <a:ext uri="{FF2B5EF4-FFF2-40B4-BE49-F238E27FC236}">
                <a16:creationId xmlns:a16="http://schemas.microsoft.com/office/drawing/2014/main" id="{DE7E055F-5919-BCB9-F630-E6504A7CB2E2}"/>
              </a:ext>
            </a:extLst>
          </p:cNvPr>
          <p:cNvSpPr>
            <a:spLocks noGrp="1"/>
          </p:cNvSpPr>
          <p:nvPr>
            <p:ph type="body" sz="quarter" idx="19" hasCustomPrompt="1"/>
          </p:nvPr>
        </p:nvSpPr>
        <p:spPr>
          <a:xfrm>
            <a:off x="8916829" y="1893802"/>
            <a:ext cx="2514731" cy="382587"/>
          </a:xfrm>
        </p:spPr>
        <p:txBody>
          <a:bodyPr/>
          <a:lstStyle>
            <a:lvl1pPr>
              <a:defRPr sz="2000" b="1">
                <a:solidFill>
                  <a:schemeClr val="tx2"/>
                </a:solidFill>
                <a:latin typeface="+mn-lt"/>
              </a:defRPr>
            </a:lvl1pPr>
          </a:lstStyle>
          <a:p>
            <a:pPr lvl="0"/>
            <a:r>
              <a:rPr lang="en-US"/>
              <a:t>Click to add text</a:t>
            </a:r>
          </a:p>
        </p:txBody>
      </p:sp>
      <p:sp>
        <p:nvSpPr>
          <p:cNvPr id="19" name="Text Placeholder 7">
            <a:extLst>
              <a:ext uri="{FF2B5EF4-FFF2-40B4-BE49-F238E27FC236}">
                <a16:creationId xmlns:a16="http://schemas.microsoft.com/office/drawing/2014/main" id="{1ACCF396-8BF0-C982-52C2-5036657396DE}"/>
              </a:ext>
            </a:extLst>
          </p:cNvPr>
          <p:cNvSpPr>
            <a:spLocks noGrp="1"/>
          </p:cNvSpPr>
          <p:nvPr>
            <p:ph type="body" sz="quarter" idx="20" hasCustomPrompt="1"/>
          </p:nvPr>
        </p:nvSpPr>
        <p:spPr>
          <a:xfrm>
            <a:off x="3498526" y="1893802"/>
            <a:ext cx="2538964" cy="382587"/>
          </a:xfrm>
        </p:spPr>
        <p:txBody>
          <a:bodyPr/>
          <a:lstStyle>
            <a:lvl1pPr>
              <a:defRPr sz="2000" b="1">
                <a:solidFill>
                  <a:schemeClr val="tx2"/>
                </a:solidFill>
                <a:latin typeface="+mn-lt"/>
              </a:defRPr>
            </a:lvl1pPr>
          </a:lstStyle>
          <a:p>
            <a:pPr lvl="0"/>
            <a:r>
              <a:rPr lang="en-US"/>
              <a:t>Click to add text</a:t>
            </a:r>
          </a:p>
        </p:txBody>
      </p:sp>
      <p:sp>
        <p:nvSpPr>
          <p:cNvPr id="20" name="Text Placeholder 7">
            <a:extLst>
              <a:ext uri="{FF2B5EF4-FFF2-40B4-BE49-F238E27FC236}">
                <a16:creationId xmlns:a16="http://schemas.microsoft.com/office/drawing/2014/main" id="{EFC9B49A-2E51-745D-2FAA-E98696437ABB}"/>
              </a:ext>
            </a:extLst>
          </p:cNvPr>
          <p:cNvSpPr>
            <a:spLocks noGrp="1"/>
          </p:cNvSpPr>
          <p:nvPr>
            <p:ph type="body" sz="quarter" idx="21" hasCustomPrompt="1"/>
          </p:nvPr>
        </p:nvSpPr>
        <p:spPr>
          <a:xfrm>
            <a:off x="6203325" y="1893802"/>
            <a:ext cx="2528283" cy="382587"/>
          </a:xfrm>
        </p:spPr>
        <p:txBody>
          <a:bodyPr/>
          <a:lstStyle>
            <a:lvl1pPr>
              <a:defRPr sz="2000" b="1">
                <a:solidFill>
                  <a:schemeClr val="tx2"/>
                </a:solidFill>
                <a:latin typeface="+mn-lt"/>
              </a:defRPr>
            </a:lvl1pPr>
          </a:lstStyle>
          <a:p>
            <a:pPr lvl="0"/>
            <a:r>
              <a:rPr lang="en-US"/>
              <a:t>Click to add text</a:t>
            </a:r>
          </a:p>
        </p:txBody>
      </p:sp>
      <p:sp>
        <p:nvSpPr>
          <p:cNvPr id="9" name="Text Placeholder 5">
            <a:extLst>
              <a:ext uri="{FF2B5EF4-FFF2-40B4-BE49-F238E27FC236}">
                <a16:creationId xmlns:a16="http://schemas.microsoft.com/office/drawing/2014/main" id="{A4CD6C2B-A474-5641-7422-7875CED6EDC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4" name="Date Placeholder 10">
            <a:extLst>
              <a:ext uri="{FF2B5EF4-FFF2-40B4-BE49-F238E27FC236}">
                <a16:creationId xmlns:a16="http://schemas.microsoft.com/office/drawing/2014/main" id="{7F443A8B-8215-590F-9205-C05DA8FEFD39}"/>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2"/>
                </a:solidFill>
              </a:defRPr>
            </a:lvl1pPr>
          </a:lstStyle>
          <a:p>
            <a:fld id="{46E09DAE-5D42-DE49-BBAE-633903D8A742}" type="datetime4">
              <a:rPr lang="en-GB" smtClean="0"/>
              <a:t>29 October 2025</a:t>
            </a:fld>
            <a:endParaRPr lang="en-US"/>
          </a:p>
        </p:txBody>
      </p:sp>
      <p:sp>
        <p:nvSpPr>
          <p:cNvPr id="10" name="Rectangle 9">
            <a:extLst>
              <a:ext uri="{FF2B5EF4-FFF2-40B4-BE49-F238E27FC236}">
                <a16:creationId xmlns:a16="http://schemas.microsoft.com/office/drawing/2014/main" id="{6BC71479-8F96-5552-9746-BAAC806BC2E6}"/>
              </a:ext>
            </a:extLst>
          </p:cNvPr>
          <p:cNvSpPr/>
          <p:nvPr userDrawn="1"/>
        </p:nvSpPr>
        <p:spPr>
          <a:xfrm>
            <a:off x="8075966" y="-1070925"/>
            <a:ext cx="4116033" cy="89998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
        <p:nvSpPr>
          <p:cNvPr id="11" name="Slide Number Placeholder 2">
            <a:extLst>
              <a:ext uri="{FF2B5EF4-FFF2-40B4-BE49-F238E27FC236}">
                <a16:creationId xmlns:a16="http://schemas.microsoft.com/office/drawing/2014/main" id="{C582F6AA-C1A9-DA44-9E2E-42A5C6F9D6F2}"/>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16C66BC4-CE7E-E443-BEF3-B7BBA49FE37B}"/>
              </a:ext>
            </a:extLst>
          </p:cNvPr>
          <p:cNvGrpSpPr/>
          <p:nvPr userDrawn="1"/>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50790525-9335-DAAD-AC9C-8A5ED398D08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14A1F7E0-0F9D-CB08-090C-103CC90DB07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B6753D0-DCA0-6F8D-9925-C7D54467DEE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B74D5C01-B85D-62D4-6CBF-B92E2D13C1E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1566ABB6-ED60-D890-BB6C-61398345B3C7}"/>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E75E3A5F-257D-3252-FB43-C2B566796AD9}"/>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C4F55C8C-A15B-560E-A23A-06211839C312}"/>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885415592"/>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userDrawn="1">
  <p:cSld name="Side title layout">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0" y="26799"/>
            <a:ext cx="12188351" cy="6839019"/>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815974" y="2222605"/>
            <a:ext cx="3419475" cy="1107996"/>
          </a:xfrm>
        </p:spPr>
        <p:txBody>
          <a:bodyPr/>
          <a:lstStyle>
            <a:lvl1pPr>
              <a:lnSpc>
                <a:spcPct val="100000"/>
              </a:lnSpc>
              <a:spcBef>
                <a:spcPts val="600"/>
              </a:spcBef>
              <a:defRPr/>
            </a:lvl1pPr>
          </a:lstStyle>
          <a:p>
            <a:r>
              <a:rPr lang="en-US"/>
              <a:t>Side title</a:t>
            </a:r>
            <a:br>
              <a:rPr lang="en-US"/>
            </a:br>
            <a:r>
              <a:rPr lang="en-US"/>
              <a:t>Slide</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815974" y="3376321"/>
            <a:ext cx="3419476" cy="385762"/>
          </a:xfrm>
        </p:spPr>
        <p:txBody>
          <a:bodyPr/>
          <a:lstStyle>
            <a:lvl1pPr>
              <a:defRPr sz="2000"/>
            </a:lvl1pPr>
          </a:lstStyle>
          <a:p>
            <a:pPr lvl="0"/>
            <a:r>
              <a:rPr lang="en-US"/>
              <a:t>Click to add subheading</a:t>
            </a:r>
            <a:endParaRPr lang="en-GB"/>
          </a:p>
        </p:txBody>
      </p:sp>
      <p:sp>
        <p:nvSpPr>
          <p:cNvPr id="3" name="Date Placeholder 10">
            <a:extLst>
              <a:ext uri="{FF2B5EF4-FFF2-40B4-BE49-F238E27FC236}">
                <a16:creationId xmlns:a16="http://schemas.microsoft.com/office/drawing/2014/main" id="{DA63A261-EECE-07BF-DD6F-EF0FC33BE35D}"/>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2"/>
                </a:solidFill>
              </a:defRPr>
            </a:lvl1pPr>
          </a:lstStyle>
          <a:p>
            <a:fld id="{7868A534-B2C6-1E40-B53D-EEEA8DFA5868}" type="datetime4">
              <a:rPr lang="en-GB" smtClean="0"/>
              <a:t>29 October 2025</a:t>
            </a:fld>
            <a:endParaRPr lang="en-US"/>
          </a:p>
        </p:txBody>
      </p:sp>
      <p:sp>
        <p:nvSpPr>
          <p:cNvPr id="7" name="Slide Number Placeholder 2">
            <a:extLst>
              <a:ext uri="{FF2B5EF4-FFF2-40B4-BE49-F238E27FC236}">
                <a16:creationId xmlns:a16="http://schemas.microsoft.com/office/drawing/2014/main" id="{E7FCF6E2-32CE-8CCA-6C4F-F9AC12238976}"/>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180BD42A-3DCB-1766-A7EB-887008761AD7}"/>
              </a:ext>
            </a:extLst>
          </p:cNvPr>
          <p:cNvGrpSpPr/>
          <p:nvPr userDrawn="1"/>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460688934"/>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userDrawn="1">
  <p:cSld name="Prose layout">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44037E1-26A7-ED3C-E482-708BAAA49C76}"/>
              </a:ext>
            </a:extLst>
          </p:cNvPr>
          <p:cNvGrpSpPr/>
          <p:nvPr userDrawn="1"/>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5966B258-B64F-4C37-95EE-DA12F2437C5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68495EF2-DC0E-4705-9377-828A5C59A7A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66CF9A18-6B79-9281-E358-AA370155A16E}"/>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69D9BD7C-6ABA-014B-B051-F78B0A09E46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4F4DBC16-F0ED-C2E1-4364-FB9028DCED9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6111B3EC-1860-2199-3CF6-3EB4CDCAF2A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AF8E482C-420E-4F3B-DFC0-AB9874161AB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pic>
        <p:nvPicPr>
          <p:cNvPr id="6" name="Graphic 5">
            <a:extLst>
              <a:ext uri="{FF2B5EF4-FFF2-40B4-BE49-F238E27FC236}">
                <a16:creationId xmlns:a16="http://schemas.microsoft.com/office/drawing/2014/main" id="{47A12691-3819-20BF-D46D-3E1BFE3B92E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815975" y="2222605"/>
            <a:ext cx="3096268" cy="1107996"/>
          </a:xfrm>
        </p:spPr>
        <p:txBody>
          <a:bodyPr/>
          <a:lstStyle>
            <a:lvl1pPr>
              <a:lnSpc>
                <a:spcPct val="100000"/>
              </a:lnSpc>
              <a:spcBef>
                <a:spcPts val="600"/>
              </a:spcBef>
              <a:defRPr/>
            </a:lvl1pPr>
          </a:lstStyle>
          <a:p>
            <a:r>
              <a:rPr lang="en-US"/>
              <a:t>Prose</a:t>
            </a:r>
            <a:br>
              <a:rPr lang="en-US"/>
            </a:br>
            <a:r>
              <a:rPr lang="en-US"/>
              <a:t>slide</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815974" y="3376321"/>
            <a:ext cx="3096269" cy="385762"/>
          </a:xfrm>
        </p:spPr>
        <p:txBody>
          <a:bodyPr/>
          <a:lstStyle>
            <a:lvl1pPr>
              <a:defRPr sz="2000"/>
            </a:lvl1pPr>
          </a:lstStyle>
          <a:p>
            <a:pPr lvl="0"/>
            <a:r>
              <a:rPr lang="en-US"/>
              <a:t>Click to add subheading</a:t>
            </a:r>
            <a:endParaRPr lang="en-GB"/>
          </a:p>
        </p:txBody>
      </p:sp>
      <p:sp>
        <p:nvSpPr>
          <p:cNvPr id="12" name="Text Placeholder 7">
            <a:extLst>
              <a:ext uri="{FF2B5EF4-FFF2-40B4-BE49-F238E27FC236}">
                <a16:creationId xmlns:a16="http://schemas.microsoft.com/office/drawing/2014/main" id="{4ACED297-CFD7-168D-9632-EA0F9D6E07C0}"/>
              </a:ext>
            </a:extLst>
          </p:cNvPr>
          <p:cNvSpPr>
            <a:spLocks noGrp="1"/>
          </p:cNvSpPr>
          <p:nvPr>
            <p:ph type="body" sz="quarter" idx="16" hasCustomPrompt="1"/>
          </p:nvPr>
        </p:nvSpPr>
        <p:spPr>
          <a:xfrm>
            <a:off x="4243997" y="1165137"/>
            <a:ext cx="7192353" cy="382587"/>
          </a:xfrm>
        </p:spPr>
        <p:txBody>
          <a:bodyPr/>
          <a:lstStyle>
            <a:lvl1pPr>
              <a:defRPr sz="2000" b="1">
                <a:solidFill>
                  <a:schemeClr val="tx2"/>
                </a:solidFill>
                <a:latin typeface="+mn-lt"/>
              </a:defRPr>
            </a:lvl1pPr>
          </a:lstStyle>
          <a:p>
            <a:pPr lvl="0"/>
            <a:r>
              <a:rPr lang="en-US"/>
              <a:t>Two column text format</a:t>
            </a:r>
          </a:p>
        </p:txBody>
      </p:sp>
      <p:sp>
        <p:nvSpPr>
          <p:cNvPr id="23" name="Text Placeholder 2">
            <a:extLst>
              <a:ext uri="{FF2B5EF4-FFF2-40B4-BE49-F238E27FC236}">
                <a16:creationId xmlns:a16="http://schemas.microsoft.com/office/drawing/2014/main" id="{AA6D049B-EC34-0EAD-599F-FF556A2DA465}"/>
              </a:ext>
            </a:extLst>
          </p:cNvPr>
          <p:cNvSpPr>
            <a:spLocks noGrp="1"/>
          </p:cNvSpPr>
          <p:nvPr>
            <p:ph type="body" sz="quarter" idx="23" hasCustomPrompt="1"/>
          </p:nvPr>
        </p:nvSpPr>
        <p:spPr>
          <a:xfrm>
            <a:off x="4235450" y="1547724"/>
            <a:ext cx="7200819" cy="3705110"/>
          </a:xfrm>
          <a:prstGeom prst="rect">
            <a:avLst/>
          </a:prstGeom>
          <a:noFill/>
        </p:spPr>
        <p:txBody>
          <a:bodyPr lIns="0" tIns="0" rIns="0" bIns="0" numCol="2" spcCol="180000">
            <a:noAutofit/>
          </a:bodyPr>
          <a:lstStyle>
            <a:lvl1pPr>
              <a:lnSpc>
                <a:spcPct val="100000"/>
              </a:lnSpc>
              <a:spcBef>
                <a:spcPts val="600"/>
              </a:spcBef>
              <a:spcAft>
                <a:spcPts val="0"/>
              </a:spcAft>
              <a:defRPr sz="1400">
                <a:solidFill>
                  <a:schemeClr val="accent4"/>
                </a:solidFill>
              </a:defRPr>
            </a:lvl1pPr>
            <a:lvl2pPr>
              <a:lnSpc>
                <a:spcPct val="100000"/>
              </a:lnSpc>
              <a:spcBef>
                <a:spcPts val="600"/>
              </a:spcBef>
              <a:spcAft>
                <a:spcPts val="0"/>
              </a:spcAft>
              <a:defRPr sz="1600">
                <a:solidFill>
                  <a:schemeClr val="bg2"/>
                </a:solidFill>
              </a:defRPr>
            </a:lvl2pPr>
            <a:lvl3pPr>
              <a:lnSpc>
                <a:spcPct val="100000"/>
              </a:lnSpc>
              <a:spcBef>
                <a:spcPts val="600"/>
              </a:spcBef>
              <a:spcAft>
                <a:spcPts val="0"/>
              </a:spcAft>
              <a:defRPr sz="1600">
                <a:solidFill>
                  <a:schemeClr val="bg2"/>
                </a:solidFill>
              </a:defRPr>
            </a:lvl3pPr>
            <a:lvl4pPr>
              <a:lnSpc>
                <a:spcPct val="100000"/>
              </a:lnSpc>
              <a:spcBef>
                <a:spcPts val="600"/>
              </a:spcBef>
              <a:spcAft>
                <a:spcPts val="0"/>
              </a:spcAft>
              <a:buClrTx/>
              <a:defRPr sz="1600">
                <a:solidFill>
                  <a:schemeClr val="tx1"/>
                </a:solidFill>
              </a:defRPr>
            </a:lvl4pPr>
            <a:lvl5pPr>
              <a:lnSpc>
                <a:spcPct val="100000"/>
              </a:lnSpc>
              <a:spcBef>
                <a:spcPts val="600"/>
              </a:spcBef>
              <a:spcAft>
                <a:spcPts val="0"/>
              </a:spcAft>
              <a:buClrTx/>
              <a:defRPr sz="1600">
                <a:solidFill>
                  <a:schemeClr val="tx1"/>
                </a:solidFill>
              </a:defRPr>
            </a:lvl5pPr>
          </a:lstStyle>
          <a:p>
            <a:r>
              <a:rPr lang="en-GB"/>
              <a:t>This box is set up with two text columns</a:t>
            </a:r>
          </a:p>
        </p:txBody>
      </p:sp>
      <p:sp>
        <p:nvSpPr>
          <p:cNvPr id="3" name="Date Placeholder 10">
            <a:extLst>
              <a:ext uri="{FF2B5EF4-FFF2-40B4-BE49-F238E27FC236}">
                <a16:creationId xmlns:a16="http://schemas.microsoft.com/office/drawing/2014/main" id="{D3818C1D-51D6-3644-213D-CC82500EAF76}"/>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2"/>
                </a:solidFill>
              </a:defRPr>
            </a:lvl1pPr>
          </a:lstStyle>
          <a:p>
            <a:fld id="{0D431881-CBBD-2C40-80F2-133960FEB01D}" type="datetime4">
              <a:rPr lang="en-GB" smtClean="0"/>
              <a:t>29 October 2025</a:t>
            </a:fld>
            <a:endParaRPr lang="en-US"/>
          </a:p>
        </p:txBody>
      </p:sp>
      <p:sp>
        <p:nvSpPr>
          <p:cNvPr id="8" name="Slide Number Placeholder 2">
            <a:extLst>
              <a:ext uri="{FF2B5EF4-FFF2-40B4-BE49-F238E27FC236}">
                <a16:creationId xmlns:a16="http://schemas.microsoft.com/office/drawing/2014/main" id="{F1EAB86C-A4EB-31CF-F3F1-4233A32FB66D}"/>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1810395285"/>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userDrawn="1">
  <p:cSld name="4_Three columns">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2E934C7D-BF6E-2FFA-11A1-3E1917A4FC8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815975" y="2222605"/>
            <a:ext cx="3096268" cy="1107996"/>
          </a:xfrm>
        </p:spPr>
        <p:txBody>
          <a:bodyPr/>
          <a:lstStyle>
            <a:lvl1pPr>
              <a:lnSpc>
                <a:spcPct val="100000"/>
              </a:lnSpc>
              <a:spcBef>
                <a:spcPts val="600"/>
              </a:spcBef>
              <a:defRPr/>
            </a:lvl1pPr>
          </a:lstStyle>
          <a:p>
            <a:r>
              <a:rPr lang="en-US"/>
              <a:t>Side title</a:t>
            </a:r>
            <a:br>
              <a:rPr lang="en-US"/>
            </a:br>
            <a:r>
              <a:rPr lang="en-US"/>
              <a:t>Slide</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815974" y="3376321"/>
            <a:ext cx="3096269" cy="385762"/>
          </a:xfrm>
        </p:spPr>
        <p:txBody>
          <a:bodyPr/>
          <a:lstStyle>
            <a:lvl1pPr>
              <a:defRPr sz="2000"/>
            </a:lvl1pPr>
          </a:lstStyle>
          <a:p>
            <a:pPr lvl="0"/>
            <a:r>
              <a:rPr lang="en-US"/>
              <a:t>Click to add subheading</a:t>
            </a:r>
            <a:endParaRPr lang="en-GB"/>
          </a:p>
        </p:txBody>
      </p:sp>
      <p:sp>
        <p:nvSpPr>
          <p:cNvPr id="3" name="Date Placeholder 10">
            <a:extLst>
              <a:ext uri="{FF2B5EF4-FFF2-40B4-BE49-F238E27FC236}">
                <a16:creationId xmlns:a16="http://schemas.microsoft.com/office/drawing/2014/main" id="{DA63A261-EECE-07BF-DD6F-EF0FC33BE35D}"/>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2"/>
                </a:solidFill>
              </a:defRPr>
            </a:lvl1pPr>
          </a:lstStyle>
          <a:p>
            <a:fld id="{422ADD51-71CB-8543-BF30-AFA5783248E5}" type="datetime4">
              <a:rPr lang="en-GB" smtClean="0"/>
              <a:t>29 October 2025</a:t>
            </a:fld>
            <a:endParaRPr lang="en-US"/>
          </a:p>
        </p:txBody>
      </p:sp>
      <p:sp>
        <p:nvSpPr>
          <p:cNvPr id="7" name="Slide Number Placeholder 2">
            <a:extLst>
              <a:ext uri="{FF2B5EF4-FFF2-40B4-BE49-F238E27FC236}">
                <a16:creationId xmlns:a16="http://schemas.microsoft.com/office/drawing/2014/main" id="{4AC19B83-8EC0-FF65-E9C9-9FB4B76663BB}"/>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C1CFDD2F-2D7E-9CD7-DA62-B66E9D212413}"/>
              </a:ext>
            </a:extLst>
          </p:cNvPr>
          <p:cNvGrpSpPr/>
          <p:nvPr userDrawn="1"/>
        </p:nvGrpSpPr>
        <p:grpSpPr>
          <a:xfrm>
            <a:off x="10863102" y="309052"/>
            <a:ext cx="911847" cy="382707"/>
            <a:chOff x="7459170" y="481236"/>
            <a:chExt cx="2697427" cy="1132124"/>
          </a:xfrm>
        </p:grpSpPr>
        <p:sp>
          <p:nvSpPr>
            <p:cNvPr id="6" name="Freeform 5">
              <a:extLst>
                <a:ext uri="{FF2B5EF4-FFF2-40B4-BE49-F238E27FC236}">
                  <a16:creationId xmlns:a16="http://schemas.microsoft.com/office/drawing/2014/main" id="{EC1CD1F4-E564-8983-E9EE-D3E47277A75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97A3F67D-36DE-087C-2A38-DEA0E716263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59D0130E-D44E-6DC9-C7AD-6B27F0140FB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3287C657-2609-2191-E2F3-480EB42924D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09AEB1F2-B3EB-029E-A700-0EB4B234AC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2A0CFC69-64D4-E40B-E1B3-9F34E65C23A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330140B9-096B-A839-F76B-8ACFC055AEB0}"/>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763886735"/>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userDrawn="1">
  <p:cSld name="Introduction layout">
    <p:bg>
      <p:bgPr>
        <a:solidFill>
          <a:srgbClr val="E7E7E8"/>
        </a:solidFill>
        <a:effectLst/>
      </p:bgPr>
    </p:bg>
    <p:spTree>
      <p:nvGrpSpPr>
        <p:cNvPr id="1" name=""/>
        <p:cNvGrpSpPr/>
        <p:nvPr/>
      </p:nvGrpSpPr>
      <p:grpSpPr>
        <a:xfrm>
          <a:off x="0" y="0"/>
          <a:ext cx="0" cy="0"/>
          <a:chOff x="0" y="0"/>
          <a:chExt cx="0" cy="0"/>
        </a:xfrm>
      </p:grpSpPr>
      <p:sp>
        <p:nvSpPr>
          <p:cNvPr id="41" name="Picture Placeholder 40">
            <a:extLst>
              <a:ext uri="{FF2B5EF4-FFF2-40B4-BE49-F238E27FC236}">
                <a16:creationId xmlns:a16="http://schemas.microsoft.com/office/drawing/2014/main" id="{09DC9CBF-112C-454E-07C9-4159C699EE97}"/>
              </a:ext>
            </a:extLst>
          </p:cNvPr>
          <p:cNvSpPr>
            <a:spLocks noGrp="1"/>
          </p:cNvSpPr>
          <p:nvPr>
            <p:ph type="pic" sz="quarter" idx="24"/>
          </p:nvPr>
        </p:nvSpPr>
        <p:spPr>
          <a:xfrm>
            <a:off x="439" y="1536"/>
            <a:ext cx="12192000" cy="6858001"/>
          </a:xfrm>
          <a:custGeom>
            <a:avLst/>
            <a:gdLst>
              <a:gd name="connsiteX0" fmla="*/ 7211979 w 12192000"/>
              <a:gd name="connsiteY0" fmla="*/ 6858000 h 6858001"/>
              <a:gd name="connsiteX1" fmla="*/ 7663392 w 12192000"/>
              <a:gd name="connsiteY1" fmla="*/ 6858000 h 6858001"/>
              <a:gd name="connsiteX2" fmla="*/ 7663392 w 12192000"/>
              <a:gd name="connsiteY2" fmla="*/ 6858001 h 6858001"/>
              <a:gd name="connsiteX3" fmla="*/ 7211979 w 12192000"/>
              <a:gd name="connsiteY3" fmla="*/ 6858001 h 6858001"/>
              <a:gd name="connsiteX4" fmla="*/ 6929870 w 12192000"/>
              <a:gd name="connsiteY4" fmla="*/ 6858000 h 6858001"/>
              <a:gd name="connsiteX5" fmla="*/ 7110473 w 12192000"/>
              <a:gd name="connsiteY5" fmla="*/ 6858000 h 6858001"/>
              <a:gd name="connsiteX6" fmla="*/ 7110473 w 12192000"/>
              <a:gd name="connsiteY6" fmla="*/ 6858001 h 6858001"/>
              <a:gd name="connsiteX7" fmla="*/ 6929870 w 12192000"/>
              <a:gd name="connsiteY7" fmla="*/ 6858001 h 6858001"/>
              <a:gd name="connsiteX8" fmla="*/ 9887640 w 12192000"/>
              <a:gd name="connsiteY8" fmla="*/ 6379333 h 6858001"/>
              <a:gd name="connsiteX9" fmla="*/ 9989209 w 12192000"/>
              <a:gd name="connsiteY9" fmla="*/ 6379333 h 6858001"/>
              <a:gd name="connsiteX10" fmla="*/ 9989209 w 12192000"/>
              <a:gd name="connsiteY10" fmla="*/ 6618699 h 6858001"/>
              <a:gd name="connsiteX11" fmla="*/ 9887640 w 12192000"/>
              <a:gd name="connsiteY11" fmla="*/ 6618699 h 6858001"/>
              <a:gd name="connsiteX12" fmla="*/ 10114648 w 12192000"/>
              <a:gd name="connsiteY12" fmla="*/ 6139967 h 6858001"/>
              <a:gd name="connsiteX13" fmla="*/ 10295188 w 12192000"/>
              <a:gd name="connsiteY13" fmla="*/ 6139967 h 6858001"/>
              <a:gd name="connsiteX14" fmla="*/ 10295188 w 12192000"/>
              <a:gd name="connsiteY14" fmla="*/ 6379333 h 6858001"/>
              <a:gd name="connsiteX15" fmla="*/ 10114648 w 12192000"/>
              <a:gd name="connsiteY15" fmla="*/ 6379333 h 6858001"/>
              <a:gd name="connsiteX16" fmla="*/ 11616544 w 12192000"/>
              <a:gd name="connsiteY16" fmla="*/ 5663584 h 6858001"/>
              <a:gd name="connsiteX17" fmla="*/ 11781215 w 12192000"/>
              <a:gd name="connsiteY17" fmla="*/ 5663584 h 6858001"/>
              <a:gd name="connsiteX18" fmla="*/ 11781215 w 12192000"/>
              <a:gd name="connsiteY18" fmla="*/ 5900665 h 6858001"/>
              <a:gd name="connsiteX19" fmla="*/ 11616544 w 12192000"/>
              <a:gd name="connsiteY19" fmla="*/ 5900665 h 6858001"/>
              <a:gd name="connsiteX20" fmla="*/ 10408184 w 12192000"/>
              <a:gd name="connsiteY20" fmla="*/ 5424217 h 6858001"/>
              <a:gd name="connsiteX21" fmla="*/ 10408184 w 12192000"/>
              <a:gd name="connsiteY21" fmla="*/ 5663583 h 6858001"/>
              <a:gd name="connsiteX22" fmla="*/ 10588723 w 12192000"/>
              <a:gd name="connsiteY22" fmla="*/ 5663583 h 6858001"/>
              <a:gd name="connsiteX23" fmla="*/ 10588723 w 12192000"/>
              <a:gd name="connsiteY23" fmla="*/ 5424217 h 6858001"/>
              <a:gd name="connsiteX24" fmla="*/ 12191999 w 12192000"/>
              <a:gd name="connsiteY24" fmla="*/ 4945677 h 6858001"/>
              <a:gd name="connsiteX25" fmla="*/ 12192000 w 12192000"/>
              <a:gd name="connsiteY25" fmla="*/ 4945677 h 6858001"/>
              <a:gd name="connsiteX26" fmla="*/ 12192000 w 12192000"/>
              <a:gd name="connsiteY26" fmla="*/ 6854385 h 6858001"/>
              <a:gd name="connsiteX27" fmla="*/ 12191999 w 12192000"/>
              <a:gd name="connsiteY27" fmla="*/ 6854385 h 6858001"/>
              <a:gd name="connsiteX28" fmla="*/ 0 w 12192000"/>
              <a:gd name="connsiteY28" fmla="*/ 0 h 6858001"/>
              <a:gd name="connsiteX29" fmla="*/ 12191999 w 12192000"/>
              <a:gd name="connsiteY29" fmla="*/ 0 h 6858001"/>
              <a:gd name="connsiteX30" fmla="*/ 12191999 w 12192000"/>
              <a:gd name="connsiteY30" fmla="*/ 4945677 h 6858001"/>
              <a:gd name="connsiteX31" fmla="*/ 11781278 w 12192000"/>
              <a:gd name="connsiteY31" fmla="*/ 4945677 h 6858001"/>
              <a:gd name="connsiteX32" fmla="*/ 11781278 w 12192000"/>
              <a:gd name="connsiteY32" fmla="*/ 4945550 h 6858001"/>
              <a:gd name="connsiteX33" fmla="*/ 11781151 w 12192000"/>
              <a:gd name="connsiteY33" fmla="*/ 4945677 h 6858001"/>
              <a:gd name="connsiteX34" fmla="*/ 11781278 w 12192000"/>
              <a:gd name="connsiteY34" fmla="*/ 4945677 h 6858001"/>
              <a:gd name="connsiteX35" fmla="*/ 11781278 w 12192000"/>
              <a:gd name="connsiteY35" fmla="*/ 5184916 h 6858001"/>
              <a:gd name="connsiteX36" fmla="*/ 11961120 w 12192000"/>
              <a:gd name="connsiteY36" fmla="*/ 5184916 h 6858001"/>
              <a:gd name="connsiteX37" fmla="*/ 11961120 w 12192000"/>
              <a:gd name="connsiteY37" fmla="*/ 5424281 h 6858001"/>
              <a:gd name="connsiteX38" fmla="*/ 11592422 w 12192000"/>
              <a:gd name="connsiteY38" fmla="*/ 5424281 h 6858001"/>
              <a:gd name="connsiteX39" fmla="*/ 11592422 w 12192000"/>
              <a:gd name="connsiteY39" fmla="*/ 5184916 h 6858001"/>
              <a:gd name="connsiteX40" fmla="*/ 11141009 w 12192000"/>
              <a:gd name="connsiteY40" fmla="*/ 5184916 h 6858001"/>
              <a:gd name="connsiteX41" fmla="*/ 11141009 w 12192000"/>
              <a:gd name="connsiteY41" fmla="*/ 5424281 h 6858001"/>
              <a:gd name="connsiteX42" fmla="*/ 11024140 w 12192000"/>
              <a:gd name="connsiteY42" fmla="*/ 5424281 h 6858001"/>
              <a:gd name="connsiteX43" fmla="*/ 11024140 w 12192000"/>
              <a:gd name="connsiteY43" fmla="*/ 5184916 h 6858001"/>
              <a:gd name="connsiteX44" fmla="*/ 10922571 w 12192000"/>
              <a:gd name="connsiteY44" fmla="*/ 5184916 h 6858001"/>
              <a:gd name="connsiteX45" fmla="*/ 10922571 w 12192000"/>
              <a:gd name="connsiteY45" fmla="*/ 5424281 h 6858001"/>
              <a:gd name="connsiteX46" fmla="*/ 10690294 w 12192000"/>
              <a:gd name="connsiteY46" fmla="*/ 5424281 h 6858001"/>
              <a:gd name="connsiteX47" fmla="*/ 10690294 w 12192000"/>
              <a:gd name="connsiteY47" fmla="*/ 5663647 h 6858001"/>
              <a:gd name="connsiteX48" fmla="*/ 10805575 w 12192000"/>
              <a:gd name="connsiteY48" fmla="*/ 5663647 h 6858001"/>
              <a:gd name="connsiteX49" fmla="*/ 10805575 w 12192000"/>
              <a:gd name="connsiteY49" fmla="*/ 5900729 h 6858001"/>
              <a:gd name="connsiteX50" fmla="*/ 10536987 w 12192000"/>
              <a:gd name="connsiteY50" fmla="*/ 5900729 h 6858001"/>
              <a:gd name="connsiteX51" fmla="*/ 10536987 w 12192000"/>
              <a:gd name="connsiteY51" fmla="*/ 6140031 h 6858001"/>
              <a:gd name="connsiteX52" fmla="*/ 10435417 w 12192000"/>
              <a:gd name="connsiteY52" fmla="*/ 6140031 h 6858001"/>
              <a:gd name="connsiteX53" fmla="*/ 10435417 w 12192000"/>
              <a:gd name="connsiteY53" fmla="*/ 5900729 h 6858001"/>
              <a:gd name="connsiteX54" fmla="*/ 9984004 w 12192000"/>
              <a:gd name="connsiteY54" fmla="*/ 5900729 h 6858001"/>
              <a:gd name="connsiteX55" fmla="*/ 9984004 w 12192000"/>
              <a:gd name="connsiteY55" fmla="*/ 6140031 h 6858001"/>
              <a:gd name="connsiteX56" fmla="*/ 9882435 w 12192000"/>
              <a:gd name="connsiteY56" fmla="*/ 6140031 h 6858001"/>
              <a:gd name="connsiteX57" fmla="*/ 9882435 w 12192000"/>
              <a:gd name="connsiteY57" fmla="*/ 5900729 h 6858001"/>
              <a:gd name="connsiteX58" fmla="*/ 9701894 w 12192000"/>
              <a:gd name="connsiteY58" fmla="*/ 5900729 h 6858001"/>
              <a:gd name="connsiteX59" fmla="*/ 9701894 w 12192000"/>
              <a:gd name="connsiteY59" fmla="*/ 6379397 h 6858001"/>
              <a:gd name="connsiteX60" fmla="*/ 9409311 w 12192000"/>
              <a:gd name="connsiteY60" fmla="*/ 6379397 h 6858001"/>
              <a:gd name="connsiteX61" fmla="*/ 9409311 w 12192000"/>
              <a:gd name="connsiteY61" fmla="*/ 6140031 h 6858001"/>
              <a:gd name="connsiteX62" fmla="*/ 8957072 w 12192000"/>
              <a:gd name="connsiteY62" fmla="*/ 6140031 h 6858001"/>
              <a:gd name="connsiteX63" fmla="*/ 8957072 w 12192000"/>
              <a:gd name="connsiteY63" fmla="*/ 6379397 h 6858001"/>
              <a:gd name="connsiteX64" fmla="*/ 8505659 w 12192000"/>
              <a:gd name="connsiteY64" fmla="*/ 6379397 h 6858001"/>
              <a:gd name="connsiteX65" fmla="*/ 8505659 w 12192000"/>
              <a:gd name="connsiteY65" fmla="*/ 6618762 h 6858001"/>
              <a:gd name="connsiteX66" fmla="*/ 7764835 w 12192000"/>
              <a:gd name="connsiteY66" fmla="*/ 6618762 h 6858001"/>
              <a:gd name="connsiteX67" fmla="*/ 7764835 w 12192000"/>
              <a:gd name="connsiteY67" fmla="*/ 6854385 h 6858001"/>
              <a:gd name="connsiteX68" fmla="*/ 12191999 w 12192000"/>
              <a:gd name="connsiteY68" fmla="*/ 6854385 h 6858001"/>
              <a:gd name="connsiteX69" fmla="*/ 12191999 w 12192000"/>
              <a:gd name="connsiteY69" fmla="*/ 6858000 h 6858001"/>
              <a:gd name="connsiteX70" fmla="*/ 7663392 w 12192000"/>
              <a:gd name="connsiteY70" fmla="*/ 6858000 h 6858001"/>
              <a:gd name="connsiteX71" fmla="*/ 7663392 w 12192000"/>
              <a:gd name="connsiteY71" fmla="*/ 6854258 h 6858001"/>
              <a:gd name="connsiteX72" fmla="*/ 7663392 w 12192000"/>
              <a:gd name="connsiteY72" fmla="*/ 6618635 h 6858001"/>
              <a:gd name="connsiteX73" fmla="*/ 7211979 w 12192000"/>
              <a:gd name="connsiteY73" fmla="*/ 6618635 h 6858001"/>
              <a:gd name="connsiteX74" fmla="*/ 7211979 w 12192000"/>
              <a:gd name="connsiteY74" fmla="*/ 6854258 h 6858001"/>
              <a:gd name="connsiteX75" fmla="*/ 7211979 w 12192000"/>
              <a:gd name="connsiteY75" fmla="*/ 6858000 h 6858001"/>
              <a:gd name="connsiteX76" fmla="*/ 7110473 w 12192000"/>
              <a:gd name="connsiteY76" fmla="*/ 6858000 h 6858001"/>
              <a:gd name="connsiteX77" fmla="*/ 7110473 w 12192000"/>
              <a:gd name="connsiteY77" fmla="*/ 6854258 h 6858001"/>
              <a:gd name="connsiteX78" fmla="*/ 7110473 w 12192000"/>
              <a:gd name="connsiteY78" fmla="*/ 6618635 h 6858001"/>
              <a:gd name="connsiteX79" fmla="*/ 6929870 w 12192000"/>
              <a:gd name="connsiteY79" fmla="*/ 6618635 h 6858001"/>
              <a:gd name="connsiteX80" fmla="*/ 6929870 w 12192000"/>
              <a:gd name="connsiteY80" fmla="*/ 6854258 h 6858001"/>
              <a:gd name="connsiteX81" fmla="*/ 6929870 w 12192000"/>
              <a:gd name="connsiteY81" fmla="*/ 6858000 h 6858001"/>
              <a:gd name="connsiteX82" fmla="*/ 0 w 12192000"/>
              <a:gd name="connsiteY82" fmla="*/ 685800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2192000" h="6858001">
                <a:moveTo>
                  <a:pt x="7211979" y="6858000"/>
                </a:moveTo>
                <a:lnTo>
                  <a:pt x="7663392" y="6858000"/>
                </a:lnTo>
                <a:lnTo>
                  <a:pt x="7663392" y="6858001"/>
                </a:lnTo>
                <a:lnTo>
                  <a:pt x="7211979" y="6858001"/>
                </a:lnTo>
                <a:close/>
                <a:moveTo>
                  <a:pt x="6929870" y="6858000"/>
                </a:moveTo>
                <a:lnTo>
                  <a:pt x="7110473" y="6858000"/>
                </a:lnTo>
                <a:lnTo>
                  <a:pt x="7110473" y="6858001"/>
                </a:lnTo>
                <a:lnTo>
                  <a:pt x="6929870" y="6858001"/>
                </a:lnTo>
                <a:close/>
                <a:moveTo>
                  <a:pt x="9887640" y="6379333"/>
                </a:moveTo>
                <a:lnTo>
                  <a:pt x="9989209" y="6379333"/>
                </a:lnTo>
                <a:lnTo>
                  <a:pt x="9989209" y="6618699"/>
                </a:lnTo>
                <a:lnTo>
                  <a:pt x="9887640" y="6618699"/>
                </a:lnTo>
                <a:close/>
                <a:moveTo>
                  <a:pt x="10114648" y="6139967"/>
                </a:moveTo>
                <a:lnTo>
                  <a:pt x="10295188" y="6139967"/>
                </a:lnTo>
                <a:lnTo>
                  <a:pt x="10295188" y="6379333"/>
                </a:lnTo>
                <a:lnTo>
                  <a:pt x="10114648" y="6379333"/>
                </a:lnTo>
                <a:close/>
                <a:moveTo>
                  <a:pt x="11616544" y="5663584"/>
                </a:moveTo>
                <a:lnTo>
                  <a:pt x="11781215" y="5663584"/>
                </a:lnTo>
                <a:lnTo>
                  <a:pt x="11781215" y="5900665"/>
                </a:lnTo>
                <a:lnTo>
                  <a:pt x="11616544" y="5900665"/>
                </a:lnTo>
                <a:close/>
                <a:moveTo>
                  <a:pt x="10408184" y="5424217"/>
                </a:moveTo>
                <a:lnTo>
                  <a:pt x="10408184" y="5663583"/>
                </a:lnTo>
                <a:lnTo>
                  <a:pt x="10588723" y="5663583"/>
                </a:lnTo>
                <a:lnTo>
                  <a:pt x="10588723" y="5424217"/>
                </a:lnTo>
                <a:close/>
                <a:moveTo>
                  <a:pt x="12191999" y="4945677"/>
                </a:moveTo>
                <a:lnTo>
                  <a:pt x="12192000" y="4945677"/>
                </a:lnTo>
                <a:lnTo>
                  <a:pt x="12192000" y="6854385"/>
                </a:lnTo>
                <a:lnTo>
                  <a:pt x="12191999" y="6854385"/>
                </a:lnTo>
                <a:close/>
                <a:moveTo>
                  <a:pt x="0" y="0"/>
                </a:moveTo>
                <a:lnTo>
                  <a:pt x="12191999" y="0"/>
                </a:lnTo>
                <a:lnTo>
                  <a:pt x="12191999" y="4945677"/>
                </a:lnTo>
                <a:lnTo>
                  <a:pt x="11781278" y="4945677"/>
                </a:lnTo>
                <a:lnTo>
                  <a:pt x="11781278" y="4945550"/>
                </a:lnTo>
                <a:lnTo>
                  <a:pt x="11781151" y="4945677"/>
                </a:lnTo>
                <a:lnTo>
                  <a:pt x="11781278" y="4945677"/>
                </a:lnTo>
                <a:lnTo>
                  <a:pt x="11781278" y="5184916"/>
                </a:lnTo>
                <a:lnTo>
                  <a:pt x="11961120" y="5184916"/>
                </a:lnTo>
                <a:lnTo>
                  <a:pt x="11961120" y="5424281"/>
                </a:lnTo>
                <a:lnTo>
                  <a:pt x="11592422" y="5424281"/>
                </a:lnTo>
                <a:lnTo>
                  <a:pt x="11592422" y="5184916"/>
                </a:lnTo>
                <a:lnTo>
                  <a:pt x="11141009" y="5184916"/>
                </a:lnTo>
                <a:lnTo>
                  <a:pt x="11141009" y="5424281"/>
                </a:lnTo>
                <a:lnTo>
                  <a:pt x="11024140" y="5424281"/>
                </a:lnTo>
                <a:lnTo>
                  <a:pt x="11024140" y="5184916"/>
                </a:lnTo>
                <a:lnTo>
                  <a:pt x="10922571" y="5184916"/>
                </a:lnTo>
                <a:lnTo>
                  <a:pt x="10922571" y="5424281"/>
                </a:lnTo>
                <a:lnTo>
                  <a:pt x="10690294" y="5424281"/>
                </a:lnTo>
                <a:lnTo>
                  <a:pt x="10690294" y="5663647"/>
                </a:lnTo>
                <a:lnTo>
                  <a:pt x="10805575" y="5663647"/>
                </a:lnTo>
                <a:lnTo>
                  <a:pt x="10805575" y="5900729"/>
                </a:lnTo>
                <a:lnTo>
                  <a:pt x="10536987" y="5900729"/>
                </a:lnTo>
                <a:lnTo>
                  <a:pt x="10536987" y="6140031"/>
                </a:lnTo>
                <a:lnTo>
                  <a:pt x="10435417" y="6140031"/>
                </a:lnTo>
                <a:lnTo>
                  <a:pt x="10435417" y="5900729"/>
                </a:lnTo>
                <a:lnTo>
                  <a:pt x="9984004" y="5900729"/>
                </a:lnTo>
                <a:lnTo>
                  <a:pt x="9984004" y="6140031"/>
                </a:lnTo>
                <a:lnTo>
                  <a:pt x="9882435" y="6140031"/>
                </a:lnTo>
                <a:lnTo>
                  <a:pt x="9882435" y="5900729"/>
                </a:lnTo>
                <a:lnTo>
                  <a:pt x="9701894" y="5900729"/>
                </a:lnTo>
                <a:lnTo>
                  <a:pt x="9701894" y="6379397"/>
                </a:lnTo>
                <a:lnTo>
                  <a:pt x="9409311" y="6379397"/>
                </a:lnTo>
                <a:lnTo>
                  <a:pt x="9409311" y="6140031"/>
                </a:lnTo>
                <a:lnTo>
                  <a:pt x="8957072" y="6140031"/>
                </a:lnTo>
                <a:lnTo>
                  <a:pt x="8957072" y="6379397"/>
                </a:lnTo>
                <a:lnTo>
                  <a:pt x="8505659" y="6379397"/>
                </a:lnTo>
                <a:lnTo>
                  <a:pt x="8505659" y="6618762"/>
                </a:lnTo>
                <a:lnTo>
                  <a:pt x="7764835" y="6618762"/>
                </a:lnTo>
                <a:lnTo>
                  <a:pt x="7764835" y="6854385"/>
                </a:lnTo>
                <a:lnTo>
                  <a:pt x="12191999" y="6854385"/>
                </a:lnTo>
                <a:lnTo>
                  <a:pt x="12191999" y="6858000"/>
                </a:lnTo>
                <a:lnTo>
                  <a:pt x="7663392" y="6858000"/>
                </a:lnTo>
                <a:lnTo>
                  <a:pt x="7663392" y="6854258"/>
                </a:lnTo>
                <a:lnTo>
                  <a:pt x="7663392" y="6618635"/>
                </a:lnTo>
                <a:lnTo>
                  <a:pt x="7211979" y="6618635"/>
                </a:lnTo>
                <a:lnTo>
                  <a:pt x="7211979" y="6854258"/>
                </a:lnTo>
                <a:lnTo>
                  <a:pt x="7211979" y="6858000"/>
                </a:lnTo>
                <a:lnTo>
                  <a:pt x="7110473" y="6858000"/>
                </a:lnTo>
                <a:lnTo>
                  <a:pt x="7110473" y="6854258"/>
                </a:lnTo>
                <a:lnTo>
                  <a:pt x="7110473" y="6618635"/>
                </a:lnTo>
                <a:lnTo>
                  <a:pt x="6929870" y="6618635"/>
                </a:lnTo>
                <a:lnTo>
                  <a:pt x="6929870" y="6854258"/>
                </a:lnTo>
                <a:lnTo>
                  <a:pt x="6929870" y="6858000"/>
                </a:lnTo>
                <a:lnTo>
                  <a:pt x="0" y="6858000"/>
                </a:lnTo>
                <a:close/>
              </a:path>
            </a:pathLst>
          </a:custGeom>
          <a:solidFill>
            <a:srgbClr val="CFD0D1"/>
          </a:solidFill>
        </p:spPr>
        <p:txBody>
          <a:bodyPr wrap="square">
            <a:noAutofit/>
          </a:bodyPr>
          <a:lstStyle>
            <a:lvl1pPr algn="l">
              <a:defRPr/>
            </a:lvl1pPr>
          </a:lstStyle>
          <a:p>
            <a:endParaRPr lang="en-US"/>
          </a:p>
        </p:txBody>
      </p:sp>
      <p:sp>
        <p:nvSpPr>
          <p:cNvPr id="42" name="Title 6">
            <a:extLst>
              <a:ext uri="{FF2B5EF4-FFF2-40B4-BE49-F238E27FC236}">
                <a16:creationId xmlns:a16="http://schemas.microsoft.com/office/drawing/2014/main" id="{7C47041D-0CCE-B496-7EA6-351B86AFB06F}"/>
              </a:ext>
            </a:extLst>
          </p:cNvPr>
          <p:cNvSpPr>
            <a:spLocks noGrp="1"/>
          </p:cNvSpPr>
          <p:nvPr>
            <p:ph type="title" hasCustomPrompt="1"/>
          </p:nvPr>
        </p:nvSpPr>
        <p:spPr>
          <a:xfrm>
            <a:off x="4416345" y="1149038"/>
            <a:ext cx="7020006" cy="553998"/>
          </a:xfrm>
        </p:spPr>
        <p:txBody>
          <a:bodyPr/>
          <a:lstStyle>
            <a:lvl1pPr>
              <a:lnSpc>
                <a:spcPct val="100000"/>
              </a:lnSpc>
              <a:spcBef>
                <a:spcPts val="600"/>
              </a:spcBef>
              <a:defRPr/>
            </a:lvl1pPr>
          </a:lstStyle>
          <a:p>
            <a:r>
              <a:rPr lang="en-US"/>
              <a:t>Introduction Slide</a:t>
            </a:r>
            <a:endParaRPr lang="en-GB"/>
          </a:p>
        </p:txBody>
      </p:sp>
      <p:sp>
        <p:nvSpPr>
          <p:cNvPr id="43" name="Text Placeholder 2">
            <a:extLst>
              <a:ext uri="{FF2B5EF4-FFF2-40B4-BE49-F238E27FC236}">
                <a16:creationId xmlns:a16="http://schemas.microsoft.com/office/drawing/2014/main" id="{395DBB8D-89F4-B09F-717B-D9C401687FEB}"/>
              </a:ext>
            </a:extLst>
          </p:cNvPr>
          <p:cNvSpPr>
            <a:spLocks noGrp="1"/>
          </p:cNvSpPr>
          <p:nvPr>
            <p:ph type="body" sz="quarter" idx="23" hasCustomPrompt="1"/>
          </p:nvPr>
        </p:nvSpPr>
        <p:spPr>
          <a:xfrm>
            <a:off x="4416344" y="1742414"/>
            <a:ext cx="7019925" cy="3556461"/>
          </a:xfrm>
          <a:prstGeom prst="rect">
            <a:avLst/>
          </a:prstGeom>
          <a:noFill/>
        </p:spPr>
        <p:txBody>
          <a:bodyPr lIns="0" tIns="0" rIns="0" bIns="0" numCol="2" spcCol="180000">
            <a:noAutofit/>
          </a:bodyPr>
          <a:lstStyle>
            <a:lvl1pPr>
              <a:lnSpc>
                <a:spcPct val="100000"/>
              </a:lnSpc>
              <a:spcBef>
                <a:spcPts val="600"/>
              </a:spcBef>
              <a:spcAft>
                <a:spcPts val="0"/>
              </a:spcAft>
              <a:defRPr sz="1600">
                <a:solidFill>
                  <a:schemeClr val="bg1"/>
                </a:solidFill>
              </a:defRPr>
            </a:lvl1pPr>
            <a:lvl2pPr>
              <a:lnSpc>
                <a:spcPct val="100000"/>
              </a:lnSpc>
              <a:spcBef>
                <a:spcPts val="600"/>
              </a:spcBef>
              <a:spcAft>
                <a:spcPts val="0"/>
              </a:spcAft>
              <a:defRPr sz="1600">
                <a:solidFill>
                  <a:schemeClr val="bg1"/>
                </a:solidFill>
              </a:defRPr>
            </a:lvl2pPr>
            <a:lvl3pPr>
              <a:lnSpc>
                <a:spcPct val="100000"/>
              </a:lnSpc>
              <a:spcBef>
                <a:spcPts val="600"/>
              </a:spcBef>
              <a:spcAft>
                <a:spcPts val="0"/>
              </a:spcAft>
              <a:defRPr sz="1600">
                <a:solidFill>
                  <a:schemeClr val="bg1"/>
                </a:solidFill>
              </a:defRPr>
            </a:lvl3pPr>
            <a:lvl4pPr>
              <a:lnSpc>
                <a:spcPct val="100000"/>
              </a:lnSpc>
              <a:spcBef>
                <a:spcPts val="600"/>
              </a:spcBef>
              <a:spcAft>
                <a:spcPts val="0"/>
              </a:spcAft>
              <a:buClrTx/>
              <a:defRPr sz="1600">
                <a:solidFill>
                  <a:schemeClr val="bg1"/>
                </a:solidFill>
              </a:defRPr>
            </a:lvl4pPr>
            <a:lvl5pPr>
              <a:lnSpc>
                <a:spcPct val="100000"/>
              </a:lnSpc>
              <a:spcBef>
                <a:spcPts val="600"/>
              </a:spcBef>
              <a:spcAft>
                <a:spcPts val="0"/>
              </a:spcAft>
              <a:buClrTx/>
              <a:defRPr sz="1600">
                <a:solidFill>
                  <a:schemeClr val="bg1"/>
                </a:solidFill>
              </a:defRPr>
            </a:lvl5pPr>
          </a:lstStyle>
          <a:p>
            <a:pPr lvl="0"/>
            <a:r>
              <a:rPr lang="en-GB"/>
              <a:t>Edit Master text styles</a:t>
            </a:r>
          </a:p>
          <a:p>
            <a:pPr lvl="1"/>
            <a:r>
              <a:rPr lang="en-GB"/>
              <a:t>Second level</a:t>
            </a:r>
          </a:p>
          <a:p>
            <a:pPr lvl="2"/>
            <a:r>
              <a:rPr lang="en-GB"/>
              <a:t>Third level</a:t>
            </a:r>
          </a:p>
        </p:txBody>
      </p:sp>
      <p:sp>
        <p:nvSpPr>
          <p:cNvPr id="45" name="Date Placeholder 10">
            <a:extLst>
              <a:ext uri="{FF2B5EF4-FFF2-40B4-BE49-F238E27FC236}">
                <a16:creationId xmlns:a16="http://schemas.microsoft.com/office/drawing/2014/main" id="{65B1D35C-EC82-82D7-97EE-E187DF0426AA}"/>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1"/>
                </a:solidFill>
              </a:defRPr>
            </a:lvl1pPr>
          </a:lstStyle>
          <a:p>
            <a:fld id="{EEBB7102-8CE0-B445-868C-6506AF4D0EAF}" type="datetime4">
              <a:rPr lang="en-GB" smtClean="0"/>
              <a:t>29 October 2025</a:t>
            </a:fld>
            <a:endParaRPr lang="en-US"/>
          </a:p>
        </p:txBody>
      </p:sp>
      <p:sp>
        <p:nvSpPr>
          <p:cNvPr id="4" name="Slide Number Placeholder 2">
            <a:extLst>
              <a:ext uri="{FF2B5EF4-FFF2-40B4-BE49-F238E27FC236}">
                <a16:creationId xmlns:a16="http://schemas.microsoft.com/office/drawing/2014/main" id="{A5B03538-EFF8-882F-38A7-6F681D9FB05A}"/>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1"/>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7386335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Divider layout 1">
    <p:bg>
      <p:bgPr>
        <a:solidFill>
          <a:schemeClr val="tx1"/>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A0C19CBB-7A17-F828-49FA-F58783A11E60}"/>
              </a:ext>
            </a:extLst>
          </p:cNvPr>
          <p:cNvSpPr/>
          <p:nvPr userDrawn="1"/>
        </p:nvSpPr>
        <p:spPr>
          <a:xfrm>
            <a:off x="0" y="0"/>
            <a:ext cx="12192000" cy="6858000"/>
          </a:xfrm>
          <a:prstGeom prst="rect">
            <a:avLst/>
          </a:prstGeom>
          <a:solidFill>
            <a:schemeClr val="tx1"/>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75" name="Picture Placeholder 74">
            <a:extLst>
              <a:ext uri="{FF2B5EF4-FFF2-40B4-BE49-F238E27FC236}">
                <a16:creationId xmlns:a16="http://schemas.microsoft.com/office/drawing/2014/main" id="{7ABE470B-D022-CBA9-71C5-445BC6D34583}"/>
              </a:ext>
            </a:extLst>
          </p:cNvPr>
          <p:cNvSpPr>
            <a:spLocks noGrp="1"/>
          </p:cNvSpPr>
          <p:nvPr>
            <p:ph type="pic" sz="quarter" idx="11"/>
          </p:nvPr>
        </p:nvSpPr>
        <p:spPr>
          <a:xfrm>
            <a:off x="0" y="0"/>
            <a:ext cx="12192000" cy="6859461"/>
          </a:xfrm>
          <a:custGeom>
            <a:avLst/>
            <a:gdLst>
              <a:gd name="connsiteX0" fmla="*/ 1417002 w 12192000"/>
              <a:gd name="connsiteY0" fmla="*/ 2153159 h 6859461"/>
              <a:gd name="connsiteX1" fmla="*/ 1417002 w 12192000"/>
              <a:gd name="connsiteY1" fmla="*/ 2392364 h 6859461"/>
              <a:gd name="connsiteX2" fmla="*/ 1519301 w 12192000"/>
              <a:gd name="connsiteY2" fmla="*/ 2392364 h 6859461"/>
              <a:gd name="connsiteX3" fmla="*/ 1519301 w 12192000"/>
              <a:gd name="connsiteY3" fmla="*/ 2153159 h 6859461"/>
              <a:gd name="connsiteX4" fmla="*/ 3242565 w 12192000"/>
              <a:gd name="connsiteY4" fmla="*/ 1437006 h 6859461"/>
              <a:gd name="connsiteX5" fmla="*/ 3242565 w 12192000"/>
              <a:gd name="connsiteY5" fmla="*/ 1676274 h 6859461"/>
              <a:gd name="connsiteX6" fmla="*/ 3344862 w 12192000"/>
              <a:gd name="connsiteY6" fmla="*/ 1676274 h 6859461"/>
              <a:gd name="connsiteX7" fmla="*/ 3344862 w 12192000"/>
              <a:gd name="connsiteY7" fmla="*/ 1437006 h 6859461"/>
              <a:gd name="connsiteX8" fmla="*/ 3683953 w 12192000"/>
              <a:gd name="connsiteY8" fmla="*/ 1196405 h 6859461"/>
              <a:gd name="connsiteX9" fmla="*/ 3684144 w 12192000"/>
              <a:gd name="connsiteY9" fmla="*/ 1196595 h 6859461"/>
              <a:gd name="connsiteX10" fmla="*/ 3683699 w 12192000"/>
              <a:gd name="connsiteY10" fmla="*/ 1196976 h 6859461"/>
              <a:gd name="connsiteX11" fmla="*/ 3683699 w 12192000"/>
              <a:gd name="connsiteY11" fmla="*/ 1437006 h 6859461"/>
              <a:gd name="connsiteX12" fmla="*/ 3785172 w 12192000"/>
              <a:gd name="connsiteY12" fmla="*/ 1437006 h 6859461"/>
              <a:gd name="connsiteX13" fmla="*/ 3785172 w 12192000"/>
              <a:gd name="connsiteY13" fmla="*/ 1196405 h 6859461"/>
              <a:gd name="connsiteX14" fmla="*/ 4288980 w 12192000"/>
              <a:gd name="connsiteY14" fmla="*/ 1196341 h 6859461"/>
              <a:gd name="connsiteX15" fmla="*/ 4288980 w 12192000"/>
              <a:gd name="connsiteY15" fmla="*/ 1435609 h 6859461"/>
              <a:gd name="connsiteX16" fmla="*/ 4470844 w 12192000"/>
              <a:gd name="connsiteY16" fmla="*/ 1435609 h 6859461"/>
              <a:gd name="connsiteX17" fmla="*/ 4470844 w 12192000"/>
              <a:gd name="connsiteY17" fmla="*/ 1196341 h 6859461"/>
              <a:gd name="connsiteX18" fmla="*/ 6176327 w 12192000"/>
              <a:gd name="connsiteY18" fmla="*/ 478029 h 6859461"/>
              <a:gd name="connsiteX19" fmla="*/ 6176327 w 12192000"/>
              <a:gd name="connsiteY19" fmla="*/ 717297 h 6859461"/>
              <a:gd name="connsiteX20" fmla="*/ 6278626 w 12192000"/>
              <a:gd name="connsiteY20" fmla="*/ 717297 h 6859461"/>
              <a:gd name="connsiteX21" fmla="*/ 6278626 w 12192000"/>
              <a:gd name="connsiteY21" fmla="*/ 478029 h 6859461"/>
              <a:gd name="connsiteX22" fmla="*/ 5047933 w 12192000"/>
              <a:gd name="connsiteY22" fmla="*/ 239268 h 6859461"/>
              <a:gd name="connsiteX23" fmla="*/ 5502529 w 12192000"/>
              <a:gd name="connsiteY23" fmla="*/ 239268 h 6859461"/>
              <a:gd name="connsiteX24" fmla="*/ 5502529 w 12192000"/>
              <a:gd name="connsiteY24" fmla="*/ 478536 h 6859461"/>
              <a:gd name="connsiteX25" fmla="*/ 5047933 w 12192000"/>
              <a:gd name="connsiteY25" fmla="*/ 478536 h 6859461"/>
              <a:gd name="connsiteX26" fmla="*/ 4763833 w 12192000"/>
              <a:gd name="connsiteY26" fmla="*/ 239268 h 6859461"/>
              <a:gd name="connsiteX27" fmla="*/ 4945698 w 12192000"/>
              <a:gd name="connsiteY27" fmla="*/ 239268 h 6859461"/>
              <a:gd name="connsiteX28" fmla="*/ 4945698 w 12192000"/>
              <a:gd name="connsiteY28" fmla="*/ 478536 h 6859461"/>
              <a:gd name="connsiteX29" fmla="*/ 4763833 w 12192000"/>
              <a:gd name="connsiteY29" fmla="*/ 478536 h 6859461"/>
              <a:gd name="connsiteX30" fmla="*/ 12184380 w 12192000"/>
              <a:gd name="connsiteY30" fmla="*/ 1461 h 6859461"/>
              <a:gd name="connsiteX31" fmla="*/ 12192000 w 12192000"/>
              <a:gd name="connsiteY31" fmla="*/ 1461 h 6859461"/>
              <a:gd name="connsiteX32" fmla="*/ 12192000 w 12192000"/>
              <a:gd name="connsiteY32" fmla="*/ 6859461 h 6859461"/>
              <a:gd name="connsiteX33" fmla="*/ 12184379 w 12192000"/>
              <a:gd name="connsiteY33" fmla="*/ 6859461 h 6859461"/>
              <a:gd name="connsiteX34" fmla="*/ 12184379 w 12192000"/>
              <a:gd name="connsiteY34" fmla="*/ 14187 h 6859461"/>
              <a:gd name="connsiteX35" fmla="*/ 6399149 w 12192000"/>
              <a:gd name="connsiteY35" fmla="*/ 1461 h 6859461"/>
              <a:gd name="connsiteX36" fmla="*/ 7742555 w 12192000"/>
              <a:gd name="connsiteY36" fmla="*/ 1461 h 6859461"/>
              <a:gd name="connsiteX37" fmla="*/ 7742555 w 12192000"/>
              <a:gd name="connsiteY37" fmla="*/ 239269 h 6859461"/>
              <a:gd name="connsiteX38" fmla="*/ 7844853 w 12192000"/>
              <a:gd name="connsiteY38" fmla="*/ 239269 h 6859461"/>
              <a:gd name="connsiteX39" fmla="*/ 7844853 w 12192000"/>
              <a:gd name="connsiteY39" fmla="*/ 1461 h 6859461"/>
              <a:gd name="connsiteX40" fmla="*/ 12184379 w 12192000"/>
              <a:gd name="connsiteY40" fmla="*/ 1461 h 6859461"/>
              <a:gd name="connsiteX41" fmla="*/ 12184379 w 12192000"/>
              <a:gd name="connsiteY41" fmla="*/ 14187 h 6859461"/>
              <a:gd name="connsiteX42" fmla="*/ 12184062 w 12192000"/>
              <a:gd name="connsiteY42" fmla="*/ 4121342 h 6859461"/>
              <a:gd name="connsiteX43" fmla="*/ 12179807 w 12192000"/>
              <a:gd name="connsiteY43" fmla="*/ 4121342 h 6859461"/>
              <a:gd name="connsiteX44" fmla="*/ 12179807 w 12192000"/>
              <a:gd name="connsiteY44" fmla="*/ 6855398 h 6859461"/>
              <a:gd name="connsiteX45" fmla="*/ 5270 w 12192000"/>
              <a:gd name="connsiteY45" fmla="*/ 6855398 h 6859461"/>
              <a:gd name="connsiteX46" fmla="*/ 5270 w 12192000"/>
              <a:gd name="connsiteY46" fmla="*/ 6849048 h 6859461"/>
              <a:gd name="connsiteX47" fmla="*/ 2095 w 12192000"/>
              <a:gd name="connsiteY47" fmla="*/ 6849048 h 6859461"/>
              <a:gd name="connsiteX48" fmla="*/ 2095 w 12192000"/>
              <a:gd name="connsiteY48" fmla="*/ 3780410 h 6859461"/>
              <a:gd name="connsiteX49" fmla="*/ 5270 w 12192000"/>
              <a:gd name="connsiteY49" fmla="*/ 3780410 h 6859461"/>
              <a:gd name="connsiteX50" fmla="*/ 5270 w 12192000"/>
              <a:gd name="connsiteY50" fmla="*/ 2631314 h 6859461"/>
              <a:gd name="connsiteX51" fmla="*/ 322770 w 12192000"/>
              <a:gd name="connsiteY51" fmla="*/ 2631314 h 6859461"/>
              <a:gd name="connsiteX52" fmla="*/ 322770 w 12192000"/>
              <a:gd name="connsiteY52" fmla="*/ 2392427 h 6859461"/>
              <a:gd name="connsiteX53" fmla="*/ 491680 w 12192000"/>
              <a:gd name="connsiteY53" fmla="*/ 2392427 h 6859461"/>
              <a:gd name="connsiteX54" fmla="*/ 491680 w 12192000"/>
              <a:gd name="connsiteY54" fmla="*/ 2153159 h 6859461"/>
              <a:gd name="connsiteX55" fmla="*/ 589343 w 12192000"/>
              <a:gd name="connsiteY55" fmla="*/ 2153159 h 6859461"/>
              <a:gd name="connsiteX56" fmla="*/ 589343 w 12192000"/>
              <a:gd name="connsiteY56" fmla="*/ 2392427 h 6859461"/>
              <a:gd name="connsiteX57" fmla="*/ 773620 w 12192000"/>
              <a:gd name="connsiteY57" fmla="*/ 2392427 h 6859461"/>
              <a:gd name="connsiteX58" fmla="*/ 773620 w 12192000"/>
              <a:gd name="connsiteY58" fmla="*/ 2631314 h 6859461"/>
              <a:gd name="connsiteX59" fmla="*/ 875030 w 12192000"/>
              <a:gd name="connsiteY59" fmla="*/ 2631314 h 6859461"/>
              <a:gd name="connsiteX60" fmla="*/ 875030 w 12192000"/>
              <a:gd name="connsiteY60" fmla="*/ 2392427 h 6859461"/>
              <a:gd name="connsiteX61" fmla="*/ 1055306 w 12192000"/>
              <a:gd name="connsiteY61" fmla="*/ 2392427 h 6859461"/>
              <a:gd name="connsiteX62" fmla="*/ 1055306 w 12192000"/>
              <a:gd name="connsiteY62" fmla="*/ 2153223 h 6859461"/>
              <a:gd name="connsiteX63" fmla="*/ 874903 w 12192000"/>
              <a:gd name="connsiteY63" fmla="*/ 2153223 h 6859461"/>
              <a:gd name="connsiteX64" fmla="*/ 874903 w 12192000"/>
              <a:gd name="connsiteY64" fmla="*/ 1913955 h 6859461"/>
              <a:gd name="connsiteX65" fmla="*/ 1711388 w 12192000"/>
              <a:gd name="connsiteY65" fmla="*/ 1913955 h 6859461"/>
              <a:gd name="connsiteX66" fmla="*/ 1711388 w 12192000"/>
              <a:gd name="connsiteY66" fmla="*/ 1675385 h 6859461"/>
              <a:gd name="connsiteX67" fmla="*/ 1967484 w 12192000"/>
              <a:gd name="connsiteY67" fmla="*/ 1675385 h 6859461"/>
              <a:gd name="connsiteX68" fmla="*/ 1967484 w 12192000"/>
              <a:gd name="connsiteY68" fmla="*/ 1436117 h 6859461"/>
              <a:gd name="connsiteX69" fmla="*/ 2149348 w 12192000"/>
              <a:gd name="connsiteY69" fmla="*/ 1436117 h 6859461"/>
              <a:gd name="connsiteX70" fmla="*/ 2149348 w 12192000"/>
              <a:gd name="connsiteY70" fmla="*/ 1675385 h 6859461"/>
              <a:gd name="connsiteX71" fmla="*/ 2052193 w 12192000"/>
              <a:gd name="connsiteY71" fmla="*/ 1675385 h 6859461"/>
              <a:gd name="connsiteX72" fmla="*/ 2052193 w 12192000"/>
              <a:gd name="connsiteY72" fmla="*/ 1914209 h 6859461"/>
              <a:gd name="connsiteX73" fmla="*/ 2333942 w 12192000"/>
              <a:gd name="connsiteY73" fmla="*/ 1914209 h 6859461"/>
              <a:gd name="connsiteX74" fmla="*/ 2333942 w 12192000"/>
              <a:gd name="connsiteY74" fmla="*/ 1436117 h 6859461"/>
              <a:gd name="connsiteX75" fmla="*/ 2880742 w 12192000"/>
              <a:gd name="connsiteY75" fmla="*/ 1436117 h 6859461"/>
              <a:gd name="connsiteX76" fmla="*/ 2880742 w 12192000"/>
              <a:gd name="connsiteY76" fmla="*/ 1196341 h 6859461"/>
              <a:gd name="connsiteX77" fmla="*/ 3297556 w 12192000"/>
              <a:gd name="connsiteY77" fmla="*/ 1196341 h 6859461"/>
              <a:gd name="connsiteX78" fmla="*/ 3297556 w 12192000"/>
              <a:gd name="connsiteY78" fmla="*/ 957073 h 6859461"/>
              <a:gd name="connsiteX79" fmla="*/ 3483737 w 12192000"/>
              <a:gd name="connsiteY79" fmla="*/ 957073 h 6859461"/>
              <a:gd name="connsiteX80" fmla="*/ 3483737 w 12192000"/>
              <a:gd name="connsiteY80" fmla="*/ 717297 h 6859461"/>
              <a:gd name="connsiteX81" fmla="*/ 3585146 w 12192000"/>
              <a:gd name="connsiteY81" fmla="*/ 717297 h 6859461"/>
              <a:gd name="connsiteX82" fmla="*/ 3585146 w 12192000"/>
              <a:gd name="connsiteY82" fmla="*/ 940563 h 6859461"/>
              <a:gd name="connsiteX83" fmla="*/ 3585146 w 12192000"/>
              <a:gd name="connsiteY83" fmla="*/ 957073 h 6859461"/>
              <a:gd name="connsiteX84" fmla="*/ 4034980 w 12192000"/>
              <a:gd name="connsiteY84" fmla="*/ 957073 h 6859461"/>
              <a:gd name="connsiteX85" fmla="*/ 4034980 w 12192000"/>
              <a:gd name="connsiteY85" fmla="*/ 1196341 h 6859461"/>
              <a:gd name="connsiteX86" fmla="*/ 4135629 w 12192000"/>
              <a:gd name="connsiteY86" fmla="*/ 1196341 h 6859461"/>
              <a:gd name="connsiteX87" fmla="*/ 4135629 w 12192000"/>
              <a:gd name="connsiteY87" fmla="*/ 957073 h 6859461"/>
              <a:gd name="connsiteX88" fmla="*/ 4344925 w 12192000"/>
              <a:gd name="connsiteY88" fmla="*/ 957073 h 6859461"/>
              <a:gd name="connsiteX89" fmla="*/ 4344925 w 12192000"/>
              <a:gd name="connsiteY89" fmla="*/ 717297 h 6859461"/>
              <a:gd name="connsiteX90" fmla="*/ 4926774 w 12192000"/>
              <a:gd name="connsiteY90" fmla="*/ 717297 h 6859461"/>
              <a:gd name="connsiteX91" fmla="*/ 4926774 w 12192000"/>
              <a:gd name="connsiteY91" fmla="*/ 956565 h 6859461"/>
              <a:gd name="connsiteX92" fmla="*/ 4926774 w 12192000"/>
              <a:gd name="connsiteY92" fmla="*/ 957073 h 6859461"/>
              <a:gd name="connsiteX93" fmla="*/ 5396104 w 12192000"/>
              <a:gd name="connsiteY93" fmla="*/ 957073 h 6859461"/>
              <a:gd name="connsiteX94" fmla="*/ 5396104 w 12192000"/>
              <a:gd name="connsiteY94" fmla="*/ 717805 h 6859461"/>
              <a:gd name="connsiteX95" fmla="*/ 5852795 w 12192000"/>
              <a:gd name="connsiteY95" fmla="*/ 717805 h 6859461"/>
              <a:gd name="connsiteX96" fmla="*/ 5852795 w 12192000"/>
              <a:gd name="connsiteY96" fmla="*/ 478537 h 6859461"/>
              <a:gd name="connsiteX97" fmla="*/ 5659311 w 12192000"/>
              <a:gd name="connsiteY97" fmla="*/ 478537 h 6859461"/>
              <a:gd name="connsiteX98" fmla="*/ 5659311 w 12192000"/>
              <a:gd name="connsiteY98" fmla="*/ 239269 h 6859461"/>
              <a:gd name="connsiteX99" fmla="*/ 6399149 w 12192000"/>
              <a:gd name="connsiteY99" fmla="*/ 239269 h 6859461"/>
              <a:gd name="connsiteX100" fmla="*/ 0 w 12192000"/>
              <a:gd name="connsiteY100" fmla="*/ 1461 h 6859461"/>
              <a:gd name="connsiteX101" fmla="*/ 1 w 12192000"/>
              <a:gd name="connsiteY101" fmla="*/ 1461 h 6859461"/>
              <a:gd name="connsiteX102" fmla="*/ 1 w 12192000"/>
              <a:gd name="connsiteY102" fmla="*/ 6859461 h 6859461"/>
              <a:gd name="connsiteX103" fmla="*/ 0 w 12192000"/>
              <a:gd name="connsiteY103" fmla="*/ 6859461 h 6859461"/>
              <a:gd name="connsiteX104" fmla="*/ 12184379 w 12192000"/>
              <a:gd name="connsiteY104" fmla="*/ 65 h 6859461"/>
              <a:gd name="connsiteX105" fmla="*/ 12184380 w 12192000"/>
              <a:gd name="connsiteY105" fmla="*/ 65 h 6859461"/>
              <a:gd name="connsiteX106" fmla="*/ 12184380 w 12192000"/>
              <a:gd name="connsiteY106" fmla="*/ 1461 h 6859461"/>
              <a:gd name="connsiteX107" fmla="*/ 12184379 w 12192000"/>
              <a:gd name="connsiteY107" fmla="*/ 1461 h 6859461"/>
              <a:gd name="connsiteX108" fmla="*/ 1 w 12192000"/>
              <a:gd name="connsiteY108" fmla="*/ 0 h 6859461"/>
              <a:gd name="connsiteX109" fmla="*/ 12184379 w 12192000"/>
              <a:gd name="connsiteY109" fmla="*/ 0 h 6859461"/>
              <a:gd name="connsiteX110" fmla="*/ 12184379 w 12192000"/>
              <a:gd name="connsiteY110" fmla="*/ 65 h 6859461"/>
              <a:gd name="connsiteX111" fmla="*/ 7844853 w 12192000"/>
              <a:gd name="connsiteY111" fmla="*/ 65 h 6859461"/>
              <a:gd name="connsiteX112" fmla="*/ 7844853 w 12192000"/>
              <a:gd name="connsiteY112" fmla="*/ 1461 h 6859461"/>
              <a:gd name="connsiteX113" fmla="*/ 7742555 w 12192000"/>
              <a:gd name="connsiteY113" fmla="*/ 1461 h 6859461"/>
              <a:gd name="connsiteX114" fmla="*/ 7742555 w 12192000"/>
              <a:gd name="connsiteY114" fmla="*/ 1 h 6859461"/>
              <a:gd name="connsiteX115" fmla="*/ 6399149 w 12192000"/>
              <a:gd name="connsiteY115" fmla="*/ 1 h 6859461"/>
              <a:gd name="connsiteX116" fmla="*/ 6399149 w 12192000"/>
              <a:gd name="connsiteY116" fmla="*/ 1461 h 6859461"/>
              <a:gd name="connsiteX117" fmla="*/ 1 w 12192000"/>
              <a:gd name="connsiteY117" fmla="*/ 1461 h 685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12192000" h="6859461">
                <a:moveTo>
                  <a:pt x="1417002" y="2153159"/>
                </a:moveTo>
                <a:lnTo>
                  <a:pt x="1417002" y="2392364"/>
                </a:lnTo>
                <a:lnTo>
                  <a:pt x="1519301" y="2392364"/>
                </a:lnTo>
                <a:lnTo>
                  <a:pt x="1519301" y="2153159"/>
                </a:lnTo>
                <a:close/>
                <a:moveTo>
                  <a:pt x="3242565" y="1437006"/>
                </a:moveTo>
                <a:lnTo>
                  <a:pt x="3242565" y="1676274"/>
                </a:lnTo>
                <a:lnTo>
                  <a:pt x="3344862" y="1676274"/>
                </a:lnTo>
                <a:lnTo>
                  <a:pt x="3344862" y="1437006"/>
                </a:lnTo>
                <a:close/>
                <a:moveTo>
                  <a:pt x="3683953" y="1196405"/>
                </a:moveTo>
                <a:lnTo>
                  <a:pt x="3684144" y="1196595"/>
                </a:lnTo>
                <a:lnTo>
                  <a:pt x="3683699" y="1196976"/>
                </a:lnTo>
                <a:lnTo>
                  <a:pt x="3683699" y="1437006"/>
                </a:lnTo>
                <a:lnTo>
                  <a:pt x="3785172" y="1437006"/>
                </a:lnTo>
                <a:lnTo>
                  <a:pt x="3785172" y="1196405"/>
                </a:lnTo>
                <a:close/>
                <a:moveTo>
                  <a:pt x="4288980" y="1196341"/>
                </a:moveTo>
                <a:lnTo>
                  <a:pt x="4288980" y="1435609"/>
                </a:lnTo>
                <a:lnTo>
                  <a:pt x="4470844" y="1435609"/>
                </a:lnTo>
                <a:lnTo>
                  <a:pt x="4470844" y="1196341"/>
                </a:lnTo>
                <a:close/>
                <a:moveTo>
                  <a:pt x="6176327" y="478029"/>
                </a:moveTo>
                <a:lnTo>
                  <a:pt x="6176327" y="717297"/>
                </a:lnTo>
                <a:lnTo>
                  <a:pt x="6278626" y="717297"/>
                </a:lnTo>
                <a:lnTo>
                  <a:pt x="6278626" y="478029"/>
                </a:lnTo>
                <a:close/>
                <a:moveTo>
                  <a:pt x="5047933" y="239268"/>
                </a:moveTo>
                <a:lnTo>
                  <a:pt x="5502529" y="239268"/>
                </a:lnTo>
                <a:lnTo>
                  <a:pt x="5502529" y="478536"/>
                </a:lnTo>
                <a:lnTo>
                  <a:pt x="5047933" y="478536"/>
                </a:lnTo>
                <a:close/>
                <a:moveTo>
                  <a:pt x="4763833" y="239268"/>
                </a:moveTo>
                <a:lnTo>
                  <a:pt x="4945698" y="239268"/>
                </a:lnTo>
                <a:lnTo>
                  <a:pt x="4945698" y="478536"/>
                </a:lnTo>
                <a:lnTo>
                  <a:pt x="4763833" y="478536"/>
                </a:lnTo>
                <a:close/>
                <a:moveTo>
                  <a:pt x="12184380" y="1461"/>
                </a:moveTo>
                <a:lnTo>
                  <a:pt x="12192000" y="1461"/>
                </a:lnTo>
                <a:lnTo>
                  <a:pt x="12192000" y="6859461"/>
                </a:lnTo>
                <a:lnTo>
                  <a:pt x="12184379" y="6859461"/>
                </a:lnTo>
                <a:lnTo>
                  <a:pt x="12184379" y="14187"/>
                </a:lnTo>
                <a:close/>
                <a:moveTo>
                  <a:pt x="6399149" y="1461"/>
                </a:moveTo>
                <a:lnTo>
                  <a:pt x="7742555" y="1461"/>
                </a:lnTo>
                <a:lnTo>
                  <a:pt x="7742555" y="239269"/>
                </a:lnTo>
                <a:lnTo>
                  <a:pt x="7844853" y="239269"/>
                </a:lnTo>
                <a:lnTo>
                  <a:pt x="7844853" y="1461"/>
                </a:lnTo>
                <a:lnTo>
                  <a:pt x="12184379" y="1461"/>
                </a:lnTo>
                <a:lnTo>
                  <a:pt x="12184379" y="14187"/>
                </a:lnTo>
                <a:lnTo>
                  <a:pt x="12184062" y="4121342"/>
                </a:lnTo>
                <a:lnTo>
                  <a:pt x="12179807" y="4121342"/>
                </a:lnTo>
                <a:lnTo>
                  <a:pt x="12179807" y="6855398"/>
                </a:lnTo>
                <a:lnTo>
                  <a:pt x="5270" y="6855398"/>
                </a:lnTo>
                <a:lnTo>
                  <a:pt x="5270" y="6849048"/>
                </a:lnTo>
                <a:lnTo>
                  <a:pt x="2095" y="6849048"/>
                </a:lnTo>
                <a:lnTo>
                  <a:pt x="2095" y="3780410"/>
                </a:lnTo>
                <a:lnTo>
                  <a:pt x="5270" y="3780410"/>
                </a:lnTo>
                <a:lnTo>
                  <a:pt x="5270" y="2631314"/>
                </a:lnTo>
                <a:lnTo>
                  <a:pt x="322770" y="2631314"/>
                </a:lnTo>
                <a:lnTo>
                  <a:pt x="322770" y="2392427"/>
                </a:lnTo>
                <a:lnTo>
                  <a:pt x="491680" y="2392427"/>
                </a:lnTo>
                <a:lnTo>
                  <a:pt x="491680" y="2153159"/>
                </a:lnTo>
                <a:lnTo>
                  <a:pt x="589343" y="2153159"/>
                </a:lnTo>
                <a:lnTo>
                  <a:pt x="589343" y="2392427"/>
                </a:lnTo>
                <a:lnTo>
                  <a:pt x="773620" y="2392427"/>
                </a:lnTo>
                <a:lnTo>
                  <a:pt x="773620" y="2631314"/>
                </a:lnTo>
                <a:lnTo>
                  <a:pt x="875030" y="2631314"/>
                </a:lnTo>
                <a:lnTo>
                  <a:pt x="875030" y="2392427"/>
                </a:lnTo>
                <a:lnTo>
                  <a:pt x="1055306" y="2392427"/>
                </a:lnTo>
                <a:lnTo>
                  <a:pt x="1055306" y="2153223"/>
                </a:lnTo>
                <a:lnTo>
                  <a:pt x="874903" y="2153223"/>
                </a:lnTo>
                <a:lnTo>
                  <a:pt x="874903" y="1913955"/>
                </a:lnTo>
                <a:lnTo>
                  <a:pt x="1711388" y="1913955"/>
                </a:lnTo>
                <a:lnTo>
                  <a:pt x="1711388" y="1675385"/>
                </a:lnTo>
                <a:lnTo>
                  <a:pt x="1967484" y="1675385"/>
                </a:lnTo>
                <a:lnTo>
                  <a:pt x="1967484" y="1436117"/>
                </a:lnTo>
                <a:lnTo>
                  <a:pt x="2149348" y="1436117"/>
                </a:lnTo>
                <a:lnTo>
                  <a:pt x="2149348" y="1675385"/>
                </a:lnTo>
                <a:lnTo>
                  <a:pt x="2052193" y="1675385"/>
                </a:lnTo>
                <a:lnTo>
                  <a:pt x="2052193" y="1914209"/>
                </a:lnTo>
                <a:cubicBezTo>
                  <a:pt x="2052193" y="1914209"/>
                  <a:pt x="2333942" y="1914209"/>
                  <a:pt x="2333942" y="1914209"/>
                </a:cubicBezTo>
                <a:lnTo>
                  <a:pt x="2333942" y="1436117"/>
                </a:lnTo>
                <a:lnTo>
                  <a:pt x="2880742" y="1436117"/>
                </a:lnTo>
                <a:lnTo>
                  <a:pt x="2880742" y="1196341"/>
                </a:lnTo>
                <a:lnTo>
                  <a:pt x="3297556" y="1196341"/>
                </a:lnTo>
                <a:lnTo>
                  <a:pt x="3297556" y="957073"/>
                </a:lnTo>
                <a:lnTo>
                  <a:pt x="3483737" y="957073"/>
                </a:lnTo>
                <a:lnTo>
                  <a:pt x="3483737" y="717297"/>
                </a:lnTo>
                <a:lnTo>
                  <a:pt x="3585146" y="717297"/>
                </a:lnTo>
                <a:lnTo>
                  <a:pt x="3585146" y="940563"/>
                </a:lnTo>
                <a:lnTo>
                  <a:pt x="3585146" y="957073"/>
                </a:lnTo>
                <a:lnTo>
                  <a:pt x="4034980" y="957073"/>
                </a:lnTo>
                <a:lnTo>
                  <a:pt x="4034980" y="1196341"/>
                </a:lnTo>
                <a:lnTo>
                  <a:pt x="4135629" y="1196341"/>
                </a:lnTo>
                <a:lnTo>
                  <a:pt x="4135629" y="957073"/>
                </a:lnTo>
                <a:lnTo>
                  <a:pt x="4344925" y="957073"/>
                </a:lnTo>
                <a:lnTo>
                  <a:pt x="4344925" y="717297"/>
                </a:lnTo>
                <a:lnTo>
                  <a:pt x="4926774" y="717297"/>
                </a:lnTo>
                <a:lnTo>
                  <a:pt x="4926774" y="956565"/>
                </a:lnTo>
                <a:lnTo>
                  <a:pt x="4926774" y="957073"/>
                </a:lnTo>
                <a:lnTo>
                  <a:pt x="5396104" y="957073"/>
                </a:lnTo>
                <a:lnTo>
                  <a:pt x="5396104" y="717805"/>
                </a:lnTo>
                <a:lnTo>
                  <a:pt x="5852795" y="717805"/>
                </a:lnTo>
                <a:lnTo>
                  <a:pt x="5852795" y="478537"/>
                </a:lnTo>
                <a:lnTo>
                  <a:pt x="5659311" y="478537"/>
                </a:lnTo>
                <a:lnTo>
                  <a:pt x="5659311" y="239269"/>
                </a:lnTo>
                <a:lnTo>
                  <a:pt x="6399149" y="239269"/>
                </a:lnTo>
                <a:close/>
                <a:moveTo>
                  <a:pt x="0" y="1461"/>
                </a:moveTo>
                <a:lnTo>
                  <a:pt x="1" y="1461"/>
                </a:lnTo>
                <a:lnTo>
                  <a:pt x="1" y="6859461"/>
                </a:lnTo>
                <a:lnTo>
                  <a:pt x="0" y="6859461"/>
                </a:lnTo>
                <a:close/>
                <a:moveTo>
                  <a:pt x="12184379" y="65"/>
                </a:moveTo>
                <a:lnTo>
                  <a:pt x="12184380" y="65"/>
                </a:lnTo>
                <a:lnTo>
                  <a:pt x="12184380" y="1461"/>
                </a:lnTo>
                <a:lnTo>
                  <a:pt x="12184379" y="1461"/>
                </a:lnTo>
                <a:close/>
                <a:moveTo>
                  <a:pt x="1" y="0"/>
                </a:moveTo>
                <a:lnTo>
                  <a:pt x="12184379" y="0"/>
                </a:lnTo>
                <a:lnTo>
                  <a:pt x="12184379" y="65"/>
                </a:lnTo>
                <a:lnTo>
                  <a:pt x="7844853" y="65"/>
                </a:lnTo>
                <a:lnTo>
                  <a:pt x="7844853" y="1461"/>
                </a:lnTo>
                <a:lnTo>
                  <a:pt x="7742555" y="1461"/>
                </a:lnTo>
                <a:lnTo>
                  <a:pt x="7742555" y="1"/>
                </a:lnTo>
                <a:lnTo>
                  <a:pt x="6399149" y="1"/>
                </a:lnTo>
                <a:lnTo>
                  <a:pt x="6399149" y="1461"/>
                </a:lnTo>
                <a:lnTo>
                  <a:pt x="1" y="1461"/>
                </a:lnTo>
                <a:close/>
              </a:path>
            </a:pathLst>
          </a:custGeom>
          <a:solidFill>
            <a:schemeClr val="bg1">
              <a:alpha val="0"/>
            </a:schemeClr>
          </a:solidFill>
        </p:spPr>
        <p:txBody>
          <a:bodyPr wrap="square" anchor="ctr">
            <a:noAutofit/>
          </a:bodyPr>
          <a:lstStyle>
            <a:lvl1pPr algn="ctr">
              <a:defRPr b="1">
                <a:solidFill>
                  <a:schemeClr val="bg1"/>
                </a:solidFill>
              </a:defRPr>
            </a:lvl1pPr>
          </a:lstStyle>
          <a:p>
            <a:r>
              <a:rPr lang="en-US"/>
              <a:t>Click icon to add picture</a:t>
            </a:r>
          </a:p>
        </p:txBody>
      </p:sp>
      <p:grpSp>
        <p:nvGrpSpPr>
          <p:cNvPr id="28" name="Group 27">
            <a:extLst>
              <a:ext uri="{FF2B5EF4-FFF2-40B4-BE49-F238E27FC236}">
                <a16:creationId xmlns:a16="http://schemas.microsoft.com/office/drawing/2014/main" id="{E73B626C-A155-F346-D8EF-9E56183B06F8}"/>
              </a:ext>
            </a:extLst>
          </p:cNvPr>
          <p:cNvGrpSpPr/>
          <p:nvPr/>
        </p:nvGrpSpPr>
        <p:grpSpPr>
          <a:xfrm>
            <a:off x="10187131" y="687949"/>
            <a:ext cx="1234969" cy="518323"/>
            <a:chOff x="7459170" y="481236"/>
            <a:chExt cx="2697427" cy="1132124"/>
          </a:xfrm>
        </p:grpSpPr>
        <p:sp>
          <p:nvSpPr>
            <p:cNvPr id="29" name="Freeform 5">
              <a:extLst>
                <a:ext uri="{FF2B5EF4-FFF2-40B4-BE49-F238E27FC236}">
                  <a16:creationId xmlns:a16="http://schemas.microsoft.com/office/drawing/2014/main" id="{77E34495-9DEF-8D2B-7934-27A2BD8001DA}"/>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30" name="Freeform 6">
              <a:extLst>
                <a:ext uri="{FF2B5EF4-FFF2-40B4-BE49-F238E27FC236}">
                  <a16:creationId xmlns:a16="http://schemas.microsoft.com/office/drawing/2014/main" id="{B4BC32B4-8A41-97C6-4FF2-16827B40C4B4}"/>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31" name="Freeform 7">
              <a:extLst>
                <a:ext uri="{FF2B5EF4-FFF2-40B4-BE49-F238E27FC236}">
                  <a16:creationId xmlns:a16="http://schemas.microsoft.com/office/drawing/2014/main" id="{014F4BFF-C5C2-F661-5FC6-5DD649E8DD27}"/>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64" name="Freeform 9">
              <a:extLst>
                <a:ext uri="{FF2B5EF4-FFF2-40B4-BE49-F238E27FC236}">
                  <a16:creationId xmlns:a16="http://schemas.microsoft.com/office/drawing/2014/main" id="{E89DBDAC-5DD7-3AE5-2D0C-64125549559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65" name="Freeform 16">
              <a:extLst>
                <a:ext uri="{FF2B5EF4-FFF2-40B4-BE49-F238E27FC236}">
                  <a16:creationId xmlns:a16="http://schemas.microsoft.com/office/drawing/2014/main" id="{A1C1CE28-EB26-5838-C584-E650647A083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66" name="Freeform 17">
              <a:extLst>
                <a:ext uri="{FF2B5EF4-FFF2-40B4-BE49-F238E27FC236}">
                  <a16:creationId xmlns:a16="http://schemas.microsoft.com/office/drawing/2014/main" id="{CB4C4510-49A2-319E-9E3E-A0DE7D85FD5B}"/>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67" name="Freeform 18">
              <a:extLst>
                <a:ext uri="{FF2B5EF4-FFF2-40B4-BE49-F238E27FC236}">
                  <a16:creationId xmlns:a16="http://schemas.microsoft.com/office/drawing/2014/main" id="{C18717A2-D5F6-9E95-9BA3-5992CC5F45A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
        <p:nvSpPr>
          <p:cNvPr id="2" name="Text Placeholder 5">
            <a:extLst>
              <a:ext uri="{FF2B5EF4-FFF2-40B4-BE49-F238E27FC236}">
                <a16:creationId xmlns:a16="http://schemas.microsoft.com/office/drawing/2014/main" id="{1C4FC05B-B1F0-A1F3-9303-7FE5AB99D57D}"/>
              </a:ext>
            </a:extLst>
          </p:cNvPr>
          <p:cNvSpPr>
            <a:spLocks noGrp="1"/>
          </p:cNvSpPr>
          <p:nvPr>
            <p:ph type="body" sz="quarter" idx="13" hasCustomPrompt="1"/>
          </p:nvPr>
        </p:nvSpPr>
        <p:spPr>
          <a:xfrm>
            <a:off x="694944" y="5339715"/>
            <a:ext cx="7467602" cy="984885"/>
          </a:xfrm>
        </p:spPr>
        <p:txBody>
          <a:bodyPr/>
          <a:lstStyle>
            <a:lvl1pPr marL="0" indent="0">
              <a:spcBef>
                <a:spcPts val="0"/>
              </a:spcBef>
              <a:buNone/>
              <a:defRPr sz="2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p>
          <a:p>
            <a:pPr lvl="0"/>
            <a:r>
              <a:rPr lang="en-US"/>
              <a:t>Max two lines</a:t>
            </a:r>
            <a:endParaRPr lang="en-GB"/>
          </a:p>
        </p:txBody>
      </p:sp>
      <p:sp>
        <p:nvSpPr>
          <p:cNvPr id="5" name="Title Placeholder 13">
            <a:extLst>
              <a:ext uri="{FF2B5EF4-FFF2-40B4-BE49-F238E27FC236}">
                <a16:creationId xmlns:a16="http://schemas.microsoft.com/office/drawing/2014/main" id="{CAE6CBB4-1580-5D1E-ED2D-0CD62E751223}"/>
              </a:ext>
            </a:extLst>
          </p:cNvPr>
          <p:cNvSpPr>
            <a:spLocks noGrp="1"/>
          </p:cNvSpPr>
          <p:nvPr>
            <p:ph type="title" hasCustomPrompt="1"/>
          </p:nvPr>
        </p:nvSpPr>
        <p:spPr>
          <a:xfrm>
            <a:off x="694944" y="3657600"/>
            <a:ext cx="7467600" cy="1354217"/>
          </a:xfrm>
          <a:prstGeom prst="rect">
            <a:avLst/>
          </a:prstGeom>
        </p:spPr>
        <p:txBody>
          <a:bodyPr vert="horz" wrap="square" lIns="0" tIns="0" rIns="0" bIns="0" rtlCol="0" anchor="b" anchorCtr="0">
            <a:spAutoFit/>
          </a:bodyPr>
          <a:lstStyle>
            <a:lvl1pPr>
              <a:defRPr sz="4400">
                <a:solidFill>
                  <a:schemeClr val="bg1"/>
                </a:solidFill>
              </a:defRPr>
            </a:lvl1pPr>
          </a:lstStyle>
          <a:p>
            <a:r>
              <a:rPr lang="en-US"/>
              <a:t>Divider slide</a:t>
            </a:r>
            <a:br>
              <a:rPr lang="en-US"/>
            </a:br>
            <a:r>
              <a:rPr lang="en-US"/>
              <a:t>Max two lines</a:t>
            </a:r>
            <a:endParaRPr lang="en-GB"/>
          </a:p>
        </p:txBody>
      </p:sp>
      <p:sp>
        <p:nvSpPr>
          <p:cNvPr id="3" name="Slide Number Placeholder 2">
            <a:extLst>
              <a:ext uri="{FF2B5EF4-FFF2-40B4-BE49-F238E27FC236}">
                <a16:creationId xmlns:a16="http://schemas.microsoft.com/office/drawing/2014/main" id="{2F443219-2EFB-BC42-D6F4-FFDC9C115115}"/>
              </a:ext>
            </a:extLst>
          </p:cNvPr>
          <p:cNvSpPr>
            <a:spLocks noGrp="1"/>
          </p:cNvSpPr>
          <p:nvPr>
            <p:ph type="sldNum" sz="quarter" idx="14"/>
          </p:nvPr>
        </p:nvSpPr>
        <p:spPr>
          <a:xfrm>
            <a:off x="11341289" y="6404844"/>
            <a:ext cx="476534" cy="153632"/>
          </a:xfrm>
          <a:prstGeom prst="rect">
            <a:avLst/>
          </a:prstGeom>
        </p:spPr>
        <p:txBody>
          <a:bodyPr/>
          <a:lstStyle>
            <a:lvl1pPr>
              <a:defRPr>
                <a:solidFill>
                  <a:schemeClr val="bg1"/>
                </a:solidFill>
              </a:defRPr>
            </a:lvl1pPr>
          </a:lstStyle>
          <a:p>
            <a:fld id="{9E74224C-F5B0-D04D-98A9-64EC68DC7E07}" type="slidenum">
              <a:rPr lang="en-US" smtClean="0"/>
              <a:pPr/>
              <a:t>‹#›</a:t>
            </a:fld>
            <a:endParaRPr lang="en-US"/>
          </a:p>
        </p:txBody>
      </p:sp>
    </p:spTree>
    <p:extLst>
      <p:ext uri="{BB962C8B-B14F-4D97-AF65-F5344CB8AC3E}">
        <p14:creationId xmlns:p14="http://schemas.microsoft.com/office/powerpoint/2010/main" val="129083845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p:cSld name="Quote layout 3">
    <p:bg>
      <p:bgPr>
        <a:solidFill>
          <a:schemeClr val="bg1"/>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E8F18687-3C0A-6566-F0FB-737EFD515C98}"/>
              </a:ext>
            </a:extLst>
          </p:cNvPr>
          <p:cNvGrpSpPr/>
          <p:nvPr/>
        </p:nvGrpSpPr>
        <p:grpSpPr>
          <a:xfrm>
            <a:off x="2856054" y="1758296"/>
            <a:ext cx="6478588" cy="3239664"/>
            <a:chOff x="1702229" y="1869309"/>
            <a:chExt cx="7033783" cy="3239664"/>
          </a:xfrm>
          <a:solidFill>
            <a:schemeClr val="bg1"/>
          </a:solidFill>
        </p:grpSpPr>
        <p:sp>
          <p:nvSpPr>
            <p:cNvPr id="6" name="Rectangle 5">
              <a:extLst>
                <a:ext uri="{FF2B5EF4-FFF2-40B4-BE49-F238E27FC236}">
                  <a16:creationId xmlns:a16="http://schemas.microsoft.com/office/drawing/2014/main" id="{4014D7B4-FF6B-987A-BDCD-9757E181F291}"/>
                </a:ext>
              </a:extLst>
            </p:cNvPr>
            <p:cNvSpPr/>
            <p:nvPr/>
          </p:nvSpPr>
          <p:spPr>
            <a:xfrm>
              <a:off x="1702229" y="1869309"/>
              <a:ext cx="7033783" cy="3239664"/>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accent4"/>
                </a:solidFill>
              </a:endParaRPr>
            </a:p>
          </p:txBody>
        </p:sp>
        <p:sp>
          <p:nvSpPr>
            <p:cNvPr id="8" name="Rectangle 7">
              <a:extLst>
                <a:ext uri="{FF2B5EF4-FFF2-40B4-BE49-F238E27FC236}">
                  <a16:creationId xmlns:a16="http://schemas.microsoft.com/office/drawing/2014/main" id="{1BAEB365-1502-5CA8-6731-02A0268DF296}"/>
                </a:ext>
              </a:extLst>
            </p:cNvPr>
            <p:cNvSpPr/>
            <p:nvPr/>
          </p:nvSpPr>
          <p:spPr>
            <a:xfrm>
              <a:off x="1782283" y="1929167"/>
              <a:ext cx="6873674" cy="311994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accent4"/>
                </a:solidFill>
              </a:endParaRPr>
            </a:p>
          </p:txBody>
        </p:sp>
      </p:grpSp>
      <p:grpSp>
        <p:nvGrpSpPr>
          <p:cNvPr id="19" name="Group 18">
            <a:extLst>
              <a:ext uri="{FF2B5EF4-FFF2-40B4-BE49-F238E27FC236}">
                <a16:creationId xmlns:a16="http://schemas.microsoft.com/office/drawing/2014/main" id="{11CF5A0D-6D73-8EF1-67D9-C6BF18DDD270}"/>
              </a:ext>
            </a:extLst>
          </p:cNvPr>
          <p:cNvGrpSpPr/>
          <p:nvPr/>
        </p:nvGrpSpPr>
        <p:grpSpPr>
          <a:xfrm>
            <a:off x="5544152" y="1149038"/>
            <a:ext cx="1181758" cy="936635"/>
            <a:chOff x="3089907" y="1397515"/>
            <a:chExt cx="1181758" cy="936635"/>
          </a:xfrm>
          <a:solidFill>
            <a:schemeClr val="accent1"/>
          </a:solidFill>
        </p:grpSpPr>
        <p:sp>
          <p:nvSpPr>
            <p:cNvPr id="11" name="Rectangle 10">
              <a:extLst>
                <a:ext uri="{FF2B5EF4-FFF2-40B4-BE49-F238E27FC236}">
                  <a16:creationId xmlns:a16="http://schemas.microsoft.com/office/drawing/2014/main" id="{FB40DCD4-719A-EB87-605F-F634EF87BD4B}"/>
                </a:ext>
              </a:extLst>
            </p:cNvPr>
            <p:cNvSpPr/>
            <p:nvPr/>
          </p:nvSpPr>
          <p:spPr>
            <a:xfrm>
              <a:off x="3089907" y="1405421"/>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grp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p:nvGrpSpPr>
        <p:grpSpPr>
          <a:xfrm>
            <a:off x="5544152" y="4457252"/>
            <a:ext cx="1181758" cy="1142060"/>
            <a:chOff x="7936099" y="4562975"/>
            <a:chExt cx="1181758" cy="1142060"/>
          </a:xfrm>
          <a:solidFill>
            <a:schemeClr val="accent1"/>
          </a:solidFill>
        </p:grpSpPr>
        <p:sp>
          <p:nvSpPr>
            <p:cNvPr id="12" name="Rectangle 11">
              <a:extLst>
                <a:ext uri="{FF2B5EF4-FFF2-40B4-BE49-F238E27FC236}">
                  <a16:creationId xmlns:a16="http://schemas.microsoft.com/office/drawing/2014/main" id="{026A5C5C-7C72-998A-0CAC-84F012E7B078}"/>
                </a:ext>
              </a:extLst>
            </p:cNvPr>
            <p:cNvSpPr/>
            <p:nvPr/>
          </p:nvSpPr>
          <p:spPr>
            <a:xfrm>
              <a:off x="7936099" y="4562975"/>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grp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a:noFill/>
        </p:spPr>
        <p:txBody>
          <a:bodyPr vert="horz" wrap="square" lIns="0" tIns="0" rIns="0" bIns="0" rtlCol="0" anchor="ctr" anchorCtr="0">
            <a:noAutofit/>
          </a:bodyPr>
          <a:lstStyle>
            <a:lvl1pPr algn="ctr">
              <a:defRPr lang="en-GB" sz="2400" b="0" cap="none">
                <a:solidFill>
                  <a:schemeClr val="tx1"/>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a:noFill/>
        </p:spPr>
        <p:txBody>
          <a:bodyPr/>
          <a:lstStyle>
            <a:lvl1pPr marL="0" indent="0" algn="ctr">
              <a:buNone/>
              <a:defRPr sz="1600" b="1">
                <a:solidFill>
                  <a:schemeClr val="tx2"/>
                </a:solidFill>
              </a:defRPr>
            </a:lvl1pPr>
          </a:lstStyle>
          <a:p>
            <a:pPr lvl="0"/>
            <a:r>
              <a:rPr lang="en-GB"/>
              <a:t>Add source here</a:t>
            </a:r>
            <a:endParaRPr lang="en-US"/>
          </a:p>
        </p:txBody>
      </p:sp>
      <p:grpSp>
        <p:nvGrpSpPr>
          <p:cNvPr id="9" name="Group 8">
            <a:extLst>
              <a:ext uri="{FF2B5EF4-FFF2-40B4-BE49-F238E27FC236}">
                <a16:creationId xmlns:a16="http://schemas.microsoft.com/office/drawing/2014/main" id="{1ECF95E6-9947-DCBE-F644-EEA46F9AB3F0}"/>
              </a:ext>
            </a:extLst>
          </p:cNvPr>
          <p:cNvGrpSpPr/>
          <p:nvPr/>
        </p:nvGrpSpPr>
        <p:grpSpPr>
          <a:xfrm>
            <a:off x="10863102" y="309052"/>
            <a:ext cx="911847" cy="382707"/>
            <a:chOff x="7459170" y="481236"/>
            <a:chExt cx="2697427" cy="1132124"/>
          </a:xfrm>
        </p:grpSpPr>
        <p:sp>
          <p:nvSpPr>
            <p:cNvPr id="13" name="Freeform 12">
              <a:extLst>
                <a:ext uri="{FF2B5EF4-FFF2-40B4-BE49-F238E27FC236}">
                  <a16:creationId xmlns:a16="http://schemas.microsoft.com/office/drawing/2014/main" id="{35905906-9034-0DB8-791F-88FBCF97643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AF18F96-A66B-FB67-3E32-77D0A1D6A9D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0B55D60D-2C67-798C-F613-6CDAE8C0EDF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D8B45D5-977E-2C6F-431B-ADA9106E01E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E35942C3-8BC4-AF9E-E7EB-06532B8487B8}"/>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B3A38A4-397C-C36D-E9A2-C95605F8EB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3BC3B9B-5BAC-3577-165B-7033977AEB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5" name="Slide Number Placeholder 4">
            <a:extLst>
              <a:ext uri="{FF2B5EF4-FFF2-40B4-BE49-F238E27FC236}">
                <a16:creationId xmlns:a16="http://schemas.microsoft.com/office/drawing/2014/main" id="{B1612115-FF2C-67D0-5800-5FD8772A083D}"/>
              </a:ext>
            </a:extLst>
          </p:cNvPr>
          <p:cNvSpPr>
            <a:spLocks noGrp="1"/>
          </p:cNvSpPr>
          <p:nvPr>
            <p:ph type="sldNum" sz="quarter" idx="14"/>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2941400179"/>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Photo and text layout 1">
    <p:spTree>
      <p:nvGrpSpPr>
        <p:cNvPr id="1" name=""/>
        <p:cNvGrpSpPr/>
        <p:nvPr/>
      </p:nvGrpSpPr>
      <p:grpSpPr>
        <a:xfrm>
          <a:off x="0" y="0"/>
          <a:ext cx="0" cy="0"/>
          <a:chOff x="0" y="0"/>
          <a:chExt cx="0" cy="0"/>
        </a:xfrm>
      </p:grpSpPr>
      <p:pic>
        <p:nvPicPr>
          <p:cNvPr id="16" name="Graphic 15">
            <a:extLst>
              <a:ext uri="{FF2B5EF4-FFF2-40B4-BE49-F238E27FC236}">
                <a16:creationId xmlns:a16="http://schemas.microsoft.com/office/drawing/2014/main" id="{AD2C749E-6DD4-1102-2E96-0961E97858C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4" name="Title Placeholder 13">
            <a:extLst>
              <a:ext uri="{FF2B5EF4-FFF2-40B4-BE49-F238E27FC236}">
                <a16:creationId xmlns:a16="http://schemas.microsoft.com/office/drawing/2014/main" id="{F9FB6AB4-BD52-E671-219E-770825A0F405}"/>
              </a:ext>
            </a:extLst>
          </p:cNvPr>
          <p:cNvSpPr>
            <a:spLocks noGrp="1"/>
          </p:cNvSpPr>
          <p:nvPr>
            <p:ph type="title" hasCustomPrompt="1"/>
          </p:nvPr>
        </p:nvSpPr>
        <p:spPr>
          <a:xfrm>
            <a:off x="5556008" y="709937"/>
            <a:ext cx="5880340"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Title – make it punchy!</a:t>
            </a:r>
            <a:endParaRPr lang="en-GB"/>
          </a:p>
        </p:txBody>
      </p:sp>
      <p:sp>
        <p:nvSpPr>
          <p:cNvPr id="7" name="Body master placeholder">
            <a:extLst>
              <a:ext uri="{FF2B5EF4-FFF2-40B4-BE49-F238E27FC236}">
                <a16:creationId xmlns:a16="http://schemas.microsoft.com/office/drawing/2014/main" id="{0D310962-5FBE-CEB4-6F99-AADF329660A0}"/>
              </a:ext>
            </a:extLst>
          </p:cNvPr>
          <p:cNvSpPr>
            <a:spLocks noGrp="1"/>
          </p:cNvSpPr>
          <p:nvPr>
            <p:ph idx="1"/>
          </p:nvPr>
        </p:nvSpPr>
        <p:spPr>
          <a:xfrm>
            <a:off x="5556008" y="1989024"/>
            <a:ext cx="5898660" cy="4200639"/>
          </a:xfrm>
          <a:prstGeom prst="rect">
            <a:avLst/>
          </a:prstGeom>
        </p:spPr>
        <p:txBody>
          <a:bodyPr vert="horz" lIns="0" tIns="0" rIns="0" bIns="0" rtlCol="0">
            <a:noAutofit/>
          </a:bodyPr>
          <a:lstStyle>
            <a:lvl1pPr>
              <a:defRPr sz="1600">
                <a:solidFill>
                  <a:schemeClr val="accent4"/>
                </a:solidFill>
              </a:defRPr>
            </a:lvl1pPr>
            <a:lvl2pPr>
              <a:defRPr sz="1600">
                <a:solidFill>
                  <a:schemeClr val="accent4"/>
                </a:solidFill>
              </a:defRPr>
            </a:lvl2pPr>
            <a:lvl3pPr>
              <a:defRPr sz="1600">
                <a:solidFill>
                  <a:schemeClr val="accent4"/>
                </a:solidFill>
              </a:defRPr>
            </a:lvl3pPr>
            <a:lvl4pPr>
              <a:defRPr sz="1400"/>
            </a:lvl4pPr>
            <a:lvl5pPr>
              <a:defRPr sz="1400"/>
            </a:lvl5pPr>
          </a:lstStyle>
          <a:p>
            <a:pPr lvl="0"/>
            <a:r>
              <a:rPr lang="en-US"/>
              <a:t>Click to edit Master text styles</a:t>
            </a:r>
          </a:p>
          <a:p>
            <a:pPr lvl="1"/>
            <a:r>
              <a:rPr lang="en-US"/>
              <a:t>Second level</a:t>
            </a:r>
          </a:p>
          <a:p>
            <a:pPr lvl="2"/>
            <a:r>
              <a:rPr lang="en-US"/>
              <a:t>Third level</a:t>
            </a:r>
          </a:p>
        </p:txBody>
      </p:sp>
      <p:sp>
        <p:nvSpPr>
          <p:cNvPr id="11" name="Text Placeholder 10">
            <a:extLst>
              <a:ext uri="{FF2B5EF4-FFF2-40B4-BE49-F238E27FC236}">
                <a16:creationId xmlns:a16="http://schemas.microsoft.com/office/drawing/2014/main" id="{460E8A7E-F71F-3971-4112-C151A2EA65D4}"/>
              </a:ext>
            </a:extLst>
          </p:cNvPr>
          <p:cNvSpPr>
            <a:spLocks noGrp="1"/>
          </p:cNvSpPr>
          <p:nvPr>
            <p:ph type="body" sz="quarter" idx="16" hasCustomPrompt="1"/>
          </p:nvPr>
        </p:nvSpPr>
        <p:spPr>
          <a:xfrm>
            <a:off x="5556007" y="1569924"/>
            <a:ext cx="5880341" cy="419100"/>
          </a:xfrm>
        </p:spPr>
        <p:txBody>
          <a:bodyPr/>
          <a:lstStyle>
            <a:lvl1pPr>
              <a:defRPr sz="2000" b="1">
                <a:solidFill>
                  <a:schemeClr val="tx2"/>
                </a:solidFill>
              </a:defRPr>
            </a:lvl1pPr>
          </a:lstStyle>
          <a:p>
            <a:pPr lvl="0"/>
            <a:r>
              <a:rPr lang="en-GB"/>
              <a:t>Heading</a:t>
            </a:r>
          </a:p>
        </p:txBody>
      </p:sp>
      <p:sp>
        <p:nvSpPr>
          <p:cNvPr id="27" name="Picture Placeholder 26">
            <a:extLst>
              <a:ext uri="{FF2B5EF4-FFF2-40B4-BE49-F238E27FC236}">
                <a16:creationId xmlns:a16="http://schemas.microsoft.com/office/drawing/2014/main" id="{BF48D752-9287-95B9-FAA6-9C6985A15047}"/>
              </a:ext>
            </a:extLst>
          </p:cNvPr>
          <p:cNvSpPr>
            <a:spLocks noGrp="1"/>
          </p:cNvSpPr>
          <p:nvPr>
            <p:ph type="pic" sz="quarter" idx="17"/>
          </p:nvPr>
        </p:nvSpPr>
        <p:spPr>
          <a:xfrm>
            <a:off x="0" y="0"/>
            <a:ext cx="5316538" cy="6858000"/>
          </a:xfrm>
          <a:custGeom>
            <a:avLst/>
            <a:gdLst>
              <a:gd name="connsiteX0" fmla="*/ 755651 w 5316538"/>
              <a:gd name="connsiteY0" fmla="*/ 709937 h 6858000"/>
              <a:gd name="connsiteX1" fmla="*/ 755651 w 5316538"/>
              <a:gd name="connsiteY1" fmla="*/ 1263935 h 6858000"/>
              <a:gd name="connsiteX2" fmla="*/ 1015764 w 5316538"/>
              <a:gd name="connsiteY2" fmla="*/ 1263935 h 6858000"/>
              <a:gd name="connsiteX3" fmla="*/ 1015764 w 5316538"/>
              <a:gd name="connsiteY3" fmla="*/ 709937 h 6858000"/>
              <a:gd name="connsiteX4" fmla="*/ 1096769 w 5316538"/>
              <a:gd name="connsiteY4" fmla="*/ 709937 h 6858000"/>
              <a:gd name="connsiteX5" fmla="*/ 1096769 w 5316538"/>
              <a:gd name="connsiteY5" fmla="*/ 1263935 h 6858000"/>
              <a:gd name="connsiteX6" fmla="*/ 1940364 w 5316538"/>
              <a:gd name="connsiteY6" fmla="*/ 1263935 h 6858000"/>
              <a:gd name="connsiteX7" fmla="*/ 1940364 w 5316538"/>
              <a:gd name="connsiteY7" fmla="*/ 709937 h 6858000"/>
              <a:gd name="connsiteX8" fmla="*/ 0 w 5316538"/>
              <a:gd name="connsiteY8" fmla="*/ 0 h 6858000"/>
              <a:gd name="connsiteX9" fmla="*/ 5316538 w 5316538"/>
              <a:gd name="connsiteY9" fmla="*/ 0 h 6858000"/>
              <a:gd name="connsiteX10" fmla="*/ 5316538 w 5316538"/>
              <a:gd name="connsiteY10" fmla="*/ 709937 h 6858000"/>
              <a:gd name="connsiteX11" fmla="*/ 2021369 w 5316538"/>
              <a:gd name="connsiteY11" fmla="*/ 709937 h 6858000"/>
              <a:gd name="connsiteX12" fmla="*/ 2021369 w 5316538"/>
              <a:gd name="connsiteY12" fmla="*/ 1263935 h 6858000"/>
              <a:gd name="connsiteX13" fmla="*/ 5316538 w 5316538"/>
              <a:gd name="connsiteY13" fmla="*/ 1263935 h 6858000"/>
              <a:gd name="connsiteX14" fmla="*/ 5316538 w 5316538"/>
              <a:gd name="connsiteY14" fmla="*/ 6858000 h 6858000"/>
              <a:gd name="connsiteX15" fmla="*/ 0 w 5316538"/>
              <a:gd name="connsiteY1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316538" h="6858000">
                <a:moveTo>
                  <a:pt x="755651" y="709937"/>
                </a:moveTo>
                <a:lnTo>
                  <a:pt x="755651" y="1263935"/>
                </a:lnTo>
                <a:lnTo>
                  <a:pt x="1015764" y="1263935"/>
                </a:lnTo>
                <a:lnTo>
                  <a:pt x="1015764" y="709937"/>
                </a:lnTo>
                <a:close/>
                <a:moveTo>
                  <a:pt x="1096769" y="709937"/>
                </a:moveTo>
                <a:lnTo>
                  <a:pt x="1096769" y="1263935"/>
                </a:lnTo>
                <a:lnTo>
                  <a:pt x="1940364" y="1263935"/>
                </a:lnTo>
                <a:lnTo>
                  <a:pt x="1940364" y="709937"/>
                </a:lnTo>
                <a:close/>
                <a:moveTo>
                  <a:pt x="0" y="0"/>
                </a:moveTo>
                <a:lnTo>
                  <a:pt x="5316538" y="0"/>
                </a:lnTo>
                <a:lnTo>
                  <a:pt x="5316538" y="709937"/>
                </a:lnTo>
                <a:lnTo>
                  <a:pt x="2021369" y="709937"/>
                </a:lnTo>
                <a:lnTo>
                  <a:pt x="2021369" y="1263935"/>
                </a:lnTo>
                <a:lnTo>
                  <a:pt x="5316538" y="1263935"/>
                </a:lnTo>
                <a:lnTo>
                  <a:pt x="5316538" y="6858000"/>
                </a:lnTo>
                <a:lnTo>
                  <a:pt x="0" y="6858000"/>
                </a:lnTo>
                <a:close/>
              </a:path>
            </a:pathLst>
          </a:custGeom>
          <a:solidFill>
            <a:srgbClr val="CFD0D1"/>
          </a:solidFill>
        </p:spPr>
        <p:txBody>
          <a:bodyPr wrap="square">
            <a:noAutofit/>
          </a:bodyPr>
          <a:lstStyle/>
          <a:p>
            <a:endParaRPr lang="en-US"/>
          </a:p>
        </p:txBody>
      </p:sp>
      <p:sp>
        <p:nvSpPr>
          <p:cNvPr id="5" name="Date Placeholder 10">
            <a:extLst>
              <a:ext uri="{FF2B5EF4-FFF2-40B4-BE49-F238E27FC236}">
                <a16:creationId xmlns:a16="http://schemas.microsoft.com/office/drawing/2014/main" id="{31F374B0-7DE4-09E1-F71F-795F61BF6786}"/>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1"/>
                </a:solidFill>
              </a:defRPr>
            </a:lvl1pPr>
          </a:lstStyle>
          <a:p>
            <a:fld id="{41239B9F-121A-4E4E-8E24-429B21B31C11}" type="datetime4">
              <a:rPr lang="en-GB" smtClean="0"/>
              <a:t>29 October 2025</a:t>
            </a:fld>
            <a:endParaRPr lang="en-US"/>
          </a:p>
        </p:txBody>
      </p:sp>
      <p:sp>
        <p:nvSpPr>
          <p:cNvPr id="6" name="Rectangle 5">
            <a:extLst>
              <a:ext uri="{FF2B5EF4-FFF2-40B4-BE49-F238E27FC236}">
                <a16:creationId xmlns:a16="http://schemas.microsoft.com/office/drawing/2014/main" id="{624E6470-A545-0955-0377-2236944F3EB5}"/>
              </a:ext>
            </a:extLst>
          </p:cNvPr>
          <p:cNvSpPr/>
          <p:nvPr userDrawn="1"/>
        </p:nvSpPr>
        <p:spPr>
          <a:xfrm>
            <a:off x="8075966" y="-1070925"/>
            <a:ext cx="4116033" cy="89998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
        <p:nvSpPr>
          <p:cNvPr id="8" name="Slide Number Placeholder 2">
            <a:extLst>
              <a:ext uri="{FF2B5EF4-FFF2-40B4-BE49-F238E27FC236}">
                <a16:creationId xmlns:a16="http://schemas.microsoft.com/office/drawing/2014/main" id="{1C2421EF-A1F7-84D7-B95A-455C5E5FF6DB}"/>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021EBEEB-9649-2F67-270F-05638CA5842A}"/>
              </a:ext>
            </a:extLst>
          </p:cNvPr>
          <p:cNvGrpSpPr/>
          <p:nvPr userDrawn="1"/>
        </p:nvGrpSpPr>
        <p:grpSpPr>
          <a:xfrm>
            <a:off x="10863102" y="309052"/>
            <a:ext cx="911847" cy="382707"/>
            <a:chOff x="7459170" y="481236"/>
            <a:chExt cx="2697427" cy="1132124"/>
          </a:xfrm>
        </p:grpSpPr>
        <p:sp>
          <p:nvSpPr>
            <p:cNvPr id="3" name="Freeform 2">
              <a:extLst>
                <a:ext uri="{FF2B5EF4-FFF2-40B4-BE49-F238E27FC236}">
                  <a16:creationId xmlns:a16="http://schemas.microsoft.com/office/drawing/2014/main" id="{4719A416-9CCB-531C-7884-9C1AAF398A3F}"/>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B0D994CE-6A60-46F5-6BF2-148330264ABC}"/>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480115B-2089-3A84-28B5-C741692F66A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9F81584-6436-3402-B44A-D71A8A17404C}"/>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EFA7E849-B7BF-76F8-DE20-F5FD1944DED3}"/>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1B1CDEE-D9E5-4608-9586-526E6590051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2CF0FFBC-56FB-74A2-CA4F-7B6D767DB1F0}"/>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602431014"/>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userDrawn="1">
  <p:cSld name="Photo and text layout 2">
    <p:spTree>
      <p:nvGrpSpPr>
        <p:cNvPr id="1" name=""/>
        <p:cNvGrpSpPr/>
        <p:nvPr/>
      </p:nvGrpSpPr>
      <p:grpSpPr>
        <a:xfrm>
          <a:off x="0" y="0"/>
          <a:ext cx="0" cy="0"/>
          <a:chOff x="0" y="0"/>
          <a:chExt cx="0" cy="0"/>
        </a:xfrm>
      </p:grpSpPr>
      <p:pic>
        <p:nvPicPr>
          <p:cNvPr id="13" name="Graphic 12">
            <a:extLst>
              <a:ext uri="{FF2B5EF4-FFF2-40B4-BE49-F238E27FC236}">
                <a16:creationId xmlns:a16="http://schemas.microsoft.com/office/drawing/2014/main" id="{B2D54EFE-4F9F-632D-8DFF-C14A10F3A0FE}"/>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649" y="18981"/>
            <a:ext cx="12188351" cy="6839019"/>
          </a:xfrm>
          <a:prstGeom prst="rect">
            <a:avLst/>
          </a:prstGeom>
        </p:spPr>
      </p:pic>
      <p:sp>
        <p:nvSpPr>
          <p:cNvPr id="4" name="Title Placeholder 13">
            <a:extLst>
              <a:ext uri="{FF2B5EF4-FFF2-40B4-BE49-F238E27FC236}">
                <a16:creationId xmlns:a16="http://schemas.microsoft.com/office/drawing/2014/main" id="{F9FB6AB4-BD52-E671-219E-770825A0F405}"/>
              </a:ext>
            </a:extLst>
          </p:cNvPr>
          <p:cNvSpPr>
            <a:spLocks noGrp="1"/>
          </p:cNvSpPr>
          <p:nvPr>
            <p:ph type="title" hasCustomPrompt="1"/>
          </p:nvPr>
        </p:nvSpPr>
        <p:spPr>
          <a:xfrm>
            <a:off x="5556008" y="709937"/>
            <a:ext cx="5898658"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Portrait image slide</a:t>
            </a:r>
            <a:endParaRPr lang="en-GB"/>
          </a:p>
        </p:txBody>
      </p:sp>
      <p:sp>
        <p:nvSpPr>
          <p:cNvPr id="7" name="Body master placeholder">
            <a:extLst>
              <a:ext uri="{FF2B5EF4-FFF2-40B4-BE49-F238E27FC236}">
                <a16:creationId xmlns:a16="http://schemas.microsoft.com/office/drawing/2014/main" id="{0D310962-5FBE-CEB4-6F99-AADF329660A0}"/>
              </a:ext>
            </a:extLst>
          </p:cNvPr>
          <p:cNvSpPr>
            <a:spLocks noGrp="1"/>
          </p:cNvSpPr>
          <p:nvPr>
            <p:ph idx="1"/>
          </p:nvPr>
        </p:nvSpPr>
        <p:spPr>
          <a:xfrm>
            <a:off x="5556008" y="1989024"/>
            <a:ext cx="5898660" cy="4200639"/>
          </a:xfrm>
          <a:prstGeom prst="rect">
            <a:avLst/>
          </a:prstGeom>
        </p:spPr>
        <p:txBody>
          <a:bodyPr vert="horz" lIns="0" tIns="0" rIns="0" bIns="0" rtlCol="0">
            <a:noAutofit/>
          </a:bodyPr>
          <a:lstStyle>
            <a:lvl1pPr>
              <a:defRPr sz="1600">
                <a:solidFill>
                  <a:schemeClr val="accent4"/>
                </a:solidFill>
              </a:defRPr>
            </a:lvl1pPr>
            <a:lvl2pPr>
              <a:defRPr sz="1600">
                <a:solidFill>
                  <a:schemeClr val="accent4"/>
                </a:solidFill>
              </a:defRPr>
            </a:lvl2pPr>
            <a:lvl3pPr>
              <a:defRPr sz="1600">
                <a:solidFill>
                  <a:schemeClr val="accent4"/>
                </a:solidFill>
              </a:defRPr>
            </a:lvl3pPr>
            <a:lvl4pPr>
              <a:defRPr sz="1400"/>
            </a:lvl4pPr>
            <a:lvl5pPr>
              <a:defRPr sz="1400"/>
            </a:lvl5pPr>
          </a:lstStyle>
          <a:p>
            <a:pPr lvl="0"/>
            <a:r>
              <a:rPr lang="en-US"/>
              <a:t>Click to edit Master text styles</a:t>
            </a:r>
          </a:p>
          <a:p>
            <a:pPr lvl="1"/>
            <a:r>
              <a:rPr lang="en-US"/>
              <a:t>Second level</a:t>
            </a:r>
          </a:p>
          <a:p>
            <a:pPr lvl="2"/>
            <a:r>
              <a:rPr lang="en-US"/>
              <a:t>Third level</a:t>
            </a:r>
          </a:p>
        </p:txBody>
      </p:sp>
      <p:sp>
        <p:nvSpPr>
          <p:cNvPr id="11" name="Text Placeholder 10">
            <a:extLst>
              <a:ext uri="{FF2B5EF4-FFF2-40B4-BE49-F238E27FC236}">
                <a16:creationId xmlns:a16="http://schemas.microsoft.com/office/drawing/2014/main" id="{460E8A7E-F71F-3971-4112-C151A2EA65D4}"/>
              </a:ext>
            </a:extLst>
          </p:cNvPr>
          <p:cNvSpPr>
            <a:spLocks noGrp="1"/>
          </p:cNvSpPr>
          <p:nvPr>
            <p:ph type="body" sz="quarter" idx="16" hasCustomPrompt="1"/>
          </p:nvPr>
        </p:nvSpPr>
        <p:spPr>
          <a:xfrm>
            <a:off x="5556007" y="1569924"/>
            <a:ext cx="5898659" cy="419100"/>
          </a:xfrm>
        </p:spPr>
        <p:txBody>
          <a:bodyPr/>
          <a:lstStyle>
            <a:lvl1pPr>
              <a:defRPr sz="2000" b="1">
                <a:solidFill>
                  <a:schemeClr val="tx2"/>
                </a:solidFill>
              </a:defRPr>
            </a:lvl1pPr>
          </a:lstStyle>
          <a:p>
            <a:pPr lvl="0"/>
            <a:r>
              <a:rPr lang="en-GB"/>
              <a:t>Heading</a:t>
            </a:r>
          </a:p>
        </p:txBody>
      </p:sp>
      <p:sp>
        <p:nvSpPr>
          <p:cNvPr id="6" name="Date Placeholder 10">
            <a:extLst>
              <a:ext uri="{FF2B5EF4-FFF2-40B4-BE49-F238E27FC236}">
                <a16:creationId xmlns:a16="http://schemas.microsoft.com/office/drawing/2014/main" id="{20D4BF57-83DC-26DC-EA09-7322E458CB01}"/>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1"/>
                </a:solidFill>
              </a:defRPr>
            </a:lvl1pPr>
          </a:lstStyle>
          <a:p>
            <a:fld id="{A73E7ABF-5DFC-544E-A6C6-D2D27CA3A243}" type="datetime4">
              <a:rPr lang="en-GB" smtClean="0"/>
              <a:t>29 October 2025</a:t>
            </a:fld>
            <a:endParaRPr lang="en-US"/>
          </a:p>
        </p:txBody>
      </p:sp>
      <p:grpSp>
        <p:nvGrpSpPr>
          <p:cNvPr id="8" name="Group 7">
            <a:extLst>
              <a:ext uri="{FF2B5EF4-FFF2-40B4-BE49-F238E27FC236}">
                <a16:creationId xmlns:a16="http://schemas.microsoft.com/office/drawing/2014/main" id="{22474EBA-DA81-61A1-1FAD-7799C10C869D}"/>
              </a:ext>
            </a:extLst>
          </p:cNvPr>
          <p:cNvGrpSpPr/>
          <p:nvPr userDrawn="1">
            <p:custDataLst>
              <p:tags r:id="rId1"/>
            </p:custDataLst>
          </p:nvPr>
        </p:nvGrpSpPr>
        <p:grpSpPr>
          <a:xfrm flipV="1">
            <a:off x="815974" y="6238225"/>
            <a:ext cx="4500564" cy="45719"/>
            <a:chOff x="35335" y="-555561"/>
            <a:chExt cx="5151592" cy="555609"/>
          </a:xfrm>
          <a:solidFill>
            <a:schemeClr val="bg1"/>
          </a:solidFill>
        </p:grpSpPr>
        <p:sp>
          <p:nvSpPr>
            <p:cNvPr id="9" name="Rectangle 8">
              <a:extLst>
                <a:ext uri="{FF2B5EF4-FFF2-40B4-BE49-F238E27FC236}">
                  <a16:creationId xmlns:a16="http://schemas.microsoft.com/office/drawing/2014/main" id="{DD679DDB-41A9-9365-91C5-5C162E856A63}"/>
                </a:ext>
              </a:extLst>
            </p:cNvPr>
            <p:cNvSpPr/>
            <p:nvPr userDrawn="1"/>
          </p:nvSpPr>
          <p:spPr>
            <a:xfrm>
              <a:off x="35335" y="-555561"/>
              <a:ext cx="824981" cy="555597"/>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0" name="Rectangle 9">
              <a:extLst>
                <a:ext uri="{FF2B5EF4-FFF2-40B4-BE49-F238E27FC236}">
                  <a16:creationId xmlns:a16="http://schemas.microsoft.com/office/drawing/2014/main" id="{7FCCBAB8-DA67-C504-C142-B037883B6B1A}"/>
                </a:ext>
              </a:extLst>
            </p:cNvPr>
            <p:cNvSpPr/>
            <p:nvPr userDrawn="1"/>
          </p:nvSpPr>
          <p:spPr>
            <a:xfrm>
              <a:off x="1065656" y="-555561"/>
              <a:ext cx="1853482" cy="555585"/>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2" name="Rectangle 11">
              <a:extLst>
                <a:ext uri="{FF2B5EF4-FFF2-40B4-BE49-F238E27FC236}">
                  <a16:creationId xmlns:a16="http://schemas.microsoft.com/office/drawing/2014/main" id="{E0F25D04-7F80-B0AF-7653-D1AFB15FF058}"/>
                </a:ext>
              </a:extLst>
            </p:cNvPr>
            <p:cNvSpPr/>
            <p:nvPr userDrawn="1"/>
          </p:nvSpPr>
          <p:spPr>
            <a:xfrm>
              <a:off x="3111754" y="-555561"/>
              <a:ext cx="2075173" cy="55560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grpSp>
      <p:sp>
        <p:nvSpPr>
          <p:cNvPr id="15" name="Picture Placeholder 14">
            <a:extLst>
              <a:ext uri="{FF2B5EF4-FFF2-40B4-BE49-F238E27FC236}">
                <a16:creationId xmlns:a16="http://schemas.microsoft.com/office/drawing/2014/main" id="{F5E88FDD-0F31-872B-BDE0-BC9B4519557A}"/>
              </a:ext>
            </a:extLst>
          </p:cNvPr>
          <p:cNvSpPr>
            <a:spLocks noGrp="1"/>
          </p:cNvSpPr>
          <p:nvPr>
            <p:ph type="pic" sz="quarter" idx="17"/>
          </p:nvPr>
        </p:nvSpPr>
        <p:spPr>
          <a:xfrm>
            <a:off x="0" y="0"/>
            <a:ext cx="5316538" cy="6858000"/>
          </a:xfrm>
        </p:spPr>
        <p:txBody>
          <a:bodyPr/>
          <a:lstStyle/>
          <a:p>
            <a:endParaRPr lang="en-US"/>
          </a:p>
        </p:txBody>
      </p:sp>
      <p:sp>
        <p:nvSpPr>
          <p:cNvPr id="16" name="Rectangle 15">
            <a:extLst>
              <a:ext uri="{FF2B5EF4-FFF2-40B4-BE49-F238E27FC236}">
                <a16:creationId xmlns:a16="http://schemas.microsoft.com/office/drawing/2014/main" id="{1741C5AC-2A83-09A9-155E-F55C71587227}"/>
              </a:ext>
            </a:extLst>
          </p:cNvPr>
          <p:cNvSpPr/>
          <p:nvPr userDrawn="1"/>
        </p:nvSpPr>
        <p:spPr>
          <a:xfrm>
            <a:off x="8075966" y="-1070925"/>
            <a:ext cx="4116033" cy="89998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
        <p:nvSpPr>
          <p:cNvPr id="17" name="Slide Number Placeholder 2">
            <a:extLst>
              <a:ext uri="{FF2B5EF4-FFF2-40B4-BE49-F238E27FC236}">
                <a16:creationId xmlns:a16="http://schemas.microsoft.com/office/drawing/2014/main" id="{CB98C4E7-5648-69C0-BF91-59338C2260F6}"/>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6E7C94C2-3B85-3680-77AF-9B130184B3FE}"/>
              </a:ext>
            </a:extLst>
          </p:cNvPr>
          <p:cNvGrpSpPr/>
          <p:nvPr userDrawn="1"/>
        </p:nvGrpSpPr>
        <p:grpSpPr>
          <a:xfrm>
            <a:off x="10863102" y="309052"/>
            <a:ext cx="911847" cy="382707"/>
            <a:chOff x="7459170" y="481236"/>
            <a:chExt cx="2697427" cy="1132124"/>
          </a:xfrm>
        </p:grpSpPr>
        <p:sp>
          <p:nvSpPr>
            <p:cNvPr id="3" name="Freeform 2">
              <a:extLst>
                <a:ext uri="{FF2B5EF4-FFF2-40B4-BE49-F238E27FC236}">
                  <a16:creationId xmlns:a16="http://schemas.microsoft.com/office/drawing/2014/main" id="{B8305C9F-D43E-00E3-DF02-276990E67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5" name="Freeform 4">
              <a:extLst>
                <a:ext uri="{FF2B5EF4-FFF2-40B4-BE49-F238E27FC236}">
                  <a16:creationId xmlns:a16="http://schemas.microsoft.com/office/drawing/2014/main" id="{B8E3BE67-A89D-C28E-570F-B22B7D7A1488}"/>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EFD1A924-7CB5-1A5E-5BEE-34EE022CEE6A}"/>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347D91C7-F652-198C-14F8-F97A8F0D8C3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FB29A924-63D9-0C53-B374-2C50FCC2029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02B58657-22A7-4B89-DF1D-5FFC043A7C27}"/>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F6A3D595-E3E6-4D8B-EEFA-6E66BC561346}"/>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4128996308"/>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Pull-out slide">
    <p:bg>
      <p:bgPr>
        <a:solidFill>
          <a:schemeClr val="bg1"/>
        </a:solidFill>
        <a:effectLst/>
      </p:bgPr>
    </p:bg>
    <p:spTree>
      <p:nvGrpSpPr>
        <p:cNvPr id="1" name=""/>
        <p:cNvGrpSpPr/>
        <p:nvPr/>
      </p:nvGrpSpPr>
      <p:grpSpPr>
        <a:xfrm>
          <a:off x="0" y="0"/>
          <a:ext cx="0" cy="0"/>
          <a:chOff x="0" y="0"/>
          <a:chExt cx="0" cy="0"/>
        </a:xfrm>
      </p:grpSpPr>
      <p:sp>
        <p:nvSpPr>
          <p:cNvPr id="31" name="Rectangle 30">
            <a:extLst>
              <a:ext uri="{FF2B5EF4-FFF2-40B4-BE49-F238E27FC236}">
                <a16:creationId xmlns:a16="http://schemas.microsoft.com/office/drawing/2014/main" id="{932EE61A-11F8-AEE3-93E6-5EF2A5853A09}"/>
              </a:ext>
            </a:extLst>
          </p:cNvPr>
          <p:cNvSpPr/>
          <p:nvPr userDrawn="1"/>
        </p:nvSpPr>
        <p:spPr>
          <a:xfrm>
            <a:off x="6695990" y="3788994"/>
            <a:ext cx="5496010" cy="3069006"/>
          </a:xfrm>
          <a:prstGeom prst="rect">
            <a:avLst/>
          </a:prstGeom>
          <a:solidFill>
            <a:srgbClr val="E7E7E8"/>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Picture Placeholder 40">
            <a:extLst>
              <a:ext uri="{FF2B5EF4-FFF2-40B4-BE49-F238E27FC236}">
                <a16:creationId xmlns:a16="http://schemas.microsoft.com/office/drawing/2014/main" id="{1C302E52-07D0-1F59-60AC-6A2EA40253BC}"/>
              </a:ext>
            </a:extLst>
          </p:cNvPr>
          <p:cNvSpPr>
            <a:spLocks noGrp="1"/>
          </p:cNvSpPr>
          <p:nvPr>
            <p:ph type="pic" sz="quarter" idx="24"/>
          </p:nvPr>
        </p:nvSpPr>
        <p:spPr>
          <a:xfrm>
            <a:off x="0" y="0"/>
            <a:ext cx="12192000" cy="6858001"/>
          </a:xfrm>
          <a:custGeom>
            <a:avLst/>
            <a:gdLst>
              <a:gd name="connsiteX0" fmla="*/ 7211979 w 12192000"/>
              <a:gd name="connsiteY0" fmla="*/ 6858000 h 6858001"/>
              <a:gd name="connsiteX1" fmla="*/ 7663392 w 12192000"/>
              <a:gd name="connsiteY1" fmla="*/ 6858000 h 6858001"/>
              <a:gd name="connsiteX2" fmla="*/ 7663392 w 12192000"/>
              <a:gd name="connsiteY2" fmla="*/ 6858001 h 6858001"/>
              <a:gd name="connsiteX3" fmla="*/ 7211979 w 12192000"/>
              <a:gd name="connsiteY3" fmla="*/ 6858001 h 6858001"/>
              <a:gd name="connsiteX4" fmla="*/ 6929870 w 12192000"/>
              <a:gd name="connsiteY4" fmla="*/ 6858000 h 6858001"/>
              <a:gd name="connsiteX5" fmla="*/ 7110473 w 12192000"/>
              <a:gd name="connsiteY5" fmla="*/ 6858000 h 6858001"/>
              <a:gd name="connsiteX6" fmla="*/ 7110473 w 12192000"/>
              <a:gd name="connsiteY6" fmla="*/ 6858001 h 6858001"/>
              <a:gd name="connsiteX7" fmla="*/ 6929870 w 12192000"/>
              <a:gd name="connsiteY7" fmla="*/ 6858001 h 6858001"/>
              <a:gd name="connsiteX8" fmla="*/ 9887640 w 12192000"/>
              <a:gd name="connsiteY8" fmla="*/ 6379333 h 6858001"/>
              <a:gd name="connsiteX9" fmla="*/ 9989209 w 12192000"/>
              <a:gd name="connsiteY9" fmla="*/ 6379333 h 6858001"/>
              <a:gd name="connsiteX10" fmla="*/ 9989209 w 12192000"/>
              <a:gd name="connsiteY10" fmla="*/ 6618699 h 6858001"/>
              <a:gd name="connsiteX11" fmla="*/ 9887640 w 12192000"/>
              <a:gd name="connsiteY11" fmla="*/ 6618699 h 6858001"/>
              <a:gd name="connsiteX12" fmla="*/ 10114648 w 12192000"/>
              <a:gd name="connsiteY12" fmla="*/ 6139967 h 6858001"/>
              <a:gd name="connsiteX13" fmla="*/ 10295188 w 12192000"/>
              <a:gd name="connsiteY13" fmla="*/ 6139967 h 6858001"/>
              <a:gd name="connsiteX14" fmla="*/ 10295188 w 12192000"/>
              <a:gd name="connsiteY14" fmla="*/ 6379333 h 6858001"/>
              <a:gd name="connsiteX15" fmla="*/ 10114648 w 12192000"/>
              <a:gd name="connsiteY15" fmla="*/ 6379333 h 6858001"/>
              <a:gd name="connsiteX16" fmla="*/ 11616544 w 12192000"/>
              <a:gd name="connsiteY16" fmla="*/ 5663584 h 6858001"/>
              <a:gd name="connsiteX17" fmla="*/ 11781215 w 12192000"/>
              <a:gd name="connsiteY17" fmla="*/ 5663584 h 6858001"/>
              <a:gd name="connsiteX18" fmla="*/ 11781215 w 12192000"/>
              <a:gd name="connsiteY18" fmla="*/ 5900665 h 6858001"/>
              <a:gd name="connsiteX19" fmla="*/ 11616544 w 12192000"/>
              <a:gd name="connsiteY19" fmla="*/ 5900665 h 6858001"/>
              <a:gd name="connsiteX20" fmla="*/ 10408184 w 12192000"/>
              <a:gd name="connsiteY20" fmla="*/ 5424217 h 6858001"/>
              <a:gd name="connsiteX21" fmla="*/ 10408184 w 12192000"/>
              <a:gd name="connsiteY21" fmla="*/ 5663583 h 6858001"/>
              <a:gd name="connsiteX22" fmla="*/ 10588723 w 12192000"/>
              <a:gd name="connsiteY22" fmla="*/ 5663583 h 6858001"/>
              <a:gd name="connsiteX23" fmla="*/ 10588723 w 12192000"/>
              <a:gd name="connsiteY23" fmla="*/ 5424217 h 6858001"/>
              <a:gd name="connsiteX24" fmla="*/ 12191999 w 12192000"/>
              <a:gd name="connsiteY24" fmla="*/ 4945677 h 6858001"/>
              <a:gd name="connsiteX25" fmla="*/ 12192000 w 12192000"/>
              <a:gd name="connsiteY25" fmla="*/ 4945677 h 6858001"/>
              <a:gd name="connsiteX26" fmla="*/ 12192000 w 12192000"/>
              <a:gd name="connsiteY26" fmla="*/ 6854385 h 6858001"/>
              <a:gd name="connsiteX27" fmla="*/ 12191999 w 12192000"/>
              <a:gd name="connsiteY27" fmla="*/ 6854385 h 6858001"/>
              <a:gd name="connsiteX28" fmla="*/ 0 w 12192000"/>
              <a:gd name="connsiteY28" fmla="*/ 0 h 6858001"/>
              <a:gd name="connsiteX29" fmla="*/ 12191999 w 12192000"/>
              <a:gd name="connsiteY29" fmla="*/ 0 h 6858001"/>
              <a:gd name="connsiteX30" fmla="*/ 12191999 w 12192000"/>
              <a:gd name="connsiteY30" fmla="*/ 4945677 h 6858001"/>
              <a:gd name="connsiteX31" fmla="*/ 11781278 w 12192000"/>
              <a:gd name="connsiteY31" fmla="*/ 4945677 h 6858001"/>
              <a:gd name="connsiteX32" fmla="*/ 11781278 w 12192000"/>
              <a:gd name="connsiteY32" fmla="*/ 4945550 h 6858001"/>
              <a:gd name="connsiteX33" fmla="*/ 11781151 w 12192000"/>
              <a:gd name="connsiteY33" fmla="*/ 4945677 h 6858001"/>
              <a:gd name="connsiteX34" fmla="*/ 11781278 w 12192000"/>
              <a:gd name="connsiteY34" fmla="*/ 4945677 h 6858001"/>
              <a:gd name="connsiteX35" fmla="*/ 11781278 w 12192000"/>
              <a:gd name="connsiteY35" fmla="*/ 5184916 h 6858001"/>
              <a:gd name="connsiteX36" fmla="*/ 11961120 w 12192000"/>
              <a:gd name="connsiteY36" fmla="*/ 5184916 h 6858001"/>
              <a:gd name="connsiteX37" fmla="*/ 11961120 w 12192000"/>
              <a:gd name="connsiteY37" fmla="*/ 5424281 h 6858001"/>
              <a:gd name="connsiteX38" fmla="*/ 11592422 w 12192000"/>
              <a:gd name="connsiteY38" fmla="*/ 5424281 h 6858001"/>
              <a:gd name="connsiteX39" fmla="*/ 11592422 w 12192000"/>
              <a:gd name="connsiteY39" fmla="*/ 5184916 h 6858001"/>
              <a:gd name="connsiteX40" fmla="*/ 11141009 w 12192000"/>
              <a:gd name="connsiteY40" fmla="*/ 5184916 h 6858001"/>
              <a:gd name="connsiteX41" fmla="*/ 11141009 w 12192000"/>
              <a:gd name="connsiteY41" fmla="*/ 5424281 h 6858001"/>
              <a:gd name="connsiteX42" fmla="*/ 11024140 w 12192000"/>
              <a:gd name="connsiteY42" fmla="*/ 5424281 h 6858001"/>
              <a:gd name="connsiteX43" fmla="*/ 11024140 w 12192000"/>
              <a:gd name="connsiteY43" fmla="*/ 5184916 h 6858001"/>
              <a:gd name="connsiteX44" fmla="*/ 10922571 w 12192000"/>
              <a:gd name="connsiteY44" fmla="*/ 5184916 h 6858001"/>
              <a:gd name="connsiteX45" fmla="*/ 10922571 w 12192000"/>
              <a:gd name="connsiteY45" fmla="*/ 5424281 h 6858001"/>
              <a:gd name="connsiteX46" fmla="*/ 10690294 w 12192000"/>
              <a:gd name="connsiteY46" fmla="*/ 5424281 h 6858001"/>
              <a:gd name="connsiteX47" fmla="*/ 10690294 w 12192000"/>
              <a:gd name="connsiteY47" fmla="*/ 5663647 h 6858001"/>
              <a:gd name="connsiteX48" fmla="*/ 10805575 w 12192000"/>
              <a:gd name="connsiteY48" fmla="*/ 5663647 h 6858001"/>
              <a:gd name="connsiteX49" fmla="*/ 10805575 w 12192000"/>
              <a:gd name="connsiteY49" fmla="*/ 5900729 h 6858001"/>
              <a:gd name="connsiteX50" fmla="*/ 10536987 w 12192000"/>
              <a:gd name="connsiteY50" fmla="*/ 5900729 h 6858001"/>
              <a:gd name="connsiteX51" fmla="*/ 10536987 w 12192000"/>
              <a:gd name="connsiteY51" fmla="*/ 6140031 h 6858001"/>
              <a:gd name="connsiteX52" fmla="*/ 10435417 w 12192000"/>
              <a:gd name="connsiteY52" fmla="*/ 6140031 h 6858001"/>
              <a:gd name="connsiteX53" fmla="*/ 10435417 w 12192000"/>
              <a:gd name="connsiteY53" fmla="*/ 5900729 h 6858001"/>
              <a:gd name="connsiteX54" fmla="*/ 9984004 w 12192000"/>
              <a:gd name="connsiteY54" fmla="*/ 5900729 h 6858001"/>
              <a:gd name="connsiteX55" fmla="*/ 9984004 w 12192000"/>
              <a:gd name="connsiteY55" fmla="*/ 6140031 h 6858001"/>
              <a:gd name="connsiteX56" fmla="*/ 9882435 w 12192000"/>
              <a:gd name="connsiteY56" fmla="*/ 6140031 h 6858001"/>
              <a:gd name="connsiteX57" fmla="*/ 9882435 w 12192000"/>
              <a:gd name="connsiteY57" fmla="*/ 5900729 h 6858001"/>
              <a:gd name="connsiteX58" fmla="*/ 9701894 w 12192000"/>
              <a:gd name="connsiteY58" fmla="*/ 5900729 h 6858001"/>
              <a:gd name="connsiteX59" fmla="*/ 9701894 w 12192000"/>
              <a:gd name="connsiteY59" fmla="*/ 6379397 h 6858001"/>
              <a:gd name="connsiteX60" fmla="*/ 9409311 w 12192000"/>
              <a:gd name="connsiteY60" fmla="*/ 6379397 h 6858001"/>
              <a:gd name="connsiteX61" fmla="*/ 9409311 w 12192000"/>
              <a:gd name="connsiteY61" fmla="*/ 6140031 h 6858001"/>
              <a:gd name="connsiteX62" fmla="*/ 8957072 w 12192000"/>
              <a:gd name="connsiteY62" fmla="*/ 6140031 h 6858001"/>
              <a:gd name="connsiteX63" fmla="*/ 8957072 w 12192000"/>
              <a:gd name="connsiteY63" fmla="*/ 6379397 h 6858001"/>
              <a:gd name="connsiteX64" fmla="*/ 8505659 w 12192000"/>
              <a:gd name="connsiteY64" fmla="*/ 6379397 h 6858001"/>
              <a:gd name="connsiteX65" fmla="*/ 8505659 w 12192000"/>
              <a:gd name="connsiteY65" fmla="*/ 6618762 h 6858001"/>
              <a:gd name="connsiteX66" fmla="*/ 7764835 w 12192000"/>
              <a:gd name="connsiteY66" fmla="*/ 6618762 h 6858001"/>
              <a:gd name="connsiteX67" fmla="*/ 7764835 w 12192000"/>
              <a:gd name="connsiteY67" fmla="*/ 6854385 h 6858001"/>
              <a:gd name="connsiteX68" fmla="*/ 12191999 w 12192000"/>
              <a:gd name="connsiteY68" fmla="*/ 6854385 h 6858001"/>
              <a:gd name="connsiteX69" fmla="*/ 12191999 w 12192000"/>
              <a:gd name="connsiteY69" fmla="*/ 6858000 h 6858001"/>
              <a:gd name="connsiteX70" fmla="*/ 7663392 w 12192000"/>
              <a:gd name="connsiteY70" fmla="*/ 6858000 h 6858001"/>
              <a:gd name="connsiteX71" fmla="*/ 7663392 w 12192000"/>
              <a:gd name="connsiteY71" fmla="*/ 6854258 h 6858001"/>
              <a:gd name="connsiteX72" fmla="*/ 7663392 w 12192000"/>
              <a:gd name="connsiteY72" fmla="*/ 6618635 h 6858001"/>
              <a:gd name="connsiteX73" fmla="*/ 7211979 w 12192000"/>
              <a:gd name="connsiteY73" fmla="*/ 6618635 h 6858001"/>
              <a:gd name="connsiteX74" fmla="*/ 7211979 w 12192000"/>
              <a:gd name="connsiteY74" fmla="*/ 6854258 h 6858001"/>
              <a:gd name="connsiteX75" fmla="*/ 7211979 w 12192000"/>
              <a:gd name="connsiteY75" fmla="*/ 6858000 h 6858001"/>
              <a:gd name="connsiteX76" fmla="*/ 7110473 w 12192000"/>
              <a:gd name="connsiteY76" fmla="*/ 6858000 h 6858001"/>
              <a:gd name="connsiteX77" fmla="*/ 7110473 w 12192000"/>
              <a:gd name="connsiteY77" fmla="*/ 6854258 h 6858001"/>
              <a:gd name="connsiteX78" fmla="*/ 7110473 w 12192000"/>
              <a:gd name="connsiteY78" fmla="*/ 6618635 h 6858001"/>
              <a:gd name="connsiteX79" fmla="*/ 6929870 w 12192000"/>
              <a:gd name="connsiteY79" fmla="*/ 6618635 h 6858001"/>
              <a:gd name="connsiteX80" fmla="*/ 6929870 w 12192000"/>
              <a:gd name="connsiteY80" fmla="*/ 6854258 h 6858001"/>
              <a:gd name="connsiteX81" fmla="*/ 6929870 w 12192000"/>
              <a:gd name="connsiteY81" fmla="*/ 6858000 h 6858001"/>
              <a:gd name="connsiteX82" fmla="*/ 0 w 12192000"/>
              <a:gd name="connsiteY82" fmla="*/ 685800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2192000" h="6858001">
                <a:moveTo>
                  <a:pt x="7211979" y="6858000"/>
                </a:moveTo>
                <a:lnTo>
                  <a:pt x="7663392" y="6858000"/>
                </a:lnTo>
                <a:lnTo>
                  <a:pt x="7663392" y="6858001"/>
                </a:lnTo>
                <a:lnTo>
                  <a:pt x="7211979" y="6858001"/>
                </a:lnTo>
                <a:close/>
                <a:moveTo>
                  <a:pt x="6929870" y="6858000"/>
                </a:moveTo>
                <a:lnTo>
                  <a:pt x="7110473" y="6858000"/>
                </a:lnTo>
                <a:lnTo>
                  <a:pt x="7110473" y="6858001"/>
                </a:lnTo>
                <a:lnTo>
                  <a:pt x="6929870" y="6858001"/>
                </a:lnTo>
                <a:close/>
                <a:moveTo>
                  <a:pt x="9887640" y="6379333"/>
                </a:moveTo>
                <a:lnTo>
                  <a:pt x="9989209" y="6379333"/>
                </a:lnTo>
                <a:lnTo>
                  <a:pt x="9989209" y="6618699"/>
                </a:lnTo>
                <a:lnTo>
                  <a:pt x="9887640" y="6618699"/>
                </a:lnTo>
                <a:close/>
                <a:moveTo>
                  <a:pt x="10114648" y="6139967"/>
                </a:moveTo>
                <a:lnTo>
                  <a:pt x="10295188" y="6139967"/>
                </a:lnTo>
                <a:lnTo>
                  <a:pt x="10295188" y="6379333"/>
                </a:lnTo>
                <a:lnTo>
                  <a:pt x="10114648" y="6379333"/>
                </a:lnTo>
                <a:close/>
                <a:moveTo>
                  <a:pt x="11616544" y="5663584"/>
                </a:moveTo>
                <a:lnTo>
                  <a:pt x="11781215" y="5663584"/>
                </a:lnTo>
                <a:lnTo>
                  <a:pt x="11781215" y="5900665"/>
                </a:lnTo>
                <a:lnTo>
                  <a:pt x="11616544" y="5900665"/>
                </a:lnTo>
                <a:close/>
                <a:moveTo>
                  <a:pt x="10408184" y="5424217"/>
                </a:moveTo>
                <a:lnTo>
                  <a:pt x="10408184" y="5663583"/>
                </a:lnTo>
                <a:lnTo>
                  <a:pt x="10588723" y="5663583"/>
                </a:lnTo>
                <a:lnTo>
                  <a:pt x="10588723" y="5424217"/>
                </a:lnTo>
                <a:close/>
                <a:moveTo>
                  <a:pt x="12191999" y="4945677"/>
                </a:moveTo>
                <a:lnTo>
                  <a:pt x="12192000" y="4945677"/>
                </a:lnTo>
                <a:lnTo>
                  <a:pt x="12192000" y="6854385"/>
                </a:lnTo>
                <a:lnTo>
                  <a:pt x="12191999" y="6854385"/>
                </a:lnTo>
                <a:close/>
                <a:moveTo>
                  <a:pt x="0" y="0"/>
                </a:moveTo>
                <a:lnTo>
                  <a:pt x="12191999" y="0"/>
                </a:lnTo>
                <a:lnTo>
                  <a:pt x="12191999" y="4945677"/>
                </a:lnTo>
                <a:lnTo>
                  <a:pt x="11781278" y="4945677"/>
                </a:lnTo>
                <a:lnTo>
                  <a:pt x="11781278" y="4945550"/>
                </a:lnTo>
                <a:lnTo>
                  <a:pt x="11781151" y="4945677"/>
                </a:lnTo>
                <a:lnTo>
                  <a:pt x="11781278" y="4945677"/>
                </a:lnTo>
                <a:lnTo>
                  <a:pt x="11781278" y="5184916"/>
                </a:lnTo>
                <a:lnTo>
                  <a:pt x="11961120" y="5184916"/>
                </a:lnTo>
                <a:lnTo>
                  <a:pt x="11961120" y="5424281"/>
                </a:lnTo>
                <a:lnTo>
                  <a:pt x="11592422" y="5424281"/>
                </a:lnTo>
                <a:lnTo>
                  <a:pt x="11592422" y="5184916"/>
                </a:lnTo>
                <a:lnTo>
                  <a:pt x="11141009" y="5184916"/>
                </a:lnTo>
                <a:lnTo>
                  <a:pt x="11141009" y="5424281"/>
                </a:lnTo>
                <a:lnTo>
                  <a:pt x="11024140" y="5424281"/>
                </a:lnTo>
                <a:lnTo>
                  <a:pt x="11024140" y="5184916"/>
                </a:lnTo>
                <a:lnTo>
                  <a:pt x="10922571" y="5184916"/>
                </a:lnTo>
                <a:lnTo>
                  <a:pt x="10922571" y="5424281"/>
                </a:lnTo>
                <a:lnTo>
                  <a:pt x="10690294" y="5424281"/>
                </a:lnTo>
                <a:lnTo>
                  <a:pt x="10690294" y="5663647"/>
                </a:lnTo>
                <a:lnTo>
                  <a:pt x="10805575" y="5663647"/>
                </a:lnTo>
                <a:lnTo>
                  <a:pt x="10805575" y="5900729"/>
                </a:lnTo>
                <a:lnTo>
                  <a:pt x="10536987" y="5900729"/>
                </a:lnTo>
                <a:lnTo>
                  <a:pt x="10536987" y="6140031"/>
                </a:lnTo>
                <a:lnTo>
                  <a:pt x="10435417" y="6140031"/>
                </a:lnTo>
                <a:lnTo>
                  <a:pt x="10435417" y="5900729"/>
                </a:lnTo>
                <a:lnTo>
                  <a:pt x="9984004" y="5900729"/>
                </a:lnTo>
                <a:lnTo>
                  <a:pt x="9984004" y="6140031"/>
                </a:lnTo>
                <a:lnTo>
                  <a:pt x="9882435" y="6140031"/>
                </a:lnTo>
                <a:lnTo>
                  <a:pt x="9882435" y="5900729"/>
                </a:lnTo>
                <a:lnTo>
                  <a:pt x="9701894" y="5900729"/>
                </a:lnTo>
                <a:lnTo>
                  <a:pt x="9701894" y="6379397"/>
                </a:lnTo>
                <a:lnTo>
                  <a:pt x="9409311" y="6379397"/>
                </a:lnTo>
                <a:lnTo>
                  <a:pt x="9409311" y="6140031"/>
                </a:lnTo>
                <a:lnTo>
                  <a:pt x="8957072" y="6140031"/>
                </a:lnTo>
                <a:lnTo>
                  <a:pt x="8957072" y="6379397"/>
                </a:lnTo>
                <a:lnTo>
                  <a:pt x="8505659" y="6379397"/>
                </a:lnTo>
                <a:lnTo>
                  <a:pt x="8505659" y="6618762"/>
                </a:lnTo>
                <a:lnTo>
                  <a:pt x="7764835" y="6618762"/>
                </a:lnTo>
                <a:lnTo>
                  <a:pt x="7764835" y="6854385"/>
                </a:lnTo>
                <a:lnTo>
                  <a:pt x="12191999" y="6854385"/>
                </a:lnTo>
                <a:lnTo>
                  <a:pt x="12191999" y="6858000"/>
                </a:lnTo>
                <a:lnTo>
                  <a:pt x="7663392" y="6858000"/>
                </a:lnTo>
                <a:lnTo>
                  <a:pt x="7663392" y="6854258"/>
                </a:lnTo>
                <a:lnTo>
                  <a:pt x="7663392" y="6618635"/>
                </a:lnTo>
                <a:lnTo>
                  <a:pt x="7211979" y="6618635"/>
                </a:lnTo>
                <a:lnTo>
                  <a:pt x="7211979" y="6854258"/>
                </a:lnTo>
                <a:lnTo>
                  <a:pt x="7211979" y="6858000"/>
                </a:lnTo>
                <a:lnTo>
                  <a:pt x="7110473" y="6858000"/>
                </a:lnTo>
                <a:lnTo>
                  <a:pt x="7110473" y="6854258"/>
                </a:lnTo>
                <a:lnTo>
                  <a:pt x="7110473" y="6618635"/>
                </a:lnTo>
                <a:lnTo>
                  <a:pt x="6929870" y="6618635"/>
                </a:lnTo>
                <a:lnTo>
                  <a:pt x="6929870" y="6854258"/>
                </a:lnTo>
                <a:lnTo>
                  <a:pt x="6929870" y="6858000"/>
                </a:lnTo>
                <a:lnTo>
                  <a:pt x="0" y="6858000"/>
                </a:lnTo>
                <a:close/>
              </a:path>
            </a:pathLst>
          </a:custGeom>
          <a:solidFill>
            <a:srgbClr val="CFD0D1"/>
          </a:solidFill>
        </p:spPr>
        <p:txBody>
          <a:bodyPr wrap="square">
            <a:noAutofit/>
          </a:bodyPr>
          <a:lstStyle>
            <a:lvl1pPr algn="l">
              <a:defRPr/>
            </a:lvl1pPr>
          </a:lstStyle>
          <a:p>
            <a:endParaRPr lang="en-US"/>
          </a:p>
        </p:txBody>
      </p:sp>
      <p:sp>
        <p:nvSpPr>
          <p:cNvPr id="15" name="Title Placeholder 13">
            <a:extLst>
              <a:ext uri="{FF2B5EF4-FFF2-40B4-BE49-F238E27FC236}">
                <a16:creationId xmlns:a16="http://schemas.microsoft.com/office/drawing/2014/main" id="{DC3B6FE6-7FB7-7E8B-8DEF-901D173E82FB}"/>
              </a:ext>
            </a:extLst>
          </p:cNvPr>
          <p:cNvSpPr>
            <a:spLocks noGrp="1"/>
          </p:cNvSpPr>
          <p:nvPr>
            <p:ph type="title" hasCustomPrompt="1"/>
          </p:nvPr>
        </p:nvSpPr>
        <p:spPr>
          <a:xfrm>
            <a:off x="846636" y="803982"/>
            <a:ext cx="5189040" cy="5015069"/>
          </a:xfrm>
          <a:prstGeom prst="rect">
            <a:avLst/>
          </a:prstGeom>
          <a:solidFill>
            <a:schemeClr val="tx1"/>
          </a:solidFill>
        </p:spPr>
        <p:txBody>
          <a:bodyPr vert="horz" wrap="square" lIns="180000" tIns="144000" rIns="180000" bIns="144000" rtlCol="0" anchor="ctr" anchorCtr="0">
            <a:noAutofit/>
          </a:bodyPr>
          <a:lstStyle>
            <a:lvl1pPr>
              <a:defRPr>
                <a:solidFill>
                  <a:schemeClr val="bg1"/>
                </a:solidFill>
              </a:defRPr>
            </a:lvl1pPr>
          </a:lstStyle>
          <a:p>
            <a:r>
              <a:rPr lang="en-US"/>
              <a:t>Pull-out slide</a:t>
            </a:r>
            <a:endParaRPr lang="en-GB"/>
          </a:p>
        </p:txBody>
      </p:sp>
      <p:sp>
        <p:nvSpPr>
          <p:cNvPr id="3" name="Date Placeholder 10">
            <a:extLst>
              <a:ext uri="{FF2B5EF4-FFF2-40B4-BE49-F238E27FC236}">
                <a16:creationId xmlns:a16="http://schemas.microsoft.com/office/drawing/2014/main" id="{F0FFB09C-9EF5-05AC-EA34-492DFF8F7F2B}"/>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1"/>
                </a:solidFill>
              </a:defRPr>
            </a:lvl1pPr>
          </a:lstStyle>
          <a:p>
            <a:fld id="{85862DF3-7528-B643-826C-7D2126789E72}" type="datetime4">
              <a:rPr lang="en-GB" smtClean="0"/>
              <a:t>29 October 2025</a:t>
            </a:fld>
            <a:endParaRPr lang="en-US"/>
          </a:p>
        </p:txBody>
      </p:sp>
      <p:sp>
        <p:nvSpPr>
          <p:cNvPr id="7" name="Slide Number Placeholder 2">
            <a:extLst>
              <a:ext uri="{FF2B5EF4-FFF2-40B4-BE49-F238E27FC236}">
                <a16:creationId xmlns:a16="http://schemas.microsoft.com/office/drawing/2014/main" id="{2B8BB10B-25DF-C5D5-F8A9-47049E0C9E3E}"/>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3554546540"/>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userDrawn="1">
  <p:cSld name="6_Biog x 2">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CAC07C09-AD62-3B76-AF9C-12BEAC1ED8A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25" name="Rectangle 24">
            <a:extLst>
              <a:ext uri="{FF2B5EF4-FFF2-40B4-BE49-F238E27FC236}">
                <a16:creationId xmlns:a16="http://schemas.microsoft.com/office/drawing/2014/main" id="{73B53081-2F82-C255-DE2D-C94568285F6B}"/>
              </a:ext>
            </a:extLst>
          </p:cNvPr>
          <p:cNvSpPr/>
          <p:nvPr userDrawn="1"/>
        </p:nvSpPr>
        <p:spPr>
          <a:xfrm>
            <a:off x="812006" y="3535491"/>
            <a:ext cx="5230994" cy="2713461"/>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26" name="Rectangle 25">
            <a:extLst>
              <a:ext uri="{FF2B5EF4-FFF2-40B4-BE49-F238E27FC236}">
                <a16:creationId xmlns:a16="http://schemas.microsoft.com/office/drawing/2014/main" id="{8C543281-E189-AA22-7F55-BCDC64F3F998}"/>
              </a:ext>
            </a:extLst>
          </p:cNvPr>
          <p:cNvSpPr/>
          <p:nvPr userDrawn="1"/>
        </p:nvSpPr>
        <p:spPr>
          <a:xfrm>
            <a:off x="6210783" y="3530368"/>
            <a:ext cx="5230994" cy="2713461"/>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8479" cy="553998"/>
          </a:xfrm>
          <a:prstGeom prst="rect">
            <a:avLst/>
          </a:prstGeom>
        </p:spPr>
        <p:txBody>
          <a:bodyPr vert="horz" wrap="square" lIns="0" tIns="0" rIns="0" bIns="0" rtlCol="0" anchor="t" anchorCtr="0">
            <a:spAutoFit/>
          </a:bodyPr>
          <a:lstStyle>
            <a:lvl1pPr>
              <a:defRPr/>
            </a:lvl1pPr>
          </a:lstStyle>
          <a:p>
            <a:r>
              <a:rPr lang="en-US"/>
              <a:t>Biography slide x 2</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15976" y="1881190"/>
            <a:ext cx="1654301" cy="1654301"/>
          </a:xfrm>
          <a:prstGeom prst="rect">
            <a:avLst/>
          </a:prstGeom>
          <a:solidFill>
            <a:srgbClr val="E7E7E8"/>
          </a:solidFill>
        </p:spPr>
        <p:txBody>
          <a:bodyPr lIns="72000" tIns="72000" rIns="72000"/>
          <a:lstStyle/>
          <a:p>
            <a:r>
              <a:rPr lang="en-US"/>
              <a:t>Click icon to add picture</a:t>
            </a:r>
            <a:endParaRPr lang="en-GB"/>
          </a:p>
        </p:txBody>
      </p:sp>
      <p:sp>
        <p:nvSpPr>
          <p:cNvPr id="3" name="Text Placeholder 2">
            <a:extLst>
              <a:ext uri="{FF2B5EF4-FFF2-40B4-BE49-F238E27FC236}">
                <a16:creationId xmlns:a16="http://schemas.microsoft.com/office/drawing/2014/main" id="{5623CA4F-526E-ABE4-FB78-11EA916026D8}"/>
              </a:ext>
            </a:extLst>
          </p:cNvPr>
          <p:cNvSpPr>
            <a:spLocks noGrp="1"/>
          </p:cNvSpPr>
          <p:nvPr>
            <p:ph type="body" sz="quarter" idx="10" hasCustomPrompt="1"/>
          </p:nvPr>
        </p:nvSpPr>
        <p:spPr>
          <a:xfrm>
            <a:off x="927994" y="4314517"/>
            <a:ext cx="4979264" cy="1820334"/>
          </a:xfrm>
          <a:prstGeom prst="rect">
            <a:avLst/>
          </a:prstGeom>
          <a:noFill/>
        </p:spPr>
        <p:txBody>
          <a:bodyPr lIns="0" tIns="36000" rIns="0" bIns="0"/>
          <a:lstStyle>
            <a:lvl1pPr>
              <a:spcBef>
                <a:spcPts val="600"/>
              </a:spcBef>
              <a:spcAft>
                <a:spcPts val="0"/>
              </a:spcAft>
              <a:defRPr sz="12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2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7" name="Text Placeholder 7">
            <a:extLst>
              <a:ext uri="{FF2B5EF4-FFF2-40B4-BE49-F238E27FC236}">
                <a16:creationId xmlns:a16="http://schemas.microsoft.com/office/drawing/2014/main" id="{420D8522-F614-29DC-EEF5-B7E3296212DF}"/>
              </a:ext>
            </a:extLst>
          </p:cNvPr>
          <p:cNvSpPr>
            <a:spLocks noGrp="1"/>
          </p:cNvSpPr>
          <p:nvPr>
            <p:ph type="body" sz="quarter" idx="19" hasCustomPrompt="1"/>
          </p:nvPr>
        </p:nvSpPr>
        <p:spPr>
          <a:xfrm>
            <a:off x="937871" y="3669290"/>
            <a:ext cx="4979264" cy="306502"/>
          </a:xfrm>
        </p:spPr>
        <p:txBody>
          <a:bodyPr/>
          <a:lstStyle>
            <a:lvl1pPr>
              <a:spcBef>
                <a:spcPts val="0"/>
              </a:spcBef>
              <a:defRPr sz="1800" b="1">
                <a:solidFill>
                  <a:schemeClr val="bg1"/>
                </a:solidFill>
                <a:latin typeface="+mn-lt"/>
              </a:defRPr>
            </a:lvl1pPr>
          </a:lstStyle>
          <a:p>
            <a:pPr lvl="0"/>
            <a:r>
              <a:rPr lang="en-US"/>
              <a:t>Name</a:t>
            </a:r>
          </a:p>
        </p:txBody>
      </p:sp>
      <p:sp>
        <p:nvSpPr>
          <p:cNvPr id="8" name="Picture Placeholder 3">
            <a:extLst>
              <a:ext uri="{FF2B5EF4-FFF2-40B4-BE49-F238E27FC236}">
                <a16:creationId xmlns:a16="http://schemas.microsoft.com/office/drawing/2014/main" id="{CBDE7D5B-1889-1B13-420A-69689E25E81E}"/>
              </a:ext>
            </a:extLst>
          </p:cNvPr>
          <p:cNvSpPr>
            <a:spLocks noGrp="1"/>
          </p:cNvSpPr>
          <p:nvPr>
            <p:ph type="pic" sz="quarter" idx="20"/>
          </p:nvPr>
        </p:nvSpPr>
        <p:spPr>
          <a:xfrm>
            <a:off x="6216651" y="1883882"/>
            <a:ext cx="1654301" cy="1654301"/>
          </a:xfrm>
          <a:prstGeom prst="rect">
            <a:avLst/>
          </a:prstGeom>
          <a:solidFill>
            <a:srgbClr val="E7E7E8"/>
          </a:solidFill>
        </p:spPr>
        <p:txBody>
          <a:bodyPr lIns="72000" tIns="72000" rIns="72000"/>
          <a:lstStyle/>
          <a:p>
            <a:r>
              <a:rPr lang="en-US"/>
              <a:t>Click icon to add picture</a:t>
            </a:r>
            <a:endParaRPr lang="en-GB"/>
          </a:p>
        </p:txBody>
      </p:sp>
      <p:sp>
        <p:nvSpPr>
          <p:cNvPr id="13" name="Text Placeholder 7">
            <a:extLst>
              <a:ext uri="{FF2B5EF4-FFF2-40B4-BE49-F238E27FC236}">
                <a16:creationId xmlns:a16="http://schemas.microsoft.com/office/drawing/2014/main" id="{42E2E00B-8604-C43A-05F7-F0787AB3162D}"/>
              </a:ext>
            </a:extLst>
          </p:cNvPr>
          <p:cNvSpPr>
            <a:spLocks noGrp="1"/>
          </p:cNvSpPr>
          <p:nvPr>
            <p:ph type="body" sz="quarter" idx="22" hasCustomPrompt="1"/>
          </p:nvPr>
        </p:nvSpPr>
        <p:spPr>
          <a:xfrm>
            <a:off x="937871" y="3991903"/>
            <a:ext cx="4979264" cy="306502"/>
          </a:xfrm>
        </p:spPr>
        <p:txBody>
          <a:bodyPr/>
          <a:lstStyle>
            <a:lvl1pPr>
              <a:spcBef>
                <a:spcPts val="0"/>
              </a:spcBef>
              <a:defRPr sz="1400" b="0">
                <a:solidFill>
                  <a:schemeClr val="bg1"/>
                </a:solidFill>
                <a:latin typeface="+mn-lt"/>
              </a:defRPr>
            </a:lvl1pPr>
          </a:lstStyle>
          <a:p>
            <a:pPr lvl="0"/>
            <a:r>
              <a:rPr lang="en-US"/>
              <a:t>Title</a:t>
            </a:r>
          </a:p>
        </p:txBody>
      </p:sp>
      <p:sp>
        <p:nvSpPr>
          <p:cNvPr id="14" name="Text Placeholder 2">
            <a:extLst>
              <a:ext uri="{FF2B5EF4-FFF2-40B4-BE49-F238E27FC236}">
                <a16:creationId xmlns:a16="http://schemas.microsoft.com/office/drawing/2014/main" id="{C0691BEB-EF61-2375-E286-74E8736A6EF0}"/>
              </a:ext>
            </a:extLst>
          </p:cNvPr>
          <p:cNvSpPr>
            <a:spLocks noGrp="1"/>
          </p:cNvSpPr>
          <p:nvPr>
            <p:ph type="body" sz="quarter" idx="23" hasCustomPrompt="1"/>
          </p:nvPr>
        </p:nvSpPr>
        <p:spPr>
          <a:xfrm>
            <a:off x="6326771" y="4314223"/>
            <a:ext cx="4979265" cy="1820334"/>
          </a:xfrm>
          <a:prstGeom prst="rect">
            <a:avLst/>
          </a:prstGeom>
          <a:noFill/>
        </p:spPr>
        <p:txBody>
          <a:bodyPr lIns="0" tIns="36000" rIns="0" bIns="0"/>
          <a:lstStyle>
            <a:lvl1pPr>
              <a:spcBef>
                <a:spcPts val="600"/>
              </a:spcBef>
              <a:spcAft>
                <a:spcPts val="0"/>
              </a:spcAft>
              <a:defRPr sz="12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2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22" name="Text Placeholder 7">
            <a:extLst>
              <a:ext uri="{FF2B5EF4-FFF2-40B4-BE49-F238E27FC236}">
                <a16:creationId xmlns:a16="http://schemas.microsoft.com/office/drawing/2014/main" id="{8846313C-41CC-13A3-EA12-559355AD03D5}"/>
              </a:ext>
            </a:extLst>
          </p:cNvPr>
          <p:cNvSpPr>
            <a:spLocks noGrp="1"/>
          </p:cNvSpPr>
          <p:nvPr>
            <p:ph type="body" sz="quarter" idx="24" hasCustomPrompt="1"/>
          </p:nvPr>
        </p:nvSpPr>
        <p:spPr>
          <a:xfrm>
            <a:off x="6336648" y="3668996"/>
            <a:ext cx="4979265" cy="306502"/>
          </a:xfrm>
        </p:spPr>
        <p:txBody>
          <a:bodyPr/>
          <a:lstStyle>
            <a:lvl1pPr>
              <a:spcBef>
                <a:spcPts val="0"/>
              </a:spcBef>
              <a:defRPr sz="1800" b="1">
                <a:solidFill>
                  <a:schemeClr val="bg1"/>
                </a:solidFill>
                <a:latin typeface="+mn-lt"/>
              </a:defRPr>
            </a:lvl1pPr>
          </a:lstStyle>
          <a:p>
            <a:pPr lvl="0"/>
            <a:r>
              <a:rPr lang="en-US"/>
              <a:t>Name</a:t>
            </a:r>
          </a:p>
        </p:txBody>
      </p:sp>
      <p:sp>
        <p:nvSpPr>
          <p:cNvPr id="23" name="Text Placeholder 7">
            <a:extLst>
              <a:ext uri="{FF2B5EF4-FFF2-40B4-BE49-F238E27FC236}">
                <a16:creationId xmlns:a16="http://schemas.microsoft.com/office/drawing/2014/main" id="{E319DBA5-E17C-7BCD-7D57-C01BCEC75E4E}"/>
              </a:ext>
            </a:extLst>
          </p:cNvPr>
          <p:cNvSpPr>
            <a:spLocks noGrp="1"/>
          </p:cNvSpPr>
          <p:nvPr>
            <p:ph type="body" sz="quarter" idx="25" hasCustomPrompt="1"/>
          </p:nvPr>
        </p:nvSpPr>
        <p:spPr>
          <a:xfrm>
            <a:off x="6336648" y="3991609"/>
            <a:ext cx="4979265" cy="306502"/>
          </a:xfrm>
        </p:spPr>
        <p:txBody>
          <a:bodyPr/>
          <a:lstStyle>
            <a:lvl1pPr>
              <a:spcBef>
                <a:spcPts val="0"/>
              </a:spcBef>
              <a:defRPr sz="1400" b="0">
                <a:solidFill>
                  <a:schemeClr val="bg1"/>
                </a:solidFill>
                <a:latin typeface="+mn-lt"/>
              </a:defRPr>
            </a:lvl1pPr>
          </a:lstStyle>
          <a:p>
            <a:pPr lvl="0"/>
            <a:r>
              <a:rPr lang="en-US"/>
              <a:t>Title</a:t>
            </a:r>
          </a:p>
        </p:txBody>
      </p:sp>
      <p:sp>
        <p:nvSpPr>
          <p:cNvPr id="4" name="Text Placeholder 5">
            <a:extLst>
              <a:ext uri="{FF2B5EF4-FFF2-40B4-BE49-F238E27FC236}">
                <a16:creationId xmlns:a16="http://schemas.microsoft.com/office/drawing/2014/main" id="{C841AE84-8F1F-58E4-9311-DB80BAE586C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5" name="Date Placeholder 10">
            <a:extLst>
              <a:ext uri="{FF2B5EF4-FFF2-40B4-BE49-F238E27FC236}">
                <a16:creationId xmlns:a16="http://schemas.microsoft.com/office/drawing/2014/main" id="{2DBD1081-2077-3303-650A-C68EE3B32E73}"/>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accent3"/>
                </a:solidFill>
              </a:defRPr>
            </a:lvl1pPr>
          </a:lstStyle>
          <a:p>
            <a:fld id="{BDB041B7-26DE-B547-9765-F299372B69C8}" type="datetime4">
              <a:rPr lang="en-GB" smtClean="0"/>
              <a:pPr/>
              <a:t>29 October 2025</a:t>
            </a:fld>
            <a:endParaRPr lang="en-US"/>
          </a:p>
        </p:txBody>
      </p:sp>
      <p:sp>
        <p:nvSpPr>
          <p:cNvPr id="17" name="Slide Number Placeholder 2">
            <a:extLst>
              <a:ext uri="{FF2B5EF4-FFF2-40B4-BE49-F238E27FC236}">
                <a16:creationId xmlns:a16="http://schemas.microsoft.com/office/drawing/2014/main" id="{3F08B53F-89EF-8F8C-B47F-30CEF0959AA0}"/>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725DF649-090C-9CF5-F0EF-456D11A3C4BD}"/>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7" name="Rectangle 26">
            <a:extLst>
              <a:ext uri="{FF2B5EF4-FFF2-40B4-BE49-F238E27FC236}">
                <a16:creationId xmlns:a16="http://schemas.microsoft.com/office/drawing/2014/main" id="{206F0213-3D9E-4CB5-47E5-E35E803BB707}"/>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2303484349"/>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userDrawn="1">
  <p:cSld name="5_Two columns">
    <p:spTree>
      <p:nvGrpSpPr>
        <p:cNvPr id="1" name=""/>
        <p:cNvGrpSpPr/>
        <p:nvPr/>
      </p:nvGrpSpPr>
      <p:grpSpPr>
        <a:xfrm>
          <a:off x="0" y="0"/>
          <a:ext cx="0" cy="0"/>
          <a:chOff x="0" y="0"/>
          <a:chExt cx="0" cy="0"/>
        </a:xfrm>
      </p:grpSpPr>
      <p:pic>
        <p:nvPicPr>
          <p:cNvPr id="40" name="Graphic 39">
            <a:extLst>
              <a:ext uri="{FF2B5EF4-FFF2-40B4-BE49-F238E27FC236}">
                <a16:creationId xmlns:a16="http://schemas.microsoft.com/office/drawing/2014/main" id="{E393C836-72F1-4B4C-CDB2-A65939871BAC}"/>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lvl1pPr>
          </a:lstStyle>
          <a:p>
            <a:r>
              <a:rPr lang="en-US"/>
              <a:t>Biography slide x 3</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01456" y="1869026"/>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12" name="Picture Placeholder 3">
            <a:extLst>
              <a:ext uri="{FF2B5EF4-FFF2-40B4-BE49-F238E27FC236}">
                <a16:creationId xmlns:a16="http://schemas.microsoft.com/office/drawing/2014/main" id="{9D2D943A-2A3F-A714-65E3-EFFAF5FD67E2}"/>
              </a:ext>
            </a:extLst>
          </p:cNvPr>
          <p:cNvSpPr>
            <a:spLocks noGrp="1"/>
          </p:cNvSpPr>
          <p:nvPr>
            <p:ph type="pic" sz="quarter" idx="16"/>
          </p:nvPr>
        </p:nvSpPr>
        <p:spPr>
          <a:xfrm>
            <a:off x="4389446" y="1868653"/>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15" name="Picture Placeholder 3">
            <a:extLst>
              <a:ext uri="{FF2B5EF4-FFF2-40B4-BE49-F238E27FC236}">
                <a16:creationId xmlns:a16="http://schemas.microsoft.com/office/drawing/2014/main" id="{32D8EFD6-31C0-8134-4FD0-C4ECA2C16AAF}"/>
              </a:ext>
            </a:extLst>
          </p:cNvPr>
          <p:cNvSpPr>
            <a:spLocks noGrp="1"/>
          </p:cNvSpPr>
          <p:nvPr>
            <p:ph type="pic" sz="quarter" idx="18"/>
          </p:nvPr>
        </p:nvSpPr>
        <p:spPr>
          <a:xfrm>
            <a:off x="8013407" y="1869026"/>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3" name="Date Placeholder 10">
            <a:extLst>
              <a:ext uri="{FF2B5EF4-FFF2-40B4-BE49-F238E27FC236}">
                <a16:creationId xmlns:a16="http://schemas.microsoft.com/office/drawing/2014/main" id="{B4AE0C10-4881-BD68-7FBB-D8F8FDAD1599}"/>
              </a:ext>
            </a:extLst>
          </p:cNvPr>
          <p:cNvSpPr>
            <a:spLocks noGrp="1"/>
          </p:cNvSpPr>
          <p:nvPr>
            <p:ph type="dt" sz="half" idx="2"/>
          </p:nvPr>
        </p:nvSpPr>
        <p:spPr>
          <a:xfrm>
            <a:off x="838657" y="6338527"/>
            <a:ext cx="1155446" cy="161223"/>
          </a:xfrm>
          <a:prstGeom prst="rect">
            <a:avLst/>
          </a:prstGeom>
        </p:spPr>
        <p:txBody>
          <a:bodyPr vert="horz" lIns="0" tIns="45720" rIns="0" bIns="45720" rtlCol="0" anchor="ctr"/>
          <a:lstStyle>
            <a:lvl1pPr algn="l">
              <a:defRPr sz="1000">
                <a:solidFill>
                  <a:schemeClr val="bg2"/>
                </a:solidFill>
              </a:defRPr>
            </a:lvl1pPr>
          </a:lstStyle>
          <a:p>
            <a:fld id="{6C4EE251-366B-2143-BE6F-AF53ED42A4FD}" type="datetime4">
              <a:rPr lang="en-GB" smtClean="0"/>
              <a:pPr/>
              <a:t>29 October 2025</a:t>
            </a:fld>
            <a:endParaRPr lang="en-US"/>
          </a:p>
        </p:txBody>
      </p:sp>
      <p:sp>
        <p:nvSpPr>
          <p:cNvPr id="20" name="Slide Number Placeholder 2">
            <a:extLst>
              <a:ext uri="{FF2B5EF4-FFF2-40B4-BE49-F238E27FC236}">
                <a16:creationId xmlns:a16="http://schemas.microsoft.com/office/drawing/2014/main" id="{3D140AD1-6ED2-A19C-537B-F61589E45D8C}"/>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CF4A2BC4-16C0-3ED3-6A09-2DE174BF5247}"/>
              </a:ext>
            </a:extLst>
          </p:cNvPr>
          <p:cNvGrpSpPr/>
          <p:nvPr userDrawn="1"/>
        </p:nvGrpSpPr>
        <p:grpSpPr>
          <a:xfrm>
            <a:off x="10863102" y="309052"/>
            <a:ext cx="911847" cy="382707"/>
            <a:chOff x="7459170" y="481236"/>
            <a:chExt cx="2697427" cy="1132124"/>
          </a:xfrm>
        </p:grpSpPr>
        <p:sp>
          <p:nvSpPr>
            <p:cNvPr id="16" name="Freeform 15">
              <a:extLst>
                <a:ext uri="{FF2B5EF4-FFF2-40B4-BE49-F238E27FC236}">
                  <a16:creationId xmlns:a16="http://schemas.microsoft.com/office/drawing/2014/main" id="{D5DACEC9-C531-49E7-9460-CC18C897156A}"/>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CA7BA22B-31B6-D674-C9FB-1041940A5E7B}"/>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99883007-4631-BCA2-CA35-19222071B4FB}"/>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B282C641-7363-1830-1851-62F61446BAB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AB2600C0-D3BC-9D0F-6CE9-C96C57F4632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B39D83C-7EE4-B2FA-912E-D10B91E972E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BE253A1C-9C6F-013F-EBB8-F7CD22C1529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1" name="Rectangle 20">
            <a:extLst>
              <a:ext uri="{FF2B5EF4-FFF2-40B4-BE49-F238E27FC236}">
                <a16:creationId xmlns:a16="http://schemas.microsoft.com/office/drawing/2014/main" id="{2D5BC35A-ADFA-DFB3-E710-7A5983A86518}"/>
              </a:ext>
            </a:extLst>
          </p:cNvPr>
          <p:cNvSpPr/>
          <p:nvPr userDrawn="1"/>
        </p:nvSpPr>
        <p:spPr>
          <a:xfrm>
            <a:off x="7999179" y="3546640"/>
            <a:ext cx="3443872" cy="2701387"/>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29" name="Rectangle 28">
            <a:extLst>
              <a:ext uri="{FF2B5EF4-FFF2-40B4-BE49-F238E27FC236}">
                <a16:creationId xmlns:a16="http://schemas.microsoft.com/office/drawing/2014/main" id="{3737B865-E7BB-63D3-D02E-DAF1FFCB42F5}"/>
              </a:ext>
            </a:extLst>
          </p:cNvPr>
          <p:cNvSpPr/>
          <p:nvPr userDrawn="1"/>
        </p:nvSpPr>
        <p:spPr>
          <a:xfrm>
            <a:off x="4399249" y="3547013"/>
            <a:ext cx="3443872" cy="270138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30" name="Rectangle 29">
            <a:extLst>
              <a:ext uri="{FF2B5EF4-FFF2-40B4-BE49-F238E27FC236}">
                <a16:creationId xmlns:a16="http://schemas.microsoft.com/office/drawing/2014/main" id="{76B6B0CB-8728-6581-63F9-9DF7245499EA}"/>
              </a:ext>
            </a:extLst>
          </p:cNvPr>
          <p:cNvSpPr/>
          <p:nvPr userDrawn="1"/>
        </p:nvSpPr>
        <p:spPr>
          <a:xfrm>
            <a:off x="801456" y="3547013"/>
            <a:ext cx="3443872" cy="270138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31" name="Text Placeholder 2">
            <a:extLst>
              <a:ext uri="{FF2B5EF4-FFF2-40B4-BE49-F238E27FC236}">
                <a16:creationId xmlns:a16="http://schemas.microsoft.com/office/drawing/2014/main" id="{B68FC699-BF46-B2A7-0EAD-3A1AD4FCE09C}"/>
              </a:ext>
            </a:extLst>
          </p:cNvPr>
          <p:cNvSpPr>
            <a:spLocks noGrp="1"/>
          </p:cNvSpPr>
          <p:nvPr>
            <p:ph type="body" sz="quarter" idx="10" hasCustomPrompt="1"/>
          </p:nvPr>
        </p:nvSpPr>
        <p:spPr>
          <a:xfrm>
            <a:off x="890677" y="4367031"/>
            <a:ext cx="3155480" cy="1738690"/>
          </a:xfrm>
          <a:prstGeom prst="rect">
            <a:avLst/>
          </a:prstGeom>
          <a:noFill/>
        </p:spPr>
        <p:txBody>
          <a:bodyPr lIns="0" tIns="36000" rIns="0" bIns="0"/>
          <a:lstStyle>
            <a:lvl1pPr>
              <a:spcBef>
                <a:spcPts val="600"/>
              </a:spcBef>
              <a:spcAft>
                <a:spcPts val="0"/>
              </a:spcAft>
              <a:defRPr sz="1400">
                <a:solidFill>
                  <a:schemeClr val="bg1"/>
                </a:solidFill>
              </a:defRPr>
            </a:lvl1pPr>
            <a:lvl2pPr marL="180000" indent="-180000">
              <a:spcBef>
                <a:spcPts val="600"/>
              </a:spcBef>
              <a:spcAft>
                <a:spcPts val="0"/>
              </a:spcAft>
              <a:buFont typeface="Wingdings" panose="05000000000000000000" pitchFamily="2" charset="2"/>
              <a:buChar char="§"/>
              <a:defRPr sz="1400">
                <a:solidFill>
                  <a:schemeClr val="bg1"/>
                </a:solidFill>
              </a:defRPr>
            </a:lvl2pPr>
            <a:lvl3pPr>
              <a:spcBef>
                <a:spcPts val="600"/>
              </a:spcBef>
              <a:spcAft>
                <a:spcPts val="0"/>
              </a:spcAft>
              <a:defRPr sz="14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32" name="Text Placeholder 7">
            <a:extLst>
              <a:ext uri="{FF2B5EF4-FFF2-40B4-BE49-F238E27FC236}">
                <a16:creationId xmlns:a16="http://schemas.microsoft.com/office/drawing/2014/main" id="{E1E445C3-5B78-50F7-2998-8F62F56074A9}"/>
              </a:ext>
            </a:extLst>
          </p:cNvPr>
          <p:cNvSpPr>
            <a:spLocks noGrp="1"/>
          </p:cNvSpPr>
          <p:nvPr>
            <p:ph type="body" sz="quarter" idx="19" hasCustomPrompt="1"/>
          </p:nvPr>
        </p:nvSpPr>
        <p:spPr>
          <a:xfrm>
            <a:off x="900554" y="3669290"/>
            <a:ext cx="3155480" cy="277665"/>
          </a:xfrm>
        </p:spPr>
        <p:txBody>
          <a:bodyPr/>
          <a:lstStyle>
            <a:lvl1pPr>
              <a:spcBef>
                <a:spcPts val="0"/>
              </a:spcBef>
              <a:defRPr sz="1800" b="1">
                <a:solidFill>
                  <a:schemeClr val="bg1"/>
                </a:solidFill>
                <a:latin typeface="+mn-lt"/>
              </a:defRPr>
            </a:lvl1pPr>
          </a:lstStyle>
          <a:p>
            <a:pPr lvl="0"/>
            <a:r>
              <a:rPr lang="en-US"/>
              <a:t>Name</a:t>
            </a:r>
          </a:p>
        </p:txBody>
      </p:sp>
      <p:sp>
        <p:nvSpPr>
          <p:cNvPr id="33" name="Text Placeholder 7">
            <a:extLst>
              <a:ext uri="{FF2B5EF4-FFF2-40B4-BE49-F238E27FC236}">
                <a16:creationId xmlns:a16="http://schemas.microsoft.com/office/drawing/2014/main" id="{26524453-55D7-4461-011C-DF4BE87B585C}"/>
              </a:ext>
            </a:extLst>
          </p:cNvPr>
          <p:cNvSpPr>
            <a:spLocks noGrp="1"/>
          </p:cNvSpPr>
          <p:nvPr>
            <p:ph type="body" sz="quarter" idx="22" hasCustomPrompt="1"/>
          </p:nvPr>
        </p:nvSpPr>
        <p:spPr>
          <a:xfrm>
            <a:off x="900554" y="3963067"/>
            <a:ext cx="3155480" cy="306502"/>
          </a:xfrm>
        </p:spPr>
        <p:txBody>
          <a:bodyPr/>
          <a:lstStyle>
            <a:lvl1pPr>
              <a:spcBef>
                <a:spcPts val="0"/>
              </a:spcBef>
              <a:defRPr sz="1400" b="0">
                <a:solidFill>
                  <a:schemeClr val="bg1"/>
                </a:solidFill>
                <a:latin typeface="+mn-lt"/>
              </a:defRPr>
            </a:lvl1pPr>
          </a:lstStyle>
          <a:p>
            <a:pPr lvl="0"/>
            <a:r>
              <a:rPr lang="en-US"/>
              <a:t>Title</a:t>
            </a:r>
          </a:p>
        </p:txBody>
      </p:sp>
      <p:sp>
        <p:nvSpPr>
          <p:cNvPr id="34" name="Text Placeholder 2">
            <a:extLst>
              <a:ext uri="{FF2B5EF4-FFF2-40B4-BE49-F238E27FC236}">
                <a16:creationId xmlns:a16="http://schemas.microsoft.com/office/drawing/2014/main" id="{5B1431F5-B85E-8A3C-FD1B-379EB205D354}"/>
              </a:ext>
            </a:extLst>
          </p:cNvPr>
          <p:cNvSpPr>
            <a:spLocks noGrp="1"/>
          </p:cNvSpPr>
          <p:nvPr>
            <p:ph type="body" sz="quarter" idx="23" hasCustomPrompt="1"/>
          </p:nvPr>
        </p:nvSpPr>
        <p:spPr>
          <a:xfrm>
            <a:off x="4519483" y="4366364"/>
            <a:ext cx="3155480" cy="1738690"/>
          </a:xfrm>
          <a:prstGeom prst="rect">
            <a:avLst/>
          </a:prstGeom>
          <a:noFill/>
        </p:spPr>
        <p:txBody>
          <a:bodyPr lIns="0" tIns="36000" rIns="0" bIns="0"/>
          <a:lstStyle>
            <a:lvl1pPr>
              <a:spcBef>
                <a:spcPts val="600"/>
              </a:spcBef>
              <a:spcAft>
                <a:spcPts val="0"/>
              </a:spcAft>
              <a:defRPr sz="1400">
                <a:solidFill>
                  <a:schemeClr val="bg1"/>
                </a:solidFill>
              </a:defRPr>
            </a:lvl1pPr>
            <a:lvl2pPr marL="180000" indent="-180000">
              <a:spcBef>
                <a:spcPts val="600"/>
              </a:spcBef>
              <a:spcAft>
                <a:spcPts val="0"/>
              </a:spcAft>
              <a:buFont typeface="Wingdings" panose="05000000000000000000" pitchFamily="2" charset="2"/>
              <a:buChar char="§"/>
              <a:defRPr sz="1400">
                <a:solidFill>
                  <a:schemeClr val="bg1"/>
                </a:solidFill>
              </a:defRPr>
            </a:lvl2pPr>
            <a:lvl3pPr>
              <a:spcBef>
                <a:spcPts val="600"/>
              </a:spcBef>
              <a:spcAft>
                <a:spcPts val="0"/>
              </a:spcAft>
              <a:defRPr sz="14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35" name="Text Placeholder 7">
            <a:extLst>
              <a:ext uri="{FF2B5EF4-FFF2-40B4-BE49-F238E27FC236}">
                <a16:creationId xmlns:a16="http://schemas.microsoft.com/office/drawing/2014/main" id="{F83D0843-52F1-FD79-C888-B2311B954603}"/>
              </a:ext>
            </a:extLst>
          </p:cNvPr>
          <p:cNvSpPr>
            <a:spLocks noGrp="1"/>
          </p:cNvSpPr>
          <p:nvPr>
            <p:ph type="body" sz="quarter" idx="24" hasCustomPrompt="1"/>
          </p:nvPr>
        </p:nvSpPr>
        <p:spPr>
          <a:xfrm>
            <a:off x="4529360" y="3668623"/>
            <a:ext cx="3155480" cy="277665"/>
          </a:xfrm>
        </p:spPr>
        <p:txBody>
          <a:bodyPr/>
          <a:lstStyle>
            <a:lvl1pPr>
              <a:spcBef>
                <a:spcPts val="0"/>
              </a:spcBef>
              <a:defRPr sz="1800" b="1">
                <a:solidFill>
                  <a:schemeClr val="bg1"/>
                </a:solidFill>
                <a:latin typeface="+mn-lt"/>
              </a:defRPr>
            </a:lvl1pPr>
          </a:lstStyle>
          <a:p>
            <a:pPr lvl="0"/>
            <a:r>
              <a:rPr lang="en-US"/>
              <a:t>Name</a:t>
            </a:r>
          </a:p>
        </p:txBody>
      </p:sp>
      <p:sp>
        <p:nvSpPr>
          <p:cNvPr id="36" name="Text Placeholder 7">
            <a:extLst>
              <a:ext uri="{FF2B5EF4-FFF2-40B4-BE49-F238E27FC236}">
                <a16:creationId xmlns:a16="http://schemas.microsoft.com/office/drawing/2014/main" id="{68BAC2CE-CD1D-A130-D9EE-B67F47F29F6D}"/>
              </a:ext>
            </a:extLst>
          </p:cNvPr>
          <p:cNvSpPr>
            <a:spLocks noGrp="1"/>
          </p:cNvSpPr>
          <p:nvPr>
            <p:ph type="body" sz="quarter" idx="25" hasCustomPrompt="1"/>
          </p:nvPr>
        </p:nvSpPr>
        <p:spPr>
          <a:xfrm>
            <a:off x="4529360" y="3962400"/>
            <a:ext cx="3155480" cy="306502"/>
          </a:xfrm>
        </p:spPr>
        <p:txBody>
          <a:bodyPr/>
          <a:lstStyle>
            <a:lvl1pPr>
              <a:spcBef>
                <a:spcPts val="0"/>
              </a:spcBef>
              <a:defRPr sz="1400" b="0">
                <a:solidFill>
                  <a:schemeClr val="bg1"/>
                </a:solidFill>
                <a:latin typeface="+mn-lt"/>
              </a:defRPr>
            </a:lvl1pPr>
          </a:lstStyle>
          <a:p>
            <a:pPr lvl="0"/>
            <a:r>
              <a:rPr lang="en-US"/>
              <a:t>Title</a:t>
            </a:r>
          </a:p>
        </p:txBody>
      </p:sp>
      <p:sp>
        <p:nvSpPr>
          <p:cNvPr id="37" name="Text Placeholder 2">
            <a:extLst>
              <a:ext uri="{FF2B5EF4-FFF2-40B4-BE49-F238E27FC236}">
                <a16:creationId xmlns:a16="http://schemas.microsoft.com/office/drawing/2014/main" id="{0D9D3286-5A10-F18A-6179-09C50BD70BE4}"/>
              </a:ext>
            </a:extLst>
          </p:cNvPr>
          <p:cNvSpPr>
            <a:spLocks noGrp="1"/>
          </p:cNvSpPr>
          <p:nvPr>
            <p:ph type="body" sz="quarter" idx="26" hasCustomPrompt="1"/>
          </p:nvPr>
        </p:nvSpPr>
        <p:spPr>
          <a:xfrm>
            <a:off x="8095755" y="4375893"/>
            <a:ext cx="3155480" cy="1738690"/>
          </a:xfrm>
          <a:prstGeom prst="rect">
            <a:avLst/>
          </a:prstGeom>
          <a:noFill/>
        </p:spPr>
        <p:txBody>
          <a:bodyPr lIns="0" tIns="36000" rIns="0" bIns="0"/>
          <a:lstStyle>
            <a:lvl1pPr>
              <a:spcBef>
                <a:spcPts val="600"/>
              </a:spcBef>
              <a:spcAft>
                <a:spcPts val="0"/>
              </a:spcAft>
              <a:defRPr sz="1400">
                <a:solidFill>
                  <a:schemeClr val="bg1"/>
                </a:solidFill>
              </a:defRPr>
            </a:lvl1pPr>
            <a:lvl2pPr marL="180000" indent="-180000">
              <a:spcBef>
                <a:spcPts val="600"/>
              </a:spcBef>
              <a:spcAft>
                <a:spcPts val="0"/>
              </a:spcAft>
              <a:buFont typeface="Wingdings" panose="05000000000000000000" pitchFamily="2" charset="2"/>
              <a:buChar char="§"/>
              <a:defRPr sz="1400">
                <a:solidFill>
                  <a:schemeClr val="bg1"/>
                </a:solidFill>
              </a:defRPr>
            </a:lvl2pPr>
            <a:lvl3pPr>
              <a:spcBef>
                <a:spcPts val="600"/>
              </a:spcBef>
              <a:spcAft>
                <a:spcPts val="0"/>
              </a:spcAft>
              <a:defRPr sz="14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38" name="Text Placeholder 7">
            <a:extLst>
              <a:ext uri="{FF2B5EF4-FFF2-40B4-BE49-F238E27FC236}">
                <a16:creationId xmlns:a16="http://schemas.microsoft.com/office/drawing/2014/main" id="{8246E0BB-E262-5DA9-3170-C7BBA767681B}"/>
              </a:ext>
            </a:extLst>
          </p:cNvPr>
          <p:cNvSpPr>
            <a:spLocks noGrp="1"/>
          </p:cNvSpPr>
          <p:nvPr>
            <p:ph type="body" sz="quarter" idx="27" hasCustomPrompt="1"/>
          </p:nvPr>
        </p:nvSpPr>
        <p:spPr>
          <a:xfrm>
            <a:off x="8105632" y="3678152"/>
            <a:ext cx="3155480" cy="277665"/>
          </a:xfrm>
        </p:spPr>
        <p:txBody>
          <a:bodyPr/>
          <a:lstStyle>
            <a:lvl1pPr>
              <a:spcBef>
                <a:spcPts val="0"/>
              </a:spcBef>
              <a:defRPr sz="1800" b="1">
                <a:solidFill>
                  <a:schemeClr val="bg1"/>
                </a:solidFill>
                <a:latin typeface="+mn-lt"/>
              </a:defRPr>
            </a:lvl1pPr>
          </a:lstStyle>
          <a:p>
            <a:pPr lvl="0"/>
            <a:r>
              <a:rPr lang="en-US"/>
              <a:t>Name</a:t>
            </a:r>
          </a:p>
        </p:txBody>
      </p:sp>
      <p:sp>
        <p:nvSpPr>
          <p:cNvPr id="39" name="Text Placeholder 7">
            <a:extLst>
              <a:ext uri="{FF2B5EF4-FFF2-40B4-BE49-F238E27FC236}">
                <a16:creationId xmlns:a16="http://schemas.microsoft.com/office/drawing/2014/main" id="{7397CC10-157B-7400-99EB-174A72B28A02}"/>
              </a:ext>
            </a:extLst>
          </p:cNvPr>
          <p:cNvSpPr>
            <a:spLocks noGrp="1"/>
          </p:cNvSpPr>
          <p:nvPr>
            <p:ph type="body" sz="quarter" idx="28" hasCustomPrompt="1"/>
          </p:nvPr>
        </p:nvSpPr>
        <p:spPr>
          <a:xfrm>
            <a:off x="8105632" y="3971929"/>
            <a:ext cx="3155480" cy="306502"/>
          </a:xfrm>
        </p:spPr>
        <p:txBody>
          <a:bodyPr/>
          <a:lstStyle>
            <a:lvl1pPr>
              <a:spcBef>
                <a:spcPts val="0"/>
              </a:spcBef>
              <a:defRPr sz="1400" b="0">
                <a:solidFill>
                  <a:schemeClr val="bg1"/>
                </a:solidFill>
                <a:latin typeface="+mn-lt"/>
              </a:defRPr>
            </a:lvl1pPr>
          </a:lstStyle>
          <a:p>
            <a:pPr lvl="0"/>
            <a:r>
              <a:rPr lang="en-US"/>
              <a:t>Title</a:t>
            </a:r>
          </a:p>
        </p:txBody>
      </p:sp>
      <p:sp>
        <p:nvSpPr>
          <p:cNvPr id="8" name="Rectangle 7">
            <a:extLst>
              <a:ext uri="{FF2B5EF4-FFF2-40B4-BE49-F238E27FC236}">
                <a16:creationId xmlns:a16="http://schemas.microsoft.com/office/drawing/2014/main" id="{F326EF76-5721-51B5-BFF7-8D90510E9FBC}"/>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701460226"/>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userDrawn="1">
  <p:cSld name="11_Two columns">
    <p:spTree>
      <p:nvGrpSpPr>
        <p:cNvPr id="1" name=""/>
        <p:cNvGrpSpPr/>
        <p:nvPr/>
      </p:nvGrpSpPr>
      <p:grpSpPr>
        <a:xfrm>
          <a:off x="0" y="0"/>
          <a:ext cx="0" cy="0"/>
          <a:chOff x="0" y="0"/>
          <a:chExt cx="0" cy="0"/>
        </a:xfrm>
      </p:grpSpPr>
      <p:pic>
        <p:nvPicPr>
          <p:cNvPr id="22" name="Graphic 21">
            <a:extLst>
              <a:ext uri="{FF2B5EF4-FFF2-40B4-BE49-F238E27FC236}">
                <a16:creationId xmlns:a16="http://schemas.microsoft.com/office/drawing/2014/main" id="{EDC964B3-D9B3-BDF6-8C72-B2FC0624C7C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5" cy="553998"/>
          </a:xfrm>
          <a:prstGeom prst="rect">
            <a:avLst/>
          </a:prstGeom>
        </p:spPr>
        <p:txBody>
          <a:bodyPr vert="horz" wrap="square" lIns="0" tIns="0" rIns="0" bIns="0" rtlCol="0" anchor="t" anchorCtr="0">
            <a:spAutoFit/>
          </a:bodyPr>
          <a:lstStyle>
            <a:lvl1pPr>
              <a:defRPr/>
            </a:lvl1pPr>
          </a:lstStyle>
          <a:p>
            <a:r>
              <a:rPr lang="en-US"/>
              <a:t>Biography slide x 3</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15975" y="1869026"/>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5" name="Picture Placeholder 3">
            <a:extLst>
              <a:ext uri="{FF2B5EF4-FFF2-40B4-BE49-F238E27FC236}">
                <a16:creationId xmlns:a16="http://schemas.microsoft.com/office/drawing/2014/main" id="{A68D6F94-9FF5-701A-F43C-D4B8251B5F3B}"/>
              </a:ext>
            </a:extLst>
          </p:cNvPr>
          <p:cNvSpPr>
            <a:spLocks noGrp="1"/>
          </p:cNvSpPr>
          <p:nvPr>
            <p:ph type="pic" sz="quarter" idx="23"/>
          </p:nvPr>
        </p:nvSpPr>
        <p:spPr>
          <a:xfrm>
            <a:off x="3515275" y="1869026"/>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19" name="Picture Placeholder 3">
            <a:extLst>
              <a:ext uri="{FF2B5EF4-FFF2-40B4-BE49-F238E27FC236}">
                <a16:creationId xmlns:a16="http://schemas.microsoft.com/office/drawing/2014/main" id="{023FC1AB-C717-1F2C-48FF-2C10985E2D1F}"/>
              </a:ext>
            </a:extLst>
          </p:cNvPr>
          <p:cNvSpPr>
            <a:spLocks noGrp="1"/>
          </p:cNvSpPr>
          <p:nvPr>
            <p:ph type="pic" sz="quarter" idx="27"/>
          </p:nvPr>
        </p:nvSpPr>
        <p:spPr>
          <a:xfrm>
            <a:off x="6227660" y="1869026"/>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26" name="Picture Placeholder 3">
            <a:extLst>
              <a:ext uri="{FF2B5EF4-FFF2-40B4-BE49-F238E27FC236}">
                <a16:creationId xmlns:a16="http://schemas.microsoft.com/office/drawing/2014/main" id="{0D01A2CA-AF63-E65B-997D-F01838956F4E}"/>
              </a:ext>
            </a:extLst>
          </p:cNvPr>
          <p:cNvSpPr>
            <a:spLocks noGrp="1"/>
          </p:cNvSpPr>
          <p:nvPr>
            <p:ph type="pic" sz="quarter" idx="31"/>
          </p:nvPr>
        </p:nvSpPr>
        <p:spPr>
          <a:xfrm>
            <a:off x="8916605" y="1869026"/>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9" name="Date Placeholder 10">
            <a:extLst>
              <a:ext uri="{FF2B5EF4-FFF2-40B4-BE49-F238E27FC236}">
                <a16:creationId xmlns:a16="http://schemas.microsoft.com/office/drawing/2014/main" id="{9D7D09E0-C843-A7E0-3E54-31DC4CCCFB41}"/>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2"/>
                </a:solidFill>
              </a:defRPr>
            </a:lvl1pPr>
          </a:lstStyle>
          <a:p>
            <a:fld id="{C2EB69CF-1A17-9D45-9C09-21F33C3D9E56}" type="datetime4">
              <a:rPr lang="en-GB" smtClean="0"/>
              <a:pPr/>
              <a:t>29 October 2025</a:t>
            </a:fld>
            <a:endParaRPr lang="en-US"/>
          </a:p>
        </p:txBody>
      </p:sp>
      <p:sp>
        <p:nvSpPr>
          <p:cNvPr id="15" name="Slide Number Placeholder 2">
            <a:extLst>
              <a:ext uri="{FF2B5EF4-FFF2-40B4-BE49-F238E27FC236}">
                <a16:creationId xmlns:a16="http://schemas.microsoft.com/office/drawing/2014/main" id="{0AC5DC3F-8A0C-3385-41DD-BA3F8E46DC10}"/>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7828977C-FF52-8352-03C4-2C4E91DB5112}"/>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1A30FD47-331E-E241-8B2E-B37D09C8D06B}"/>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DA3D5DEB-680F-CAD7-7360-52A37EFB5EEE}"/>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248E06E0-F516-06A9-EFD3-6DEF12A0D57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A36CCF28-5CF6-ABF1-DDCD-030EF9A9145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D583301F-29DD-E053-1024-F884A0C0BCB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C2FA7571-9E09-EF28-9B22-99A8D2A0F9F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FC047B20-2EBF-00DE-8359-489D76DF9E1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50" name="Rectangle 49">
            <a:extLst>
              <a:ext uri="{FF2B5EF4-FFF2-40B4-BE49-F238E27FC236}">
                <a16:creationId xmlns:a16="http://schemas.microsoft.com/office/drawing/2014/main" id="{FDC7185C-D49C-9FAF-4143-486318EC394B}"/>
              </a:ext>
            </a:extLst>
          </p:cNvPr>
          <p:cNvSpPr/>
          <p:nvPr userDrawn="1"/>
        </p:nvSpPr>
        <p:spPr>
          <a:xfrm>
            <a:off x="814558" y="3547013"/>
            <a:ext cx="2530657" cy="270138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51" name="Rectangle 50">
            <a:extLst>
              <a:ext uri="{FF2B5EF4-FFF2-40B4-BE49-F238E27FC236}">
                <a16:creationId xmlns:a16="http://schemas.microsoft.com/office/drawing/2014/main" id="{8AB4B76D-2F51-3EE1-CF98-3CC9BBBA7745}"/>
              </a:ext>
            </a:extLst>
          </p:cNvPr>
          <p:cNvSpPr/>
          <p:nvPr userDrawn="1"/>
        </p:nvSpPr>
        <p:spPr>
          <a:xfrm>
            <a:off x="3508678" y="3547013"/>
            <a:ext cx="2530657" cy="2701387"/>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52" name="Rectangle 51">
            <a:extLst>
              <a:ext uri="{FF2B5EF4-FFF2-40B4-BE49-F238E27FC236}">
                <a16:creationId xmlns:a16="http://schemas.microsoft.com/office/drawing/2014/main" id="{243E2EDB-A6F7-5810-7A31-FEC131AA5B00}"/>
              </a:ext>
            </a:extLst>
          </p:cNvPr>
          <p:cNvSpPr/>
          <p:nvPr userDrawn="1"/>
        </p:nvSpPr>
        <p:spPr>
          <a:xfrm>
            <a:off x="6226340" y="3547013"/>
            <a:ext cx="2530657" cy="2701387"/>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53" name="Rectangle 52">
            <a:extLst>
              <a:ext uri="{FF2B5EF4-FFF2-40B4-BE49-F238E27FC236}">
                <a16:creationId xmlns:a16="http://schemas.microsoft.com/office/drawing/2014/main" id="{B3FE3356-8C64-5923-078A-9E74A197B89A}"/>
              </a:ext>
            </a:extLst>
          </p:cNvPr>
          <p:cNvSpPr/>
          <p:nvPr userDrawn="1"/>
        </p:nvSpPr>
        <p:spPr>
          <a:xfrm>
            <a:off x="8917626" y="3547013"/>
            <a:ext cx="2530657" cy="2701387"/>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54" name="Text Placeholder 2">
            <a:extLst>
              <a:ext uri="{FF2B5EF4-FFF2-40B4-BE49-F238E27FC236}">
                <a16:creationId xmlns:a16="http://schemas.microsoft.com/office/drawing/2014/main" id="{61894215-E5DD-AE02-6696-11E3FFAEDA78}"/>
              </a:ext>
            </a:extLst>
          </p:cNvPr>
          <p:cNvSpPr>
            <a:spLocks noGrp="1"/>
          </p:cNvSpPr>
          <p:nvPr>
            <p:ph type="body" sz="quarter" idx="10" hasCustomPrompt="1"/>
          </p:nvPr>
        </p:nvSpPr>
        <p:spPr>
          <a:xfrm>
            <a:off x="910080" y="4434145"/>
            <a:ext cx="2319858" cy="1642955"/>
          </a:xfrm>
          <a:prstGeom prst="rect">
            <a:avLst/>
          </a:prstGeom>
          <a:noFill/>
        </p:spPr>
        <p:txBody>
          <a:bodyPr lIns="0" tIns="36000" rIns="0" bIns="0"/>
          <a:lstStyle>
            <a:lvl1pPr>
              <a:spcBef>
                <a:spcPts val="600"/>
              </a:spcBef>
              <a:spcAft>
                <a:spcPts val="0"/>
              </a:spcAft>
              <a:defRPr sz="12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2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55" name="Text Placeholder 7">
            <a:extLst>
              <a:ext uri="{FF2B5EF4-FFF2-40B4-BE49-F238E27FC236}">
                <a16:creationId xmlns:a16="http://schemas.microsoft.com/office/drawing/2014/main" id="{AC362FC8-C232-87A4-AD27-62A5A899A8D5}"/>
              </a:ext>
            </a:extLst>
          </p:cNvPr>
          <p:cNvSpPr>
            <a:spLocks noGrp="1"/>
          </p:cNvSpPr>
          <p:nvPr>
            <p:ph type="body" sz="quarter" idx="19" hasCustomPrompt="1"/>
          </p:nvPr>
        </p:nvSpPr>
        <p:spPr>
          <a:xfrm>
            <a:off x="919957" y="3679154"/>
            <a:ext cx="2319858" cy="261454"/>
          </a:xfrm>
        </p:spPr>
        <p:txBody>
          <a:bodyPr/>
          <a:lstStyle>
            <a:lvl1pPr>
              <a:spcBef>
                <a:spcPts val="0"/>
              </a:spcBef>
              <a:defRPr sz="1600" b="1">
                <a:solidFill>
                  <a:schemeClr val="bg1"/>
                </a:solidFill>
                <a:latin typeface="+mn-lt"/>
              </a:defRPr>
            </a:lvl1pPr>
          </a:lstStyle>
          <a:p>
            <a:pPr lvl="0"/>
            <a:r>
              <a:rPr lang="en-US"/>
              <a:t>Name</a:t>
            </a:r>
          </a:p>
        </p:txBody>
      </p:sp>
      <p:sp>
        <p:nvSpPr>
          <p:cNvPr id="56" name="Text Placeholder 7">
            <a:extLst>
              <a:ext uri="{FF2B5EF4-FFF2-40B4-BE49-F238E27FC236}">
                <a16:creationId xmlns:a16="http://schemas.microsoft.com/office/drawing/2014/main" id="{2B2F03B7-8F82-F49F-74DB-103B9928CDFC}"/>
              </a:ext>
            </a:extLst>
          </p:cNvPr>
          <p:cNvSpPr>
            <a:spLocks noGrp="1"/>
          </p:cNvSpPr>
          <p:nvPr>
            <p:ph type="body" sz="quarter" idx="22" hasCustomPrompt="1"/>
          </p:nvPr>
        </p:nvSpPr>
        <p:spPr>
          <a:xfrm>
            <a:off x="919957" y="3956719"/>
            <a:ext cx="2319858" cy="499698"/>
          </a:xfrm>
        </p:spPr>
        <p:txBody>
          <a:bodyPr/>
          <a:lstStyle>
            <a:lvl1pPr>
              <a:spcBef>
                <a:spcPts val="0"/>
              </a:spcBef>
              <a:defRPr sz="1400" b="0">
                <a:solidFill>
                  <a:schemeClr val="bg1"/>
                </a:solidFill>
                <a:latin typeface="+mn-lt"/>
              </a:defRPr>
            </a:lvl1pPr>
          </a:lstStyle>
          <a:p>
            <a:pPr lvl="0"/>
            <a:r>
              <a:rPr lang="en-US"/>
              <a:t>Title</a:t>
            </a:r>
          </a:p>
        </p:txBody>
      </p:sp>
      <p:sp>
        <p:nvSpPr>
          <p:cNvPr id="57" name="Text Placeholder 2">
            <a:extLst>
              <a:ext uri="{FF2B5EF4-FFF2-40B4-BE49-F238E27FC236}">
                <a16:creationId xmlns:a16="http://schemas.microsoft.com/office/drawing/2014/main" id="{16FF92B3-078A-DFC5-22E3-852DC5755334}"/>
              </a:ext>
            </a:extLst>
          </p:cNvPr>
          <p:cNvSpPr>
            <a:spLocks noGrp="1"/>
          </p:cNvSpPr>
          <p:nvPr>
            <p:ph type="body" sz="quarter" idx="24" hasCustomPrompt="1"/>
          </p:nvPr>
        </p:nvSpPr>
        <p:spPr>
          <a:xfrm>
            <a:off x="3633837" y="4423987"/>
            <a:ext cx="2319858" cy="1642955"/>
          </a:xfrm>
          <a:prstGeom prst="rect">
            <a:avLst/>
          </a:prstGeom>
          <a:noFill/>
        </p:spPr>
        <p:txBody>
          <a:bodyPr lIns="0" tIns="36000" rIns="0" bIns="0"/>
          <a:lstStyle>
            <a:lvl1pPr>
              <a:spcBef>
                <a:spcPts val="600"/>
              </a:spcBef>
              <a:spcAft>
                <a:spcPts val="0"/>
              </a:spcAft>
              <a:defRPr sz="12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2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58" name="Text Placeholder 7">
            <a:extLst>
              <a:ext uri="{FF2B5EF4-FFF2-40B4-BE49-F238E27FC236}">
                <a16:creationId xmlns:a16="http://schemas.microsoft.com/office/drawing/2014/main" id="{6E45A676-5420-25DC-E8F7-4FF9613FEBC6}"/>
              </a:ext>
            </a:extLst>
          </p:cNvPr>
          <p:cNvSpPr>
            <a:spLocks noGrp="1"/>
          </p:cNvSpPr>
          <p:nvPr>
            <p:ph type="body" sz="quarter" idx="25" hasCustomPrompt="1"/>
          </p:nvPr>
        </p:nvSpPr>
        <p:spPr>
          <a:xfrm>
            <a:off x="3643714" y="3668996"/>
            <a:ext cx="2319858" cy="261454"/>
          </a:xfrm>
        </p:spPr>
        <p:txBody>
          <a:bodyPr/>
          <a:lstStyle>
            <a:lvl1pPr>
              <a:spcBef>
                <a:spcPts val="0"/>
              </a:spcBef>
              <a:defRPr sz="1600" b="1">
                <a:solidFill>
                  <a:schemeClr val="bg1"/>
                </a:solidFill>
                <a:latin typeface="+mn-lt"/>
              </a:defRPr>
            </a:lvl1pPr>
          </a:lstStyle>
          <a:p>
            <a:pPr lvl="0"/>
            <a:r>
              <a:rPr lang="en-US"/>
              <a:t>Name</a:t>
            </a:r>
          </a:p>
        </p:txBody>
      </p:sp>
      <p:sp>
        <p:nvSpPr>
          <p:cNvPr id="59" name="Text Placeholder 7">
            <a:extLst>
              <a:ext uri="{FF2B5EF4-FFF2-40B4-BE49-F238E27FC236}">
                <a16:creationId xmlns:a16="http://schemas.microsoft.com/office/drawing/2014/main" id="{DF8E11E5-A96E-E52E-04DF-CE1454826FBE}"/>
              </a:ext>
            </a:extLst>
          </p:cNvPr>
          <p:cNvSpPr>
            <a:spLocks noGrp="1"/>
          </p:cNvSpPr>
          <p:nvPr>
            <p:ph type="body" sz="quarter" idx="26" hasCustomPrompt="1"/>
          </p:nvPr>
        </p:nvSpPr>
        <p:spPr>
          <a:xfrm>
            <a:off x="3643714" y="3946561"/>
            <a:ext cx="2319858" cy="499698"/>
          </a:xfrm>
        </p:spPr>
        <p:txBody>
          <a:bodyPr/>
          <a:lstStyle>
            <a:lvl1pPr>
              <a:spcBef>
                <a:spcPts val="0"/>
              </a:spcBef>
              <a:defRPr sz="1400" b="0">
                <a:solidFill>
                  <a:schemeClr val="bg1"/>
                </a:solidFill>
                <a:latin typeface="+mn-lt"/>
              </a:defRPr>
            </a:lvl1pPr>
          </a:lstStyle>
          <a:p>
            <a:pPr lvl="0"/>
            <a:r>
              <a:rPr lang="en-US"/>
              <a:t>Title</a:t>
            </a:r>
          </a:p>
        </p:txBody>
      </p:sp>
      <p:sp>
        <p:nvSpPr>
          <p:cNvPr id="60" name="Text Placeholder 2">
            <a:extLst>
              <a:ext uri="{FF2B5EF4-FFF2-40B4-BE49-F238E27FC236}">
                <a16:creationId xmlns:a16="http://schemas.microsoft.com/office/drawing/2014/main" id="{B9DBF00E-FEB2-A4AD-AC59-AAEBA88AFA27}"/>
              </a:ext>
            </a:extLst>
          </p:cNvPr>
          <p:cNvSpPr>
            <a:spLocks noGrp="1"/>
          </p:cNvSpPr>
          <p:nvPr>
            <p:ph type="body" sz="quarter" idx="28" hasCustomPrompt="1"/>
          </p:nvPr>
        </p:nvSpPr>
        <p:spPr>
          <a:xfrm>
            <a:off x="6346222" y="4434145"/>
            <a:ext cx="2319858" cy="1642955"/>
          </a:xfrm>
          <a:prstGeom prst="rect">
            <a:avLst/>
          </a:prstGeom>
          <a:noFill/>
        </p:spPr>
        <p:txBody>
          <a:bodyPr lIns="0" tIns="36000" rIns="0" bIns="0"/>
          <a:lstStyle>
            <a:lvl1pPr>
              <a:spcBef>
                <a:spcPts val="600"/>
              </a:spcBef>
              <a:spcAft>
                <a:spcPts val="0"/>
              </a:spcAft>
              <a:defRPr sz="12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2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61" name="Text Placeholder 7">
            <a:extLst>
              <a:ext uri="{FF2B5EF4-FFF2-40B4-BE49-F238E27FC236}">
                <a16:creationId xmlns:a16="http://schemas.microsoft.com/office/drawing/2014/main" id="{5A540C15-FEA9-40FF-7BDF-EEDFC6FEFF95}"/>
              </a:ext>
            </a:extLst>
          </p:cNvPr>
          <p:cNvSpPr>
            <a:spLocks noGrp="1"/>
          </p:cNvSpPr>
          <p:nvPr>
            <p:ph type="body" sz="quarter" idx="29" hasCustomPrompt="1"/>
          </p:nvPr>
        </p:nvSpPr>
        <p:spPr>
          <a:xfrm>
            <a:off x="6356099" y="3679154"/>
            <a:ext cx="2319858" cy="261454"/>
          </a:xfrm>
        </p:spPr>
        <p:txBody>
          <a:bodyPr/>
          <a:lstStyle>
            <a:lvl1pPr>
              <a:spcBef>
                <a:spcPts val="0"/>
              </a:spcBef>
              <a:defRPr sz="1600" b="1">
                <a:solidFill>
                  <a:schemeClr val="bg1"/>
                </a:solidFill>
                <a:latin typeface="+mn-lt"/>
              </a:defRPr>
            </a:lvl1pPr>
          </a:lstStyle>
          <a:p>
            <a:pPr lvl="0"/>
            <a:r>
              <a:rPr lang="en-US"/>
              <a:t>Name</a:t>
            </a:r>
          </a:p>
        </p:txBody>
      </p:sp>
      <p:sp>
        <p:nvSpPr>
          <p:cNvPr id="62" name="Text Placeholder 7">
            <a:extLst>
              <a:ext uri="{FF2B5EF4-FFF2-40B4-BE49-F238E27FC236}">
                <a16:creationId xmlns:a16="http://schemas.microsoft.com/office/drawing/2014/main" id="{13DDF17F-F5BA-287E-DA76-5E4B3D047A3C}"/>
              </a:ext>
            </a:extLst>
          </p:cNvPr>
          <p:cNvSpPr>
            <a:spLocks noGrp="1"/>
          </p:cNvSpPr>
          <p:nvPr>
            <p:ph type="body" sz="quarter" idx="30" hasCustomPrompt="1"/>
          </p:nvPr>
        </p:nvSpPr>
        <p:spPr>
          <a:xfrm>
            <a:off x="6356099" y="3956719"/>
            <a:ext cx="2319858" cy="499698"/>
          </a:xfrm>
        </p:spPr>
        <p:txBody>
          <a:bodyPr/>
          <a:lstStyle>
            <a:lvl1pPr>
              <a:spcBef>
                <a:spcPts val="0"/>
              </a:spcBef>
              <a:defRPr sz="1400" b="0">
                <a:solidFill>
                  <a:schemeClr val="bg1"/>
                </a:solidFill>
                <a:latin typeface="+mn-lt"/>
              </a:defRPr>
            </a:lvl1pPr>
          </a:lstStyle>
          <a:p>
            <a:pPr lvl="0"/>
            <a:r>
              <a:rPr lang="en-US"/>
              <a:t>Title</a:t>
            </a:r>
          </a:p>
        </p:txBody>
      </p:sp>
      <p:sp>
        <p:nvSpPr>
          <p:cNvPr id="63" name="Text Placeholder 2">
            <a:extLst>
              <a:ext uri="{FF2B5EF4-FFF2-40B4-BE49-F238E27FC236}">
                <a16:creationId xmlns:a16="http://schemas.microsoft.com/office/drawing/2014/main" id="{BAD069F9-640F-50AE-2AC2-A7F75D61686C}"/>
              </a:ext>
            </a:extLst>
          </p:cNvPr>
          <p:cNvSpPr>
            <a:spLocks noGrp="1"/>
          </p:cNvSpPr>
          <p:nvPr>
            <p:ph type="body" sz="quarter" idx="32" hasCustomPrompt="1"/>
          </p:nvPr>
        </p:nvSpPr>
        <p:spPr>
          <a:xfrm>
            <a:off x="9056053" y="4434145"/>
            <a:ext cx="2319857" cy="1642955"/>
          </a:xfrm>
          <a:prstGeom prst="rect">
            <a:avLst/>
          </a:prstGeom>
          <a:noFill/>
        </p:spPr>
        <p:txBody>
          <a:bodyPr lIns="0" tIns="36000" rIns="0" bIns="0"/>
          <a:lstStyle>
            <a:lvl1pPr>
              <a:spcBef>
                <a:spcPts val="600"/>
              </a:spcBef>
              <a:spcAft>
                <a:spcPts val="0"/>
              </a:spcAft>
              <a:defRPr sz="12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2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64" name="Text Placeholder 7">
            <a:extLst>
              <a:ext uri="{FF2B5EF4-FFF2-40B4-BE49-F238E27FC236}">
                <a16:creationId xmlns:a16="http://schemas.microsoft.com/office/drawing/2014/main" id="{65A9B70E-402F-F557-90F8-C76CBCF35EA1}"/>
              </a:ext>
            </a:extLst>
          </p:cNvPr>
          <p:cNvSpPr>
            <a:spLocks noGrp="1"/>
          </p:cNvSpPr>
          <p:nvPr>
            <p:ph type="body" sz="quarter" idx="33" hasCustomPrompt="1"/>
          </p:nvPr>
        </p:nvSpPr>
        <p:spPr>
          <a:xfrm>
            <a:off x="9056054" y="3679154"/>
            <a:ext cx="2319858" cy="261454"/>
          </a:xfrm>
        </p:spPr>
        <p:txBody>
          <a:bodyPr/>
          <a:lstStyle>
            <a:lvl1pPr>
              <a:spcBef>
                <a:spcPts val="0"/>
              </a:spcBef>
              <a:defRPr sz="1600" b="1">
                <a:solidFill>
                  <a:schemeClr val="bg1"/>
                </a:solidFill>
                <a:latin typeface="+mn-lt"/>
              </a:defRPr>
            </a:lvl1pPr>
          </a:lstStyle>
          <a:p>
            <a:pPr lvl="0"/>
            <a:r>
              <a:rPr lang="en-US"/>
              <a:t>Name</a:t>
            </a:r>
          </a:p>
        </p:txBody>
      </p:sp>
      <p:sp>
        <p:nvSpPr>
          <p:cNvPr id="65" name="Text Placeholder 7">
            <a:extLst>
              <a:ext uri="{FF2B5EF4-FFF2-40B4-BE49-F238E27FC236}">
                <a16:creationId xmlns:a16="http://schemas.microsoft.com/office/drawing/2014/main" id="{5B090167-75DA-9EF9-A3B6-21D2AE4C23C6}"/>
              </a:ext>
            </a:extLst>
          </p:cNvPr>
          <p:cNvSpPr>
            <a:spLocks noGrp="1"/>
          </p:cNvSpPr>
          <p:nvPr>
            <p:ph type="body" sz="quarter" idx="34" hasCustomPrompt="1"/>
          </p:nvPr>
        </p:nvSpPr>
        <p:spPr>
          <a:xfrm>
            <a:off x="9056054" y="3956719"/>
            <a:ext cx="2319858" cy="499698"/>
          </a:xfrm>
        </p:spPr>
        <p:txBody>
          <a:bodyPr/>
          <a:lstStyle>
            <a:lvl1pPr>
              <a:spcBef>
                <a:spcPts val="0"/>
              </a:spcBef>
              <a:defRPr sz="1400" b="0">
                <a:solidFill>
                  <a:schemeClr val="bg1"/>
                </a:solidFill>
                <a:latin typeface="+mn-lt"/>
              </a:defRPr>
            </a:lvl1pPr>
          </a:lstStyle>
          <a:p>
            <a:pPr lvl="0"/>
            <a:r>
              <a:rPr lang="en-US"/>
              <a:t>Title</a:t>
            </a:r>
          </a:p>
        </p:txBody>
      </p:sp>
      <p:sp>
        <p:nvSpPr>
          <p:cNvPr id="3" name="Rectangle 2">
            <a:extLst>
              <a:ext uri="{FF2B5EF4-FFF2-40B4-BE49-F238E27FC236}">
                <a16:creationId xmlns:a16="http://schemas.microsoft.com/office/drawing/2014/main" id="{AE019240-46E7-AB6A-2E63-95DCA386B7E0}"/>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820703868"/>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preserve="1" userDrawn="1">
  <p:cSld name="9_Two columns">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AA2C90E6-E7AF-BA63-C460-15830FD0E705}"/>
              </a:ext>
            </a:extLst>
          </p:cNvPr>
          <p:cNvSpPr/>
          <p:nvPr userDrawn="1"/>
        </p:nvSpPr>
        <p:spPr>
          <a:xfrm>
            <a:off x="0" y="3102678"/>
            <a:ext cx="12192000" cy="832318"/>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10" name="Rectangle 9">
            <a:extLst>
              <a:ext uri="{FF2B5EF4-FFF2-40B4-BE49-F238E27FC236}">
                <a16:creationId xmlns:a16="http://schemas.microsoft.com/office/drawing/2014/main" id="{A1B59224-B5E3-5DBB-DFE9-EBE8C6A95EB2}"/>
              </a:ext>
            </a:extLst>
          </p:cNvPr>
          <p:cNvSpPr/>
          <p:nvPr userDrawn="1"/>
        </p:nvSpPr>
        <p:spPr>
          <a:xfrm>
            <a:off x="0" y="5315744"/>
            <a:ext cx="12192000" cy="1542256"/>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lvl1pPr>
          </a:lstStyle>
          <a:p>
            <a:r>
              <a:rPr lang="en-US"/>
              <a:t>TEAM SLIDE X 6</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42662"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5" name="Picture Placeholder 3">
            <a:extLst>
              <a:ext uri="{FF2B5EF4-FFF2-40B4-BE49-F238E27FC236}">
                <a16:creationId xmlns:a16="http://schemas.microsoft.com/office/drawing/2014/main" id="{A68D6F94-9FF5-701A-F43C-D4B8251B5F3B}"/>
              </a:ext>
            </a:extLst>
          </p:cNvPr>
          <p:cNvSpPr>
            <a:spLocks noGrp="1"/>
          </p:cNvSpPr>
          <p:nvPr>
            <p:ph type="pic" sz="quarter" idx="23"/>
          </p:nvPr>
        </p:nvSpPr>
        <p:spPr>
          <a:xfrm>
            <a:off x="4807734"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19" name="Picture Placeholder 3">
            <a:extLst>
              <a:ext uri="{FF2B5EF4-FFF2-40B4-BE49-F238E27FC236}">
                <a16:creationId xmlns:a16="http://schemas.microsoft.com/office/drawing/2014/main" id="{023FC1AB-C717-1F2C-48FF-2C10985E2D1F}"/>
              </a:ext>
            </a:extLst>
          </p:cNvPr>
          <p:cNvSpPr>
            <a:spLocks noGrp="1"/>
          </p:cNvSpPr>
          <p:nvPr>
            <p:ph type="pic" sz="quarter" idx="27"/>
          </p:nvPr>
        </p:nvSpPr>
        <p:spPr>
          <a:xfrm>
            <a:off x="8753361"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45" name="Picture Placeholder 3">
            <a:extLst>
              <a:ext uri="{FF2B5EF4-FFF2-40B4-BE49-F238E27FC236}">
                <a16:creationId xmlns:a16="http://schemas.microsoft.com/office/drawing/2014/main" id="{D7B792AF-4B54-9697-4494-85D1DE5C13EA}"/>
              </a:ext>
            </a:extLst>
          </p:cNvPr>
          <p:cNvSpPr>
            <a:spLocks noGrp="1"/>
          </p:cNvSpPr>
          <p:nvPr>
            <p:ph type="pic" sz="quarter" idx="35"/>
          </p:nvPr>
        </p:nvSpPr>
        <p:spPr>
          <a:xfrm>
            <a:off x="816088" y="4133985"/>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48" name="Picture Placeholder 3">
            <a:extLst>
              <a:ext uri="{FF2B5EF4-FFF2-40B4-BE49-F238E27FC236}">
                <a16:creationId xmlns:a16="http://schemas.microsoft.com/office/drawing/2014/main" id="{B76C49BD-177C-2E8F-4A12-CB561710B3FC}"/>
              </a:ext>
            </a:extLst>
          </p:cNvPr>
          <p:cNvSpPr>
            <a:spLocks noGrp="1"/>
          </p:cNvSpPr>
          <p:nvPr>
            <p:ph type="pic" sz="quarter" idx="38"/>
          </p:nvPr>
        </p:nvSpPr>
        <p:spPr>
          <a:xfrm>
            <a:off x="4781160" y="4133985"/>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51" name="Picture Placeholder 3">
            <a:extLst>
              <a:ext uri="{FF2B5EF4-FFF2-40B4-BE49-F238E27FC236}">
                <a16:creationId xmlns:a16="http://schemas.microsoft.com/office/drawing/2014/main" id="{1F867B8B-D7E0-B84B-4735-6C98B9E64E92}"/>
              </a:ext>
            </a:extLst>
          </p:cNvPr>
          <p:cNvSpPr>
            <a:spLocks noGrp="1"/>
          </p:cNvSpPr>
          <p:nvPr>
            <p:ph type="pic" sz="quarter" idx="41"/>
          </p:nvPr>
        </p:nvSpPr>
        <p:spPr>
          <a:xfrm>
            <a:off x="8726787" y="4133985"/>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12" name="Text Placeholder 7">
            <a:extLst>
              <a:ext uri="{FF2B5EF4-FFF2-40B4-BE49-F238E27FC236}">
                <a16:creationId xmlns:a16="http://schemas.microsoft.com/office/drawing/2014/main" id="{40A93F65-0925-92FD-07D4-BD0F83CA350B}"/>
              </a:ext>
            </a:extLst>
          </p:cNvPr>
          <p:cNvSpPr>
            <a:spLocks noGrp="1"/>
          </p:cNvSpPr>
          <p:nvPr>
            <p:ph type="body" sz="quarter" idx="19" hasCustomPrompt="1"/>
          </p:nvPr>
        </p:nvSpPr>
        <p:spPr>
          <a:xfrm>
            <a:off x="847471" y="3228893"/>
            <a:ext cx="2707795" cy="196296"/>
          </a:xfrm>
        </p:spPr>
        <p:txBody>
          <a:bodyPr/>
          <a:lstStyle>
            <a:lvl1pPr>
              <a:spcBef>
                <a:spcPts val="0"/>
              </a:spcBef>
              <a:defRPr sz="1600" b="1">
                <a:solidFill>
                  <a:schemeClr val="bg1"/>
                </a:solidFill>
                <a:latin typeface="+mn-lt"/>
              </a:defRPr>
            </a:lvl1pPr>
          </a:lstStyle>
          <a:p>
            <a:pPr lvl="0"/>
            <a:r>
              <a:rPr lang="en-US"/>
              <a:t>Name</a:t>
            </a:r>
          </a:p>
        </p:txBody>
      </p:sp>
      <p:sp>
        <p:nvSpPr>
          <p:cNvPr id="13" name="Text Placeholder 7">
            <a:extLst>
              <a:ext uri="{FF2B5EF4-FFF2-40B4-BE49-F238E27FC236}">
                <a16:creationId xmlns:a16="http://schemas.microsoft.com/office/drawing/2014/main" id="{D007956B-5DAA-951F-2430-85E879EFA59F}"/>
              </a:ext>
            </a:extLst>
          </p:cNvPr>
          <p:cNvSpPr>
            <a:spLocks noGrp="1"/>
          </p:cNvSpPr>
          <p:nvPr>
            <p:ph type="body" sz="quarter" idx="22" hasCustomPrompt="1"/>
          </p:nvPr>
        </p:nvSpPr>
        <p:spPr>
          <a:xfrm>
            <a:off x="847471" y="3485102"/>
            <a:ext cx="2707795" cy="306502"/>
          </a:xfrm>
        </p:spPr>
        <p:txBody>
          <a:bodyPr/>
          <a:lstStyle>
            <a:lvl1pPr>
              <a:spcBef>
                <a:spcPts val="0"/>
              </a:spcBef>
              <a:defRPr sz="1400" b="0">
                <a:solidFill>
                  <a:schemeClr val="bg1"/>
                </a:solidFill>
                <a:latin typeface="+mn-lt"/>
              </a:defRPr>
            </a:lvl1pPr>
          </a:lstStyle>
          <a:p>
            <a:pPr lvl="0"/>
            <a:r>
              <a:rPr lang="en-US"/>
              <a:t>Title</a:t>
            </a:r>
          </a:p>
        </p:txBody>
      </p:sp>
      <p:sp>
        <p:nvSpPr>
          <p:cNvPr id="14" name="Picture Placeholder 3">
            <a:extLst>
              <a:ext uri="{FF2B5EF4-FFF2-40B4-BE49-F238E27FC236}">
                <a16:creationId xmlns:a16="http://schemas.microsoft.com/office/drawing/2014/main" id="{893DEB91-BD2C-6F2A-4F68-9AAE4779193B}"/>
              </a:ext>
            </a:extLst>
          </p:cNvPr>
          <p:cNvSpPr>
            <a:spLocks noGrp="1"/>
          </p:cNvSpPr>
          <p:nvPr>
            <p:ph type="pic" sz="quarter" idx="44"/>
          </p:nvPr>
        </p:nvSpPr>
        <p:spPr>
          <a:xfrm>
            <a:off x="816088" y="4133985"/>
            <a:ext cx="1222513"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15" name="Text Placeholder 7">
            <a:extLst>
              <a:ext uri="{FF2B5EF4-FFF2-40B4-BE49-F238E27FC236}">
                <a16:creationId xmlns:a16="http://schemas.microsoft.com/office/drawing/2014/main" id="{25231B2D-42A1-8C54-29F5-0D3A1AB8ABCB}"/>
              </a:ext>
            </a:extLst>
          </p:cNvPr>
          <p:cNvSpPr>
            <a:spLocks noGrp="1"/>
          </p:cNvSpPr>
          <p:nvPr>
            <p:ph type="body" sz="quarter" idx="36" hasCustomPrompt="1"/>
          </p:nvPr>
        </p:nvSpPr>
        <p:spPr>
          <a:xfrm>
            <a:off x="827750" y="5446246"/>
            <a:ext cx="2707795" cy="196296"/>
          </a:xfrm>
        </p:spPr>
        <p:txBody>
          <a:bodyPr/>
          <a:lstStyle>
            <a:lvl1pPr>
              <a:spcBef>
                <a:spcPts val="0"/>
              </a:spcBef>
              <a:defRPr sz="1600" b="1">
                <a:solidFill>
                  <a:schemeClr val="bg1"/>
                </a:solidFill>
                <a:latin typeface="+mn-lt"/>
              </a:defRPr>
            </a:lvl1pPr>
          </a:lstStyle>
          <a:p>
            <a:pPr lvl="0"/>
            <a:r>
              <a:rPr lang="en-US"/>
              <a:t>Name</a:t>
            </a:r>
          </a:p>
        </p:txBody>
      </p:sp>
      <p:sp>
        <p:nvSpPr>
          <p:cNvPr id="16" name="Text Placeholder 7">
            <a:extLst>
              <a:ext uri="{FF2B5EF4-FFF2-40B4-BE49-F238E27FC236}">
                <a16:creationId xmlns:a16="http://schemas.microsoft.com/office/drawing/2014/main" id="{093C62DE-F353-4E20-0689-7DAA11BA3687}"/>
              </a:ext>
            </a:extLst>
          </p:cNvPr>
          <p:cNvSpPr>
            <a:spLocks noGrp="1"/>
          </p:cNvSpPr>
          <p:nvPr>
            <p:ph type="body" sz="quarter" idx="37" hasCustomPrompt="1"/>
          </p:nvPr>
        </p:nvSpPr>
        <p:spPr>
          <a:xfrm>
            <a:off x="827750" y="5702455"/>
            <a:ext cx="2707795" cy="306502"/>
          </a:xfrm>
        </p:spPr>
        <p:txBody>
          <a:bodyPr/>
          <a:lstStyle>
            <a:lvl1pPr>
              <a:spcBef>
                <a:spcPts val="0"/>
              </a:spcBef>
              <a:defRPr sz="1400" b="0">
                <a:solidFill>
                  <a:schemeClr val="bg1"/>
                </a:solidFill>
                <a:latin typeface="+mn-lt"/>
              </a:defRPr>
            </a:lvl1pPr>
          </a:lstStyle>
          <a:p>
            <a:pPr lvl="0"/>
            <a:r>
              <a:rPr lang="en-US"/>
              <a:t>Title</a:t>
            </a:r>
          </a:p>
        </p:txBody>
      </p:sp>
      <p:sp>
        <p:nvSpPr>
          <p:cNvPr id="20" name="Text Placeholder 7">
            <a:extLst>
              <a:ext uri="{FF2B5EF4-FFF2-40B4-BE49-F238E27FC236}">
                <a16:creationId xmlns:a16="http://schemas.microsoft.com/office/drawing/2014/main" id="{9FE9DAF7-A021-06C3-D232-BFD2933F84B1}"/>
              </a:ext>
            </a:extLst>
          </p:cNvPr>
          <p:cNvSpPr>
            <a:spLocks noGrp="1"/>
          </p:cNvSpPr>
          <p:nvPr>
            <p:ph type="body" sz="quarter" idx="45" hasCustomPrompt="1"/>
          </p:nvPr>
        </p:nvSpPr>
        <p:spPr>
          <a:xfrm>
            <a:off x="4807734" y="3224607"/>
            <a:ext cx="2707795" cy="196296"/>
          </a:xfrm>
        </p:spPr>
        <p:txBody>
          <a:bodyPr/>
          <a:lstStyle>
            <a:lvl1pPr>
              <a:spcBef>
                <a:spcPts val="0"/>
              </a:spcBef>
              <a:defRPr sz="1600" b="1">
                <a:solidFill>
                  <a:schemeClr val="bg1"/>
                </a:solidFill>
                <a:latin typeface="+mn-lt"/>
              </a:defRPr>
            </a:lvl1pPr>
          </a:lstStyle>
          <a:p>
            <a:pPr lvl="0"/>
            <a:r>
              <a:rPr lang="en-US"/>
              <a:t>Name</a:t>
            </a:r>
          </a:p>
        </p:txBody>
      </p:sp>
      <p:sp>
        <p:nvSpPr>
          <p:cNvPr id="22" name="Text Placeholder 7">
            <a:extLst>
              <a:ext uri="{FF2B5EF4-FFF2-40B4-BE49-F238E27FC236}">
                <a16:creationId xmlns:a16="http://schemas.microsoft.com/office/drawing/2014/main" id="{6AC2754C-CB98-7C67-BA86-5487392EEA79}"/>
              </a:ext>
            </a:extLst>
          </p:cNvPr>
          <p:cNvSpPr>
            <a:spLocks noGrp="1"/>
          </p:cNvSpPr>
          <p:nvPr>
            <p:ph type="body" sz="quarter" idx="46" hasCustomPrompt="1"/>
          </p:nvPr>
        </p:nvSpPr>
        <p:spPr>
          <a:xfrm>
            <a:off x="4807734" y="3480816"/>
            <a:ext cx="2707795" cy="306502"/>
          </a:xfrm>
        </p:spPr>
        <p:txBody>
          <a:bodyPr/>
          <a:lstStyle>
            <a:lvl1pPr>
              <a:spcBef>
                <a:spcPts val="0"/>
              </a:spcBef>
              <a:defRPr sz="1400" b="0">
                <a:solidFill>
                  <a:schemeClr val="bg1"/>
                </a:solidFill>
                <a:latin typeface="+mn-lt"/>
              </a:defRPr>
            </a:lvl1pPr>
          </a:lstStyle>
          <a:p>
            <a:pPr lvl="0"/>
            <a:r>
              <a:rPr lang="en-US"/>
              <a:t>Title</a:t>
            </a:r>
          </a:p>
        </p:txBody>
      </p:sp>
      <p:sp>
        <p:nvSpPr>
          <p:cNvPr id="23" name="Picture Placeholder 3">
            <a:extLst>
              <a:ext uri="{FF2B5EF4-FFF2-40B4-BE49-F238E27FC236}">
                <a16:creationId xmlns:a16="http://schemas.microsoft.com/office/drawing/2014/main" id="{352B0F78-5708-0372-35A0-F652012EAE8D}"/>
              </a:ext>
            </a:extLst>
          </p:cNvPr>
          <p:cNvSpPr>
            <a:spLocks noGrp="1"/>
          </p:cNvSpPr>
          <p:nvPr>
            <p:ph type="pic" sz="quarter" idx="47"/>
          </p:nvPr>
        </p:nvSpPr>
        <p:spPr>
          <a:xfrm>
            <a:off x="4776351" y="4129699"/>
            <a:ext cx="1222513"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26" name="Text Placeholder 7">
            <a:extLst>
              <a:ext uri="{FF2B5EF4-FFF2-40B4-BE49-F238E27FC236}">
                <a16:creationId xmlns:a16="http://schemas.microsoft.com/office/drawing/2014/main" id="{C408D9ED-D17D-B672-334F-AD57158732BC}"/>
              </a:ext>
            </a:extLst>
          </p:cNvPr>
          <p:cNvSpPr>
            <a:spLocks noGrp="1"/>
          </p:cNvSpPr>
          <p:nvPr>
            <p:ph type="body" sz="quarter" idx="48" hasCustomPrompt="1"/>
          </p:nvPr>
        </p:nvSpPr>
        <p:spPr>
          <a:xfrm>
            <a:off x="4788013" y="5441960"/>
            <a:ext cx="2707795" cy="196296"/>
          </a:xfrm>
        </p:spPr>
        <p:txBody>
          <a:bodyPr/>
          <a:lstStyle>
            <a:lvl1pPr>
              <a:spcBef>
                <a:spcPts val="0"/>
              </a:spcBef>
              <a:defRPr sz="1600" b="1">
                <a:solidFill>
                  <a:schemeClr val="bg1"/>
                </a:solidFill>
                <a:latin typeface="+mn-lt"/>
              </a:defRPr>
            </a:lvl1pPr>
          </a:lstStyle>
          <a:p>
            <a:pPr lvl="0"/>
            <a:r>
              <a:rPr lang="en-US"/>
              <a:t>Name</a:t>
            </a:r>
          </a:p>
        </p:txBody>
      </p:sp>
      <p:sp>
        <p:nvSpPr>
          <p:cNvPr id="27" name="Text Placeholder 7">
            <a:extLst>
              <a:ext uri="{FF2B5EF4-FFF2-40B4-BE49-F238E27FC236}">
                <a16:creationId xmlns:a16="http://schemas.microsoft.com/office/drawing/2014/main" id="{0E0D9902-92D2-D4C2-957A-D4E758CCC8D8}"/>
              </a:ext>
            </a:extLst>
          </p:cNvPr>
          <p:cNvSpPr>
            <a:spLocks noGrp="1"/>
          </p:cNvSpPr>
          <p:nvPr>
            <p:ph type="body" sz="quarter" idx="49" hasCustomPrompt="1"/>
          </p:nvPr>
        </p:nvSpPr>
        <p:spPr>
          <a:xfrm>
            <a:off x="4788013" y="5698169"/>
            <a:ext cx="2707795" cy="306502"/>
          </a:xfrm>
        </p:spPr>
        <p:txBody>
          <a:bodyPr/>
          <a:lstStyle>
            <a:lvl1pPr>
              <a:spcBef>
                <a:spcPts val="0"/>
              </a:spcBef>
              <a:defRPr sz="1400" b="0">
                <a:solidFill>
                  <a:schemeClr val="bg1"/>
                </a:solidFill>
                <a:latin typeface="+mn-lt"/>
              </a:defRPr>
            </a:lvl1pPr>
          </a:lstStyle>
          <a:p>
            <a:pPr lvl="0"/>
            <a:r>
              <a:rPr lang="en-US"/>
              <a:t>Title</a:t>
            </a:r>
          </a:p>
        </p:txBody>
      </p:sp>
      <p:sp>
        <p:nvSpPr>
          <p:cNvPr id="28" name="Text Placeholder 7">
            <a:extLst>
              <a:ext uri="{FF2B5EF4-FFF2-40B4-BE49-F238E27FC236}">
                <a16:creationId xmlns:a16="http://schemas.microsoft.com/office/drawing/2014/main" id="{5F3B08BA-7969-01D5-E373-ABD637786CB1}"/>
              </a:ext>
            </a:extLst>
          </p:cNvPr>
          <p:cNvSpPr>
            <a:spLocks noGrp="1"/>
          </p:cNvSpPr>
          <p:nvPr>
            <p:ph type="body" sz="quarter" idx="50" hasCustomPrompt="1"/>
          </p:nvPr>
        </p:nvSpPr>
        <p:spPr>
          <a:xfrm>
            <a:off x="8748276" y="3228773"/>
            <a:ext cx="2707795" cy="196296"/>
          </a:xfrm>
        </p:spPr>
        <p:txBody>
          <a:bodyPr/>
          <a:lstStyle>
            <a:lvl1pPr>
              <a:spcBef>
                <a:spcPts val="0"/>
              </a:spcBef>
              <a:defRPr sz="1600" b="1">
                <a:solidFill>
                  <a:schemeClr val="bg1"/>
                </a:solidFill>
                <a:latin typeface="+mn-lt"/>
              </a:defRPr>
            </a:lvl1pPr>
          </a:lstStyle>
          <a:p>
            <a:pPr lvl="0"/>
            <a:r>
              <a:rPr lang="en-US"/>
              <a:t>Name</a:t>
            </a:r>
          </a:p>
        </p:txBody>
      </p:sp>
      <p:sp>
        <p:nvSpPr>
          <p:cNvPr id="29" name="Text Placeholder 7">
            <a:extLst>
              <a:ext uri="{FF2B5EF4-FFF2-40B4-BE49-F238E27FC236}">
                <a16:creationId xmlns:a16="http://schemas.microsoft.com/office/drawing/2014/main" id="{416E9675-0399-28CD-5973-90A9B071442A}"/>
              </a:ext>
            </a:extLst>
          </p:cNvPr>
          <p:cNvSpPr>
            <a:spLocks noGrp="1"/>
          </p:cNvSpPr>
          <p:nvPr>
            <p:ph type="body" sz="quarter" idx="51" hasCustomPrompt="1"/>
          </p:nvPr>
        </p:nvSpPr>
        <p:spPr>
          <a:xfrm>
            <a:off x="8748276" y="3484982"/>
            <a:ext cx="2707795" cy="306502"/>
          </a:xfrm>
        </p:spPr>
        <p:txBody>
          <a:bodyPr/>
          <a:lstStyle>
            <a:lvl1pPr>
              <a:spcBef>
                <a:spcPts val="0"/>
              </a:spcBef>
              <a:defRPr sz="1400" b="0">
                <a:solidFill>
                  <a:schemeClr val="bg1"/>
                </a:solidFill>
                <a:latin typeface="+mn-lt"/>
              </a:defRPr>
            </a:lvl1pPr>
          </a:lstStyle>
          <a:p>
            <a:pPr lvl="0"/>
            <a:r>
              <a:rPr lang="en-US"/>
              <a:t>Title</a:t>
            </a:r>
          </a:p>
        </p:txBody>
      </p:sp>
      <p:sp>
        <p:nvSpPr>
          <p:cNvPr id="30" name="Picture Placeholder 3">
            <a:extLst>
              <a:ext uri="{FF2B5EF4-FFF2-40B4-BE49-F238E27FC236}">
                <a16:creationId xmlns:a16="http://schemas.microsoft.com/office/drawing/2014/main" id="{D63379D6-6572-9E32-0421-6DF6B44AC8FD}"/>
              </a:ext>
            </a:extLst>
          </p:cNvPr>
          <p:cNvSpPr>
            <a:spLocks noGrp="1"/>
          </p:cNvSpPr>
          <p:nvPr>
            <p:ph type="pic" sz="quarter" idx="52"/>
          </p:nvPr>
        </p:nvSpPr>
        <p:spPr>
          <a:xfrm>
            <a:off x="8716893" y="4133865"/>
            <a:ext cx="1222513"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1" name="Text Placeholder 7">
            <a:extLst>
              <a:ext uri="{FF2B5EF4-FFF2-40B4-BE49-F238E27FC236}">
                <a16:creationId xmlns:a16="http://schemas.microsoft.com/office/drawing/2014/main" id="{E834C28D-8C7D-974B-10D5-B205D0EBDFA5}"/>
              </a:ext>
            </a:extLst>
          </p:cNvPr>
          <p:cNvSpPr>
            <a:spLocks noGrp="1"/>
          </p:cNvSpPr>
          <p:nvPr>
            <p:ph type="body" sz="quarter" idx="53" hasCustomPrompt="1"/>
          </p:nvPr>
        </p:nvSpPr>
        <p:spPr>
          <a:xfrm>
            <a:off x="8728555" y="5446126"/>
            <a:ext cx="2707795" cy="196296"/>
          </a:xfrm>
        </p:spPr>
        <p:txBody>
          <a:bodyPr/>
          <a:lstStyle>
            <a:lvl1pPr>
              <a:spcBef>
                <a:spcPts val="0"/>
              </a:spcBef>
              <a:defRPr sz="1600" b="1">
                <a:solidFill>
                  <a:schemeClr val="bg1"/>
                </a:solidFill>
                <a:latin typeface="+mn-lt"/>
              </a:defRPr>
            </a:lvl1pPr>
          </a:lstStyle>
          <a:p>
            <a:pPr lvl="0"/>
            <a:r>
              <a:rPr lang="en-US"/>
              <a:t>Name</a:t>
            </a:r>
          </a:p>
        </p:txBody>
      </p:sp>
      <p:sp>
        <p:nvSpPr>
          <p:cNvPr id="32" name="Text Placeholder 7">
            <a:extLst>
              <a:ext uri="{FF2B5EF4-FFF2-40B4-BE49-F238E27FC236}">
                <a16:creationId xmlns:a16="http://schemas.microsoft.com/office/drawing/2014/main" id="{EBA14631-C234-B996-559F-BCC65FBE18C5}"/>
              </a:ext>
            </a:extLst>
          </p:cNvPr>
          <p:cNvSpPr>
            <a:spLocks noGrp="1"/>
          </p:cNvSpPr>
          <p:nvPr>
            <p:ph type="body" sz="quarter" idx="54" hasCustomPrompt="1"/>
          </p:nvPr>
        </p:nvSpPr>
        <p:spPr>
          <a:xfrm>
            <a:off x="8728555" y="5702335"/>
            <a:ext cx="2707795" cy="306502"/>
          </a:xfrm>
        </p:spPr>
        <p:txBody>
          <a:bodyPr/>
          <a:lstStyle>
            <a:lvl1pPr>
              <a:spcBef>
                <a:spcPts val="0"/>
              </a:spcBef>
              <a:defRPr sz="1400" b="0">
                <a:solidFill>
                  <a:schemeClr val="bg1"/>
                </a:solidFill>
                <a:latin typeface="+mn-lt"/>
              </a:defRPr>
            </a:lvl1pPr>
          </a:lstStyle>
          <a:p>
            <a:pPr lvl="0"/>
            <a:r>
              <a:rPr lang="en-US"/>
              <a:t>Title</a:t>
            </a:r>
          </a:p>
        </p:txBody>
      </p:sp>
      <p:sp>
        <p:nvSpPr>
          <p:cNvPr id="3" name="Date Placeholder 10">
            <a:extLst>
              <a:ext uri="{FF2B5EF4-FFF2-40B4-BE49-F238E27FC236}">
                <a16:creationId xmlns:a16="http://schemas.microsoft.com/office/drawing/2014/main" id="{7F817BCD-6D3E-6A50-BBD9-62D9D3CA5B72}"/>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1"/>
                </a:solidFill>
              </a:defRPr>
            </a:lvl1pPr>
          </a:lstStyle>
          <a:p>
            <a:fld id="{B03C6E08-81FB-834C-9061-7A155436C63C}" type="datetime4">
              <a:rPr lang="en-GB" smtClean="0"/>
              <a:t>29 October 2025</a:t>
            </a:fld>
            <a:endParaRPr lang="en-US"/>
          </a:p>
        </p:txBody>
      </p:sp>
      <p:sp>
        <p:nvSpPr>
          <p:cNvPr id="25" name="Slide Number Placeholder 2">
            <a:extLst>
              <a:ext uri="{FF2B5EF4-FFF2-40B4-BE49-F238E27FC236}">
                <a16:creationId xmlns:a16="http://schemas.microsoft.com/office/drawing/2014/main" id="{6B14E578-B031-F5AE-9E67-6668CA172D52}"/>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1"/>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16B2B300-BF77-D18F-9E52-2FC126FBBAFC}"/>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7B68E3D8-02C8-4EA9-D9C6-814016C0D54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26255792-4E4D-9B21-2084-7E0D96EA194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B36FE2F8-63F1-5161-D1CD-24196900CE8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2D1DECEA-B0AD-208F-0220-DAD0AE9F410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0B0B587F-FBD4-B2CC-FD25-701848A423A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7E1C2CE-AAFC-74D1-D8EF-106F5087C1D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FE0E92E5-1D12-DA96-9F91-B79F1FBFD95B}"/>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36" name="Rectangle 35">
            <a:extLst>
              <a:ext uri="{FF2B5EF4-FFF2-40B4-BE49-F238E27FC236}">
                <a16:creationId xmlns:a16="http://schemas.microsoft.com/office/drawing/2014/main" id="{9BD59348-0370-9417-B0E9-F430FFCD48FF}"/>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2803208968"/>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preserve="1" userDrawn="1">
  <p:cSld name="12_Two columns">
    <p:spTree>
      <p:nvGrpSpPr>
        <p:cNvPr id="1" name=""/>
        <p:cNvGrpSpPr/>
        <p:nvPr/>
      </p:nvGrpSpPr>
      <p:grpSpPr>
        <a:xfrm>
          <a:off x="0" y="0"/>
          <a:ext cx="0" cy="0"/>
          <a:chOff x="0" y="0"/>
          <a:chExt cx="0" cy="0"/>
        </a:xfrm>
      </p:grpSpPr>
      <p:pic>
        <p:nvPicPr>
          <p:cNvPr id="47" name="Graphic 46">
            <a:extLst>
              <a:ext uri="{FF2B5EF4-FFF2-40B4-BE49-F238E27FC236}">
                <a16:creationId xmlns:a16="http://schemas.microsoft.com/office/drawing/2014/main" id="{5A410318-CCBE-D950-D3F4-2F6962E7A78A}"/>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33" name="Rectangle 32">
            <a:extLst>
              <a:ext uri="{FF2B5EF4-FFF2-40B4-BE49-F238E27FC236}">
                <a16:creationId xmlns:a16="http://schemas.microsoft.com/office/drawing/2014/main" id="{1193C68E-2DFF-8552-3B1F-5A07D5095058}"/>
              </a:ext>
            </a:extLst>
          </p:cNvPr>
          <p:cNvSpPr/>
          <p:nvPr userDrawn="1"/>
        </p:nvSpPr>
        <p:spPr>
          <a:xfrm>
            <a:off x="4776351" y="3100534"/>
            <a:ext cx="2739178" cy="832318"/>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36" name="Rectangle 35">
            <a:extLst>
              <a:ext uri="{FF2B5EF4-FFF2-40B4-BE49-F238E27FC236}">
                <a16:creationId xmlns:a16="http://schemas.microsoft.com/office/drawing/2014/main" id="{DF3A92B8-7E14-9893-AFE8-769FB16A863A}"/>
              </a:ext>
            </a:extLst>
          </p:cNvPr>
          <p:cNvSpPr/>
          <p:nvPr userDrawn="1"/>
        </p:nvSpPr>
        <p:spPr>
          <a:xfrm>
            <a:off x="8716893" y="3102677"/>
            <a:ext cx="2739178" cy="832318"/>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9" name="Rectangle 8">
            <a:extLst>
              <a:ext uri="{FF2B5EF4-FFF2-40B4-BE49-F238E27FC236}">
                <a16:creationId xmlns:a16="http://schemas.microsoft.com/office/drawing/2014/main" id="{AA2C90E6-E7AF-BA63-C460-15830FD0E705}"/>
              </a:ext>
            </a:extLst>
          </p:cNvPr>
          <p:cNvSpPr/>
          <p:nvPr userDrawn="1"/>
        </p:nvSpPr>
        <p:spPr>
          <a:xfrm>
            <a:off x="815975" y="3102678"/>
            <a:ext cx="2790395" cy="832318"/>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lvl1pPr>
          </a:lstStyle>
          <a:p>
            <a:r>
              <a:rPr lang="en-US"/>
              <a:t>TEAM SLIDE X 6</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42662"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5" name="Picture Placeholder 3">
            <a:extLst>
              <a:ext uri="{FF2B5EF4-FFF2-40B4-BE49-F238E27FC236}">
                <a16:creationId xmlns:a16="http://schemas.microsoft.com/office/drawing/2014/main" id="{A68D6F94-9FF5-701A-F43C-D4B8251B5F3B}"/>
              </a:ext>
            </a:extLst>
          </p:cNvPr>
          <p:cNvSpPr>
            <a:spLocks noGrp="1"/>
          </p:cNvSpPr>
          <p:nvPr>
            <p:ph type="pic" sz="quarter" idx="23"/>
          </p:nvPr>
        </p:nvSpPr>
        <p:spPr>
          <a:xfrm>
            <a:off x="4807734"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19" name="Picture Placeholder 3">
            <a:extLst>
              <a:ext uri="{FF2B5EF4-FFF2-40B4-BE49-F238E27FC236}">
                <a16:creationId xmlns:a16="http://schemas.microsoft.com/office/drawing/2014/main" id="{023FC1AB-C717-1F2C-48FF-2C10985E2D1F}"/>
              </a:ext>
            </a:extLst>
          </p:cNvPr>
          <p:cNvSpPr>
            <a:spLocks noGrp="1"/>
          </p:cNvSpPr>
          <p:nvPr>
            <p:ph type="pic" sz="quarter" idx="27"/>
          </p:nvPr>
        </p:nvSpPr>
        <p:spPr>
          <a:xfrm>
            <a:off x="8753361"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45" name="Picture Placeholder 3">
            <a:extLst>
              <a:ext uri="{FF2B5EF4-FFF2-40B4-BE49-F238E27FC236}">
                <a16:creationId xmlns:a16="http://schemas.microsoft.com/office/drawing/2014/main" id="{D7B792AF-4B54-9697-4494-85D1DE5C13EA}"/>
              </a:ext>
            </a:extLst>
          </p:cNvPr>
          <p:cNvSpPr>
            <a:spLocks noGrp="1"/>
          </p:cNvSpPr>
          <p:nvPr>
            <p:ph type="pic" sz="quarter" idx="35"/>
          </p:nvPr>
        </p:nvSpPr>
        <p:spPr>
          <a:xfrm>
            <a:off x="816088" y="4133985"/>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48" name="Picture Placeholder 3">
            <a:extLst>
              <a:ext uri="{FF2B5EF4-FFF2-40B4-BE49-F238E27FC236}">
                <a16:creationId xmlns:a16="http://schemas.microsoft.com/office/drawing/2014/main" id="{B76C49BD-177C-2E8F-4A12-CB561710B3FC}"/>
              </a:ext>
            </a:extLst>
          </p:cNvPr>
          <p:cNvSpPr>
            <a:spLocks noGrp="1"/>
          </p:cNvSpPr>
          <p:nvPr>
            <p:ph type="pic" sz="quarter" idx="38"/>
          </p:nvPr>
        </p:nvSpPr>
        <p:spPr>
          <a:xfrm>
            <a:off x="4781160" y="4133985"/>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51" name="Picture Placeholder 3">
            <a:extLst>
              <a:ext uri="{FF2B5EF4-FFF2-40B4-BE49-F238E27FC236}">
                <a16:creationId xmlns:a16="http://schemas.microsoft.com/office/drawing/2014/main" id="{1F867B8B-D7E0-B84B-4735-6C98B9E64E92}"/>
              </a:ext>
            </a:extLst>
          </p:cNvPr>
          <p:cNvSpPr>
            <a:spLocks noGrp="1"/>
          </p:cNvSpPr>
          <p:nvPr>
            <p:ph type="pic" sz="quarter" idx="41"/>
          </p:nvPr>
        </p:nvSpPr>
        <p:spPr>
          <a:xfrm>
            <a:off x="8726787" y="4133985"/>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12" name="Text Placeholder 7">
            <a:extLst>
              <a:ext uri="{FF2B5EF4-FFF2-40B4-BE49-F238E27FC236}">
                <a16:creationId xmlns:a16="http://schemas.microsoft.com/office/drawing/2014/main" id="{40A93F65-0925-92FD-07D4-BD0F83CA350B}"/>
              </a:ext>
            </a:extLst>
          </p:cNvPr>
          <p:cNvSpPr>
            <a:spLocks noGrp="1"/>
          </p:cNvSpPr>
          <p:nvPr>
            <p:ph type="body" sz="quarter" idx="19" hasCustomPrompt="1"/>
          </p:nvPr>
        </p:nvSpPr>
        <p:spPr>
          <a:xfrm>
            <a:off x="907470" y="3193290"/>
            <a:ext cx="2447639" cy="205668"/>
          </a:xfrm>
        </p:spPr>
        <p:txBody>
          <a:bodyPr/>
          <a:lstStyle>
            <a:lvl1pPr>
              <a:spcBef>
                <a:spcPts val="0"/>
              </a:spcBef>
              <a:defRPr sz="1600" b="1">
                <a:solidFill>
                  <a:schemeClr val="bg1"/>
                </a:solidFill>
                <a:latin typeface="+mn-lt"/>
              </a:defRPr>
            </a:lvl1pPr>
          </a:lstStyle>
          <a:p>
            <a:pPr lvl="0"/>
            <a:r>
              <a:rPr lang="en-US"/>
              <a:t>Name</a:t>
            </a:r>
          </a:p>
        </p:txBody>
      </p:sp>
      <p:sp>
        <p:nvSpPr>
          <p:cNvPr id="13" name="Text Placeholder 7">
            <a:extLst>
              <a:ext uri="{FF2B5EF4-FFF2-40B4-BE49-F238E27FC236}">
                <a16:creationId xmlns:a16="http://schemas.microsoft.com/office/drawing/2014/main" id="{D007956B-5DAA-951F-2430-85E879EFA59F}"/>
              </a:ext>
            </a:extLst>
          </p:cNvPr>
          <p:cNvSpPr>
            <a:spLocks noGrp="1"/>
          </p:cNvSpPr>
          <p:nvPr>
            <p:ph type="body" sz="quarter" idx="22" hasCustomPrompt="1"/>
          </p:nvPr>
        </p:nvSpPr>
        <p:spPr>
          <a:xfrm>
            <a:off x="907470" y="3449498"/>
            <a:ext cx="2447639" cy="321135"/>
          </a:xfrm>
        </p:spPr>
        <p:txBody>
          <a:bodyPr/>
          <a:lstStyle>
            <a:lvl1pPr>
              <a:spcBef>
                <a:spcPts val="0"/>
              </a:spcBef>
              <a:defRPr sz="1200" b="0">
                <a:solidFill>
                  <a:schemeClr val="bg1"/>
                </a:solidFill>
                <a:latin typeface="+mn-lt"/>
              </a:defRPr>
            </a:lvl1pPr>
          </a:lstStyle>
          <a:p>
            <a:pPr lvl="0"/>
            <a:r>
              <a:rPr lang="en-US"/>
              <a:t>Title</a:t>
            </a:r>
          </a:p>
        </p:txBody>
      </p:sp>
      <p:sp>
        <p:nvSpPr>
          <p:cNvPr id="14" name="Picture Placeholder 3">
            <a:extLst>
              <a:ext uri="{FF2B5EF4-FFF2-40B4-BE49-F238E27FC236}">
                <a16:creationId xmlns:a16="http://schemas.microsoft.com/office/drawing/2014/main" id="{893DEB91-BD2C-6F2A-4F68-9AAE4779193B}"/>
              </a:ext>
            </a:extLst>
          </p:cNvPr>
          <p:cNvSpPr>
            <a:spLocks noGrp="1"/>
          </p:cNvSpPr>
          <p:nvPr>
            <p:ph type="pic" sz="quarter" idx="44"/>
          </p:nvPr>
        </p:nvSpPr>
        <p:spPr>
          <a:xfrm>
            <a:off x="816088" y="4133985"/>
            <a:ext cx="1222513"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20" name="Text Placeholder 7">
            <a:extLst>
              <a:ext uri="{FF2B5EF4-FFF2-40B4-BE49-F238E27FC236}">
                <a16:creationId xmlns:a16="http://schemas.microsoft.com/office/drawing/2014/main" id="{9FE9DAF7-A021-06C3-D232-BFD2933F84B1}"/>
              </a:ext>
            </a:extLst>
          </p:cNvPr>
          <p:cNvSpPr>
            <a:spLocks noGrp="1"/>
          </p:cNvSpPr>
          <p:nvPr>
            <p:ph type="body" sz="quarter" idx="45" hasCustomPrompt="1"/>
          </p:nvPr>
        </p:nvSpPr>
        <p:spPr>
          <a:xfrm>
            <a:off x="4867733" y="3189004"/>
            <a:ext cx="2447639" cy="205668"/>
          </a:xfrm>
        </p:spPr>
        <p:txBody>
          <a:bodyPr/>
          <a:lstStyle>
            <a:lvl1pPr>
              <a:spcBef>
                <a:spcPts val="0"/>
              </a:spcBef>
              <a:defRPr sz="1600" b="1">
                <a:solidFill>
                  <a:schemeClr val="bg1"/>
                </a:solidFill>
                <a:latin typeface="+mn-lt"/>
              </a:defRPr>
            </a:lvl1pPr>
          </a:lstStyle>
          <a:p>
            <a:pPr lvl="0"/>
            <a:r>
              <a:rPr lang="en-US"/>
              <a:t>Name</a:t>
            </a:r>
          </a:p>
        </p:txBody>
      </p:sp>
      <p:sp>
        <p:nvSpPr>
          <p:cNvPr id="22" name="Text Placeholder 7">
            <a:extLst>
              <a:ext uri="{FF2B5EF4-FFF2-40B4-BE49-F238E27FC236}">
                <a16:creationId xmlns:a16="http://schemas.microsoft.com/office/drawing/2014/main" id="{6AC2754C-CB98-7C67-BA86-5487392EEA79}"/>
              </a:ext>
            </a:extLst>
          </p:cNvPr>
          <p:cNvSpPr>
            <a:spLocks noGrp="1"/>
          </p:cNvSpPr>
          <p:nvPr>
            <p:ph type="body" sz="quarter" idx="46" hasCustomPrompt="1"/>
          </p:nvPr>
        </p:nvSpPr>
        <p:spPr>
          <a:xfrm>
            <a:off x="4867733" y="3445212"/>
            <a:ext cx="2447639" cy="321135"/>
          </a:xfrm>
        </p:spPr>
        <p:txBody>
          <a:bodyPr/>
          <a:lstStyle>
            <a:lvl1pPr>
              <a:spcBef>
                <a:spcPts val="0"/>
              </a:spcBef>
              <a:defRPr sz="1200" b="0">
                <a:solidFill>
                  <a:schemeClr val="bg1"/>
                </a:solidFill>
                <a:latin typeface="+mn-lt"/>
              </a:defRPr>
            </a:lvl1pPr>
          </a:lstStyle>
          <a:p>
            <a:pPr lvl="0"/>
            <a:r>
              <a:rPr lang="en-US"/>
              <a:t>Title</a:t>
            </a:r>
          </a:p>
        </p:txBody>
      </p:sp>
      <p:sp>
        <p:nvSpPr>
          <p:cNvPr id="23" name="Picture Placeholder 3">
            <a:extLst>
              <a:ext uri="{FF2B5EF4-FFF2-40B4-BE49-F238E27FC236}">
                <a16:creationId xmlns:a16="http://schemas.microsoft.com/office/drawing/2014/main" id="{352B0F78-5708-0372-35A0-F652012EAE8D}"/>
              </a:ext>
            </a:extLst>
          </p:cNvPr>
          <p:cNvSpPr>
            <a:spLocks noGrp="1"/>
          </p:cNvSpPr>
          <p:nvPr>
            <p:ph type="pic" sz="quarter" idx="47"/>
          </p:nvPr>
        </p:nvSpPr>
        <p:spPr>
          <a:xfrm>
            <a:off x="4776351" y="4129699"/>
            <a:ext cx="1222513"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28" name="Text Placeholder 7">
            <a:extLst>
              <a:ext uri="{FF2B5EF4-FFF2-40B4-BE49-F238E27FC236}">
                <a16:creationId xmlns:a16="http://schemas.microsoft.com/office/drawing/2014/main" id="{5F3B08BA-7969-01D5-E373-ABD637786CB1}"/>
              </a:ext>
            </a:extLst>
          </p:cNvPr>
          <p:cNvSpPr>
            <a:spLocks noGrp="1"/>
          </p:cNvSpPr>
          <p:nvPr>
            <p:ph type="body" sz="quarter" idx="50" hasCustomPrompt="1"/>
          </p:nvPr>
        </p:nvSpPr>
        <p:spPr>
          <a:xfrm>
            <a:off x="8808275" y="3193170"/>
            <a:ext cx="2447639" cy="205668"/>
          </a:xfrm>
        </p:spPr>
        <p:txBody>
          <a:bodyPr/>
          <a:lstStyle>
            <a:lvl1pPr>
              <a:spcBef>
                <a:spcPts val="0"/>
              </a:spcBef>
              <a:defRPr sz="1600" b="1">
                <a:solidFill>
                  <a:schemeClr val="bg1"/>
                </a:solidFill>
                <a:latin typeface="+mn-lt"/>
              </a:defRPr>
            </a:lvl1pPr>
          </a:lstStyle>
          <a:p>
            <a:pPr lvl="0"/>
            <a:r>
              <a:rPr lang="en-US"/>
              <a:t>Name</a:t>
            </a:r>
          </a:p>
        </p:txBody>
      </p:sp>
      <p:sp>
        <p:nvSpPr>
          <p:cNvPr id="29" name="Text Placeholder 7">
            <a:extLst>
              <a:ext uri="{FF2B5EF4-FFF2-40B4-BE49-F238E27FC236}">
                <a16:creationId xmlns:a16="http://schemas.microsoft.com/office/drawing/2014/main" id="{416E9675-0399-28CD-5973-90A9B071442A}"/>
              </a:ext>
            </a:extLst>
          </p:cNvPr>
          <p:cNvSpPr>
            <a:spLocks noGrp="1"/>
          </p:cNvSpPr>
          <p:nvPr>
            <p:ph type="body" sz="quarter" idx="51" hasCustomPrompt="1"/>
          </p:nvPr>
        </p:nvSpPr>
        <p:spPr>
          <a:xfrm>
            <a:off x="8808275" y="3449378"/>
            <a:ext cx="2447639" cy="321135"/>
          </a:xfrm>
        </p:spPr>
        <p:txBody>
          <a:bodyPr/>
          <a:lstStyle>
            <a:lvl1pPr>
              <a:spcBef>
                <a:spcPts val="0"/>
              </a:spcBef>
              <a:defRPr sz="1200" b="0">
                <a:solidFill>
                  <a:schemeClr val="bg1"/>
                </a:solidFill>
                <a:latin typeface="+mn-lt"/>
              </a:defRPr>
            </a:lvl1pPr>
          </a:lstStyle>
          <a:p>
            <a:pPr lvl="0"/>
            <a:r>
              <a:rPr lang="en-US"/>
              <a:t>Title</a:t>
            </a:r>
          </a:p>
        </p:txBody>
      </p:sp>
      <p:sp>
        <p:nvSpPr>
          <p:cNvPr id="30" name="Picture Placeholder 3">
            <a:extLst>
              <a:ext uri="{FF2B5EF4-FFF2-40B4-BE49-F238E27FC236}">
                <a16:creationId xmlns:a16="http://schemas.microsoft.com/office/drawing/2014/main" id="{D63379D6-6572-9E32-0421-6DF6B44AC8FD}"/>
              </a:ext>
            </a:extLst>
          </p:cNvPr>
          <p:cNvSpPr>
            <a:spLocks noGrp="1"/>
          </p:cNvSpPr>
          <p:nvPr>
            <p:ph type="pic" sz="quarter" idx="52"/>
          </p:nvPr>
        </p:nvSpPr>
        <p:spPr>
          <a:xfrm>
            <a:off x="8716893" y="4133865"/>
            <a:ext cx="1222513"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 name="Date Placeholder 10">
            <a:extLst>
              <a:ext uri="{FF2B5EF4-FFF2-40B4-BE49-F238E27FC236}">
                <a16:creationId xmlns:a16="http://schemas.microsoft.com/office/drawing/2014/main" id="{7F817BCD-6D3E-6A50-BBD9-62D9D3CA5B72}"/>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2"/>
                </a:solidFill>
              </a:defRPr>
            </a:lvl1pPr>
          </a:lstStyle>
          <a:p>
            <a:fld id="{B03C6E08-81FB-834C-9061-7A155436C63C}" type="datetime4">
              <a:rPr lang="en-GB" smtClean="0"/>
              <a:pPr/>
              <a:t>29 October 2025</a:t>
            </a:fld>
            <a:endParaRPr lang="en-US"/>
          </a:p>
        </p:txBody>
      </p:sp>
      <p:sp>
        <p:nvSpPr>
          <p:cNvPr id="25" name="Slide Number Placeholder 2">
            <a:extLst>
              <a:ext uri="{FF2B5EF4-FFF2-40B4-BE49-F238E27FC236}">
                <a16:creationId xmlns:a16="http://schemas.microsoft.com/office/drawing/2014/main" id="{6B14E578-B031-F5AE-9E67-6668CA172D52}"/>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16B2B300-BF77-D18F-9E52-2FC126FBBAFC}"/>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7B68E3D8-02C8-4EA9-D9C6-814016C0D54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26255792-4E4D-9B21-2084-7E0D96EA194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B36FE2F8-63F1-5161-D1CD-24196900CE8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2D1DECEA-B0AD-208F-0220-DAD0AE9F410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0B0B587F-FBD4-B2CC-FD25-701848A423A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7E1C2CE-AAFC-74D1-D8EF-106F5087C1D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FE0E92E5-1D12-DA96-9F91-B79F1FBFD95B}"/>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37" name="Rectangle 36">
            <a:extLst>
              <a:ext uri="{FF2B5EF4-FFF2-40B4-BE49-F238E27FC236}">
                <a16:creationId xmlns:a16="http://schemas.microsoft.com/office/drawing/2014/main" id="{5C223A11-CCB1-D743-5008-DC91E984F25B}"/>
              </a:ext>
            </a:extLst>
          </p:cNvPr>
          <p:cNvSpPr/>
          <p:nvPr userDrawn="1"/>
        </p:nvSpPr>
        <p:spPr>
          <a:xfrm>
            <a:off x="4747941" y="5315744"/>
            <a:ext cx="2739178" cy="832318"/>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38" name="Rectangle 37">
            <a:extLst>
              <a:ext uri="{FF2B5EF4-FFF2-40B4-BE49-F238E27FC236}">
                <a16:creationId xmlns:a16="http://schemas.microsoft.com/office/drawing/2014/main" id="{6C2558CC-97D3-473C-1372-0B5C1B8DEDCB}"/>
              </a:ext>
            </a:extLst>
          </p:cNvPr>
          <p:cNvSpPr/>
          <p:nvPr userDrawn="1"/>
        </p:nvSpPr>
        <p:spPr>
          <a:xfrm>
            <a:off x="8701516" y="5318197"/>
            <a:ext cx="2739178" cy="832318"/>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39" name="Rectangle 38">
            <a:extLst>
              <a:ext uri="{FF2B5EF4-FFF2-40B4-BE49-F238E27FC236}">
                <a16:creationId xmlns:a16="http://schemas.microsoft.com/office/drawing/2014/main" id="{AC33D218-3F82-13C1-CC36-18FD6BFC730D}"/>
              </a:ext>
            </a:extLst>
          </p:cNvPr>
          <p:cNvSpPr/>
          <p:nvPr userDrawn="1"/>
        </p:nvSpPr>
        <p:spPr>
          <a:xfrm>
            <a:off x="769215" y="5315744"/>
            <a:ext cx="2790395" cy="832318"/>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0" name="Text Placeholder 7">
            <a:extLst>
              <a:ext uri="{FF2B5EF4-FFF2-40B4-BE49-F238E27FC236}">
                <a16:creationId xmlns:a16="http://schemas.microsoft.com/office/drawing/2014/main" id="{98309EF9-9EA0-5CF5-FF3A-0BF9AC016A9A}"/>
              </a:ext>
            </a:extLst>
          </p:cNvPr>
          <p:cNvSpPr>
            <a:spLocks noGrp="1"/>
          </p:cNvSpPr>
          <p:nvPr>
            <p:ph type="body" sz="quarter" idx="53" hasCustomPrompt="1"/>
          </p:nvPr>
        </p:nvSpPr>
        <p:spPr>
          <a:xfrm>
            <a:off x="892093" y="5413253"/>
            <a:ext cx="2447639" cy="205668"/>
          </a:xfrm>
        </p:spPr>
        <p:txBody>
          <a:bodyPr/>
          <a:lstStyle>
            <a:lvl1pPr>
              <a:spcBef>
                <a:spcPts val="0"/>
              </a:spcBef>
              <a:defRPr sz="1600" b="1">
                <a:solidFill>
                  <a:schemeClr val="bg1"/>
                </a:solidFill>
                <a:latin typeface="+mn-lt"/>
              </a:defRPr>
            </a:lvl1pPr>
          </a:lstStyle>
          <a:p>
            <a:pPr lvl="0"/>
            <a:r>
              <a:rPr lang="en-US"/>
              <a:t>Name</a:t>
            </a:r>
          </a:p>
        </p:txBody>
      </p:sp>
      <p:sp>
        <p:nvSpPr>
          <p:cNvPr id="41" name="Text Placeholder 7">
            <a:extLst>
              <a:ext uri="{FF2B5EF4-FFF2-40B4-BE49-F238E27FC236}">
                <a16:creationId xmlns:a16="http://schemas.microsoft.com/office/drawing/2014/main" id="{9583F772-1B16-166F-502C-D3F835B4B153}"/>
              </a:ext>
            </a:extLst>
          </p:cNvPr>
          <p:cNvSpPr>
            <a:spLocks noGrp="1"/>
          </p:cNvSpPr>
          <p:nvPr>
            <p:ph type="body" sz="quarter" idx="54" hasCustomPrompt="1"/>
          </p:nvPr>
        </p:nvSpPr>
        <p:spPr>
          <a:xfrm>
            <a:off x="892093" y="5669461"/>
            <a:ext cx="2447639" cy="321135"/>
          </a:xfrm>
        </p:spPr>
        <p:txBody>
          <a:bodyPr/>
          <a:lstStyle>
            <a:lvl1pPr>
              <a:spcBef>
                <a:spcPts val="0"/>
              </a:spcBef>
              <a:defRPr sz="1200" b="0">
                <a:solidFill>
                  <a:schemeClr val="bg1"/>
                </a:solidFill>
                <a:latin typeface="+mn-lt"/>
              </a:defRPr>
            </a:lvl1pPr>
          </a:lstStyle>
          <a:p>
            <a:pPr lvl="0"/>
            <a:r>
              <a:rPr lang="en-US"/>
              <a:t>Title</a:t>
            </a:r>
          </a:p>
        </p:txBody>
      </p:sp>
      <p:sp>
        <p:nvSpPr>
          <p:cNvPr id="42" name="Text Placeholder 7">
            <a:extLst>
              <a:ext uri="{FF2B5EF4-FFF2-40B4-BE49-F238E27FC236}">
                <a16:creationId xmlns:a16="http://schemas.microsoft.com/office/drawing/2014/main" id="{EC639277-EF2E-9328-DB39-A3BD5195A57E}"/>
              </a:ext>
            </a:extLst>
          </p:cNvPr>
          <p:cNvSpPr>
            <a:spLocks noGrp="1"/>
          </p:cNvSpPr>
          <p:nvPr>
            <p:ph type="body" sz="quarter" idx="55" hasCustomPrompt="1"/>
          </p:nvPr>
        </p:nvSpPr>
        <p:spPr>
          <a:xfrm>
            <a:off x="4852356" y="5408967"/>
            <a:ext cx="2447639" cy="205668"/>
          </a:xfrm>
        </p:spPr>
        <p:txBody>
          <a:bodyPr/>
          <a:lstStyle>
            <a:lvl1pPr>
              <a:spcBef>
                <a:spcPts val="0"/>
              </a:spcBef>
              <a:defRPr sz="1600" b="1">
                <a:solidFill>
                  <a:schemeClr val="bg1"/>
                </a:solidFill>
                <a:latin typeface="+mn-lt"/>
              </a:defRPr>
            </a:lvl1pPr>
          </a:lstStyle>
          <a:p>
            <a:pPr lvl="0"/>
            <a:r>
              <a:rPr lang="en-US"/>
              <a:t>Name</a:t>
            </a:r>
          </a:p>
        </p:txBody>
      </p:sp>
      <p:sp>
        <p:nvSpPr>
          <p:cNvPr id="43" name="Text Placeholder 7">
            <a:extLst>
              <a:ext uri="{FF2B5EF4-FFF2-40B4-BE49-F238E27FC236}">
                <a16:creationId xmlns:a16="http://schemas.microsoft.com/office/drawing/2014/main" id="{F3803936-3599-EDFE-3EBF-8940A265877B}"/>
              </a:ext>
            </a:extLst>
          </p:cNvPr>
          <p:cNvSpPr>
            <a:spLocks noGrp="1"/>
          </p:cNvSpPr>
          <p:nvPr>
            <p:ph type="body" sz="quarter" idx="56" hasCustomPrompt="1"/>
          </p:nvPr>
        </p:nvSpPr>
        <p:spPr>
          <a:xfrm>
            <a:off x="4852356" y="5665175"/>
            <a:ext cx="2447639" cy="321135"/>
          </a:xfrm>
        </p:spPr>
        <p:txBody>
          <a:bodyPr/>
          <a:lstStyle>
            <a:lvl1pPr>
              <a:spcBef>
                <a:spcPts val="0"/>
              </a:spcBef>
              <a:defRPr sz="1200" b="0">
                <a:solidFill>
                  <a:schemeClr val="bg1"/>
                </a:solidFill>
                <a:latin typeface="+mn-lt"/>
              </a:defRPr>
            </a:lvl1pPr>
          </a:lstStyle>
          <a:p>
            <a:pPr lvl="0"/>
            <a:r>
              <a:rPr lang="en-US"/>
              <a:t>Title</a:t>
            </a:r>
          </a:p>
        </p:txBody>
      </p:sp>
      <p:sp>
        <p:nvSpPr>
          <p:cNvPr id="44" name="Text Placeholder 7">
            <a:extLst>
              <a:ext uri="{FF2B5EF4-FFF2-40B4-BE49-F238E27FC236}">
                <a16:creationId xmlns:a16="http://schemas.microsoft.com/office/drawing/2014/main" id="{B8917220-EB35-A3AD-8E0D-03AD56B4EED6}"/>
              </a:ext>
            </a:extLst>
          </p:cNvPr>
          <p:cNvSpPr>
            <a:spLocks noGrp="1"/>
          </p:cNvSpPr>
          <p:nvPr>
            <p:ph type="body" sz="quarter" idx="57" hasCustomPrompt="1"/>
          </p:nvPr>
        </p:nvSpPr>
        <p:spPr>
          <a:xfrm>
            <a:off x="8792898" y="5413133"/>
            <a:ext cx="2447639" cy="205668"/>
          </a:xfrm>
        </p:spPr>
        <p:txBody>
          <a:bodyPr/>
          <a:lstStyle>
            <a:lvl1pPr>
              <a:spcBef>
                <a:spcPts val="0"/>
              </a:spcBef>
              <a:defRPr sz="1600" b="1">
                <a:solidFill>
                  <a:schemeClr val="bg1"/>
                </a:solidFill>
                <a:latin typeface="+mn-lt"/>
              </a:defRPr>
            </a:lvl1pPr>
          </a:lstStyle>
          <a:p>
            <a:pPr lvl="0"/>
            <a:r>
              <a:rPr lang="en-US"/>
              <a:t>Name</a:t>
            </a:r>
          </a:p>
        </p:txBody>
      </p:sp>
      <p:sp>
        <p:nvSpPr>
          <p:cNvPr id="46" name="Text Placeholder 7">
            <a:extLst>
              <a:ext uri="{FF2B5EF4-FFF2-40B4-BE49-F238E27FC236}">
                <a16:creationId xmlns:a16="http://schemas.microsoft.com/office/drawing/2014/main" id="{3FB13329-EDBC-A02C-D28C-A380A23AF4F3}"/>
              </a:ext>
            </a:extLst>
          </p:cNvPr>
          <p:cNvSpPr>
            <a:spLocks noGrp="1"/>
          </p:cNvSpPr>
          <p:nvPr>
            <p:ph type="body" sz="quarter" idx="58" hasCustomPrompt="1"/>
          </p:nvPr>
        </p:nvSpPr>
        <p:spPr>
          <a:xfrm>
            <a:off x="8792898" y="5669341"/>
            <a:ext cx="2447639" cy="321135"/>
          </a:xfrm>
        </p:spPr>
        <p:txBody>
          <a:bodyPr/>
          <a:lstStyle>
            <a:lvl1pPr>
              <a:spcBef>
                <a:spcPts val="0"/>
              </a:spcBef>
              <a:defRPr sz="1200" b="0">
                <a:solidFill>
                  <a:schemeClr val="bg1"/>
                </a:solidFill>
                <a:latin typeface="+mn-lt"/>
              </a:defRPr>
            </a:lvl1pPr>
          </a:lstStyle>
          <a:p>
            <a:pPr lvl="0"/>
            <a:r>
              <a:rPr lang="en-US"/>
              <a:t>Title</a:t>
            </a:r>
          </a:p>
        </p:txBody>
      </p:sp>
      <p:sp>
        <p:nvSpPr>
          <p:cNvPr id="15" name="Rectangle 14">
            <a:extLst>
              <a:ext uri="{FF2B5EF4-FFF2-40B4-BE49-F238E27FC236}">
                <a16:creationId xmlns:a16="http://schemas.microsoft.com/office/drawing/2014/main" id="{87B2B294-272D-4A84-E70D-A59DD9E54A82}"/>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1743721098"/>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userDrawn="1">
  <p:cSld name="10_Two columns">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680756A5-00B3-0BCE-70E9-F5F144376580}"/>
              </a:ext>
            </a:extLst>
          </p:cNvPr>
          <p:cNvSpPr/>
          <p:nvPr userDrawn="1"/>
        </p:nvSpPr>
        <p:spPr>
          <a:xfrm>
            <a:off x="0" y="3102678"/>
            <a:ext cx="12192000" cy="82803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7" name="Rectangle 6">
            <a:extLst>
              <a:ext uri="{FF2B5EF4-FFF2-40B4-BE49-F238E27FC236}">
                <a16:creationId xmlns:a16="http://schemas.microsoft.com/office/drawing/2014/main" id="{17B141C1-8AA4-1513-C46B-93F9A1A20B65}"/>
              </a:ext>
            </a:extLst>
          </p:cNvPr>
          <p:cNvSpPr/>
          <p:nvPr userDrawn="1"/>
        </p:nvSpPr>
        <p:spPr>
          <a:xfrm>
            <a:off x="0" y="5320030"/>
            <a:ext cx="12192000" cy="153797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38986" cy="553998"/>
          </a:xfrm>
          <a:prstGeom prst="rect">
            <a:avLst/>
          </a:prstGeom>
        </p:spPr>
        <p:txBody>
          <a:bodyPr vert="horz" wrap="square" lIns="0" tIns="0" rIns="0" bIns="0" rtlCol="0" anchor="t" anchorCtr="0">
            <a:spAutoFit/>
          </a:bodyPr>
          <a:lstStyle>
            <a:lvl1pPr>
              <a:defRPr/>
            </a:lvl1pPr>
          </a:lstStyle>
          <a:p>
            <a:r>
              <a:rPr lang="en-US"/>
              <a:t>Team slide x 8</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4" name="Picture Placeholder 3">
            <a:extLst>
              <a:ext uri="{FF2B5EF4-FFF2-40B4-BE49-F238E27FC236}">
                <a16:creationId xmlns:a16="http://schemas.microsoft.com/office/drawing/2014/main" id="{6FDE4188-E2AB-BE78-90DD-1E2188036A6D}"/>
              </a:ext>
            </a:extLst>
          </p:cNvPr>
          <p:cNvSpPr>
            <a:spLocks noGrp="1"/>
          </p:cNvSpPr>
          <p:nvPr>
            <p:ph type="pic" sz="quarter" idx="15"/>
          </p:nvPr>
        </p:nvSpPr>
        <p:spPr>
          <a:xfrm>
            <a:off x="835809"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9" name="Text Placeholder 7">
            <a:extLst>
              <a:ext uri="{FF2B5EF4-FFF2-40B4-BE49-F238E27FC236}">
                <a16:creationId xmlns:a16="http://schemas.microsoft.com/office/drawing/2014/main" id="{0D36F041-99D0-FD5B-63DA-DAD6AD785F57}"/>
              </a:ext>
            </a:extLst>
          </p:cNvPr>
          <p:cNvSpPr>
            <a:spLocks noGrp="1"/>
          </p:cNvSpPr>
          <p:nvPr>
            <p:ph type="body" sz="quarter" idx="19" hasCustomPrompt="1"/>
          </p:nvPr>
        </p:nvSpPr>
        <p:spPr>
          <a:xfrm>
            <a:off x="847471" y="3201062"/>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10" name="Text Placeholder 7">
            <a:extLst>
              <a:ext uri="{FF2B5EF4-FFF2-40B4-BE49-F238E27FC236}">
                <a16:creationId xmlns:a16="http://schemas.microsoft.com/office/drawing/2014/main" id="{14E9D388-9C79-B830-BD24-68BEB8059EF7}"/>
              </a:ext>
            </a:extLst>
          </p:cNvPr>
          <p:cNvSpPr>
            <a:spLocks noGrp="1"/>
          </p:cNvSpPr>
          <p:nvPr>
            <p:ph type="body" sz="quarter" idx="22" hasCustomPrompt="1"/>
          </p:nvPr>
        </p:nvSpPr>
        <p:spPr>
          <a:xfrm>
            <a:off x="847471" y="3485102"/>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12" name="Picture Placeholder 3">
            <a:extLst>
              <a:ext uri="{FF2B5EF4-FFF2-40B4-BE49-F238E27FC236}">
                <a16:creationId xmlns:a16="http://schemas.microsoft.com/office/drawing/2014/main" id="{CA9A7A10-8E23-7ABC-C063-353A8D8785CA}"/>
              </a:ext>
            </a:extLst>
          </p:cNvPr>
          <p:cNvSpPr>
            <a:spLocks noGrp="1"/>
          </p:cNvSpPr>
          <p:nvPr>
            <p:ph type="pic" sz="quarter" idx="23"/>
          </p:nvPr>
        </p:nvSpPr>
        <p:spPr>
          <a:xfrm>
            <a:off x="3549354"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13" name="Text Placeholder 7">
            <a:extLst>
              <a:ext uri="{FF2B5EF4-FFF2-40B4-BE49-F238E27FC236}">
                <a16:creationId xmlns:a16="http://schemas.microsoft.com/office/drawing/2014/main" id="{83E1B138-E19A-D9E7-4CFD-3B1E4095D80C}"/>
              </a:ext>
            </a:extLst>
          </p:cNvPr>
          <p:cNvSpPr>
            <a:spLocks noGrp="1"/>
          </p:cNvSpPr>
          <p:nvPr>
            <p:ph type="body" sz="quarter" idx="25" hasCustomPrompt="1"/>
          </p:nvPr>
        </p:nvSpPr>
        <p:spPr>
          <a:xfrm>
            <a:off x="3561016" y="3201062"/>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14" name="Text Placeholder 7">
            <a:extLst>
              <a:ext uri="{FF2B5EF4-FFF2-40B4-BE49-F238E27FC236}">
                <a16:creationId xmlns:a16="http://schemas.microsoft.com/office/drawing/2014/main" id="{D5C23671-4D45-0C80-BB30-7C403FBB5165}"/>
              </a:ext>
            </a:extLst>
          </p:cNvPr>
          <p:cNvSpPr>
            <a:spLocks noGrp="1"/>
          </p:cNvSpPr>
          <p:nvPr>
            <p:ph type="body" sz="quarter" idx="26" hasCustomPrompt="1"/>
          </p:nvPr>
        </p:nvSpPr>
        <p:spPr>
          <a:xfrm>
            <a:off x="3561016" y="3485102"/>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15" name="Picture Placeholder 3">
            <a:extLst>
              <a:ext uri="{FF2B5EF4-FFF2-40B4-BE49-F238E27FC236}">
                <a16:creationId xmlns:a16="http://schemas.microsoft.com/office/drawing/2014/main" id="{FDD7D3F9-6CEE-87E9-C7BC-17F0A716B4D8}"/>
              </a:ext>
            </a:extLst>
          </p:cNvPr>
          <p:cNvSpPr>
            <a:spLocks noGrp="1"/>
          </p:cNvSpPr>
          <p:nvPr>
            <p:ph type="pic" sz="quarter" idx="27"/>
          </p:nvPr>
        </p:nvSpPr>
        <p:spPr>
          <a:xfrm>
            <a:off x="6286941"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16" name="Text Placeholder 7">
            <a:extLst>
              <a:ext uri="{FF2B5EF4-FFF2-40B4-BE49-F238E27FC236}">
                <a16:creationId xmlns:a16="http://schemas.microsoft.com/office/drawing/2014/main" id="{5B71A5A6-B812-CEA6-4A71-78E1707DE4E1}"/>
              </a:ext>
            </a:extLst>
          </p:cNvPr>
          <p:cNvSpPr>
            <a:spLocks noGrp="1"/>
          </p:cNvSpPr>
          <p:nvPr>
            <p:ph type="body" sz="quarter" idx="29" hasCustomPrompt="1"/>
          </p:nvPr>
        </p:nvSpPr>
        <p:spPr>
          <a:xfrm>
            <a:off x="6253285" y="3201062"/>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20" name="Text Placeholder 7">
            <a:extLst>
              <a:ext uri="{FF2B5EF4-FFF2-40B4-BE49-F238E27FC236}">
                <a16:creationId xmlns:a16="http://schemas.microsoft.com/office/drawing/2014/main" id="{DE5B55D5-7EFC-9968-BC6A-0356B9FCBEE0}"/>
              </a:ext>
            </a:extLst>
          </p:cNvPr>
          <p:cNvSpPr>
            <a:spLocks noGrp="1"/>
          </p:cNvSpPr>
          <p:nvPr>
            <p:ph type="body" sz="quarter" idx="30" hasCustomPrompt="1"/>
          </p:nvPr>
        </p:nvSpPr>
        <p:spPr>
          <a:xfrm>
            <a:off x="6253285" y="3485102"/>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22" name="Picture Placeholder 3">
            <a:extLst>
              <a:ext uri="{FF2B5EF4-FFF2-40B4-BE49-F238E27FC236}">
                <a16:creationId xmlns:a16="http://schemas.microsoft.com/office/drawing/2014/main" id="{39D14E4D-15CE-6A3B-EEEC-38478C81CD50}"/>
              </a:ext>
            </a:extLst>
          </p:cNvPr>
          <p:cNvSpPr>
            <a:spLocks noGrp="1"/>
          </p:cNvSpPr>
          <p:nvPr>
            <p:ph type="pic" sz="quarter" idx="35"/>
          </p:nvPr>
        </p:nvSpPr>
        <p:spPr>
          <a:xfrm>
            <a:off x="816088" y="4133985"/>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23" name="Text Placeholder 7">
            <a:extLst>
              <a:ext uri="{FF2B5EF4-FFF2-40B4-BE49-F238E27FC236}">
                <a16:creationId xmlns:a16="http://schemas.microsoft.com/office/drawing/2014/main" id="{B7C2C761-8335-999F-D3BC-57B5189D05B6}"/>
              </a:ext>
            </a:extLst>
          </p:cNvPr>
          <p:cNvSpPr>
            <a:spLocks noGrp="1"/>
          </p:cNvSpPr>
          <p:nvPr>
            <p:ph type="body" sz="quarter" idx="36" hasCustomPrompt="1"/>
          </p:nvPr>
        </p:nvSpPr>
        <p:spPr>
          <a:xfrm>
            <a:off x="827750" y="5418415"/>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27" name="Text Placeholder 7">
            <a:extLst>
              <a:ext uri="{FF2B5EF4-FFF2-40B4-BE49-F238E27FC236}">
                <a16:creationId xmlns:a16="http://schemas.microsoft.com/office/drawing/2014/main" id="{6B7C64BE-4672-57FE-5F23-7F1D0F5A9273}"/>
              </a:ext>
            </a:extLst>
          </p:cNvPr>
          <p:cNvSpPr>
            <a:spLocks noGrp="1"/>
          </p:cNvSpPr>
          <p:nvPr>
            <p:ph type="body" sz="quarter" idx="37" hasCustomPrompt="1"/>
          </p:nvPr>
        </p:nvSpPr>
        <p:spPr>
          <a:xfrm>
            <a:off x="827750" y="5702455"/>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30" name="Picture Placeholder 3">
            <a:extLst>
              <a:ext uri="{FF2B5EF4-FFF2-40B4-BE49-F238E27FC236}">
                <a16:creationId xmlns:a16="http://schemas.microsoft.com/office/drawing/2014/main" id="{6F988C83-F565-7C63-0E48-19C1874AA996}"/>
              </a:ext>
            </a:extLst>
          </p:cNvPr>
          <p:cNvSpPr>
            <a:spLocks noGrp="1"/>
          </p:cNvSpPr>
          <p:nvPr>
            <p:ph type="pic" sz="quarter" idx="38"/>
          </p:nvPr>
        </p:nvSpPr>
        <p:spPr>
          <a:xfrm>
            <a:off x="3529633" y="4133985"/>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1" name="Text Placeholder 7">
            <a:extLst>
              <a:ext uri="{FF2B5EF4-FFF2-40B4-BE49-F238E27FC236}">
                <a16:creationId xmlns:a16="http://schemas.microsoft.com/office/drawing/2014/main" id="{23E5AB6E-1E19-B9E6-B111-07C558EB1EA2}"/>
              </a:ext>
            </a:extLst>
          </p:cNvPr>
          <p:cNvSpPr>
            <a:spLocks noGrp="1"/>
          </p:cNvSpPr>
          <p:nvPr>
            <p:ph type="body" sz="quarter" idx="39" hasCustomPrompt="1"/>
          </p:nvPr>
        </p:nvSpPr>
        <p:spPr>
          <a:xfrm>
            <a:off x="3541295" y="5418415"/>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32" name="Text Placeholder 7">
            <a:extLst>
              <a:ext uri="{FF2B5EF4-FFF2-40B4-BE49-F238E27FC236}">
                <a16:creationId xmlns:a16="http://schemas.microsoft.com/office/drawing/2014/main" id="{BCF3D848-B4CE-93C9-AE5D-CC30721D107E}"/>
              </a:ext>
            </a:extLst>
          </p:cNvPr>
          <p:cNvSpPr>
            <a:spLocks noGrp="1"/>
          </p:cNvSpPr>
          <p:nvPr>
            <p:ph type="body" sz="quarter" idx="40" hasCustomPrompt="1"/>
          </p:nvPr>
        </p:nvSpPr>
        <p:spPr>
          <a:xfrm>
            <a:off x="3541295" y="5702455"/>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33" name="Picture Placeholder 3">
            <a:extLst>
              <a:ext uri="{FF2B5EF4-FFF2-40B4-BE49-F238E27FC236}">
                <a16:creationId xmlns:a16="http://schemas.microsoft.com/office/drawing/2014/main" id="{F895E542-A01B-9B4C-2279-89E2F0AD6A85}"/>
              </a:ext>
            </a:extLst>
          </p:cNvPr>
          <p:cNvSpPr>
            <a:spLocks noGrp="1"/>
          </p:cNvSpPr>
          <p:nvPr>
            <p:ph type="pic" sz="quarter" idx="41"/>
          </p:nvPr>
        </p:nvSpPr>
        <p:spPr>
          <a:xfrm>
            <a:off x="6267220" y="4133985"/>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4" name="Text Placeholder 7">
            <a:extLst>
              <a:ext uri="{FF2B5EF4-FFF2-40B4-BE49-F238E27FC236}">
                <a16:creationId xmlns:a16="http://schemas.microsoft.com/office/drawing/2014/main" id="{3934DB85-9185-10C6-B386-7CF7C5EC2F05}"/>
              </a:ext>
            </a:extLst>
          </p:cNvPr>
          <p:cNvSpPr>
            <a:spLocks noGrp="1"/>
          </p:cNvSpPr>
          <p:nvPr>
            <p:ph type="body" sz="quarter" idx="42" hasCustomPrompt="1"/>
          </p:nvPr>
        </p:nvSpPr>
        <p:spPr>
          <a:xfrm>
            <a:off x="6278882" y="5418415"/>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35" name="Text Placeholder 7">
            <a:extLst>
              <a:ext uri="{FF2B5EF4-FFF2-40B4-BE49-F238E27FC236}">
                <a16:creationId xmlns:a16="http://schemas.microsoft.com/office/drawing/2014/main" id="{7178E5E2-419A-AF51-0484-D3E1209EE50D}"/>
              </a:ext>
            </a:extLst>
          </p:cNvPr>
          <p:cNvSpPr>
            <a:spLocks noGrp="1"/>
          </p:cNvSpPr>
          <p:nvPr>
            <p:ph type="body" sz="quarter" idx="43" hasCustomPrompt="1"/>
          </p:nvPr>
        </p:nvSpPr>
        <p:spPr>
          <a:xfrm>
            <a:off x="6278882" y="5702455"/>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36" name="Picture Placeholder 3">
            <a:extLst>
              <a:ext uri="{FF2B5EF4-FFF2-40B4-BE49-F238E27FC236}">
                <a16:creationId xmlns:a16="http://schemas.microsoft.com/office/drawing/2014/main" id="{E5170D71-9E6A-98B0-D397-960B050D03C1}"/>
              </a:ext>
            </a:extLst>
          </p:cNvPr>
          <p:cNvSpPr>
            <a:spLocks noGrp="1"/>
          </p:cNvSpPr>
          <p:nvPr>
            <p:ph type="pic" sz="quarter" idx="44"/>
          </p:nvPr>
        </p:nvSpPr>
        <p:spPr>
          <a:xfrm>
            <a:off x="8945554"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37" name="Text Placeholder 7">
            <a:extLst>
              <a:ext uri="{FF2B5EF4-FFF2-40B4-BE49-F238E27FC236}">
                <a16:creationId xmlns:a16="http://schemas.microsoft.com/office/drawing/2014/main" id="{4AF77619-B508-F9AB-396D-A6E10E0371B9}"/>
              </a:ext>
            </a:extLst>
          </p:cNvPr>
          <p:cNvSpPr>
            <a:spLocks noGrp="1"/>
          </p:cNvSpPr>
          <p:nvPr>
            <p:ph type="body" sz="quarter" idx="45" hasCustomPrompt="1"/>
          </p:nvPr>
        </p:nvSpPr>
        <p:spPr>
          <a:xfrm>
            <a:off x="8911898" y="3201062"/>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38" name="Text Placeholder 7">
            <a:extLst>
              <a:ext uri="{FF2B5EF4-FFF2-40B4-BE49-F238E27FC236}">
                <a16:creationId xmlns:a16="http://schemas.microsoft.com/office/drawing/2014/main" id="{55AEA1ED-67E4-25E8-F21E-A1227D15A88B}"/>
              </a:ext>
            </a:extLst>
          </p:cNvPr>
          <p:cNvSpPr>
            <a:spLocks noGrp="1"/>
          </p:cNvSpPr>
          <p:nvPr>
            <p:ph type="body" sz="quarter" idx="46" hasCustomPrompt="1"/>
          </p:nvPr>
        </p:nvSpPr>
        <p:spPr>
          <a:xfrm>
            <a:off x="8911898" y="3485102"/>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39" name="Picture Placeholder 3">
            <a:extLst>
              <a:ext uri="{FF2B5EF4-FFF2-40B4-BE49-F238E27FC236}">
                <a16:creationId xmlns:a16="http://schemas.microsoft.com/office/drawing/2014/main" id="{428A82AD-0D4A-D943-F542-AF9FAED850D5}"/>
              </a:ext>
            </a:extLst>
          </p:cNvPr>
          <p:cNvSpPr>
            <a:spLocks noGrp="1"/>
          </p:cNvSpPr>
          <p:nvPr>
            <p:ph type="pic" sz="quarter" idx="47"/>
          </p:nvPr>
        </p:nvSpPr>
        <p:spPr>
          <a:xfrm>
            <a:off x="8925833" y="4133985"/>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40" name="Text Placeholder 7">
            <a:extLst>
              <a:ext uri="{FF2B5EF4-FFF2-40B4-BE49-F238E27FC236}">
                <a16:creationId xmlns:a16="http://schemas.microsoft.com/office/drawing/2014/main" id="{6D0230FD-0497-8C70-31F4-4DB15B5186E7}"/>
              </a:ext>
            </a:extLst>
          </p:cNvPr>
          <p:cNvSpPr>
            <a:spLocks noGrp="1"/>
          </p:cNvSpPr>
          <p:nvPr>
            <p:ph type="body" sz="quarter" idx="48" hasCustomPrompt="1"/>
          </p:nvPr>
        </p:nvSpPr>
        <p:spPr>
          <a:xfrm>
            <a:off x="8937495" y="5418415"/>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41" name="Text Placeholder 7">
            <a:extLst>
              <a:ext uri="{FF2B5EF4-FFF2-40B4-BE49-F238E27FC236}">
                <a16:creationId xmlns:a16="http://schemas.microsoft.com/office/drawing/2014/main" id="{170A8714-5BD2-DC9E-E07A-C7AEEEC11E73}"/>
              </a:ext>
            </a:extLst>
          </p:cNvPr>
          <p:cNvSpPr>
            <a:spLocks noGrp="1"/>
          </p:cNvSpPr>
          <p:nvPr>
            <p:ph type="body" sz="quarter" idx="49" hasCustomPrompt="1"/>
          </p:nvPr>
        </p:nvSpPr>
        <p:spPr>
          <a:xfrm>
            <a:off x="8937495" y="5702455"/>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3" name="Date Placeholder 10">
            <a:extLst>
              <a:ext uri="{FF2B5EF4-FFF2-40B4-BE49-F238E27FC236}">
                <a16:creationId xmlns:a16="http://schemas.microsoft.com/office/drawing/2014/main" id="{FD70E74F-12CA-4F92-16A4-50E262341A4E}"/>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1"/>
                </a:solidFill>
              </a:defRPr>
            </a:lvl1pPr>
          </a:lstStyle>
          <a:p>
            <a:fld id="{68A60298-82AB-6147-9705-688182BF8FB0}" type="datetime4">
              <a:rPr lang="en-GB" smtClean="0"/>
              <a:t>29 October 2025</a:t>
            </a:fld>
            <a:endParaRPr lang="en-US"/>
          </a:p>
        </p:txBody>
      </p:sp>
      <p:sp>
        <p:nvSpPr>
          <p:cNvPr id="25" name="Slide Number Placeholder 2">
            <a:extLst>
              <a:ext uri="{FF2B5EF4-FFF2-40B4-BE49-F238E27FC236}">
                <a16:creationId xmlns:a16="http://schemas.microsoft.com/office/drawing/2014/main" id="{365665AB-08D8-68B0-B112-AE1C2AB09725}"/>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1"/>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7242A219-B11B-0685-ABFB-AF45DDFD1558}"/>
              </a:ext>
            </a:extLst>
          </p:cNvPr>
          <p:cNvGrpSpPr/>
          <p:nvPr userDrawn="1"/>
        </p:nvGrpSpPr>
        <p:grpSpPr>
          <a:xfrm>
            <a:off x="10863102" y="309052"/>
            <a:ext cx="911847" cy="382707"/>
            <a:chOff x="7459170" y="481236"/>
            <a:chExt cx="2697427" cy="1132124"/>
          </a:xfrm>
        </p:grpSpPr>
        <p:sp>
          <p:nvSpPr>
            <p:cNvPr id="8" name="Freeform 7">
              <a:extLst>
                <a:ext uri="{FF2B5EF4-FFF2-40B4-BE49-F238E27FC236}">
                  <a16:creationId xmlns:a16="http://schemas.microsoft.com/office/drawing/2014/main" id="{FA0DE544-FFBA-8474-E76F-6218DD1BB0F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3BE7E6EF-6A42-D707-9464-9DA80D12E2A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DEBAC19B-D761-0EF0-6A28-01E5C3DC33D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FCCE27E2-C9E7-7619-94BA-79C71052375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56A22896-9BE5-18EF-9293-1D3A5E8197B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BC8F2BA3-339E-6A43-10B5-2AF4C69D071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39EF6E0D-D343-199A-E1EF-AE81719FD7B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6" name="Rectangle 25">
            <a:extLst>
              <a:ext uri="{FF2B5EF4-FFF2-40B4-BE49-F238E27FC236}">
                <a16:creationId xmlns:a16="http://schemas.microsoft.com/office/drawing/2014/main" id="{A7BC0388-1EE5-D902-6798-032BEE914B28}"/>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2232751219"/>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userDrawn="1">
  <p:cSld name="13_Two columns">
    <p:spTree>
      <p:nvGrpSpPr>
        <p:cNvPr id="1" name=""/>
        <p:cNvGrpSpPr/>
        <p:nvPr/>
      </p:nvGrpSpPr>
      <p:grpSpPr>
        <a:xfrm>
          <a:off x="0" y="0"/>
          <a:ext cx="0" cy="0"/>
          <a:chOff x="0" y="0"/>
          <a:chExt cx="0" cy="0"/>
        </a:xfrm>
      </p:grpSpPr>
      <p:pic>
        <p:nvPicPr>
          <p:cNvPr id="44" name="Graphic 43">
            <a:extLst>
              <a:ext uri="{FF2B5EF4-FFF2-40B4-BE49-F238E27FC236}">
                <a16:creationId xmlns:a16="http://schemas.microsoft.com/office/drawing/2014/main" id="{55C048D6-68E0-CDF2-8B2B-D05F55B85645}"/>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26" name="Rectangle 25">
            <a:extLst>
              <a:ext uri="{FF2B5EF4-FFF2-40B4-BE49-F238E27FC236}">
                <a16:creationId xmlns:a16="http://schemas.microsoft.com/office/drawing/2014/main" id="{E82245C6-F16E-8213-38E5-62108F819245}"/>
              </a:ext>
            </a:extLst>
          </p:cNvPr>
          <p:cNvSpPr/>
          <p:nvPr userDrawn="1"/>
        </p:nvSpPr>
        <p:spPr>
          <a:xfrm>
            <a:off x="3529633" y="3098828"/>
            <a:ext cx="2517465" cy="828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2" name="Rectangle 41">
            <a:extLst>
              <a:ext uri="{FF2B5EF4-FFF2-40B4-BE49-F238E27FC236}">
                <a16:creationId xmlns:a16="http://schemas.microsoft.com/office/drawing/2014/main" id="{7ABF6761-038E-532E-6741-0C80FA054AAE}"/>
              </a:ext>
            </a:extLst>
          </p:cNvPr>
          <p:cNvSpPr/>
          <p:nvPr userDrawn="1"/>
        </p:nvSpPr>
        <p:spPr>
          <a:xfrm>
            <a:off x="6272966" y="3102677"/>
            <a:ext cx="2491664" cy="828032"/>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3" name="Rectangle 42">
            <a:extLst>
              <a:ext uri="{FF2B5EF4-FFF2-40B4-BE49-F238E27FC236}">
                <a16:creationId xmlns:a16="http://schemas.microsoft.com/office/drawing/2014/main" id="{DCBF3824-7421-DFC7-BFDA-9A641635C396}"/>
              </a:ext>
            </a:extLst>
          </p:cNvPr>
          <p:cNvSpPr/>
          <p:nvPr userDrawn="1"/>
        </p:nvSpPr>
        <p:spPr>
          <a:xfrm>
            <a:off x="8944686" y="3095598"/>
            <a:ext cx="2491664" cy="82803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5" name="Rectangle 4">
            <a:extLst>
              <a:ext uri="{FF2B5EF4-FFF2-40B4-BE49-F238E27FC236}">
                <a16:creationId xmlns:a16="http://schemas.microsoft.com/office/drawing/2014/main" id="{680756A5-00B3-0BCE-70E9-F5F144376580}"/>
              </a:ext>
            </a:extLst>
          </p:cNvPr>
          <p:cNvSpPr/>
          <p:nvPr userDrawn="1"/>
        </p:nvSpPr>
        <p:spPr>
          <a:xfrm>
            <a:off x="813671" y="3098828"/>
            <a:ext cx="2521667" cy="82803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38986" cy="553998"/>
          </a:xfrm>
          <a:prstGeom prst="rect">
            <a:avLst/>
          </a:prstGeom>
        </p:spPr>
        <p:txBody>
          <a:bodyPr vert="horz" wrap="square" lIns="0" tIns="0" rIns="0" bIns="0" rtlCol="0" anchor="t" anchorCtr="0">
            <a:spAutoFit/>
          </a:bodyPr>
          <a:lstStyle>
            <a:lvl1pPr>
              <a:defRPr/>
            </a:lvl1pPr>
          </a:lstStyle>
          <a:p>
            <a:r>
              <a:rPr lang="en-US"/>
              <a:t>Team slide x 8</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4" name="Picture Placeholder 3">
            <a:extLst>
              <a:ext uri="{FF2B5EF4-FFF2-40B4-BE49-F238E27FC236}">
                <a16:creationId xmlns:a16="http://schemas.microsoft.com/office/drawing/2014/main" id="{6FDE4188-E2AB-BE78-90DD-1E2188036A6D}"/>
              </a:ext>
            </a:extLst>
          </p:cNvPr>
          <p:cNvSpPr>
            <a:spLocks noGrp="1"/>
          </p:cNvSpPr>
          <p:nvPr>
            <p:ph type="pic" sz="quarter" idx="15"/>
          </p:nvPr>
        </p:nvSpPr>
        <p:spPr>
          <a:xfrm>
            <a:off x="835809"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9" name="Text Placeholder 7">
            <a:extLst>
              <a:ext uri="{FF2B5EF4-FFF2-40B4-BE49-F238E27FC236}">
                <a16:creationId xmlns:a16="http://schemas.microsoft.com/office/drawing/2014/main" id="{0D36F041-99D0-FD5B-63DA-DAD6AD785F57}"/>
              </a:ext>
            </a:extLst>
          </p:cNvPr>
          <p:cNvSpPr>
            <a:spLocks noGrp="1"/>
          </p:cNvSpPr>
          <p:nvPr>
            <p:ph type="body" sz="quarter" idx="19" hasCustomPrompt="1"/>
          </p:nvPr>
        </p:nvSpPr>
        <p:spPr>
          <a:xfrm>
            <a:off x="914541" y="3150353"/>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10" name="Text Placeholder 7">
            <a:extLst>
              <a:ext uri="{FF2B5EF4-FFF2-40B4-BE49-F238E27FC236}">
                <a16:creationId xmlns:a16="http://schemas.microsoft.com/office/drawing/2014/main" id="{14E9D388-9C79-B830-BD24-68BEB8059EF7}"/>
              </a:ext>
            </a:extLst>
          </p:cNvPr>
          <p:cNvSpPr>
            <a:spLocks noGrp="1"/>
          </p:cNvSpPr>
          <p:nvPr>
            <p:ph type="body" sz="quarter" idx="22" hasCustomPrompt="1"/>
          </p:nvPr>
        </p:nvSpPr>
        <p:spPr>
          <a:xfrm>
            <a:off x="914541" y="3434393"/>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12" name="Picture Placeholder 3">
            <a:extLst>
              <a:ext uri="{FF2B5EF4-FFF2-40B4-BE49-F238E27FC236}">
                <a16:creationId xmlns:a16="http://schemas.microsoft.com/office/drawing/2014/main" id="{CA9A7A10-8E23-7ABC-C063-353A8D8785CA}"/>
              </a:ext>
            </a:extLst>
          </p:cNvPr>
          <p:cNvSpPr>
            <a:spLocks noGrp="1"/>
          </p:cNvSpPr>
          <p:nvPr>
            <p:ph type="pic" sz="quarter" idx="23"/>
          </p:nvPr>
        </p:nvSpPr>
        <p:spPr>
          <a:xfrm>
            <a:off x="3549354"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13" name="Text Placeholder 7">
            <a:extLst>
              <a:ext uri="{FF2B5EF4-FFF2-40B4-BE49-F238E27FC236}">
                <a16:creationId xmlns:a16="http://schemas.microsoft.com/office/drawing/2014/main" id="{83E1B138-E19A-D9E7-4CFD-3B1E4095D80C}"/>
              </a:ext>
            </a:extLst>
          </p:cNvPr>
          <p:cNvSpPr>
            <a:spLocks noGrp="1"/>
          </p:cNvSpPr>
          <p:nvPr>
            <p:ph type="body" sz="quarter" idx="25" hasCustomPrompt="1"/>
          </p:nvPr>
        </p:nvSpPr>
        <p:spPr>
          <a:xfrm>
            <a:off x="3620599" y="3156249"/>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14" name="Text Placeholder 7">
            <a:extLst>
              <a:ext uri="{FF2B5EF4-FFF2-40B4-BE49-F238E27FC236}">
                <a16:creationId xmlns:a16="http://schemas.microsoft.com/office/drawing/2014/main" id="{D5C23671-4D45-0C80-BB30-7C403FBB5165}"/>
              </a:ext>
            </a:extLst>
          </p:cNvPr>
          <p:cNvSpPr>
            <a:spLocks noGrp="1"/>
          </p:cNvSpPr>
          <p:nvPr>
            <p:ph type="body" sz="quarter" idx="26" hasCustomPrompt="1"/>
          </p:nvPr>
        </p:nvSpPr>
        <p:spPr>
          <a:xfrm>
            <a:off x="3620599" y="3440289"/>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15" name="Picture Placeholder 3">
            <a:extLst>
              <a:ext uri="{FF2B5EF4-FFF2-40B4-BE49-F238E27FC236}">
                <a16:creationId xmlns:a16="http://schemas.microsoft.com/office/drawing/2014/main" id="{FDD7D3F9-6CEE-87E9-C7BC-17F0A716B4D8}"/>
              </a:ext>
            </a:extLst>
          </p:cNvPr>
          <p:cNvSpPr>
            <a:spLocks noGrp="1"/>
          </p:cNvSpPr>
          <p:nvPr>
            <p:ph type="pic" sz="quarter" idx="27"/>
          </p:nvPr>
        </p:nvSpPr>
        <p:spPr>
          <a:xfrm>
            <a:off x="6286941"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16" name="Text Placeholder 7">
            <a:extLst>
              <a:ext uri="{FF2B5EF4-FFF2-40B4-BE49-F238E27FC236}">
                <a16:creationId xmlns:a16="http://schemas.microsoft.com/office/drawing/2014/main" id="{5B71A5A6-B812-CEA6-4A71-78E1707DE4E1}"/>
              </a:ext>
            </a:extLst>
          </p:cNvPr>
          <p:cNvSpPr>
            <a:spLocks noGrp="1"/>
          </p:cNvSpPr>
          <p:nvPr>
            <p:ph type="body" sz="quarter" idx="29" hasCustomPrompt="1"/>
          </p:nvPr>
        </p:nvSpPr>
        <p:spPr>
          <a:xfrm>
            <a:off x="6338875" y="3156249"/>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20" name="Text Placeholder 7">
            <a:extLst>
              <a:ext uri="{FF2B5EF4-FFF2-40B4-BE49-F238E27FC236}">
                <a16:creationId xmlns:a16="http://schemas.microsoft.com/office/drawing/2014/main" id="{DE5B55D5-7EFC-9968-BC6A-0356B9FCBEE0}"/>
              </a:ext>
            </a:extLst>
          </p:cNvPr>
          <p:cNvSpPr>
            <a:spLocks noGrp="1"/>
          </p:cNvSpPr>
          <p:nvPr>
            <p:ph type="body" sz="quarter" idx="30" hasCustomPrompt="1"/>
          </p:nvPr>
        </p:nvSpPr>
        <p:spPr>
          <a:xfrm>
            <a:off x="6338875" y="3440289"/>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22" name="Picture Placeholder 3">
            <a:extLst>
              <a:ext uri="{FF2B5EF4-FFF2-40B4-BE49-F238E27FC236}">
                <a16:creationId xmlns:a16="http://schemas.microsoft.com/office/drawing/2014/main" id="{39D14E4D-15CE-6A3B-EEEC-38478C81CD50}"/>
              </a:ext>
            </a:extLst>
          </p:cNvPr>
          <p:cNvSpPr>
            <a:spLocks noGrp="1"/>
          </p:cNvSpPr>
          <p:nvPr>
            <p:ph type="pic" sz="quarter" idx="35"/>
          </p:nvPr>
        </p:nvSpPr>
        <p:spPr>
          <a:xfrm>
            <a:off x="816088" y="4133985"/>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0" name="Picture Placeholder 3">
            <a:extLst>
              <a:ext uri="{FF2B5EF4-FFF2-40B4-BE49-F238E27FC236}">
                <a16:creationId xmlns:a16="http://schemas.microsoft.com/office/drawing/2014/main" id="{6F988C83-F565-7C63-0E48-19C1874AA996}"/>
              </a:ext>
            </a:extLst>
          </p:cNvPr>
          <p:cNvSpPr>
            <a:spLocks noGrp="1"/>
          </p:cNvSpPr>
          <p:nvPr>
            <p:ph type="pic" sz="quarter" idx="38"/>
          </p:nvPr>
        </p:nvSpPr>
        <p:spPr>
          <a:xfrm>
            <a:off x="3534383" y="4139179"/>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3" name="Picture Placeholder 3">
            <a:extLst>
              <a:ext uri="{FF2B5EF4-FFF2-40B4-BE49-F238E27FC236}">
                <a16:creationId xmlns:a16="http://schemas.microsoft.com/office/drawing/2014/main" id="{F895E542-A01B-9B4C-2279-89E2F0AD6A85}"/>
              </a:ext>
            </a:extLst>
          </p:cNvPr>
          <p:cNvSpPr>
            <a:spLocks noGrp="1"/>
          </p:cNvSpPr>
          <p:nvPr>
            <p:ph type="pic" sz="quarter" idx="41"/>
          </p:nvPr>
        </p:nvSpPr>
        <p:spPr>
          <a:xfrm>
            <a:off x="6271113" y="4144576"/>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6" name="Picture Placeholder 3">
            <a:extLst>
              <a:ext uri="{FF2B5EF4-FFF2-40B4-BE49-F238E27FC236}">
                <a16:creationId xmlns:a16="http://schemas.microsoft.com/office/drawing/2014/main" id="{E5170D71-9E6A-98B0-D397-960B050D03C1}"/>
              </a:ext>
            </a:extLst>
          </p:cNvPr>
          <p:cNvSpPr>
            <a:spLocks noGrp="1"/>
          </p:cNvSpPr>
          <p:nvPr>
            <p:ph type="pic" sz="quarter" idx="44"/>
          </p:nvPr>
        </p:nvSpPr>
        <p:spPr>
          <a:xfrm>
            <a:off x="8945554"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37" name="Text Placeholder 7">
            <a:extLst>
              <a:ext uri="{FF2B5EF4-FFF2-40B4-BE49-F238E27FC236}">
                <a16:creationId xmlns:a16="http://schemas.microsoft.com/office/drawing/2014/main" id="{4AF77619-B508-F9AB-396D-A6E10E0371B9}"/>
              </a:ext>
            </a:extLst>
          </p:cNvPr>
          <p:cNvSpPr>
            <a:spLocks noGrp="1"/>
          </p:cNvSpPr>
          <p:nvPr>
            <p:ph type="body" sz="quarter" idx="45" hasCustomPrompt="1"/>
          </p:nvPr>
        </p:nvSpPr>
        <p:spPr>
          <a:xfrm>
            <a:off x="9066225" y="3156249"/>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38" name="Text Placeholder 7">
            <a:extLst>
              <a:ext uri="{FF2B5EF4-FFF2-40B4-BE49-F238E27FC236}">
                <a16:creationId xmlns:a16="http://schemas.microsoft.com/office/drawing/2014/main" id="{55AEA1ED-67E4-25E8-F21E-A1227D15A88B}"/>
              </a:ext>
            </a:extLst>
          </p:cNvPr>
          <p:cNvSpPr>
            <a:spLocks noGrp="1"/>
          </p:cNvSpPr>
          <p:nvPr>
            <p:ph type="body" sz="quarter" idx="46" hasCustomPrompt="1"/>
          </p:nvPr>
        </p:nvSpPr>
        <p:spPr>
          <a:xfrm>
            <a:off x="9066225" y="3440289"/>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39" name="Picture Placeholder 3">
            <a:extLst>
              <a:ext uri="{FF2B5EF4-FFF2-40B4-BE49-F238E27FC236}">
                <a16:creationId xmlns:a16="http://schemas.microsoft.com/office/drawing/2014/main" id="{428A82AD-0D4A-D943-F542-AF9FAED850D5}"/>
              </a:ext>
            </a:extLst>
          </p:cNvPr>
          <p:cNvSpPr>
            <a:spLocks noGrp="1"/>
          </p:cNvSpPr>
          <p:nvPr>
            <p:ph type="pic" sz="quarter" idx="47"/>
          </p:nvPr>
        </p:nvSpPr>
        <p:spPr>
          <a:xfrm>
            <a:off x="8954173" y="4133985"/>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 name="Date Placeholder 10">
            <a:extLst>
              <a:ext uri="{FF2B5EF4-FFF2-40B4-BE49-F238E27FC236}">
                <a16:creationId xmlns:a16="http://schemas.microsoft.com/office/drawing/2014/main" id="{FD70E74F-12CA-4F92-16A4-50E262341A4E}"/>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2"/>
                </a:solidFill>
              </a:defRPr>
            </a:lvl1pPr>
          </a:lstStyle>
          <a:p>
            <a:fld id="{68A60298-82AB-6147-9705-688182BF8FB0}" type="datetime4">
              <a:rPr lang="en-GB" smtClean="0"/>
              <a:pPr/>
              <a:t>29 October 2025</a:t>
            </a:fld>
            <a:endParaRPr lang="en-US"/>
          </a:p>
        </p:txBody>
      </p:sp>
      <p:sp>
        <p:nvSpPr>
          <p:cNvPr id="25" name="Slide Number Placeholder 2">
            <a:extLst>
              <a:ext uri="{FF2B5EF4-FFF2-40B4-BE49-F238E27FC236}">
                <a16:creationId xmlns:a16="http://schemas.microsoft.com/office/drawing/2014/main" id="{365665AB-08D8-68B0-B112-AE1C2AB09725}"/>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7242A219-B11B-0685-ABFB-AF45DDFD1558}"/>
              </a:ext>
            </a:extLst>
          </p:cNvPr>
          <p:cNvGrpSpPr/>
          <p:nvPr userDrawn="1"/>
        </p:nvGrpSpPr>
        <p:grpSpPr>
          <a:xfrm>
            <a:off x="10863102" y="309052"/>
            <a:ext cx="911847" cy="382707"/>
            <a:chOff x="7459170" y="481236"/>
            <a:chExt cx="2697427" cy="1132124"/>
          </a:xfrm>
        </p:grpSpPr>
        <p:sp>
          <p:nvSpPr>
            <p:cNvPr id="8" name="Freeform 7">
              <a:extLst>
                <a:ext uri="{FF2B5EF4-FFF2-40B4-BE49-F238E27FC236}">
                  <a16:creationId xmlns:a16="http://schemas.microsoft.com/office/drawing/2014/main" id="{FA0DE544-FFBA-8474-E76F-6218DD1BB0F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3BE7E6EF-6A42-D707-9464-9DA80D12E2A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DEBAC19B-D761-0EF0-6A28-01E5C3DC33D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FCCE27E2-C9E7-7619-94BA-79C71052375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56A22896-9BE5-18EF-9293-1D3A5E8197B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BC8F2BA3-339E-6A43-10B5-2AF4C69D071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39EF6E0D-D343-199A-E1EF-AE81719FD7B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45" name="Rectangle 44">
            <a:extLst>
              <a:ext uri="{FF2B5EF4-FFF2-40B4-BE49-F238E27FC236}">
                <a16:creationId xmlns:a16="http://schemas.microsoft.com/office/drawing/2014/main" id="{FDF54747-D981-EEC8-B08A-A52DEAC1CD94}"/>
              </a:ext>
            </a:extLst>
          </p:cNvPr>
          <p:cNvSpPr/>
          <p:nvPr userDrawn="1"/>
        </p:nvSpPr>
        <p:spPr>
          <a:xfrm>
            <a:off x="3527697" y="5326168"/>
            <a:ext cx="2517465" cy="828032"/>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6" name="Rectangle 45">
            <a:extLst>
              <a:ext uri="{FF2B5EF4-FFF2-40B4-BE49-F238E27FC236}">
                <a16:creationId xmlns:a16="http://schemas.microsoft.com/office/drawing/2014/main" id="{EC46CF0B-CCD5-AA47-3C03-702D6CFBBBA4}"/>
              </a:ext>
            </a:extLst>
          </p:cNvPr>
          <p:cNvSpPr/>
          <p:nvPr userDrawn="1"/>
        </p:nvSpPr>
        <p:spPr>
          <a:xfrm>
            <a:off x="6242413" y="5330621"/>
            <a:ext cx="2491664" cy="828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7" name="Rectangle 46">
            <a:extLst>
              <a:ext uri="{FF2B5EF4-FFF2-40B4-BE49-F238E27FC236}">
                <a16:creationId xmlns:a16="http://schemas.microsoft.com/office/drawing/2014/main" id="{78134FDD-F308-A60A-D1E4-1D9926C04DB4}"/>
              </a:ext>
            </a:extLst>
          </p:cNvPr>
          <p:cNvSpPr/>
          <p:nvPr userDrawn="1"/>
        </p:nvSpPr>
        <p:spPr>
          <a:xfrm>
            <a:off x="8947325" y="5320030"/>
            <a:ext cx="2491664" cy="82803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8" name="Rectangle 47">
            <a:extLst>
              <a:ext uri="{FF2B5EF4-FFF2-40B4-BE49-F238E27FC236}">
                <a16:creationId xmlns:a16="http://schemas.microsoft.com/office/drawing/2014/main" id="{28328140-706D-17DE-7EA0-B7022AEB917B}"/>
              </a:ext>
            </a:extLst>
          </p:cNvPr>
          <p:cNvSpPr/>
          <p:nvPr userDrawn="1"/>
        </p:nvSpPr>
        <p:spPr>
          <a:xfrm>
            <a:off x="811946" y="5320030"/>
            <a:ext cx="2521667" cy="82803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9" name="Text Placeholder 7">
            <a:extLst>
              <a:ext uri="{FF2B5EF4-FFF2-40B4-BE49-F238E27FC236}">
                <a16:creationId xmlns:a16="http://schemas.microsoft.com/office/drawing/2014/main" id="{82176B93-B246-A67D-AB6A-1DF1CEEFC247}"/>
              </a:ext>
            </a:extLst>
          </p:cNvPr>
          <p:cNvSpPr>
            <a:spLocks noGrp="1"/>
          </p:cNvSpPr>
          <p:nvPr>
            <p:ph type="body" sz="quarter" idx="48" hasCustomPrompt="1"/>
          </p:nvPr>
        </p:nvSpPr>
        <p:spPr>
          <a:xfrm>
            <a:off x="926732" y="5373009"/>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50" name="Text Placeholder 7">
            <a:extLst>
              <a:ext uri="{FF2B5EF4-FFF2-40B4-BE49-F238E27FC236}">
                <a16:creationId xmlns:a16="http://schemas.microsoft.com/office/drawing/2014/main" id="{34294786-B7A0-1804-2750-EE81229CD571}"/>
              </a:ext>
            </a:extLst>
          </p:cNvPr>
          <p:cNvSpPr>
            <a:spLocks noGrp="1"/>
          </p:cNvSpPr>
          <p:nvPr>
            <p:ph type="body" sz="quarter" idx="49" hasCustomPrompt="1"/>
          </p:nvPr>
        </p:nvSpPr>
        <p:spPr>
          <a:xfrm>
            <a:off x="926732" y="5657049"/>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51" name="Text Placeholder 7">
            <a:extLst>
              <a:ext uri="{FF2B5EF4-FFF2-40B4-BE49-F238E27FC236}">
                <a16:creationId xmlns:a16="http://schemas.microsoft.com/office/drawing/2014/main" id="{0D258FB3-6080-7B11-9834-13F96511B894}"/>
              </a:ext>
            </a:extLst>
          </p:cNvPr>
          <p:cNvSpPr>
            <a:spLocks noGrp="1"/>
          </p:cNvSpPr>
          <p:nvPr>
            <p:ph type="body" sz="quarter" idx="50" hasCustomPrompt="1"/>
          </p:nvPr>
        </p:nvSpPr>
        <p:spPr>
          <a:xfrm>
            <a:off x="3632790" y="5378905"/>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52" name="Text Placeholder 7">
            <a:extLst>
              <a:ext uri="{FF2B5EF4-FFF2-40B4-BE49-F238E27FC236}">
                <a16:creationId xmlns:a16="http://schemas.microsoft.com/office/drawing/2014/main" id="{DD656BE4-5BAE-B987-38C8-4A6C92DC56C0}"/>
              </a:ext>
            </a:extLst>
          </p:cNvPr>
          <p:cNvSpPr>
            <a:spLocks noGrp="1"/>
          </p:cNvSpPr>
          <p:nvPr>
            <p:ph type="body" sz="quarter" idx="51" hasCustomPrompt="1"/>
          </p:nvPr>
        </p:nvSpPr>
        <p:spPr>
          <a:xfrm>
            <a:off x="3632790" y="5662945"/>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53" name="Text Placeholder 7">
            <a:extLst>
              <a:ext uri="{FF2B5EF4-FFF2-40B4-BE49-F238E27FC236}">
                <a16:creationId xmlns:a16="http://schemas.microsoft.com/office/drawing/2014/main" id="{5C8CDC5D-F32B-8A04-9318-1653A8326620}"/>
              </a:ext>
            </a:extLst>
          </p:cNvPr>
          <p:cNvSpPr>
            <a:spLocks noGrp="1"/>
          </p:cNvSpPr>
          <p:nvPr>
            <p:ph type="body" sz="quarter" idx="52" hasCustomPrompt="1"/>
          </p:nvPr>
        </p:nvSpPr>
        <p:spPr>
          <a:xfrm>
            <a:off x="6351066" y="5378905"/>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54" name="Text Placeholder 7">
            <a:extLst>
              <a:ext uri="{FF2B5EF4-FFF2-40B4-BE49-F238E27FC236}">
                <a16:creationId xmlns:a16="http://schemas.microsoft.com/office/drawing/2014/main" id="{2F68F5F9-4DE7-7F57-D929-1E78C24BF366}"/>
              </a:ext>
            </a:extLst>
          </p:cNvPr>
          <p:cNvSpPr>
            <a:spLocks noGrp="1"/>
          </p:cNvSpPr>
          <p:nvPr>
            <p:ph type="body" sz="quarter" idx="53" hasCustomPrompt="1"/>
          </p:nvPr>
        </p:nvSpPr>
        <p:spPr>
          <a:xfrm>
            <a:off x="6351066" y="5662945"/>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55" name="Text Placeholder 7">
            <a:extLst>
              <a:ext uri="{FF2B5EF4-FFF2-40B4-BE49-F238E27FC236}">
                <a16:creationId xmlns:a16="http://schemas.microsoft.com/office/drawing/2014/main" id="{FF35FA80-C1E8-424C-E9A2-A3F726654BB2}"/>
              </a:ext>
            </a:extLst>
          </p:cNvPr>
          <p:cNvSpPr>
            <a:spLocks noGrp="1"/>
          </p:cNvSpPr>
          <p:nvPr>
            <p:ph type="body" sz="quarter" idx="54" hasCustomPrompt="1"/>
          </p:nvPr>
        </p:nvSpPr>
        <p:spPr>
          <a:xfrm>
            <a:off x="9078416" y="5378905"/>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56" name="Text Placeholder 7">
            <a:extLst>
              <a:ext uri="{FF2B5EF4-FFF2-40B4-BE49-F238E27FC236}">
                <a16:creationId xmlns:a16="http://schemas.microsoft.com/office/drawing/2014/main" id="{75E516F2-1D87-0ACF-B2E6-A2E932684C78}"/>
              </a:ext>
            </a:extLst>
          </p:cNvPr>
          <p:cNvSpPr>
            <a:spLocks noGrp="1"/>
          </p:cNvSpPr>
          <p:nvPr>
            <p:ph type="body" sz="quarter" idx="55" hasCustomPrompt="1"/>
          </p:nvPr>
        </p:nvSpPr>
        <p:spPr>
          <a:xfrm>
            <a:off x="9078416" y="5662945"/>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7" name="Rectangle 6">
            <a:extLst>
              <a:ext uri="{FF2B5EF4-FFF2-40B4-BE49-F238E27FC236}">
                <a16:creationId xmlns:a16="http://schemas.microsoft.com/office/drawing/2014/main" id="{C10BC76B-7258-31EC-7D9A-0D6E4B265C8E}"/>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3235986287"/>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p:cSld name="Quote layout 4">
    <p:bg>
      <p:bgPr>
        <a:solidFill>
          <a:schemeClr val="bg1"/>
        </a:solid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1ECF95E6-9947-DCBE-F644-EEA46F9AB3F0}"/>
              </a:ext>
            </a:extLst>
          </p:cNvPr>
          <p:cNvGrpSpPr/>
          <p:nvPr/>
        </p:nvGrpSpPr>
        <p:grpSpPr>
          <a:xfrm>
            <a:off x="10863102" y="309052"/>
            <a:ext cx="911847" cy="382707"/>
            <a:chOff x="7459170" y="481236"/>
            <a:chExt cx="2697427" cy="1132124"/>
          </a:xfrm>
        </p:grpSpPr>
        <p:sp>
          <p:nvSpPr>
            <p:cNvPr id="13" name="Freeform 12">
              <a:extLst>
                <a:ext uri="{FF2B5EF4-FFF2-40B4-BE49-F238E27FC236}">
                  <a16:creationId xmlns:a16="http://schemas.microsoft.com/office/drawing/2014/main" id="{35905906-9034-0DB8-791F-88FBCF97643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AF18F96-A66B-FB67-3E32-77D0A1D6A9D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0B55D60D-2C67-798C-F613-6CDAE8C0EDF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D8B45D5-977E-2C6F-431B-ADA9106E01E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E35942C3-8BC4-AF9E-E7EB-06532B8487B8}"/>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B3A38A4-397C-C36D-E9A2-C95605F8EB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3BC3B9B-5BAC-3577-165B-7033977AEB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 name="Title 22">
            <a:extLst>
              <a:ext uri="{FF2B5EF4-FFF2-40B4-BE49-F238E27FC236}">
                <a16:creationId xmlns:a16="http://schemas.microsoft.com/office/drawing/2014/main" id="{EE562D05-F032-D527-C8C7-12BB617A09ED}"/>
              </a:ext>
            </a:extLst>
          </p:cNvPr>
          <p:cNvSpPr>
            <a:spLocks noGrp="1"/>
          </p:cNvSpPr>
          <p:nvPr>
            <p:ph type="title"/>
          </p:nvPr>
        </p:nvSpPr>
        <p:spPr>
          <a:xfrm>
            <a:off x="815974" y="2222605"/>
            <a:ext cx="3419475" cy="1107996"/>
          </a:xfrm>
        </p:spPr>
        <p:txBody>
          <a:bodyPr/>
          <a:lstStyle/>
          <a:p>
            <a:r>
              <a:rPr lang="en-US"/>
              <a:t>Click to edit Master title style</a:t>
            </a:r>
            <a:endParaRPr lang="en-GB"/>
          </a:p>
        </p:txBody>
      </p:sp>
      <p:sp>
        <p:nvSpPr>
          <p:cNvPr id="5" name="Text Placeholder 23">
            <a:extLst>
              <a:ext uri="{FF2B5EF4-FFF2-40B4-BE49-F238E27FC236}">
                <a16:creationId xmlns:a16="http://schemas.microsoft.com/office/drawing/2014/main" id="{C4692922-0A97-8686-6B51-2AD0D25417C6}"/>
              </a:ext>
            </a:extLst>
          </p:cNvPr>
          <p:cNvSpPr>
            <a:spLocks noGrp="1"/>
          </p:cNvSpPr>
          <p:nvPr>
            <p:ph type="body" sz="quarter" idx="15" hasCustomPrompt="1"/>
          </p:nvPr>
        </p:nvSpPr>
        <p:spPr>
          <a:xfrm>
            <a:off x="815974" y="3376321"/>
            <a:ext cx="3419476" cy="385762"/>
          </a:xfrm>
        </p:spPr>
        <p:txBody>
          <a:bodyPr/>
          <a:lstStyle>
            <a:lvl1pPr marL="0" indent="0">
              <a:buNone/>
              <a:defRPr>
                <a:solidFill>
                  <a:schemeClr val="tx1"/>
                </a:solidFill>
              </a:defRPr>
            </a:lvl1pPr>
          </a:lstStyle>
          <a:p>
            <a:r>
              <a:rPr lang="en-GB"/>
              <a:t>Click to add subheading</a:t>
            </a:r>
          </a:p>
        </p:txBody>
      </p:sp>
      <p:sp>
        <p:nvSpPr>
          <p:cNvPr id="26" name="Graphic 16">
            <a:extLst>
              <a:ext uri="{FF2B5EF4-FFF2-40B4-BE49-F238E27FC236}">
                <a16:creationId xmlns:a16="http://schemas.microsoft.com/office/drawing/2014/main" id="{77D7FB94-768B-ABD4-3142-2FC7F36AC0F1}"/>
              </a:ext>
            </a:extLst>
          </p:cNvPr>
          <p:cNvSpPr/>
          <p:nvPr/>
        </p:nvSpPr>
        <p:spPr>
          <a:xfrm>
            <a:off x="4776022" y="651714"/>
            <a:ext cx="2999950" cy="2785252"/>
          </a:xfrm>
          <a:custGeom>
            <a:avLst/>
            <a:gdLst>
              <a:gd name="connsiteX0" fmla="*/ 1363337 w 1363336"/>
              <a:gd name="connsiteY0" fmla="*/ 1100667 h 1265766"/>
              <a:gd name="connsiteX1" fmla="*/ 380820 w 1363336"/>
              <a:gd name="connsiteY1" fmla="*/ 1100667 h 1265766"/>
              <a:gd name="connsiteX2" fmla="*/ 188506 w 1363336"/>
              <a:gd name="connsiteY2" fmla="*/ 1265767 h 1265766"/>
              <a:gd name="connsiteX3" fmla="*/ 160897 w 1363336"/>
              <a:gd name="connsiteY3" fmla="*/ 1100667 h 1265766"/>
              <a:gd name="connsiteX4" fmla="*/ 0 w 1363336"/>
              <a:gd name="connsiteY4" fmla="*/ 1100667 h 1265766"/>
              <a:gd name="connsiteX5" fmla="*/ 0 w 1363336"/>
              <a:gd name="connsiteY5" fmla="*/ 0 h 1265766"/>
              <a:gd name="connsiteX6" fmla="*/ 1363337 w 1363336"/>
              <a:gd name="connsiteY6" fmla="*/ 0 h 126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336" h="1265766">
                <a:moveTo>
                  <a:pt x="1363337" y="1100667"/>
                </a:moveTo>
                <a:lnTo>
                  <a:pt x="380820" y="1100667"/>
                </a:lnTo>
                <a:lnTo>
                  <a:pt x="188506" y="1265767"/>
                </a:lnTo>
                <a:lnTo>
                  <a:pt x="160897" y="1100667"/>
                </a:lnTo>
                <a:lnTo>
                  <a:pt x="0" y="1100667"/>
                </a:lnTo>
                <a:lnTo>
                  <a:pt x="0" y="0"/>
                </a:lnTo>
                <a:lnTo>
                  <a:pt x="1363337" y="0"/>
                </a:lnTo>
                <a:close/>
              </a:path>
            </a:pathLst>
          </a:custGeom>
          <a:solidFill>
            <a:schemeClr val="accent1"/>
          </a:solidFill>
          <a:ln w="9512" cap="flat">
            <a:noFill/>
            <a:prstDash val="solid"/>
            <a:miter/>
          </a:ln>
        </p:spPr>
        <p:txBody>
          <a:bodyPr rtlCol="0" anchor="ctr"/>
          <a:lstStyle/>
          <a:p>
            <a:endParaRPr lang="en-GB"/>
          </a:p>
        </p:txBody>
      </p:sp>
      <p:grpSp>
        <p:nvGrpSpPr>
          <p:cNvPr id="27" name="Group 26">
            <a:extLst>
              <a:ext uri="{FF2B5EF4-FFF2-40B4-BE49-F238E27FC236}">
                <a16:creationId xmlns:a16="http://schemas.microsoft.com/office/drawing/2014/main" id="{945C2D11-BC4B-1A88-4625-E4DEE5355C6D}"/>
              </a:ext>
            </a:extLst>
          </p:cNvPr>
          <p:cNvGrpSpPr/>
          <p:nvPr/>
        </p:nvGrpSpPr>
        <p:grpSpPr>
          <a:xfrm>
            <a:off x="4776022" y="3578169"/>
            <a:ext cx="2999950" cy="2785252"/>
            <a:chOff x="4776022" y="3578169"/>
            <a:chExt cx="2999950" cy="2785252"/>
          </a:xfrm>
        </p:grpSpPr>
        <p:sp>
          <p:nvSpPr>
            <p:cNvPr id="28" name="Graphic 16">
              <a:extLst>
                <a:ext uri="{FF2B5EF4-FFF2-40B4-BE49-F238E27FC236}">
                  <a16:creationId xmlns:a16="http://schemas.microsoft.com/office/drawing/2014/main" id="{339355C3-4380-03F6-74F4-B76413B24EB1}"/>
                </a:ext>
              </a:extLst>
            </p:cNvPr>
            <p:cNvSpPr/>
            <p:nvPr/>
          </p:nvSpPr>
          <p:spPr>
            <a:xfrm>
              <a:off x="4776022" y="3578169"/>
              <a:ext cx="2999950" cy="2785252"/>
            </a:xfrm>
            <a:custGeom>
              <a:avLst/>
              <a:gdLst>
                <a:gd name="connsiteX0" fmla="*/ 1363337 w 1363336"/>
                <a:gd name="connsiteY0" fmla="*/ 1100667 h 1265766"/>
                <a:gd name="connsiteX1" fmla="*/ 380820 w 1363336"/>
                <a:gd name="connsiteY1" fmla="*/ 1100667 h 1265766"/>
                <a:gd name="connsiteX2" fmla="*/ 188506 w 1363336"/>
                <a:gd name="connsiteY2" fmla="*/ 1265767 h 1265766"/>
                <a:gd name="connsiteX3" fmla="*/ 160897 w 1363336"/>
                <a:gd name="connsiteY3" fmla="*/ 1100667 h 1265766"/>
                <a:gd name="connsiteX4" fmla="*/ 0 w 1363336"/>
                <a:gd name="connsiteY4" fmla="*/ 1100667 h 1265766"/>
                <a:gd name="connsiteX5" fmla="*/ 0 w 1363336"/>
                <a:gd name="connsiteY5" fmla="*/ 0 h 1265766"/>
                <a:gd name="connsiteX6" fmla="*/ 1363337 w 1363336"/>
                <a:gd name="connsiteY6" fmla="*/ 0 h 126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336" h="1265766">
                  <a:moveTo>
                    <a:pt x="1363337" y="1100667"/>
                  </a:moveTo>
                  <a:lnTo>
                    <a:pt x="380820" y="1100667"/>
                  </a:lnTo>
                  <a:lnTo>
                    <a:pt x="188506" y="1265767"/>
                  </a:lnTo>
                  <a:lnTo>
                    <a:pt x="160897" y="1100667"/>
                  </a:lnTo>
                  <a:lnTo>
                    <a:pt x="0" y="1100667"/>
                  </a:lnTo>
                  <a:lnTo>
                    <a:pt x="0" y="0"/>
                  </a:lnTo>
                  <a:lnTo>
                    <a:pt x="1363337" y="0"/>
                  </a:lnTo>
                  <a:close/>
                </a:path>
              </a:pathLst>
            </a:custGeom>
            <a:solidFill>
              <a:schemeClr val="tx1"/>
            </a:solidFill>
            <a:ln w="9512" cap="flat">
              <a:noFill/>
              <a:prstDash val="solid"/>
              <a:miter/>
            </a:ln>
          </p:spPr>
          <p:txBody>
            <a:bodyPr rtlCol="0" anchor="ctr"/>
            <a:lstStyle/>
            <a:p>
              <a:endParaRPr lang="en-GB" sz="1600"/>
            </a:p>
          </p:txBody>
        </p:sp>
        <p:grpSp>
          <p:nvGrpSpPr>
            <p:cNvPr id="29" name="Group 28">
              <a:extLst>
                <a:ext uri="{FF2B5EF4-FFF2-40B4-BE49-F238E27FC236}">
                  <a16:creationId xmlns:a16="http://schemas.microsoft.com/office/drawing/2014/main" id="{BED6CC0F-DF49-B191-7E6B-2EEE2EACAC43}"/>
                </a:ext>
              </a:extLst>
            </p:cNvPr>
            <p:cNvGrpSpPr/>
            <p:nvPr/>
          </p:nvGrpSpPr>
          <p:grpSpPr>
            <a:xfrm>
              <a:off x="4956019" y="3668996"/>
              <a:ext cx="2694127" cy="2174525"/>
              <a:chOff x="4956019" y="751764"/>
              <a:chExt cx="2694127" cy="2174525"/>
            </a:xfrm>
          </p:grpSpPr>
          <p:sp>
            <p:nvSpPr>
              <p:cNvPr id="31" name="Graphic 8">
                <a:extLst>
                  <a:ext uri="{FF2B5EF4-FFF2-40B4-BE49-F238E27FC236}">
                    <a16:creationId xmlns:a16="http://schemas.microsoft.com/office/drawing/2014/main" id="{019D615F-1DF7-71DC-3187-38C7A12FE58C}"/>
                  </a:ext>
                </a:extLst>
              </p:cNvPr>
              <p:cNvSpPr/>
              <p:nvPr/>
            </p:nvSpPr>
            <p:spPr>
              <a:xfrm>
                <a:off x="4956019" y="751764"/>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600">
                  <a:solidFill>
                    <a:schemeClr val="bg1"/>
                  </a:solidFill>
                </a:endParaRPr>
              </a:p>
            </p:txBody>
          </p:sp>
          <p:sp>
            <p:nvSpPr>
              <p:cNvPr id="32" name="Graphic 8">
                <a:extLst>
                  <a:ext uri="{FF2B5EF4-FFF2-40B4-BE49-F238E27FC236}">
                    <a16:creationId xmlns:a16="http://schemas.microsoft.com/office/drawing/2014/main" id="{EC802AA8-7B76-AE21-2892-8F868B687E3A}"/>
                  </a:ext>
                </a:extLst>
              </p:cNvPr>
              <p:cNvSpPr/>
              <p:nvPr/>
            </p:nvSpPr>
            <p:spPr>
              <a:xfrm rot="10800000">
                <a:off x="7170154" y="2529015"/>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600">
                  <a:solidFill>
                    <a:schemeClr val="bg1"/>
                  </a:solidFill>
                </a:endParaRPr>
              </a:p>
            </p:txBody>
          </p:sp>
          <p:sp>
            <p:nvSpPr>
              <p:cNvPr id="33" name="TextBox 32">
                <a:extLst>
                  <a:ext uri="{FF2B5EF4-FFF2-40B4-BE49-F238E27FC236}">
                    <a16:creationId xmlns:a16="http://schemas.microsoft.com/office/drawing/2014/main" id="{222C0FD5-679E-8C28-78E0-EA79FC848AC1}"/>
                  </a:ext>
                </a:extLst>
              </p:cNvPr>
              <p:cNvSpPr txBox="1"/>
              <p:nvPr/>
            </p:nvSpPr>
            <p:spPr>
              <a:xfrm>
                <a:off x="4956019" y="1255830"/>
                <a:ext cx="2694127" cy="1221466"/>
              </a:xfrm>
              <a:prstGeom prst="rect">
                <a:avLst/>
              </a:prstGeom>
              <a:noFill/>
            </p:spPr>
            <p:txBody>
              <a:bodyPr wrap="square" lIns="0" tIns="0" rIns="0" bIns="0" rtlCol="0">
                <a:noAutofit/>
              </a:bodyPr>
              <a:lstStyle/>
              <a:p>
                <a:pPr algn="l"/>
                <a:r>
                  <a:rPr lang="en-GB" sz="1400">
                    <a:solidFill>
                      <a:schemeClr val="bg1"/>
                    </a:solidFill>
                  </a:rPr>
                  <a:t>Short quote box</a:t>
                </a:r>
              </a:p>
              <a:p>
                <a:pPr algn="l"/>
                <a:r>
                  <a:rPr lang="en-GB" sz="1400">
                    <a:solidFill>
                      <a:schemeClr val="bg1"/>
                    </a:solidFill>
                  </a:rPr>
                  <a:t>– use font size 14 or 16</a:t>
                </a:r>
              </a:p>
            </p:txBody>
          </p:sp>
        </p:grpSp>
        <p:sp>
          <p:nvSpPr>
            <p:cNvPr id="30" name="TextBox 29">
              <a:extLst>
                <a:ext uri="{FF2B5EF4-FFF2-40B4-BE49-F238E27FC236}">
                  <a16:creationId xmlns:a16="http://schemas.microsoft.com/office/drawing/2014/main" id="{A1725506-529A-9833-864A-1C4C4D91BFE5}"/>
                </a:ext>
              </a:extLst>
            </p:cNvPr>
            <p:cNvSpPr txBox="1"/>
            <p:nvPr/>
          </p:nvSpPr>
          <p:spPr>
            <a:xfrm>
              <a:off x="4956019" y="5535731"/>
              <a:ext cx="2088308" cy="230062"/>
            </a:xfrm>
            <a:prstGeom prst="rect">
              <a:avLst/>
            </a:prstGeom>
            <a:noFill/>
          </p:spPr>
          <p:txBody>
            <a:bodyPr wrap="square" lIns="0" tIns="0" rIns="0" bIns="0" rtlCol="0">
              <a:noAutofit/>
            </a:bodyPr>
            <a:lstStyle/>
            <a:p>
              <a:pPr algn="l"/>
              <a:r>
                <a:rPr lang="en-GB" sz="1200" b="1">
                  <a:solidFill>
                    <a:schemeClr val="bg1"/>
                  </a:solidFill>
                </a:rPr>
                <a:t>Source</a:t>
              </a:r>
            </a:p>
          </p:txBody>
        </p:sp>
      </p:grpSp>
      <p:grpSp>
        <p:nvGrpSpPr>
          <p:cNvPr id="34" name="Group 33">
            <a:extLst>
              <a:ext uri="{FF2B5EF4-FFF2-40B4-BE49-F238E27FC236}">
                <a16:creationId xmlns:a16="http://schemas.microsoft.com/office/drawing/2014/main" id="{8F376016-9CB0-723B-6E29-55E8131A45A7}"/>
              </a:ext>
            </a:extLst>
          </p:cNvPr>
          <p:cNvGrpSpPr/>
          <p:nvPr/>
        </p:nvGrpSpPr>
        <p:grpSpPr>
          <a:xfrm>
            <a:off x="8004312" y="3578169"/>
            <a:ext cx="2999950" cy="2785252"/>
            <a:chOff x="8004312" y="3578169"/>
            <a:chExt cx="2999950" cy="2785252"/>
          </a:xfrm>
        </p:grpSpPr>
        <p:sp>
          <p:nvSpPr>
            <p:cNvPr id="35" name="Graphic 16">
              <a:extLst>
                <a:ext uri="{FF2B5EF4-FFF2-40B4-BE49-F238E27FC236}">
                  <a16:creationId xmlns:a16="http://schemas.microsoft.com/office/drawing/2014/main" id="{06DC79B9-DD0B-4697-D9F8-F2FFB911F0F9}"/>
                </a:ext>
              </a:extLst>
            </p:cNvPr>
            <p:cNvSpPr/>
            <p:nvPr/>
          </p:nvSpPr>
          <p:spPr>
            <a:xfrm>
              <a:off x="8004312" y="3578169"/>
              <a:ext cx="2999950" cy="2785252"/>
            </a:xfrm>
            <a:custGeom>
              <a:avLst/>
              <a:gdLst>
                <a:gd name="connsiteX0" fmla="*/ 1363337 w 1363336"/>
                <a:gd name="connsiteY0" fmla="*/ 1100667 h 1265766"/>
                <a:gd name="connsiteX1" fmla="*/ 380820 w 1363336"/>
                <a:gd name="connsiteY1" fmla="*/ 1100667 h 1265766"/>
                <a:gd name="connsiteX2" fmla="*/ 188506 w 1363336"/>
                <a:gd name="connsiteY2" fmla="*/ 1265767 h 1265766"/>
                <a:gd name="connsiteX3" fmla="*/ 160897 w 1363336"/>
                <a:gd name="connsiteY3" fmla="*/ 1100667 h 1265766"/>
                <a:gd name="connsiteX4" fmla="*/ 0 w 1363336"/>
                <a:gd name="connsiteY4" fmla="*/ 1100667 h 1265766"/>
                <a:gd name="connsiteX5" fmla="*/ 0 w 1363336"/>
                <a:gd name="connsiteY5" fmla="*/ 0 h 1265766"/>
                <a:gd name="connsiteX6" fmla="*/ 1363337 w 1363336"/>
                <a:gd name="connsiteY6" fmla="*/ 0 h 126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336" h="1265766">
                  <a:moveTo>
                    <a:pt x="1363337" y="1100667"/>
                  </a:moveTo>
                  <a:lnTo>
                    <a:pt x="380820" y="1100667"/>
                  </a:lnTo>
                  <a:lnTo>
                    <a:pt x="188506" y="1265767"/>
                  </a:lnTo>
                  <a:lnTo>
                    <a:pt x="160897" y="1100667"/>
                  </a:lnTo>
                  <a:lnTo>
                    <a:pt x="0" y="1100667"/>
                  </a:lnTo>
                  <a:lnTo>
                    <a:pt x="0" y="0"/>
                  </a:lnTo>
                  <a:lnTo>
                    <a:pt x="1363337" y="0"/>
                  </a:lnTo>
                  <a:close/>
                </a:path>
              </a:pathLst>
            </a:custGeom>
            <a:solidFill>
              <a:schemeClr val="tx2"/>
            </a:solidFill>
            <a:ln w="9512" cap="flat">
              <a:noFill/>
              <a:prstDash val="solid"/>
              <a:miter/>
            </a:ln>
          </p:spPr>
          <p:txBody>
            <a:bodyPr rtlCol="0" anchor="ctr"/>
            <a:lstStyle/>
            <a:p>
              <a:endParaRPr lang="en-GB" sz="1600"/>
            </a:p>
          </p:txBody>
        </p:sp>
        <p:grpSp>
          <p:nvGrpSpPr>
            <p:cNvPr id="36" name="Group 35">
              <a:extLst>
                <a:ext uri="{FF2B5EF4-FFF2-40B4-BE49-F238E27FC236}">
                  <a16:creationId xmlns:a16="http://schemas.microsoft.com/office/drawing/2014/main" id="{A417F754-5C0D-1EA7-D3AC-BF5E04FB4139}"/>
                </a:ext>
              </a:extLst>
            </p:cNvPr>
            <p:cNvGrpSpPr/>
            <p:nvPr/>
          </p:nvGrpSpPr>
          <p:grpSpPr>
            <a:xfrm>
              <a:off x="8157223" y="3696532"/>
              <a:ext cx="2694127" cy="2174525"/>
              <a:chOff x="5108419" y="904164"/>
              <a:chExt cx="2694127" cy="2174525"/>
            </a:xfrm>
          </p:grpSpPr>
          <p:sp>
            <p:nvSpPr>
              <p:cNvPr id="38" name="Graphic 8">
                <a:extLst>
                  <a:ext uri="{FF2B5EF4-FFF2-40B4-BE49-F238E27FC236}">
                    <a16:creationId xmlns:a16="http://schemas.microsoft.com/office/drawing/2014/main" id="{6F426AB5-FC34-0124-245D-D2E16625D70E}"/>
                  </a:ext>
                </a:extLst>
              </p:cNvPr>
              <p:cNvSpPr/>
              <p:nvPr/>
            </p:nvSpPr>
            <p:spPr>
              <a:xfrm>
                <a:off x="5108419" y="904164"/>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600">
                  <a:solidFill>
                    <a:schemeClr val="bg1"/>
                  </a:solidFill>
                </a:endParaRPr>
              </a:p>
            </p:txBody>
          </p:sp>
          <p:sp>
            <p:nvSpPr>
              <p:cNvPr id="39" name="Graphic 8">
                <a:extLst>
                  <a:ext uri="{FF2B5EF4-FFF2-40B4-BE49-F238E27FC236}">
                    <a16:creationId xmlns:a16="http://schemas.microsoft.com/office/drawing/2014/main" id="{94B7C0C2-4CF9-4790-9BB5-6DFB3BC43FC8}"/>
                  </a:ext>
                </a:extLst>
              </p:cNvPr>
              <p:cNvSpPr/>
              <p:nvPr/>
            </p:nvSpPr>
            <p:spPr>
              <a:xfrm rot="10800000">
                <a:off x="7322554" y="2681415"/>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600">
                  <a:solidFill>
                    <a:schemeClr val="bg1"/>
                  </a:solidFill>
                </a:endParaRPr>
              </a:p>
            </p:txBody>
          </p:sp>
          <p:sp>
            <p:nvSpPr>
              <p:cNvPr id="40" name="TextBox 39">
                <a:extLst>
                  <a:ext uri="{FF2B5EF4-FFF2-40B4-BE49-F238E27FC236}">
                    <a16:creationId xmlns:a16="http://schemas.microsoft.com/office/drawing/2014/main" id="{DF5D386A-260A-5290-C9B7-E28CC1F41DC6}"/>
                  </a:ext>
                </a:extLst>
              </p:cNvPr>
              <p:cNvSpPr txBox="1"/>
              <p:nvPr/>
            </p:nvSpPr>
            <p:spPr>
              <a:xfrm>
                <a:off x="5108419" y="1408230"/>
                <a:ext cx="2694127" cy="1221466"/>
              </a:xfrm>
              <a:prstGeom prst="rect">
                <a:avLst/>
              </a:prstGeom>
              <a:noFill/>
            </p:spPr>
            <p:txBody>
              <a:bodyPr wrap="square" lIns="0" tIns="0" rIns="0" bIns="0" rtlCol="0">
                <a:noAutofit/>
              </a:bodyPr>
              <a:lstStyle/>
              <a:p>
                <a:pPr algn="l"/>
                <a:r>
                  <a:rPr lang="en-GB" sz="1400">
                    <a:solidFill>
                      <a:schemeClr val="bg1"/>
                    </a:solidFill>
                  </a:rPr>
                  <a:t>Short quote box</a:t>
                </a:r>
              </a:p>
              <a:p>
                <a:pPr algn="l"/>
                <a:r>
                  <a:rPr lang="en-GB" sz="1400">
                    <a:solidFill>
                      <a:schemeClr val="bg1"/>
                    </a:solidFill>
                  </a:rPr>
                  <a:t>– use font size 14 or 16</a:t>
                </a:r>
              </a:p>
            </p:txBody>
          </p:sp>
        </p:grpSp>
        <p:sp>
          <p:nvSpPr>
            <p:cNvPr id="37" name="TextBox 36">
              <a:extLst>
                <a:ext uri="{FF2B5EF4-FFF2-40B4-BE49-F238E27FC236}">
                  <a16:creationId xmlns:a16="http://schemas.microsoft.com/office/drawing/2014/main" id="{F1016110-BF5E-07AA-35FD-78C789924E3D}"/>
                </a:ext>
              </a:extLst>
            </p:cNvPr>
            <p:cNvSpPr txBox="1"/>
            <p:nvPr/>
          </p:nvSpPr>
          <p:spPr>
            <a:xfrm>
              <a:off x="8157223" y="5535731"/>
              <a:ext cx="2088308" cy="230062"/>
            </a:xfrm>
            <a:prstGeom prst="rect">
              <a:avLst/>
            </a:prstGeom>
            <a:noFill/>
          </p:spPr>
          <p:txBody>
            <a:bodyPr wrap="square" lIns="0" tIns="0" rIns="0" bIns="0" rtlCol="0">
              <a:noAutofit/>
            </a:bodyPr>
            <a:lstStyle/>
            <a:p>
              <a:pPr algn="l"/>
              <a:r>
                <a:rPr lang="en-GB" sz="1200" b="1">
                  <a:solidFill>
                    <a:schemeClr val="bg1"/>
                  </a:solidFill>
                </a:rPr>
                <a:t>Source</a:t>
              </a:r>
            </a:p>
          </p:txBody>
        </p:sp>
      </p:grpSp>
      <p:grpSp>
        <p:nvGrpSpPr>
          <p:cNvPr id="41" name="Group 40">
            <a:extLst>
              <a:ext uri="{FF2B5EF4-FFF2-40B4-BE49-F238E27FC236}">
                <a16:creationId xmlns:a16="http://schemas.microsoft.com/office/drawing/2014/main" id="{FE9520A2-44BD-C88B-7272-F321D2F2614B}"/>
              </a:ext>
            </a:extLst>
          </p:cNvPr>
          <p:cNvGrpSpPr/>
          <p:nvPr/>
        </p:nvGrpSpPr>
        <p:grpSpPr>
          <a:xfrm>
            <a:off x="4956019" y="751764"/>
            <a:ext cx="2694127" cy="2174525"/>
            <a:chOff x="4956019" y="751764"/>
            <a:chExt cx="2694127" cy="2174525"/>
          </a:xfrm>
        </p:grpSpPr>
        <p:grpSp>
          <p:nvGrpSpPr>
            <p:cNvPr id="42" name="Group 41">
              <a:extLst>
                <a:ext uri="{FF2B5EF4-FFF2-40B4-BE49-F238E27FC236}">
                  <a16:creationId xmlns:a16="http://schemas.microsoft.com/office/drawing/2014/main" id="{50F99A2B-DA01-FB2C-F4A9-E5FB98ABE1D9}"/>
                </a:ext>
              </a:extLst>
            </p:cNvPr>
            <p:cNvGrpSpPr/>
            <p:nvPr/>
          </p:nvGrpSpPr>
          <p:grpSpPr>
            <a:xfrm>
              <a:off x="4956019" y="751764"/>
              <a:ext cx="2694127" cy="2174525"/>
              <a:chOff x="4956019" y="751764"/>
              <a:chExt cx="2694127" cy="2174525"/>
            </a:xfrm>
          </p:grpSpPr>
          <p:sp>
            <p:nvSpPr>
              <p:cNvPr id="44" name="Graphic 8">
                <a:extLst>
                  <a:ext uri="{FF2B5EF4-FFF2-40B4-BE49-F238E27FC236}">
                    <a16:creationId xmlns:a16="http://schemas.microsoft.com/office/drawing/2014/main" id="{F702CA42-381C-1745-927C-5CC8039DECA0}"/>
                  </a:ext>
                </a:extLst>
              </p:cNvPr>
              <p:cNvSpPr/>
              <p:nvPr/>
            </p:nvSpPr>
            <p:spPr>
              <a:xfrm>
                <a:off x="4956019" y="751764"/>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600">
                  <a:solidFill>
                    <a:schemeClr val="bg1"/>
                  </a:solidFill>
                </a:endParaRPr>
              </a:p>
            </p:txBody>
          </p:sp>
          <p:sp>
            <p:nvSpPr>
              <p:cNvPr id="45" name="Graphic 8">
                <a:extLst>
                  <a:ext uri="{FF2B5EF4-FFF2-40B4-BE49-F238E27FC236}">
                    <a16:creationId xmlns:a16="http://schemas.microsoft.com/office/drawing/2014/main" id="{58BBE9CC-A8A9-CAEE-16E6-384D4EBAC8F8}"/>
                  </a:ext>
                </a:extLst>
              </p:cNvPr>
              <p:cNvSpPr/>
              <p:nvPr/>
            </p:nvSpPr>
            <p:spPr>
              <a:xfrm rot="10800000">
                <a:off x="7170154" y="2529015"/>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600">
                  <a:solidFill>
                    <a:schemeClr val="bg1"/>
                  </a:solidFill>
                </a:endParaRPr>
              </a:p>
            </p:txBody>
          </p:sp>
          <p:sp>
            <p:nvSpPr>
              <p:cNvPr id="46" name="TextBox 45">
                <a:extLst>
                  <a:ext uri="{FF2B5EF4-FFF2-40B4-BE49-F238E27FC236}">
                    <a16:creationId xmlns:a16="http://schemas.microsoft.com/office/drawing/2014/main" id="{5E82E0A1-715B-E084-807B-712F0B40F574}"/>
                  </a:ext>
                </a:extLst>
              </p:cNvPr>
              <p:cNvSpPr txBox="1"/>
              <p:nvPr/>
            </p:nvSpPr>
            <p:spPr>
              <a:xfrm>
                <a:off x="4956019" y="1255830"/>
                <a:ext cx="2694127" cy="1221466"/>
              </a:xfrm>
              <a:prstGeom prst="rect">
                <a:avLst/>
              </a:prstGeom>
              <a:noFill/>
            </p:spPr>
            <p:txBody>
              <a:bodyPr wrap="square" lIns="0" tIns="0" rIns="0" bIns="0" rtlCol="0">
                <a:noAutofit/>
              </a:bodyPr>
              <a:lstStyle/>
              <a:p>
                <a:pPr algn="l"/>
                <a:r>
                  <a:rPr lang="en-GB" sz="1400">
                    <a:solidFill>
                      <a:schemeClr val="bg1"/>
                    </a:solidFill>
                  </a:rPr>
                  <a:t>Short quote box</a:t>
                </a:r>
              </a:p>
              <a:p>
                <a:pPr algn="l"/>
                <a:r>
                  <a:rPr lang="en-GB" sz="1400">
                    <a:solidFill>
                      <a:schemeClr val="bg1"/>
                    </a:solidFill>
                  </a:rPr>
                  <a:t>– use font size 14 or 16</a:t>
                </a:r>
              </a:p>
            </p:txBody>
          </p:sp>
        </p:grpSp>
        <p:sp>
          <p:nvSpPr>
            <p:cNvPr id="43" name="TextBox 42">
              <a:extLst>
                <a:ext uri="{FF2B5EF4-FFF2-40B4-BE49-F238E27FC236}">
                  <a16:creationId xmlns:a16="http://schemas.microsoft.com/office/drawing/2014/main" id="{7CF9B6AA-F2C4-3A16-94D6-4FA0616BC4C2}"/>
                </a:ext>
              </a:extLst>
            </p:cNvPr>
            <p:cNvSpPr txBox="1"/>
            <p:nvPr/>
          </p:nvSpPr>
          <p:spPr>
            <a:xfrm>
              <a:off x="4956019" y="2609276"/>
              <a:ext cx="2088308" cy="230062"/>
            </a:xfrm>
            <a:prstGeom prst="rect">
              <a:avLst/>
            </a:prstGeom>
            <a:noFill/>
          </p:spPr>
          <p:txBody>
            <a:bodyPr wrap="square" lIns="0" tIns="0" rIns="0" bIns="0" rtlCol="0">
              <a:noAutofit/>
            </a:bodyPr>
            <a:lstStyle/>
            <a:p>
              <a:pPr algn="l"/>
              <a:r>
                <a:rPr lang="en-GB" sz="1200" b="1">
                  <a:solidFill>
                    <a:schemeClr val="bg1"/>
                  </a:solidFill>
                </a:rPr>
                <a:t>Source</a:t>
              </a:r>
            </a:p>
          </p:txBody>
        </p:sp>
      </p:grpSp>
      <p:grpSp>
        <p:nvGrpSpPr>
          <p:cNvPr id="47" name="Group 46">
            <a:extLst>
              <a:ext uri="{FF2B5EF4-FFF2-40B4-BE49-F238E27FC236}">
                <a16:creationId xmlns:a16="http://schemas.microsoft.com/office/drawing/2014/main" id="{7CAED7B2-273B-E7AC-BB6F-B3CC2747438F}"/>
              </a:ext>
            </a:extLst>
          </p:cNvPr>
          <p:cNvGrpSpPr/>
          <p:nvPr/>
        </p:nvGrpSpPr>
        <p:grpSpPr>
          <a:xfrm>
            <a:off x="8004312" y="651714"/>
            <a:ext cx="2999950" cy="2785252"/>
            <a:chOff x="8004312" y="651714"/>
            <a:chExt cx="2999950" cy="2785252"/>
          </a:xfrm>
        </p:grpSpPr>
        <p:sp>
          <p:nvSpPr>
            <p:cNvPr id="48" name="Graphic 16">
              <a:extLst>
                <a:ext uri="{FF2B5EF4-FFF2-40B4-BE49-F238E27FC236}">
                  <a16:creationId xmlns:a16="http://schemas.microsoft.com/office/drawing/2014/main" id="{B9FB914A-D507-9CFB-3B63-A36282B4F3B9}"/>
                </a:ext>
              </a:extLst>
            </p:cNvPr>
            <p:cNvSpPr/>
            <p:nvPr/>
          </p:nvSpPr>
          <p:spPr>
            <a:xfrm>
              <a:off x="8004312" y="651714"/>
              <a:ext cx="2999950" cy="2785252"/>
            </a:xfrm>
            <a:custGeom>
              <a:avLst/>
              <a:gdLst>
                <a:gd name="connsiteX0" fmla="*/ 1363337 w 1363336"/>
                <a:gd name="connsiteY0" fmla="*/ 1100667 h 1265766"/>
                <a:gd name="connsiteX1" fmla="*/ 380820 w 1363336"/>
                <a:gd name="connsiteY1" fmla="*/ 1100667 h 1265766"/>
                <a:gd name="connsiteX2" fmla="*/ 188506 w 1363336"/>
                <a:gd name="connsiteY2" fmla="*/ 1265767 h 1265766"/>
                <a:gd name="connsiteX3" fmla="*/ 160897 w 1363336"/>
                <a:gd name="connsiteY3" fmla="*/ 1100667 h 1265766"/>
                <a:gd name="connsiteX4" fmla="*/ 0 w 1363336"/>
                <a:gd name="connsiteY4" fmla="*/ 1100667 h 1265766"/>
                <a:gd name="connsiteX5" fmla="*/ 0 w 1363336"/>
                <a:gd name="connsiteY5" fmla="*/ 0 h 1265766"/>
                <a:gd name="connsiteX6" fmla="*/ 1363337 w 1363336"/>
                <a:gd name="connsiteY6" fmla="*/ 0 h 126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336" h="1265766">
                  <a:moveTo>
                    <a:pt x="1363337" y="1100667"/>
                  </a:moveTo>
                  <a:lnTo>
                    <a:pt x="380820" y="1100667"/>
                  </a:lnTo>
                  <a:lnTo>
                    <a:pt x="188506" y="1265767"/>
                  </a:lnTo>
                  <a:lnTo>
                    <a:pt x="160897" y="1100667"/>
                  </a:lnTo>
                  <a:lnTo>
                    <a:pt x="0" y="1100667"/>
                  </a:lnTo>
                  <a:lnTo>
                    <a:pt x="0" y="0"/>
                  </a:lnTo>
                  <a:lnTo>
                    <a:pt x="1363337" y="0"/>
                  </a:lnTo>
                  <a:close/>
                </a:path>
              </a:pathLst>
            </a:custGeom>
            <a:solidFill>
              <a:schemeClr val="bg2"/>
            </a:solidFill>
            <a:ln w="9512" cap="flat">
              <a:noFill/>
              <a:prstDash val="solid"/>
              <a:miter/>
            </a:ln>
          </p:spPr>
          <p:txBody>
            <a:bodyPr rtlCol="0" anchor="ctr"/>
            <a:lstStyle/>
            <a:p>
              <a:endParaRPr lang="en-GB" sz="1600"/>
            </a:p>
          </p:txBody>
        </p:sp>
        <p:grpSp>
          <p:nvGrpSpPr>
            <p:cNvPr id="49" name="Group 48">
              <a:extLst>
                <a:ext uri="{FF2B5EF4-FFF2-40B4-BE49-F238E27FC236}">
                  <a16:creationId xmlns:a16="http://schemas.microsoft.com/office/drawing/2014/main" id="{4FE00AB8-BB61-6683-109F-7A4ADE9ADBF5}"/>
                </a:ext>
              </a:extLst>
            </p:cNvPr>
            <p:cNvGrpSpPr/>
            <p:nvPr/>
          </p:nvGrpSpPr>
          <p:grpSpPr>
            <a:xfrm>
              <a:off x="8157223" y="779300"/>
              <a:ext cx="2694127" cy="2174525"/>
              <a:chOff x="5108419" y="904164"/>
              <a:chExt cx="2694127" cy="2174525"/>
            </a:xfrm>
          </p:grpSpPr>
          <p:sp>
            <p:nvSpPr>
              <p:cNvPr id="51" name="Graphic 8">
                <a:extLst>
                  <a:ext uri="{FF2B5EF4-FFF2-40B4-BE49-F238E27FC236}">
                    <a16:creationId xmlns:a16="http://schemas.microsoft.com/office/drawing/2014/main" id="{3914375B-3B76-A03E-7282-34E6A12F3CC1}"/>
                  </a:ext>
                </a:extLst>
              </p:cNvPr>
              <p:cNvSpPr/>
              <p:nvPr/>
            </p:nvSpPr>
            <p:spPr>
              <a:xfrm>
                <a:off x="5108419" y="904164"/>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600">
                  <a:solidFill>
                    <a:schemeClr val="bg1"/>
                  </a:solidFill>
                </a:endParaRPr>
              </a:p>
            </p:txBody>
          </p:sp>
          <p:sp>
            <p:nvSpPr>
              <p:cNvPr id="52" name="Graphic 8">
                <a:extLst>
                  <a:ext uri="{FF2B5EF4-FFF2-40B4-BE49-F238E27FC236}">
                    <a16:creationId xmlns:a16="http://schemas.microsoft.com/office/drawing/2014/main" id="{BCFBC4CE-8004-5848-9A32-E1AE2F4D3534}"/>
                  </a:ext>
                </a:extLst>
              </p:cNvPr>
              <p:cNvSpPr/>
              <p:nvPr/>
            </p:nvSpPr>
            <p:spPr>
              <a:xfrm rot="10800000">
                <a:off x="7322554" y="2681415"/>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600">
                  <a:solidFill>
                    <a:schemeClr val="bg1"/>
                  </a:solidFill>
                </a:endParaRPr>
              </a:p>
            </p:txBody>
          </p:sp>
          <p:sp>
            <p:nvSpPr>
              <p:cNvPr id="53" name="TextBox 52">
                <a:extLst>
                  <a:ext uri="{FF2B5EF4-FFF2-40B4-BE49-F238E27FC236}">
                    <a16:creationId xmlns:a16="http://schemas.microsoft.com/office/drawing/2014/main" id="{C640FE75-5796-86A7-F5E0-2BF7630E20F8}"/>
                  </a:ext>
                </a:extLst>
              </p:cNvPr>
              <p:cNvSpPr txBox="1"/>
              <p:nvPr/>
            </p:nvSpPr>
            <p:spPr>
              <a:xfrm>
                <a:off x="5108419" y="1408230"/>
                <a:ext cx="2694127" cy="1221466"/>
              </a:xfrm>
              <a:prstGeom prst="rect">
                <a:avLst/>
              </a:prstGeom>
              <a:noFill/>
            </p:spPr>
            <p:txBody>
              <a:bodyPr wrap="square" lIns="0" tIns="0" rIns="0" bIns="0" rtlCol="0">
                <a:noAutofit/>
              </a:bodyPr>
              <a:lstStyle/>
              <a:p>
                <a:pPr algn="l"/>
                <a:r>
                  <a:rPr lang="en-GB" sz="1400">
                    <a:solidFill>
                      <a:schemeClr val="bg1"/>
                    </a:solidFill>
                  </a:rPr>
                  <a:t>Short quote box</a:t>
                </a:r>
              </a:p>
              <a:p>
                <a:pPr algn="l"/>
                <a:r>
                  <a:rPr lang="en-GB" sz="1400">
                    <a:solidFill>
                      <a:schemeClr val="bg1"/>
                    </a:solidFill>
                  </a:rPr>
                  <a:t>– use font size 14 or 16</a:t>
                </a:r>
              </a:p>
            </p:txBody>
          </p:sp>
        </p:grpSp>
        <p:sp>
          <p:nvSpPr>
            <p:cNvPr id="50" name="TextBox 49">
              <a:extLst>
                <a:ext uri="{FF2B5EF4-FFF2-40B4-BE49-F238E27FC236}">
                  <a16:creationId xmlns:a16="http://schemas.microsoft.com/office/drawing/2014/main" id="{8D04A6B5-11C7-9995-FE63-8C0105297A7F}"/>
                </a:ext>
              </a:extLst>
            </p:cNvPr>
            <p:cNvSpPr txBox="1"/>
            <p:nvPr/>
          </p:nvSpPr>
          <p:spPr>
            <a:xfrm>
              <a:off x="8157223" y="2609276"/>
              <a:ext cx="2088308" cy="230062"/>
            </a:xfrm>
            <a:prstGeom prst="rect">
              <a:avLst/>
            </a:prstGeom>
            <a:noFill/>
          </p:spPr>
          <p:txBody>
            <a:bodyPr wrap="square" lIns="0" tIns="0" rIns="0" bIns="0" rtlCol="0">
              <a:noAutofit/>
            </a:bodyPr>
            <a:lstStyle/>
            <a:p>
              <a:pPr algn="l"/>
              <a:r>
                <a:rPr lang="en-GB" sz="1200" b="1">
                  <a:solidFill>
                    <a:schemeClr val="bg1"/>
                  </a:solidFill>
                </a:rPr>
                <a:t>Source</a:t>
              </a:r>
            </a:p>
          </p:txBody>
        </p:sp>
      </p:grpSp>
      <p:sp>
        <p:nvSpPr>
          <p:cNvPr id="3" name="Slide Number Placeholder 2">
            <a:extLst>
              <a:ext uri="{FF2B5EF4-FFF2-40B4-BE49-F238E27FC236}">
                <a16:creationId xmlns:a16="http://schemas.microsoft.com/office/drawing/2014/main" id="{E9B6B51D-EDB8-54E5-1545-FC748ED844E4}"/>
              </a:ext>
            </a:extLst>
          </p:cNvPr>
          <p:cNvSpPr>
            <a:spLocks noGrp="1"/>
          </p:cNvSpPr>
          <p:nvPr>
            <p:ph type="sldNum" sz="quarter" idx="16"/>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1949357412"/>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preserve="1" userDrawn="1">
  <p:cSld name="7_Biog x 2">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CAC07C09-AD62-3B76-AF9C-12BEAC1ED8A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8479" cy="553998"/>
          </a:xfrm>
          <a:prstGeom prst="rect">
            <a:avLst/>
          </a:prstGeom>
        </p:spPr>
        <p:txBody>
          <a:bodyPr vert="horz" wrap="square" lIns="0" tIns="0" rIns="0" bIns="0" rtlCol="0" anchor="t" anchorCtr="0">
            <a:spAutoFit/>
          </a:bodyPr>
          <a:lstStyle>
            <a:lvl1pPr>
              <a:defRPr/>
            </a:lvl1pPr>
          </a:lstStyle>
          <a:p>
            <a:r>
              <a:rPr lang="en-US"/>
              <a:t>Biography slide x 2</a:t>
            </a:r>
            <a:endParaRPr lang="en-GB"/>
          </a:p>
        </p:txBody>
      </p:sp>
      <p:sp>
        <p:nvSpPr>
          <p:cNvPr id="4" name="Text Placeholder 5">
            <a:extLst>
              <a:ext uri="{FF2B5EF4-FFF2-40B4-BE49-F238E27FC236}">
                <a16:creationId xmlns:a16="http://schemas.microsoft.com/office/drawing/2014/main" id="{C841AE84-8F1F-58E4-9311-DB80BAE586C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5" name="Date Placeholder 10">
            <a:extLst>
              <a:ext uri="{FF2B5EF4-FFF2-40B4-BE49-F238E27FC236}">
                <a16:creationId xmlns:a16="http://schemas.microsoft.com/office/drawing/2014/main" id="{2DBD1081-2077-3303-650A-C68EE3B32E73}"/>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accent3"/>
                </a:solidFill>
              </a:defRPr>
            </a:lvl1pPr>
          </a:lstStyle>
          <a:p>
            <a:fld id="{BDB041B7-26DE-B547-9765-F299372B69C8}" type="datetime4">
              <a:rPr lang="en-GB" smtClean="0"/>
              <a:pPr/>
              <a:t>29 October 2025</a:t>
            </a:fld>
            <a:endParaRPr lang="en-US"/>
          </a:p>
        </p:txBody>
      </p:sp>
      <p:sp>
        <p:nvSpPr>
          <p:cNvPr id="16" name="Rectangle 15">
            <a:extLst>
              <a:ext uri="{FF2B5EF4-FFF2-40B4-BE49-F238E27FC236}">
                <a16:creationId xmlns:a16="http://schemas.microsoft.com/office/drawing/2014/main" id="{76BAE6E4-DBA5-E9EC-420B-13E38CD2C110}"/>
              </a:ext>
            </a:extLst>
          </p:cNvPr>
          <p:cNvSpPr/>
          <p:nvPr userDrawn="1"/>
        </p:nvSpPr>
        <p:spPr>
          <a:xfrm>
            <a:off x="7775972" y="-1070925"/>
            <a:ext cx="4416027" cy="107092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r>
              <a:rPr lang="en-US" sz="1400" b="0">
                <a:solidFill>
                  <a:srgbClr val="E40046"/>
                </a:solidFill>
              </a:rPr>
              <a:t>Use only for lengthier biographies</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
        <p:nvSpPr>
          <p:cNvPr id="17" name="Slide Number Placeholder 2">
            <a:extLst>
              <a:ext uri="{FF2B5EF4-FFF2-40B4-BE49-F238E27FC236}">
                <a16:creationId xmlns:a16="http://schemas.microsoft.com/office/drawing/2014/main" id="{3F08B53F-89EF-8F8C-B47F-30CEF0959AA0}"/>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725DF649-090C-9CF5-F0EF-456D11A3C4BD}"/>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8" name="Text Placeholder 2">
            <a:extLst>
              <a:ext uri="{FF2B5EF4-FFF2-40B4-BE49-F238E27FC236}">
                <a16:creationId xmlns:a16="http://schemas.microsoft.com/office/drawing/2014/main" id="{5E3BF8A5-FE42-278F-9F13-235CF766E35C}"/>
              </a:ext>
            </a:extLst>
          </p:cNvPr>
          <p:cNvSpPr>
            <a:spLocks noGrp="1"/>
          </p:cNvSpPr>
          <p:nvPr>
            <p:ph type="body" sz="quarter" idx="10" hasCustomPrompt="1"/>
          </p:nvPr>
        </p:nvSpPr>
        <p:spPr>
          <a:xfrm>
            <a:off x="814558" y="3303927"/>
            <a:ext cx="5160793" cy="2855172"/>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29" name="Text Placeholder 7">
            <a:extLst>
              <a:ext uri="{FF2B5EF4-FFF2-40B4-BE49-F238E27FC236}">
                <a16:creationId xmlns:a16="http://schemas.microsoft.com/office/drawing/2014/main" id="{6E3FDF50-3867-D2F2-42BB-7EB6499D762C}"/>
              </a:ext>
            </a:extLst>
          </p:cNvPr>
          <p:cNvSpPr>
            <a:spLocks noGrp="1"/>
          </p:cNvSpPr>
          <p:nvPr>
            <p:ph type="body" sz="quarter" idx="19" hasCustomPrompt="1"/>
          </p:nvPr>
        </p:nvSpPr>
        <p:spPr>
          <a:xfrm>
            <a:off x="2255571" y="2229020"/>
            <a:ext cx="3651688" cy="306502"/>
          </a:xfrm>
        </p:spPr>
        <p:txBody>
          <a:bodyPr/>
          <a:lstStyle>
            <a:lvl1pPr>
              <a:spcBef>
                <a:spcPts val="0"/>
              </a:spcBef>
              <a:defRPr sz="1800" b="1">
                <a:solidFill>
                  <a:schemeClr val="tx2"/>
                </a:solidFill>
                <a:latin typeface="+mn-lt"/>
              </a:defRPr>
            </a:lvl1pPr>
          </a:lstStyle>
          <a:p>
            <a:pPr lvl="0"/>
            <a:r>
              <a:rPr lang="en-US"/>
              <a:t>Name</a:t>
            </a:r>
          </a:p>
        </p:txBody>
      </p:sp>
      <p:sp>
        <p:nvSpPr>
          <p:cNvPr id="30" name="Text Placeholder 7">
            <a:extLst>
              <a:ext uri="{FF2B5EF4-FFF2-40B4-BE49-F238E27FC236}">
                <a16:creationId xmlns:a16="http://schemas.microsoft.com/office/drawing/2014/main" id="{29D27961-1506-B796-C17C-C0927BF8AAB4}"/>
              </a:ext>
            </a:extLst>
          </p:cNvPr>
          <p:cNvSpPr>
            <a:spLocks noGrp="1"/>
          </p:cNvSpPr>
          <p:nvPr>
            <p:ph type="body" sz="quarter" idx="22" hasCustomPrompt="1"/>
          </p:nvPr>
        </p:nvSpPr>
        <p:spPr>
          <a:xfrm>
            <a:off x="2255571" y="2551633"/>
            <a:ext cx="3651688" cy="306502"/>
          </a:xfrm>
        </p:spPr>
        <p:txBody>
          <a:bodyPr/>
          <a:lstStyle>
            <a:lvl1pPr>
              <a:spcBef>
                <a:spcPts val="0"/>
              </a:spcBef>
              <a:defRPr sz="1400" b="0">
                <a:solidFill>
                  <a:schemeClr val="tx1"/>
                </a:solidFill>
                <a:latin typeface="+mn-lt"/>
              </a:defRPr>
            </a:lvl1pPr>
          </a:lstStyle>
          <a:p>
            <a:pPr lvl="0"/>
            <a:r>
              <a:rPr lang="en-US"/>
              <a:t>Title</a:t>
            </a:r>
          </a:p>
        </p:txBody>
      </p:sp>
      <p:sp>
        <p:nvSpPr>
          <p:cNvPr id="31" name="Text Placeholder 2">
            <a:extLst>
              <a:ext uri="{FF2B5EF4-FFF2-40B4-BE49-F238E27FC236}">
                <a16:creationId xmlns:a16="http://schemas.microsoft.com/office/drawing/2014/main" id="{59C7ED37-BEB9-EC44-BE68-A18EBFE75A5A}"/>
              </a:ext>
            </a:extLst>
          </p:cNvPr>
          <p:cNvSpPr>
            <a:spLocks noGrp="1"/>
          </p:cNvSpPr>
          <p:nvPr>
            <p:ph type="body" sz="quarter" idx="23" hasCustomPrompt="1"/>
          </p:nvPr>
        </p:nvSpPr>
        <p:spPr>
          <a:xfrm>
            <a:off x="6216650" y="3309002"/>
            <a:ext cx="5199745" cy="2855172"/>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32" name="Text Placeholder 7">
            <a:extLst>
              <a:ext uri="{FF2B5EF4-FFF2-40B4-BE49-F238E27FC236}">
                <a16:creationId xmlns:a16="http://schemas.microsoft.com/office/drawing/2014/main" id="{CD59918D-C650-359F-6946-7605BDD951A9}"/>
              </a:ext>
            </a:extLst>
          </p:cNvPr>
          <p:cNvSpPr>
            <a:spLocks noGrp="1"/>
          </p:cNvSpPr>
          <p:nvPr>
            <p:ph type="body" sz="quarter" idx="24" hasCustomPrompt="1"/>
          </p:nvPr>
        </p:nvSpPr>
        <p:spPr>
          <a:xfrm>
            <a:off x="7655974" y="2245131"/>
            <a:ext cx="3659939" cy="306502"/>
          </a:xfrm>
        </p:spPr>
        <p:txBody>
          <a:bodyPr/>
          <a:lstStyle>
            <a:lvl1pPr>
              <a:spcBef>
                <a:spcPts val="0"/>
              </a:spcBef>
              <a:defRPr sz="1800" b="1">
                <a:solidFill>
                  <a:schemeClr val="tx2"/>
                </a:solidFill>
                <a:latin typeface="+mn-lt"/>
              </a:defRPr>
            </a:lvl1pPr>
          </a:lstStyle>
          <a:p>
            <a:pPr lvl="0"/>
            <a:r>
              <a:rPr lang="en-US"/>
              <a:t>Name</a:t>
            </a:r>
          </a:p>
        </p:txBody>
      </p:sp>
      <p:sp>
        <p:nvSpPr>
          <p:cNvPr id="33" name="Text Placeholder 7">
            <a:extLst>
              <a:ext uri="{FF2B5EF4-FFF2-40B4-BE49-F238E27FC236}">
                <a16:creationId xmlns:a16="http://schemas.microsoft.com/office/drawing/2014/main" id="{E8C9737F-4ECE-562C-6DE9-36A15B449A83}"/>
              </a:ext>
            </a:extLst>
          </p:cNvPr>
          <p:cNvSpPr>
            <a:spLocks noGrp="1"/>
          </p:cNvSpPr>
          <p:nvPr>
            <p:ph type="body" sz="quarter" idx="25" hasCustomPrompt="1"/>
          </p:nvPr>
        </p:nvSpPr>
        <p:spPr>
          <a:xfrm>
            <a:off x="7655974" y="2567744"/>
            <a:ext cx="3659939" cy="306502"/>
          </a:xfrm>
        </p:spPr>
        <p:txBody>
          <a:bodyPr/>
          <a:lstStyle>
            <a:lvl1pPr>
              <a:spcBef>
                <a:spcPts val="0"/>
              </a:spcBef>
              <a:defRPr sz="1400" b="0">
                <a:solidFill>
                  <a:schemeClr val="tx1"/>
                </a:solidFill>
                <a:latin typeface="+mn-lt"/>
              </a:defRPr>
            </a:lvl1pPr>
          </a:lstStyle>
          <a:p>
            <a:pPr lvl="0"/>
            <a:r>
              <a:rPr lang="en-US"/>
              <a:t>Title</a:t>
            </a:r>
          </a:p>
        </p:txBody>
      </p:sp>
      <p:sp>
        <p:nvSpPr>
          <p:cNvPr id="34" name="Picture Placeholder 3">
            <a:extLst>
              <a:ext uri="{FF2B5EF4-FFF2-40B4-BE49-F238E27FC236}">
                <a16:creationId xmlns:a16="http://schemas.microsoft.com/office/drawing/2014/main" id="{F853748F-65F2-599B-9F34-B594FC1EB208}"/>
              </a:ext>
            </a:extLst>
          </p:cNvPr>
          <p:cNvSpPr>
            <a:spLocks noGrp="1"/>
          </p:cNvSpPr>
          <p:nvPr>
            <p:ph type="pic" sz="quarter" idx="15"/>
          </p:nvPr>
        </p:nvSpPr>
        <p:spPr>
          <a:xfrm>
            <a:off x="815975" y="1956668"/>
            <a:ext cx="1245600" cy="1254062"/>
          </a:xfrm>
          <a:prstGeom prst="rect">
            <a:avLst/>
          </a:prstGeom>
          <a:solidFill>
            <a:srgbClr val="E7E7E8"/>
          </a:solidFill>
        </p:spPr>
        <p:txBody>
          <a:bodyPr lIns="72000" tIns="72000" rIns="72000"/>
          <a:lstStyle/>
          <a:p>
            <a:r>
              <a:rPr lang="en-US"/>
              <a:t>Click icon to add picture</a:t>
            </a:r>
            <a:endParaRPr lang="en-GB"/>
          </a:p>
        </p:txBody>
      </p:sp>
      <p:sp>
        <p:nvSpPr>
          <p:cNvPr id="35" name="Picture Placeholder 3">
            <a:extLst>
              <a:ext uri="{FF2B5EF4-FFF2-40B4-BE49-F238E27FC236}">
                <a16:creationId xmlns:a16="http://schemas.microsoft.com/office/drawing/2014/main" id="{AB7BAB43-A04D-BCB8-4A3D-5C8A71C4F3E5}"/>
              </a:ext>
            </a:extLst>
          </p:cNvPr>
          <p:cNvSpPr>
            <a:spLocks noGrp="1"/>
          </p:cNvSpPr>
          <p:nvPr>
            <p:ph type="pic" sz="quarter" idx="20"/>
          </p:nvPr>
        </p:nvSpPr>
        <p:spPr>
          <a:xfrm>
            <a:off x="6216650" y="1959360"/>
            <a:ext cx="1245600" cy="1254062"/>
          </a:xfrm>
          <a:prstGeom prst="rect">
            <a:avLst/>
          </a:prstGeom>
          <a:solidFill>
            <a:srgbClr val="E7E7E8"/>
          </a:solidFill>
        </p:spPr>
        <p:txBody>
          <a:bodyPr lIns="72000" tIns="72000" rIns="72000"/>
          <a:lstStyle/>
          <a:p>
            <a:r>
              <a:rPr lang="en-US"/>
              <a:t>Click icon to add picture</a:t>
            </a:r>
            <a:endParaRPr lang="en-GB"/>
          </a:p>
        </p:txBody>
      </p:sp>
    </p:spTree>
    <p:extLst>
      <p:ext uri="{BB962C8B-B14F-4D97-AF65-F5344CB8AC3E}">
        <p14:creationId xmlns:p14="http://schemas.microsoft.com/office/powerpoint/2010/main" val="1039063404"/>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userDrawn="1">
  <p:cSld name="8_Biog x 2">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CAC07C09-AD62-3B76-AF9C-12BEAC1ED8A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8479" cy="553998"/>
          </a:xfrm>
          <a:prstGeom prst="rect">
            <a:avLst/>
          </a:prstGeom>
        </p:spPr>
        <p:txBody>
          <a:bodyPr vert="horz" wrap="square" lIns="0" tIns="0" rIns="0" bIns="0" rtlCol="0" anchor="t" anchorCtr="0">
            <a:spAutoFit/>
          </a:bodyPr>
          <a:lstStyle>
            <a:lvl1pPr>
              <a:defRPr/>
            </a:lvl1pPr>
          </a:lstStyle>
          <a:p>
            <a:r>
              <a:rPr lang="en-US"/>
              <a:t>Biography slide x 2</a:t>
            </a:r>
            <a:endParaRPr lang="en-GB"/>
          </a:p>
        </p:txBody>
      </p:sp>
      <p:sp>
        <p:nvSpPr>
          <p:cNvPr id="4" name="Text Placeholder 5">
            <a:extLst>
              <a:ext uri="{FF2B5EF4-FFF2-40B4-BE49-F238E27FC236}">
                <a16:creationId xmlns:a16="http://schemas.microsoft.com/office/drawing/2014/main" id="{C841AE84-8F1F-58E4-9311-DB80BAE586C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5" name="Date Placeholder 10">
            <a:extLst>
              <a:ext uri="{FF2B5EF4-FFF2-40B4-BE49-F238E27FC236}">
                <a16:creationId xmlns:a16="http://schemas.microsoft.com/office/drawing/2014/main" id="{2DBD1081-2077-3303-650A-C68EE3B32E73}"/>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accent3"/>
                </a:solidFill>
              </a:defRPr>
            </a:lvl1pPr>
          </a:lstStyle>
          <a:p>
            <a:fld id="{BDB041B7-26DE-B547-9765-F299372B69C8}" type="datetime4">
              <a:rPr lang="en-GB" smtClean="0"/>
              <a:pPr/>
              <a:t>29 October 2025</a:t>
            </a:fld>
            <a:endParaRPr lang="en-US"/>
          </a:p>
        </p:txBody>
      </p:sp>
      <p:sp>
        <p:nvSpPr>
          <p:cNvPr id="16" name="Rectangle 15">
            <a:extLst>
              <a:ext uri="{FF2B5EF4-FFF2-40B4-BE49-F238E27FC236}">
                <a16:creationId xmlns:a16="http://schemas.microsoft.com/office/drawing/2014/main" id="{76BAE6E4-DBA5-E9EC-420B-13E38CD2C110}"/>
              </a:ext>
            </a:extLst>
          </p:cNvPr>
          <p:cNvSpPr/>
          <p:nvPr userDrawn="1"/>
        </p:nvSpPr>
        <p:spPr>
          <a:xfrm>
            <a:off x="7775972" y="-1070925"/>
            <a:ext cx="4416027" cy="107092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r>
              <a:rPr lang="en-US" sz="1400" b="0">
                <a:solidFill>
                  <a:srgbClr val="E40046"/>
                </a:solidFill>
              </a:rPr>
              <a:t>Use only for lengthier biographies</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
        <p:nvSpPr>
          <p:cNvPr id="17" name="Slide Number Placeholder 2">
            <a:extLst>
              <a:ext uri="{FF2B5EF4-FFF2-40B4-BE49-F238E27FC236}">
                <a16:creationId xmlns:a16="http://schemas.microsoft.com/office/drawing/2014/main" id="{3F08B53F-89EF-8F8C-B47F-30CEF0959AA0}"/>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725DF649-090C-9CF5-F0EF-456D11A3C4BD}"/>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9" name="Picture Placeholder 3">
            <a:extLst>
              <a:ext uri="{FF2B5EF4-FFF2-40B4-BE49-F238E27FC236}">
                <a16:creationId xmlns:a16="http://schemas.microsoft.com/office/drawing/2014/main" id="{B05CF81C-63CD-E60E-7B9B-9CB169C74B25}"/>
              </a:ext>
            </a:extLst>
          </p:cNvPr>
          <p:cNvSpPr>
            <a:spLocks noGrp="1"/>
          </p:cNvSpPr>
          <p:nvPr>
            <p:ph type="pic" sz="quarter" idx="15"/>
          </p:nvPr>
        </p:nvSpPr>
        <p:spPr>
          <a:xfrm>
            <a:off x="815975" y="1956668"/>
            <a:ext cx="1166191" cy="1174114"/>
          </a:xfrm>
          <a:prstGeom prst="rect">
            <a:avLst/>
          </a:prstGeom>
          <a:solidFill>
            <a:srgbClr val="E7E7E8"/>
          </a:solidFill>
        </p:spPr>
        <p:txBody>
          <a:bodyPr lIns="72000" tIns="72000" rIns="72000"/>
          <a:lstStyle>
            <a:lvl1pPr>
              <a:defRPr sz="1600"/>
            </a:lvl1pPr>
          </a:lstStyle>
          <a:p>
            <a:r>
              <a:rPr lang="en-US"/>
              <a:t>Click icon to add picture</a:t>
            </a:r>
            <a:endParaRPr lang="en-GB"/>
          </a:p>
        </p:txBody>
      </p:sp>
      <p:sp>
        <p:nvSpPr>
          <p:cNvPr id="28" name="Text Placeholder 2">
            <a:extLst>
              <a:ext uri="{FF2B5EF4-FFF2-40B4-BE49-F238E27FC236}">
                <a16:creationId xmlns:a16="http://schemas.microsoft.com/office/drawing/2014/main" id="{5E3BF8A5-FE42-278F-9F13-235CF766E35C}"/>
              </a:ext>
            </a:extLst>
          </p:cNvPr>
          <p:cNvSpPr>
            <a:spLocks noGrp="1"/>
          </p:cNvSpPr>
          <p:nvPr>
            <p:ph type="body" sz="quarter" idx="10" hasCustomPrompt="1"/>
          </p:nvPr>
        </p:nvSpPr>
        <p:spPr>
          <a:xfrm>
            <a:off x="814559" y="3282445"/>
            <a:ext cx="3420892" cy="2876654"/>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29" name="Text Placeholder 7">
            <a:extLst>
              <a:ext uri="{FF2B5EF4-FFF2-40B4-BE49-F238E27FC236}">
                <a16:creationId xmlns:a16="http://schemas.microsoft.com/office/drawing/2014/main" id="{6E3FDF50-3867-D2F2-42BB-7EB6499D762C}"/>
              </a:ext>
            </a:extLst>
          </p:cNvPr>
          <p:cNvSpPr>
            <a:spLocks noGrp="1"/>
          </p:cNvSpPr>
          <p:nvPr>
            <p:ph type="body" sz="quarter" idx="19" hasCustomPrompt="1"/>
          </p:nvPr>
        </p:nvSpPr>
        <p:spPr>
          <a:xfrm>
            <a:off x="2076067" y="2110799"/>
            <a:ext cx="2159383" cy="306502"/>
          </a:xfrm>
        </p:spPr>
        <p:txBody>
          <a:bodyPr/>
          <a:lstStyle>
            <a:lvl1pPr>
              <a:spcBef>
                <a:spcPts val="0"/>
              </a:spcBef>
              <a:defRPr sz="1400" b="1">
                <a:solidFill>
                  <a:schemeClr val="tx2"/>
                </a:solidFill>
                <a:latin typeface="+mn-lt"/>
              </a:defRPr>
            </a:lvl1pPr>
          </a:lstStyle>
          <a:p>
            <a:pPr lvl="0"/>
            <a:r>
              <a:rPr lang="en-US"/>
              <a:t>Name</a:t>
            </a:r>
          </a:p>
        </p:txBody>
      </p:sp>
      <p:sp>
        <p:nvSpPr>
          <p:cNvPr id="30" name="Text Placeholder 7">
            <a:extLst>
              <a:ext uri="{FF2B5EF4-FFF2-40B4-BE49-F238E27FC236}">
                <a16:creationId xmlns:a16="http://schemas.microsoft.com/office/drawing/2014/main" id="{29D27961-1506-B796-C17C-C0927BF8AAB4}"/>
              </a:ext>
            </a:extLst>
          </p:cNvPr>
          <p:cNvSpPr>
            <a:spLocks noGrp="1"/>
          </p:cNvSpPr>
          <p:nvPr>
            <p:ph type="body" sz="quarter" idx="22" hasCustomPrompt="1"/>
          </p:nvPr>
        </p:nvSpPr>
        <p:spPr>
          <a:xfrm>
            <a:off x="2076067" y="2696622"/>
            <a:ext cx="2159383" cy="306502"/>
          </a:xfrm>
        </p:spPr>
        <p:txBody>
          <a:bodyPr/>
          <a:lstStyle>
            <a:lvl1pPr>
              <a:spcBef>
                <a:spcPts val="0"/>
              </a:spcBef>
              <a:defRPr sz="1400" b="0">
                <a:solidFill>
                  <a:schemeClr val="tx1"/>
                </a:solidFill>
                <a:latin typeface="+mn-lt"/>
              </a:defRPr>
            </a:lvl1pPr>
          </a:lstStyle>
          <a:p>
            <a:pPr lvl="0"/>
            <a:r>
              <a:rPr lang="en-US"/>
              <a:t>Title</a:t>
            </a:r>
          </a:p>
        </p:txBody>
      </p:sp>
      <p:sp>
        <p:nvSpPr>
          <p:cNvPr id="3" name="Picture Placeholder 3">
            <a:extLst>
              <a:ext uri="{FF2B5EF4-FFF2-40B4-BE49-F238E27FC236}">
                <a16:creationId xmlns:a16="http://schemas.microsoft.com/office/drawing/2014/main" id="{392D5268-2F0A-D215-A7BB-EFB100CF96D2}"/>
              </a:ext>
            </a:extLst>
          </p:cNvPr>
          <p:cNvSpPr>
            <a:spLocks noGrp="1"/>
          </p:cNvSpPr>
          <p:nvPr>
            <p:ph type="pic" sz="quarter" idx="23"/>
          </p:nvPr>
        </p:nvSpPr>
        <p:spPr>
          <a:xfrm>
            <a:off x="4423561" y="1954891"/>
            <a:ext cx="1166191" cy="1174114"/>
          </a:xfrm>
          <a:prstGeom prst="rect">
            <a:avLst/>
          </a:prstGeom>
          <a:solidFill>
            <a:srgbClr val="E7E7E8"/>
          </a:solidFill>
        </p:spPr>
        <p:txBody>
          <a:bodyPr lIns="72000" tIns="72000" rIns="72000"/>
          <a:lstStyle>
            <a:lvl1pPr>
              <a:defRPr sz="1600"/>
            </a:lvl1pPr>
          </a:lstStyle>
          <a:p>
            <a:r>
              <a:rPr lang="en-US"/>
              <a:t>Click icon to add picture</a:t>
            </a:r>
            <a:endParaRPr lang="en-GB"/>
          </a:p>
        </p:txBody>
      </p:sp>
      <p:sp>
        <p:nvSpPr>
          <p:cNvPr id="7" name="Text Placeholder 2">
            <a:extLst>
              <a:ext uri="{FF2B5EF4-FFF2-40B4-BE49-F238E27FC236}">
                <a16:creationId xmlns:a16="http://schemas.microsoft.com/office/drawing/2014/main" id="{4981AF6E-5575-586C-7E95-F8487F134162}"/>
              </a:ext>
            </a:extLst>
          </p:cNvPr>
          <p:cNvSpPr>
            <a:spLocks noGrp="1"/>
          </p:cNvSpPr>
          <p:nvPr>
            <p:ph type="body" sz="quarter" idx="24" hasCustomPrompt="1"/>
          </p:nvPr>
        </p:nvSpPr>
        <p:spPr>
          <a:xfrm>
            <a:off x="4422145" y="3280668"/>
            <a:ext cx="3420892" cy="2876654"/>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8" name="Text Placeholder 7">
            <a:extLst>
              <a:ext uri="{FF2B5EF4-FFF2-40B4-BE49-F238E27FC236}">
                <a16:creationId xmlns:a16="http://schemas.microsoft.com/office/drawing/2014/main" id="{CBC4B6E6-8772-3B70-144A-EACD64C7AED5}"/>
              </a:ext>
            </a:extLst>
          </p:cNvPr>
          <p:cNvSpPr>
            <a:spLocks noGrp="1"/>
          </p:cNvSpPr>
          <p:nvPr>
            <p:ph type="body" sz="quarter" idx="25" hasCustomPrompt="1"/>
          </p:nvPr>
        </p:nvSpPr>
        <p:spPr>
          <a:xfrm>
            <a:off x="5683653" y="2109022"/>
            <a:ext cx="2159383" cy="306502"/>
          </a:xfrm>
        </p:spPr>
        <p:txBody>
          <a:bodyPr/>
          <a:lstStyle>
            <a:lvl1pPr>
              <a:spcBef>
                <a:spcPts val="0"/>
              </a:spcBef>
              <a:defRPr sz="1400" b="1">
                <a:solidFill>
                  <a:schemeClr val="tx2"/>
                </a:solidFill>
                <a:latin typeface="+mn-lt"/>
              </a:defRPr>
            </a:lvl1pPr>
          </a:lstStyle>
          <a:p>
            <a:pPr lvl="0"/>
            <a:r>
              <a:rPr lang="en-US"/>
              <a:t>Name</a:t>
            </a:r>
          </a:p>
        </p:txBody>
      </p:sp>
      <p:sp>
        <p:nvSpPr>
          <p:cNvPr id="11" name="Text Placeholder 7">
            <a:extLst>
              <a:ext uri="{FF2B5EF4-FFF2-40B4-BE49-F238E27FC236}">
                <a16:creationId xmlns:a16="http://schemas.microsoft.com/office/drawing/2014/main" id="{66407540-F988-3611-ED4D-366C82FFE6C2}"/>
              </a:ext>
            </a:extLst>
          </p:cNvPr>
          <p:cNvSpPr>
            <a:spLocks noGrp="1"/>
          </p:cNvSpPr>
          <p:nvPr>
            <p:ph type="body" sz="quarter" idx="26" hasCustomPrompt="1"/>
          </p:nvPr>
        </p:nvSpPr>
        <p:spPr>
          <a:xfrm>
            <a:off x="5683653" y="2694845"/>
            <a:ext cx="2159383" cy="306502"/>
          </a:xfrm>
        </p:spPr>
        <p:txBody>
          <a:bodyPr/>
          <a:lstStyle>
            <a:lvl1pPr>
              <a:spcBef>
                <a:spcPts val="0"/>
              </a:spcBef>
              <a:defRPr sz="1400" b="0">
                <a:solidFill>
                  <a:schemeClr val="tx1"/>
                </a:solidFill>
                <a:latin typeface="+mn-lt"/>
              </a:defRPr>
            </a:lvl1pPr>
          </a:lstStyle>
          <a:p>
            <a:pPr lvl="0"/>
            <a:r>
              <a:rPr lang="en-US"/>
              <a:t>Title</a:t>
            </a:r>
          </a:p>
        </p:txBody>
      </p:sp>
      <p:sp>
        <p:nvSpPr>
          <p:cNvPr id="13" name="Picture Placeholder 3">
            <a:extLst>
              <a:ext uri="{FF2B5EF4-FFF2-40B4-BE49-F238E27FC236}">
                <a16:creationId xmlns:a16="http://schemas.microsoft.com/office/drawing/2014/main" id="{FAA941C1-6898-D7AB-B44C-9E08BC0C5C15}"/>
              </a:ext>
            </a:extLst>
          </p:cNvPr>
          <p:cNvSpPr>
            <a:spLocks noGrp="1"/>
          </p:cNvSpPr>
          <p:nvPr>
            <p:ph type="pic" sz="quarter" idx="27"/>
          </p:nvPr>
        </p:nvSpPr>
        <p:spPr>
          <a:xfrm>
            <a:off x="8015288" y="1959360"/>
            <a:ext cx="1166191" cy="1174114"/>
          </a:xfrm>
          <a:prstGeom prst="rect">
            <a:avLst/>
          </a:prstGeom>
          <a:solidFill>
            <a:srgbClr val="E7E7E8"/>
          </a:solidFill>
        </p:spPr>
        <p:txBody>
          <a:bodyPr lIns="72000" tIns="72000" rIns="72000"/>
          <a:lstStyle>
            <a:lvl1pPr>
              <a:defRPr sz="1600"/>
            </a:lvl1pPr>
          </a:lstStyle>
          <a:p>
            <a:r>
              <a:rPr lang="en-US"/>
              <a:t>Click icon to add picture</a:t>
            </a:r>
            <a:endParaRPr lang="en-GB"/>
          </a:p>
        </p:txBody>
      </p:sp>
      <p:sp>
        <p:nvSpPr>
          <p:cNvPr id="14" name="Text Placeholder 2">
            <a:extLst>
              <a:ext uri="{FF2B5EF4-FFF2-40B4-BE49-F238E27FC236}">
                <a16:creationId xmlns:a16="http://schemas.microsoft.com/office/drawing/2014/main" id="{73E4BC0C-7F57-E414-4597-F740BB073E26}"/>
              </a:ext>
            </a:extLst>
          </p:cNvPr>
          <p:cNvSpPr>
            <a:spLocks noGrp="1"/>
          </p:cNvSpPr>
          <p:nvPr>
            <p:ph type="body" sz="quarter" idx="28" hasCustomPrompt="1"/>
          </p:nvPr>
        </p:nvSpPr>
        <p:spPr>
          <a:xfrm>
            <a:off x="8013872" y="3285137"/>
            <a:ext cx="3420892" cy="2876654"/>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22" name="Text Placeholder 7">
            <a:extLst>
              <a:ext uri="{FF2B5EF4-FFF2-40B4-BE49-F238E27FC236}">
                <a16:creationId xmlns:a16="http://schemas.microsoft.com/office/drawing/2014/main" id="{E0F91699-5314-781C-1820-506BD09E9523}"/>
              </a:ext>
            </a:extLst>
          </p:cNvPr>
          <p:cNvSpPr>
            <a:spLocks noGrp="1"/>
          </p:cNvSpPr>
          <p:nvPr>
            <p:ph type="body" sz="quarter" idx="29" hasCustomPrompt="1"/>
          </p:nvPr>
        </p:nvSpPr>
        <p:spPr>
          <a:xfrm>
            <a:off x="9275380" y="2113491"/>
            <a:ext cx="2159383" cy="306502"/>
          </a:xfrm>
        </p:spPr>
        <p:txBody>
          <a:bodyPr/>
          <a:lstStyle>
            <a:lvl1pPr>
              <a:spcBef>
                <a:spcPts val="0"/>
              </a:spcBef>
              <a:defRPr sz="1400" b="1">
                <a:solidFill>
                  <a:schemeClr val="tx2"/>
                </a:solidFill>
                <a:latin typeface="+mn-lt"/>
              </a:defRPr>
            </a:lvl1pPr>
          </a:lstStyle>
          <a:p>
            <a:pPr lvl="0"/>
            <a:r>
              <a:rPr lang="en-US"/>
              <a:t>Name</a:t>
            </a:r>
          </a:p>
        </p:txBody>
      </p:sp>
      <p:sp>
        <p:nvSpPr>
          <p:cNvPr id="23" name="Text Placeholder 7">
            <a:extLst>
              <a:ext uri="{FF2B5EF4-FFF2-40B4-BE49-F238E27FC236}">
                <a16:creationId xmlns:a16="http://schemas.microsoft.com/office/drawing/2014/main" id="{5BB83E18-A80F-18CF-AD01-1CB0415B3763}"/>
              </a:ext>
            </a:extLst>
          </p:cNvPr>
          <p:cNvSpPr>
            <a:spLocks noGrp="1"/>
          </p:cNvSpPr>
          <p:nvPr>
            <p:ph type="body" sz="quarter" idx="30" hasCustomPrompt="1"/>
          </p:nvPr>
        </p:nvSpPr>
        <p:spPr>
          <a:xfrm>
            <a:off x="9275380" y="2699314"/>
            <a:ext cx="2159383" cy="306502"/>
          </a:xfrm>
        </p:spPr>
        <p:txBody>
          <a:bodyPr/>
          <a:lstStyle>
            <a:lvl1pPr>
              <a:spcBef>
                <a:spcPts val="0"/>
              </a:spcBef>
              <a:defRPr sz="1400" b="0">
                <a:solidFill>
                  <a:schemeClr val="tx1"/>
                </a:solidFill>
                <a:latin typeface="+mn-lt"/>
              </a:defRPr>
            </a:lvl1pPr>
          </a:lstStyle>
          <a:p>
            <a:pPr lvl="0"/>
            <a:r>
              <a:rPr lang="en-US"/>
              <a:t>Title</a:t>
            </a:r>
          </a:p>
        </p:txBody>
      </p:sp>
    </p:spTree>
    <p:extLst>
      <p:ext uri="{BB962C8B-B14F-4D97-AF65-F5344CB8AC3E}">
        <p14:creationId xmlns:p14="http://schemas.microsoft.com/office/powerpoint/2010/main" val="3375379877"/>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userDrawn="1">
  <p:cSld name="9_Biog x 2">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CAC07C09-AD62-3B76-AF9C-12BEAC1ED8A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8479" cy="553998"/>
          </a:xfrm>
          <a:prstGeom prst="rect">
            <a:avLst/>
          </a:prstGeom>
        </p:spPr>
        <p:txBody>
          <a:bodyPr vert="horz" wrap="square" lIns="0" tIns="0" rIns="0" bIns="0" rtlCol="0" anchor="t" anchorCtr="0">
            <a:spAutoFit/>
          </a:bodyPr>
          <a:lstStyle>
            <a:lvl1pPr>
              <a:defRPr/>
            </a:lvl1pPr>
          </a:lstStyle>
          <a:p>
            <a:r>
              <a:rPr lang="en-US"/>
              <a:t>Biography slide x 2</a:t>
            </a:r>
            <a:endParaRPr lang="en-GB"/>
          </a:p>
        </p:txBody>
      </p:sp>
      <p:sp>
        <p:nvSpPr>
          <p:cNvPr id="4" name="Text Placeholder 5">
            <a:extLst>
              <a:ext uri="{FF2B5EF4-FFF2-40B4-BE49-F238E27FC236}">
                <a16:creationId xmlns:a16="http://schemas.microsoft.com/office/drawing/2014/main" id="{C841AE84-8F1F-58E4-9311-DB80BAE586C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5" name="Date Placeholder 10">
            <a:extLst>
              <a:ext uri="{FF2B5EF4-FFF2-40B4-BE49-F238E27FC236}">
                <a16:creationId xmlns:a16="http://schemas.microsoft.com/office/drawing/2014/main" id="{2DBD1081-2077-3303-650A-C68EE3B32E73}"/>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accent3"/>
                </a:solidFill>
              </a:defRPr>
            </a:lvl1pPr>
          </a:lstStyle>
          <a:p>
            <a:fld id="{BDB041B7-26DE-B547-9765-F299372B69C8}" type="datetime4">
              <a:rPr lang="en-GB" smtClean="0"/>
              <a:pPr/>
              <a:t>29 October 2025</a:t>
            </a:fld>
            <a:endParaRPr lang="en-US"/>
          </a:p>
        </p:txBody>
      </p:sp>
      <p:sp>
        <p:nvSpPr>
          <p:cNvPr id="16" name="Rectangle 15">
            <a:extLst>
              <a:ext uri="{FF2B5EF4-FFF2-40B4-BE49-F238E27FC236}">
                <a16:creationId xmlns:a16="http://schemas.microsoft.com/office/drawing/2014/main" id="{76BAE6E4-DBA5-E9EC-420B-13E38CD2C110}"/>
              </a:ext>
            </a:extLst>
          </p:cNvPr>
          <p:cNvSpPr/>
          <p:nvPr userDrawn="1"/>
        </p:nvSpPr>
        <p:spPr>
          <a:xfrm>
            <a:off x="7775972" y="-1070925"/>
            <a:ext cx="4416027" cy="107092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r>
              <a:rPr lang="en-US" sz="1400" b="0">
                <a:solidFill>
                  <a:srgbClr val="E40046"/>
                </a:solidFill>
              </a:rPr>
              <a:t>Use only for lengthier biographies</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
        <p:nvSpPr>
          <p:cNvPr id="17" name="Slide Number Placeholder 2">
            <a:extLst>
              <a:ext uri="{FF2B5EF4-FFF2-40B4-BE49-F238E27FC236}">
                <a16:creationId xmlns:a16="http://schemas.microsoft.com/office/drawing/2014/main" id="{3F08B53F-89EF-8F8C-B47F-30CEF0959AA0}"/>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725DF649-090C-9CF5-F0EF-456D11A3C4BD}"/>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9" name="Picture Placeholder 3">
            <a:extLst>
              <a:ext uri="{FF2B5EF4-FFF2-40B4-BE49-F238E27FC236}">
                <a16:creationId xmlns:a16="http://schemas.microsoft.com/office/drawing/2014/main" id="{B05CF81C-63CD-E60E-7B9B-9CB169C74B25}"/>
              </a:ext>
            </a:extLst>
          </p:cNvPr>
          <p:cNvSpPr>
            <a:spLocks noGrp="1"/>
          </p:cNvSpPr>
          <p:nvPr>
            <p:ph type="pic" sz="quarter" idx="15"/>
          </p:nvPr>
        </p:nvSpPr>
        <p:spPr>
          <a:xfrm>
            <a:off x="814559" y="1855452"/>
            <a:ext cx="897998" cy="904099"/>
          </a:xfrm>
          <a:prstGeom prst="rect">
            <a:avLst/>
          </a:prstGeom>
          <a:solidFill>
            <a:srgbClr val="E7E7E8"/>
          </a:solidFill>
        </p:spPr>
        <p:txBody>
          <a:bodyPr lIns="72000" tIns="72000" rIns="72000"/>
          <a:lstStyle>
            <a:lvl1pPr>
              <a:defRPr sz="1200"/>
            </a:lvl1pPr>
          </a:lstStyle>
          <a:p>
            <a:r>
              <a:rPr lang="en-US"/>
              <a:t>Click icon to add picture</a:t>
            </a:r>
            <a:endParaRPr lang="en-GB"/>
          </a:p>
        </p:txBody>
      </p:sp>
      <p:sp>
        <p:nvSpPr>
          <p:cNvPr id="28" name="Text Placeholder 2">
            <a:extLst>
              <a:ext uri="{FF2B5EF4-FFF2-40B4-BE49-F238E27FC236}">
                <a16:creationId xmlns:a16="http://schemas.microsoft.com/office/drawing/2014/main" id="{5E3BF8A5-FE42-278F-9F13-235CF766E35C}"/>
              </a:ext>
            </a:extLst>
          </p:cNvPr>
          <p:cNvSpPr>
            <a:spLocks noGrp="1"/>
          </p:cNvSpPr>
          <p:nvPr>
            <p:ph type="body" sz="quarter" idx="10" hasCustomPrompt="1"/>
          </p:nvPr>
        </p:nvSpPr>
        <p:spPr>
          <a:xfrm>
            <a:off x="814559" y="3490780"/>
            <a:ext cx="2520779" cy="2668318"/>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29" name="Text Placeholder 7">
            <a:extLst>
              <a:ext uri="{FF2B5EF4-FFF2-40B4-BE49-F238E27FC236}">
                <a16:creationId xmlns:a16="http://schemas.microsoft.com/office/drawing/2014/main" id="{6E3FDF50-3867-D2F2-42BB-7EB6499D762C}"/>
              </a:ext>
            </a:extLst>
          </p:cNvPr>
          <p:cNvSpPr>
            <a:spLocks noGrp="1"/>
          </p:cNvSpPr>
          <p:nvPr>
            <p:ph type="body" sz="quarter" idx="19" hasCustomPrompt="1"/>
          </p:nvPr>
        </p:nvSpPr>
        <p:spPr>
          <a:xfrm>
            <a:off x="814558" y="2854290"/>
            <a:ext cx="2542241" cy="306502"/>
          </a:xfrm>
        </p:spPr>
        <p:txBody>
          <a:bodyPr/>
          <a:lstStyle>
            <a:lvl1pPr>
              <a:spcBef>
                <a:spcPts val="0"/>
              </a:spcBef>
              <a:defRPr sz="1400" b="1">
                <a:solidFill>
                  <a:schemeClr val="tx2"/>
                </a:solidFill>
                <a:latin typeface="+mn-lt"/>
              </a:defRPr>
            </a:lvl1pPr>
          </a:lstStyle>
          <a:p>
            <a:pPr lvl="0"/>
            <a:r>
              <a:rPr lang="en-US"/>
              <a:t>Name</a:t>
            </a:r>
          </a:p>
        </p:txBody>
      </p:sp>
      <p:sp>
        <p:nvSpPr>
          <p:cNvPr id="30" name="Text Placeholder 7">
            <a:extLst>
              <a:ext uri="{FF2B5EF4-FFF2-40B4-BE49-F238E27FC236}">
                <a16:creationId xmlns:a16="http://schemas.microsoft.com/office/drawing/2014/main" id="{29D27961-1506-B796-C17C-C0927BF8AAB4}"/>
              </a:ext>
            </a:extLst>
          </p:cNvPr>
          <p:cNvSpPr>
            <a:spLocks noGrp="1"/>
          </p:cNvSpPr>
          <p:nvPr>
            <p:ph type="body" sz="quarter" idx="22" hasCustomPrompt="1"/>
          </p:nvPr>
        </p:nvSpPr>
        <p:spPr>
          <a:xfrm>
            <a:off x="814558" y="3186970"/>
            <a:ext cx="2542241" cy="306502"/>
          </a:xfrm>
        </p:spPr>
        <p:txBody>
          <a:bodyPr/>
          <a:lstStyle>
            <a:lvl1pPr>
              <a:spcBef>
                <a:spcPts val="0"/>
              </a:spcBef>
              <a:defRPr sz="1400" b="0">
                <a:solidFill>
                  <a:schemeClr val="tx1"/>
                </a:solidFill>
                <a:latin typeface="+mn-lt"/>
              </a:defRPr>
            </a:lvl1pPr>
          </a:lstStyle>
          <a:p>
            <a:pPr lvl="0"/>
            <a:r>
              <a:rPr lang="en-US"/>
              <a:t>Title</a:t>
            </a:r>
          </a:p>
        </p:txBody>
      </p:sp>
      <p:sp>
        <p:nvSpPr>
          <p:cNvPr id="25" name="Picture Placeholder 3">
            <a:extLst>
              <a:ext uri="{FF2B5EF4-FFF2-40B4-BE49-F238E27FC236}">
                <a16:creationId xmlns:a16="http://schemas.microsoft.com/office/drawing/2014/main" id="{F2C6DF06-3670-710F-232B-A2F6BC3057F3}"/>
              </a:ext>
            </a:extLst>
          </p:cNvPr>
          <p:cNvSpPr>
            <a:spLocks noGrp="1"/>
          </p:cNvSpPr>
          <p:nvPr>
            <p:ph type="pic" sz="quarter" idx="23"/>
          </p:nvPr>
        </p:nvSpPr>
        <p:spPr>
          <a:xfrm>
            <a:off x="3526009" y="1859869"/>
            <a:ext cx="897998" cy="904099"/>
          </a:xfrm>
          <a:prstGeom prst="rect">
            <a:avLst/>
          </a:prstGeom>
          <a:solidFill>
            <a:srgbClr val="E7E7E8"/>
          </a:solidFill>
        </p:spPr>
        <p:txBody>
          <a:bodyPr lIns="72000" tIns="72000" rIns="72000"/>
          <a:lstStyle>
            <a:lvl1pPr>
              <a:defRPr sz="1200"/>
            </a:lvl1pPr>
          </a:lstStyle>
          <a:p>
            <a:r>
              <a:rPr lang="en-US"/>
              <a:t>Click icon to add picture</a:t>
            </a:r>
            <a:endParaRPr lang="en-GB"/>
          </a:p>
        </p:txBody>
      </p:sp>
      <p:sp>
        <p:nvSpPr>
          <p:cNvPr id="26" name="Text Placeholder 2">
            <a:extLst>
              <a:ext uri="{FF2B5EF4-FFF2-40B4-BE49-F238E27FC236}">
                <a16:creationId xmlns:a16="http://schemas.microsoft.com/office/drawing/2014/main" id="{C12E0DEF-B1EE-488F-4918-3F9D52EA0CBC}"/>
              </a:ext>
            </a:extLst>
          </p:cNvPr>
          <p:cNvSpPr>
            <a:spLocks noGrp="1"/>
          </p:cNvSpPr>
          <p:nvPr>
            <p:ph type="body" sz="quarter" idx="24" hasCustomPrompt="1"/>
          </p:nvPr>
        </p:nvSpPr>
        <p:spPr>
          <a:xfrm>
            <a:off x="3526009" y="3495197"/>
            <a:ext cx="2520779" cy="2668318"/>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32" name="Picture Placeholder 3">
            <a:extLst>
              <a:ext uri="{FF2B5EF4-FFF2-40B4-BE49-F238E27FC236}">
                <a16:creationId xmlns:a16="http://schemas.microsoft.com/office/drawing/2014/main" id="{AE0DACA8-7747-11D7-C695-1CF89E571370}"/>
              </a:ext>
            </a:extLst>
          </p:cNvPr>
          <p:cNvSpPr>
            <a:spLocks noGrp="1"/>
          </p:cNvSpPr>
          <p:nvPr>
            <p:ph type="pic" sz="quarter" idx="27"/>
          </p:nvPr>
        </p:nvSpPr>
        <p:spPr>
          <a:xfrm>
            <a:off x="6215998" y="1853727"/>
            <a:ext cx="897998" cy="904099"/>
          </a:xfrm>
          <a:prstGeom prst="rect">
            <a:avLst/>
          </a:prstGeom>
          <a:solidFill>
            <a:srgbClr val="E7E7E8"/>
          </a:solidFill>
        </p:spPr>
        <p:txBody>
          <a:bodyPr lIns="72000" tIns="72000" rIns="72000"/>
          <a:lstStyle>
            <a:lvl1pPr>
              <a:defRPr sz="1200"/>
            </a:lvl1pPr>
          </a:lstStyle>
          <a:p>
            <a:r>
              <a:rPr lang="en-US"/>
              <a:t>Click icon to add picture</a:t>
            </a:r>
            <a:endParaRPr lang="en-GB"/>
          </a:p>
        </p:txBody>
      </p:sp>
      <p:sp>
        <p:nvSpPr>
          <p:cNvPr id="33" name="Text Placeholder 2">
            <a:extLst>
              <a:ext uri="{FF2B5EF4-FFF2-40B4-BE49-F238E27FC236}">
                <a16:creationId xmlns:a16="http://schemas.microsoft.com/office/drawing/2014/main" id="{0D44B368-DB8F-C365-A0DE-4D59C0AD1B16}"/>
              </a:ext>
            </a:extLst>
          </p:cNvPr>
          <p:cNvSpPr>
            <a:spLocks noGrp="1"/>
          </p:cNvSpPr>
          <p:nvPr>
            <p:ph type="body" sz="quarter" idx="28" hasCustomPrompt="1"/>
          </p:nvPr>
        </p:nvSpPr>
        <p:spPr>
          <a:xfrm>
            <a:off x="6215998" y="3489055"/>
            <a:ext cx="2520779" cy="2668318"/>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36" name="Picture Placeholder 3">
            <a:extLst>
              <a:ext uri="{FF2B5EF4-FFF2-40B4-BE49-F238E27FC236}">
                <a16:creationId xmlns:a16="http://schemas.microsoft.com/office/drawing/2014/main" id="{32F9F671-F799-7F08-8D2F-F4494EDBEF29}"/>
              </a:ext>
            </a:extLst>
          </p:cNvPr>
          <p:cNvSpPr>
            <a:spLocks noGrp="1"/>
          </p:cNvSpPr>
          <p:nvPr>
            <p:ph type="pic" sz="quarter" idx="31"/>
          </p:nvPr>
        </p:nvSpPr>
        <p:spPr>
          <a:xfrm>
            <a:off x="8927448" y="1858144"/>
            <a:ext cx="897998" cy="904099"/>
          </a:xfrm>
          <a:prstGeom prst="rect">
            <a:avLst/>
          </a:prstGeom>
          <a:solidFill>
            <a:srgbClr val="E7E7E8"/>
          </a:solidFill>
        </p:spPr>
        <p:txBody>
          <a:bodyPr lIns="72000" tIns="72000" rIns="72000"/>
          <a:lstStyle>
            <a:lvl1pPr>
              <a:defRPr sz="1200"/>
            </a:lvl1pPr>
          </a:lstStyle>
          <a:p>
            <a:r>
              <a:rPr lang="en-US"/>
              <a:t>Click icon to add picture</a:t>
            </a:r>
            <a:endParaRPr lang="en-GB"/>
          </a:p>
        </p:txBody>
      </p:sp>
      <p:sp>
        <p:nvSpPr>
          <p:cNvPr id="37" name="Text Placeholder 2">
            <a:extLst>
              <a:ext uri="{FF2B5EF4-FFF2-40B4-BE49-F238E27FC236}">
                <a16:creationId xmlns:a16="http://schemas.microsoft.com/office/drawing/2014/main" id="{FDB7CAFB-2D86-4193-4E1F-DF5A02DE5329}"/>
              </a:ext>
            </a:extLst>
          </p:cNvPr>
          <p:cNvSpPr>
            <a:spLocks noGrp="1"/>
          </p:cNvSpPr>
          <p:nvPr>
            <p:ph type="body" sz="quarter" idx="32" hasCustomPrompt="1"/>
          </p:nvPr>
        </p:nvSpPr>
        <p:spPr>
          <a:xfrm>
            <a:off x="8927448" y="3493472"/>
            <a:ext cx="2520779" cy="2668318"/>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40" name="Text Placeholder 7">
            <a:extLst>
              <a:ext uri="{FF2B5EF4-FFF2-40B4-BE49-F238E27FC236}">
                <a16:creationId xmlns:a16="http://schemas.microsoft.com/office/drawing/2014/main" id="{6329F46C-FBCA-DB14-7528-E9A3EE7D87AE}"/>
              </a:ext>
            </a:extLst>
          </p:cNvPr>
          <p:cNvSpPr>
            <a:spLocks noGrp="1"/>
          </p:cNvSpPr>
          <p:nvPr>
            <p:ph type="body" sz="quarter" idx="35" hasCustomPrompt="1"/>
          </p:nvPr>
        </p:nvSpPr>
        <p:spPr>
          <a:xfrm>
            <a:off x="3515278" y="2854290"/>
            <a:ext cx="2542241" cy="306502"/>
          </a:xfrm>
        </p:spPr>
        <p:txBody>
          <a:bodyPr/>
          <a:lstStyle>
            <a:lvl1pPr>
              <a:spcBef>
                <a:spcPts val="0"/>
              </a:spcBef>
              <a:defRPr sz="1400" b="1">
                <a:solidFill>
                  <a:schemeClr val="tx2"/>
                </a:solidFill>
                <a:latin typeface="+mn-lt"/>
              </a:defRPr>
            </a:lvl1pPr>
          </a:lstStyle>
          <a:p>
            <a:pPr lvl="0"/>
            <a:r>
              <a:rPr lang="en-US"/>
              <a:t>Name</a:t>
            </a:r>
          </a:p>
        </p:txBody>
      </p:sp>
      <p:sp>
        <p:nvSpPr>
          <p:cNvPr id="41" name="Text Placeholder 7">
            <a:extLst>
              <a:ext uri="{FF2B5EF4-FFF2-40B4-BE49-F238E27FC236}">
                <a16:creationId xmlns:a16="http://schemas.microsoft.com/office/drawing/2014/main" id="{6F250587-E67E-F574-4BA4-D27945398975}"/>
              </a:ext>
            </a:extLst>
          </p:cNvPr>
          <p:cNvSpPr>
            <a:spLocks noGrp="1"/>
          </p:cNvSpPr>
          <p:nvPr>
            <p:ph type="body" sz="quarter" idx="36" hasCustomPrompt="1"/>
          </p:nvPr>
        </p:nvSpPr>
        <p:spPr>
          <a:xfrm>
            <a:off x="3515278" y="3186970"/>
            <a:ext cx="2542241" cy="306502"/>
          </a:xfrm>
        </p:spPr>
        <p:txBody>
          <a:bodyPr/>
          <a:lstStyle>
            <a:lvl1pPr>
              <a:spcBef>
                <a:spcPts val="0"/>
              </a:spcBef>
              <a:defRPr sz="1400" b="0">
                <a:solidFill>
                  <a:schemeClr val="tx1"/>
                </a:solidFill>
                <a:latin typeface="+mn-lt"/>
              </a:defRPr>
            </a:lvl1pPr>
          </a:lstStyle>
          <a:p>
            <a:pPr lvl="0"/>
            <a:r>
              <a:rPr lang="en-US"/>
              <a:t>Title</a:t>
            </a:r>
          </a:p>
        </p:txBody>
      </p:sp>
      <p:sp>
        <p:nvSpPr>
          <p:cNvPr id="42" name="Text Placeholder 7">
            <a:extLst>
              <a:ext uri="{FF2B5EF4-FFF2-40B4-BE49-F238E27FC236}">
                <a16:creationId xmlns:a16="http://schemas.microsoft.com/office/drawing/2014/main" id="{A49D5C32-44E8-4058-2C23-78C3248828D4}"/>
              </a:ext>
            </a:extLst>
          </p:cNvPr>
          <p:cNvSpPr>
            <a:spLocks noGrp="1"/>
          </p:cNvSpPr>
          <p:nvPr>
            <p:ph type="body" sz="quarter" idx="37" hasCustomPrompt="1"/>
          </p:nvPr>
        </p:nvSpPr>
        <p:spPr>
          <a:xfrm>
            <a:off x="6215517" y="2851923"/>
            <a:ext cx="2542241" cy="306502"/>
          </a:xfrm>
        </p:spPr>
        <p:txBody>
          <a:bodyPr/>
          <a:lstStyle>
            <a:lvl1pPr>
              <a:spcBef>
                <a:spcPts val="0"/>
              </a:spcBef>
              <a:defRPr sz="1400" b="1">
                <a:solidFill>
                  <a:schemeClr val="tx2"/>
                </a:solidFill>
                <a:latin typeface="+mn-lt"/>
              </a:defRPr>
            </a:lvl1pPr>
          </a:lstStyle>
          <a:p>
            <a:pPr lvl="0"/>
            <a:r>
              <a:rPr lang="en-US"/>
              <a:t>Name</a:t>
            </a:r>
          </a:p>
        </p:txBody>
      </p:sp>
      <p:sp>
        <p:nvSpPr>
          <p:cNvPr id="43" name="Text Placeholder 7">
            <a:extLst>
              <a:ext uri="{FF2B5EF4-FFF2-40B4-BE49-F238E27FC236}">
                <a16:creationId xmlns:a16="http://schemas.microsoft.com/office/drawing/2014/main" id="{3FDDD2D5-A5A1-2E10-5CD4-2C02087E40A6}"/>
              </a:ext>
            </a:extLst>
          </p:cNvPr>
          <p:cNvSpPr>
            <a:spLocks noGrp="1"/>
          </p:cNvSpPr>
          <p:nvPr>
            <p:ph type="body" sz="quarter" idx="38" hasCustomPrompt="1"/>
          </p:nvPr>
        </p:nvSpPr>
        <p:spPr>
          <a:xfrm>
            <a:off x="6215517" y="3184603"/>
            <a:ext cx="2542241" cy="306502"/>
          </a:xfrm>
        </p:spPr>
        <p:txBody>
          <a:bodyPr/>
          <a:lstStyle>
            <a:lvl1pPr>
              <a:spcBef>
                <a:spcPts val="0"/>
              </a:spcBef>
              <a:defRPr sz="1400" b="0">
                <a:solidFill>
                  <a:schemeClr val="tx1"/>
                </a:solidFill>
                <a:latin typeface="+mn-lt"/>
              </a:defRPr>
            </a:lvl1pPr>
          </a:lstStyle>
          <a:p>
            <a:pPr lvl="0"/>
            <a:r>
              <a:rPr lang="en-US"/>
              <a:t>Title</a:t>
            </a:r>
          </a:p>
        </p:txBody>
      </p:sp>
      <p:sp>
        <p:nvSpPr>
          <p:cNvPr id="44" name="Text Placeholder 7">
            <a:extLst>
              <a:ext uri="{FF2B5EF4-FFF2-40B4-BE49-F238E27FC236}">
                <a16:creationId xmlns:a16="http://schemas.microsoft.com/office/drawing/2014/main" id="{5188FEE3-D2FB-DEE9-71F9-951C5ECD73FF}"/>
              </a:ext>
            </a:extLst>
          </p:cNvPr>
          <p:cNvSpPr>
            <a:spLocks noGrp="1"/>
          </p:cNvSpPr>
          <p:nvPr>
            <p:ph type="body" sz="quarter" idx="39" hasCustomPrompt="1"/>
          </p:nvPr>
        </p:nvSpPr>
        <p:spPr>
          <a:xfrm>
            <a:off x="8916237" y="2851923"/>
            <a:ext cx="2542241" cy="306502"/>
          </a:xfrm>
        </p:spPr>
        <p:txBody>
          <a:bodyPr/>
          <a:lstStyle>
            <a:lvl1pPr>
              <a:spcBef>
                <a:spcPts val="0"/>
              </a:spcBef>
              <a:defRPr sz="1400" b="1">
                <a:solidFill>
                  <a:schemeClr val="tx2"/>
                </a:solidFill>
                <a:latin typeface="+mn-lt"/>
              </a:defRPr>
            </a:lvl1pPr>
          </a:lstStyle>
          <a:p>
            <a:pPr lvl="0"/>
            <a:r>
              <a:rPr lang="en-US"/>
              <a:t>Name</a:t>
            </a:r>
          </a:p>
        </p:txBody>
      </p:sp>
      <p:sp>
        <p:nvSpPr>
          <p:cNvPr id="45" name="Text Placeholder 7">
            <a:extLst>
              <a:ext uri="{FF2B5EF4-FFF2-40B4-BE49-F238E27FC236}">
                <a16:creationId xmlns:a16="http://schemas.microsoft.com/office/drawing/2014/main" id="{13A428F6-9A06-F8F4-18B0-417F7DBFBC65}"/>
              </a:ext>
            </a:extLst>
          </p:cNvPr>
          <p:cNvSpPr>
            <a:spLocks noGrp="1"/>
          </p:cNvSpPr>
          <p:nvPr>
            <p:ph type="body" sz="quarter" idx="40" hasCustomPrompt="1"/>
          </p:nvPr>
        </p:nvSpPr>
        <p:spPr>
          <a:xfrm>
            <a:off x="8916237" y="3184603"/>
            <a:ext cx="2542241" cy="306502"/>
          </a:xfrm>
        </p:spPr>
        <p:txBody>
          <a:bodyPr/>
          <a:lstStyle>
            <a:lvl1pPr>
              <a:spcBef>
                <a:spcPts val="0"/>
              </a:spcBef>
              <a:defRPr sz="1400" b="0">
                <a:solidFill>
                  <a:schemeClr val="tx1"/>
                </a:solidFill>
                <a:latin typeface="+mn-lt"/>
              </a:defRPr>
            </a:lvl1pPr>
          </a:lstStyle>
          <a:p>
            <a:pPr lvl="0"/>
            <a:r>
              <a:rPr lang="en-US"/>
              <a:t>Title</a:t>
            </a:r>
          </a:p>
        </p:txBody>
      </p:sp>
    </p:spTree>
    <p:extLst>
      <p:ext uri="{BB962C8B-B14F-4D97-AF65-F5344CB8AC3E}">
        <p14:creationId xmlns:p14="http://schemas.microsoft.com/office/powerpoint/2010/main" val="1038744808"/>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userDrawn="1">
  <p:cSld name="12_One column">
    <p:bg>
      <p:bgPr>
        <a:solidFill>
          <a:schemeClr val="tx1"/>
        </a:solidFill>
        <a:effectLst/>
      </p:bgPr>
    </p:bg>
    <p:spTree>
      <p:nvGrpSpPr>
        <p:cNvPr id="1" name=""/>
        <p:cNvGrpSpPr/>
        <p:nvPr/>
      </p:nvGrpSpPr>
      <p:grpSpPr>
        <a:xfrm>
          <a:off x="0" y="0"/>
          <a:ext cx="0" cy="0"/>
          <a:chOff x="0" y="0"/>
          <a:chExt cx="0" cy="0"/>
        </a:xfrm>
      </p:grpSpPr>
      <p:pic>
        <p:nvPicPr>
          <p:cNvPr id="2" name="Graphic 1">
            <a:extLst>
              <a:ext uri="{FF2B5EF4-FFF2-40B4-BE49-F238E27FC236}">
                <a16:creationId xmlns:a16="http://schemas.microsoft.com/office/drawing/2014/main" id="{6C185154-DE9E-1C49-DA46-97DA2475048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p:spPr>
        <p:txBody>
          <a:bodyPr vert="horz" wrap="square" lIns="0" tIns="0" rIns="0" bIns="0" rtlCol="0" anchor="t" anchorCtr="0">
            <a:noAutofit/>
          </a:bodyPr>
          <a:lstStyle>
            <a:lvl1pPr algn="ctr">
              <a:defRPr lang="en-GB" sz="2800" b="0" cap="none">
                <a:solidFill>
                  <a:schemeClr val="bg1"/>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p:spPr>
        <p:txBody>
          <a:bodyPr/>
          <a:lstStyle>
            <a:lvl1pPr algn="ctr">
              <a:defRPr sz="1600" b="1">
                <a:solidFill>
                  <a:schemeClr val="bg1"/>
                </a:solidFill>
              </a:defRPr>
            </a:lvl1pPr>
          </a:lstStyle>
          <a:p>
            <a:pPr lvl="0"/>
            <a:r>
              <a:rPr lang="en-GB"/>
              <a:t>Add source here</a:t>
            </a:r>
            <a:endParaRPr lang="en-US"/>
          </a:p>
        </p:txBody>
      </p:sp>
      <p:sp>
        <p:nvSpPr>
          <p:cNvPr id="5" name="Date Placeholder 10">
            <a:extLst>
              <a:ext uri="{FF2B5EF4-FFF2-40B4-BE49-F238E27FC236}">
                <a16:creationId xmlns:a16="http://schemas.microsoft.com/office/drawing/2014/main" id="{2E326348-B88B-9499-FAAB-AB8A660338B6}"/>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1"/>
                </a:solidFill>
              </a:defRPr>
            </a:lvl1pPr>
          </a:lstStyle>
          <a:p>
            <a:fld id="{A581476D-03B7-9346-B3B0-A8FA49040A18}" type="datetime4">
              <a:rPr lang="en-GB" smtClean="0"/>
              <a:t>29 October 2025</a:t>
            </a:fld>
            <a:endParaRPr lang="en-US"/>
          </a:p>
        </p:txBody>
      </p:sp>
      <p:grpSp>
        <p:nvGrpSpPr>
          <p:cNvPr id="25" name="Group 24">
            <a:extLst>
              <a:ext uri="{FF2B5EF4-FFF2-40B4-BE49-F238E27FC236}">
                <a16:creationId xmlns:a16="http://schemas.microsoft.com/office/drawing/2014/main" id="{1C7C420A-DE6E-87C4-708F-241E4029EAF9}"/>
              </a:ext>
            </a:extLst>
          </p:cNvPr>
          <p:cNvGrpSpPr/>
          <p:nvPr userDrawn="1"/>
        </p:nvGrpSpPr>
        <p:grpSpPr>
          <a:xfrm>
            <a:off x="10863102" y="309052"/>
            <a:ext cx="911847" cy="382707"/>
            <a:chOff x="7459170" y="481236"/>
            <a:chExt cx="2697427" cy="1132124"/>
          </a:xfrm>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
        <p:nvSpPr>
          <p:cNvPr id="9" name="Slide Number Placeholder 2">
            <a:extLst>
              <a:ext uri="{FF2B5EF4-FFF2-40B4-BE49-F238E27FC236}">
                <a16:creationId xmlns:a16="http://schemas.microsoft.com/office/drawing/2014/main" id="{0858CD73-E67D-D3DA-75ED-F3EA01BC2EDF}"/>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778893899"/>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preserve="1" userDrawn="1">
  <p:cSld name="15_One column">
    <p:bg>
      <p:bgPr>
        <a:solidFill>
          <a:schemeClr val="accent4"/>
        </a:solidFill>
        <a:effectLst/>
      </p:bgPr>
    </p:bg>
    <p:spTree>
      <p:nvGrpSpPr>
        <p:cNvPr id="1" name=""/>
        <p:cNvGrpSpPr/>
        <p:nvPr/>
      </p:nvGrpSpPr>
      <p:grpSpPr>
        <a:xfrm>
          <a:off x="0" y="0"/>
          <a:ext cx="0" cy="0"/>
          <a:chOff x="0" y="0"/>
          <a:chExt cx="0" cy="0"/>
        </a:xfrm>
      </p:grpSpPr>
      <p:pic>
        <p:nvPicPr>
          <p:cNvPr id="13" name="Graphic 12">
            <a:extLst>
              <a:ext uri="{FF2B5EF4-FFF2-40B4-BE49-F238E27FC236}">
                <a16:creationId xmlns:a16="http://schemas.microsoft.com/office/drawing/2014/main" id="{2A6142CF-2833-6BE3-2566-D692B3B7672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p:spPr>
        <p:txBody>
          <a:bodyPr vert="horz" wrap="square" lIns="0" tIns="0" rIns="0" bIns="0" rtlCol="0" anchor="t" anchorCtr="0">
            <a:noAutofit/>
          </a:bodyPr>
          <a:lstStyle>
            <a:lvl1pPr algn="ctr">
              <a:defRPr lang="en-GB" sz="2800" b="0" cap="none">
                <a:solidFill>
                  <a:schemeClr val="bg1"/>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p:spPr>
        <p:txBody>
          <a:bodyPr/>
          <a:lstStyle>
            <a:lvl1pPr algn="ctr">
              <a:defRPr sz="1600" b="1">
                <a:solidFill>
                  <a:schemeClr val="bg1"/>
                </a:solidFill>
              </a:defRPr>
            </a:lvl1pPr>
          </a:lstStyle>
          <a:p>
            <a:pPr lvl="0"/>
            <a:r>
              <a:rPr lang="en-GB"/>
              <a:t>Add source here</a:t>
            </a:r>
            <a:endParaRPr lang="en-US"/>
          </a:p>
        </p:txBody>
      </p:sp>
      <p:sp>
        <p:nvSpPr>
          <p:cNvPr id="5" name="Date Placeholder 10">
            <a:extLst>
              <a:ext uri="{FF2B5EF4-FFF2-40B4-BE49-F238E27FC236}">
                <a16:creationId xmlns:a16="http://schemas.microsoft.com/office/drawing/2014/main" id="{2E326348-B88B-9499-FAAB-AB8A660338B6}"/>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1"/>
                </a:solidFill>
              </a:defRPr>
            </a:lvl1pPr>
          </a:lstStyle>
          <a:p>
            <a:fld id="{A581476D-03B7-9346-B3B0-A8FA49040A18}" type="datetime4">
              <a:rPr lang="en-GB" smtClean="0"/>
              <a:t>29 October 2025</a:t>
            </a:fld>
            <a:endParaRPr lang="en-US"/>
          </a:p>
        </p:txBody>
      </p:sp>
      <p:grpSp>
        <p:nvGrpSpPr>
          <p:cNvPr id="25" name="Group 24">
            <a:extLst>
              <a:ext uri="{FF2B5EF4-FFF2-40B4-BE49-F238E27FC236}">
                <a16:creationId xmlns:a16="http://schemas.microsoft.com/office/drawing/2014/main" id="{1C7C420A-DE6E-87C4-708F-241E4029EAF9}"/>
              </a:ext>
            </a:extLst>
          </p:cNvPr>
          <p:cNvGrpSpPr/>
          <p:nvPr userDrawn="1"/>
        </p:nvGrpSpPr>
        <p:grpSpPr>
          <a:xfrm>
            <a:off x="10863102" y="309052"/>
            <a:ext cx="911847" cy="382707"/>
            <a:chOff x="7459170" y="481236"/>
            <a:chExt cx="2697427" cy="1132124"/>
          </a:xfrm>
          <a:solidFill>
            <a:schemeClr val="bg1"/>
          </a:solidFill>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9" name="Slide Number Placeholder 2">
            <a:extLst>
              <a:ext uri="{FF2B5EF4-FFF2-40B4-BE49-F238E27FC236}">
                <a16:creationId xmlns:a16="http://schemas.microsoft.com/office/drawing/2014/main" id="{45F0600F-C235-742D-9881-C219F6DD452A}"/>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2705097946"/>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preserve="1" userDrawn="1">
  <p:cSld name="16_One column">
    <p:bg>
      <p:bgPr>
        <a:solidFill>
          <a:schemeClr val="tx2"/>
        </a:solidFill>
        <a:effectLst/>
      </p:bgPr>
    </p:bg>
    <p:spTree>
      <p:nvGrpSpPr>
        <p:cNvPr id="1" name=""/>
        <p:cNvGrpSpPr/>
        <p:nvPr/>
      </p:nvGrpSpPr>
      <p:grpSpPr>
        <a:xfrm>
          <a:off x="0" y="0"/>
          <a:ext cx="0" cy="0"/>
          <a:chOff x="0" y="0"/>
          <a:chExt cx="0" cy="0"/>
        </a:xfrm>
      </p:grpSpPr>
      <p:pic>
        <p:nvPicPr>
          <p:cNvPr id="13" name="Graphic 12">
            <a:extLst>
              <a:ext uri="{FF2B5EF4-FFF2-40B4-BE49-F238E27FC236}">
                <a16:creationId xmlns:a16="http://schemas.microsoft.com/office/drawing/2014/main" id="{32209796-E1C8-1724-F948-E33F1384071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p:spPr>
        <p:txBody>
          <a:bodyPr vert="horz" wrap="square" lIns="0" tIns="0" rIns="0" bIns="0" rtlCol="0" anchor="t" anchorCtr="0">
            <a:noAutofit/>
          </a:bodyPr>
          <a:lstStyle>
            <a:lvl1pPr algn="ctr">
              <a:defRPr lang="en-GB" sz="2800" b="0" cap="none">
                <a:solidFill>
                  <a:schemeClr val="bg1"/>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p:spPr>
        <p:txBody>
          <a:bodyPr/>
          <a:lstStyle>
            <a:lvl1pPr algn="ctr">
              <a:defRPr sz="1600" b="1">
                <a:solidFill>
                  <a:schemeClr val="bg1"/>
                </a:solidFill>
              </a:defRPr>
            </a:lvl1pPr>
          </a:lstStyle>
          <a:p>
            <a:pPr lvl="0"/>
            <a:r>
              <a:rPr lang="en-GB"/>
              <a:t>Add source here</a:t>
            </a:r>
            <a:endParaRPr lang="en-US"/>
          </a:p>
        </p:txBody>
      </p:sp>
      <p:sp>
        <p:nvSpPr>
          <p:cNvPr id="5" name="Date Placeholder 10">
            <a:extLst>
              <a:ext uri="{FF2B5EF4-FFF2-40B4-BE49-F238E27FC236}">
                <a16:creationId xmlns:a16="http://schemas.microsoft.com/office/drawing/2014/main" id="{2E326348-B88B-9499-FAAB-AB8A660338B6}"/>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1"/>
                </a:solidFill>
              </a:defRPr>
            </a:lvl1pPr>
          </a:lstStyle>
          <a:p>
            <a:fld id="{A581476D-03B7-9346-B3B0-A8FA49040A18}" type="datetime4">
              <a:rPr lang="en-GB" smtClean="0"/>
              <a:t>29 October 2025</a:t>
            </a:fld>
            <a:endParaRPr lang="en-US"/>
          </a:p>
        </p:txBody>
      </p:sp>
      <p:grpSp>
        <p:nvGrpSpPr>
          <p:cNvPr id="25" name="Group 24">
            <a:extLst>
              <a:ext uri="{FF2B5EF4-FFF2-40B4-BE49-F238E27FC236}">
                <a16:creationId xmlns:a16="http://schemas.microsoft.com/office/drawing/2014/main" id="{1C7C420A-DE6E-87C4-708F-241E4029EAF9}"/>
              </a:ext>
            </a:extLst>
          </p:cNvPr>
          <p:cNvGrpSpPr/>
          <p:nvPr userDrawn="1"/>
        </p:nvGrpSpPr>
        <p:grpSpPr>
          <a:xfrm>
            <a:off x="10863102" y="309052"/>
            <a:ext cx="911847" cy="382707"/>
            <a:chOff x="7459170" y="481236"/>
            <a:chExt cx="2697427" cy="1132124"/>
          </a:xfrm>
          <a:solidFill>
            <a:schemeClr val="bg1"/>
          </a:solidFill>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9" name="Slide Number Placeholder 2">
            <a:extLst>
              <a:ext uri="{FF2B5EF4-FFF2-40B4-BE49-F238E27FC236}">
                <a16:creationId xmlns:a16="http://schemas.microsoft.com/office/drawing/2014/main" id="{F2C4770E-9211-7FB3-7372-6F2B0C655AF9}"/>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143456460"/>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preserve="1" userDrawn="1">
  <p:cSld name="17_One column">
    <p:bg>
      <p:bgPr>
        <a:solidFill>
          <a:schemeClr val="accent1"/>
        </a:solidFill>
        <a:effectLst/>
      </p:bgPr>
    </p:bg>
    <p:spTree>
      <p:nvGrpSpPr>
        <p:cNvPr id="1" name=""/>
        <p:cNvGrpSpPr/>
        <p:nvPr/>
      </p:nvGrpSpPr>
      <p:grpSpPr>
        <a:xfrm>
          <a:off x="0" y="0"/>
          <a:ext cx="0" cy="0"/>
          <a:chOff x="0" y="0"/>
          <a:chExt cx="0" cy="0"/>
        </a:xfrm>
      </p:grpSpPr>
      <p:pic>
        <p:nvPicPr>
          <p:cNvPr id="13" name="Graphic 12">
            <a:extLst>
              <a:ext uri="{FF2B5EF4-FFF2-40B4-BE49-F238E27FC236}">
                <a16:creationId xmlns:a16="http://schemas.microsoft.com/office/drawing/2014/main" id="{7DDC04EE-054E-6A2B-86EE-53993EAD7E0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p:spPr>
        <p:txBody>
          <a:bodyPr vert="horz" wrap="square" lIns="0" tIns="0" rIns="0" bIns="0" rtlCol="0" anchor="t" anchorCtr="0">
            <a:noAutofit/>
          </a:bodyPr>
          <a:lstStyle>
            <a:lvl1pPr algn="ctr">
              <a:defRPr lang="en-GB" sz="2800" b="0" cap="none">
                <a:solidFill>
                  <a:schemeClr val="bg1"/>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p:spPr>
        <p:txBody>
          <a:bodyPr/>
          <a:lstStyle>
            <a:lvl1pPr algn="ctr">
              <a:defRPr sz="1600" b="1">
                <a:solidFill>
                  <a:schemeClr val="bg1"/>
                </a:solidFill>
              </a:defRPr>
            </a:lvl1pPr>
          </a:lstStyle>
          <a:p>
            <a:pPr lvl="0"/>
            <a:r>
              <a:rPr lang="en-GB"/>
              <a:t>Add source here</a:t>
            </a:r>
            <a:endParaRPr lang="en-US"/>
          </a:p>
        </p:txBody>
      </p:sp>
      <p:sp>
        <p:nvSpPr>
          <p:cNvPr id="5" name="Date Placeholder 10">
            <a:extLst>
              <a:ext uri="{FF2B5EF4-FFF2-40B4-BE49-F238E27FC236}">
                <a16:creationId xmlns:a16="http://schemas.microsoft.com/office/drawing/2014/main" id="{2E326348-B88B-9499-FAAB-AB8A660338B6}"/>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1"/>
                </a:solidFill>
              </a:defRPr>
            </a:lvl1pPr>
          </a:lstStyle>
          <a:p>
            <a:fld id="{A581476D-03B7-9346-B3B0-A8FA49040A18}" type="datetime4">
              <a:rPr lang="en-GB" smtClean="0"/>
              <a:t>29 October 2025</a:t>
            </a:fld>
            <a:endParaRPr lang="en-US"/>
          </a:p>
        </p:txBody>
      </p:sp>
      <p:grpSp>
        <p:nvGrpSpPr>
          <p:cNvPr id="25" name="Group 24">
            <a:extLst>
              <a:ext uri="{FF2B5EF4-FFF2-40B4-BE49-F238E27FC236}">
                <a16:creationId xmlns:a16="http://schemas.microsoft.com/office/drawing/2014/main" id="{1C7C420A-DE6E-87C4-708F-241E4029EAF9}"/>
              </a:ext>
            </a:extLst>
          </p:cNvPr>
          <p:cNvGrpSpPr/>
          <p:nvPr userDrawn="1"/>
        </p:nvGrpSpPr>
        <p:grpSpPr>
          <a:xfrm>
            <a:off x="10863102" y="309052"/>
            <a:ext cx="911847" cy="382707"/>
            <a:chOff x="7459170" y="481236"/>
            <a:chExt cx="2697427" cy="1132124"/>
          </a:xfrm>
          <a:solidFill>
            <a:schemeClr val="bg1"/>
          </a:solidFill>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9" name="Slide Number Placeholder 2">
            <a:extLst>
              <a:ext uri="{FF2B5EF4-FFF2-40B4-BE49-F238E27FC236}">
                <a16:creationId xmlns:a16="http://schemas.microsoft.com/office/drawing/2014/main" id="{30636B2E-53D6-0CD2-D523-390721D4E47F}"/>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1760094199"/>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userDrawn="1">
  <p:cSld name="18_One column">
    <p:bg>
      <p:bgPr>
        <a:solidFill>
          <a:schemeClr val="bg1"/>
        </a:solidFill>
        <a:effectLst/>
      </p:bgPr>
    </p:bg>
    <p:spTree>
      <p:nvGrpSpPr>
        <p:cNvPr id="1" name=""/>
        <p:cNvGrpSpPr/>
        <p:nvPr/>
      </p:nvGrpSpPr>
      <p:grpSpPr>
        <a:xfrm>
          <a:off x="0" y="0"/>
          <a:ext cx="0" cy="0"/>
          <a:chOff x="0" y="0"/>
          <a:chExt cx="0" cy="0"/>
        </a:xfrm>
      </p:grpSpPr>
      <p:pic>
        <p:nvPicPr>
          <p:cNvPr id="24" name="Graphic 23">
            <a:extLst>
              <a:ext uri="{FF2B5EF4-FFF2-40B4-BE49-F238E27FC236}">
                <a16:creationId xmlns:a16="http://schemas.microsoft.com/office/drawing/2014/main" id="{EE7E71CB-3352-01F6-1BA1-3F6AE785721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a:solidFill>
            <a:schemeClr val="bg1"/>
          </a:solidFill>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accent4"/>
                </a:solidFill>
              </a:endParaRPr>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accent4"/>
                </a:solidFill>
              </a:endParaRPr>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a:solidFill>
            <a:schemeClr val="accent1"/>
          </a:solidFill>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grp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a:solidFill>
            <a:schemeClr val="accent1"/>
          </a:solidFill>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grp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a:noFill/>
        </p:spPr>
        <p:txBody>
          <a:bodyPr vert="horz" wrap="square" lIns="0" tIns="0" rIns="0" bIns="0" rtlCol="0" anchor="t" anchorCtr="0">
            <a:noAutofit/>
          </a:bodyPr>
          <a:lstStyle>
            <a:lvl1pPr algn="ctr">
              <a:defRPr lang="en-GB" sz="2800" b="0" cap="none">
                <a:solidFill>
                  <a:schemeClr val="bg2"/>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a:noFill/>
        </p:spPr>
        <p:txBody>
          <a:bodyPr/>
          <a:lstStyle>
            <a:lvl1pPr algn="ctr">
              <a:defRPr sz="1600" b="1">
                <a:solidFill>
                  <a:schemeClr val="tx1"/>
                </a:solidFill>
              </a:defRPr>
            </a:lvl1pPr>
          </a:lstStyle>
          <a:p>
            <a:pPr lvl="0"/>
            <a:r>
              <a:rPr lang="en-GB"/>
              <a:t>Add source here</a:t>
            </a:r>
            <a:endParaRPr lang="en-US"/>
          </a:p>
        </p:txBody>
      </p:sp>
      <p:sp>
        <p:nvSpPr>
          <p:cNvPr id="5" name="Date Placeholder 10">
            <a:extLst>
              <a:ext uri="{FF2B5EF4-FFF2-40B4-BE49-F238E27FC236}">
                <a16:creationId xmlns:a16="http://schemas.microsoft.com/office/drawing/2014/main" id="{2E326348-B88B-9499-FAAB-AB8A660338B6}"/>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1"/>
                </a:solidFill>
              </a:defRPr>
            </a:lvl1pPr>
          </a:lstStyle>
          <a:p>
            <a:fld id="{A581476D-03B7-9346-B3B0-A8FA49040A18}" type="datetime4">
              <a:rPr lang="en-GB" smtClean="0"/>
              <a:t>29 October 2025</a:t>
            </a:fld>
            <a:endParaRPr lang="en-US"/>
          </a:p>
        </p:txBody>
      </p:sp>
      <p:grpSp>
        <p:nvGrpSpPr>
          <p:cNvPr id="9" name="Group 8">
            <a:extLst>
              <a:ext uri="{FF2B5EF4-FFF2-40B4-BE49-F238E27FC236}">
                <a16:creationId xmlns:a16="http://schemas.microsoft.com/office/drawing/2014/main" id="{1ECF95E6-9947-DCBE-F644-EEA46F9AB3F0}"/>
              </a:ext>
            </a:extLst>
          </p:cNvPr>
          <p:cNvGrpSpPr/>
          <p:nvPr userDrawn="1"/>
        </p:nvGrpSpPr>
        <p:grpSpPr>
          <a:xfrm>
            <a:off x="10863102" y="309052"/>
            <a:ext cx="911847" cy="382707"/>
            <a:chOff x="7459170" y="481236"/>
            <a:chExt cx="2697427" cy="1132124"/>
          </a:xfrm>
        </p:grpSpPr>
        <p:sp>
          <p:nvSpPr>
            <p:cNvPr id="13" name="Freeform 12">
              <a:extLst>
                <a:ext uri="{FF2B5EF4-FFF2-40B4-BE49-F238E27FC236}">
                  <a16:creationId xmlns:a16="http://schemas.microsoft.com/office/drawing/2014/main" id="{35905906-9034-0DB8-791F-88FBCF97643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AF18F96-A66B-FB67-3E32-77D0A1D6A9D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0B55D60D-2C67-798C-F613-6CDAE8C0EDF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D8B45D5-977E-2C6F-431B-ADA9106E01E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E35942C3-8BC4-AF9E-E7EB-06532B8487B8}"/>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B3A38A4-397C-C36D-E9A2-C95605F8EB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3BC3B9B-5BAC-3577-165B-7033977AEB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3" name="Slide Number Placeholder 2">
            <a:extLst>
              <a:ext uri="{FF2B5EF4-FFF2-40B4-BE49-F238E27FC236}">
                <a16:creationId xmlns:a16="http://schemas.microsoft.com/office/drawing/2014/main" id="{E40E75CB-AD93-73C7-81AE-2E27C8C5DC31}"/>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3263831360"/>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userDrawn="1">
  <p:cSld name="19_One column">
    <p:bg>
      <p:bgPr>
        <a:solidFill>
          <a:schemeClr val="bg1"/>
        </a:solidFill>
        <a:effectLst/>
      </p:bgPr>
    </p:bg>
    <p:spTree>
      <p:nvGrpSpPr>
        <p:cNvPr id="1" name=""/>
        <p:cNvGrpSpPr/>
        <p:nvPr/>
      </p:nvGrpSpPr>
      <p:grpSpPr>
        <a:xfrm>
          <a:off x="0" y="0"/>
          <a:ext cx="0" cy="0"/>
          <a:chOff x="0" y="0"/>
          <a:chExt cx="0" cy="0"/>
        </a:xfrm>
      </p:grpSpPr>
      <p:pic>
        <p:nvPicPr>
          <p:cNvPr id="24" name="Graphic 23">
            <a:extLst>
              <a:ext uri="{FF2B5EF4-FFF2-40B4-BE49-F238E27FC236}">
                <a16:creationId xmlns:a16="http://schemas.microsoft.com/office/drawing/2014/main" id="{EE7E71CB-3352-01F6-1BA1-3F6AE785721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a:solidFill>
            <a:schemeClr val="bg1"/>
          </a:solidFill>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2"/>
                </a:solidFill>
              </a:endParaRPr>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2"/>
                </a:solidFill>
              </a:endParaRPr>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a:solidFill>
            <a:schemeClr val="accent1"/>
          </a:solidFill>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tx2"/>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a:solidFill>
            <a:schemeClr val="accent1"/>
          </a:solidFill>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tx2"/>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a:noFill/>
        </p:spPr>
        <p:txBody>
          <a:bodyPr vert="horz" wrap="square" lIns="0" tIns="0" rIns="0" bIns="0" rtlCol="0" anchor="t" anchorCtr="0">
            <a:noAutofit/>
          </a:bodyPr>
          <a:lstStyle>
            <a:lvl1pPr algn="ctr">
              <a:defRPr lang="en-GB" sz="2800" b="0" cap="none">
                <a:solidFill>
                  <a:schemeClr val="accent4"/>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a:noFill/>
        </p:spPr>
        <p:txBody>
          <a:bodyPr/>
          <a:lstStyle>
            <a:lvl1pPr algn="ctr">
              <a:defRPr sz="1600" b="1">
                <a:solidFill>
                  <a:schemeClr val="tx1"/>
                </a:solidFill>
              </a:defRPr>
            </a:lvl1pPr>
          </a:lstStyle>
          <a:p>
            <a:pPr lvl="0"/>
            <a:r>
              <a:rPr lang="en-GB"/>
              <a:t>Add source here</a:t>
            </a:r>
            <a:endParaRPr lang="en-US"/>
          </a:p>
        </p:txBody>
      </p:sp>
      <p:sp>
        <p:nvSpPr>
          <p:cNvPr id="5" name="Date Placeholder 10">
            <a:extLst>
              <a:ext uri="{FF2B5EF4-FFF2-40B4-BE49-F238E27FC236}">
                <a16:creationId xmlns:a16="http://schemas.microsoft.com/office/drawing/2014/main" id="{2E326348-B88B-9499-FAAB-AB8A660338B6}"/>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1"/>
                </a:solidFill>
              </a:defRPr>
            </a:lvl1pPr>
          </a:lstStyle>
          <a:p>
            <a:fld id="{A581476D-03B7-9346-B3B0-A8FA49040A18}" type="datetime4">
              <a:rPr lang="en-GB" smtClean="0"/>
              <a:t>29 October 2025</a:t>
            </a:fld>
            <a:endParaRPr lang="en-US"/>
          </a:p>
        </p:txBody>
      </p:sp>
      <p:grpSp>
        <p:nvGrpSpPr>
          <p:cNvPr id="9" name="Group 8">
            <a:extLst>
              <a:ext uri="{FF2B5EF4-FFF2-40B4-BE49-F238E27FC236}">
                <a16:creationId xmlns:a16="http://schemas.microsoft.com/office/drawing/2014/main" id="{1ECF95E6-9947-DCBE-F644-EEA46F9AB3F0}"/>
              </a:ext>
            </a:extLst>
          </p:cNvPr>
          <p:cNvGrpSpPr/>
          <p:nvPr userDrawn="1"/>
        </p:nvGrpSpPr>
        <p:grpSpPr>
          <a:xfrm>
            <a:off x="10863102" y="309052"/>
            <a:ext cx="911847" cy="382707"/>
            <a:chOff x="7459170" y="481236"/>
            <a:chExt cx="2697427" cy="1132124"/>
          </a:xfrm>
        </p:grpSpPr>
        <p:sp>
          <p:nvSpPr>
            <p:cNvPr id="13" name="Freeform 12">
              <a:extLst>
                <a:ext uri="{FF2B5EF4-FFF2-40B4-BE49-F238E27FC236}">
                  <a16:creationId xmlns:a16="http://schemas.microsoft.com/office/drawing/2014/main" id="{35905906-9034-0DB8-791F-88FBCF97643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AF18F96-A66B-FB67-3E32-77D0A1D6A9D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0B55D60D-2C67-798C-F613-6CDAE8C0EDF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D8B45D5-977E-2C6F-431B-ADA9106E01E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E35942C3-8BC4-AF9E-E7EB-06532B8487B8}"/>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B3A38A4-397C-C36D-E9A2-C95605F8EB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3BC3B9B-5BAC-3577-165B-7033977AEB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3" name="Slide Number Placeholder 2">
            <a:extLst>
              <a:ext uri="{FF2B5EF4-FFF2-40B4-BE49-F238E27FC236}">
                <a16:creationId xmlns:a16="http://schemas.microsoft.com/office/drawing/2014/main" id="{9EB1D515-98A9-9F0B-506B-5637BC14D048}"/>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91299125"/>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preserve="1" userDrawn="1">
  <p:cSld name="20_One column">
    <p:bg>
      <p:bgPr>
        <a:solidFill>
          <a:schemeClr val="bg1"/>
        </a:solidFill>
        <a:effectLst/>
      </p:bgPr>
    </p:bg>
    <p:spTree>
      <p:nvGrpSpPr>
        <p:cNvPr id="1" name=""/>
        <p:cNvGrpSpPr/>
        <p:nvPr/>
      </p:nvGrpSpPr>
      <p:grpSpPr>
        <a:xfrm>
          <a:off x="0" y="0"/>
          <a:ext cx="0" cy="0"/>
          <a:chOff x="0" y="0"/>
          <a:chExt cx="0" cy="0"/>
        </a:xfrm>
      </p:grpSpPr>
      <p:pic>
        <p:nvPicPr>
          <p:cNvPr id="24" name="Graphic 23">
            <a:extLst>
              <a:ext uri="{FF2B5EF4-FFF2-40B4-BE49-F238E27FC236}">
                <a16:creationId xmlns:a16="http://schemas.microsoft.com/office/drawing/2014/main" id="{EE7E71CB-3352-01F6-1BA1-3F6AE785721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a:solidFill>
            <a:schemeClr val="bg1"/>
          </a:solidFill>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2"/>
                </a:solidFill>
              </a:endParaRPr>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2"/>
                </a:solidFill>
              </a:endParaRPr>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a:solidFill>
            <a:schemeClr val="accent1"/>
          </a:solidFill>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2"/>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a:solidFill>
            <a:schemeClr val="accent1"/>
          </a:solidFill>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2"/>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a:noFill/>
        </p:spPr>
        <p:txBody>
          <a:bodyPr vert="horz" wrap="square" lIns="0" tIns="0" rIns="0" bIns="0" rtlCol="0" anchor="t" anchorCtr="0">
            <a:noAutofit/>
          </a:bodyPr>
          <a:lstStyle>
            <a:lvl1pPr algn="ctr">
              <a:defRPr lang="en-GB" sz="2800" b="0" cap="none">
                <a:solidFill>
                  <a:schemeClr val="accent4"/>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a:noFill/>
        </p:spPr>
        <p:txBody>
          <a:bodyPr/>
          <a:lstStyle>
            <a:lvl1pPr algn="ctr">
              <a:defRPr sz="1600" b="1">
                <a:solidFill>
                  <a:schemeClr val="tx1"/>
                </a:solidFill>
              </a:defRPr>
            </a:lvl1pPr>
          </a:lstStyle>
          <a:p>
            <a:pPr lvl="0"/>
            <a:r>
              <a:rPr lang="en-GB"/>
              <a:t>Add source here</a:t>
            </a:r>
            <a:endParaRPr lang="en-US"/>
          </a:p>
        </p:txBody>
      </p:sp>
      <p:sp>
        <p:nvSpPr>
          <p:cNvPr id="5" name="Date Placeholder 10">
            <a:extLst>
              <a:ext uri="{FF2B5EF4-FFF2-40B4-BE49-F238E27FC236}">
                <a16:creationId xmlns:a16="http://schemas.microsoft.com/office/drawing/2014/main" id="{2E326348-B88B-9499-FAAB-AB8A660338B6}"/>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1"/>
                </a:solidFill>
              </a:defRPr>
            </a:lvl1pPr>
          </a:lstStyle>
          <a:p>
            <a:fld id="{A581476D-03B7-9346-B3B0-A8FA49040A18}" type="datetime4">
              <a:rPr lang="en-GB" smtClean="0"/>
              <a:t>29 October 2025</a:t>
            </a:fld>
            <a:endParaRPr lang="en-US"/>
          </a:p>
        </p:txBody>
      </p:sp>
      <p:grpSp>
        <p:nvGrpSpPr>
          <p:cNvPr id="9" name="Group 8">
            <a:extLst>
              <a:ext uri="{FF2B5EF4-FFF2-40B4-BE49-F238E27FC236}">
                <a16:creationId xmlns:a16="http://schemas.microsoft.com/office/drawing/2014/main" id="{1ECF95E6-9947-DCBE-F644-EEA46F9AB3F0}"/>
              </a:ext>
            </a:extLst>
          </p:cNvPr>
          <p:cNvGrpSpPr/>
          <p:nvPr userDrawn="1"/>
        </p:nvGrpSpPr>
        <p:grpSpPr>
          <a:xfrm>
            <a:off x="10863102" y="309052"/>
            <a:ext cx="911847" cy="382707"/>
            <a:chOff x="7459170" y="481236"/>
            <a:chExt cx="2697427" cy="1132124"/>
          </a:xfrm>
        </p:grpSpPr>
        <p:sp>
          <p:nvSpPr>
            <p:cNvPr id="13" name="Freeform 12">
              <a:extLst>
                <a:ext uri="{FF2B5EF4-FFF2-40B4-BE49-F238E27FC236}">
                  <a16:creationId xmlns:a16="http://schemas.microsoft.com/office/drawing/2014/main" id="{35905906-9034-0DB8-791F-88FBCF97643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AF18F96-A66B-FB67-3E32-77D0A1D6A9D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0B55D60D-2C67-798C-F613-6CDAE8C0EDF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D8B45D5-977E-2C6F-431B-ADA9106E01E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E35942C3-8BC4-AF9E-E7EB-06532B8487B8}"/>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B3A38A4-397C-C36D-E9A2-C95605F8EB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3BC3B9B-5BAC-3577-165B-7033977AEB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3" name="Slide Number Placeholder 2">
            <a:extLst>
              <a:ext uri="{FF2B5EF4-FFF2-40B4-BE49-F238E27FC236}">
                <a16:creationId xmlns:a16="http://schemas.microsoft.com/office/drawing/2014/main" id="{A00568B7-9F79-9FD5-965D-77EC43A786F3}"/>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2371582788"/>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p:cSld name="Two point layout 1">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6C9660D8-2BD6-CF2A-198B-3E31A6E68AD4}"/>
              </a:ext>
            </a:extLst>
          </p:cNvPr>
          <p:cNvSpPr/>
          <p:nvPr/>
        </p:nvSpPr>
        <p:spPr>
          <a:xfrm>
            <a:off x="814557" y="2324588"/>
            <a:ext cx="5219699" cy="392210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600">
              <a:solidFill>
                <a:schemeClr val="bg1"/>
              </a:solidFill>
            </a:endParaRPr>
          </a:p>
        </p:txBody>
      </p:sp>
      <p:sp>
        <p:nvSpPr>
          <p:cNvPr id="18" name="Rectangle 17">
            <a:extLst>
              <a:ext uri="{FF2B5EF4-FFF2-40B4-BE49-F238E27FC236}">
                <a16:creationId xmlns:a16="http://schemas.microsoft.com/office/drawing/2014/main" id="{67DCB724-3617-4EC4-86D9-9D7E448D3D56}"/>
              </a:ext>
            </a:extLst>
          </p:cNvPr>
          <p:cNvSpPr/>
          <p:nvPr/>
        </p:nvSpPr>
        <p:spPr>
          <a:xfrm>
            <a:off x="6216650" y="2324587"/>
            <a:ext cx="5219700" cy="392210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600">
              <a:solidFill>
                <a:schemeClr val="bg1"/>
              </a:solidFill>
            </a:endParaRP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a:xfrm>
            <a:off x="815975" y="713232"/>
            <a:ext cx="10620375" cy="553998"/>
          </a:xfrm>
        </p:spPr>
        <p:txBody>
          <a:bodyPr/>
          <a:lstStyle/>
          <a:p>
            <a:r>
              <a:rPr lang="en-US"/>
              <a:t>Two point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normAutofit/>
          </a:bodyPr>
          <a:lstStyle>
            <a:lvl1pPr marL="0" indent="0">
              <a:spcBef>
                <a:spcPts val="0"/>
              </a:spcBef>
              <a:buNone/>
              <a:defRPr sz="2000">
                <a:solidFill>
                  <a:schemeClr val="tx1"/>
                </a:solidFill>
              </a:defRPr>
            </a:lvl1pPr>
          </a:lstStyle>
          <a:p>
            <a:pPr lvl="0"/>
            <a:r>
              <a:rPr lang="en-US"/>
              <a:t>Click to add subheading</a:t>
            </a:r>
            <a:endParaRPr lang="en-GB"/>
          </a:p>
        </p:txBody>
      </p:sp>
      <p:grpSp>
        <p:nvGrpSpPr>
          <p:cNvPr id="4" name="Group 3">
            <a:extLst>
              <a:ext uri="{FF2B5EF4-FFF2-40B4-BE49-F238E27FC236}">
                <a16:creationId xmlns:a16="http://schemas.microsoft.com/office/drawing/2014/main" id="{C1889CB1-C35F-BA72-9150-E16B254BDB0B}"/>
              </a:ext>
            </a:extLst>
          </p:cNvPr>
          <p:cNvGrpSpPr/>
          <p:nvPr/>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0FCE80B4-90C1-CF3C-B33B-D19FE6CEB85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6" name="Freeform 11">
              <a:extLst>
                <a:ext uri="{FF2B5EF4-FFF2-40B4-BE49-F238E27FC236}">
                  <a16:creationId xmlns:a16="http://schemas.microsoft.com/office/drawing/2014/main" id="{25C826E1-5850-A20B-2EBE-AC23028EE2E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7" name="Freeform 14">
              <a:extLst>
                <a:ext uri="{FF2B5EF4-FFF2-40B4-BE49-F238E27FC236}">
                  <a16:creationId xmlns:a16="http://schemas.microsoft.com/office/drawing/2014/main" id="{259EA141-A5EC-2541-C613-6A5D6A080546}"/>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8" name="Freeform 18">
              <a:extLst>
                <a:ext uri="{FF2B5EF4-FFF2-40B4-BE49-F238E27FC236}">
                  <a16:creationId xmlns:a16="http://schemas.microsoft.com/office/drawing/2014/main" id="{ACE3B3E7-6929-BF61-97EF-D8D853EFD3E2}"/>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1" name="Freeform 19">
              <a:extLst>
                <a:ext uri="{FF2B5EF4-FFF2-40B4-BE49-F238E27FC236}">
                  <a16:creationId xmlns:a16="http://schemas.microsoft.com/office/drawing/2014/main" id="{DF847BA2-5C0C-A08F-7471-4BA667B76DD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2" name="Freeform 20">
              <a:extLst>
                <a:ext uri="{FF2B5EF4-FFF2-40B4-BE49-F238E27FC236}">
                  <a16:creationId xmlns:a16="http://schemas.microsoft.com/office/drawing/2014/main" id="{AE7C9A3E-0197-03D8-48FA-41D78B9C1E4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4" name="Freeform 23">
              <a:extLst>
                <a:ext uri="{FF2B5EF4-FFF2-40B4-BE49-F238E27FC236}">
                  <a16:creationId xmlns:a16="http://schemas.microsoft.com/office/drawing/2014/main" id="{B01CCA73-71F0-5B20-251A-2979C0A079C2}"/>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2" name="Text Placeholder 21">
            <a:extLst>
              <a:ext uri="{FF2B5EF4-FFF2-40B4-BE49-F238E27FC236}">
                <a16:creationId xmlns:a16="http://schemas.microsoft.com/office/drawing/2014/main" id="{8B628CB2-AC76-AFF1-CB1B-81CC741D61A3}"/>
              </a:ext>
            </a:extLst>
          </p:cNvPr>
          <p:cNvSpPr>
            <a:spLocks noGrp="1"/>
          </p:cNvSpPr>
          <p:nvPr>
            <p:ph type="body" sz="quarter" idx="16" hasCustomPrompt="1"/>
          </p:nvPr>
        </p:nvSpPr>
        <p:spPr>
          <a:xfrm>
            <a:off x="1060704" y="1984248"/>
            <a:ext cx="1051560" cy="1051560"/>
          </a:xfrm>
          <a:solidFill>
            <a:schemeClr val="accent1"/>
          </a:solidFill>
        </p:spPr>
        <p:txBody>
          <a:bodyPr anchor="ctr" anchorCtr="0">
            <a:normAutofit/>
          </a:bodyPr>
          <a:lstStyle>
            <a:lvl1pPr marL="0" indent="0" algn="ctr">
              <a:buNone/>
              <a:defRPr sz="3600">
                <a:solidFill>
                  <a:schemeClr val="bg1"/>
                </a:solidFill>
              </a:defRPr>
            </a:lvl1pPr>
          </a:lstStyle>
          <a:p>
            <a:pPr lvl="0"/>
            <a:r>
              <a:rPr lang="en-US"/>
              <a:t>01</a:t>
            </a:r>
          </a:p>
        </p:txBody>
      </p:sp>
      <p:sp>
        <p:nvSpPr>
          <p:cNvPr id="23" name="Text Placeholder 21">
            <a:extLst>
              <a:ext uri="{FF2B5EF4-FFF2-40B4-BE49-F238E27FC236}">
                <a16:creationId xmlns:a16="http://schemas.microsoft.com/office/drawing/2014/main" id="{3FC01737-0FDA-829E-3271-889023D0E6E1}"/>
              </a:ext>
            </a:extLst>
          </p:cNvPr>
          <p:cNvSpPr>
            <a:spLocks noGrp="1"/>
          </p:cNvSpPr>
          <p:nvPr>
            <p:ph type="body" sz="quarter" idx="17" hasCustomPrompt="1"/>
          </p:nvPr>
        </p:nvSpPr>
        <p:spPr>
          <a:xfrm>
            <a:off x="6455664" y="1975104"/>
            <a:ext cx="1051560" cy="1051560"/>
          </a:xfrm>
          <a:solidFill>
            <a:schemeClr val="accent2"/>
          </a:solidFill>
        </p:spPr>
        <p:txBody>
          <a:bodyPr anchor="ctr" anchorCtr="0">
            <a:normAutofit/>
          </a:bodyPr>
          <a:lstStyle>
            <a:lvl1pPr marL="0" indent="0" algn="ctr">
              <a:buNone/>
              <a:defRPr sz="3600">
                <a:solidFill>
                  <a:schemeClr val="bg1"/>
                </a:solidFill>
              </a:defRPr>
            </a:lvl1pPr>
          </a:lstStyle>
          <a:p>
            <a:pPr lvl="0"/>
            <a:r>
              <a:rPr lang="en-US"/>
              <a:t>02</a:t>
            </a:r>
          </a:p>
        </p:txBody>
      </p:sp>
      <p:sp>
        <p:nvSpPr>
          <p:cNvPr id="9" name="Content Placeholder 17">
            <a:extLst>
              <a:ext uri="{FF2B5EF4-FFF2-40B4-BE49-F238E27FC236}">
                <a16:creationId xmlns:a16="http://schemas.microsoft.com/office/drawing/2014/main" id="{025637C1-98BB-3B5D-A69F-52B0D802E28A}"/>
              </a:ext>
            </a:extLst>
          </p:cNvPr>
          <p:cNvSpPr>
            <a:spLocks noGrp="1"/>
          </p:cNvSpPr>
          <p:nvPr>
            <p:ph sz="quarter" idx="20"/>
          </p:nvPr>
        </p:nvSpPr>
        <p:spPr>
          <a:xfrm>
            <a:off x="1066800" y="3352800"/>
            <a:ext cx="4724400" cy="2057400"/>
          </a:xfrm>
        </p:spPr>
        <p:txBody>
          <a:bodyPr>
            <a:normAutofit/>
          </a:bodyPr>
          <a:lstStyle>
            <a:lvl1pPr>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Content Placeholder 17">
            <a:extLst>
              <a:ext uri="{FF2B5EF4-FFF2-40B4-BE49-F238E27FC236}">
                <a16:creationId xmlns:a16="http://schemas.microsoft.com/office/drawing/2014/main" id="{88B6FA83-69E6-6DF0-D560-F2369DAB518E}"/>
              </a:ext>
            </a:extLst>
          </p:cNvPr>
          <p:cNvSpPr>
            <a:spLocks noGrp="1"/>
          </p:cNvSpPr>
          <p:nvPr>
            <p:ph sz="quarter" idx="21"/>
          </p:nvPr>
        </p:nvSpPr>
        <p:spPr>
          <a:xfrm>
            <a:off x="6477000" y="3352800"/>
            <a:ext cx="4724400" cy="2057400"/>
          </a:xfrm>
        </p:spPr>
        <p:txBody>
          <a:bodyPr>
            <a:normAutofit/>
          </a:bodyPr>
          <a:lstStyle>
            <a:lvl1pPr>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7" name="TextBox 16">
            <a:extLst>
              <a:ext uri="{FF2B5EF4-FFF2-40B4-BE49-F238E27FC236}">
                <a16:creationId xmlns:a16="http://schemas.microsoft.com/office/drawing/2014/main" id="{37428B0B-CC34-2128-D641-ACA8066D77EA}"/>
              </a:ext>
            </a:extLst>
          </p:cNvPr>
          <p:cNvSpPr txBox="1"/>
          <p:nvPr userDrawn="1"/>
        </p:nvSpPr>
        <p:spPr>
          <a:xfrm>
            <a:off x="11217762" y="6350110"/>
            <a:ext cx="6102848" cy="246221"/>
          </a:xfrm>
          <a:prstGeom prst="rect">
            <a:avLst/>
          </a:prstGeom>
          <a:noFill/>
        </p:spPr>
        <p:txBody>
          <a:bodyPr wrap="square">
            <a:spAutoFit/>
          </a:bodyPr>
          <a:lstStyle/>
          <a:p>
            <a:fld id="{D3664AF6-26E3-4378-990F-C4F4E21208D6}" type="slidenum">
              <a:rPr lang="en-US" sz="1000" smtClean="0">
                <a:solidFill>
                  <a:schemeClr val="bg2"/>
                </a:solidFill>
              </a:rPr>
              <a:pPr/>
              <a:t>‹#›</a:t>
            </a:fld>
            <a:endParaRPr lang="en-US" sz="1000">
              <a:solidFill>
                <a:schemeClr val="bg2"/>
              </a:solidFill>
            </a:endParaRPr>
          </a:p>
        </p:txBody>
      </p:sp>
    </p:spTree>
    <p:extLst>
      <p:ext uri="{BB962C8B-B14F-4D97-AF65-F5344CB8AC3E}">
        <p14:creationId xmlns:p14="http://schemas.microsoft.com/office/powerpoint/2010/main" val="1788237069"/>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showMasterSp="0" preserve="1">
  <p:cSld name="BACK Cover_Option 03">
    <p:bg>
      <p:bgPr>
        <a:solidFill>
          <a:schemeClr val="tx1"/>
        </a:solidFill>
        <a:effectLst/>
      </p:bgPr>
    </p:bg>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EC1C5AD7-5B65-FE5A-4963-D0EE1135923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7" name="Text Placeholder 4"/>
          <p:cNvSpPr>
            <a:spLocks noGrp="1"/>
          </p:cNvSpPr>
          <p:nvPr>
            <p:ph type="body" sz="quarter" idx="10" hasCustomPrompt="1"/>
          </p:nvPr>
        </p:nvSpPr>
        <p:spPr>
          <a:xfrm>
            <a:off x="839025" y="2590719"/>
            <a:ext cx="10393300" cy="1015663"/>
          </a:xfrm>
          <a:prstGeom prst="rect">
            <a:avLst/>
          </a:prstGeom>
        </p:spPr>
        <p:txBody>
          <a:bodyPr wrap="square" anchor="ctr">
            <a:spAutoFit/>
          </a:bodyPr>
          <a:lstStyle>
            <a:lvl1pPr>
              <a:defRPr sz="6600" b="0" cap="none" baseline="0">
                <a:solidFill>
                  <a:schemeClr val="bg1"/>
                </a:solidFill>
              </a:defRPr>
            </a:lvl1pPr>
          </a:lstStyle>
          <a:p>
            <a:pPr lvl="0"/>
            <a:r>
              <a:rPr lang="en-GB"/>
              <a:t>Thank you</a:t>
            </a:r>
          </a:p>
        </p:txBody>
      </p:sp>
      <p:pic>
        <p:nvPicPr>
          <p:cNvPr id="4" name="Graphic 3">
            <a:extLst>
              <a:ext uri="{FF2B5EF4-FFF2-40B4-BE49-F238E27FC236}">
                <a16:creationId xmlns:a16="http://schemas.microsoft.com/office/drawing/2014/main" id="{6FD5B492-E22F-F4B6-4E54-00FF56A29740}"/>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0268442" y="650876"/>
            <a:ext cx="1232678" cy="518322"/>
          </a:xfrm>
          <a:prstGeom prst="rect">
            <a:avLst/>
          </a:prstGeom>
        </p:spPr>
      </p:pic>
    </p:spTree>
    <p:extLst>
      <p:ext uri="{BB962C8B-B14F-4D97-AF65-F5344CB8AC3E}">
        <p14:creationId xmlns:p14="http://schemas.microsoft.com/office/powerpoint/2010/main" val="4204632589"/>
      </p:ext>
    </p:extLst>
  </p:cSld>
  <p:clrMapOvr>
    <a:masterClrMapping/>
  </p:clrMapOvr>
  <p:extLst>
    <p:ext uri="{DCECCB84-F9BA-43D5-87BE-67443E8EF086}">
      <p15:sldGuideLst xmlns:p15="http://schemas.microsoft.com/office/powerpoint/2012/main"/>
    </p:ext>
  </p:extLst>
</p:sldLayout>
</file>

<file path=ppt/slideLayouts/slideLayout321.xml><?xml version="1.0" encoding="utf-8"?>
<p:sldLayout xmlns:a="http://schemas.openxmlformats.org/drawingml/2006/main" xmlns:r="http://schemas.openxmlformats.org/officeDocument/2006/relationships" xmlns:p="http://schemas.openxmlformats.org/presentationml/2006/main" showMasterSp="0" preserve="1">
  <p:cSld name="1_BACK Cover_Option 03">
    <p:bg>
      <p:bgPr>
        <a:solidFill>
          <a:schemeClr val="tx1"/>
        </a:solidFill>
        <a:effectLst/>
      </p:bgPr>
    </p:bg>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D7F51E2E-9137-5AEC-F2FD-1DEB64F5FF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7" name="Text Placeholder 4"/>
          <p:cNvSpPr>
            <a:spLocks noGrp="1"/>
          </p:cNvSpPr>
          <p:nvPr>
            <p:ph type="body" sz="quarter" idx="10" hasCustomPrompt="1"/>
          </p:nvPr>
        </p:nvSpPr>
        <p:spPr>
          <a:xfrm>
            <a:off x="839025" y="2590719"/>
            <a:ext cx="10393300" cy="1015663"/>
          </a:xfrm>
          <a:prstGeom prst="rect">
            <a:avLst/>
          </a:prstGeom>
        </p:spPr>
        <p:txBody>
          <a:bodyPr wrap="square" anchor="ctr">
            <a:spAutoFit/>
          </a:bodyPr>
          <a:lstStyle>
            <a:lvl1pPr>
              <a:defRPr sz="6600" b="0" cap="none" baseline="0">
                <a:solidFill>
                  <a:schemeClr val="bg1"/>
                </a:solidFill>
              </a:defRPr>
            </a:lvl1pPr>
          </a:lstStyle>
          <a:p>
            <a:pPr lvl="0"/>
            <a:r>
              <a:rPr lang="en-GB"/>
              <a:t>Thank you</a:t>
            </a:r>
          </a:p>
        </p:txBody>
      </p:sp>
      <p:pic>
        <p:nvPicPr>
          <p:cNvPr id="4" name="Graphic 3">
            <a:extLst>
              <a:ext uri="{FF2B5EF4-FFF2-40B4-BE49-F238E27FC236}">
                <a16:creationId xmlns:a16="http://schemas.microsoft.com/office/drawing/2014/main" id="{6FD5B492-E22F-F4B6-4E54-00FF56A29740}"/>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0268442" y="650876"/>
            <a:ext cx="1232678" cy="518322"/>
          </a:xfrm>
          <a:prstGeom prst="rect">
            <a:avLst/>
          </a:prstGeom>
        </p:spPr>
      </p:pic>
    </p:spTree>
    <p:extLst>
      <p:ext uri="{BB962C8B-B14F-4D97-AF65-F5344CB8AC3E}">
        <p14:creationId xmlns:p14="http://schemas.microsoft.com/office/powerpoint/2010/main" val="957260446"/>
      </p:ext>
    </p:extLst>
  </p:cSld>
  <p:clrMapOvr>
    <a:masterClrMapping/>
  </p:clrMapOvr>
  <p:extLst>
    <p:ext uri="{DCECCB84-F9BA-43D5-87BE-67443E8EF086}">
      <p15:sldGuideLst xmlns:p15="http://schemas.microsoft.com/office/powerpoint/2012/main"/>
    </p:ext>
  </p:extLst>
</p:sldLayout>
</file>

<file path=ppt/slideLayouts/slideLayout322.xml><?xml version="1.0" encoding="utf-8"?>
<p:sldLayout xmlns:a="http://schemas.openxmlformats.org/drawingml/2006/main" xmlns:r="http://schemas.openxmlformats.org/officeDocument/2006/relationships" xmlns:p="http://schemas.openxmlformats.org/presentationml/2006/main" showMasterSp="0" preserve="1" userDrawn="1">
  <p:cSld name="2_BACK Cover_Option 03">
    <p:bg>
      <p:bgPr>
        <a:solidFill>
          <a:schemeClr val="tx1"/>
        </a:solidFill>
        <a:effectLst/>
      </p:bgPr>
    </p:bg>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6C302B1C-B129-CE3A-C6D0-46294EAB627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 y="1160463"/>
            <a:ext cx="12210044" cy="5700071"/>
          </a:xfrm>
          <a:prstGeom prst="rect">
            <a:avLst/>
          </a:prstGeom>
        </p:spPr>
      </p:pic>
      <p:sp>
        <p:nvSpPr>
          <p:cNvPr id="7" name="Text Placeholder 4"/>
          <p:cNvSpPr>
            <a:spLocks noGrp="1"/>
          </p:cNvSpPr>
          <p:nvPr>
            <p:ph type="body" sz="quarter" idx="10" hasCustomPrompt="1"/>
          </p:nvPr>
        </p:nvSpPr>
        <p:spPr>
          <a:xfrm>
            <a:off x="815975" y="792326"/>
            <a:ext cx="10393300" cy="553998"/>
          </a:xfrm>
          <a:prstGeom prst="rect">
            <a:avLst/>
          </a:prstGeom>
        </p:spPr>
        <p:txBody>
          <a:bodyPr wrap="square" anchor="ctr">
            <a:spAutoFit/>
          </a:bodyPr>
          <a:lstStyle>
            <a:lvl1pPr>
              <a:defRPr sz="3600" b="0" cap="none" baseline="0">
                <a:solidFill>
                  <a:schemeClr val="bg1"/>
                </a:solidFill>
              </a:defRPr>
            </a:lvl1pPr>
          </a:lstStyle>
          <a:p>
            <a:pPr lvl="0"/>
            <a:r>
              <a:rPr lang="en-GB"/>
              <a:t>RSM UK</a:t>
            </a:r>
          </a:p>
        </p:txBody>
      </p:sp>
      <p:pic>
        <p:nvPicPr>
          <p:cNvPr id="4" name="Graphic 3">
            <a:extLst>
              <a:ext uri="{FF2B5EF4-FFF2-40B4-BE49-F238E27FC236}">
                <a16:creationId xmlns:a16="http://schemas.microsoft.com/office/drawing/2014/main" id="{6FD5B492-E22F-F4B6-4E54-00FF56A29740}"/>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0268442" y="650876"/>
            <a:ext cx="1232678" cy="518322"/>
          </a:xfrm>
          <a:prstGeom prst="rect">
            <a:avLst/>
          </a:prstGeom>
        </p:spPr>
      </p:pic>
    </p:spTree>
    <p:extLst>
      <p:ext uri="{BB962C8B-B14F-4D97-AF65-F5344CB8AC3E}">
        <p14:creationId xmlns:p14="http://schemas.microsoft.com/office/powerpoint/2010/main" val="359617993"/>
      </p:ext>
    </p:extLst>
  </p:cSld>
  <p:clrMapOvr>
    <a:masterClrMapping/>
  </p:clrMapOvr>
  <p:extLst>
    <p:ext uri="{DCECCB84-F9BA-43D5-87BE-67443E8EF086}">
      <p15:sldGuideLst xmlns:p15="http://schemas.microsoft.com/office/powerpoint/2012/main"/>
    </p:ext>
  </p:extLst>
</p:sldLayout>
</file>

<file path=ppt/slideLayouts/slideLayout323.xml><?xml version="1.0" encoding="utf-8"?>
<p:sldLayout xmlns:a="http://schemas.openxmlformats.org/drawingml/2006/main" xmlns:r="http://schemas.openxmlformats.org/officeDocument/2006/relationships" xmlns:p="http://schemas.openxmlformats.org/presentationml/2006/main" showMasterSp="0" preserve="1" userDrawn="1">
  <p:cSld name="3_BACK Cover_Option 03">
    <p:bg>
      <p:bgPr>
        <a:solidFill>
          <a:schemeClr val="tx1"/>
        </a:solidFill>
        <a:effectLst/>
      </p:bgPr>
    </p:bg>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6C302B1C-B129-CE3A-C6D0-46294EAB627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 y="1160463"/>
            <a:ext cx="12210044" cy="5700071"/>
          </a:xfrm>
          <a:prstGeom prst="rect">
            <a:avLst/>
          </a:prstGeom>
        </p:spPr>
      </p:pic>
      <p:sp>
        <p:nvSpPr>
          <p:cNvPr id="7" name="Text Placeholder 4"/>
          <p:cNvSpPr>
            <a:spLocks noGrp="1"/>
          </p:cNvSpPr>
          <p:nvPr>
            <p:ph type="body" sz="quarter" idx="10" hasCustomPrompt="1"/>
          </p:nvPr>
        </p:nvSpPr>
        <p:spPr>
          <a:xfrm>
            <a:off x="815975" y="788988"/>
            <a:ext cx="10393300" cy="553998"/>
          </a:xfrm>
          <a:prstGeom prst="rect">
            <a:avLst/>
          </a:prstGeom>
        </p:spPr>
        <p:txBody>
          <a:bodyPr wrap="square" anchor="ctr">
            <a:spAutoFit/>
          </a:bodyPr>
          <a:lstStyle>
            <a:lvl1pPr>
              <a:defRPr sz="3600" b="0" cap="none" baseline="0">
                <a:solidFill>
                  <a:schemeClr val="bg1"/>
                </a:solidFill>
              </a:defRPr>
            </a:lvl1pPr>
          </a:lstStyle>
          <a:p>
            <a:pPr lvl="0"/>
            <a:r>
              <a:rPr lang="en-GB"/>
              <a:t>RSM UK</a:t>
            </a:r>
          </a:p>
        </p:txBody>
      </p:sp>
      <p:pic>
        <p:nvPicPr>
          <p:cNvPr id="4" name="Graphic 3">
            <a:extLst>
              <a:ext uri="{FF2B5EF4-FFF2-40B4-BE49-F238E27FC236}">
                <a16:creationId xmlns:a16="http://schemas.microsoft.com/office/drawing/2014/main" id="{6FD5B492-E22F-F4B6-4E54-00FF56A29740}"/>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0268442" y="650876"/>
            <a:ext cx="1232678" cy="518322"/>
          </a:xfrm>
          <a:prstGeom prst="rect">
            <a:avLst/>
          </a:prstGeom>
        </p:spPr>
      </p:pic>
    </p:spTree>
    <p:extLst>
      <p:ext uri="{BB962C8B-B14F-4D97-AF65-F5344CB8AC3E}">
        <p14:creationId xmlns:p14="http://schemas.microsoft.com/office/powerpoint/2010/main" val="607251648"/>
      </p:ext>
    </p:extLst>
  </p:cSld>
  <p:clrMapOvr>
    <a:masterClrMapping/>
  </p:clrMapOvr>
  <p:extLst>
    <p:ext uri="{DCECCB84-F9BA-43D5-87BE-67443E8EF086}">
      <p15:sldGuideLst xmlns:p15="http://schemas.microsoft.com/office/powerpoint/2012/main"/>
    </p:ext>
  </p:extLst>
</p:sldLayout>
</file>

<file path=ppt/slideLayouts/slideLayout324.xml><?xml version="1.0" encoding="utf-8"?>
<p:sldLayout xmlns:a="http://schemas.openxmlformats.org/drawingml/2006/main" xmlns:r="http://schemas.openxmlformats.org/officeDocument/2006/relationships" xmlns:p="http://schemas.openxmlformats.org/presentationml/2006/main" showMasterSp="0" preserve="1" userDrawn="1">
  <p:cSld name="Disclaimer slide – non-marketing">
    <p:bg>
      <p:bgPr>
        <a:solidFill>
          <a:schemeClr val="tx1"/>
        </a:solidFill>
        <a:effectLst/>
      </p:bgPr>
    </p:bg>
    <p:spTree>
      <p:nvGrpSpPr>
        <p:cNvPr id="1" name=""/>
        <p:cNvGrpSpPr/>
        <p:nvPr/>
      </p:nvGrpSpPr>
      <p:grpSpPr>
        <a:xfrm>
          <a:off x="0" y="0"/>
          <a:ext cx="0" cy="0"/>
          <a:chOff x="0" y="0"/>
          <a:chExt cx="0" cy="0"/>
        </a:xfrm>
      </p:grpSpPr>
      <p:sp>
        <p:nvSpPr>
          <p:cNvPr id="2" name="DisclaimerWhite">
            <a:extLst>
              <a:ext uri="{FF2B5EF4-FFF2-40B4-BE49-F238E27FC236}">
                <a16:creationId xmlns:a16="http://schemas.microsoft.com/office/drawing/2014/main" id="{246DB496-EF31-6BCE-489B-902B0C6C802B}"/>
              </a:ext>
            </a:extLst>
          </p:cNvPr>
          <p:cNvSpPr txBox="1">
            <a:spLocks/>
          </p:cNvSpPr>
          <p:nvPr userDrawn="1">
            <p:custDataLst>
              <p:tags r:id="rId1"/>
            </p:custDataLst>
          </p:nvPr>
        </p:nvSpPr>
        <p:spPr bwMode="auto">
          <a:xfrm>
            <a:off x="815975" y="5036014"/>
            <a:ext cx="10685145" cy="1236740"/>
          </a:xfrm>
          <a:prstGeom prst="rect">
            <a:avLst/>
          </a:prstGeom>
          <a:noFill/>
          <a:ln w="9525" algn="ctr">
            <a:noFill/>
            <a:miter lim="800000"/>
            <a:headEnd/>
            <a:tailEnd/>
          </a:ln>
          <a:effectLst/>
        </p:spPr>
        <p:txBody>
          <a:bodyPr vert="horz" wrap="square" lIns="0" tIns="0" rIns="0" bIns="72000" numCol="1" anchor="b" anchorCtr="0" compatLnSpc="1">
            <a:prstTxWarp prst="textNoShape">
              <a:avLst/>
            </a:prstTxWarp>
            <a:spAutoFit/>
          </a:bodyPr>
          <a:lstStyle>
            <a:lvl1pPr marL="0" indent="0" algn="l" defTabSz="1701800" rtl="0" eaLnBrk="1" fontAlgn="base" hangingPunct="1">
              <a:lnSpc>
                <a:spcPct val="105000"/>
              </a:lnSpc>
              <a:spcBef>
                <a:spcPts val="0"/>
              </a:spcBef>
              <a:spcAft>
                <a:spcPts val="600"/>
              </a:spcAft>
              <a:buClr>
                <a:schemeClr val="tx1"/>
              </a:buClr>
              <a:buFont typeface="Wingdings 2" pitchFamily="18" charset="2"/>
              <a:buNone/>
              <a:defRPr sz="900">
                <a:solidFill>
                  <a:schemeClr val="tx1"/>
                </a:solidFill>
                <a:latin typeface="+mn-lt"/>
                <a:ea typeface="+mn-ea"/>
                <a:cs typeface="+mn-cs"/>
              </a:defRPr>
            </a:lvl1pPr>
            <a:lvl2pPr marL="182880" indent="-182880" algn="l" defTabSz="1701800" rtl="0" eaLnBrk="1" fontAlgn="base" hangingPunct="1">
              <a:lnSpc>
                <a:spcPct val="110000"/>
              </a:lnSpc>
              <a:spcBef>
                <a:spcPts val="0"/>
              </a:spcBef>
              <a:spcAft>
                <a:spcPts val="300"/>
              </a:spcAft>
              <a:buClr>
                <a:schemeClr val="tx1"/>
              </a:buClr>
              <a:buSzPct val="100000"/>
              <a:buFont typeface="Wingdings 2" pitchFamily="18" charset="2"/>
              <a:buChar char=""/>
              <a:defRPr sz="900">
                <a:solidFill>
                  <a:schemeClr val="tx1"/>
                </a:solidFill>
                <a:latin typeface="+mn-lt"/>
                <a:cs typeface="+mn-cs"/>
              </a:defRPr>
            </a:lvl2pPr>
            <a:lvl3pPr marL="32004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3pPr>
            <a:lvl4pPr marL="457200" indent="-137160" algn="l" defTabSz="1701800" rtl="0" eaLnBrk="1" fontAlgn="base" hangingPunct="1">
              <a:lnSpc>
                <a:spcPct val="110000"/>
              </a:lnSpc>
              <a:spcBef>
                <a:spcPct val="0"/>
              </a:spcBef>
              <a:spcAft>
                <a:spcPts val="300"/>
              </a:spcAft>
              <a:buClr>
                <a:schemeClr val="tx1"/>
              </a:buClr>
              <a:buFont typeface="Wingdings" panose="05000000000000000000" pitchFamily="2" charset="2"/>
              <a:buChar char="§"/>
              <a:defRPr sz="900">
                <a:solidFill>
                  <a:schemeClr val="tx1"/>
                </a:solidFill>
                <a:latin typeface="+mn-lt"/>
                <a:cs typeface="+mn-cs"/>
              </a:defRPr>
            </a:lvl4pPr>
            <a:lvl5pPr marL="59436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5pPr>
            <a:lvl6pPr marL="0" indent="0" algn="l" defTabSz="1701800" rtl="0" eaLnBrk="1" fontAlgn="base" hangingPunct="1">
              <a:lnSpc>
                <a:spcPct val="110000"/>
              </a:lnSpc>
              <a:spcBef>
                <a:spcPts val="1800"/>
              </a:spcBef>
              <a:spcAft>
                <a:spcPts val="0"/>
              </a:spcAft>
              <a:buClr>
                <a:schemeClr val="tx1"/>
              </a:buClr>
              <a:buFont typeface="Arial" pitchFamily="34" charset="0"/>
              <a:buNone/>
              <a:defRPr sz="2000">
                <a:solidFill>
                  <a:srgbClr val="002138"/>
                </a:solidFill>
                <a:latin typeface="+mn-lt"/>
                <a:cs typeface="+mn-cs"/>
              </a:defRPr>
            </a:lvl6pPr>
            <a:lvl7pPr marL="0" indent="0" algn="l" defTabSz="1701800" rtl="0" eaLnBrk="1" fontAlgn="base" hangingPunct="1">
              <a:lnSpc>
                <a:spcPct val="110000"/>
              </a:lnSpc>
              <a:spcBef>
                <a:spcPct val="0"/>
              </a:spcBef>
              <a:spcAft>
                <a:spcPts val="1200"/>
              </a:spcAft>
              <a:buClr>
                <a:schemeClr val="tx1"/>
              </a:buClr>
              <a:buFont typeface="Arial" pitchFamily="34" charset="0"/>
              <a:buNone/>
              <a:defRPr sz="1300">
                <a:solidFill>
                  <a:srgbClr val="00AEEC"/>
                </a:solidFill>
                <a:latin typeface="+mn-lt"/>
                <a:cs typeface="+mn-cs"/>
              </a:defRPr>
            </a:lvl7pPr>
            <a:lvl8pPr marL="0" indent="0" algn="l" defTabSz="1701800" rtl="0" eaLnBrk="1" fontAlgn="base" hangingPunct="1">
              <a:lnSpc>
                <a:spcPct val="110000"/>
              </a:lnSpc>
              <a:spcBef>
                <a:spcPts val="1200"/>
              </a:spcBef>
              <a:spcAft>
                <a:spcPts val="600"/>
              </a:spcAft>
              <a:buClr>
                <a:schemeClr val="tx1"/>
              </a:buClr>
              <a:buFont typeface="Arial" pitchFamily="34" charset="0"/>
              <a:buNone/>
              <a:defRPr sz="1000" b="1">
                <a:solidFill>
                  <a:schemeClr val="accent1"/>
                </a:solidFill>
                <a:latin typeface="+mn-lt"/>
                <a:cs typeface="+mn-cs"/>
              </a:defRPr>
            </a:lvl8pPr>
            <a:lvl9pPr marL="0" indent="0" algn="l" defTabSz="1701800" rtl="0" eaLnBrk="1" fontAlgn="base" hangingPunct="1">
              <a:lnSpc>
                <a:spcPct val="110000"/>
              </a:lnSpc>
              <a:spcBef>
                <a:spcPts val="600"/>
              </a:spcBef>
              <a:spcAft>
                <a:spcPts val="300"/>
              </a:spcAft>
              <a:buClr>
                <a:schemeClr val="tx1"/>
              </a:buClr>
              <a:buFont typeface="Arial" pitchFamily="34" charset="0"/>
              <a:buNone/>
              <a:defRPr sz="900" b="1">
                <a:solidFill>
                  <a:schemeClr val="tx1"/>
                </a:solidFill>
                <a:latin typeface="+mn-lt"/>
                <a:cs typeface="+mn-cs"/>
              </a:defRPr>
            </a:lvl9pPr>
          </a:lstStyle>
          <a:p>
            <a:pPr rtl="0"/>
            <a:r>
              <a:rPr lang="en-GB" sz="700" b="0" i="0" u="none" strike="noStrike" kern="1200" baseline="0">
                <a:solidFill>
                  <a:srgbClr val="FFFFFF"/>
                </a:solidFill>
                <a:latin typeface="Arial" panose="020B0604020202020204" pitchFamily="34" charset="0"/>
              </a:rPr>
              <a:t>The UK group of companies and LLPs trading as RSM is a member of the RSM network. RSM is the trading name used by the members of the RSM network. Each member of the RSM network is an independent accounting and consulting firm each of which practises in its own right. The RSM network is not itself a separate legal entity of any description in any jurisdiction. </a:t>
            </a:r>
          </a:p>
          <a:p>
            <a:pPr rtl="0"/>
            <a:r>
              <a:rPr lang="en-GB" sz="700" b="0" i="0" u="none" strike="noStrike" kern="1200" baseline="0">
                <a:solidFill>
                  <a:srgbClr val="FFFFFF"/>
                </a:solidFill>
                <a:latin typeface="Arial" panose="020B0604020202020204" pitchFamily="34" charset="0"/>
              </a:rPr>
              <a:t>The RSM network is administered by RSM International Limited, a company registered in England and Wales (company number 4040598) whose registered office is at 50 Cannon Street, London EC4N 6JJ. The brand and trademark RSM and other intellectual property rights used by members of the network are owned by RSM International Association, an association governed by article 60 et seq of the Civil Code of Switzerland whose seat is in Zug.</a:t>
            </a:r>
          </a:p>
          <a:p>
            <a:pPr rtl="0"/>
            <a:r>
              <a:rPr lang="en-GB" sz="700" b="0" i="0" u="none" strike="noStrike" kern="1200" baseline="0">
                <a:solidFill>
                  <a:srgbClr val="FFFFFF"/>
                </a:solidFill>
                <a:latin typeface="Arial" panose="020B0604020202020204" pitchFamily="34" charset="0"/>
              </a:rPr>
              <a:t>RSM UK Corporate Finance LLP, RSM UK Legal LLP, RSM UK Restructuring Advisory LLP, RSM UK Risk Assurance Services LLP, RSM UK Tax and Advisory Services LLP, RSM UK Audit LLP, RSM UK Consulting LLP and RSM UK Creditor Solutions LLP are limited liability partnerships registered in England and Wales, with registered numbers OC325347, OC402439, OC325349, OC389499, OC325348, OC325350, OC397475 and OC390886 respectively. RSM UK Employer Services Limited, RSM UK Tax and Accounting Limited and RSM UK Management Limited are registered in England and Wales with numbers 6463594, 6677561 and 3077999 respectively. RSM Northern Ireland (UK) Limited is registered in Northern Ireland at Number One Lanyon Quay, Belfast, BT1 3LG with number NI642821. All other limited companies and limited liability partnerships are registered at 6th Floor, 25 Farringdon Street, London, EC4A 4AB. The UK group of companies and LLPs trading as RSM is a member of the RSM network. RSM is the trading name used by the members of the RSM network. Each member of the RSM network is an independent accounting and consulting firm which practises in its own right. The RSM network is not itself a separate legal entity in any jurisdiction.</a:t>
            </a:r>
          </a:p>
        </p:txBody>
      </p:sp>
      <p:pic>
        <p:nvPicPr>
          <p:cNvPr id="3" name="Graphic 2">
            <a:extLst>
              <a:ext uri="{FF2B5EF4-FFF2-40B4-BE49-F238E27FC236}">
                <a16:creationId xmlns:a16="http://schemas.microsoft.com/office/drawing/2014/main" id="{52E601E8-B767-0AE7-3083-9C1B02C9B57B}"/>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0268442" y="650876"/>
            <a:ext cx="1232678" cy="518322"/>
          </a:xfrm>
          <a:prstGeom prst="rect">
            <a:avLst/>
          </a:prstGeom>
        </p:spPr>
      </p:pic>
      <p:sp>
        <p:nvSpPr>
          <p:cNvPr id="5" name="Instructions">
            <a:extLst>
              <a:ext uri="{FF2B5EF4-FFF2-40B4-BE49-F238E27FC236}">
                <a16:creationId xmlns:a16="http://schemas.microsoft.com/office/drawing/2014/main" id="{3CFDD514-1B5A-5B15-F742-EA9D8F1A7929}"/>
              </a:ext>
            </a:extLst>
          </p:cNvPr>
          <p:cNvSpPr/>
          <p:nvPr userDrawn="1">
            <p:custDataLst>
              <p:tags r:id="rId2"/>
            </p:custDataLst>
          </p:nvPr>
        </p:nvSpPr>
        <p:spPr>
          <a:xfrm>
            <a:off x="7236114" y="-650932"/>
            <a:ext cx="4912638" cy="650932"/>
          </a:xfrm>
          <a:prstGeom prst="rect">
            <a:avLst/>
          </a:prstGeom>
          <a:solidFill>
            <a:srgbClr val="FFFFFF"/>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t">
            <a:noAutofit/>
          </a:bodyPr>
          <a:lstStyle/>
          <a:p>
            <a:r>
              <a:rPr lang="en-GB" sz="1200">
                <a:solidFill>
                  <a:srgbClr val="E40046"/>
                </a:solidFill>
              </a:rPr>
              <a:t>This slide contains the disclaimer for </a:t>
            </a:r>
            <a:r>
              <a:rPr lang="en-GB" sz="1200" b="1">
                <a:solidFill>
                  <a:srgbClr val="E40046"/>
                </a:solidFill>
              </a:rPr>
              <a:t>non- Marketing</a:t>
            </a:r>
            <a:r>
              <a:rPr lang="en-GB" sz="1200">
                <a:solidFill>
                  <a:srgbClr val="E40046"/>
                </a:solidFill>
              </a:rPr>
              <a:t> presentations.</a:t>
            </a:r>
          </a:p>
          <a:p>
            <a:pPr marL="171450" indent="-171450">
              <a:buFont typeface="Arial" panose="020B0604020202020204" pitchFamily="34" charset="0"/>
              <a:buChar char="•"/>
            </a:pPr>
            <a:r>
              <a:rPr lang="en-GB" sz="1200">
                <a:solidFill>
                  <a:srgbClr val="E40046"/>
                </a:solidFill>
              </a:rPr>
              <a:t>Delete this slide if not required</a:t>
            </a:r>
          </a:p>
          <a:p>
            <a:pPr marL="171450" indent="-171450">
              <a:buFont typeface="Arial" panose="020B0604020202020204" pitchFamily="34" charset="0"/>
              <a:buChar char="•"/>
            </a:pPr>
            <a:r>
              <a:rPr lang="en-GB" sz="1200">
                <a:solidFill>
                  <a:srgbClr val="E40046"/>
                </a:solidFill>
              </a:rPr>
              <a:t>Reinsert from Layouts if necessary</a:t>
            </a:r>
          </a:p>
        </p:txBody>
      </p:sp>
    </p:spTree>
    <p:extLst>
      <p:ext uri="{BB962C8B-B14F-4D97-AF65-F5344CB8AC3E}">
        <p14:creationId xmlns:p14="http://schemas.microsoft.com/office/powerpoint/2010/main" val="1838215417"/>
      </p:ext>
    </p:extLst>
  </p:cSld>
  <p:clrMapOvr>
    <a:masterClrMapping/>
  </p:clrMapOvr>
  <p:extLst>
    <p:ext uri="{DCECCB84-F9BA-43D5-87BE-67443E8EF086}">
      <p15:sldGuideLst xmlns:p15="http://schemas.microsoft.com/office/powerpoint/2012/main"/>
    </p:ext>
  </p:extLst>
</p:sldLayout>
</file>

<file path=ppt/slideLayouts/slideLayout325.xml><?xml version="1.0" encoding="utf-8"?>
<p:sldLayout xmlns:a="http://schemas.openxmlformats.org/drawingml/2006/main" xmlns:r="http://schemas.openxmlformats.org/officeDocument/2006/relationships" xmlns:p="http://schemas.openxmlformats.org/presentationml/2006/main" showMasterSp="0" preserve="1" userDrawn="1">
  <p:cSld name="Disclaimer slide – marketing">
    <p:bg>
      <p:bgPr>
        <a:solidFill>
          <a:schemeClr val="tx1"/>
        </a:solidFill>
        <a:effectLst/>
      </p:bgPr>
    </p:bg>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52E601E8-B767-0AE7-3083-9C1B02C9B57B}"/>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0268442" y="650876"/>
            <a:ext cx="1232678" cy="518322"/>
          </a:xfrm>
          <a:prstGeom prst="rect">
            <a:avLst/>
          </a:prstGeom>
        </p:spPr>
      </p:pic>
      <p:sp>
        <p:nvSpPr>
          <p:cNvPr id="4" name="Marketing disclaimer">
            <a:extLst>
              <a:ext uri="{FF2B5EF4-FFF2-40B4-BE49-F238E27FC236}">
                <a16:creationId xmlns:a16="http://schemas.microsoft.com/office/drawing/2014/main" id="{957ECB3C-3145-704C-E170-D1825B622270}"/>
              </a:ext>
            </a:extLst>
          </p:cNvPr>
          <p:cNvSpPr txBox="1">
            <a:spLocks/>
          </p:cNvSpPr>
          <p:nvPr userDrawn="1">
            <p:custDataLst>
              <p:tags r:id="rId1"/>
            </p:custDataLst>
          </p:nvPr>
        </p:nvSpPr>
        <p:spPr bwMode="auto">
          <a:xfrm>
            <a:off x="815974" y="4995270"/>
            <a:ext cx="10620375" cy="1272903"/>
          </a:xfrm>
          <a:prstGeom prst="rect">
            <a:avLst/>
          </a:prstGeom>
          <a:noFill/>
          <a:ln w="9525" algn="ctr">
            <a:noFill/>
            <a:miter lim="800000"/>
            <a:headEnd/>
            <a:tailEnd/>
          </a:ln>
          <a:effectLst/>
        </p:spPr>
        <p:txBody>
          <a:bodyPr vert="horz" wrap="square" lIns="0" tIns="0" rIns="0" bIns="72000" numCol="1" anchor="b" anchorCtr="0" compatLnSpc="1">
            <a:prstTxWarp prst="textNoShape">
              <a:avLst/>
            </a:prstTxWarp>
            <a:spAutoFit/>
          </a:bodyPr>
          <a:lstStyle>
            <a:lvl1pPr marL="0" indent="0" algn="l" defTabSz="1701800" rtl="0" eaLnBrk="1" fontAlgn="base" hangingPunct="1">
              <a:lnSpc>
                <a:spcPct val="105000"/>
              </a:lnSpc>
              <a:spcBef>
                <a:spcPts val="0"/>
              </a:spcBef>
              <a:spcAft>
                <a:spcPts val="600"/>
              </a:spcAft>
              <a:buClr>
                <a:schemeClr val="tx1"/>
              </a:buClr>
              <a:buFont typeface="Wingdings 2" pitchFamily="18" charset="2"/>
              <a:buNone/>
              <a:defRPr sz="900">
                <a:solidFill>
                  <a:schemeClr val="tx1"/>
                </a:solidFill>
                <a:latin typeface="+mn-lt"/>
                <a:ea typeface="+mn-ea"/>
                <a:cs typeface="+mn-cs"/>
              </a:defRPr>
            </a:lvl1pPr>
            <a:lvl2pPr marL="182880" indent="-182880" algn="l" defTabSz="1701800" rtl="0" eaLnBrk="1" fontAlgn="base" hangingPunct="1">
              <a:lnSpc>
                <a:spcPct val="110000"/>
              </a:lnSpc>
              <a:spcBef>
                <a:spcPts val="0"/>
              </a:spcBef>
              <a:spcAft>
                <a:spcPts val="300"/>
              </a:spcAft>
              <a:buClr>
                <a:schemeClr val="tx1"/>
              </a:buClr>
              <a:buSzPct val="100000"/>
              <a:buFont typeface="Wingdings 2" pitchFamily="18" charset="2"/>
              <a:buChar char=""/>
              <a:defRPr sz="900">
                <a:solidFill>
                  <a:schemeClr val="tx1"/>
                </a:solidFill>
                <a:latin typeface="+mn-lt"/>
                <a:cs typeface="+mn-cs"/>
              </a:defRPr>
            </a:lvl2pPr>
            <a:lvl3pPr marL="32004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3pPr>
            <a:lvl4pPr marL="457200" indent="-137160" algn="l" defTabSz="1701800" rtl="0" eaLnBrk="1" fontAlgn="base" hangingPunct="1">
              <a:lnSpc>
                <a:spcPct val="110000"/>
              </a:lnSpc>
              <a:spcBef>
                <a:spcPct val="0"/>
              </a:spcBef>
              <a:spcAft>
                <a:spcPts val="300"/>
              </a:spcAft>
              <a:buClr>
                <a:schemeClr val="tx1"/>
              </a:buClr>
              <a:buFont typeface="Wingdings" panose="05000000000000000000" pitchFamily="2" charset="2"/>
              <a:buChar char="§"/>
              <a:defRPr sz="900">
                <a:solidFill>
                  <a:schemeClr val="tx1"/>
                </a:solidFill>
                <a:latin typeface="+mn-lt"/>
                <a:cs typeface="+mn-cs"/>
              </a:defRPr>
            </a:lvl4pPr>
            <a:lvl5pPr marL="59436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5pPr>
            <a:lvl6pPr marL="0" indent="0" algn="l" defTabSz="1701800" rtl="0" eaLnBrk="1" fontAlgn="base" hangingPunct="1">
              <a:lnSpc>
                <a:spcPct val="110000"/>
              </a:lnSpc>
              <a:spcBef>
                <a:spcPts val="1800"/>
              </a:spcBef>
              <a:spcAft>
                <a:spcPts val="0"/>
              </a:spcAft>
              <a:buClr>
                <a:schemeClr val="tx1"/>
              </a:buClr>
              <a:buFont typeface="Arial" pitchFamily="34" charset="0"/>
              <a:buNone/>
              <a:defRPr sz="2000">
                <a:solidFill>
                  <a:srgbClr val="002138"/>
                </a:solidFill>
                <a:latin typeface="+mn-lt"/>
                <a:cs typeface="+mn-cs"/>
              </a:defRPr>
            </a:lvl6pPr>
            <a:lvl7pPr marL="0" indent="0" algn="l" defTabSz="1701800" rtl="0" eaLnBrk="1" fontAlgn="base" hangingPunct="1">
              <a:lnSpc>
                <a:spcPct val="110000"/>
              </a:lnSpc>
              <a:spcBef>
                <a:spcPct val="0"/>
              </a:spcBef>
              <a:spcAft>
                <a:spcPts val="1200"/>
              </a:spcAft>
              <a:buClr>
                <a:schemeClr val="tx1"/>
              </a:buClr>
              <a:buFont typeface="Arial" pitchFamily="34" charset="0"/>
              <a:buNone/>
              <a:defRPr sz="1300">
                <a:solidFill>
                  <a:srgbClr val="00AEEC"/>
                </a:solidFill>
                <a:latin typeface="+mn-lt"/>
                <a:cs typeface="+mn-cs"/>
              </a:defRPr>
            </a:lvl7pPr>
            <a:lvl8pPr marL="0" indent="0" algn="l" defTabSz="1701800" rtl="0" eaLnBrk="1" fontAlgn="base" hangingPunct="1">
              <a:lnSpc>
                <a:spcPct val="110000"/>
              </a:lnSpc>
              <a:spcBef>
                <a:spcPts val="1200"/>
              </a:spcBef>
              <a:spcAft>
                <a:spcPts val="600"/>
              </a:spcAft>
              <a:buClr>
                <a:schemeClr val="tx1"/>
              </a:buClr>
              <a:buFont typeface="Arial" pitchFamily="34" charset="0"/>
              <a:buNone/>
              <a:defRPr sz="1000" b="1">
                <a:solidFill>
                  <a:schemeClr val="accent1"/>
                </a:solidFill>
                <a:latin typeface="+mn-lt"/>
                <a:cs typeface="+mn-cs"/>
              </a:defRPr>
            </a:lvl8pPr>
            <a:lvl9pPr marL="0" indent="0" algn="l" defTabSz="1701800" rtl="0" eaLnBrk="1" fontAlgn="base" hangingPunct="1">
              <a:lnSpc>
                <a:spcPct val="110000"/>
              </a:lnSpc>
              <a:spcBef>
                <a:spcPts val="600"/>
              </a:spcBef>
              <a:spcAft>
                <a:spcPts val="300"/>
              </a:spcAft>
              <a:buClr>
                <a:schemeClr val="tx1"/>
              </a:buClr>
              <a:buFont typeface="Arial" pitchFamily="34" charset="0"/>
              <a:buNone/>
              <a:defRPr sz="900" b="1">
                <a:solidFill>
                  <a:schemeClr val="tx1"/>
                </a:solidFill>
                <a:latin typeface="+mn-lt"/>
                <a:cs typeface="+mn-cs"/>
              </a:defRPr>
            </a:lvl9pPr>
          </a:lstStyle>
          <a:p>
            <a:pPr rtl="0"/>
            <a:r>
              <a:rPr lang="en-GB" sz="700" b="0" i="0" u="none" strike="noStrike" kern="1200" baseline="0">
                <a:solidFill>
                  <a:schemeClr val="bg1"/>
                </a:solidFill>
                <a:latin typeface="Arial" panose="020B0604020202020204" pitchFamily="34" charset="0"/>
              </a:rPr>
              <a:t>The UK group of companies and LLPs trading as RSM is a member of the RSM network. RSM is the trading name used by the members of the RSM network. Each member of the RSM network is an independent accounting and consulting firm each of which practises in its own right. The RSM network is not itself a separate legal entity of any description in any jurisdiction. The RSM network is administered by RSM International Limited, a company registered in England and Wales (company number 4040598) whose registered office is at 50 Cannon Street, London EC4N 6JJ. The brand and trademark RSM and other intellectual property rights used by members of the network are owned by RSM International Association, an association governed by article 60 et seq of the Civil Code of Switzerland whose seat is in Zug.</a:t>
            </a:r>
          </a:p>
          <a:p>
            <a:pPr rtl="0"/>
            <a:r>
              <a:rPr lang="en-GB" sz="700" b="0" i="0" u="none" strike="noStrike" kern="1200" baseline="0">
                <a:solidFill>
                  <a:schemeClr val="bg1"/>
                </a:solidFill>
                <a:latin typeface="Arial" panose="020B0604020202020204" pitchFamily="34" charset="0"/>
              </a:rPr>
              <a:t>RSM UK Corporate Finance LLP, RSM UK Restructuring Advisory LLP, RSM UK Risk Assurance Services LLP, RSM UK Tax and Advisory Services LLP, RSM UK Audit LLP, RSM UK Consulting LLP, RSM Northern Ireland (UK) Limited and RSM UK Tax and Accounting Limited are not authorised under the Financial Services and Markets Act 2000 but we are able in certain circumstances to offer a limited range of investment services because we are licensed by the Institute of Chartered Accountants in England and Wales. We can provide these investment services if they are an incidental part of the professional services we have been engaged to provide. RSM UK Legal LLP is authorised and regulated by the Solicitors Regulation Authority, reference number 626317, to undertake reserved and non-reserved legal activities. It is not authorised under the Financial Services and Markets Act 2000 but is able in certain circumstances to offer a limited range of investment services because it is authorised and regulated by the Solicitors Regulation Authority and may provide investment services if they are an incidental part of the professional services that it has been engaged to provide. Whilst every effort has been made to ensure accuracy, information contained in this communication may not be comprehensive and recipients should not act upon it without seeking professional advice.</a:t>
            </a:r>
          </a:p>
        </p:txBody>
      </p:sp>
      <p:sp>
        <p:nvSpPr>
          <p:cNvPr id="5" name="Instructions">
            <a:extLst>
              <a:ext uri="{FF2B5EF4-FFF2-40B4-BE49-F238E27FC236}">
                <a16:creationId xmlns:a16="http://schemas.microsoft.com/office/drawing/2014/main" id="{8E1D85CF-B520-D396-03F9-B71362372C48}"/>
              </a:ext>
            </a:extLst>
          </p:cNvPr>
          <p:cNvSpPr/>
          <p:nvPr userDrawn="1">
            <p:custDataLst>
              <p:tags r:id="rId2"/>
            </p:custDataLst>
          </p:nvPr>
        </p:nvSpPr>
        <p:spPr>
          <a:xfrm>
            <a:off x="7525524" y="-650932"/>
            <a:ext cx="4666476" cy="650932"/>
          </a:xfrm>
          <a:prstGeom prst="rect">
            <a:avLst/>
          </a:prstGeom>
          <a:solidFill>
            <a:srgbClr val="FFFFFF"/>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t">
            <a:noAutofit/>
          </a:bodyPr>
          <a:lstStyle/>
          <a:p>
            <a:r>
              <a:rPr lang="en-GB" sz="1200">
                <a:solidFill>
                  <a:srgbClr val="E40046"/>
                </a:solidFill>
              </a:rPr>
              <a:t>This slide contains the disclaimer for </a:t>
            </a:r>
            <a:r>
              <a:rPr lang="en-GB" sz="1200" b="1">
                <a:solidFill>
                  <a:srgbClr val="E40046"/>
                </a:solidFill>
              </a:rPr>
              <a:t>Marketing</a:t>
            </a:r>
            <a:r>
              <a:rPr lang="en-GB" sz="1200">
                <a:solidFill>
                  <a:srgbClr val="E40046"/>
                </a:solidFill>
              </a:rPr>
              <a:t> presentations.</a:t>
            </a:r>
          </a:p>
          <a:p>
            <a:pPr marL="171450" indent="-171450">
              <a:buFont typeface="Arial" panose="020B0604020202020204" pitchFamily="34" charset="0"/>
              <a:buChar char="•"/>
            </a:pPr>
            <a:r>
              <a:rPr lang="en-GB" sz="1200">
                <a:solidFill>
                  <a:srgbClr val="E40046"/>
                </a:solidFill>
              </a:rPr>
              <a:t>Delete this slide if not required</a:t>
            </a:r>
          </a:p>
          <a:p>
            <a:pPr marL="171450" indent="-171450">
              <a:buFont typeface="Arial" panose="020B0604020202020204" pitchFamily="34" charset="0"/>
              <a:buChar char="•"/>
            </a:pPr>
            <a:r>
              <a:rPr lang="en-GB" sz="1200">
                <a:solidFill>
                  <a:srgbClr val="E40046"/>
                </a:solidFill>
              </a:rPr>
              <a:t>Reinsert from Layouts if necessary</a:t>
            </a:r>
          </a:p>
        </p:txBody>
      </p:sp>
    </p:spTree>
    <p:extLst>
      <p:ext uri="{BB962C8B-B14F-4D97-AF65-F5344CB8AC3E}">
        <p14:creationId xmlns:p14="http://schemas.microsoft.com/office/powerpoint/2010/main" val="2505777405"/>
      </p:ext>
    </p:extLst>
  </p:cSld>
  <p:clrMapOvr>
    <a:masterClrMapping/>
  </p:clrMapOvr>
  <p:extLst>
    <p:ext uri="{DCECCB84-F9BA-43D5-87BE-67443E8EF086}">
      <p15:sldGuideLst xmlns:p15="http://schemas.microsoft.com/office/powerpoint/2012/main"/>
    </p:ext>
  </p:extLst>
</p:sldLayout>
</file>

<file path=ppt/slideLayouts/slideLayout326.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553FDD9E-0240-916C-6114-F547B128D9E8}"/>
              </a:ext>
            </a:extLst>
          </p:cNvPr>
          <p:cNvGrpSpPr/>
          <p:nvPr userDrawn="1"/>
        </p:nvGrpSpPr>
        <p:grpSpPr>
          <a:xfrm>
            <a:off x="813893" y="849313"/>
            <a:ext cx="10624539" cy="5351462"/>
            <a:chOff x="813893" y="189054"/>
            <a:chExt cx="10624539" cy="6858000"/>
          </a:xfrm>
        </p:grpSpPr>
        <p:grpSp>
          <p:nvGrpSpPr>
            <p:cNvPr id="5" name="Group 4">
              <a:extLst>
                <a:ext uri="{FF2B5EF4-FFF2-40B4-BE49-F238E27FC236}">
                  <a16:creationId xmlns:a16="http://schemas.microsoft.com/office/drawing/2014/main" id="{2679E0AA-C61C-73E5-E135-7AF6AE5F1CAC}"/>
                </a:ext>
              </a:extLst>
            </p:cNvPr>
            <p:cNvGrpSpPr/>
            <p:nvPr userDrawn="1"/>
          </p:nvGrpSpPr>
          <p:grpSpPr>
            <a:xfrm>
              <a:off x="813893" y="189054"/>
              <a:ext cx="5221782" cy="6858000"/>
              <a:chOff x="813893" y="189054"/>
              <a:chExt cx="5221782" cy="6858000"/>
            </a:xfrm>
          </p:grpSpPr>
          <p:sp>
            <p:nvSpPr>
              <p:cNvPr id="13" name="Rectangle 12">
                <a:extLst>
                  <a:ext uri="{FF2B5EF4-FFF2-40B4-BE49-F238E27FC236}">
                    <a16:creationId xmlns:a16="http://schemas.microsoft.com/office/drawing/2014/main" id="{F6942CDA-8C59-3EBC-D222-432850BFCE31}"/>
                  </a:ext>
                </a:extLst>
              </p:cNvPr>
              <p:cNvSpPr/>
              <p:nvPr userDrawn="1"/>
            </p:nvSpPr>
            <p:spPr>
              <a:xfrm>
                <a:off x="5316537" y="189054"/>
                <a:ext cx="719138" cy="6858000"/>
              </a:xfrm>
              <a:prstGeom prst="rect">
                <a:avLst/>
              </a:prstGeom>
              <a:solidFill>
                <a:srgbClr val="CFD0D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b="1">
                  <a:solidFill>
                    <a:schemeClr val="bg1">
                      <a:lumMod val="95000"/>
                    </a:schemeClr>
                  </a:solidFill>
                </a:endParaRPr>
              </a:p>
            </p:txBody>
          </p:sp>
          <p:sp>
            <p:nvSpPr>
              <p:cNvPr id="14" name="Rectangle 13">
                <a:extLst>
                  <a:ext uri="{FF2B5EF4-FFF2-40B4-BE49-F238E27FC236}">
                    <a16:creationId xmlns:a16="http://schemas.microsoft.com/office/drawing/2014/main" id="{81E0493B-4EC7-E2F2-F36B-BCA24F391094}"/>
                  </a:ext>
                </a:extLst>
              </p:cNvPr>
              <p:cNvSpPr/>
              <p:nvPr userDrawn="1"/>
            </p:nvSpPr>
            <p:spPr>
              <a:xfrm>
                <a:off x="4416425" y="189054"/>
                <a:ext cx="719138" cy="6858000"/>
              </a:xfrm>
              <a:prstGeom prst="rect">
                <a:avLst/>
              </a:prstGeom>
              <a:solidFill>
                <a:srgbClr val="CFD0D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b="1">
                  <a:solidFill>
                    <a:schemeClr val="bg1">
                      <a:lumMod val="95000"/>
                    </a:schemeClr>
                  </a:solidFill>
                </a:endParaRPr>
              </a:p>
            </p:txBody>
          </p:sp>
          <p:sp>
            <p:nvSpPr>
              <p:cNvPr id="15" name="Rectangle 14">
                <a:extLst>
                  <a:ext uri="{FF2B5EF4-FFF2-40B4-BE49-F238E27FC236}">
                    <a16:creationId xmlns:a16="http://schemas.microsoft.com/office/drawing/2014/main" id="{961E4B17-825C-B88C-0434-97BB35AC1BD7}"/>
                  </a:ext>
                </a:extLst>
              </p:cNvPr>
              <p:cNvSpPr/>
              <p:nvPr userDrawn="1"/>
            </p:nvSpPr>
            <p:spPr>
              <a:xfrm>
                <a:off x="3516312" y="189054"/>
                <a:ext cx="719138" cy="6858000"/>
              </a:xfrm>
              <a:prstGeom prst="rect">
                <a:avLst/>
              </a:prstGeom>
              <a:solidFill>
                <a:srgbClr val="CFD0D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b="1">
                  <a:solidFill>
                    <a:schemeClr val="bg1">
                      <a:lumMod val="95000"/>
                    </a:schemeClr>
                  </a:solidFill>
                </a:endParaRPr>
              </a:p>
            </p:txBody>
          </p:sp>
          <p:sp>
            <p:nvSpPr>
              <p:cNvPr id="16" name="Rectangle 15">
                <a:extLst>
                  <a:ext uri="{FF2B5EF4-FFF2-40B4-BE49-F238E27FC236}">
                    <a16:creationId xmlns:a16="http://schemas.microsoft.com/office/drawing/2014/main" id="{35A246AB-34B3-B892-52FF-952A25F4134D}"/>
                  </a:ext>
                </a:extLst>
              </p:cNvPr>
              <p:cNvSpPr/>
              <p:nvPr userDrawn="1"/>
            </p:nvSpPr>
            <p:spPr>
              <a:xfrm>
                <a:off x="2615506" y="189054"/>
                <a:ext cx="719138" cy="6858000"/>
              </a:xfrm>
              <a:prstGeom prst="rect">
                <a:avLst/>
              </a:prstGeom>
              <a:solidFill>
                <a:srgbClr val="CFD0D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b="1">
                  <a:solidFill>
                    <a:schemeClr val="bg1">
                      <a:lumMod val="95000"/>
                    </a:schemeClr>
                  </a:solidFill>
                </a:endParaRPr>
              </a:p>
            </p:txBody>
          </p:sp>
          <p:sp>
            <p:nvSpPr>
              <p:cNvPr id="28" name="Rectangle 27">
                <a:extLst>
                  <a:ext uri="{FF2B5EF4-FFF2-40B4-BE49-F238E27FC236}">
                    <a16:creationId xmlns:a16="http://schemas.microsoft.com/office/drawing/2014/main" id="{A41085A2-A947-799E-0627-627E8CF34F51}"/>
                  </a:ext>
                </a:extLst>
              </p:cNvPr>
              <p:cNvSpPr/>
              <p:nvPr userDrawn="1"/>
            </p:nvSpPr>
            <p:spPr>
              <a:xfrm>
                <a:off x="1714700" y="189054"/>
                <a:ext cx="719138" cy="6858000"/>
              </a:xfrm>
              <a:prstGeom prst="rect">
                <a:avLst/>
              </a:prstGeom>
              <a:solidFill>
                <a:srgbClr val="CFD0D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b="1">
                  <a:solidFill>
                    <a:schemeClr val="bg1">
                      <a:lumMod val="95000"/>
                    </a:schemeClr>
                  </a:solidFill>
                </a:endParaRPr>
              </a:p>
            </p:txBody>
          </p:sp>
          <p:sp>
            <p:nvSpPr>
              <p:cNvPr id="29" name="Rectangle 28">
                <a:extLst>
                  <a:ext uri="{FF2B5EF4-FFF2-40B4-BE49-F238E27FC236}">
                    <a16:creationId xmlns:a16="http://schemas.microsoft.com/office/drawing/2014/main" id="{E354E8EC-3D86-198D-24DD-632BF6B4DBBE}"/>
                  </a:ext>
                </a:extLst>
              </p:cNvPr>
              <p:cNvSpPr/>
              <p:nvPr userDrawn="1"/>
            </p:nvSpPr>
            <p:spPr>
              <a:xfrm>
                <a:off x="813893" y="189054"/>
                <a:ext cx="719139" cy="6858000"/>
              </a:xfrm>
              <a:prstGeom prst="rect">
                <a:avLst/>
              </a:prstGeom>
              <a:solidFill>
                <a:srgbClr val="CFD0D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b="1">
                  <a:solidFill>
                    <a:schemeClr val="bg1">
                      <a:lumMod val="95000"/>
                    </a:schemeClr>
                  </a:solidFill>
                </a:endParaRPr>
              </a:p>
            </p:txBody>
          </p:sp>
        </p:grpSp>
        <p:grpSp>
          <p:nvGrpSpPr>
            <p:cNvPr id="6" name="Group 5">
              <a:extLst>
                <a:ext uri="{FF2B5EF4-FFF2-40B4-BE49-F238E27FC236}">
                  <a16:creationId xmlns:a16="http://schemas.microsoft.com/office/drawing/2014/main" id="{605CC708-B0BB-BB81-B605-0E322CDA575E}"/>
                </a:ext>
              </a:extLst>
            </p:cNvPr>
            <p:cNvGrpSpPr/>
            <p:nvPr userDrawn="1"/>
          </p:nvGrpSpPr>
          <p:grpSpPr>
            <a:xfrm>
              <a:off x="6216650" y="189054"/>
              <a:ext cx="5221782" cy="6858000"/>
              <a:chOff x="813893" y="189054"/>
              <a:chExt cx="5221782" cy="6858000"/>
            </a:xfrm>
          </p:grpSpPr>
          <p:sp>
            <p:nvSpPr>
              <p:cNvPr id="7" name="Rectangle 6">
                <a:extLst>
                  <a:ext uri="{FF2B5EF4-FFF2-40B4-BE49-F238E27FC236}">
                    <a16:creationId xmlns:a16="http://schemas.microsoft.com/office/drawing/2014/main" id="{33F2C2DF-561D-008F-22A5-FAF0554D4EF0}"/>
                  </a:ext>
                </a:extLst>
              </p:cNvPr>
              <p:cNvSpPr/>
              <p:nvPr userDrawn="1"/>
            </p:nvSpPr>
            <p:spPr>
              <a:xfrm>
                <a:off x="5316537" y="189054"/>
                <a:ext cx="719138" cy="6858000"/>
              </a:xfrm>
              <a:prstGeom prst="rect">
                <a:avLst/>
              </a:prstGeom>
              <a:solidFill>
                <a:srgbClr val="CFD0D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b="1">
                  <a:solidFill>
                    <a:schemeClr val="bg1">
                      <a:lumMod val="95000"/>
                    </a:schemeClr>
                  </a:solidFill>
                </a:endParaRPr>
              </a:p>
            </p:txBody>
          </p:sp>
          <p:sp>
            <p:nvSpPr>
              <p:cNvPr id="8" name="Rectangle 7">
                <a:extLst>
                  <a:ext uri="{FF2B5EF4-FFF2-40B4-BE49-F238E27FC236}">
                    <a16:creationId xmlns:a16="http://schemas.microsoft.com/office/drawing/2014/main" id="{60B80983-E9C0-F395-C686-DDF15F3ED445}"/>
                  </a:ext>
                </a:extLst>
              </p:cNvPr>
              <p:cNvSpPr/>
              <p:nvPr userDrawn="1"/>
            </p:nvSpPr>
            <p:spPr>
              <a:xfrm>
                <a:off x="4416425" y="189054"/>
                <a:ext cx="719138" cy="6858000"/>
              </a:xfrm>
              <a:prstGeom prst="rect">
                <a:avLst/>
              </a:prstGeom>
              <a:solidFill>
                <a:srgbClr val="CFD0D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b="1">
                  <a:solidFill>
                    <a:schemeClr val="bg1">
                      <a:lumMod val="95000"/>
                    </a:schemeClr>
                  </a:solidFill>
                </a:endParaRPr>
              </a:p>
            </p:txBody>
          </p:sp>
          <p:sp>
            <p:nvSpPr>
              <p:cNvPr id="9" name="Rectangle 8">
                <a:extLst>
                  <a:ext uri="{FF2B5EF4-FFF2-40B4-BE49-F238E27FC236}">
                    <a16:creationId xmlns:a16="http://schemas.microsoft.com/office/drawing/2014/main" id="{2E22F8A7-F333-655F-575F-F13ECA824547}"/>
                  </a:ext>
                </a:extLst>
              </p:cNvPr>
              <p:cNvSpPr/>
              <p:nvPr userDrawn="1"/>
            </p:nvSpPr>
            <p:spPr>
              <a:xfrm>
                <a:off x="3516312" y="189054"/>
                <a:ext cx="719138" cy="6858000"/>
              </a:xfrm>
              <a:prstGeom prst="rect">
                <a:avLst/>
              </a:prstGeom>
              <a:solidFill>
                <a:srgbClr val="CFD0D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b="1">
                  <a:solidFill>
                    <a:schemeClr val="bg1">
                      <a:lumMod val="95000"/>
                    </a:schemeClr>
                  </a:solidFill>
                </a:endParaRPr>
              </a:p>
            </p:txBody>
          </p:sp>
          <p:sp>
            <p:nvSpPr>
              <p:cNvPr id="10" name="Rectangle 9">
                <a:extLst>
                  <a:ext uri="{FF2B5EF4-FFF2-40B4-BE49-F238E27FC236}">
                    <a16:creationId xmlns:a16="http://schemas.microsoft.com/office/drawing/2014/main" id="{9C074924-1882-5ED3-FAB1-76F3D06BF523}"/>
                  </a:ext>
                </a:extLst>
              </p:cNvPr>
              <p:cNvSpPr/>
              <p:nvPr userDrawn="1"/>
            </p:nvSpPr>
            <p:spPr>
              <a:xfrm>
                <a:off x="2615506" y="189054"/>
                <a:ext cx="719138" cy="6858000"/>
              </a:xfrm>
              <a:prstGeom prst="rect">
                <a:avLst/>
              </a:prstGeom>
              <a:solidFill>
                <a:srgbClr val="CFD0D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b="1">
                  <a:solidFill>
                    <a:schemeClr val="bg1">
                      <a:lumMod val="95000"/>
                    </a:schemeClr>
                  </a:solidFill>
                </a:endParaRPr>
              </a:p>
            </p:txBody>
          </p:sp>
          <p:sp>
            <p:nvSpPr>
              <p:cNvPr id="11" name="Rectangle 10">
                <a:extLst>
                  <a:ext uri="{FF2B5EF4-FFF2-40B4-BE49-F238E27FC236}">
                    <a16:creationId xmlns:a16="http://schemas.microsoft.com/office/drawing/2014/main" id="{254F941B-5952-699E-B2DF-0ECE9DB7E938}"/>
                  </a:ext>
                </a:extLst>
              </p:cNvPr>
              <p:cNvSpPr/>
              <p:nvPr userDrawn="1"/>
            </p:nvSpPr>
            <p:spPr>
              <a:xfrm>
                <a:off x="1714700" y="189054"/>
                <a:ext cx="719138" cy="6858000"/>
              </a:xfrm>
              <a:prstGeom prst="rect">
                <a:avLst/>
              </a:prstGeom>
              <a:solidFill>
                <a:srgbClr val="CFD0D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b="1">
                  <a:solidFill>
                    <a:schemeClr val="bg1">
                      <a:lumMod val="95000"/>
                    </a:schemeClr>
                  </a:solidFill>
                </a:endParaRPr>
              </a:p>
            </p:txBody>
          </p:sp>
          <p:sp>
            <p:nvSpPr>
              <p:cNvPr id="12" name="Rectangle 11">
                <a:extLst>
                  <a:ext uri="{FF2B5EF4-FFF2-40B4-BE49-F238E27FC236}">
                    <a16:creationId xmlns:a16="http://schemas.microsoft.com/office/drawing/2014/main" id="{8217DE00-7A6F-1FE6-8D2E-9A1182D2954D}"/>
                  </a:ext>
                </a:extLst>
              </p:cNvPr>
              <p:cNvSpPr/>
              <p:nvPr userDrawn="1"/>
            </p:nvSpPr>
            <p:spPr>
              <a:xfrm>
                <a:off x="813893" y="189054"/>
                <a:ext cx="719139" cy="6858000"/>
              </a:xfrm>
              <a:prstGeom prst="rect">
                <a:avLst/>
              </a:prstGeom>
              <a:solidFill>
                <a:srgbClr val="CFD0D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b="1">
                  <a:solidFill>
                    <a:schemeClr val="bg1">
                      <a:lumMod val="95000"/>
                    </a:schemeClr>
                  </a:solidFill>
                </a:endParaRPr>
              </a:p>
            </p:txBody>
          </p:sp>
        </p:grpSp>
      </p:grpSp>
    </p:spTree>
    <p:extLst>
      <p:ext uri="{BB962C8B-B14F-4D97-AF65-F5344CB8AC3E}">
        <p14:creationId xmlns:p14="http://schemas.microsoft.com/office/powerpoint/2010/main" val="619358945"/>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showMasterSp="0" preserve="1" userDrawn="1">
  <p:cSld name="19_Title Slide">
    <p:bg>
      <p:bgPr>
        <a:solidFill>
          <a:schemeClr val="tx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BE7EDE8-88C1-6D0A-7819-F650D67281B6}"/>
              </a:ext>
            </a:extLst>
          </p:cNvPr>
          <p:cNvPicPr>
            <a:picLocks noChangeAspect="1"/>
          </p:cNvPicPr>
          <p:nvPr userDrawn="1"/>
        </p:nvPicPr>
        <p:blipFill>
          <a:blip r:embed="rId2"/>
          <a:srcRect/>
          <a:stretch/>
        </p:blipFill>
        <p:spPr>
          <a:xfrm>
            <a:off x="1" y="1338"/>
            <a:ext cx="12191999" cy="6855322"/>
          </a:xfrm>
          <a:prstGeom prst="rect">
            <a:avLst/>
          </a:prstGeom>
        </p:spPr>
      </p:pic>
      <p:sp>
        <p:nvSpPr>
          <p:cNvPr id="3" name="Title 1">
            <a:extLst>
              <a:ext uri="{FF2B5EF4-FFF2-40B4-BE49-F238E27FC236}">
                <a16:creationId xmlns:a16="http://schemas.microsoft.com/office/drawing/2014/main" id="{7B4D825C-A4D0-0E8A-6D9B-506653EC219E}"/>
              </a:ext>
            </a:extLst>
          </p:cNvPr>
          <p:cNvSpPr>
            <a:spLocks noGrp="1"/>
          </p:cNvSpPr>
          <p:nvPr>
            <p:ph type="ctrTitle" hasCustomPrompt="1"/>
          </p:nvPr>
        </p:nvSpPr>
        <p:spPr>
          <a:xfrm>
            <a:off x="817562" y="1049200"/>
            <a:ext cx="5218113" cy="1071405"/>
          </a:xfrm>
          <a:noFill/>
        </p:spPr>
        <p:txBody>
          <a:bodyPr lIns="0" tIns="0" rIns="900000" bIns="0" anchor="t" anchorCtr="0"/>
          <a:lstStyle>
            <a:lvl1pPr algn="l">
              <a:lnSpc>
                <a:spcPct val="100000"/>
              </a:lnSpc>
              <a:spcBef>
                <a:spcPts val="0"/>
              </a:spcBef>
              <a:spcAft>
                <a:spcPts val="0"/>
              </a:spcAft>
              <a:defRPr sz="3600">
                <a:solidFill>
                  <a:schemeClr val="bg1"/>
                </a:solidFill>
              </a:defRPr>
            </a:lvl1pPr>
          </a:lstStyle>
          <a:p>
            <a:r>
              <a:rPr lang="en-US"/>
              <a:t>Title</a:t>
            </a:r>
            <a:br>
              <a:rPr lang="en-US"/>
            </a:br>
            <a:endParaRPr lang="en-GB"/>
          </a:p>
        </p:txBody>
      </p:sp>
      <p:sp>
        <p:nvSpPr>
          <p:cNvPr id="4" name="Text Placeholder 3">
            <a:extLst>
              <a:ext uri="{FF2B5EF4-FFF2-40B4-BE49-F238E27FC236}">
                <a16:creationId xmlns:a16="http://schemas.microsoft.com/office/drawing/2014/main" id="{E802F425-6E83-36A9-DE9E-3510D8347355}"/>
              </a:ext>
            </a:extLst>
          </p:cNvPr>
          <p:cNvSpPr>
            <a:spLocks noGrp="1"/>
          </p:cNvSpPr>
          <p:nvPr>
            <p:ph type="body" sz="quarter" idx="11" hasCustomPrompt="1"/>
          </p:nvPr>
        </p:nvSpPr>
        <p:spPr>
          <a:xfrm>
            <a:off x="817564" y="2155660"/>
            <a:ext cx="5218112" cy="715685"/>
          </a:xfrm>
        </p:spPr>
        <p:txBody>
          <a:bodyPr/>
          <a:lstStyle>
            <a:lvl1pPr>
              <a:defRPr sz="2000" b="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endParaRPr lang="en-GB"/>
          </a:p>
        </p:txBody>
      </p:sp>
      <p:sp>
        <p:nvSpPr>
          <p:cNvPr id="12" name="Filename" hidden="1">
            <a:extLst>
              <a:ext uri="{FF2B5EF4-FFF2-40B4-BE49-F238E27FC236}">
                <a16:creationId xmlns:a16="http://schemas.microsoft.com/office/drawing/2014/main" id="{5B0085D7-285F-4173-A108-D79A1B7F8C87}"/>
              </a:ext>
            </a:extLst>
          </p:cNvPr>
          <p:cNvSpPr txBox="1"/>
          <p:nvPr/>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https://rsmnet.sharepoint.com/sites/in_tax_historical/Lists/Share Your Knowledge/Attachments/588/Monthly Tax Update - March_TDM.pptx</a:t>
            </a:r>
            <a:endParaRPr lang="en-GB" sz="700"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0"/>
            <a:ext cx="781200" cy="215444"/>
          </a:xfrm>
          <a:prstGeom prst="rect">
            <a:avLst/>
          </a:prstGeom>
          <a:noFill/>
        </p:spPr>
        <p:txBody>
          <a:bodyPr wrap="square" lIns="0" tIns="0" rIns="0" bIns="0" rtlCol="0">
            <a:spAutoFit/>
          </a:bodyPr>
          <a:lstStyle/>
          <a:p>
            <a:r>
              <a:rPr lang="en-GB" sz="140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245934"/>
            <a:ext cx="734400" cy="245466"/>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GB" sz="140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663525"/>
            <a:ext cx="6660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ext Placeholder 6">
            <a:extLst>
              <a:ext uri="{FF2B5EF4-FFF2-40B4-BE49-F238E27FC236}">
                <a16:creationId xmlns:a16="http://schemas.microsoft.com/office/drawing/2014/main" id="{389EEF14-BF33-E89A-8154-00E812BE6542}"/>
              </a:ext>
            </a:extLst>
          </p:cNvPr>
          <p:cNvSpPr>
            <a:spLocks noGrp="1"/>
          </p:cNvSpPr>
          <p:nvPr>
            <p:ph type="body" sz="quarter" idx="14" hasCustomPrompt="1"/>
          </p:nvPr>
        </p:nvSpPr>
        <p:spPr>
          <a:xfrm>
            <a:off x="817562" y="657566"/>
            <a:ext cx="5218113" cy="191478"/>
          </a:xfrm>
        </p:spPr>
        <p:txBody>
          <a:bodyPr/>
          <a:lstStyle>
            <a:lvl1pPr>
              <a:defRPr sz="10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PRIVATE AND CONFIDENTIAL</a:t>
            </a:r>
          </a:p>
        </p:txBody>
      </p:sp>
      <p:sp>
        <p:nvSpPr>
          <p:cNvPr id="9" name="Text Placeholder 6">
            <a:extLst>
              <a:ext uri="{FF2B5EF4-FFF2-40B4-BE49-F238E27FC236}">
                <a16:creationId xmlns:a16="http://schemas.microsoft.com/office/drawing/2014/main" id="{D69CF34F-E32C-90AC-E655-B79E725803F7}"/>
              </a:ext>
            </a:extLst>
          </p:cNvPr>
          <p:cNvSpPr>
            <a:spLocks noGrp="1"/>
          </p:cNvSpPr>
          <p:nvPr>
            <p:ph type="body" sz="quarter" idx="15" hasCustomPrompt="1"/>
          </p:nvPr>
        </p:nvSpPr>
        <p:spPr>
          <a:xfrm>
            <a:off x="815975" y="2942005"/>
            <a:ext cx="5218113" cy="366997"/>
          </a:xfrm>
        </p:spPr>
        <p:txBody>
          <a:bodyPr/>
          <a:lstStyle>
            <a:lvl1pPr>
              <a:defRPr sz="16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Date</a:t>
            </a:r>
          </a:p>
        </p:txBody>
      </p:sp>
      <p:grpSp>
        <p:nvGrpSpPr>
          <p:cNvPr id="23" name="Group 22">
            <a:extLst>
              <a:ext uri="{FF2B5EF4-FFF2-40B4-BE49-F238E27FC236}">
                <a16:creationId xmlns:a16="http://schemas.microsoft.com/office/drawing/2014/main" id="{A7C9EFBA-F076-546B-5B26-8F8BBE981D71}"/>
              </a:ext>
            </a:extLst>
          </p:cNvPr>
          <p:cNvGrpSpPr/>
          <p:nvPr userDrawn="1"/>
        </p:nvGrpSpPr>
        <p:grpSpPr>
          <a:xfrm>
            <a:off x="10187131" y="687949"/>
            <a:ext cx="1234969" cy="518323"/>
            <a:chOff x="7459170" y="481236"/>
            <a:chExt cx="2697427" cy="1132124"/>
          </a:xfrm>
        </p:grpSpPr>
        <p:sp>
          <p:nvSpPr>
            <p:cNvPr id="16" name="Freeform 15">
              <a:extLst>
                <a:ext uri="{FF2B5EF4-FFF2-40B4-BE49-F238E27FC236}">
                  <a16:creationId xmlns:a16="http://schemas.microsoft.com/office/drawing/2014/main" id="{BAB3935C-469A-5095-24F2-746547A53C6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BBBC32F9-3839-2D8F-5D20-E9C9EB29581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968D1485-640E-7140-5D7E-E0EB2896484E}"/>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A306D709-3457-D599-72C6-4FF331E0EA9C}"/>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DDCFADC9-9C91-E539-0DB9-798BEE41BAFC}"/>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5BBC27A-7182-67B8-3782-4016E3BB6E56}"/>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6007A193-9117-A25E-8BF8-EF36CCCBA76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
        <p:nvSpPr>
          <p:cNvPr id="5" name="Picture Placeholder 15">
            <a:extLst>
              <a:ext uri="{FF2B5EF4-FFF2-40B4-BE49-F238E27FC236}">
                <a16:creationId xmlns:a16="http://schemas.microsoft.com/office/drawing/2014/main" id="{A9587BF7-DEF6-7654-86F3-510455AE19AF}"/>
              </a:ext>
            </a:extLst>
          </p:cNvPr>
          <p:cNvSpPr>
            <a:spLocks noGrp="1"/>
          </p:cNvSpPr>
          <p:nvPr>
            <p:ph type="pic" sz="quarter" idx="12"/>
          </p:nvPr>
        </p:nvSpPr>
        <p:spPr>
          <a:xfrm>
            <a:off x="0" y="1236662"/>
            <a:ext cx="12187490" cy="5621338"/>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a:solidFill>
            <a:schemeClr val="tx1"/>
          </a:solidFill>
        </p:spPr>
        <p:txBody>
          <a:bodyPr wrap="square">
            <a:noAutofit/>
          </a:bodyPr>
          <a:lstStyle/>
          <a:p>
            <a:endParaRPr lang="en-GB"/>
          </a:p>
        </p:txBody>
      </p:sp>
    </p:spTree>
    <p:extLst>
      <p:ext uri="{BB962C8B-B14F-4D97-AF65-F5344CB8AC3E}">
        <p14:creationId xmlns:p14="http://schemas.microsoft.com/office/powerpoint/2010/main" val="2883305097"/>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showMasterSp="0" preserve="1" userDrawn="1">
  <p:cSld name="20_Title Slide">
    <p:bg>
      <p:bgPr>
        <a:solidFill>
          <a:schemeClr val="tx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BE7EDE8-88C1-6D0A-7819-F650D67281B6}"/>
              </a:ext>
            </a:extLst>
          </p:cNvPr>
          <p:cNvPicPr>
            <a:picLocks noChangeAspect="1"/>
          </p:cNvPicPr>
          <p:nvPr userDrawn="1"/>
        </p:nvPicPr>
        <p:blipFill>
          <a:blip r:embed="rId2"/>
          <a:srcRect/>
          <a:stretch/>
        </p:blipFill>
        <p:spPr>
          <a:xfrm>
            <a:off x="1" y="1338"/>
            <a:ext cx="12192000" cy="6855322"/>
          </a:xfrm>
          <a:prstGeom prst="rect">
            <a:avLst/>
          </a:prstGeom>
        </p:spPr>
      </p:pic>
      <p:sp>
        <p:nvSpPr>
          <p:cNvPr id="12" name="Filename" hidden="1">
            <a:extLst>
              <a:ext uri="{FF2B5EF4-FFF2-40B4-BE49-F238E27FC236}">
                <a16:creationId xmlns:a16="http://schemas.microsoft.com/office/drawing/2014/main" id="{5B0085D7-285F-4173-A108-D79A1B7F8C87}"/>
              </a:ext>
            </a:extLst>
          </p:cNvPr>
          <p:cNvSpPr txBox="1"/>
          <p:nvPr/>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https://rsmnet.sharepoint.com/sites/in_tax_historical/Lists/Share Your Knowledge/Attachments/588/Monthly Tax Update - March_TDM.pptx</a:t>
            </a:r>
            <a:endParaRPr lang="en-GB" sz="700"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0"/>
            <a:ext cx="781200" cy="215444"/>
          </a:xfrm>
          <a:prstGeom prst="rect">
            <a:avLst/>
          </a:prstGeom>
          <a:noFill/>
        </p:spPr>
        <p:txBody>
          <a:bodyPr wrap="square" lIns="0" tIns="0" rIns="0" bIns="0" rtlCol="0">
            <a:spAutoFit/>
          </a:bodyPr>
          <a:lstStyle/>
          <a:p>
            <a:r>
              <a:rPr lang="en-GB" sz="140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245934"/>
            <a:ext cx="734400" cy="245466"/>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GB" sz="140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663525"/>
            <a:ext cx="6660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ext Placeholder 6">
            <a:extLst>
              <a:ext uri="{FF2B5EF4-FFF2-40B4-BE49-F238E27FC236}">
                <a16:creationId xmlns:a16="http://schemas.microsoft.com/office/drawing/2014/main" id="{389EEF14-BF33-E89A-8154-00E812BE6542}"/>
              </a:ext>
            </a:extLst>
          </p:cNvPr>
          <p:cNvSpPr>
            <a:spLocks noGrp="1"/>
          </p:cNvSpPr>
          <p:nvPr>
            <p:ph type="body" sz="quarter" idx="14" hasCustomPrompt="1"/>
          </p:nvPr>
        </p:nvSpPr>
        <p:spPr>
          <a:xfrm>
            <a:off x="817562" y="657566"/>
            <a:ext cx="5218113" cy="191478"/>
          </a:xfrm>
        </p:spPr>
        <p:txBody>
          <a:bodyPr/>
          <a:lstStyle>
            <a:lvl1pPr>
              <a:defRPr sz="10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PRIVATE AND CONFIDENTIAL</a:t>
            </a:r>
          </a:p>
        </p:txBody>
      </p:sp>
      <p:sp>
        <p:nvSpPr>
          <p:cNvPr id="5" name="Title 1">
            <a:extLst>
              <a:ext uri="{FF2B5EF4-FFF2-40B4-BE49-F238E27FC236}">
                <a16:creationId xmlns:a16="http://schemas.microsoft.com/office/drawing/2014/main" id="{ADD6B5F9-EA64-00A7-F731-F1BAF6BF0C12}"/>
              </a:ext>
            </a:extLst>
          </p:cNvPr>
          <p:cNvSpPr>
            <a:spLocks noGrp="1"/>
          </p:cNvSpPr>
          <p:nvPr>
            <p:ph type="ctrTitle" hasCustomPrompt="1"/>
          </p:nvPr>
        </p:nvSpPr>
        <p:spPr>
          <a:xfrm>
            <a:off x="817562" y="1049200"/>
            <a:ext cx="5218113" cy="1107996"/>
          </a:xfrm>
          <a:noFill/>
        </p:spPr>
        <p:txBody>
          <a:bodyPr lIns="0" tIns="0" rIns="900000" bIns="0" anchor="t" anchorCtr="0"/>
          <a:lstStyle>
            <a:lvl1pPr algn="l">
              <a:lnSpc>
                <a:spcPct val="100000"/>
              </a:lnSpc>
              <a:spcBef>
                <a:spcPts val="0"/>
              </a:spcBef>
              <a:spcAft>
                <a:spcPts val="0"/>
              </a:spcAft>
              <a:defRPr sz="3600">
                <a:solidFill>
                  <a:schemeClr val="accent1"/>
                </a:solidFill>
              </a:defRPr>
            </a:lvl1pPr>
          </a:lstStyle>
          <a:p>
            <a:r>
              <a:rPr lang="en-US"/>
              <a:t>Title</a:t>
            </a:r>
            <a:br>
              <a:rPr lang="en-US"/>
            </a:br>
            <a:endParaRPr lang="en-GB"/>
          </a:p>
        </p:txBody>
      </p:sp>
      <p:sp>
        <p:nvSpPr>
          <p:cNvPr id="6" name="Text Placeholder 3">
            <a:extLst>
              <a:ext uri="{FF2B5EF4-FFF2-40B4-BE49-F238E27FC236}">
                <a16:creationId xmlns:a16="http://schemas.microsoft.com/office/drawing/2014/main" id="{9DD067AA-FC7F-E211-B5E2-28259E7E6AF0}"/>
              </a:ext>
            </a:extLst>
          </p:cNvPr>
          <p:cNvSpPr>
            <a:spLocks noGrp="1"/>
          </p:cNvSpPr>
          <p:nvPr>
            <p:ph type="body" sz="quarter" idx="11" hasCustomPrompt="1"/>
          </p:nvPr>
        </p:nvSpPr>
        <p:spPr>
          <a:xfrm>
            <a:off x="817564" y="2155660"/>
            <a:ext cx="5218112" cy="715685"/>
          </a:xfrm>
        </p:spPr>
        <p:txBody>
          <a:bodyPr/>
          <a:lstStyle>
            <a:lvl1pPr>
              <a:defRPr sz="2000" b="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endParaRPr lang="en-GB"/>
          </a:p>
        </p:txBody>
      </p:sp>
      <p:sp>
        <p:nvSpPr>
          <p:cNvPr id="10" name="Text Placeholder 6">
            <a:extLst>
              <a:ext uri="{FF2B5EF4-FFF2-40B4-BE49-F238E27FC236}">
                <a16:creationId xmlns:a16="http://schemas.microsoft.com/office/drawing/2014/main" id="{A3508DEC-04E2-86BC-198E-E9DF3D9C627E}"/>
              </a:ext>
            </a:extLst>
          </p:cNvPr>
          <p:cNvSpPr>
            <a:spLocks noGrp="1"/>
          </p:cNvSpPr>
          <p:nvPr>
            <p:ph type="body" sz="quarter" idx="15" hasCustomPrompt="1"/>
          </p:nvPr>
        </p:nvSpPr>
        <p:spPr>
          <a:xfrm>
            <a:off x="815975" y="2942005"/>
            <a:ext cx="5218113" cy="366997"/>
          </a:xfrm>
        </p:spPr>
        <p:txBody>
          <a:bodyPr/>
          <a:lstStyle>
            <a:lvl1pPr>
              <a:defRPr sz="16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Date</a:t>
            </a:r>
          </a:p>
        </p:txBody>
      </p:sp>
      <p:grpSp>
        <p:nvGrpSpPr>
          <p:cNvPr id="3" name="Group 2">
            <a:extLst>
              <a:ext uri="{FF2B5EF4-FFF2-40B4-BE49-F238E27FC236}">
                <a16:creationId xmlns:a16="http://schemas.microsoft.com/office/drawing/2014/main" id="{A7B1296D-F0BF-D9B0-0599-6F9DB2C8BF7E}"/>
              </a:ext>
            </a:extLst>
          </p:cNvPr>
          <p:cNvGrpSpPr/>
          <p:nvPr userDrawn="1"/>
        </p:nvGrpSpPr>
        <p:grpSpPr>
          <a:xfrm>
            <a:off x="10187131" y="687949"/>
            <a:ext cx="1234969" cy="518323"/>
            <a:chOff x="7459170" y="481236"/>
            <a:chExt cx="2697427" cy="1132124"/>
          </a:xfrm>
        </p:grpSpPr>
        <p:sp>
          <p:nvSpPr>
            <p:cNvPr id="4" name="Freeform 3">
              <a:extLst>
                <a:ext uri="{FF2B5EF4-FFF2-40B4-BE49-F238E27FC236}">
                  <a16:creationId xmlns:a16="http://schemas.microsoft.com/office/drawing/2014/main" id="{2427C70E-4392-DDFB-1FFE-83FE8489D70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2B1EC52A-D6AE-C40B-43DE-A84FEB4D4E92}"/>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6040785-9A72-5C7F-0A40-4A4E90F539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AD264648-A1B9-FFEF-3E63-66B47A8243C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077277F7-5E4F-93AA-D1DD-F7D4C38677A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5ABE4D54-99E7-B389-7DAC-8641F10D047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F1B8D232-D901-B3FF-9B08-BF5FB937800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
        <p:nvSpPr>
          <p:cNvPr id="8" name="Picture Placeholder 15">
            <a:extLst>
              <a:ext uri="{FF2B5EF4-FFF2-40B4-BE49-F238E27FC236}">
                <a16:creationId xmlns:a16="http://schemas.microsoft.com/office/drawing/2014/main" id="{04405897-9D53-17BF-7D09-7DAFBC0F0222}"/>
              </a:ext>
            </a:extLst>
          </p:cNvPr>
          <p:cNvSpPr>
            <a:spLocks noGrp="1"/>
          </p:cNvSpPr>
          <p:nvPr>
            <p:ph type="pic" sz="quarter" idx="12"/>
          </p:nvPr>
        </p:nvSpPr>
        <p:spPr>
          <a:xfrm>
            <a:off x="0" y="1236662"/>
            <a:ext cx="12187490" cy="5621338"/>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a:solidFill>
            <a:schemeClr val="tx1"/>
          </a:solidFill>
        </p:spPr>
        <p:txBody>
          <a:bodyPr wrap="square">
            <a:noAutofit/>
          </a:bodyPr>
          <a:lstStyle/>
          <a:p>
            <a:endParaRPr lang="en-GB"/>
          </a:p>
        </p:txBody>
      </p:sp>
    </p:spTree>
    <p:extLst>
      <p:ext uri="{BB962C8B-B14F-4D97-AF65-F5344CB8AC3E}">
        <p14:creationId xmlns:p14="http://schemas.microsoft.com/office/powerpoint/2010/main" val="3908795299"/>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showMasterSp="0" preserve="1" userDrawn="1">
  <p:cSld name="21_Title Slide">
    <p:bg>
      <p:bgPr>
        <a:solidFill>
          <a:schemeClr val="tx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BE7EDE8-88C1-6D0A-7819-F650D67281B6}"/>
              </a:ext>
            </a:extLst>
          </p:cNvPr>
          <p:cNvPicPr>
            <a:picLocks noChangeAspect="1"/>
          </p:cNvPicPr>
          <p:nvPr userDrawn="1"/>
        </p:nvPicPr>
        <p:blipFill>
          <a:blip r:embed="rId2"/>
          <a:srcRect/>
          <a:stretch/>
        </p:blipFill>
        <p:spPr>
          <a:xfrm>
            <a:off x="1" y="1338"/>
            <a:ext cx="12191999" cy="6855322"/>
          </a:xfrm>
          <a:prstGeom prst="rect">
            <a:avLst/>
          </a:prstGeom>
        </p:spPr>
      </p:pic>
      <p:sp>
        <p:nvSpPr>
          <p:cNvPr id="12" name="Filename" hidden="1">
            <a:extLst>
              <a:ext uri="{FF2B5EF4-FFF2-40B4-BE49-F238E27FC236}">
                <a16:creationId xmlns:a16="http://schemas.microsoft.com/office/drawing/2014/main" id="{5B0085D7-285F-4173-A108-D79A1B7F8C87}"/>
              </a:ext>
            </a:extLst>
          </p:cNvPr>
          <p:cNvSpPr txBox="1"/>
          <p:nvPr/>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https://rsmnet.sharepoint.com/sites/in_tax_historical/Lists/Share Your Knowledge/Attachments/588/Monthly Tax Update - March_TDM.pptx</a:t>
            </a:r>
            <a:endParaRPr lang="en-GB" sz="700"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0"/>
            <a:ext cx="781200" cy="215444"/>
          </a:xfrm>
          <a:prstGeom prst="rect">
            <a:avLst/>
          </a:prstGeom>
          <a:noFill/>
        </p:spPr>
        <p:txBody>
          <a:bodyPr wrap="square" lIns="0" tIns="0" rIns="0" bIns="0" rtlCol="0">
            <a:spAutoFit/>
          </a:bodyPr>
          <a:lstStyle/>
          <a:p>
            <a:r>
              <a:rPr lang="en-GB" sz="140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245934"/>
            <a:ext cx="734400" cy="245466"/>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GB" sz="140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663525"/>
            <a:ext cx="6660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ext Placeholder 6">
            <a:extLst>
              <a:ext uri="{FF2B5EF4-FFF2-40B4-BE49-F238E27FC236}">
                <a16:creationId xmlns:a16="http://schemas.microsoft.com/office/drawing/2014/main" id="{389EEF14-BF33-E89A-8154-00E812BE6542}"/>
              </a:ext>
            </a:extLst>
          </p:cNvPr>
          <p:cNvSpPr>
            <a:spLocks noGrp="1"/>
          </p:cNvSpPr>
          <p:nvPr>
            <p:ph type="body" sz="quarter" idx="14" hasCustomPrompt="1"/>
          </p:nvPr>
        </p:nvSpPr>
        <p:spPr>
          <a:xfrm>
            <a:off x="817562" y="657566"/>
            <a:ext cx="5218113" cy="191478"/>
          </a:xfrm>
        </p:spPr>
        <p:txBody>
          <a:bodyPr/>
          <a:lstStyle>
            <a:lvl1pPr>
              <a:defRPr sz="10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PRIVATE AND CONFIDENTIAL</a:t>
            </a:r>
          </a:p>
        </p:txBody>
      </p:sp>
      <p:sp>
        <p:nvSpPr>
          <p:cNvPr id="5" name="Title 1">
            <a:extLst>
              <a:ext uri="{FF2B5EF4-FFF2-40B4-BE49-F238E27FC236}">
                <a16:creationId xmlns:a16="http://schemas.microsoft.com/office/drawing/2014/main" id="{ADD6B5F9-EA64-00A7-F731-F1BAF6BF0C12}"/>
              </a:ext>
            </a:extLst>
          </p:cNvPr>
          <p:cNvSpPr>
            <a:spLocks noGrp="1"/>
          </p:cNvSpPr>
          <p:nvPr>
            <p:ph type="ctrTitle" hasCustomPrompt="1"/>
          </p:nvPr>
        </p:nvSpPr>
        <p:spPr>
          <a:xfrm>
            <a:off x="817562" y="1049200"/>
            <a:ext cx="5218113" cy="1107996"/>
          </a:xfrm>
          <a:noFill/>
        </p:spPr>
        <p:txBody>
          <a:bodyPr lIns="0" tIns="0" rIns="900000" bIns="0" anchor="t" anchorCtr="0"/>
          <a:lstStyle>
            <a:lvl1pPr algn="l">
              <a:lnSpc>
                <a:spcPct val="100000"/>
              </a:lnSpc>
              <a:spcBef>
                <a:spcPts val="0"/>
              </a:spcBef>
              <a:spcAft>
                <a:spcPts val="0"/>
              </a:spcAft>
              <a:defRPr sz="3600">
                <a:solidFill>
                  <a:schemeClr val="accent1"/>
                </a:solidFill>
              </a:defRPr>
            </a:lvl1pPr>
          </a:lstStyle>
          <a:p>
            <a:r>
              <a:rPr lang="en-US"/>
              <a:t>Title</a:t>
            </a:r>
            <a:br>
              <a:rPr lang="en-US"/>
            </a:br>
            <a:endParaRPr lang="en-GB"/>
          </a:p>
        </p:txBody>
      </p:sp>
      <p:sp>
        <p:nvSpPr>
          <p:cNvPr id="6" name="Text Placeholder 3">
            <a:extLst>
              <a:ext uri="{FF2B5EF4-FFF2-40B4-BE49-F238E27FC236}">
                <a16:creationId xmlns:a16="http://schemas.microsoft.com/office/drawing/2014/main" id="{9DD067AA-FC7F-E211-B5E2-28259E7E6AF0}"/>
              </a:ext>
            </a:extLst>
          </p:cNvPr>
          <p:cNvSpPr>
            <a:spLocks noGrp="1"/>
          </p:cNvSpPr>
          <p:nvPr>
            <p:ph type="body" sz="quarter" idx="11" hasCustomPrompt="1"/>
          </p:nvPr>
        </p:nvSpPr>
        <p:spPr>
          <a:xfrm>
            <a:off x="817564" y="2155660"/>
            <a:ext cx="5218112" cy="715685"/>
          </a:xfrm>
        </p:spPr>
        <p:txBody>
          <a:bodyPr/>
          <a:lstStyle>
            <a:lvl1pPr>
              <a:defRPr sz="2000" b="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endParaRPr lang="en-GB"/>
          </a:p>
        </p:txBody>
      </p:sp>
      <p:sp>
        <p:nvSpPr>
          <p:cNvPr id="10" name="Text Placeholder 6">
            <a:extLst>
              <a:ext uri="{FF2B5EF4-FFF2-40B4-BE49-F238E27FC236}">
                <a16:creationId xmlns:a16="http://schemas.microsoft.com/office/drawing/2014/main" id="{A3508DEC-04E2-86BC-198E-E9DF3D9C627E}"/>
              </a:ext>
            </a:extLst>
          </p:cNvPr>
          <p:cNvSpPr>
            <a:spLocks noGrp="1"/>
          </p:cNvSpPr>
          <p:nvPr>
            <p:ph type="body" sz="quarter" idx="15" hasCustomPrompt="1"/>
          </p:nvPr>
        </p:nvSpPr>
        <p:spPr>
          <a:xfrm>
            <a:off x="815975" y="2942005"/>
            <a:ext cx="5218113" cy="366997"/>
          </a:xfrm>
        </p:spPr>
        <p:txBody>
          <a:bodyPr/>
          <a:lstStyle>
            <a:lvl1pPr>
              <a:defRPr sz="16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Date</a:t>
            </a:r>
          </a:p>
        </p:txBody>
      </p:sp>
      <p:grpSp>
        <p:nvGrpSpPr>
          <p:cNvPr id="3" name="Group 2">
            <a:extLst>
              <a:ext uri="{FF2B5EF4-FFF2-40B4-BE49-F238E27FC236}">
                <a16:creationId xmlns:a16="http://schemas.microsoft.com/office/drawing/2014/main" id="{A7B1296D-F0BF-D9B0-0599-6F9DB2C8BF7E}"/>
              </a:ext>
            </a:extLst>
          </p:cNvPr>
          <p:cNvGrpSpPr/>
          <p:nvPr userDrawn="1"/>
        </p:nvGrpSpPr>
        <p:grpSpPr>
          <a:xfrm>
            <a:off x="10187131" y="687949"/>
            <a:ext cx="1234969" cy="518323"/>
            <a:chOff x="7459170" y="481236"/>
            <a:chExt cx="2697427" cy="1132124"/>
          </a:xfrm>
        </p:grpSpPr>
        <p:sp>
          <p:nvSpPr>
            <p:cNvPr id="4" name="Freeform 3">
              <a:extLst>
                <a:ext uri="{FF2B5EF4-FFF2-40B4-BE49-F238E27FC236}">
                  <a16:creationId xmlns:a16="http://schemas.microsoft.com/office/drawing/2014/main" id="{2427C70E-4392-DDFB-1FFE-83FE8489D70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2B1EC52A-D6AE-C40B-43DE-A84FEB4D4E92}"/>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6040785-9A72-5C7F-0A40-4A4E90F539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AD264648-A1B9-FFEF-3E63-66B47A8243C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077277F7-5E4F-93AA-D1DD-F7D4C38677A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5ABE4D54-99E7-B389-7DAC-8641F10D047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F1B8D232-D901-B3FF-9B08-BF5FB937800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
        <p:nvSpPr>
          <p:cNvPr id="8" name="Picture Placeholder 15">
            <a:extLst>
              <a:ext uri="{FF2B5EF4-FFF2-40B4-BE49-F238E27FC236}">
                <a16:creationId xmlns:a16="http://schemas.microsoft.com/office/drawing/2014/main" id="{04405897-9D53-17BF-7D09-7DAFBC0F0222}"/>
              </a:ext>
            </a:extLst>
          </p:cNvPr>
          <p:cNvSpPr>
            <a:spLocks noGrp="1"/>
          </p:cNvSpPr>
          <p:nvPr>
            <p:ph type="pic" sz="quarter" idx="12"/>
          </p:nvPr>
        </p:nvSpPr>
        <p:spPr>
          <a:xfrm>
            <a:off x="0" y="1236662"/>
            <a:ext cx="12187490" cy="5621338"/>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a:solidFill>
            <a:schemeClr val="tx1"/>
          </a:solidFill>
        </p:spPr>
        <p:txBody>
          <a:bodyPr wrap="square">
            <a:noAutofit/>
          </a:bodyPr>
          <a:lstStyle/>
          <a:p>
            <a:endParaRPr lang="en-GB"/>
          </a:p>
        </p:txBody>
      </p:sp>
    </p:spTree>
    <p:extLst>
      <p:ext uri="{BB962C8B-B14F-4D97-AF65-F5344CB8AC3E}">
        <p14:creationId xmlns:p14="http://schemas.microsoft.com/office/powerpoint/2010/main" val="381171485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p:cSld name="Two point layout 2">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6C9660D8-2BD6-CF2A-198B-3E31A6E68AD4}"/>
              </a:ext>
            </a:extLst>
          </p:cNvPr>
          <p:cNvSpPr/>
          <p:nvPr/>
        </p:nvSpPr>
        <p:spPr>
          <a:xfrm>
            <a:off x="814557" y="2186568"/>
            <a:ext cx="5219699" cy="3587508"/>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600">
              <a:solidFill>
                <a:schemeClr val="bg1"/>
              </a:solidFill>
            </a:endParaRPr>
          </a:p>
        </p:txBody>
      </p:sp>
      <p:sp>
        <p:nvSpPr>
          <p:cNvPr id="18" name="Rectangle 17">
            <a:extLst>
              <a:ext uri="{FF2B5EF4-FFF2-40B4-BE49-F238E27FC236}">
                <a16:creationId xmlns:a16="http://schemas.microsoft.com/office/drawing/2014/main" id="{67DCB724-3617-4EC4-86D9-9D7E448D3D56}"/>
              </a:ext>
            </a:extLst>
          </p:cNvPr>
          <p:cNvSpPr/>
          <p:nvPr/>
        </p:nvSpPr>
        <p:spPr>
          <a:xfrm>
            <a:off x="6216650" y="2186567"/>
            <a:ext cx="5219700" cy="3587508"/>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600">
              <a:solidFill>
                <a:schemeClr val="bg1"/>
              </a:solidFill>
            </a:endParaRP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a:xfrm>
            <a:off x="815975" y="713232"/>
            <a:ext cx="10620375" cy="553998"/>
          </a:xfrm>
        </p:spPr>
        <p:txBody>
          <a:bodyPr/>
          <a:lstStyle/>
          <a:p>
            <a:r>
              <a:rPr lang="en-US"/>
              <a:t>Two point slide</a:t>
            </a:r>
          </a:p>
        </p:txBody>
      </p:sp>
      <p:grpSp>
        <p:nvGrpSpPr>
          <p:cNvPr id="4" name="Group 3">
            <a:extLst>
              <a:ext uri="{FF2B5EF4-FFF2-40B4-BE49-F238E27FC236}">
                <a16:creationId xmlns:a16="http://schemas.microsoft.com/office/drawing/2014/main" id="{AC579EFF-3467-0FC9-4190-52B601477337}"/>
              </a:ext>
            </a:extLst>
          </p:cNvPr>
          <p:cNvGrpSpPr/>
          <p:nvPr/>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81E984EC-8B1F-F0C3-056F-AB28207A541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6" name="Freeform 11">
              <a:extLst>
                <a:ext uri="{FF2B5EF4-FFF2-40B4-BE49-F238E27FC236}">
                  <a16:creationId xmlns:a16="http://schemas.microsoft.com/office/drawing/2014/main" id="{82AEFB30-A7F7-BDB6-4D12-62ADF0D151E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7" name="Freeform 14">
              <a:extLst>
                <a:ext uri="{FF2B5EF4-FFF2-40B4-BE49-F238E27FC236}">
                  <a16:creationId xmlns:a16="http://schemas.microsoft.com/office/drawing/2014/main" id="{8DD48789-02F7-7003-F8A9-31C8E46C0837}"/>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8" name="Freeform 18">
              <a:extLst>
                <a:ext uri="{FF2B5EF4-FFF2-40B4-BE49-F238E27FC236}">
                  <a16:creationId xmlns:a16="http://schemas.microsoft.com/office/drawing/2014/main" id="{0D3BD6D2-A103-6EC2-3226-9B07954235EE}"/>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1" name="Freeform 19">
              <a:extLst>
                <a:ext uri="{FF2B5EF4-FFF2-40B4-BE49-F238E27FC236}">
                  <a16:creationId xmlns:a16="http://schemas.microsoft.com/office/drawing/2014/main" id="{37228847-1DD8-D8E0-F1F8-67BECA1C2ED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2" name="Freeform 20">
              <a:extLst>
                <a:ext uri="{FF2B5EF4-FFF2-40B4-BE49-F238E27FC236}">
                  <a16:creationId xmlns:a16="http://schemas.microsoft.com/office/drawing/2014/main" id="{9D9FFE5E-B633-291B-8CF2-C60BBA00BF91}"/>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4" name="Freeform 23">
              <a:extLst>
                <a:ext uri="{FF2B5EF4-FFF2-40B4-BE49-F238E27FC236}">
                  <a16:creationId xmlns:a16="http://schemas.microsoft.com/office/drawing/2014/main" id="{86DFBF58-4F6F-4AF0-1C68-E726179AF5A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1" name="Text Placeholder 21">
            <a:extLst>
              <a:ext uri="{FF2B5EF4-FFF2-40B4-BE49-F238E27FC236}">
                <a16:creationId xmlns:a16="http://schemas.microsoft.com/office/drawing/2014/main" id="{0A8A0D3B-03AA-AF7C-A8F4-6976D25E0E00}"/>
              </a:ext>
            </a:extLst>
          </p:cNvPr>
          <p:cNvSpPr>
            <a:spLocks noGrp="1"/>
          </p:cNvSpPr>
          <p:nvPr>
            <p:ph type="body" sz="quarter" idx="16" hasCustomPrompt="1"/>
          </p:nvPr>
        </p:nvSpPr>
        <p:spPr>
          <a:xfrm>
            <a:off x="1060704" y="1846228"/>
            <a:ext cx="1051560" cy="1051560"/>
          </a:xfrm>
          <a:solidFill>
            <a:schemeClr val="accent1"/>
          </a:solidFill>
        </p:spPr>
        <p:txBody>
          <a:bodyPr anchor="ctr" anchorCtr="0">
            <a:normAutofit/>
          </a:bodyPr>
          <a:lstStyle>
            <a:lvl1pPr marL="0" indent="0" algn="ctr">
              <a:buNone/>
              <a:defRPr sz="3600">
                <a:solidFill>
                  <a:schemeClr val="bg1"/>
                </a:solidFill>
              </a:defRPr>
            </a:lvl1pPr>
          </a:lstStyle>
          <a:p>
            <a:pPr lvl="0"/>
            <a:r>
              <a:rPr lang="en-US"/>
              <a:t>01</a:t>
            </a:r>
          </a:p>
        </p:txBody>
      </p:sp>
      <p:sp>
        <p:nvSpPr>
          <p:cNvPr id="22" name="Text Placeholder 21">
            <a:extLst>
              <a:ext uri="{FF2B5EF4-FFF2-40B4-BE49-F238E27FC236}">
                <a16:creationId xmlns:a16="http://schemas.microsoft.com/office/drawing/2014/main" id="{DD39083B-3B2C-45F4-6BB6-CEB33F07F627}"/>
              </a:ext>
            </a:extLst>
          </p:cNvPr>
          <p:cNvSpPr>
            <a:spLocks noGrp="1"/>
          </p:cNvSpPr>
          <p:nvPr>
            <p:ph type="body" sz="quarter" idx="17" hasCustomPrompt="1"/>
          </p:nvPr>
        </p:nvSpPr>
        <p:spPr>
          <a:xfrm>
            <a:off x="6455664" y="1837084"/>
            <a:ext cx="1051560" cy="1051560"/>
          </a:xfrm>
          <a:solidFill>
            <a:schemeClr val="accent2"/>
          </a:solidFill>
        </p:spPr>
        <p:txBody>
          <a:bodyPr anchor="ctr" anchorCtr="0">
            <a:normAutofit/>
          </a:bodyPr>
          <a:lstStyle>
            <a:lvl1pPr marL="0" indent="0" algn="ctr">
              <a:buNone/>
              <a:defRPr sz="3600">
                <a:solidFill>
                  <a:schemeClr val="bg1"/>
                </a:solidFill>
              </a:defRPr>
            </a:lvl1pPr>
          </a:lstStyle>
          <a:p>
            <a:pPr lvl="0"/>
            <a:r>
              <a:rPr lang="en-US"/>
              <a:t>02</a:t>
            </a:r>
          </a:p>
        </p:txBody>
      </p:sp>
      <p:sp>
        <p:nvSpPr>
          <p:cNvPr id="9" name="Text Placeholder 5">
            <a:extLst>
              <a:ext uri="{FF2B5EF4-FFF2-40B4-BE49-F238E27FC236}">
                <a16:creationId xmlns:a16="http://schemas.microsoft.com/office/drawing/2014/main" id="{853AB4FA-A5A6-2851-F955-EF4E77C19D9E}"/>
              </a:ext>
            </a:extLst>
          </p:cNvPr>
          <p:cNvSpPr>
            <a:spLocks noGrp="1"/>
          </p:cNvSpPr>
          <p:nvPr>
            <p:ph type="body" sz="quarter" idx="14" hasCustomPrompt="1"/>
          </p:nvPr>
        </p:nvSpPr>
        <p:spPr>
          <a:xfrm>
            <a:off x="814558" y="1341437"/>
            <a:ext cx="10621792" cy="330340"/>
          </a:xfrm>
        </p:spPr>
        <p:txBody>
          <a:bodyPr rIns="0">
            <a:normAutofit/>
          </a:bodyPr>
          <a:lstStyle>
            <a:lvl1pPr marL="0" indent="0">
              <a:spcBef>
                <a:spcPts val="0"/>
              </a:spcBef>
              <a:buNone/>
              <a:defRPr sz="2000">
                <a:solidFill>
                  <a:schemeClr val="tx1"/>
                </a:solidFill>
              </a:defRPr>
            </a:lvl1pPr>
          </a:lstStyle>
          <a:p>
            <a:pPr lvl="0"/>
            <a:r>
              <a:rPr lang="en-US"/>
              <a:t>Click to add subheading</a:t>
            </a:r>
            <a:endParaRPr lang="en-GB"/>
          </a:p>
        </p:txBody>
      </p:sp>
      <p:sp>
        <p:nvSpPr>
          <p:cNvPr id="13" name="Content Placeholder 17">
            <a:extLst>
              <a:ext uri="{FF2B5EF4-FFF2-40B4-BE49-F238E27FC236}">
                <a16:creationId xmlns:a16="http://schemas.microsoft.com/office/drawing/2014/main" id="{0858C366-ADD3-CF32-E2D0-7F6D62E8D04D}"/>
              </a:ext>
            </a:extLst>
          </p:cNvPr>
          <p:cNvSpPr>
            <a:spLocks noGrp="1"/>
          </p:cNvSpPr>
          <p:nvPr>
            <p:ph sz="quarter" idx="20"/>
          </p:nvPr>
        </p:nvSpPr>
        <p:spPr>
          <a:xfrm>
            <a:off x="1060704" y="3134298"/>
            <a:ext cx="4800600" cy="2057400"/>
          </a:xfrm>
        </p:spPr>
        <p:txBody>
          <a:bodyPr>
            <a:normAutofit/>
          </a:bodyPr>
          <a:lstStyle>
            <a:lvl1pPr>
              <a:defRPr sz="1600">
                <a:solidFill>
                  <a:schemeClr val="accent4"/>
                </a:solidFill>
              </a:defRPr>
            </a:lvl1pPr>
            <a:lvl2pPr>
              <a:defRPr sz="1600"/>
            </a:lvl2pPr>
            <a:lvl3pPr>
              <a:defRPr sz="1600">
                <a:solidFill>
                  <a:schemeClr val="accent4"/>
                </a:solidFill>
              </a:defRPr>
            </a:lvl3pPr>
            <a:lvl4pPr>
              <a:defRPr sz="1600">
                <a:solidFill>
                  <a:schemeClr val="accent4"/>
                </a:solidFill>
              </a:defRPr>
            </a:lvl4pPr>
            <a:lvl5pPr>
              <a:defRPr sz="18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6" name="Content Placeholder 17">
            <a:extLst>
              <a:ext uri="{FF2B5EF4-FFF2-40B4-BE49-F238E27FC236}">
                <a16:creationId xmlns:a16="http://schemas.microsoft.com/office/drawing/2014/main" id="{9FA145C6-0E07-D8DE-2C2D-FB175AC663E4}"/>
              </a:ext>
            </a:extLst>
          </p:cNvPr>
          <p:cNvSpPr>
            <a:spLocks noGrp="1"/>
          </p:cNvSpPr>
          <p:nvPr>
            <p:ph sz="quarter" idx="21"/>
          </p:nvPr>
        </p:nvSpPr>
        <p:spPr>
          <a:xfrm>
            <a:off x="6455664" y="3134298"/>
            <a:ext cx="4800600" cy="2057400"/>
          </a:xfrm>
        </p:spPr>
        <p:txBody>
          <a:bodyPr>
            <a:normAutofit/>
          </a:bodyPr>
          <a:lstStyle>
            <a:lvl1pPr>
              <a:defRPr sz="1600">
                <a:solidFill>
                  <a:schemeClr val="accent4"/>
                </a:solidFill>
              </a:defRPr>
            </a:lvl1pPr>
            <a:lvl2pPr>
              <a:defRPr sz="1600"/>
            </a:lvl2pPr>
            <a:lvl3pPr>
              <a:defRPr sz="1600">
                <a:solidFill>
                  <a:schemeClr val="accent4"/>
                </a:solidFill>
              </a:defRPr>
            </a:lvl3pPr>
            <a:lvl4pPr>
              <a:defRPr sz="1600">
                <a:solidFill>
                  <a:schemeClr val="accent4"/>
                </a:solidFill>
              </a:defRPr>
            </a:lvl4pPr>
            <a:lvl5pPr>
              <a:defRPr sz="18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5" name="Slide Number Placeholder 14">
            <a:extLst>
              <a:ext uri="{FF2B5EF4-FFF2-40B4-BE49-F238E27FC236}">
                <a16:creationId xmlns:a16="http://schemas.microsoft.com/office/drawing/2014/main" id="{571DE826-0BBB-6C7C-7D4A-EEFD03C486EA}"/>
              </a:ext>
            </a:extLst>
          </p:cNvPr>
          <p:cNvSpPr>
            <a:spLocks noGrp="1"/>
          </p:cNvSpPr>
          <p:nvPr>
            <p:ph type="sldNum" sz="quarter" idx="22"/>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1221857741"/>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showMasterSp="0" preserve="1" userDrawn="1">
  <p:cSld name="13_Title Slide">
    <p:bg>
      <p:bgPr>
        <a:solidFill>
          <a:schemeClr val="tx1"/>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B132559-6A21-44C8-202B-B5161F3773C9}"/>
              </a:ext>
            </a:extLst>
          </p:cNvPr>
          <p:cNvPicPr>
            <a:picLocks noChangeAspect="1"/>
          </p:cNvPicPr>
          <p:nvPr userDrawn="1"/>
        </p:nvPicPr>
        <p:blipFill>
          <a:blip r:embed="rId2"/>
          <a:srcRect/>
          <a:stretch/>
        </p:blipFill>
        <p:spPr>
          <a:xfrm>
            <a:off x="0" y="1339"/>
            <a:ext cx="12191999" cy="6855321"/>
          </a:xfrm>
          <a:prstGeom prst="rect">
            <a:avLst/>
          </a:prstGeom>
        </p:spPr>
      </p:pic>
      <p:sp>
        <p:nvSpPr>
          <p:cNvPr id="16" name="Picture Placeholder 15">
            <a:extLst>
              <a:ext uri="{FF2B5EF4-FFF2-40B4-BE49-F238E27FC236}">
                <a16:creationId xmlns:a16="http://schemas.microsoft.com/office/drawing/2014/main" id="{325EE24E-D4D1-2AD3-8373-26C31C6C248E}"/>
              </a:ext>
            </a:extLst>
          </p:cNvPr>
          <p:cNvSpPr>
            <a:spLocks noGrp="1"/>
          </p:cNvSpPr>
          <p:nvPr>
            <p:ph type="pic" sz="quarter" idx="12"/>
          </p:nvPr>
        </p:nvSpPr>
        <p:spPr>
          <a:xfrm>
            <a:off x="0" y="1236662"/>
            <a:ext cx="12187490" cy="5621338"/>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p:spPr>
        <p:txBody>
          <a:bodyPr wrap="square">
            <a:noAutofit/>
          </a:bodyPr>
          <a:lstStyle/>
          <a:p>
            <a:endParaRPr lang="en-GB"/>
          </a:p>
        </p:txBody>
      </p:sp>
      <p:sp>
        <p:nvSpPr>
          <p:cNvPr id="12" name="Filename" hidden="1">
            <a:extLst>
              <a:ext uri="{FF2B5EF4-FFF2-40B4-BE49-F238E27FC236}">
                <a16:creationId xmlns:a16="http://schemas.microsoft.com/office/drawing/2014/main" id="{5B0085D7-285F-4173-A108-D79A1B7F8C87}"/>
              </a:ext>
            </a:extLst>
          </p:cNvPr>
          <p:cNvSpPr txBox="1"/>
          <p:nvPr/>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https://rsmnet.sharepoint.com/sites/in_tax_historical/Lists/Share Your Knowledge/Attachments/588/Monthly Tax Update - March_TDM.pptx</a:t>
            </a:r>
            <a:endParaRPr lang="en-GB" sz="700"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0"/>
            <a:ext cx="781200" cy="215444"/>
          </a:xfrm>
          <a:prstGeom prst="rect">
            <a:avLst/>
          </a:prstGeom>
          <a:noFill/>
        </p:spPr>
        <p:txBody>
          <a:bodyPr wrap="square" lIns="0" tIns="0" rIns="0" bIns="0" rtlCol="0">
            <a:spAutoFit/>
          </a:bodyPr>
          <a:lstStyle/>
          <a:p>
            <a:r>
              <a:rPr lang="en-GB" sz="140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245934"/>
            <a:ext cx="734400" cy="245466"/>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GB" sz="140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663525"/>
            <a:ext cx="6660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3" name="Title 1">
            <a:extLst>
              <a:ext uri="{FF2B5EF4-FFF2-40B4-BE49-F238E27FC236}">
                <a16:creationId xmlns:a16="http://schemas.microsoft.com/office/drawing/2014/main" id="{971544BD-F321-635C-03B7-D81EE32DFA93}"/>
              </a:ext>
            </a:extLst>
          </p:cNvPr>
          <p:cNvSpPr>
            <a:spLocks noGrp="1"/>
          </p:cNvSpPr>
          <p:nvPr>
            <p:ph type="ctrTitle" hasCustomPrompt="1"/>
          </p:nvPr>
        </p:nvSpPr>
        <p:spPr>
          <a:xfrm>
            <a:off x="6216650" y="4772455"/>
            <a:ext cx="5219700" cy="1225290"/>
          </a:xfrm>
          <a:solidFill>
            <a:schemeClr val="accent1"/>
          </a:solidFill>
        </p:spPr>
        <p:txBody>
          <a:bodyPr lIns="180000" tIns="180000" rIns="180000" bIns="180000" anchor="ctr" anchorCtr="0"/>
          <a:lstStyle>
            <a:lvl1pPr algn="l">
              <a:lnSpc>
                <a:spcPct val="100000"/>
              </a:lnSpc>
              <a:spcBef>
                <a:spcPts val="0"/>
              </a:spcBef>
              <a:spcAft>
                <a:spcPts val="0"/>
              </a:spcAft>
              <a:defRPr sz="2800" cap="none">
                <a:solidFill>
                  <a:schemeClr val="bg1"/>
                </a:solidFill>
              </a:defRPr>
            </a:lvl1pPr>
          </a:lstStyle>
          <a:p>
            <a:r>
              <a:rPr lang="en-US"/>
              <a:t>Empowering you to take the next step in your career</a:t>
            </a:r>
            <a:endParaRPr lang="en-GB"/>
          </a:p>
        </p:txBody>
      </p:sp>
      <p:grpSp>
        <p:nvGrpSpPr>
          <p:cNvPr id="5" name="Group 4">
            <a:extLst>
              <a:ext uri="{FF2B5EF4-FFF2-40B4-BE49-F238E27FC236}">
                <a16:creationId xmlns:a16="http://schemas.microsoft.com/office/drawing/2014/main" id="{0E61AC88-24D2-C626-F173-6701AD633AB3}"/>
              </a:ext>
            </a:extLst>
          </p:cNvPr>
          <p:cNvGrpSpPr/>
          <p:nvPr userDrawn="1"/>
        </p:nvGrpSpPr>
        <p:grpSpPr>
          <a:xfrm>
            <a:off x="10187131" y="687949"/>
            <a:ext cx="1234969" cy="518323"/>
            <a:chOff x="7459170" y="481236"/>
            <a:chExt cx="2697427" cy="1132124"/>
          </a:xfrm>
        </p:grpSpPr>
        <p:sp>
          <p:nvSpPr>
            <p:cNvPr id="6" name="Freeform 5">
              <a:extLst>
                <a:ext uri="{FF2B5EF4-FFF2-40B4-BE49-F238E27FC236}">
                  <a16:creationId xmlns:a16="http://schemas.microsoft.com/office/drawing/2014/main" id="{DDD87156-0150-790C-7B91-6A2FC0084AB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65D700DB-E5FE-1FF0-368E-8E5A6BDFB32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526BB6CC-9B1B-9B82-A84B-2B79B9DED1A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29006897-759B-33BF-9DFE-E8AB29EB626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B88FDBE-CA33-586F-92BF-10B8F7C0D5A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52A08119-7567-0C88-17B0-11884DD4F23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CB0F0B2A-EA67-7887-D620-7A611A56640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pic>
        <p:nvPicPr>
          <p:cNvPr id="20" name="Graphic 19">
            <a:extLst>
              <a:ext uri="{FF2B5EF4-FFF2-40B4-BE49-F238E27FC236}">
                <a16:creationId xmlns:a16="http://schemas.microsoft.com/office/drawing/2014/main" id="{F9B28F2F-187C-6247-B988-ECB3C6760F64}"/>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rot="16200000">
            <a:off x="-452295" y="1680103"/>
            <a:ext cx="2264219" cy="273593"/>
          </a:xfrm>
          <a:prstGeom prst="rect">
            <a:avLst/>
          </a:prstGeom>
        </p:spPr>
      </p:pic>
    </p:spTree>
    <p:extLst>
      <p:ext uri="{BB962C8B-B14F-4D97-AF65-F5344CB8AC3E}">
        <p14:creationId xmlns:p14="http://schemas.microsoft.com/office/powerpoint/2010/main" val="2658400550"/>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showMasterSp="0" preserve="1" userDrawn="1">
  <p:cSld name="14_Title Slide">
    <p:bg>
      <p:bgPr>
        <a:solidFill>
          <a:schemeClr val="tx1"/>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B132559-6A21-44C8-202B-B5161F3773C9}"/>
              </a:ext>
            </a:extLst>
          </p:cNvPr>
          <p:cNvPicPr>
            <a:picLocks noChangeAspect="1"/>
          </p:cNvPicPr>
          <p:nvPr userDrawn="1"/>
        </p:nvPicPr>
        <p:blipFill>
          <a:blip r:embed="rId2"/>
          <a:srcRect/>
          <a:stretch/>
        </p:blipFill>
        <p:spPr>
          <a:xfrm>
            <a:off x="1" y="1339"/>
            <a:ext cx="12191997" cy="6855321"/>
          </a:xfrm>
          <a:prstGeom prst="rect">
            <a:avLst/>
          </a:prstGeom>
        </p:spPr>
      </p:pic>
      <p:sp>
        <p:nvSpPr>
          <p:cNvPr id="16" name="Picture Placeholder 15">
            <a:extLst>
              <a:ext uri="{FF2B5EF4-FFF2-40B4-BE49-F238E27FC236}">
                <a16:creationId xmlns:a16="http://schemas.microsoft.com/office/drawing/2014/main" id="{325EE24E-D4D1-2AD3-8373-26C31C6C248E}"/>
              </a:ext>
            </a:extLst>
          </p:cNvPr>
          <p:cNvSpPr>
            <a:spLocks noGrp="1"/>
          </p:cNvSpPr>
          <p:nvPr>
            <p:ph type="pic" sz="quarter" idx="12"/>
          </p:nvPr>
        </p:nvSpPr>
        <p:spPr>
          <a:xfrm>
            <a:off x="0" y="1236662"/>
            <a:ext cx="12187490" cy="5621338"/>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p:spPr>
        <p:txBody>
          <a:bodyPr wrap="square">
            <a:noAutofit/>
          </a:bodyPr>
          <a:lstStyle/>
          <a:p>
            <a:endParaRPr lang="en-GB"/>
          </a:p>
        </p:txBody>
      </p:sp>
      <p:sp>
        <p:nvSpPr>
          <p:cNvPr id="12" name="Filename" hidden="1">
            <a:extLst>
              <a:ext uri="{FF2B5EF4-FFF2-40B4-BE49-F238E27FC236}">
                <a16:creationId xmlns:a16="http://schemas.microsoft.com/office/drawing/2014/main" id="{5B0085D7-285F-4173-A108-D79A1B7F8C87}"/>
              </a:ext>
            </a:extLst>
          </p:cNvPr>
          <p:cNvSpPr txBox="1"/>
          <p:nvPr/>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https://rsmnet.sharepoint.com/sites/in_tax_historical/Lists/Share Your Knowledge/Attachments/588/Monthly Tax Update - March_TDM.pptx</a:t>
            </a:r>
            <a:endParaRPr lang="en-GB" sz="700"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0"/>
            <a:ext cx="781200" cy="215444"/>
          </a:xfrm>
          <a:prstGeom prst="rect">
            <a:avLst/>
          </a:prstGeom>
          <a:noFill/>
        </p:spPr>
        <p:txBody>
          <a:bodyPr wrap="square" lIns="0" tIns="0" rIns="0" bIns="0" rtlCol="0">
            <a:spAutoFit/>
          </a:bodyPr>
          <a:lstStyle/>
          <a:p>
            <a:r>
              <a:rPr lang="en-GB" sz="140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245934"/>
            <a:ext cx="734400" cy="245466"/>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GB" sz="140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663525"/>
            <a:ext cx="6660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3" name="Title 1">
            <a:extLst>
              <a:ext uri="{FF2B5EF4-FFF2-40B4-BE49-F238E27FC236}">
                <a16:creationId xmlns:a16="http://schemas.microsoft.com/office/drawing/2014/main" id="{971544BD-F321-635C-03B7-D81EE32DFA93}"/>
              </a:ext>
            </a:extLst>
          </p:cNvPr>
          <p:cNvSpPr>
            <a:spLocks noGrp="1"/>
          </p:cNvSpPr>
          <p:nvPr>
            <p:ph type="ctrTitle" hasCustomPrompt="1"/>
          </p:nvPr>
        </p:nvSpPr>
        <p:spPr>
          <a:xfrm>
            <a:off x="6216650" y="4772455"/>
            <a:ext cx="5219700" cy="1225290"/>
          </a:xfrm>
          <a:solidFill>
            <a:schemeClr val="accent1"/>
          </a:solidFill>
        </p:spPr>
        <p:txBody>
          <a:bodyPr lIns="180000" tIns="180000" rIns="180000" bIns="180000" anchor="ctr" anchorCtr="0"/>
          <a:lstStyle>
            <a:lvl1pPr algn="l">
              <a:lnSpc>
                <a:spcPct val="100000"/>
              </a:lnSpc>
              <a:spcBef>
                <a:spcPts val="0"/>
              </a:spcBef>
              <a:spcAft>
                <a:spcPts val="0"/>
              </a:spcAft>
              <a:defRPr sz="2800" cap="none">
                <a:solidFill>
                  <a:schemeClr val="bg1"/>
                </a:solidFill>
              </a:defRPr>
            </a:lvl1pPr>
          </a:lstStyle>
          <a:p>
            <a:r>
              <a:rPr lang="en-US"/>
              <a:t>Empowering you to take the next step in your career</a:t>
            </a:r>
            <a:endParaRPr lang="en-GB"/>
          </a:p>
        </p:txBody>
      </p:sp>
      <p:grpSp>
        <p:nvGrpSpPr>
          <p:cNvPr id="5" name="Group 4">
            <a:extLst>
              <a:ext uri="{FF2B5EF4-FFF2-40B4-BE49-F238E27FC236}">
                <a16:creationId xmlns:a16="http://schemas.microsoft.com/office/drawing/2014/main" id="{0E61AC88-24D2-C626-F173-6701AD633AB3}"/>
              </a:ext>
            </a:extLst>
          </p:cNvPr>
          <p:cNvGrpSpPr/>
          <p:nvPr userDrawn="1"/>
        </p:nvGrpSpPr>
        <p:grpSpPr>
          <a:xfrm>
            <a:off x="10187131" y="687949"/>
            <a:ext cx="1234969" cy="518323"/>
            <a:chOff x="7459170" y="481236"/>
            <a:chExt cx="2697427" cy="1132124"/>
          </a:xfrm>
        </p:grpSpPr>
        <p:sp>
          <p:nvSpPr>
            <p:cNvPr id="6" name="Freeform 5">
              <a:extLst>
                <a:ext uri="{FF2B5EF4-FFF2-40B4-BE49-F238E27FC236}">
                  <a16:creationId xmlns:a16="http://schemas.microsoft.com/office/drawing/2014/main" id="{DDD87156-0150-790C-7B91-6A2FC0084AB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65D700DB-E5FE-1FF0-368E-8E5A6BDFB32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526BB6CC-9B1B-9B82-A84B-2B79B9DED1A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29006897-759B-33BF-9DFE-E8AB29EB626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B88FDBE-CA33-586F-92BF-10B8F7C0D5A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52A08119-7567-0C88-17B0-11884DD4F23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CB0F0B2A-EA67-7887-D620-7A611A56640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pic>
        <p:nvPicPr>
          <p:cNvPr id="20" name="Graphic 19">
            <a:extLst>
              <a:ext uri="{FF2B5EF4-FFF2-40B4-BE49-F238E27FC236}">
                <a16:creationId xmlns:a16="http://schemas.microsoft.com/office/drawing/2014/main" id="{F9B28F2F-187C-6247-B988-ECB3C6760F64}"/>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rot="16200000">
            <a:off x="-452295" y="1680103"/>
            <a:ext cx="2264219" cy="273593"/>
          </a:xfrm>
          <a:prstGeom prst="rect">
            <a:avLst/>
          </a:prstGeom>
        </p:spPr>
      </p:pic>
    </p:spTree>
    <p:extLst>
      <p:ext uri="{BB962C8B-B14F-4D97-AF65-F5344CB8AC3E}">
        <p14:creationId xmlns:p14="http://schemas.microsoft.com/office/powerpoint/2010/main" val="3377559300"/>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showMasterSp="0" preserve="1" userDrawn="1">
  <p:cSld name="15_Title Slide">
    <p:bg>
      <p:bgPr>
        <a:solidFill>
          <a:schemeClr val="tx1"/>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B132559-6A21-44C8-202B-B5161F3773C9}"/>
              </a:ext>
            </a:extLst>
          </p:cNvPr>
          <p:cNvPicPr>
            <a:picLocks noChangeAspect="1"/>
          </p:cNvPicPr>
          <p:nvPr userDrawn="1"/>
        </p:nvPicPr>
        <p:blipFill>
          <a:blip r:embed="rId2"/>
          <a:srcRect/>
          <a:stretch/>
        </p:blipFill>
        <p:spPr>
          <a:xfrm>
            <a:off x="1" y="1339"/>
            <a:ext cx="12191997" cy="6855320"/>
          </a:xfrm>
          <a:prstGeom prst="rect">
            <a:avLst/>
          </a:prstGeom>
        </p:spPr>
      </p:pic>
      <p:sp>
        <p:nvSpPr>
          <p:cNvPr id="16" name="Picture Placeholder 15">
            <a:extLst>
              <a:ext uri="{FF2B5EF4-FFF2-40B4-BE49-F238E27FC236}">
                <a16:creationId xmlns:a16="http://schemas.microsoft.com/office/drawing/2014/main" id="{325EE24E-D4D1-2AD3-8373-26C31C6C248E}"/>
              </a:ext>
            </a:extLst>
          </p:cNvPr>
          <p:cNvSpPr>
            <a:spLocks noGrp="1"/>
          </p:cNvSpPr>
          <p:nvPr>
            <p:ph type="pic" sz="quarter" idx="12"/>
          </p:nvPr>
        </p:nvSpPr>
        <p:spPr>
          <a:xfrm>
            <a:off x="0" y="1236662"/>
            <a:ext cx="12187490" cy="5621338"/>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p:spPr>
        <p:txBody>
          <a:bodyPr wrap="square">
            <a:noAutofit/>
          </a:bodyPr>
          <a:lstStyle/>
          <a:p>
            <a:endParaRPr lang="en-GB"/>
          </a:p>
        </p:txBody>
      </p:sp>
      <p:sp>
        <p:nvSpPr>
          <p:cNvPr id="12" name="Filename" hidden="1">
            <a:extLst>
              <a:ext uri="{FF2B5EF4-FFF2-40B4-BE49-F238E27FC236}">
                <a16:creationId xmlns:a16="http://schemas.microsoft.com/office/drawing/2014/main" id="{5B0085D7-285F-4173-A108-D79A1B7F8C87}"/>
              </a:ext>
            </a:extLst>
          </p:cNvPr>
          <p:cNvSpPr txBox="1"/>
          <p:nvPr/>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https://rsmnet.sharepoint.com/sites/in_tax_historical/Lists/Share Your Knowledge/Attachments/588/Monthly Tax Update - March_TDM.pptx</a:t>
            </a:r>
            <a:endParaRPr lang="en-GB" sz="700"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0"/>
            <a:ext cx="781200" cy="215444"/>
          </a:xfrm>
          <a:prstGeom prst="rect">
            <a:avLst/>
          </a:prstGeom>
          <a:noFill/>
        </p:spPr>
        <p:txBody>
          <a:bodyPr wrap="square" lIns="0" tIns="0" rIns="0" bIns="0" rtlCol="0">
            <a:spAutoFit/>
          </a:bodyPr>
          <a:lstStyle/>
          <a:p>
            <a:r>
              <a:rPr lang="en-GB" sz="140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245934"/>
            <a:ext cx="734400" cy="245466"/>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GB" sz="140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663525"/>
            <a:ext cx="6660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3" name="Title 1">
            <a:extLst>
              <a:ext uri="{FF2B5EF4-FFF2-40B4-BE49-F238E27FC236}">
                <a16:creationId xmlns:a16="http://schemas.microsoft.com/office/drawing/2014/main" id="{971544BD-F321-635C-03B7-D81EE32DFA93}"/>
              </a:ext>
            </a:extLst>
          </p:cNvPr>
          <p:cNvSpPr>
            <a:spLocks noGrp="1"/>
          </p:cNvSpPr>
          <p:nvPr>
            <p:ph type="ctrTitle" hasCustomPrompt="1"/>
          </p:nvPr>
        </p:nvSpPr>
        <p:spPr>
          <a:xfrm>
            <a:off x="6216650" y="4772455"/>
            <a:ext cx="5219700" cy="1225290"/>
          </a:xfrm>
          <a:solidFill>
            <a:schemeClr val="accent1"/>
          </a:solidFill>
        </p:spPr>
        <p:txBody>
          <a:bodyPr lIns="180000" tIns="180000" rIns="180000" bIns="180000" anchor="ctr" anchorCtr="0"/>
          <a:lstStyle>
            <a:lvl1pPr algn="l">
              <a:lnSpc>
                <a:spcPct val="100000"/>
              </a:lnSpc>
              <a:spcBef>
                <a:spcPts val="0"/>
              </a:spcBef>
              <a:spcAft>
                <a:spcPts val="0"/>
              </a:spcAft>
              <a:defRPr sz="2800" cap="none">
                <a:solidFill>
                  <a:schemeClr val="bg1"/>
                </a:solidFill>
              </a:defRPr>
            </a:lvl1pPr>
          </a:lstStyle>
          <a:p>
            <a:r>
              <a:rPr lang="en-US"/>
              <a:t>Empowering you to take the next step in your career</a:t>
            </a:r>
            <a:endParaRPr lang="en-GB"/>
          </a:p>
        </p:txBody>
      </p:sp>
      <p:grpSp>
        <p:nvGrpSpPr>
          <p:cNvPr id="5" name="Group 4">
            <a:extLst>
              <a:ext uri="{FF2B5EF4-FFF2-40B4-BE49-F238E27FC236}">
                <a16:creationId xmlns:a16="http://schemas.microsoft.com/office/drawing/2014/main" id="{0E61AC88-24D2-C626-F173-6701AD633AB3}"/>
              </a:ext>
            </a:extLst>
          </p:cNvPr>
          <p:cNvGrpSpPr/>
          <p:nvPr userDrawn="1"/>
        </p:nvGrpSpPr>
        <p:grpSpPr>
          <a:xfrm>
            <a:off x="10187131" y="687949"/>
            <a:ext cx="1234969" cy="518323"/>
            <a:chOff x="7459170" y="481236"/>
            <a:chExt cx="2697427" cy="1132124"/>
          </a:xfrm>
        </p:grpSpPr>
        <p:sp>
          <p:nvSpPr>
            <p:cNvPr id="6" name="Freeform 5">
              <a:extLst>
                <a:ext uri="{FF2B5EF4-FFF2-40B4-BE49-F238E27FC236}">
                  <a16:creationId xmlns:a16="http://schemas.microsoft.com/office/drawing/2014/main" id="{DDD87156-0150-790C-7B91-6A2FC0084AB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65D700DB-E5FE-1FF0-368E-8E5A6BDFB32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526BB6CC-9B1B-9B82-A84B-2B79B9DED1A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29006897-759B-33BF-9DFE-E8AB29EB626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B88FDBE-CA33-586F-92BF-10B8F7C0D5A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52A08119-7567-0C88-17B0-11884DD4F23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CB0F0B2A-EA67-7887-D620-7A611A56640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pic>
        <p:nvPicPr>
          <p:cNvPr id="20" name="Graphic 19">
            <a:extLst>
              <a:ext uri="{FF2B5EF4-FFF2-40B4-BE49-F238E27FC236}">
                <a16:creationId xmlns:a16="http://schemas.microsoft.com/office/drawing/2014/main" id="{F9B28F2F-187C-6247-B988-ECB3C6760F64}"/>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rot="16200000">
            <a:off x="-452295" y="1680103"/>
            <a:ext cx="2264219" cy="273593"/>
          </a:xfrm>
          <a:prstGeom prst="rect">
            <a:avLst/>
          </a:prstGeom>
        </p:spPr>
      </p:pic>
    </p:spTree>
    <p:extLst>
      <p:ext uri="{BB962C8B-B14F-4D97-AF65-F5344CB8AC3E}">
        <p14:creationId xmlns:p14="http://schemas.microsoft.com/office/powerpoint/2010/main" val="3987045471"/>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preserve="1" userDrawn="1">
  <p:cSld name="Divider 1 layout">
    <p:bg>
      <p:bgPr>
        <a:solidFill>
          <a:schemeClr val="tx1"/>
        </a:solidFill>
        <a:effectLst/>
      </p:bgPr>
    </p:bg>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74061A3F-47F8-A84F-7E6F-93933D518E51}"/>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r="1592" b="1592"/>
          <a:stretch/>
        </p:blipFill>
        <p:spPr>
          <a:xfrm>
            <a:off x="-25902" y="0"/>
            <a:ext cx="12217901" cy="6870629"/>
          </a:xfrm>
          <a:prstGeom prst="rect">
            <a:avLst/>
          </a:prstGeom>
        </p:spPr>
      </p:pic>
      <p:sp>
        <p:nvSpPr>
          <p:cNvPr id="6" name="Text Placeholder 5">
            <a:extLst>
              <a:ext uri="{FF2B5EF4-FFF2-40B4-BE49-F238E27FC236}">
                <a16:creationId xmlns:a16="http://schemas.microsoft.com/office/drawing/2014/main" id="{41C67C17-03F0-336A-F782-185E8314E532}"/>
              </a:ext>
            </a:extLst>
          </p:cNvPr>
          <p:cNvSpPr>
            <a:spLocks noGrp="1"/>
          </p:cNvSpPr>
          <p:nvPr>
            <p:ph type="body" sz="quarter" idx="13" hasCustomPrompt="1"/>
          </p:nvPr>
        </p:nvSpPr>
        <p:spPr>
          <a:xfrm>
            <a:off x="2616059" y="3764093"/>
            <a:ext cx="4319588" cy="984885"/>
          </a:xfrm>
        </p:spPr>
        <p:txBody>
          <a:bodyPr/>
          <a:lstStyle>
            <a:lvl1pPr>
              <a:spcBef>
                <a:spcPts val="0"/>
              </a:spcBef>
              <a:defRPr sz="2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p>
          <a:p>
            <a:pPr lvl="0"/>
            <a:r>
              <a:rPr lang="en-US"/>
              <a:t>Max two lines</a:t>
            </a:r>
            <a:endParaRPr lang="en-GB"/>
          </a:p>
        </p:txBody>
      </p:sp>
      <p:sp>
        <p:nvSpPr>
          <p:cNvPr id="7" name="Title Placeholder 13">
            <a:extLst>
              <a:ext uri="{FF2B5EF4-FFF2-40B4-BE49-F238E27FC236}">
                <a16:creationId xmlns:a16="http://schemas.microsoft.com/office/drawing/2014/main" id="{05C4F7E3-76F2-8816-1FEE-EB1E510A2B6E}"/>
              </a:ext>
            </a:extLst>
          </p:cNvPr>
          <p:cNvSpPr>
            <a:spLocks noGrp="1"/>
          </p:cNvSpPr>
          <p:nvPr>
            <p:ph type="title" hasCustomPrompt="1"/>
          </p:nvPr>
        </p:nvSpPr>
        <p:spPr>
          <a:xfrm>
            <a:off x="2616058" y="2409017"/>
            <a:ext cx="4319587" cy="1231106"/>
          </a:xfrm>
          <a:prstGeom prst="rect">
            <a:avLst/>
          </a:prstGeom>
        </p:spPr>
        <p:txBody>
          <a:bodyPr vert="horz" wrap="square" lIns="0" tIns="0" rIns="0" bIns="0" rtlCol="0" anchor="t" anchorCtr="0">
            <a:spAutoFit/>
          </a:bodyPr>
          <a:lstStyle>
            <a:lvl1pPr>
              <a:defRPr sz="4000">
                <a:solidFill>
                  <a:schemeClr val="bg1"/>
                </a:solidFill>
              </a:defRPr>
            </a:lvl1pPr>
          </a:lstStyle>
          <a:p>
            <a:r>
              <a:rPr lang="en-US"/>
              <a:t>Title slide</a:t>
            </a:r>
            <a:br>
              <a:rPr lang="en-US"/>
            </a:br>
            <a:r>
              <a:rPr lang="en-US"/>
              <a:t>Max. two lines</a:t>
            </a:r>
            <a:endParaRPr lang="en-GB"/>
          </a:p>
        </p:txBody>
      </p:sp>
      <p:grpSp>
        <p:nvGrpSpPr>
          <p:cNvPr id="2" name="Group 1">
            <a:extLst>
              <a:ext uri="{FF2B5EF4-FFF2-40B4-BE49-F238E27FC236}">
                <a16:creationId xmlns:a16="http://schemas.microsoft.com/office/drawing/2014/main" id="{D1EBE406-CC0A-D855-C047-B83B6A274921}"/>
              </a:ext>
            </a:extLst>
          </p:cNvPr>
          <p:cNvGrpSpPr/>
          <p:nvPr userDrawn="1"/>
        </p:nvGrpSpPr>
        <p:grpSpPr>
          <a:xfrm>
            <a:off x="10187131" y="687949"/>
            <a:ext cx="1234969" cy="518323"/>
            <a:chOff x="7459170" y="481236"/>
            <a:chExt cx="2697427" cy="1132124"/>
          </a:xfrm>
          <a:solidFill>
            <a:schemeClr val="bg1"/>
          </a:solidFill>
        </p:grpSpPr>
        <p:sp>
          <p:nvSpPr>
            <p:cNvPr id="3" name="Freeform 2">
              <a:extLst>
                <a:ext uri="{FF2B5EF4-FFF2-40B4-BE49-F238E27FC236}">
                  <a16:creationId xmlns:a16="http://schemas.microsoft.com/office/drawing/2014/main" id="{3535458D-D6F2-0DEB-240C-566B71330F6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4" name="Freeform 3">
              <a:extLst>
                <a:ext uri="{FF2B5EF4-FFF2-40B4-BE49-F238E27FC236}">
                  <a16:creationId xmlns:a16="http://schemas.microsoft.com/office/drawing/2014/main" id="{D64F59B7-6AEE-E93C-A00A-7CF6CCE1B23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673062BC-F597-285A-CA5D-04928CFD3E44}"/>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296AF880-3E36-D43A-44CB-A2926D722A7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54938477-1B85-CE55-650E-17245951509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B483D60A-F0CF-6D77-FD8B-291D9E4D7B0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80B5A102-87DA-0B8A-AACB-E55C56CA80F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025646563"/>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userDrawn="1">
  <p:cSld name="Divider 2 layout">
    <p:bg>
      <p:bgPr>
        <a:solidFill>
          <a:schemeClr val="tx1"/>
        </a:solidFill>
        <a:effectLst/>
      </p:bgPr>
    </p:bg>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62F83B54-B05C-80E7-8D47-42A33486414C}"/>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r="1592" b="1592"/>
          <a:stretch/>
        </p:blipFill>
        <p:spPr>
          <a:xfrm>
            <a:off x="-1" y="0"/>
            <a:ext cx="12192000" cy="6858000"/>
          </a:xfrm>
          <a:prstGeom prst="rect">
            <a:avLst/>
          </a:prstGeom>
        </p:spPr>
      </p:pic>
      <p:sp>
        <p:nvSpPr>
          <p:cNvPr id="32" name="Text Placeholder 5">
            <a:extLst>
              <a:ext uri="{FF2B5EF4-FFF2-40B4-BE49-F238E27FC236}">
                <a16:creationId xmlns:a16="http://schemas.microsoft.com/office/drawing/2014/main" id="{15476F96-96A3-F297-64CD-A68870CAC866}"/>
              </a:ext>
            </a:extLst>
          </p:cNvPr>
          <p:cNvSpPr>
            <a:spLocks noGrp="1"/>
          </p:cNvSpPr>
          <p:nvPr>
            <p:ph type="body" sz="quarter" idx="13" hasCustomPrompt="1"/>
          </p:nvPr>
        </p:nvSpPr>
        <p:spPr>
          <a:xfrm>
            <a:off x="2616059" y="3764093"/>
            <a:ext cx="4319588" cy="984885"/>
          </a:xfrm>
        </p:spPr>
        <p:txBody>
          <a:bodyPr/>
          <a:lstStyle>
            <a:lvl1pPr>
              <a:spcBef>
                <a:spcPts val="0"/>
              </a:spcBef>
              <a:defRPr sz="2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p>
          <a:p>
            <a:pPr lvl="0"/>
            <a:r>
              <a:rPr lang="en-US"/>
              <a:t>Max two lines</a:t>
            </a:r>
            <a:endParaRPr lang="en-GB"/>
          </a:p>
        </p:txBody>
      </p:sp>
      <p:sp>
        <p:nvSpPr>
          <p:cNvPr id="33" name="Title Placeholder 13">
            <a:extLst>
              <a:ext uri="{FF2B5EF4-FFF2-40B4-BE49-F238E27FC236}">
                <a16:creationId xmlns:a16="http://schemas.microsoft.com/office/drawing/2014/main" id="{DE6F7B1F-9D95-A8F7-0ED8-1168DA523D50}"/>
              </a:ext>
            </a:extLst>
          </p:cNvPr>
          <p:cNvSpPr>
            <a:spLocks noGrp="1"/>
          </p:cNvSpPr>
          <p:nvPr>
            <p:ph type="title" hasCustomPrompt="1"/>
          </p:nvPr>
        </p:nvSpPr>
        <p:spPr>
          <a:xfrm>
            <a:off x="2616058" y="2409017"/>
            <a:ext cx="4319587" cy="1231106"/>
          </a:xfrm>
          <a:prstGeom prst="rect">
            <a:avLst/>
          </a:prstGeom>
        </p:spPr>
        <p:txBody>
          <a:bodyPr vert="horz" wrap="square" lIns="0" tIns="0" rIns="0" bIns="0" rtlCol="0" anchor="t" anchorCtr="0">
            <a:spAutoFit/>
          </a:bodyPr>
          <a:lstStyle>
            <a:lvl1pPr>
              <a:defRPr sz="4000">
                <a:solidFill>
                  <a:schemeClr val="bg1"/>
                </a:solidFill>
              </a:defRPr>
            </a:lvl1pPr>
          </a:lstStyle>
          <a:p>
            <a:r>
              <a:rPr lang="en-US"/>
              <a:t>Title slide</a:t>
            </a:r>
            <a:br>
              <a:rPr lang="en-US"/>
            </a:br>
            <a:r>
              <a:rPr lang="en-US"/>
              <a:t>max. Two lines</a:t>
            </a:r>
            <a:endParaRPr lang="en-GB"/>
          </a:p>
        </p:txBody>
      </p:sp>
      <p:sp>
        <p:nvSpPr>
          <p:cNvPr id="3" name="Rectangle 2">
            <a:extLst>
              <a:ext uri="{FF2B5EF4-FFF2-40B4-BE49-F238E27FC236}">
                <a16:creationId xmlns:a16="http://schemas.microsoft.com/office/drawing/2014/main" id="{C9F37950-57D5-285F-ED6F-B80D85ADAC01}"/>
              </a:ext>
            </a:extLst>
          </p:cNvPr>
          <p:cNvSpPr/>
          <p:nvPr userDrawn="1"/>
        </p:nvSpPr>
        <p:spPr>
          <a:xfrm>
            <a:off x="8075966" y="-950927"/>
            <a:ext cx="4116033" cy="77998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0" indent="0" algn="l">
              <a:buFont typeface="+mj-lt"/>
              <a:buNone/>
            </a:pPr>
            <a:r>
              <a:rPr lang="en-US" sz="1400" b="0">
                <a:solidFill>
                  <a:srgbClr val="E40046"/>
                </a:solidFill>
              </a:rPr>
              <a:t>Mix and match colour only divider slides</a:t>
            </a:r>
          </a:p>
          <a:p>
            <a:pPr marL="0" indent="0" algn="l">
              <a:buFont typeface="+mj-lt"/>
              <a:buNone/>
            </a:pPr>
            <a:endParaRPr lang="en-US" sz="1800" b="0">
              <a:solidFill>
                <a:srgbClr val="E40046"/>
              </a:solidFill>
            </a:endParaRPr>
          </a:p>
        </p:txBody>
      </p:sp>
      <p:grpSp>
        <p:nvGrpSpPr>
          <p:cNvPr id="2" name="Group 1">
            <a:extLst>
              <a:ext uri="{FF2B5EF4-FFF2-40B4-BE49-F238E27FC236}">
                <a16:creationId xmlns:a16="http://schemas.microsoft.com/office/drawing/2014/main" id="{5D909BBB-7393-91AF-9975-D542656D6ECE}"/>
              </a:ext>
            </a:extLst>
          </p:cNvPr>
          <p:cNvGrpSpPr/>
          <p:nvPr userDrawn="1"/>
        </p:nvGrpSpPr>
        <p:grpSpPr>
          <a:xfrm>
            <a:off x="10187131" y="687949"/>
            <a:ext cx="1234969" cy="518323"/>
            <a:chOff x="7459170" y="481236"/>
            <a:chExt cx="2697427" cy="1132124"/>
          </a:xfrm>
          <a:solidFill>
            <a:schemeClr val="bg1"/>
          </a:solidFill>
        </p:grpSpPr>
        <p:sp>
          <p:nvSpPr>
            <p:cNvPr id="4" name="Freeform 3">
              <a:extLst>
                <a:ext uri="{FF2B5EF4-FFF2-40B4-BE49-F238E27FC236}">
                  <a16:creationId xmlns:a16="http://schemas.microsoft.com/office/drawing/2014/main" id="{9CBAD812-D47B-E299-C0B0-45EF8E5E89D8}"/>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6" name="Freeform 5">
              <a:extLst>
                <a:ext uri="{FF2B5EF4-FFF2-40B4-BE49-F238E27FC236}">
                  <a16:creationId xmlns:a16="http://schemas.microsoft.com/office/drawing/2014/main" id="{29E921A1-FB68-C466-981B-ACDA000F042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E03F9F8E-2F94-8F27-82A8-419F1504F50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94D16A74-A79E-AE32-EAAB-203ED726613B}"/>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1ED56139-80CA-E8F6-65FD-653898A66C2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E04BB3A7-941D-BCDB-84FD-043F3284B70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EF7D6C70-8C06-4722-3FE4-EF324DC78E2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078984701"/>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userDrawn="1">
  <p:cSld name="Divider Photo layout">
    <p:bg>
      <p:bgPr>
        <a:solidFill>
          <a:schemeClr val="tx1"/>
        </a:solidFill>
        <a:effectLst/>
      </p:bgPr>
    </p:bg>
    <p:spTree>
      <p:nvGrpSpPr>
        <p:cNvPr id="1" name=""/>
        <p:cNvGrpSpPr/>
        <p:nvPr/>
      </p:nvGrpSpPr>
      <p:grpSpPr>
        <a:xfrm>
          <a:off x="0" y="0"/>
          <a:ext cx="0" cy="0"/>
          <a:chOff x="0" y="0"/>
          <a:chExt cx="0" cy="0"/>
        </a:xfrm>
      </p:grpSpPr>
      <p:sp>
        <p:nvSpPr>
          <p:cNvPr id="75" name="Picture Placeholder 74">
            <a:extLst>
              <a:ext uri="{FF2B5EF4-FFF2-40B4-BE49-F238E27FC236}">
                <a16:creationId xmlns:a16="http://schemas.microsoft.com/office/drawing/2014/main" id="{7ABE470B-D022-CBA9-71C5-445BC6D34583}"/>
              </a:ext>
            </a:extLst>
          </p:cNvPr>
          <p:cNvSpPr>
            <a:spLocks noGrp="1"/>
          </p:cNvSpPr>
          <p:nvPr>
            <p:ph type="pic" sz="quarter" idx="11"/>
          </p:nvPr>
        </p:nvSpPr>
        <p:spPr>
          <a:xfrm>
            <a:off x="0" y="-1461"/>
            <a:ext cx="12192000" cy="6859461"/>
          </a:xfrm>
          <a:custGeom>
            <a:avLst/>
            <a:gdLst>
              <a:gd name="connsiteX0" fmla="*/ 1417002 w 12192000"/>
              <a:gd name="connsiteY0" fmla="*/ 2153159 h 6859461"/>
              <a:gd name="connsiteX1" fmla="*/ 1417002 w 12192000"/>
              <a:gd name="connsiteY1" fmla="*/ 2392364 h 6859461"/>
              <a:gd name="connsiteX2" fmla="*/ 1519301 w 12192000"/>
              <a:gd name="connsiteY2" fmla="*/ 2392364 h 6859461"/>
              <a:gd name="connsiteX3" fmla="*/ 1519301 w 12192000"/>
              <a:gd name="connsiteY3" fmla="*/ 2153159 h 6859461"/>
              <a:gd name="connsiteX4" fmla="*/ 3242565 w 12192000"/>
              <a:gd name="connsiteY4" fmla="*/ 1437006 h 6859461"/>
              <a:gd name="connsiteX5" fmla="*/ 3242565 w 12192000"/>
              <a:gd name="connsiteY5" fmla="*/ 1676274 h 6859461"/>
              <a:gd name="connsiteX6" fmla="*/ 3344862 w 12192000"/>
              <a:gd name="connsiteY6" fmla="*/ 1676274 h 6859461"/>
              <a:gd name="connsiteX7" fmla="*/ 3344862 w 12192000"/>
              <a:gd name="connsiteY7" fmla="*/ 1437006 h 6859461"/>
              <a:gd name="connsiteX8" fmla="*/ 3683953 w 12192000"/>
              <a:gd name="connsiteY8" fmla="*/ 1196405 h 6859461"/>
              <a:gd name="connsiteX9" fmla="*/ 3684144 w 12192000"/>
              <a:gd name="connsiteY9" fmla="*/ 1196595 h 6859461"/>
              <a:gd name="connsiteX10" fmla="*/ 3683699 w 12192000"/>
              <a:gd name="connsiteY10" fmla="*/ 1196976 h 6859461"/>
              <a:gd name="connsiteX11" fmla="*/ 3683699 w 12192000"/>
              <a:gd name="connsiteY11" fmla="*/ 1437006 h 6859461"/>
              <a:gd name="connsiteX12" fmla="*/ 3785172 w 12192000"/>
              <a:gd name="connsiteY12" fmla="*/ 1437006 h 6859461"/>
              <a:gd name="connsiteX13" fmla="*/ 3785172 w 12192000"/>
              <a:gd name="connsiteY13" fmla="*/ 1196405 h 6859461"/>
              <a:gd name="connsiteX14" fmla="*/ 4288980 w 12192000"/>
              <a:gd name="connsiteY14" fmla="*/ 1196341 h 6859461"/>
              <a:gd name="connsiteX15" fmla="*/ 4288980 w 12192000"/>
              <a:gd name="connsiteY15" fmla="*/ 1435609 h 6859461"/>
              <a:gd name="connsiteX16" fmla="*/ 4470844 w 12192000"/>
              <a:gd name="connsiteY16" fmla="*/ 1435609 h 6859461"/>
              <a:gd name="connsiteX17" fmla="*/ 4470844 w 12192000"/>
              <a:gd name="connsiteY17" fmla="*/ 1196341 h 6859461"/>
              <a:gd name="connsiteX18" fmla="*/ 6176327 w 12192000"/>
              <a:gd name="connsiteY18" fmla="*/ 478029 h 6859461"/>
              <a:gd name="connsiteX19" fmla="*/ 6176327 w 12192000"/>
              <a:gd name="connsiteY19" fmla="*/ 717297 h 6859461"/>
              <a:gd name="connsiteX20" fmla="*/ 6278626 w 12192000"/>
              <a:gd name="connsiteY20" fmla="*/ 717297 h 6859461"/>
              <a:gd name="connsiteX21" fmla="*/ 6278626 w 12192000"/>
              <a:gd name="connsiteY21" fmla="*/ 478029 h 6859461"/>
              <a:gd name="connsiteX22" fmla="*/ 5047933 w 12192000"/>
              <a:gd name="connsiteY22" fmla="*/ 239268 h 6859461"/>
              <a:gd name="connsiteX23" fmla="*/ 5502529 w 12192000"/>
              <a:gd name="connsiteY23" fmla="*/ 239268 h 6859461"/>
              <a:gd name="connsiteX24" fmla="*/ 5502529 w 12192000"/>
              <a:gd name="connsiteY24" fmla="*/ 478536 h 6859461"/>
              <a:gd name="connsiteX25" fmla="*/ 5047933 w 12192000"/>
              <a:gd name="connsiteY25" fmla="*/ 478536 h 6859461"/>
              <a:gd name="connsiteX26" fmla="*/ 4763833 w 12192000"/>
              <a:gd name="connsiteY26" fmla="*/ 239268 h 6859461"/>
              <a:gd name="connsiteX27" fmla="*/ 4945698 w 12192000"/>
              <a:gd name="connsiteY27" fmla="*/ 239268 h 6859461"/>
              <a:gd name="connsiteX28" fmla="*/ 4945698 w 12192000"/>
              <a:gd name="connsiteY28" fmla="*/ 478536 h 6859461"/>
              <a:gd name="connsiteX29" fmla="*/ 4763833 w 12192000"/>
              <a:gd name="connsiteY29" fmla="*/ 478536 h 6859461"/>
              <a:gd name="connsiteX30" fmla="*/ 12184380 w 12192000"/>
              <a:gd name="connsiteY30" fmla="*/ 1461 h 6859461"/>
              <a:gd name="connsiteX31" fmla="*/ 12192000 w 12192000"/>
              <a:gd name="connsiteY31" fmla="*/ 1461 h 6859461"/>
              <a:gd name="connsiteX32" fmla="*/ 12192000 w 12192000"/>
              <a:gd name="connsiteY32" fmla="*/ 6859461 h 6859461"/>
              <a:gd name="connsiteX33" fmla="*/ 12184379 w 12192000"/>
              <a:gd name="connsiteY33" fmla="*/ 6859461 h 6859461"/>
              <a:gd name="connsiteX34" fmla="*/ 12184379 w 12192000"/>
              <a:gd name="connsiteY34" fmla="*/ 14187 h 6859461"/>
              <a:gd name="connsiteX35" fmla="*/ 6399149 w 12192000"/>
              <a:gd name="connsiteY35" fmla="*/ 1461 h 6859461"/>
              <a:gd name="connsiteX36" fmla="*/ 7742555 w 12192000"/>
              <a:gd name="connsiteY36" fmla="*/ 1461 h 6859461"/>
              <a:gd name="connsiteX37" fmla="*/ 7742555 w 12192000"/>
              <a:gd name="connsiteY37" fmla="*/ 239269 h 6859461"/>
              <a:gd name="connsiteX38" fmla="*/ 7844853 w 12192000"/>
              <a:gd name="connsiteY38" fmla="*/ 239269 h 6859461"/>
              <a:gd name="connsiteX39" fmla="*/ 7844853 w 12192000"/>
              <a:gd name="connsiteY39" fmla="*/ 1461 h 6859461"/>
              <a:gd name="connsiteX40" fmla="*/ 12184379 w 12192000"/>
              <a:gd name="connsiteY40" fmla="*/ 1461 h 6859461"/>
              <a:gd name="connsiteX41" fmla="*/ 12184379 w 12192000"/>
              <a:gd name="connsiteY41" fmla="*/ 14187 h 6859461"/>
              <a:gd name="connsiteX42" fmla="*/ 12184062 w 12192000"/>
              <a:gd name="connsiteY42" fmla="*/ 4121342 h 6859461"/>
              <a:gd name="connsiteX43" fmla="*/ 12179807 w 12192000"/>
              <a:gd name="connsiteY43" fmla="*/ 4121342 h 6859461"/>
              <a:gd name="connsiteX44" fmla="*/ 12179807 w 12192000"/>
              <a:gd name="connsiteY44" fmla="*/ 6855398 h 6859461"/>
              <a:gd name="connsiteX45" fmla="*/ 5270 w 12192000"/>
              <a:gd name="connsiteY45" fmla="*/ 6855398 h 6859461"/>
              <a:gd name="connsiteX46" fmla="*/ 5270 w 12192000"/>
              <a:gd name="connsiteY46" fmla="*/ 6849048 h 6859461"/>
              <a:gd name="connsiteX47" fmla="*/ 2095 w 12192000"/>
              <a:gd name="connsiteY47" fmla="*/ 6849048 h 6859461"/>
              <a:gd name="connsiteX48" fmla="*/ 2095 w 12192000"/>
              <a:gd name="connsiteY48" fmla="*/ 3780410 h 6859461"/>
              <a:gd name="connsiteX49" fmla="*/ 5270 w 12192000"/>
              <a:gd name="connsiteY49" fmla="*/ 3780410 h 6859461"/>
              <a:gd name="connsiteX50" fmla="*/ 5270 w 12192000"/>
              <a:gd name="connsiteY50" fmla="*/ 2631314 h 6859461"/>
              <a:gd name="connsiteX51" fmla="*/ 322770 w 12192000"/>
              <a:gd name="connsiteY51" fmla="*/ 2631314 h 6859461"/>
              <a:gd name="connsiteX52" fmla="*/ 322770 w 12192000"/>
              <a:gd name="connsiteY52" fmla="*/ 2392427 h 6859461"/>
              <a:gd name="connsiteX53" fmla="*/ 491680 w 12192000"/>
              <a:gd name="connsiteY53" fmla="*/ 2392427 h 6859461"/>
              <a:gd name="connsiteX54" fmla="*/ 491680 w 12192000"/>
              <a:gd name="connsiteY54" fmla="*/ 2153159 h 6859461"/>
              <a:gd name="connsiteX55" fmla="*/ 589343 w 12192000"/>
              <a:gd name="connsiteY55" fmla="*/ 2153159 h 6859461"/>
              <a:gd name="connsiteX56" fmla="*/ 589343 w 12192000"/>
              <a:gd name="connsiteY56" fmla="*/ 2392427 h 6859461"/>
              <a:gd name="connsiteX57" fmla="*/ 773620 w 12192000"/>
              <a:gd name="connsiteY57" fmla="*/ 2392427 h 6859461"/>
              <a:gd name="connsiteX58" fmla="*/ 773620 w 12192000"/>
              <a:gd name="connsiteY58" fmla="*/ 2631314 h 6859461"/>
              <a:gd name="connsiteX59" fmla="*/ 875030 w 12192000"/>
              <a:gd name="connsiteY59" fmla="*/ 2631314 h 6859461"/>
              <a:gd name="connsiteX60" fmla="*/ 875030 w 12192000"/>
              <a:gd name="connsiteY60" fmla="*/ 2392427 h 6859461"/>
              <a:gd name="connsiteX61" fmla="*/ 1055306 w 12192000"/>
              <a:gd name="connsiteY61" fmla="*/ 2392427 h 6859461"/>
              <a:gd name="connsiteX62" fmla="*/ 1055306 w 12192000"/>
              <a:gd name="connsiteY62" fmla="*/ 2153223 h 6859461"/>
              <a:gd name="connsiteX63" fmla="*/ 874903 w 12192000"/>
              <a:gd name="connsiteY63" fmla="*/ 2153223 h 6859461"/>
              <a:gd name="connsiteX64" fmla="*/ 874903 w 12192000"/>
              <a:gd name="connsiteY64" fmla="*/ 1913955 h 6859461"/>
              <a:gd name="connsiteX65" fmla="*/ 1711388 w 12192000"/>
              <a:gd name="connsiteY65" fmla="*/ 1913955 h 6859461"/>
              <a:gd name="connsiteX66" fmla="*/ 1711388 w 12192000"/>
              <a:gd name="connsiteY66" fmla="*/ 1675385 h 6859461"/>
              <a:gd name="connsiteX67" fmla="*/ 1967484 w 12192000"/>
              <a:gd name="connsiteY67" fmla="*/ 1675385 h 6859461"/>
              <a:gd name="connsiteX68" fmla="*/ 1967484 w 12192000"/>
              <a:gd name="connsiteY68" fmla="*/ 1436117 h 6859461"/>
              <a:gd name="connsiteX69" fmla="*/ 2149348 w 12192000"/>
              <a:gd name="connsiteY69" fmla="*/ 1436117 h 6859461"/>
              <a:gd name="connsiteX70" fmla="*/ 2149348 w 12192000"/>
              <a:gd name="connsiteY70" fmla="*/ 1675385 h 6859461"/>
              <a:gd name="connsiteX71" fmla="*/ 2052193 w 12192000"/>
              <a:gd name="connsiteY71" fmla="*/ 1675385 h 6859461"/>
              <a:gd name="connsiteX72" fmla="*/ 2052193 w 12192000"/>
              <a:gd name="connsiteY72" fmla="*/ 1914209 h 6859461"/>
              <a:gd name="connsiteX73" fmla="*/ 2333942 w 12192000"/>
              <a:gd name="connsiteY73" fmla="*/ 1914209 h 6859461"/>
              <a:gd name="connsiteX74" fmla="*/ 2333942 w 12192000"/>
              <a:gd name="connsiteY74" fmla="*/ 1436117 h 6859461"/>
              <a:gd name="connsiteX75" fmla="*/ 2880742 w 12192000"/>
              <a:gd name="connsiteY75" fmla="*/ 1436117 h 6859461"/>
              <a:gd name="connsiteX76" fmla="*/ 2880742 w 12192000"/>
              <a:gd name="connsiteY76" fmla="*/ 1196341 h 6859461"/>
              <a:gd name="connsiteX77" fmla="*/ 3297556 w 12192000"/>
              <a:gd name="connsiteY77" fmla="*/ 1196341 h 6859461"/>
              <a:gd name="connsiteX78" fmla="*/ 3297556 w 12192000"/>
              <a:gd name="connsiteY78" fmla="*/ 957073 h 6859461"/>
              <a:gd name="connsiteX79" fmla="*/ 3483737 w 12192000"/>
              <a:gd name="connsiteY79" fmla="*/ 957073 h 6859461"/>
              <a:gd name="connsiteX80" fmla="*/ 3483737 w 12192000"/>
              <a:gd name="connsiteY80" fmla="*/ 717297 h 6859461"/>
              <a:gd name="connsiteX81" fmla="*/ 3585146 w 12192000"/>
              <a:gd name="connsiteY81" fmla="*/ 717297 h 6859461"/>
              <a:gd name="connsiteX82" fmla="*/ 3585146 w 12192000"/>
              <a:gd name="connsiteY82" fmla="*/ 940563 h 6859461"/>
              <a:gd name="connsiteX83" fmla="*/ 3585146 w 12192000"/>
              <a:gd name="connsiteY83" fmla="*/ 957073 h 6859461"/>
              <a:gd name="connsiteX84" fmla="*/ 4034980 w 12192000"/>
              <a:gd name="connsiteY84" fmla="*/ 957073 h 6859461"/>
              <a:gd name="connsiteX85" fmla="*/ 4034980 w 12192000"/>
              <a:gd name="connsiteY85" fmla="*/ 1196341 h 6859461"/>
              <a:gd name="connsiteX86" fmla="*/ 4135629 w 12192000"/>
              <a:gd name="connsiteY86" fmla="*/ 1196341 h 6859461"/>
              <a:gd name="connsiteX87" fmla="*/ 4135629 w 12192000"/>
              <a:gd name="connsiteY87" fmla="*/ 957073 h 6859461"/>
              <a:gd name="connsiteX88" fmla="*/ 4344925 w 12192000"/>
              <a:gd name="connsiteY88" fmla="*/ 957073 h 6859461"/>
              <a:gd name="connsiteX89" fmla="*/ 4344925 w 12192000"/>
              <a:gd name="connsiteY89" fmla="*/ 717297 h 6859461"/>
              <a:gd name="connsiteX90" fmla="*/ 4926774 w 12192000"/>
              <a:gd name="connsiteY90" fmla="*/ 717297 h 6859461"/>
              <a:gd name="connsiteX91" fmla="*/ 4926774 w 12192000"/>
              <a:gd name="connsiteY91" fmla="*/ 956565 h 6859461"/>
              <a:gd name="connsiteX92" fmla="*/ 4926774 w 12192000"/>
              <a:gd name="connsiteY92" fmla="*/ 957073 h 6859461"/>
              <a:gd name="connsiteX93" fmla="*/ 5396104 w 12192000"/>
              <a:gd name="connsiteY93" fmla="*/ 957073 h 6859461"/>
              <a:gd name="connsiteX94" fmla="*/ 5396104 w 12192000"/>
              <a:gd name="connsiteY94" fmla="*/ 717805 h 6859461"/>
              <a:gd name="connsiteX95" fmla="*/ 5852795 w 12192000"/>
              <a:gd name="connsiteY95" fmla="*/ 717805 h 6859461"/>
              <a:gd name="connsiteX96" fmla="*/ 5852795 w 12192000"/>
              <a:gd name="connsiteY96" fmla="*/ 478537 h 6859461"/>
              <a:gd name="connsiteX97" fmla="*/ 5659311 w 12192000"/>
              <a:gd name="connsiteY97" fmla="*/ 478537 h 6859461"/>
              <a:gd name="connsiteX98" fmla="*/ 5659311 w 12192000"/>
              <a:gd name="connsiteY98" fmla="*/ 239269 h 6859461"/>
              <a:gd name="connsiteX99" fmla="*/ 6399149 w 12192000"/>
              <a:gd name="connsiteY99" fmla="*/ 239269 h 6859461"/>
              <a:gd name="connsiteX100" fmla="*/ 0 w 12192000"/>
              <a:gd name="connsiteY100" fmla="*/ 1461 h 6859461"/>
              <a:gd name="connsiteX101" fmla="*/ 1 w 12192000"/>
              <a:gd name="connsiteY101" fmla="*/ 1461 h 6859461"/>
              <a:gd name="connsiteX102" fmla="*/ 1 w 12192000"/>
              <a:gd name="connsiteY102" fmla="*/ 6859461 h 6859461"/>
              <a:gd name="connsiteX103" fmla="*/ 0 w 12192000"/>
              <a:gd name="connsiteY103" fmla="*/ 6859461 h 6859461"/>
              <a:gd name="connsiteX104" fmla="*/ 12184379 w 12192000"/>
              <a:gd name="connsiteY104" fmla="*/ 65 h 6859461"/>
              <a:gd name="connsiteX105" fmla="*/ 12184380 w 12192000"/>
              <a:gd name="connsiteY105" fmla="*/ 65 h 6859461"/>
              <a:gd name="connsiteX106" fmla="*/ 12184380 w 12192000"/>
              <a:gd name="connsiteY106" fmla="*/ 1461 h 6859461"/>
              <a:gd name="connsiteX107" fmla="*/ 12184379 w 12192000"/>
              <a:gd name="connsiteY107" fmla="*/ 1461 h 6859461"/>
              <a:gd name="connsiteX108" fmla="*/ 1 w 12192000"/>
              <a:gd name="connsiteY108" fmla="*/ 0 h 6859461"/>
              <a:gd name="connsiteX109" fmla="*/ 12184379 w 12192000"/>
              <a:gd name="connsiteY109" fmla="*/ 0 h 6859461"/>
              <a:gd name="connsiteX110" fmla="*/ 12184379 w 12192000"/>
              <a:gd name="connsiteY110" fmla="*/ 65 h 6859461"/>
              <a:gd name="connsiteX111" fmla="*/ 7844853 w 12192000"/>
              <a:gd name="connsiteY111" fmla="*/ 65 h 6859461"/>
              <a:gd name="connsiteX112" fmla="*/ 7844853 w 12192000"/>
              <a:gd name="connsiteY112" fmla="*/ 1461 h 6859461"/>
              <a:gd name="connsiteX113" fmla="*/ 7742555 w 12192000"/>
              <a:gd name="connsiteY113" fmla="*/ 1461 h 6859461"/>
              <a:gd name="connsiteX114" fmla="*/ 7742555 w 12192000"/>
              <a:gd name="connsiteY114" fmla="*/ 1 h 6859461"/>
              <a:gd name="connsiteX115" fmla="*/ 6399149 w 12192000"/>
              <a:gd name="connsiteY115" fmla="*/ 1 h 6859461"/>
              <a:gd name="connsiteX116" fmla="*/ 6399149 w 12192000"/>
              <a:gd name="connsiteY116" fmla="*/ 1461 h 6859461"/>
              <a:gd name="connsiteX117" fmla="*/ 1 w 12192000"/>
              <a:gd name="connsiteY117" fmla="*/ 1461 h 685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12192000" h="6859461">
                <a:moveTo>
                  <a:pt x="1417002" y="2153159"/>
                </a:moveTo>
                <a:lnTo>
                  <a:pt x="1417002" y="2392364"/>
                </a:lnTo>
                <a:lnTo>
                  <a:pt x="1519301" y="2392364"/>
                </a:lnTo>
                <a:lnTo>
                  <a:pt x="1519301" y="2153159"/>
                </a:lnTo>
                <a:close/>
                <a:moveTo>
                  <a:pt x="3242565" y="1437006"/>
                </a:moveTo>
                <a:lnTo>
                  <a:pt x="3242565" y="1676274"/>
                </a:lnTo>
                <a:lnTo>
                  <a:pt x="3344862" y="1676274"/>
                </a:lnTo>
                <a:lnTo>
                  <a:pt x="3344862" y="1437006"/>
                </a:lnTo>
                <a:close/>
                <a:moveTo>
                  <a:pt x="3683953" y="1196405"/>
                </a:moveTo>
                <a:lnTo>
                  <a:pt x="3684144" y="1196595"/>
                </a:lnTo>
                <a:lnTo>
                  <a:pt x="3683699" y="1196976"/>
                </a:lnTo>
                <a:lnTo>
                  <a:pt x="3683699" y="1437006"/>
                </a:lnTo>
                <a:lnTo>
                  <a:pt x="3785172" y="1437006"/>
                </a:lnTo>
                <a:lnTo>
                  <a:pt x="3785172" y="1196405"/>
                </a:lnTo>
                <a:close/>
                <a:moveTo>
                  <a:pt x="4288980" y="1196341"/>
                </a:moveTo>
                <a:lnTo>
                  <a:pt x="4288980" y="1435609"/>
                </a:lnTo>
                <a:lnTo>
                  <a:pt x="4470844" y="1435609"/>
                </a:lnTo>
                <a:lnTo>
                  <a:pt x="4470844" y="1196341"/>
                </a:lnTo>
                <a:close/>
                <a:moveTo>
                  <a:pt x="6176327" y="478029"/>
                </a:moveTo>
                <a:lnTo>
                  <a:pt x="6176327" y="717297"/>
                </a:lnTo>
                <a:lnTo>
                  <a:pt x="6278626" y="717297"/>
                </a:lnTo>
                <a:lnTo>
                  <a:pt x="6278626" y="478029"/>
                </a:lnTo>
                <a:close/>
                <a:moveTo>
                  <a:pt x="5047933" y="239268"/>
                </a:moveTo>
                <a:lnTo>
                  <a:pt x="5502529" y="239268"/>
                </a:lnTo>
                <a:lnTo>
                  <a:pt x="5502529" y="478536"/>
                </a:lnTo>
                <a:lnTo>
                  <a:pt x="5047933" y="478536"/>
                </a:lnTo>
                <a:close/>
                <a:moveTo>
                  <a:pt x="4763833" y="239268"/>
                </a:moveTo>
                <a:lnTo>
                  <a:pt x="4945698" y="239268"/>
                </a:lnTo>
                <a:lnTo>
                  <a:pt x="4945698" y="478536"/>
                </a:lnTo>
                <a:lnTo>
                  <a:pt x="4763833" y="478536"/>
                </a:lnTo>
                <a:close/>
                <a:moveTo>
                  <a:pt x="12184380" y="1461"/>
                </a:moveTo>
                <a:lnTo>
                  <a:pt x="12192000" y="1461"/>
                </a:lnTo>
                <a:lnTo>
                  <a:pt x="12192000" y="6859461"/>
                </a:lnTo>
                <a:lnTo>
                  <a:pt x="12184379" y="6859461"/>
                </a:lnTo>
                <a:lnTo>
                  <a:pt x="12184379" y="14187"/>
                </a:lnTo>
                <a:close/>
                <a:moveTo>
                  <a:pt x="6399149" y="1461"/>
                </a:moveTo>
                <a:lnTo>
                  <a:pt x="7742555" y="1461"/>
                </a:lnTo>
                <a:lnTo>
                  <a:pt x="7742555" y="239269"/>
                </a:lnTo>
                <a:lnTo>
                  <a:pt x="7844853" y="239269"/>
                </a:lnTo>
                <a:lnTo>
                  <a:pt x="7844853" y="1461"/>
                </a:lnTo>
                <a:lnTo>
                  <a:pt x="12184379" y="1461"/>
                </a:lnTo>
                <a:lnTo>
                  <a:pt x="12184379" y="14187"/>
                </a:lnTo>
                <a:lnTo>
                  <a:pt x="12184062" y="4121342"/>
                </a:lnTo>
                <a:lnTo>
                  <a:pt x="12179807" y="4121342"/>
                </a:lnTo>
                <a:lnTo>
                  <a:pt x="12179807" y="6855398"/>
                </a:lnTo>
                <a:lnTo>
                  <a:pt x="5270" y="6855398"/>
                </a:lnTo>
                <a:lnTo>
                  <a:pt x="5270" y="6849048"/>
                </a:lnTo>
                <a:lnTo>
                  <a:pt x="2095" y="6849048"/>
                </a:lnTo>
                <a:lnTo>
                  <a:pt x="2095" y="3780410"/>
                </a:lnTo>
                <a:lnTo>
                  <a:pt x="5270" y="3780410"/>
                </a:lnTo>
                <a:lnTo>
                  <a:pt x="5270" y="2631314"/>
                </a:lnTo>
                <a:lnTo>
                  <a:pt x="322770" y="2631314"/>
                </a:lnTo>
                <a:lnTo>
                  <a:pt x="322770" y="2392427"/>
                </a:lnTo>
                <a:lnTo>
                  <a:pt x="491680" y="2392427"/>
                </a:lnTo>
                <a:lnTo>
                  <a:pt x="491680" y="2153159"/>
                </a:lnTo>
                <a:lnTo>
                  <a:pt x="589343" y="2153159"/>
                </a:lnTo>
                <a:lnTo>
                  <a:pt x="589343" y="2392427"/>
                </a:lnTo>
                <a:lnTo>
                  <a:pt x="773620" y="2392427"/>
                </a:lnTo>
                <a:lnTo>
                  <a:pt x="773620" y="2631314"/>
                </a:lnTo>
                <a:lnTo>
                  <a:pt x="875030" y="2631314"/>
                </a:lnTo>
                <a:lnTo>
                  <a:pt x="875030" y="2392427"/>
                </a:lnTo>
                <a:lnTo>
                  <a:pt x="1055306" y="2392427"/>
                </a:lnTo>
                <a:lnTo>
                  <a:pt x="1055306" y="2153223"/>
                </a:lnTo>
                <a:lnTo>
                  <a:pt x="874903" y="2153223"/>
                </a:lnTo>
                <a:lnTo>
                  <a:pt x="874903" y="1913955"/>
                </a:lnTo>
                <a:lnTo>
                  <a:pt x="1711388" y="1913955"/>
                </a:lnTo>
                <a:lnTo>
                  <a:pt x="1711388" y="1675385"/>
                </a:lnTo>
                <a:lnTo>
                  <a:pt x="1967484" y="1675385"/>
                </a:lnTo>
                <a:lnTo>
                  <a:pt x="1967484" y="1436117"/>
                </a:lnTo>
                <a:lnTo>
                  <a:pt x="2149348" y="1436117"/>
                </a:lnTo>
                <a:lnTo>
                  <a:pt x="2149348" y="1675385"/>
                </a:lnTo>
                <a:lnTo>
                  <a:pt x="2052193" y="1675385"/>
                </a:lnTo>
                <a:lnTo>
                  <a:pt x="2052193" y="1914209"/>
                </a:lnTo>
                <a:cubicBezTo>
                  <a:pt x="2052193" y="1914209"/>
                  <a:pt x="2333942" y="1914209"/>
                  <a:pt x="2333942" y="1914209"/>
                </a:cubicBezTo>
                <a:lnTo>
                  <a:pt x="2333942" y="1436117"/>
                </a:lnTo>
                <a:lnTo>
                  <a:pt x="2880742" y="1436117"/>
                </a:lnTo>
                <a:lnTo>
                  <a:pt x="2880742" y="1196341"/>
                </a:lnTo>
                <a:lnTo>
                  <a:pt x="3297556" y="1196341"/>
                </a:lnTo>
                <a:lnTo>
                  <a:pt x="3297556" y="957073"/>
                </a:lnTo>
                <a:lnTo>
                  <a:pt x="3483737" y="957073"/>
                </a:lnTo>
                <a:lnTo>
                  <a:pt x="3483737" y="717297"/>
                </a:lnTo>
                <a:lnTo>
                  <a:pt x="3585146" y="717297"/>
                </a:lnTo>
                <a:lnTo>
                  <a:pt x="3585146" y="940563"/>
                </a:lnTo>
                <a:lnTo>
                  <a:pt x="3585146" y="957073"/>
                </a:lnTo>
                <a:lnTo>
                  <a:pt x="4034980" y="957073"/>
                </a:lnTo>
                <a:lnTo>
                  <a:pt x="4034980" y="1196341"/>
                </a:lnTo>
                <a:lnTo>
                  <a:pt x="4135629" y="1196341"/>
                </a:lnTo>
                <a:lnTo>
                  <a:pt x="4135629" y="957073"/>
                </a:lnTo>
                <a:lnTo>
                  <a:pt x="4344925" y="957073"/>
                </a:lnTo>
                <a:lnTo>
                  <a:pt x="4344925" y="717297"/>
                </a:lnTo>
                <a:lnTo>
                  <a:pt x="4926774" y="717297"/>
                </a:lnTo>
                <a:lnTo>
                  <a:pt x="4926774" y="956565"/>
                </a:lnTo>
                <a:lnTo>
                  <a:pt x="4926774" y="957073"/>
                </a:lnTo>
                <a:lnTo>
                  <a:pt x="5396104" y="957073"/>
                </a:lnTo>
                <a:lnTo>
                  <a:pt x="5396104" y="717805"/>
                </a:lnTo>
                <a:lnTo>
                  <a:pt x="5852795" y="717805"/>
                </a:lnTo>
                <a:lnTo>
                  <a:pt x="5852795" y="478537"/>
                </a:lnTo>
                <a:lnTo>
                  <a:pt x="5659311" y="478537"/>
                </a:lnTo>
                <a:lnTo>
                  <a:pt x="5659311" y="239269"/>
                </a:lnTo>
                <a:lnTo>
                  <a:pt x="6399149" y="239269"/>
                </a:lnTo>
                <a:close/>
                <a:moveTo>
                  <a:pt x="0" y="1461"/>
                </a:moveTo>
                <a:lnTo>
                  <a:pt x="1" y="1461"/>
                </a:lnTo>
                <a:lnTo>
                  <a:pt x="1" y="6859461"/>
                </a:lnTo>
                <a:lnTo>
                  <a:pt x="0" y="6859461"/>
                </a:lnTo>
                <a:close/>
                <a:moveTo>
                  <a:pt x="12184379" y="65"/>
                </a:moveTo>
                <a:lnTo>
                  <a:pt x="12184380" y="65"/>
                </a:lnTo>
                <a:lnTo>
                  <a:pt x="12184380" y="1461"/>
                </a:lnTo>
                <a:lnTo>
                  <a:pt x="12184379" y="1461"/>
                </a:lnTo>
                <a:close/>
                <a:moveTo>
                  <a:pt x="1" y="0"/>
                </a:moveTo>
                <a:lnTo>
                  <a:pt x="12184379" y="0"/>
                </a:lnTo>
                <a:lnTo>
                  <a:pt x="12184379" y="65"/>
                </a:lnTo>
                <a:lnTo>
                  <a:pt x="7844853" y="65"/>
                </a:lnTo>
                <a:lnTo>
                  <a:pt x="7844853" y="1461"/>
                </a:lnTo>
                <a:lnTo>
                  <a:pt x="7742555" y="1461"/>
                </a:lnTo>
                <a:lnTo>
                  <a:pt x="7742555" y="1"/>
                </a:lnTo>
                <a:lnTo>
                  <a:pt x="6399149" y="1"/>
                </a:lnTo>
                <a:lnTo>
                  <a:pt x="6399149" y="1461"/>
                </a:lnTo>
                <a:lnTo>
                  <a:pt x="1" y="1461"/>
                </a:lnTo>
                <a:close/>
              </a:path>
            </a:pathLst>
          </a:custGeom>
          <a:solidFill>
            <a:schemeClr val="tx1"/>
          </a:solidFill>
        </p:spPr>
        <p:txBody>
          <a:bodyPr wrap="square">
            <a:noAutofit/>
          </a:bodyPr>
          <a:lstStyle/>
          <a:p>
            <a:endParaRPr lang="en-US"/>
          </a:p>
        </p:txBody>
      </p:sp>
      <p:sp>
        <p:nvSpPr>
          <p:cNvPr id="3" name="Title Placeholder 13">
            <a:extLst>
              <a:ext uri="{FF2B5EF4-FFF2-40B4-BE49-F238E27FC236}">
                <a16:creationId xmlns:a16="http://schemas.microsoft.com/office/drawing/2014/main" id="{5175FC80-210B-5A2B-F6D8-D7C75DA4C1A6}"/>
              </a:ext>
            </a:extLst>
          </p:cNvPr>
          <p:cNvSpPr>
            <a:spLocks noGrp="1"/>
          </p:cNvSpPr>
          <p:nvPr>
            <p:ph type="title" hasCustomPrompt="1"/>
          </p:nvPr>
        </p:nvSpPr>
        <p:spPr>
          <a:xfrm>
            <a:off x="2616058" y="3009007"/>
            <a:ext cx="4319587" cy="1231106"/>
          </a:xfrm>
          <a:prstGeom prst="rect">
            <a:avLst/>
          </a:prstGeom>
        </p:spPr>
        <p:txBody>
          <a:bodyPr vert="horz" wrap="square" lIns="0" tIns="0" rIns="0" bIns="0" rtlCol="0" anchor="t" anchorCtr="0">
            <a:spAutoFit/>
          </a:bodyPr>
          <a:lstStyle>
            <a:lvl1pPr>
              <a:defRPr sz="4000">
                <a:solidFill>
                  <a:schemeClr val="bg1"/>
                </a:solidFill>
              </a:defRPr>
            </a:lvl1pPr>
          </a:lstStyle>
          <a:p>
            <a:r>
              <a:rPr lang="en-US"/>
              <a:t>Title slide</a:t>
            </a:r>
            <a:br>
              <a:rPr lang="en-US"/>
            </a:br>
            <a:r>
              <a:rPr lang="en-US"/>
              <a:t>Max. two lines</a:t>
            </a:r>
            <a:endParaRPr lang="en-GB"/>
          </a:p>
        </p:txBody>
      </p:sp>
      <p:sp>
        <p:nvSpPr>
          <p:cNvPr id="4" name="Rectangle 3">
            <a:extLst>
              <a:ext uri="{FF2B5EF4-FFF2-40B4-BE49-F238E27FC236}">
                <a16:creationId xmlns:a16="http://schemas.microsoft.com/office/drawing/2014/main" id="{6E50E2FF-EA26-870F-B676-8DAF035F3075}"/>
              </a:ext>
            </a:extLst>
          </p:cNvPr>
          <p:cNvSpPr/>
          <p:nvPr userDrawn="1"/>
        </p:nvSpPr>
        <p:spPr>
          <a:xfrm>
            <a:off x="8075966" y="-1070925"/>
            <a:ext cx="4116033" cy="89998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0" indent="0" algn="l">
              <a:buFont typeface="+mj-lt"/>
              <a:buNone/>
            </a:pPr>
            <a:r>
              <a:rPr lang="en-US" sz="1400" b="0">
                <a:solidFill>
                  <a:srgbClr val="E40046"/>
                </a:solidFill>
              </a:rPr>
              <a:t>Either use photo dividers or colour dividers don’t mix and match</a:t>
            </a: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2485707878"/>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userDrawn="1">
  <p:cSld name="10_Title Only">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id="{6BE8D818-BF4A-6255-2C9D-8D2A2D00690E}"/>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r="1592" b="1592"/>
          <a:stretch/>
        </p:blipFill>
        <p:spPr>
          <a:xfrm>
            <a:off x="0" y="0"/>
            <a:ext cx="12192000" cy="6858000"/>
          </a:xfrm>
          <a:prstGeom prst="rect">
            <a:avLst/>
          </a:prstGeom>
        </p:spPr>
      </p:pic>
      <p:sp>
        <p:nvSpPr>
          <p:cNvPr id="7" name="Title Placeholder 13">
            <a:extLst>
              <a:ext uri="{FF2B5EF4-FFF2-40B4-BE49-F238E27FC236}">
                <a16:creationId xmlns:a16="http://schemas.microsoft.com/office/drawing/2014/main" id="{104D388C-C8C9-153D-E99E-4E8009911BDD}"/>
              </a:ext>
            </a:extLst>
          </p:cNvPr>
          <p:cNvSpPr>
            <a:spLocks noGrp="1"/>
          </p:cNvSpPr>
          <p:nvPr>
            <p:ph type="title" hasCustomPrompt="1"/>
          </p:nvPr>
        </p:nvSpPr>
        <p:spPr>
          <a:xfrm>
            <a:off x="5316538" y="1160463"/>
            <a:ext cx="6119811"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sp>
        <p:nvSpPr>
          <p:cNvPr id="6" name="Rectangle 5">
            <a:extLst>
              <a:ext uri="{FF2B5EF4-FFF2-40B4-BE49-F238E27FC236}">
                <a16:creationId xmlns:a16="http://schemas.microsoft.com/office/drawing/2014/main" id="{EC46EC70-B8F1-8496-9C2F-8EE6ADB52465}"/>
              </a:ext>
            </a:extLst>
          </p:cNvPr>
          <p:cNvSpPr/>
          <p:nvPr userDrawn="1"/>
        </p:nvSpPr>
        <p:spPr>
          <a:xfrm>
            <a:off x="8075966" y="-1070925"/>
            <a:ext cx="4116033" cy="89998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0" indent="0" algn="l">
              <a:buFont typeface="+mj-lt"/>
              <a:buNone/>
            </a:pPr>
            <a:r>
              <a:rPr lang="en-US" sz="1400" b="0">
                <a:solidFill>
                  <a:srgbClr val="E40046"/>
                </a:solidFill>
              </a:rPr>
              <a:t>xxx</a:t>
            </a:r>
          </a:p>
          <a:p>
            <a:pPr marL="0" indent="0" algn="l">
              <a:buFont typeface="+mj-lt"/>
              <a:buNone/>
            </a:pPr>
            <a:endParaRPr lang="en-US" sz="1800" b="0">
              <a:solidFill>
                <a:srgbClr val="E40046"/>
              </a:solidFill>
            </a:endParaRPr>
          </a:p>
        </p:txBody>
      </p:sp>
      <p:sp>
        <p:nvSpPr>
          <p:cNvPr id="9" name="Slide Number Placeholder 2">
            <a:extLst>
              <a:ext uri="{FF2B5EF4-FFF2-40B4-BE49-F238E27FC236}">
                <a16:creationId xmlns:a16="http://schemas.microsoft.com/office/drawing/2014/main" id="{A3A49431-06D5-AE22-11F4-C7FE14BF1690}"/>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1"/>
                </a:solidFill>
              </a:defRPr>
            </a:lvl1pPr>
          </a:lstStyle>
          <a:p>
            <a:pPr algn="r"/>
            <a:r>
              <a:rPr lang="en-GB"/>
              <a:t>RSM | </a:t>
            </a:r>
            <a:fld id="{D3664AF6-26E3-4378-990F-C4F4E21208D6}" type="slidenum">
              <a:rPr smtClean="0"/>
              <a:pPr algn="r"/>
              <a:t>‹#›</a:t>
            </a:fld>
            <a:endParaRPr/>
          </a:p>
        </p:txBody>
      </p:sp>
      <p:grpSp>
        <p:nvGrpSpPr>
          <p:cNvPr id="24" name="Group 23">
            <a:extLst>
              <a:ext uri="{FF2B5EF4-FFF2-40B4-BE49-F238E27FC236}">
                <a16:creationId xmlns:a16="http://schemas.microsoft.com/office/drawing/2014/main" id="{0A0D3B85-ED5B-1E3D-DFC6-A1D7FF6706C3}"/>
              </a:ext>
            </a:extLst>
          </p:cNvPr>
          <p:cNvGrpSpPr/>
          <p:nvPr userDrawn="1"/>
        </p:nvGrpSpPr>
        <p:grpSpPr>
          <a:xfrm>
            <a:off x="10863102" y="309052"/>
            <a:ext cx="911847" cy="382707"/>
            <a:chOff x="7459170" y="481236"/>
            <a:chExt cx="2697427" cy="1132124"/>
          </a:xfrm>
          <a:solidFill>
            <a:schemeClr val="bg1"/>
          </a:solidFill>
        </p:grpSpPr>
        <p:sp>
          <p:nvSpPr>
            <p:cNvPr id="25" name="Freeform 24">
              <a:extLst>
                <a:ext uri="{FF2B5EF4-FFF2-40B4-BE49-F238E27FC236}">
                  <a16:creationId xmlns:a16="http://schemas.microsoft.com/office/drawing/2014/main" id="{B580446A-1135-33B9-3FAD-2870149BBF3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C26B99C1-1718-1756-8D39-8FEFE2C8793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E66819A6-6CA6-261D-3477-D0DA1E11900A}"/>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8BF64F8-020F-932B-8EC5-818FBB297D02}"/>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4AA0F19-F799-C1C5-BB29-45EC36C8A9A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3489BCCD-110C-3447-0F8C-8E6174676DA7}"/>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A7FFDC9A-C4BA-580D-027F-A202C844C3F6}"/>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393049148"/>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preserve="1" userDrawn="1">
  <p:cSld name="11_Title Only">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05608BF-D0C9-1827-6F00-D95777FEBB08}"/>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r="1592" b="1592"/>
          <a:stretch/>
        </p:blipFill>
        <p:spPr>
          <a:xfrm>
            <a:off x="0" y="0"/>
            <a:ext cx="12192000" cy="6858000"/>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userDrawn="1"/>
        </p:nvGrpSpPr>
        <p:grpSpPr>
          <a:xfrm>
            <a:off x="10863102" y="309052"/>
            <a:ext cx="911847" cy="382707"/>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5316538" y="1160463"/>
            <a:ext cx="6119811"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sp>
        <p:nvSpPr>
          <p:cNvPr id="5" name="Slide Number Placeholder 2">
            <a:extLst>
              <a:ext uri="{FF2B5EF4-FFF2-40B4-BE49-F238E27FC236}">
                <a16:creationId xmlns:a16="http://schemas.microsoft.com/office/drawing/2014/main" id="{97851DBA-CD66-A304-93BD-8987704CC837}"/>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1"/>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3534314682"/>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userDrawn="1">
  <p:cSld name="15_Title Only">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2411157B-860F-0E36-4822-9DD83DD583B4}"/>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r="1592" b="1592"/>
          <a:stretch/>
        </p:blipFill>
        <p:spPr>
          <a:xfrm>
            <a:off x="0" y="0"/>
            <a:ext cx="12192000" cy="6858000"/>
          </a:xfrm>
          <a:prstGeom prst="rect">
            <a:avLst/>
          </a:prstGeom>
        </p:spPr>
      </p:pic>
      <p:sp>
        <p:nvSpPr>
          <p:cNvPr id="9" name="Title Placeholder 13">
            <a:extLst>
              <a:ext uri="{FF2B5EF4-FFF2-40B4-BE49-F238E27FC236}">
                <a16:creationId xmlns:a16="http://schemas.microsoft.com/office/drawing/2014/main" id="{79DE4726-69C5-555D-D13D-0397913A2D5D}"/>
              </a:ext>
            </a:extLst>
          </p:cNvPr>
          <p:cNvSpPr>
            <a:spLocks noGrp="1"/>
          </p:cNvSpPr>
          <p:nvPr>
            <p:ph type="title" hasCustomPrompt="1"/>
          </p:nvPr>
        </p:nvSpPr>
        <p:spPr>
          <a:xfrm>
            <a:off x="5316538" y="1160463"/>
            <a:ext cx="6119811"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sp>
        <p:nvSpPr>
          <p:cNvPr id="6" name="Slide Number Placeholder 2">
            <a:extLst>
              <a:ext uri="{FF2B5EF4-FFF2-40B4-BE49-F238E27FC236}">
                <a16:creationId xmlns:a16="http://schemas.microsoft.com/office/drawing/2014/main" id="{970CE1FB-F5BE-63E8-500B-53487CB1CD08}"/>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1"/>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1CADA97B-3D09-8839-4324-864243AD36FA}"/>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B79A3E51-01A9-8ECE-1488-3F648E0D9781}"/>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7DFCB2F0-C743-1A6C-C468-C34472696BB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3D9A773B-4E22-F692-953F-AF98D66E05F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7D61BEC5-0BDF-2B57-2C93-BE956A659A5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4D5C56AA-F657-6023-C790-EDECC4EAA05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2D493B2B-91D8-A2E6-1496-2EAE40BAE095}"/>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2BE64351-FCC0-935D-FEED-7AD480E5328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818024171"/>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preserve="1" userDrawn="1">
  <p:cSld name="18_Title Only">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2411157B-860F-0E36-4822-9DD83DD583B4}"/>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r="1592" b="1592"/>
          <a:stretch/>
        </p:blipFill>
        <p:spPr>
          <a:xfrm>
            <a:off x="0" y="0"/>
            <a:ext cx="12192000" cy="6858000"/>
          </a:xfrm>
          <a:prstGeom prst="rect">
            <a:avLst/>
          </a:prstGeom>
        </p:spPr>
      </p:pic>
      <p:sp>
        <p:nvSpPr>
          <p:cNvPr id="9" name="Title Placeholder 13">
            <a:extLst>
              <a:ext uri="{FF2B5EF4-FFF2-40B4-BE49-F238E27FC236}">
                <a16:creationId xmlns:a16="http://schemas.microsoft.com/office/drawing/2014/main" id="{79DE4726-69C5-555D-D13D-0397913A2D5D}"/>
              </a:ext>
            </a:extLst>
          </p:cNvPr>
          <p:cNvSpPr>
            <a:spLocks noGrp="1"/>
          </p:cNvSpPr>
          <p:nvPr>
            <p:ph type="title" hasCustomPrompt="1"/>
          </p:nvPr>
        </p:nvSpPr>
        <p:spPr>
          <a:xfrm>
            <a:off x="5316538" y="1160463"/>
            <a:ext cx="6119811"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sp>
        <p:nvSpPr>
          <p:cNvPr id="6" name="Slide Number Placeholder 2">
            <a:extLst>
              <a:ext uri="{FF2B5EF4-FFF2-40B4-BE49-F238E27FC236}">
                <a16:creationId xmlns:a16="http://schemas.microsoft.com/office/drawing/2014/main" id="{970CE1FB-F5BE-63E8-500B-53487CB1CD08}"/>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1"/>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1CADA97B-3D09-8839-4324-864243AD36FA}"/>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B79A3E51-01A9-8ECE-1488-3F648E0D9781}"/>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7DFCB2F0-C743-1A6C-C468-C34472696BB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3D9A773B-4E22-F692-953F-AF98D66E05F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7D61BEC5-0BDF-2B57-2C93-BE956A659A5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4D5C56AA-F657-6023-C790-EDECC4EAA05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2D493B2B-91D8-A2E6-1496-2EAE40BAE095}"/>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2BE64351-FCC0-935D-FEED-7AD480E5328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913493578"/>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p:cSld name="Three point layout 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3CF3174-15FC-CD3F-D148-76A971AC7602}"/>
              </a:ext>
            </a:extLst>
          </p:cNvPr>
          <p:cNvSpPr/>
          <p:nvPr/>
        </p:nvSpPr>
        <p:spPr>
          <a:xfrm>
            <a:off x="814558" y="2324588"/>
            <a:ext cx="3397642"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8" name="Rectangle 7">
            <a:extLst>
              <a:ext uri="{FF2B5EF4-FFF2-40B4-BE49-F238E27FC236}">
                <a16:creationId xmlns:a16="http://schemas.microsoft.com/office/drawing/2014/main" id="{EAC89C05-22FA-148E-0F04-035A77353659}"/>
              </a:ext>
            </a:extLst>
          </p:cNvPr>
          <p:cNvSpPr/>
          <p:nvPr/>
        </p:nvSpPr>
        <p:spPr>
          <a:xfrm>
            <a:off x="4416027" y="2311121"/>
            <a:ext cx="3397643"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14" name="Rectangle 13">
            <a:extLst>
              <a:ext uri="{FF2B5EF4-FFF2-40B4-BE49-F238E27FC236}">
                <a16:creationId xmlns:a16="http://schemas.microsoft.com/office/drawing/2014/main" id="{C2DEFBEA-FD39-A4AC-E2C7-8CBFB0118F33}"/>
              </a:ext>
            </a:extLst>
          </p:cNvPr>
          <p:cNvSpPr/>
          <p:nvPr/>
        </p:nvSpPr>
        <p:spPr>
          <a:xfrm>
            <a:off x="8015967" y="2311123"/>
            <a:ext cx="3397642"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a:xfrm>
            <a:off x="815975" y="713232"/>
            <a:ext cx="10620375" cy="553998"/>
          </a:xfrm>
        </p:spPr>
        <p:txBody>
          <a:bodyPr/>
          <a:lstStyle/>
          <a:p>
            <a:r>
              <a:rPr lang="en-US"/>
              <a:t>Three point slide</a:t>
            </a:r>
          </a:p>
        </p:txBody>
      </p:sp>
      <p:grpSp>
        <p:nvGrpSpPr>
          <p:cNvPr id="9" name="Group 8">
            <a:extLst>
              <a:ext uri="{FF2B5EF4-FFF2-40B4-BE49-F238E27FC236}">
                <a16:creationId xmlns:a16="http://schemas.microsoft.com/office/drawing/2014/main" id="{7BB5EF85-EA9E-3034-9AA7-3941942DDA58}"/>
              </a:ext>
            </a:extLst>
          </p:cNvPr>
          <p:cNvGrpSpPr/>
          <p:nvPr/>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B6D2528E-93E7-393E-1B44-FA1B6EC29095}"/>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3" name="Freeform 11">
              <a:extLst>
                <a:ext uri="{FF2B5EF4-FFF2-40B4-BE49-F238E27FC236}">
                  <a16:creationId xmlns:a16="http://schemas.microsoft.com/office/drawing/2014/main" id="{5A767001-DCC5-1970-DA39-863A66F357F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4">
              <a:extLst>
                <a:ext uri="{FF2B5EF4-FFF2-40B4-BE49-F238E27FC236}">
                  <a16:creationId xmlns:a16="http://schemas.microsoft.com/office/drawing/2014/main" id="{C71809A5-2A4B-ECF5-155C-EB5D3777C8DA}"/>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8">
              <a:extLst>
                <a:ext uri="{FF2B5EF4-FFF2-40B4-BE49-F238E27FC236}">
                  <a16:creationId xmlns:a16="http://schemas.microsoft.com/office/drawing/2014/main" id="{ADD6684A-EAE0-97FE-BA8B-F1854232033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9" name="Freeform 19">
              <a:extLst>
                <a:ext uri="{FF2B5EF4-FFF2-40B4-BE49-F238E27FC236}">
                  <a16:creationId xmlns:a16="http://schemas.microsoft.com/office/drawing/2014/main" id="{1CCA80B4-D320-7D57-3B99-919A7B50338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3" name="Freeform 20">
              <a:extLst>
                <a:ext uri="{FF2B5EF4-FFF2-40B4-BE49-F238E27FC236}">
                  <a16:creationId xmlns:a16="http://schemas.microsoft.com/office/drawing/2014/main" id="{007A4271-5BAC-AF4F-232B-E836897AD1D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0A36F8B4-5624-3B3B-656E-734165A12B02}"/>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5" name="Text Placeholder 21">
            <a:extLst>
              <a:ext uri="{FF2B5EF4-FFF2-40B4-BE49-F238E27FC236}">
                <a16:creationId xmlns:a16="http://schemas.microsoft.com/office/drawing/2014/main" id="{99BADEA4-37D5-F262-1B68-0F2093F461FF}"/>
              </a:ext>
            </a:extLst>
          </p:cNvPr>
          <p:cNvSpPr>
            <a:spLocks noGrp="1"/>
          </p:cNvSpPr>
          <p:nvPr>
            <p:ph type="body" sz="quarter" idx="17" hasCustomPrompt="1"/>
          </p:nvPr>
        </p:nvSpPr>
        <p:spPr>
          <a:xfrm>
            <a:off x="1060704" y="1984248"/>
            <a:ext cx="1051560" cy="1051560"/>
          </a:xfrm>
          <a:solidFill>
            <a:schemeClr val="accent1"/>
          </a:solidFill>
        </p:spPr>
        <p:txBody>
          <a:bodyPr anchor="ctr" anchorCtr="0">
            <a:normAutofit/>
          </a:bodyPr>
          <a:lstStyle>
            <a:lvl1pPr marL="0" indent="0" algn="ctr">
              <a:buNone/>
              <a:defRPr sz="3600">
                <a:solidFill>
                  <a:schemeClr val="bg1"/>
                </a:solidFill>
              </a:defRPr>
            </a:lvl1pPr>
          </a:lstStyle>
          <a:p>
            <a:pPr lvl="0"/>
            <a:r>
              <a:rPr lang="en-US"/>
              <a:t>01</a:t>
            </a:r>
          </a:p>
        </p:txBody>
      </p:sp>
      <p:sp>
        <p:nvSpPr>
          <p:cNvPr id="26" name="Text Placeholder 21">
            <a:extLst>
              <a:ext uri="{FF2B5EF4-FFF2-40B4-BE49-F238E27FC236}">
                <a16:creationId xmlns:a16="http://schemas.microsoft.com/office/drawing/2014/main" id="{1B5CFE7E-0C43-2CC1-DF64-129ED37C241B}"/>
              </a:ext>
            </a:extLst>
          </p:cNvPr>
          <p:cNvSpPr>
            <a:spLocks noGrp="1"/>
          </p:cNvSpPr>
          <p:nvPr>
            <p:ph type="body" sz="quarter" idx="18" hasCustomPrompt="1"/>
          </p:nvPr>
        </p:nvSpPr>
        <p:spPr>
          <a:xfrm>
            <a:off x="4648200" y="1984248"/>
            <a:ext cx="1051560" cy="1051560"/>
          </a:xfrm>
          <a:solidFill>
            <a:schemeClr val="accent2"/>
          </a:solidFill>
        </p:spPr>
        <p:txBody>
          <a:bodyPr anchor="ctr" anchorCtr="0">
            <a:normAutofit/>
          </a:bodyPr>
          <a:lstStyle>
            <a:lvl1pPr marL="0" indent="0" algn="ctr">
              <a:buNone/>
              <a:defRPr sz="3600">
                <a:solidFill>
                  <a:schemeClr val="bg1"/>
                </a:solidFill>
              </a:defRPr>
            </a:lvl1pPr>
          </a:lstStyle>
          <a:p>
            <a:pPr lvl="0"/>
            <a:r>
              <a:rPr lang="en-US"/>
              <a:t>02</a:t>
            </a:r>
          </a:p>
        </p:txBody>
      </p:sp>
      <p:sp>
        <p:nvSpPr>
          <p:cNvPr id="27" name="Text Placeholder 21">
            <a:extLst>
              <a:ext uri="{FF2B5EF4-FFF2-40B4-BE49-F238E27FC236}">
                <a16:creationId xmlns:a16="http://schemas.microsoft.com/office/drawing/2014/main" id="{CA2C38B0-0DF7-AD0C-8FCB-52F2242765EA}"/>
              </a:ext>
            </a:extLst>
          </p:cNvPr>
          <p:cNvSpPr>
            <a:spLocks noGrp="1"/>
          </p:cNvSpPr>
          <p:nvPr>
            <p:ph type="body" sz="quarter" idx="19" hasCustomPrompt="1"/>
          </p:nvPr>
        </p:nvSpPr>
        <p:spPr>
          <a:xfrm>
            <a:off x="8257032" y="1984248"/>
            <a:ext cx="1051560" cy="1051560"/>
          </a:xfrm>
          <a:solidFill>
            <a:schemeClr val="accent3"/>
          </a:solidFill>
        </p:spPr>
        <p:txBody>
          <a:bodyPr anchor="ctr" anchorCtr="0">
            <a:normAutofit/>
          </a:bodyPr>
          <a:lstStyle>
            <a:lvl1pPr marL="0" indent="0" algn="ctr">
              <a:buNone/>
              <a:defRPr sz="3600">
                <a:solidFill>
                  <a:schemeClr val="bg1"/>
                </a:solidFill>
              </a:defRPr>
            </a:lvl1pPr>
          </a:lstStyle>
          <a:p>
            <a:pPr lvl="0"/>
            <a:r>
              <a:rPr lang="en-US"/>
              <a:t>03</a:t>
            </a:r>
          </a:p>
        </p:txBody>
      </p:sp>
      <p:sp>
        <p:nvSpPr>
          <p:cNvPr id="4" name="Text Placeholder 5">
            <a:extLst>
              <a:ext uri="{FF2B5EF4-FFF2-40B4-BE49-F238E27FC236}">
                <a16:creationId xmlns:a16="http://schemas.microsoft.com/office/drawing/2014/main" id="{3B2CBE38-0F56-C0D6-98DE-2397D80DE88A}"/>
              </a:ext>
            </a:extLst>
          </p:cNvPr>
          <p:cNvSpPr>
            <a:spLocks noGrp="1"/>
          </p:cNvSpPr>
          <p:nvPr>
            <p:ph type="body" sz="quarter" idx="14" hasCustomPrompt="1"/>
          </p:nvPr>
        </p:nvSpPr>
        <p:spPr>
          <a:xfrm>
            <a:off x="814558" y="1341437"/>
            <a:ext cx="10621792" cy="330340"/>
          </a:xfrm>
        </p:spPr>
        <p:txBody>
          <a:bodyPr rIns="0">
            <a:normAutofit/>
          </a:bodyPr>
          <a:lstStyle>
            <a:lvl1pPr marL="0" indent="0">
              <a:spcBef>
                <a:spcPts val="0"/>
              </a:spcBef>
              <a:buNone/>
              <a:defRPr sz="2000">
                <a:solidFill>
                  <a:schemeClr val="tx1"/>
                </a:solidFill>
              </a:defRPr>
            </a:lvl1pPr>
          </a:lstStyle>
          <a:p>
            <a:pPr lvl="0"/>
            <a:r>
              <a:rPr lang="en-US"/>
              <a:t>Click to add subheading</a:t>
            </a:r>
            <a:endParaRPr lang="en-GB"/>
          </a:p>
        </p:txBody>
      </p:sp>
      <p:sp>
        <p:nvSpPr>
          <p:cNvPr id="6" name="Content Placeholder 17">
            <a:extLst>
              <a:ext uri="{FF2B5EF4-FFF2-40B4-BE49-F238E27FC236}">
                <a16:creationId xmlns:a16="http://schemas.microsoft.com/office/drawing/2014/main" id="{6B21A685-8CB7-602E-9C15-B4E716E7DC5B}"/>
              </a:ext>
            </a:extLst>
          </p:cNvPr>
          <p:cNvSpPr>
            <a:spLocks noGrp="1"/>
          </p:cNvSpPr>
          <p:nvPr>
            <p:ph sz="quarter" idx="20"/>
          </p:nvPr>
        </p:nvSpPr>
        <p:spPr>
          <a:xfrm>
            <a:off x="1060704" y="3352800"/>
            <a:ext cx="2895600" cy="20574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Content Placeholder 17">
            <a:extLst>
              <a:ext uri="{FF2B5EF4-FFF2-40B4-BE49-F238E27FC236}">
                <a16:creationId xmlns:a16="http://schemas.microsoft.com/office/drawing/2014/main" id="{B41AE74C-6FDB-F859-8319-02B2C62959D4}"/>
              </a:ext>
            </a:extLst>
          </p:cNvPr>
          <p:cNvSpPr>
            <a:spLocks noGrp="1"/>
          </p:cNvSpPr>
          <p:nvPr>
            <p:ph sz="quarter" idx="21"/>
          </p:nvPr>
        </p:nvSpPr>
        <p:spPr>
          <a:xfrm>
            <a:off x="4572000" y="3352800"/>
            <a:ext cx="2895600" cy="20574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Content Placeholder 17">
            <a:extLst>
              <a:ext uri="{FF2B5EF4-FFF2-40B4-BE49-F238E27FC236}">
                <a16:creationId xmlns:a16="http://schemas.microsoft.com/office/drawing/2014/main" id="{EFB801FE-3167-9359-BDD6-13E2C567BBB8}"/>
              </a:ext>
            </a:extLst>
          </p:cNvPr>
          <p:cNvSpPr>
            <a:spLocks noGrp="1"/>
          </p:cNvSpPr>
          <p:nvPr>
            <p:ph sz="quarter" idx="22"/>
          </p:nvPr>
        </p:nvSpPr>
        <p:spPr>
          <a:xfrm>
            <a:off x="8180832" y="3352800"/>
            <a:ext cx="2895600" cy="20574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Slide Number Placeholder 11">
            <a:extLst>
              <a:ext uri="{FF2B5EF4-FFF2-40B4-BE49-F238E27FC236}">
                <a16:creationId xmlns:a16="http://schemas.microsoft.com/office/drawing/2014/main" id="{589C097A-3DD2-573C-A9FF-90D82D0C0601}"/>
              </a:ext>
            </a:extLst>
          </p:cNvPr>
          <p:cNvSpPr>
            <a:spLocks noGrp="1"/>
          </p:cNvSpPr>
          <p:nvPr>
            <p:ph type="sldNum" sz="quarter" idx="23"/>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2426391156"/>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preserve="1" userDrawn="1">
  <p:cSld name="14_Title Only">
    <p:bg>
      <p:bgPr>
        <a:solidFill>
          <a:schemeClr val="accent2"/>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6DDE608-E50D-C6D3-805C-9551CAAD5128}"/>
              </a:ext>
            </a:extLst>
          </p:cNvPr>
          <p:cNvGrpSpPr/>
          <p:nvPr userDrawn="1"/>
        </p:nvGrpSpPr>
        <p:grpSpPr>
          <a:xfrm>
            <a:off x="10863102" y="309052"/>
            <a:ext cx="911847" cy="382707"/>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pic>
        <p:nvPicPr>
          <p:cNvPr id="7" name="Graphic 6">
            <a:extLst>
              <a:ext uri="{FF2B5EF4-FFF2-40B4-BE49-F238E27FC236}">
                <a16:creationId xmlns:a16="http://schemas.microsoft.com/office/drawing/2014/main" id="{CE6FFEB1-D53E-7F13-D1AC-68619E6876FE}"/>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sp>
        <p:nvSpPr>
          <p:cNvPr id="5" name="Slide Number Placeholder 2">
            <a:extLst>
              <a:ext uri="{FF2B5EF4-FFF2-40B4-BE49-F238E27FC236}">
                <a16:creationId xmlns:a16="http://schemas.microsoft.com/office/drawing/2014/main" id="{97851DBA-CD66-A304-93BD-8987704CC837}"/>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and subtitle </a:t>
            </a:r>
            <a:endParaRPr lang="en-GB"/>
          </a:p>
        </p:txBody>
      </p:sp>
    </p:spTree>
    <p:extLst>
      <p:ext uri="{BB962C8B-B14F-4D97-AF65-F5344CB8AC3E}">
        <p14:creationId xmlns:p14="http://schemas.microsoft.com/office/powerpoint/2010/main" val="4022558961"/>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preserve="1" userDrawn="1">
  <p:cSld name="16_Title Only">
    <p:bg>
      <p:bgPr>
        <a:solidFill>
          <a:schemeClr val="accent1"/>
        </a:solidFill>
        <a:effectLst/>
      </p:bgPr>
    </p:bg>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19243993-DCF4-918A-43FA-C47318EEBEC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userDrawn="1"/>
        </p:nvGrpSpPr>
        <p:grpSpPr>
          <a:xfrm>
            <a:off x="10863102" y="309052"/>
            <a:ext cx="911847" cy="382707"/>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5" name="Slide Number Placeholder 2">
            <a:extLst>
              <a:ext uri="{FF2B5EF4-FFF2-40B4-BE49-F238E27FC236}">
                <a16:creationId xmlns:a16="http://schemas.microsoft.com/office/drawing/2014/main" id="{97851DBA-CD66-A304-93BD-8987704CC837}"/>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and subtitle </a:t>
            </a:r>
            <a:endParaRPr lang="en-GB"/>
          </a:p>
        </p:txBody>
      </p:sp>
    </p:spTree>
    <p:extLst>
      <p:ext uri="{BB962C8B-B14F-4D97-AF65-F5344CB8AC3E}">
        <p14:creationId xmlns:p14="http://schemas.microsoft.com/office/powerpoint/2010/main" val="3864749374"/>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userDrawn="1">
  <p:cSld name="17_Title Only">
    <p:bg>
      <p:bgPr>
        <a:solidFill>
          <a:schemeClr val="tx1"/>
        </a:solidFill>
        <a:effectLst/>
      </p:bgPr>
    </p:bg>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1051B368-5114-F267-4B40-9EEFDC8CBB2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sp>
        <p:nvSpPr>
          <p:cNvPr id="3" name="Date Placeholder 10">
            <a:extLst>
              <a:ext uri="{FF2B5EF4-FFF2-40B4-BE49-F238E27FC236}">
                <a16:creationId xmlns:a16="http://schemas.microsoft.com/office/drawing/2014/main" id="{ED482B0F-3661-2C0E-F2AE-25C6D5D94EF8}"/>
              </a:ext>
            </a:extLst>
          </p:cNvPr>
          <p:cNvSpPr txBox="1">
            <a:spLocks/>
          </p:cNvSpPr>
          <p:nvPr userDrawn="1"/>
        </p:nvSpPr>
        <p:spPr>
          <a:xfrm>
            <a:off x="815975" y="6338527"/>
            <a:ext cx="1155446" cy="161223"/>
          </a:xfrm>
          <a:prstGeom prst="rect">
            <a:avLst/>
          </a:prstGeom>
        </p:spPr>
        <p:txBody>
          <a:bodyPr vert="horz" lIns="0" tIns="45720" rIns="0" bIns="45720" rtlCol="0" anchor="ctr"/>
          <a:lstStyle>
            <a:defPPr>
              <a:defRPr lang="en-US"/>
            </a:defPPr>
            <a:lvl1pPr marL="0" algn="l" defTabSz="914400" rtl="0" eaLnBrk="1" latinLnBrk="0" hangingPunct="1">
              <a:defRPr sz="1000" kern="120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chemeClr val="bg1"/>
              </a:solidFill>
            </a:endParaRPr>
          </a:p>
        </p:txBody>
      </p:sp>
      <p:sp>
        <p:nvSpPr>
          <p:cNvPr id="5" name="Slide Number Placeholder 2">
            <a:extLst>
              <a:ext uri="{FF2B5EF4-FFF2-40B4-BE49-F238E27FC236}">
                <a16:creationId xmlns:a16="http://schemas.microsoft.com/office/drawing/2014/main" id="{97851DBA-CD66-A304-93BD-8987704CC837}"/>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and subtitle </a:t>
            </a:r>
            <a:endParaRPr lang="en-GB"/>
          </a:p>
        </p:txBody>
      </p:sp>
      <p:grpSp>
        <p:nvGrpSpPr>
          <p:cNvPr id="7" name="Group 6">
            <a:extLst>
              <a:ext uri="{FF2B5EF4-FFF2-40B4-BE49-F238E27FC236}">
                <a16:creationId xmlns:a16="http://schemas.microsoft.com/office/drawing/2014/main" id="{6DF70CF3-5369-F0CD-F65A-6B1BBDB2A459}"/>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146B149D-A648-FD2C-F9A2-8C6C034D772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71D187A-2D75-7CB2-5DFB-03533DB8EE6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27F7DE31-B50E-1F41-9A7A-E94FA4A748BB}"/>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9C47B7A3-C519-6A0D-10DB-08D3D3B78C6B}"/>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369F6F2D-3572-DCB3-DC75-881AE80AD72E}"/>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ABF02FBD-005E-9C5A-B312-E411054FAE0B}"/>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71BFD421-FF9F-0B24-B94D-14B0384AF2C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109044762"/>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userDrawn="1">
  <p:cSld name="19_Title Only">
    <p:bg>
      <p:bgPr>
        <a:solidFill>
          <a:schemeClr val="accent4"/>
        </a:solidFill>
        <a:effectLst/>
      </p:bgPr>
    </p:bg>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34058A20-5A6B-F5DB-969D-CC8F3EEF2EF0}"/>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userDrawn="1"/>
        </p:nvGrpSpPr>
        <p:grpSpPr>
          <a:xfrm>
            <a:off x="10863102" y="309052"/>
            <a:ext cx="911847" cy="382707"/>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3" name="Date Placeholder 10">
            <a:extLst>
              <a:ext uri="{FF2B5EF4-FFF2-40B4-BE49-F238E27FC236}">
                <a16:creationId xmlns:a16="http://schemas.microsoft.com/office/drawing/2014/main" id="{ED482B0F-3661-2C0E-F2AE-25C6D5D94EF8}"/>
              </a:ext>
            </a:extLst>
          </p:cNvPr>
          <p:cNvSpPr txBox="1">
            <a:spLocks/>
          </p:cNvSpPr>
          <p:nvPr userDrawn="1"/>
        </p:nvSpPr>
        <p:spPr>
          <a:xfrm>
            <a:off x="815975" y="6338527"/>
            <a:ext cx="1155446" cy="161223"/>
          </a:xfrm>
          <a:prstGeom prst="rect">
            <a:avLst/>
          </a:prstGeom>
        </p:spPr>
        <p:txBody>
          <a:bodyPr vert="horz" lIns="0" tIns="45720" rIns="0" bIns="45720" rtlCol="0" anchor="ctr"/>
          <a:lstStyle>
            <a:defPPr>
              <a:defRPr lang="en-US"/>
            </a:defPPr>
            <a:lvl1pPr marL="0" algn="l" defTabSz="914400" rtl="0" eaLnBrk="1" latinLnBrk="0" hangingPunct="1">
              <a:defRPr sz="1000" kern="120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221CCD1D-71E8-1349-854F-81097F3F287F}" type="datetime4">
              <a:rPr lang="en-GB" smtClean="0">
                <a:solidFill>
                  <a:schemeClr val="bg1"/>
                </a:solidFill>
              </a:rPr>
              <a:pPr/>
              <a:t>29 October 2025</a:t>
            </a:fld>
            <a:endParaRPr lang="en-US">
              <a:solidFill>
                <a:schemeClr val="bg1"/>
              </a:solidFill>
            </a:endParaRPr>
          </a:p>
        </p:txBody>
      </p:sp>
      <p:sp>
        <p:nvSpPr>
          <p:cNvPr id="5" name="Slide Number Placeholder 2">
            <a:extLst>
              <a:ext uri="{FF2B5EF4-FFF2-40B4-BE49-F238E27FC236}">
                <a16:creationId xmlns:a16="http://schemas.microsoft.com/office/drawing/2014/main" id="{97851DBA-CD66-A304-93BD-8987704CC837}"/>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and subtitle </a:t>
            </a:r>
            <a:endParaRPr lang="en-GB"/>
          </a:p>
        </p:txBody>
      </p:sp>
    </p:spTree>
    <p:extLst>
      <p:ext uri="{BB962C8B-B14F-4D97-AF65-F5344CB8AC3E}">
        <p14:creationId xmlns:p14="http://schemas.microsoft.com/office/powerpoint/2010/main" val="1797572376"/>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userDrawn="1">
  <p:cSld name="Title and subtitle layout">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23924"/>
            <a:ext cx="12188351" cy="6839019"/>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lvl1pPr>
          </a:lstStyle>
          <a:p>
            <a:r>
              <a:rPr lang="en-US"/>
              <a:t>Title and subtitle </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9" name="Slide Number Placeholder 2">
            <a:extLst>
              <a:ext uri="{FF2B5EF4-FFF2-40B4-BE49-F238E27FC236}">
                <a16:creationId xmlns:a16="http://schemas.microsoft.com/office/drawing/2014/main" id="{00E35B2E-B7EB-64A4-6770-99FFC2FD1426}"/>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367546202"/>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pic>
        <p:nvPicPr>
          <p:cNvPr id="9" name="Graphic 8">
            <a:extLst>
              <a:ext uri="{FF2B5EF4-FFF2-40B4-BE49-F238E27FC236}">
                <a16:creationId xmlns:a16="http://schemas.microsoft.com/office/drawing/2014/main" id="{AA1A32E1-9EE3-AF97-B4C9-DBE3DBC1CEA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4" name="Title Placeholder 13">
            <a:extLst>
              <a:ext uri="{FF2B5EF4-FFF2-40B4-BE49-F238E27FC236}">
                <a16:creationId xmlns:a16="http://schemas.microsoft.com/office/drawing/2014/main" id="{5C229D0C-EAB5-AC89-BB32-39B293CC4D29}"/>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Title and subtitle</a:t>
            </a:r>
            <a:endParaRPr lang="en-GB"/>
          </a:p>
        </p:txBody>
      </p:sp>
      <p:sp>
        <p:nvSpPr>
          <p:cNvPr id="7" name="Body master placeholder">
            <a:extLst>
              <a:ext uri="{FF2B5EF4-FFF2-40B4-BE49-F238E27FC236}">
                <a16:creationId xmlns:a16="http://schemas.microsoft.com/office/drawing/2014/main" id="{F9F6821D-3A0A-81D5-AB3D-42E7EAE7FA21}"/>
              </a:ext>
            </a:extLst>
          </p:cNvPr>
          <p:cNvSpPr>
            <a:spLocks noGrp="1"/>
          </p:cNvSpPr>
          <p:nvPr>
            <p:ph idx="1"/>
          </p:nvPr>
        </p:nvSpPr>
        <p:spPr>
          <a:xfrm>
            <a:off x="815975" y="1881189"/>
            <a:ext cx="10620376" cy="4308474"/>
          </a:xfrm>
          <a:prstGeom prst="rect">
            <a:avLst/>
          </a:prstGeom>
        </p:spPr>
        <p:txBody>
          <a:bodyPr vert="horz" lIns="0" tIns="0" rIns="0" bIns="0" rtlCol="0">
            <a:noAutofit/>
          </a:bodyPr>
          <a:lstStyle>
            <a:lvl1pPr>
              <a:defRPr sz="1400">
                <a:solidFill>
                  <a:schemeClr val="accent3"/>
                </a:solidFill>
              </a:defRPr>
            </a:lvl1pPr>
            <a:lvl2pPr>
              <a:defRPr sz="1400">
                <a:solidFill>
                  <a:schemeClr val="accent3"/>
                </a:solidFill>
              </a:defRPr>
            </a:lvl2pPr>
            <a:lvl3pPr>
              <a:defRPr sz="1400">
                <a:solidFill>
                  <a:schemeClr val="accent3"/>
                </a:solidFill>
              </a:defRPr>
            </a:lvl3pPr>
            <a:lvl4pPr>
              <a:defRPr sz="1400"/>
            </a:lvl4pPr>
            <a:lvl5pPr>
              <a:defRPr sz="1400"/>
            </a:lvl5pPr>
          </a:lstStyle>
          <a:p>
            <a:pPr lvl="0"/>
            <a:r>
              <a:rPr lang="en-US"/>
              <a:t>Click to edit Master text styles</a:t>
            </a:r>
          </a:p>
          <a:p>
            <a:pPr lvl="1"/>
            <a:r>
              <a:rPr lang="en-US"/>
              <a:t>Second level</a:t>
            </a:r>
          </a:p>
          <a:p>
            <a:pPr lvl="2"/>
            <a:r>
              <a:rPr lang="en-US"/>
              <a:t>Third level</a:t>
            </a:r>
          </a:p>
        </p:txBody>
      </p:sp>
      <p:sp>
        <p:nvSpPr>
          <p:cNvPr id="2" name="Text Placeholder 5">
            <a:extLst>
              <a:ext uri="{FF2B5EF4-FFF2-40B4-BE49-F238E27FC236}">
                <a16:creationId xmlns:a16="http://schemas.microsoft.com/office/drawing/2014/main" id="{05967F25-1438-9B8B-70E2-C4A3553ADA8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10" name="Slide Number Placeholder 2">
            <a:extLst>
              <a:ext uri="{FF2B5EF4-FFF2-40B4-BE49-F238E27FC236}">
                <a16:creationId xmlns:a16="http://schemas.microsoft.com/office/drawing/2014/main" id="{B1603B33-C173-2E0C-1642-91A717A76FA3}"/>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3" name="Group 2">
            <a:extLst>
              <a:ext uri="{FF2B5EF4-FFF2-40B4-BE49-F238E27FC236}">
                <a16:creationId xmlns:a16="http://schemas.microsoft.com/office/drawing/2014/main" id="{EA3A1B29-CC56-5B56-9ADA-82F65D00ACC8}"/>
              </a:ext>
            </a:extLst>
          </p:cNvPr>
          <p:cNvGrpSpPr/>
          <p:nvPr userDrawn="1"/>
        </p:nvGrpSpPr>
        <p:grpSpPr>
          <a:xfrm>
            <a:off x="10863102" y="309052"/>
            <a:ext cx="911847" cy="382707"/>
            <a:chOff x="7459170" y="481236"/>
            <a:chExt cx="2697427" cy="1132124"/>
          </a:xfrm>
        </p:grpSpPr>
        <p:sp>
          <p:nvSpPr>
            <p:cNvPr id="6" name="Freeform 5">
              <a:extLst>
                <a:ext uri="{FF2B5EF4-FFF2-40B4-BE49-F238E27FC236}">
                  <a16:creationId xmlns:a16="http://schemas.microsoft.com/office/drawing/2014/main" id="{0AFB12E7-8F59-6B88-A4E5-72440E32DF8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95027124-C843-C363-1FF9-9D724A561E2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3F39CDB-511D-742F-ABAF-3237A026697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6D20E55-C2D1-80B6-31A5-33530E660D0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966A193-8A13-93AB-5592-766ACE27FDF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4764DC05-6DB4-84FA-1581-F179E35F82C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B861E2CC-CD84-0A15-F998-7320D36787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576889544"/>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userDrawn="1">
  <p:cSld name="Two column layout">
    <p:spTree>
      <p:nvGrpSpPr>
        <p:cNvPr id="1" name=""/>
        <p:cNvGrpSpPr/>
        <p:nvPr/>
      </p:nvGrpSpPr>
      <p:grpSpPr>
        <a:xfrm>
          <a:off x="0" y="0"/>
          <a:ext cx="0" cy="0"/>
          <a:chOff x="0" y="0"/>
          <a:chExt cx="0" cy="0"/>
        </a:xfrm>
      </p:grpSpPr>
      <p:pic>
        <p:nvPicPr>
          <p:cNvPr id="37" name="Graphic 36">
            <a:extLst>
              <a:ext uri="{FF2B5EF4-FFF2-40B4-BE49-F238E27FC236}">
                <a16:creationId xmlns:a16="http://schemas.microsoft.com/office/drawing/2014/main" id="{51739BCC-B01A-1378-F0E4-53D9BC65464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3" name="Text Placeholder 2"/>
          <p:cNvSpPr>
            <a:spLocks noGrp="1"/>
          </p:cNvSpPr>
          <p:nvPr>
            <p:ph type="body" sz="quarter" idx="10" hasCustomPrompt="1"/>
          </p:nvPr>
        </p:nvSpPr>
        <p:spPr>
          <a:xfrm>
            <a:off x="815974" y="2276389"/>
            <a:ext cx="5218377" cy="3924386"/>
          </a:xfrm>
          <a:prstGeom prst="rect">
            <a:avLst/>
          </a:prstGeom>
          <a:noFill/>
        </p:spPr>
        <p:txBody>
          <a:bodyPr lIns="0" tIns="72000" rIns="108000" bIns="0"/>
          <a:lstStyle>
            <a:lvl1pPr>
              <a:spcBef>
                <a:spcPts val="600"/>
              </a:spcBef>
              <a:spcAft>
                <a:spcPts val="0"/>
              </a:spcAft>
              <a:defRPr sz="1400">
                <a:solidFill>
                  <a:schemeClr val="accent4"/>
                </a:solidFill>
              </a:defRPr>
            </a:lvl1pPr>
            <a:lvl2pPr marL="180000" indent="-180000">
              <a:spcBef>
                <a:spcPts val="600"/>
              </a:spcBef>
              <a:spcAft>
                <a:spcPts val="0"/>
              </a:spcAft>
              <a:buFont typeface="Wingdings" panose="05000000000000000000" pitchFamily="2" charset="2"/>
              <a:buChar char="§"/>
              <a:defRPr sz="14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815975" y="1893801"/>
            <a:ext cx="5208588" cy="382587"/>
          </a:xfrm>
        </p:spPr>
        <p:txBody>
          <a:bodyPr/>
          <a:lstStyle>
            <a:lvl1pPr>
              <a:defRPr sz="2000" b="1">
                <a:solidFill>
                  <a:schemeClr val="tx2"/>
                </a:solidFill>
                <a:latin typeface="+mn-lt"/>
              </a:defRPr>
            </a:lvl1pPr>
          </a:lstStyle>
          <a:p>
            <a:pPr lvl="0"/>
            <a:r>
              <a:rPr lang="en-US"/>
              <a:t>Click to add text</a:t>
            </a:r>
          </a:p>
        </p:txBody>
      </p:sp>
      <p:sp>
        <p:nvSpPr>
          <p:cNvPr id="9" name="Text Placeholder 7">
            <a:extLst>
              <a:ext uri="{FF2B5EF4-FFF2-40B4-BE49-F238E27FC236}">
                <a16:creationId xmlns:a16="http://schemas.microsoft.com/office/drawing/2014/main" id="{1D53E9C4-30AF-BFDA-EE94-23561F155F8F}"/>
              </a:ext>
            </a:extLst>
          </p:cNvPr>
          <p:cNvSpPr>
            <a:spLocks noGrp="1"/>
          </p:cNvSpPr>
          <p:nvPr>
            <p:ph type="body" sz="quarter" idx="16" hasCustomPrompt="1"/>
          </p:nvPr>
        </p:nvSpPr>
        <p:spPr>
          <a:xfrm>
            <a:off x="6207152" y="1893801"/>
            <a:ext cx="5240129" cy="382587"/>
          </a:xfrm>
        </p:spPr>
        <p:txBody>
          <a:bodyPr/>
          <a:lstStyle>
            <a:lvl1pPr>
              <a:defRPr sz="20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5" cy="553998"/>
          </a:xfrm>
          <a:prstGeom prst="rect">
            <a:avLst/>
          </a:prstGeom>
        </p:spPr>
        <p:txBody>
          <a:bodyPr vert="horz" wrap="square" lIns="0" tIns="0" rIns="0" bIns="0" rtlCol="0" anchor="t" anchorCtr="0">
            <a:spAutoFit/>
          </a:bodyPr>
          <a:lstStyle>
            <a:lvl1pPr>
              <a:defRPr/>
            </a:lvl1pPr>
          </a:lstStyle>
          <a:p>
            <a:r>
              <a:rPr lang="en-US"/>
              <a:t>Two Columns</a:t>
            </a:r>
            <a:endParaRPr lang="en-GB"/>
          </a:p>
        </p:txBody>
      </p:sp>
      <p:sp>
        <p:nvSpPr>
          <p:cNvPr id="7" name="Text Placeholder 2">
            <a:extLst>
              <a:ext uri="{FF2B5EF4-FFF2-40B4-BE49-F238E27FC236}">
                <a16:creationId xmlns:a16="http://schemas.microsoft.com/office/drawing/2014/main" id="{5C6D5DA2-DA15-F87F-6881-BF5592EDA52E}"/>
              </a:ext>
            </a:extLst>
          </p:cNvPr>
          <p:cNvSpPr>
            <a:spLocks noGrp="1"/>
          </p:cNvSpPr>
          <p:nvPr>
            <p:ph type="body" sz="quarter" idx="17" hasCustomPrompt="1"/>
          </p:nvPr>
        </p:nvSpPr>
        <p:spPr>
          <a:xfrm>
            <a:off x="6217973" y="2276389"/>
            <a:ext cx="5218377" cy="3924386"/>
          </a:xfrm>
          <a:prstGeom prst="rect">
            <a:avLst/>
          </a:prstGeom>
          <a:noFill/>
        </p:spPr>
        <p:txBody>
          <a:bodyPr lIns="0" tIns="72000" rIns="108000" bIns="0"/>
          <a:lstStyle>
            <a:lvl1pPr>
              <a:spcBef>
                <a:spcPts val="600"/>
              </a:spcBef>
              <a:spcAft>
                <a:spcPts val="0"/>
              </a:spcAft>
              <a:defRPr sz="1400">
                <a:solidFill>
                  <a:schemeClr val="accent4"/>
                </a:solidFill>
              </a:defRPr>
            </a:lvl1pPr>
            <a:lvl2pPr marL="180000" indent="-180000">
              <a:spcBef>
                <a:spcPts val="600"/>
              </a:spcBef>
              <a:spcAft>
                <a:spcPts val="0"/>
              </a:spcAft>
              <a:buFont typeface="Wingdings" panose="05000000000000000000" pitchFamily="2" charset="2"/>
              <a:buChar char="§"/>
              <a:defRPr sz="14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2" name="Text Placeholder 5">
            <a:extLst>
              <a:ext uri="{FF2B5EF4-FFF2-40B4-BE49-F238E27FC236}">
                <a16:creationId xmlns:a16="http://schemas.microsoft.com/office/drawing/2014/main" id="{6F5E924F-D666-848D-1C0A-839E5C7C0AF0}"/>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11" name="Rectangle 10">
            <a:extLst>
              <a:ext uri="{FF2B5EF4-FFF2-40B4-BE49-F238E27FC236}">
                <a16:creationId xmlns:a16="http://schemas.microsoft.com/office/drawing/2014/main" id="{7B3103E6-1AED-761F-6EDC-C1B83F36F475}"/>
              </a:ext>
            </a:extLst>
          </p:cNvPr>
          <p:cNvSpPr/>
          <p:nvPr userDrawn="1"/>
        </p:nvSpPr>
        <p:spPr>
          <a:xfrm>
            <a:off x="8075966" y="-1070925"/>
            <a:ext cx="4116033" cy="89998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
        <p:nvSpPr>
          <p:cNvPr id="12" name="Slide Number Placeholder 2">
            <a:extLst>
              <a:ext uri="{FF2B5EF4-FFF2-40B4-BE49-F238E27FC236}">
                <a16:creationId xmlns:a16="http://schemas.microsoft.com/office/drawing/2014/main" id="{B281D2B4-8EFC-C573-2175-FA6BE4B0E527}"/>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4" name="Group 3">
            <a:extLst>
              <a:ext uri="{FF2B5EF4-FFF2-40B4-BE49-F238E27FC236}">
                <a16:creationId xmlns:a16="http://schemas.microsoft.com/office/drawing/2014/main" id="{65B9153A-9F04-345A-4CA1-963B01DA3273}"/>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010204AF-B54C-9DDE-2E2F-B236A824F02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8EFA998-022D-EB7B-429D-6A8D03D5B4E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4229862D-C2FE-190A-A1C6-125484EF9A6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36C7C97-7221-506C-27D6-5761C3062C8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6103DB96-7437-13CE-87CA-2CEDF8F9539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62E748EE-30A4-8085-F8F8-D1B24513EA0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31736B5F-F9D7-3285-E3BF-3674828CDA2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4030580734"/>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userDrawn="1">
  <p:cSld name="Three column layout">
    <p:spTree>
      <p:nvGrpSpPr>
        <p:cNvPr id="1" name=""/>
        <p:cNvGrpSpPr/>
        <p:nvPr/>
      </p:nvGrpSpPr>
      <p:grpSpPr>
        <a:xfrm>
          <a:off x="0" y="0"/>
          <a:ext cx="0" cy="0"/>
          <a:chOff x="0" y="0"/>
          <a:chExt cx="0" cy="0"/>
        </a:xfrm>
      </p:grpSpPr>
      <p:pic>
        <p:nvPicPr>
          <p:cNvPr id="14" name="Graphic 13">
            <a:extLst>
              <a:ext uri="{FF2B5EF4-FFF2-40B4-BE49-F238E27FC236}">
                <a16:creationId xmlns:a16="http://schemas.microsoft.com/office/drawing/2014/main" id="{372C2C46-13EE-1E57-91A8-AAB689E096A5}"/>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3" name="Text Placeholder 2"/>
          <p:cNvSpPr>
            <a:spLocks noGrp="1"/>
          </p:cNvSpPr>
          <p:nvPr>
            <p:ph type="body" sz="quarter" idx="10" hasCustomPrompt="1"/>
          </p:nvPr>
        </p:nvSpPr>
        <p:spPr>
          <a:xfrm>
            <a:off x="814188" y="2276389"/>
            <a:ext cx="3410149" cy="3924386"/>
          </a:xfrm>
          <a:prstGeom prst="rect">
            <a:avLst/>
          </a:prstGeom>
          <a:noFill/>
        </p:spPr>
        <p:txBody>
          <a:bodyPr lIns="0" tIns="72000" rIns="108000" bIns="0"/>
          <a:lstStyle>
            <a:lvl1pPr>
              <a:spcBef>
                <a:spcPts val="600"/>
              </a:spcBef>
              <a:spcAft>
                <a:spcPts val="0"/>
              </a:spcAft>
              <a:defRPr sz="1400">
                <a:solidFill>
                  <a:schemeClr val="accent4"/>
                </a:solidFill>
              </a:defRPr>
            </a:lvl1pPr>
            <a:lvl2pPr marL="180000" indent="-180000">
              <a:spcBef>
                <a:spcPts val="600"/>
              </a:spcBef>
              <a:spcAft>
                <a:spcPts val="0"/>
              </a:spcAft>
              <a:buFont typeface="Wingdings" panose="05000000000000000000" pitchFamily="2" charset="2"/>
              <a:buChar char="§"/>
              <a:defRPr sz="14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823934" y="1893801"/>
            <a:ext cx="3403771" cy="382587"/>
          </a:xfrm>
        </p:spPr>
        <p:txBody>
          <a:bodyPr/>
          <a:lstStyle>
            <a:lvl1pPr>
              <a:defRPr sz="20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4188" y="709937"/>
            <a:ext cx="10621792" cy="553998"/>
          </a:xfrm>
          <a:prstGeom prst="rect">
            <a:avLst/>
          </a:prstGeom>
        </p:spPr>
        <p:txBody>
          <a:bodyPr vert="horz" wrap="square" lIns="0" tIns="0" rIns="0" bIns="0" rtlCol="0" anchor="t" anchorCtr="0">
            <a:spAutoFit/>
          </a:bodyPr>
          <a:lstStyle>
            <a:lvl1pPr>
              <a:defRPr/>
            </a:lvl1pPr>
          </a:lstStyle>
          <a:p>
            <a:r>
              <a:rPr lang="en-US"/>
              <a:t>Three columns</a:t>
            </a:r>
            <a:endParaRPr lang="en-GB"/>
          </a:p>
        </p:txBody>
      </p:sp>
      <p:sp>
        <p:nvSpPr>
          <p:cNvPr id="4" name="Text Placeholder 2">
            <a:extLst>
              <a:ext uri="{FF2B5EF4-FFF2-40B4-BE49-F238E27FC236}">
                <a16:creationId xmlns:a16="http://schemas.microsoft.com/office/drawing/2014/main" id="{F2280CB3-0425-BA90-15EC-559E7DA19F47}"/>
              </a:ext>
            </a:extLst>
          </p:cNvPr>
          <p:cNvSpPr>
            <a:spLocks noGrp="1"/>
          </p:cNvSpPr>
          <p:nvPr>
            <p:ph type="body" sz="quarter" idx="16" hasCustomPrompt="1"/>
          </p:nvPr>
        </p:nvSpPr>
        <p:spPr>
          <a:xfrm>
            <a:off x="4416425" y="2276389"/>
            <a:ext cx="3403771" cy="3924386"/>
          </a:xfrm>
          <a:prstGeom prst="rect">
            <a:avLst/>
          </a:prstGeom>
          <a:noFill/>
        </p:spPr>
        <p:txBody>
          <a:bodyPr lIns="0" tIns="72000" rIns="108000" bIns="0"/>
          <a:lstStyle>
            <a:lvl1pPr>
              <a:spcBef>
                <a:spcPts val="600"/>
              </a:spcBef>
              <a:spcAft>
                <a:spcPts val="0"/>
              </a:spcAft>
              <a:defRPr sz="1400">
                <a:solidFill>
                  <a:schemeClr val="accent4"/>
                </a:solidFill>
              </a:defRPr>
            </a:lvl1pPr>
            <a:lvl2pPr marL="180000" indent="-180000">
              <a:spcBef>
                <a:spcPts val="600"/>
              </a:spcBef>
              <a:spcAft>
                <a:spcPts val="0"/>
              </a:spcAft>
              <a:buFont typeface="Wingdings" panose="05000000000000000000" pitchFamily="2" charset="2"/>
              <a:buChar char="§"/>
              <a:defRPr sz="14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10" name="Text Placeholder 7">
            <a:extLst>
              <a:ext uri="{FF2B5EF4-FFF2-40B4-BE49-F238E27FC236}">
                <a16:creationId xmlns:a16="http://schemas.microsoft.com/office/drawing/2014/main" id="{37120D12-5FC6-94E0-4F2A-51B01B5B6562}"/>
              </a:ext>
            </a:extLst>
          </p:cNvPr>
          <p:cNvSpPr>
            <a:spLocks noGrp="1"/>
          </p:cNvSpPr>
          <p:nvPr>
            <p:ph type="body" sz="quarter" idx="17" hasCustomPrompt="1"/>
          </p:nvPr>
        </p:nvSpPr>
        <p:spPr>
          <a:xfrm>
            <a:off x="4426258" y="1893801"/>
            <a:ext cx="3397405" cy="382587"/>
          </a:xfrm>
        </p:spPr>
        <p:txBody>
          <a:bodyPr/>
          <a:lstStyle>
            <a:lvl1pPr>
              <a:defRPr sz="2000" b="1">
                <a:solidFill>
                  <a:schemeClr val="tx2"/>
                </a:solidFill>
                <a:latin typeface="+mn-lt"/>
              </a:defRPr>
            </a:lvl1pPr>
          </a:lstStyle>
          <a:p>
            <a:pPr lvl="0"/>
            <a:r>
              <a:rPr lang="en-US"/>
              <a:t>Click to add text</a:t>
            </a:r>
          </a:p>
        </p:txBody>
      </p:sp>
      <p:sp>
        <p:nvSpPr>
          <p:cNvPr id="11" name="Text Placeholder 2">
            <a:extLst>
              <a:ext uri="{FF2B5EF4-FFF2-40B4-BE49-F238E27FC236}">
                <a16:creationId xmlns:a16="http://schemas.microsoft.com/office/drawing/2014/main" id="{3B7E163D-016A-E15E-158B-089D6A0C574C}"/>
              </a:ext>
            </a:extLst>
          </p:cNvPr>
          <p:cNvSpPr>
            <a:spLocks noGrp="1"/>
          </p:cNvSpPr>
          <p:nvPr>
            <p:ph type="body" sz="quarter" idx="18" hasCustomPrompt="1"/>
          </p:nvPr>
        </p:nvSpPr>
        <p:spPr>
          <a:xfrm>
            <a:off x="8008917" y="2276389"/>
            <a:ext cx="3427066" cy="3924386"/>
          </a:xfrm>
          <a:prstGeom prst="rect">
            <a:avLst/>
          </a:prstGeom>
          <a:noFill/>
        </p:spPr>
        <p:txBody>
          <a:bodyPr lIns="108000" tIns="72000" rIns="108000" bIns="0"/>
          <a:lstStyle>
            <a:lvl1pPr>
              <a:spcBef>
                <a:spcPts val="600"/>
              </a:spcBef>
              <a:spcAft>
                <a:spcPts val="0"/>
              </a:spcAft>
              <a:defRPr sz="1400">
                <a:solidFill>
                  <a:schemeClr val="accent4"/>
                </a:solidFill>
              </a:defRPr>
            </a:lvl1pPr>
            <a:lvl2pPr marL="180000" indent="-180000">
              <a:spcBef>
                <a:spcPts val="600"/>
              </a:spcBef>
              <a:spcAft>
                <a:spcPts val="0"/>
              </a:spcAft>
              <a:buFont typeface="Wingdings" panose="05000000000000000000" pitchFamily="2" charset="2"/>
              <a:buChar char="§"/>
              <a:defRPr sz="14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12" name="Text Placeholder 7">
            <a:extLst>
              <a:ext uri="{FF2B5EF4-FFF2-40B4-BE49-F238E27FC236}">
                <a16:creationId xmlns:a16="http://schemas.microsoft.com/office/drawing/2014/main" id="{F7E8CBC2-C25B-3DCE-6606-BBD64521AFBB}"/>
              </a:ext>
            </a:extLst>
          </p:cNvPr>
          <p:cNvSpPr>
            <a:spLocks noGrp="1"/>
          </p:cNvSpPr>
          <p:nvPr>
            <p:ph type="body" sz="quarter" idx="19" hasCustomPrompt="1"/>
          </p:nvPr>
        </p:nvSpPr>
        <p:spPr>
          <a:xfrm>
            <a:off x="8018961" y="1893801"/>
            <a:ext cx="3420657" cy="382587"/>
          </a:xfrm>
        </p:spPr>
        <p:txBody>
          <a:bodyPr/>
          <a:lstStyle>
            <a:lvl1pPr>
              <a:defRPr sz="2000" b="1">
                <a:solidFill>
                  <a:schemeClr val="tx2"/>
                </a:solidFill>
                <a:latin typeface="+mn-lt"/>
              </a:defRPr>
            </a:lvl1pPr>
          </a:lstStyle>
          <a:p>
            <a:pPr lvl="0"/>
            <a:r>
              <a:rPr lang="en-US"/>
              <a:t>Click to add text</a:t>
            </a:r>
          </a:p>
        </p:txBody>
      </p:sp>
      <p:sp>
        <p:nvSpPr>
          <p:cNvPr id="2" name="Text Placeholder 5">
            <a:extLst>
              <a:ext uri="{FF2B5EF4-FFF2-40B4-BE49-F238E27FC236}">
                <a16:creationId xmlns:a16="http://schemas.microsoft.com/office/drawing/2014/main" id="{4F317C24-7498-DFEA-E5B3-AFB38E2261DE}"/>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7" name="Date Placeholder 10">
            <a:extLst>
              <a:ext uri="{FF2B5EF4-FFF2-40B4-BE49-F238E27FC236}">
                <a16:creationId xmlns:a16="http://schemas.microsoft.com/office/drawing/2014/main" id="{049FC4DC-0C74-6144-94BA-49D48C96BE65}"/>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2"/>
                </a:solidFill>
              </a:defRPr>
            </a:lvl1pPr>
          </a:lstStyle>
          <a:p>
            <a:fld id="{C9386CFD-8E62-0546-8D08-883E36BBEDFE}" type="datetime4">
              <a:rPr lang="en-GB" smtClean="0"/>
              <a:t>29 October 2025</a:t>
            </a:fld>
            <a:endParaRPr lang="en-US"/>
          </a:p>
        </p:txBody>
      </p:sp>
      <p:sp>
        <p:nvSpPr>
          <p:cNvPr id="13" name="Rectangle 12">
            <a:extLst>
              <a:ext uri="{FF2B5EF4-FFF2-40B4-BE49-F238E27FC236}">
                <a16:creationId xmlns:a16="http://schemas.microsoft.com/office/drawing/2014/main" id="{D5B1B7A5-9E52-CA8A-2A4E-796D7A6C5998}"/>
              </a:ext>
            </a:extLst>
          </p:cNvPr>
          <p:cNvSpPr/>
          <p:nvPr userDrawn="1"/>
        </p:nvSpPr>
        <p:spPr>
          <a:xfrm>
            <a:off x="8075966" y="-1070925"/>
            <a:ext cx="4116033" cy="89998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
        <p:nvSpPr>
          <p:cNvPr id="15" name="Slide Number Placeholder 2">
            <a:extLst>
              <a:ext uri="{FF2B5EF4-FFF2-40B4-BE49-F238E27FC236}">
                <a16:creationId xmlns:a16="http://schemas.microsoft.com/office/drawing/2014/main" id="{ABF0B49C-92A3-48DC-5D9F-0EF0695D68C5}"/>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5" name="Group 4">
            <a:extLst>
              <a:ext uri="{FF2B5EF4-FFF2-40B4-BE49-F238E27FC236}">
                <a16:creationId xmlns:a16="http://schemas.microsoft.com/office/drawing/2014/main" id="{591F3DED-33E1-2A27-8417-C862386CC9D7}"/>
              </a:ext>
            </a:extLst>
          </p:cNvPr>
          <p:cNvGrpSpPr/>
          <p:nvPr userDrawn="1"/>
        </p:nvGrpSpPr>
        <p:grpSpPr>
          <a:xfrm>
            <a:off x="10863102" y="309052"/>
            <a:ext cx="911847" cy="382707"/>
            <a:chOff x="7459170" y="481236"/>
            <a:chExt cx="2697427" cy="1132124"/>
          </a:xfrm>
        </p:grpSpPr>
        <p:sp>
          <p:nvSpPr>
            <p:cNvPr id="9" name="Freeform 8">
              <a:extLst>
                <a:ext uri="{FF2B5EF4-FFF2-40B4-BE49-F238E27FC236}">
                  <a16:creationId xmlns:a16="http://schemas.microsoft.com/office/drawing/2014/main" id="{AD68F991-7AC1-3980-7A7D-DDCBEF497B1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A792418D-8382-6613-3E08-30CF6D4679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868560B3-0255-C232-6058-8B5E44CF8ABC}"/>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DA756CD8-BF86-6088-37B6-0E7FF536EFA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C4576A99-EA91-057D-D6BB-E9B12AACD8F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EC941588-A6EC-9B9A-945B-0DE414BCDE76}"/>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968286F7-553D-1246-396B-C9E7815C3CA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371154185"/>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preserve="1" userDrawn="1">
  <p:cSld name="Four column layout">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2CCCDA05-BDEF-3415-CEF1-21FF7C23FF8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3" name="Text Placeholder 2"/>
          <p:cNvSpPr>
            <a:spLocks noGrp="1"/>
          </p:cNvSpPr>
          <p:nvPr>
            <p:ph type="body" sz="quarter" idx="10" hasCustomPrompt="1"/>
          </p:nvPr>
        </p:nvSpPr>
        <p:spPr>
          <a:xfrm>
            <a:off x="815975" y="2276389"/>
            <a:ext cx="2519362" cy="3924386"/>
          </a:xfrm>
          <a:prstGeom prst="rect">
            <a:avLst/>
          </a:prstGeom>
          <a:noFill/>
        </p:spPr>
        <p:txBody>
          <a:bodyPr lIns="0" tIns="72000" rIns="108000" bIns="0"/>
          <a:lstStyle>
            <a:lvl1pPr>
              <a:spcBef>
                <a:spcPts val="600"/>
              </a:spcBef>
              <a:spcAft>
                <a:spcPts val="0"/>
              </a:spcAft>
              <a:defRPr sz="1400">
                <a:solidFill>
                  <a:schemeClr val="accent4"/>
                </a:solidFill>
              </a:defRPr>
            </a:lvl1pPr>
            <a:lvl2pPr marL="180000" indent="-180000">
              <a:spcBef>
                <a:spcPts val="600"/>
              </a:spcBef>
              <a:spcAft>
                <a:spcPts val="0"/>
              </a:spcAft>
              <a:buFont typeface="Wingdings" panose="05000000000000000000" pitchFamily="2" charset="2"/>
              <a:buChar char="§"/>
              <a:defRPr sz="14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825519" y="1893802"/>
            <a:ext cx="2514650" cy="382587"/>
          </a:xfrm>
        </p:spPr>
        <p:txBody>
          <a:bodyPr/>
          <a:lstStyle>
            <a:lvl1pPr>
              <a:defRPr sz="20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5586" cy="553998"/>
          </a:xfrm>
          <a:prstGeom prst="rect">
            <a:avLst/>
          </a:prstGeom>
        </p:spPr>
        <p:txBody>
          <a:bodyPr vert="horz" wrap="square" lIns="0" tIns="0" rIns="0" bIns="0" rtlCol="0" anchor="t" anchorCtr="0">
            <a:spAutoFit/>
          </a:bodyPr>
          <a:lstStyle>
            <a:lvl1pPr>
              <a:defRPr/>
            </a:lvl1pPr>
          </a:lstStyle>
          <a:p>
            <a:r>
              <a:rPr lang="en-US"/>
              <a:t>Title slide</a:t>
            </a:r>
            <a:endParaRPr lang="en-GB"/>
          </a:p>
        </p:txBody>
      </p:sp>
      <p:sp>
        <p:nvSpPr>
          <p:cNvPr id="15" name="Text Placeholder 2">
            <a:extLst>
              <a:ext uri="{FF2B5EF4-FFF2-40B4-BE49-F238E27FC236}">
                <a16:creationId xmlns:a16="http://schemas.microsoft.com/office/drawing/2014/main" id="{6FBF75A8-4C81-F086-3A74-0A8419F8800A}"/>
              </a:ext>
            </a:extLst>
          </p:cNvPr>
          <p:cNvSpPr>
            <a:spLocks noGrp="1"/>
          </p:cNvSpPr>
          <p:nvPr>
            <p:ph type="body" sz="quarter" idx="16" hasCustomPrompt="1"/>
          </p:nvPr>
        </p:nvSpPr>
        <p:spPr>
          <a:xfrm>
            <a:off x="8916907" y="2276389"/>
            <a:ext cx="2519443" cy="3924386"/>
          </a:xfrm>
          <a:prstGeom prst="rect">
            <a:avLst/>
          </a:prstGeom>
          <a:noFill/>
        </p:spPr>
        <p:txBody>
          <a:bodyPr lIns="0" tIns="72000" rIns="108000" bIns="0"/>
          <a:lstStyle>
            <a:lvl1pPr>
              <a:spcBef>
                <a:spcPts val="600"/>
              </a:spcBef>
              <a:spcAft>
                <a:spcPts val="0"/>
              </a:spcAft>
              <a:defRPr sz="1400">
                <a:solidFill>
                  <a:schemeClr val="accent4"/>
                </a:solidFill>
              </a:defRPr>
            </a:lvl1pPr>
            <a:lvl2pPr marL="180000" indent="-180000">
              <a:spcBef>
                <a:spcPts val="600"/>
              </a:spcBef>
              <a:spcAft>
                <a:spcPts val="0"/>
              </a:spcAft>
              <a:buFont typeface="Wingdings" panose="05000000000000000000" pitchFamily="2" charset="2"/>
              <a:buChar char="§"/>
              <a:defRPr sz="14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16" name="Text Placeholder 2">
            <a:extLst>
              <a:ext uri="{FF2B5EF4-FFF2-40B4-BE49-F238E27FC236}">
                <a16:creationId xmlns:a16="http://schemas.microsoft.com/office/drawing/2014/main" id="{C63FB139-E507-822B-ED86-9333FEAE8E3D}"/>
              </a:ext>
            </a:extLst>
          </p:cNvPr>
          <p:cNvSpPr>
            <a:spLocks noGrp="1"/>
          </p:cNvSpPr>
          <p:nvPr>
            <p:ph type="body" sz="quarter" idx="17" hasCustomPrompt="1"/>
          </p:nvPr>
        </p:nvSpPr>
        <p:spPr>
          <a:xfrm>
            <a:off x="3503613" y="2276389"/>
            <a:ext cx="2543722" cy="3924386"/>
          </a:xfrm>
          <a:prstGeom prst="rect">
            <a:avLst/>
          </a:prstGeom>
          <a:noFill/>
        </p:spPr>
        <p:txBody>
          <a:bodyPr lIns="0" tIns="72000" rIns="108000" bIns="0"/>
          <a:lstStyle>
            <a:lvl1pPr>
              <a:spcBef>
                <a:spcPts val="600"/>
              </a:spcBef>
              <a:spcAft>
                <a:spcPts val="0"/>
              </a:spcAft>
              <a:defRPr sz="1400">
                <a:solidFill>
                  <a:schemeClr val="accent4"/>
                </a:solidFill>
              </a:defRPr>
            </a:lvl1pPr>
            <a:lvl2pPr marL="180000" indent="-180000">
              <a:spcBef>
                <a:spcPts val="600"/>
              </a:spcBef>
              <a:spcAft>
                <a:spcPts val="0"/>
              </a:spcAft>
              <a:buFont typeface="Wingdings" panose="05000000000000000000" pitchFamily="2" charset="2"/>
              <a:buChar char="§"/>
              <a:defRPr sz="14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17" name="Text Placeholder 2">
            <a:extLst>
              <a:ext uri="{FF2B5EF4-FFF2-40B4-BE49-F238E27FC236}">
                <a16:creationId xmlns:a16="http://schemas.microsoft.com/office/drawing/2014/main" id="{68898358-87A3-BA3F-8956-126F4FAA6E92}"/>
              </a:ext>
            </a:extLst>
          </p:cNvPr>
          <p:cNvSpPr>
            <a:spLocks noGrp="1"/>
          </p:cNvSpPr>
          <p:nvPr>
            <p:ph type="body" sz="quarter" idx="18" hasCustomPrompt="1"/>
          </p:nvPr>
        </p:nvSpPr>
        <p:spPr>
          <a:xfrm>
            <a:off x="6215611" y="2276389"/>
            <a:ext cx="2533020" cy="3924386"/>
          </a:xfrm>
          <a:prstGeom prst="rect">
            <a:avLst/>
          </a:prstGeom>
          <a:noFill/>
        </p:spPr>
        <p:txBody>
          <a:bodyPr lIns="0" tIns="72000" rIns="108000" bIns="0"/>
          <a:lstStyle>
            <a:lvl1pPr>
              <a:spcBef>
                <a:spcPts val="600"/>
              </a:spcBef>
              <a:spcAft>
                <a:spcPts val="0"/>
              </a:spcAft>
              <a:defRPr sz="1400">
                <a:solidFill>
                  <a:schemeClr val="accent4"/>
                </a:solidFill>
              </a:defRPr>
            </a:lvl1pPr>
            <a:lvl2pPr marL="180000" indent="-180000">
              <a:spcBef>
                <a:spcPts val="600"/>
              </a:spcBef>
              <a:spcAft>
                <a:spcPts val="0"/>
              </a:spcAft>
              <a:buFont typeface="Wingdings" panose="05000000000000000000" pitchFamily="2" charset="2"/>
              <a:buChar char="§"/>
              <a:defRPr sz="14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18" name="Text Placeholder 7">
            <a:extLst>
              <a:ext uri="{FF2B5EF4-FFF2-40B4-BE49-F238E27FC236}">
                <a16:creationId xmlns:a16="http://schemas.microsoft.com/office/drawing/2014/main" id="{DE7E055F-5919-BCB9-F630-E6504A7CB2E2}"/>
              </a:ext>
            </a:extLst>
          </p:cNvPr>
          <p:cNvSpPr>
            <a:spLocks noGrp="1"/>
          </p:cNvSpPr>
          <p:nvPr>
            <p:ph type="body" sz="quarter" idx="19" hasCustomPrompt="1"/>
          </p:nvPr>
        </p:nvSpPr>
        <p:spPr>
          <a:xfrm>
            <a:off x="8916829" y="1893802"/>
            <a:ext cx="2514731" cy="382587"/>
          </a:xfrm>
        </p:spPr>
        <p:txBody>
          <a:bodyPr/>
          <a:lstStyle>
            <a:lvl1pPr>
              <a:defRPr sz="2000" b="1">
                <a:solidFill>
                  <a:schemeClr val="tx2"/>
                </a:solidFill>
                <a:latin typeface="+mn-lt"/>
              </a:defRPr>
            </a:lvl1pPr>
          </a:lstStyle>
          <a:p>
            <a:pPr lvl="0"/>
            <a:r>
              <a:rPr lang="en-US"/>
              <a:t>Click to add text</a:t>
            </a:r>
          </a:p>
        </p:txBody>
      </p:sp>
      <p:sp>
        <p:nvSpPr>
          <p:cNvPr id="19" name="Text Placeholder 7">
            <a:extLst>
              <a:ext uri="{FF2B5EF4-FFF2-40B4-BE49-F238E27FC236}">
                <a16:creationId xmlns:a16="http://schemas.microsoft.com/office/drawing/2014/main" id="{1ACCF396-8BF0-C982-52C2-5036657396DE}"/>
              </a:ext>
            </a:extLst>
          </p:cNvPr>
          <p:cNvSpPr>
            <a:spLocks noGrp="1"/>
          </p:cNvSpPr>
          <p:nvPr>
            <p:ph type="body" sz="quarter" idx="20" hasCustomPrompt="1"/>
          </p:nvPr>
        </p:nvSpPr>
        <p:spPr>
          <a:xfrm>
            <a:off x="3498526" y="1893802"/>
            <a:ext cx="2538964" cy="382587"/>
          </a:xfrm>
        </p:spPr>
        <p:txBody>
          <a:bodyPr/>
          <a:lstStyle>
            <a:lvl1pPr>
              <a:defRPr sz="2000" b="1">
                <a:solidFill>
                  <a:schemeClr val="tx2"/>
                </a:solidFill>
                <a:latin typeface="+mn-lt"/>
              </a:defRPr>
            </a:lvl1pPr>
          </a:lstStyle>
          <a:p>
            <a:pPr lvl="0"/>
            <a:r>
              <a:rPr lang="en-US"/>
              <a:t>Click to add text</a:t>
            </a:r>
          </a:p>
        </p:txBody>
      </p:sp>
      <p:sp>
        <p:nvSpPr>
          <p:cNvPr id="20" name="Text Placeholder 7">
            <a:extLst>
              <a:ext uri="{FF2B5EF4-FFF2-40B4-BE49-F238E27FC236}">
                <a16:creationId xmlns:a16="http://schemas.microsoft.com/office/drawing/2014/main" id="{EFC9B49A-2E51-745D-2FAA-E98696437ABB}"/>
              </a:ext>
            </a:extLst>
          </p:cNvPr>
          <p:cNvSpPr>
            <a:spLocks noGrp="1"/>
          </p:cNvSpPr>
          <p:nvPr>
            <p:ph type="body" sz="quarter" idx="21" hasCustomPrompt="1"/>
          </p:nvPr>
        </p:nvSpPr>
        <p:spPr>
          <a:xfrm>
            <a:off x="6203325" y="1893802"/>
            <a:ext cx="2528283" cy="382587"/>
          </a:xfrm>
        </p:spPr>
        <p:txBody>
          <a:bodyPr/>
          <a:lstStyle>
            <a:lvl1pPr>
              <a:defRPr sz="2000" b="1">
                <a:solidFill>
                  <a:schemeClr val="tx2"/>
                </a:solidFill>
                <a:latin typeface="+mn-lt"/>
              </a:defRPr>
            </a:lvl1pPr>
          </a:lstStyle>
          <a:p>
            <a:pPr lvl="0"/>
            <a:r>
              <a:rPr lang="en-US"/>
              <a:t>Click to add text</a:t>
            </a:r>
          </a:p>
        </p:txBody>
      </p:sp>
      <p:sp>
        <p:nvSpPr>
          <p:cNvPr id="9" name="Text Placeholder 5">
            <a:extLst>
              <a:ext uri="{FF2B5EF4-FFF2-40B4-BE49-F238E27FC236}">
                <a16:creationId xmlns:a16="http://schemas.microsoft.com/office/drawing/2014/main" id="{A4CD6C2B-A474-5641-7422-7875CED6EDC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4" name="Date Placeholder 10">
            <a:extLst>
              <a:ext uri="{FF2B5EF4-FFF2-40B4-BE49-F238E27FC236}">
                <a16:creationId xmlns:a16="http://schemas.microsoft.com/office/drawing/2014/main" id="{7F443A8B-8215-590F-9205-C05DA8FEFD39}"/>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2"/>
                </a:solidFill>
              </a:defRPr>
            </a:lvl1pPr>
          </a:lstStyle>
          <a:p>
            <a:fld id="{46E09DAE-5D42-DE49-BBAE-633903D8A742}" type="datetime4">
              <a:rPr lang="en-GB" smtClean="0"/>
              <a:t>29 October 2025</a:t>
            </a:fld>
            <a:endParaRPr lang="en-US"/>
          </a:p>
        </p:txBody>
      </p:sp>
      <p:sp>
        <p:nvSpPr>
          <p:cNvPr id="10" name="Rectangle 9">
            <a:extLst>
              <a:ext uri="{FF2B5EF4-FFF2-40B4-BE49-F238E27FC236}">
                <a16:creationId xmlns:a16="http://schemas.microsoft.com/office/drawing/2014/main" id="{6BC71479-8F96-5552-9746-BAAC806BC2E6}"/>
              </a:ext>
            </a:extLst>
          </p:cNvPr>
          <p:cNvSpPr/>
          <p:nvPr userDrawn="1"/>
        </p:nvSpPr>
        <p:spPr>
          <a:xfrm>
            <a:off x="8075966" y="-1070925"/>
            <a:ext cx="4116033" cy="89998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
        <p:nvSpPr>
          <p:cNvPr id="11" name="Slide Number Placeholder 2">
            <a:extLst>
              <a:ext uri="{FF2B5EF4-FFF2-40B4-BE49-F238E27FC236}">
                <a16:creationId xmlns:a16="http://schemas.microsoft.com/office/drawing/2014/main" id="{C582F6AA-C1A9-DA44-9E2E-42A5C6F9D6F2}"/>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16C66BC4-CE7E-E443-BEF3-B7BBA49FE37B}"/>
              </a:ext>
            </a:extLst>
          </p:cNvPr>
          <p:cNvGrpSpPr/>
          <p:nvPr userDrawn="1"/>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50790525-9335-DAAD-AC9C-8A5ED398D08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14A1F7E0-0F9D-CB08-090C-103CC90DB07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B6753D0-DCA0-6F8D-9925-C7D54467DEE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B74D5C01-B85D-62D4-6CBF-B92E2D13C1E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1566ABB6-ED60-D890-BB6C-61398345B3C7}"/>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E75E3A5F-257D-3252-FB43-C2B566796AD9}"/>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C4F55C8C-A15B-560E-A23A-06211839C312}"/>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058133916"/>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userDrawn="1">
  <p:cSld name="Side title layout">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0" y="26799"/>
            <a:ext cx="12188351" cy="6831201"/>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815974" y="2222605"/>
            <a:ext cx="3419475" cy="1107996"/>
          </a:xfrm>
        </p:spPr>
        <p:txBody>
          <a:bodyPr/>
          <a:lstStyle>
            <a:lvl1pPr>
              <a:lnSpc>
                <a:spcPct val="100000"/>
              </a:lnSpc>
              <a:spcBef>
                <a:spcPts val="600"/>
              </a:spcBef>
              <a:defRPr/>
            </a:lvl1pPr>
          </a:lstStyle>
          <a:p>
            <a:r>
              <a:rPr lang="en-US"/>
              <a:t>Side title</a:t>
            </a:r>
            <a:br>
              <a:rPr lang="en-US"/>
            </a:br>
            <a:r>
              <a:rPr lang="en-US"/>
              <a:t>Slide</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815974" y="3376321"/>
            <a:ext cx="3419476" cy="385762"/>
          </a:xfrm>
        </p:spPr>
        <p:txBody>
          <a:bodyPr/>
          <a:lstStyle>
            <a:lvl1pPr>
              <a:defRPr sz="2000"/>
            </a:lvl1pPr>
          </a:lstStyle>
          <a:p>
            <a:pPr lvl="0"/>
            <a:r>
              <a:rPr lang="en-US"/>
              <a:t>Click to add subheading</a:t>
            </a:r>
            <a:endParaRPr lang="en-GB"/>
          </a:p>
        </p:txBody>
      </p:sp>
      <p:sp>
        <p:nvSpPr>
          <p:cNvPr id="3" name="Date Placeholder 10">
            <a:extLst>
              <a:ext uri="{FF2B5EF4-FFF2-40B4-BE49-F238E27FC236}">
                <a16:creationId xmlns:a16="http://schemas.microsoft.com/office/drawing/2014/main" id="{DA63A261-EECE-07BF-DD6F-EF0FC33BE35D}"/>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2"/>
                </a:solidFill>
              </a:defRPr>
            </a:lvl1pPr>
          </a:lstStyle>
          <a:p>
            <a:fld id="{7868A534-B2C6-1E40-B53D-EEEA8DFA5868}" type="datetime4">
              <a:rPr lang="en-GB" smtClean="0"/>
              <a:t>29 October 2025</a:t>
            </a:fld>
            <a:endParaRPr lang="en-US"/>
          </a:p>
        </p:txBody>
      </p:sp>
      <p:sp>
        <p:nvSpPr>
          <p:cNvPr id="7" name="Slide Number Placeholder 2">
            <a:extLst>
              <a:ext uri="{FF2B5EF4-FFF2-40B4-BE49-F238E27FC236}">
                <a16:creationId xmlns:a16="http://schemas.microsoft.com/office/drawing/2014/main" id="{E7FCF6E2-32CE-8CCA-6C4F-F9AC12238976}"/>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180BD42A-3DCB-1766-A7EB-887008761AD7}"/>
              </a:ext>
            </a:extLst>
          </p:cNvPr>
          <p:cNvGrpSpPr/>
          <p:nvPr userDrawn="1"/>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8" name="Rectangle 7">
            <a:extLst>
              <a:ext uri="{FF2B5EF4-FFF2-40B4-BE49-F238E27FC236}">
                <a16:creationId xmlns:a16="http://schemas.microsoft.com/office/drawing/2014/main" id="{5DDC07C2-B4AF-DC24-4C3E-6894DE215A7D}"/>
              </a:ext>
            </a:extLst>
          </p:cNvPr>
          <p:cNvSpPr/>
          <p:nvPr userDrawn="1"/>
        </p:nvSpPr>
        <p:spPr>
          <a:xfrm>
            <a:off x="5193102" y="6517002"/>
            <a:ext cx="1966823" cy="358250"/>
          </a:xfrm>
          <a:prstGeom prst="rect">
            <a:avLst/>
          </a:prstGeom>
          <a:solidFill>
            <a:schemeClr val="bg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Tree>
    <p:extLst>
      <p:ext uri="{BB962C8B-B14F-4D97-AF65-F5344CB8AC3E}">
        <p14:creationId xmlns:p14="http://schemas.microsoft.com/office/powerpoint/2010/main" val="224007096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p:cSld name="Three point layout 2">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3CF3174-15FC-CD3F-D148-76A971AC7602}"/>
              </a:ext>
            </a:extLst>
          </p:cNvPr>
          <p:cNvSpPr/>
          <p:nvPr/>
        </p:nvSpPr>
        <p:spPr>
          <a:xfrm>
            <a:off x="814558" y="2324588"/>
            <a:ext cx="3397642" cy="3356733"/>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8" name="Rectangle 7">
            <a:extLst>
              <a:ext uri="{FF2B5EF4-FFF2-40B4-BE49-F238E27FC236}">
                <a16:creationId xmlns:a16="http://schemas.microsoft.com/office/drawing/2014/main" id="{EAC89C05-22FA-148E-0F04-035A77353659}"/>
              </a:ext>
            </a:extLst>
          </p:cNvPr>
          <p:cNvSpPr/>
          <p:nvPr/>
        </p:nvSpPr>
        <p:spPr>
          <a:xfrm>
            <a:off x="4416027" y="2311121"/>
            <a:ext cx="3397643" cy="3356733"/>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14" name="Rectangle 13">
            <a:extLst>
              <a:ext uri="{FF2B5EF4-FFF2-40B4-BE49-F238E27FC236}">
                <a16:creationId xmlns:a16="http://schemas.microsoft.com/office/drawing/2014/main" id="{C2DEFBEA-FD39-A4AC-E2C7-8CBFB0118F33}"/>
              </a:ext>
            </a:extLst>
          </p:cNvPr>
          <p:cNvSpPr/>
          <p:nvPr/>
        </p:nvSpPr>
        <p:spPr>
          <a:xfrm>
            <a:off x="8015967" y="2311123"/>
            <a:ext cx="3397642" cy="3356733"/>
          </a:xfrm>
          <a:prstGeom prst="rect">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a:xfrm>
            <a:off x="815975" y="713232"/>
            <a:ext cx="10620375" cy="553998"/>
          </a:xfrm>
        </p:spPr>
        <p:txBody>
          <a:bodyPr/>
          <a:lstStyle/>
          <a:p>
            <a:r>
              <a:rPr lang="en-US"/>
              <a:t>Three point slide</a:t>
            </a:r>
          </a:p>
        </p:txBody>
      </p:sp>
      <p:grpSp>
        <p:nvGrpSpPr>
          <p:cNvPr id="9" name="Group 8">
            <a:extLst>
              <a:ext uri="{FF2B5EF4-FFF2-40B4-BE49-F238E27FC236}">
                <a16:creationId xmlns:a16="http://schemas.microsoft.com/office/drawing/2014/main" id="{C5743957-88D8-6563-88B1-3ADB23349BF0}"/>
              </a:ext>
            </a:extLst>
          </p:cNvPr>
          <p:cNvGrpSpPr/>
          <p:nvPr/>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D5DC70A9-3F65-8455-C243-CA0196E07E31}"/>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3" name="Freeform 11">
              <a:extLst>
                <a:ext uri="{FF2B5EF4-FFF2-40B4-BE49-F238E27FC236}">
                  <a16:creationId xmlns:a16="http://schemas.microsoft.com/office/drawing/2014/main" id="{5C914296-A82F-4C0E-21B7-E6EE6A99950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4">
              <a:extLst>
                <a:ext uri="{FF2B5EF4-FFF2-40B4-BE49-F238E27FC236}">
                  <a16:creationId xmlns:a16="http://schemas.microsoft.com/office/drawing/2014/main" id="{04C0F9FD-A044-F62D-626E-065EAA8AE04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8">
              <a:extLst>
                <a:ext uri="{FF2B5EF4-FFF2-40B4-BE49-F238E27FC236}">
                  <a16:creationId xmlns:a16="http://schemas.microsoft.com/office/drawing/2014/main" id="{0331D30D-C03B-CF63-EA2B-622E77D13DA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9" name="Freeform 19">
              <a:extLst>
                <a:ext uri="{FF2B5EF4-FFF2-40B4-BE49-F238E27FC236}">
                  <a16:creationId xmlns:a16="http://schemas.microsoft.com/office/drawing/2014/main" id="{F3E4444C-7D7F-799E-2A34-3AAB769FDB0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3" name="Freeform 20">
              <a:extLst>
                <a:ext uri="{FF2B5EF4-FFF2-40B4-BE49-F238E27FC236}">
                  <a16:creationId xmlns:a16="http://schemas.microsoft.com/office/drawing/2014/main" id="{77207BE7-22BE-B841-712B-B7E7BF7DA55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1470613C-0512-A218-9587-B76FE9AA66F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5" name="Text Placeholder 21">
            <a:extLst>
              <a:ext uri="{FF2B5EF4-FFF2-40B4-BE49-F238E27FC236}">
                <a16:creationId xmlns:a16="http://schemas.microsoft.com/office/drawing/2014/main" id="{12FBE549-8D23-F9ED-3121-708612E983BD}"/>
              </a:ext>
            </a:extLst>
          </p:cNvPr>
          <p:cNvSpPr>
            <a:spLocks noGrp="1"/>
          </p:cNvSpPr>
          <p:nvPr>
            <p:ph type="body" sz="quarter" idx="17" hasCustomPrompt="1"/>
          </p:nvPr>
        </p:nvSpPr>
        <p:spPr>
          <a:xfrm>
            <a:off x="1060704" y="1984248"/>
            <a:ext cx="1051560" cy="1051560"/>
          </a:xfrm>
          <a:solidFill>
            <a:schemeClr val="accent1"/>
          </a:solidFill>
        </p:spPr>
        <p:txBody>
          <a:bodyPr anchor="ctr" anchorCtr="0">
            <a:normAutofit/>
          </a:bodyPr>
          <a:lstStyle>
            <a:lvl1pPr marL="0" indent="0" algn="ctr">
              <a:buNone/>
              <a:defRPr sz="3600">
                <a:solidFill>
                  <a:schemeClr val="bg1"/>
                </a:solidFill>
              </a:defRPr>
            </a:lvl1pPr>
          </a:lstStyle>
          <a:p>
            <a:pPr lvl="0"/>
            <a:r>
              <a:rPr lang="en-US"/>
              <a:t>01</a:t>
            </a:r>
          </a:p>
        </p:txBody>
      </p:sp>
      <p:sp>
        <p:nvSpPr>
          <p:cNvPr id="26" name="Text Placeholder 21">
            <a:extLst>
              <a:ext uri="{FF2B5EF4-FFF2-40B4-BE49-F238E27FC236}">
                <a16:creationId xmlns:a16="http://schemas.microsoft.com/office/drawing/2014/main" id="{8AAED02F-0C2A-6705-0290-F2F54583BA7B}"/>
              </a:ext>
            </a:extLst>
          </p:cNvPr>
          <p:cNvSpPr>
            <a:spLocks noGrp="1"/>
          </p:cNvSpPr>
          <p:nvPr>
            <p:ph type="body" sz="quarter" idx="18" hasCustomPrompt="1"/>
          </p:nvPr>
        </p:nvSpPr>
        <p:spPr>
          <a:xfrm>
            <a:off x="4648200" y="1984248"/>
            <a:ext cx="1051560" cy="1051560"/>
          </a:xfrm>
          <a:solidFill>
            <a:schemeClr val="accent2"/>
          </a:solidFill>
        </p:spPr>
        <p:txBody>
          <a:bodyPr anchor="ctr" anchorCtr="0">
            <a:normAutofit/>
          </a:bodyPr>
          <a:lstStyle>
            <a:lvl1pPr marL="0" indent="0" algn="ctr">
              <a:buNone/>
              <a:defRPr sz="3600">
                <a:solidFill>
                  <a:schemeClr val="bg1"/>
                </a:solidFill>
              </a:defRPr>
            </a:lvl1pPr>
          </a:lstStyle>
          <a:p>
            <a:pPr lvl="0"/>
            <a:r>
              <a:rPr lang="en-US"/>
              <a:t>02</a:t>
            </a:r>
          </a:p>
        </p:txBody>
      </p:sp>
      <p:sp>
        <p:nvSpPr>
          <p:cNvPr id="27" name="Text Placeholder 21">
            <a:extLst>
              <a:ext uri="{FF2B5EF4-FFF2-40B4-BE49-F238E27FC236}">
                <a16:creationId xmlns:a16="http://schemas.microsoft.com/office/drawing/2014/main" id="{491D960A-8FA4-573D-BFAA-85E0E9D20C45}"/>
              </a:ext>
            </a:extLst>
          </p:cNvPr>
          <p:cNvSpPr>
            <a:spLocks noGrp="1"/>
          </p:cNvSpPr>
          <p:nvPr>
            <p:ph type="body" sz="quarter" idx="19" hasCustomPrompt="1"/>
          </p:nvPr>
        </p:nvSpPr>
        <p:spPr>
          <a:xfrm>
            <a:off x="8257032" y="1984248"/>
            <a:ext cx="1051560" cy="1051560"/>
          </a:xfrm>
          <a:solidFill>
            <a:schemeClr val="accent3"/>
          </a:solidFill>
        </p:spPr>
        <p:txBody>
          <a:bodyPr anchor="ctr" anchorCtr="0">
            <a:normAutofit/>
          </a:bodyPr>
          <a:lstStyle>
            <a:lvl1pPr marL="0" indent="0" algn="ctr">
              <a:buNone/>
              <a:defRPr sz="3600">
                <a:solidFill>
                  <a:schemeClr val="bg1"/>
                </a:solidFill>
              </a:defRPr>
            </a:lvl1pPr>
          </a:lstStyle>
          <a:p>
            <a:pPr lvl="0"/>
            <a:r>
              <a:rPr lang="en-US"/>
              <a:t>03</a:t>
            </a:r>
          </a:p>
        </p:txBody>
      </p:sp>
      <p:sp>
        <p:nvSpPr>
          <p:cNvPr id="4" name="Text Placeholder 5">
            <a:extLst>
              <a:ext uri="{FF2B5EF4-FFF2-40B4-BE49-F238E27FC236}">
                <a16:creationId xmlns:a16="http://schemas.microsoft.com/office/drawing/2014/main" id="{EF9A0D2B-9A40-D3A8-CC66-650BEE54971A}"/>
              </a:ext>
            </a:extLst>
          </p:cNvPr>
          <p:cNvSpPr>
            <a:spLocks noGrp="1"/>
          </p:cNvSpPr>
          <p:nvPr>
            <p:ph type="body" sz="quarter" idx="14" hasCustomPrompt="1"/>
          </p:nvPr>
        </p:nvSpPr>
        <p:spPr>
          <a:xfrm>
            <a:off x="814558" y="1341437"/>
            <a:ext cx="10621792" cy="330340"/>
          </a:xfrm>
        </p:spPr>
        <p:txBody>
          <a:bodyPr rIns="0">
            <a:normAutofit/>
          </a:bodyPr>
          <a:lstStyle>
            <a:lvl1pPr marL="0" indent="0">
              <a:spcBef>
                <a:spcPts val="0"/>
              </a:spcBef>
              <a:buNone/>
              <a:defRPr sz="2000">
                <a:solidFill>
                  <a:schemeClr val="tx1"/>
                </a:solidFill>
              </a:defRPr>
            </a:lvl1pPr>
          </a:lstStyle>
          <a:p>
            <a:pPr lvl="0"/>
            <a:r>
              <a:rPr lang="en-US"/>
              <a:t>Click to add subheading</a:t>
            </a:r>
            <a:endParaRPr lang="en-GB"/>
          </a:p>
        </p:txBody>
      </p:sp>
      <p:sp>
        <p:nvSpPr>
          <p:cNvPr id="6" name="Content Placeholder 17">
            <a:extLst>
              <a:ext uri="{FF2B5EF4-FFF2-40B4-BE49-F238E27FC236}">
                <a16:creationId xmlns:a16="http://schemas.microsoft.com/office/drawing/2014/main" id="{BA87037E-2DDA-B8D4-FC38-C03C64ECA203}"/>
              </a:ext>
            </a:extLst>
          </p:cNvPr>
          <p:cNvSpPr>
            <a:spLocks noGrp="1"/>
          </p:cNvSpPr>
          <p:nvPr>
            <p:ph sz="quarter" idx="20"/>
          </p:nvPr>
        </p:nvSpPr>
        <p:spPr>
          <a:xfrm>
            <a:off x="1060704" y="3200400"/>
            <a:ext cx="2895600" cy="2057400"/>
          </a:xfrm>
        </p:spPr>
        <p:txBody>
          <a:bodyPr>
            <a:normAutofit/>
          </a:bodyPr>
          <a:lstStyle>
            <a:lvl1pPr>
              <a:defRPr sz="1600">
                <a:solidFill>
                  <a:schemeClr val="accent4"/>
                </a:solidFill>
              </a:defRPr>
            </a:lvl1pPr>
            <a:lvl3pPr>
              <a:defRPr sz="1600">
                <a:solidFill>
                  <a:schemeClr val="accent4"/>
                </a:solidFill>
              </a:defRPr>
            </a:lvl3pPr>
            <a:lvl4pPr>
              <a:defRPr sz="1600">
                <a:solidFill>
                  <a:schemeClr val="accent4"/>
                </a:solidFill>
              </a:defRPr>
            </a:lvl4pPr>
            <a:lvl5pPr>
              <a:defRPr sz="16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Content Placeholder 17">
            <a:extLst>
              <a:ext uri="{FF2B5EF4-FFF2-40B4-BE49-F238E27FC236}">
                <a16:creationId xmlns:a16="http://schemas.microsoft.com/office/drawing/2014/main" id="{E8503487-2A2A-2577-E414-533AD55B9ACE}"/>
              </a:ext>
            </a:extLst>
          </p:cNvPr>
          <p:cNvSpPr>
            <a:spLocks noGrp="1"/>
          </p:cNvSpPr>
          <p:nvPr>
            <p:ph sz="quarter" idx="21"/>
          </p:nvPr>
        </p:nvSpPr>
        <p:spPr>
          <a:xfrm>
            <a:off x="4648200" y="3200400"/>
            <a:ext cx="2895600" cy="2057400"/>
          </a:xfrm>
        </p:spPr>
        <p:txBody>
          <a:bodyPr>
            <a:normAutofit/>
          </a:bodyPr>
          <a:lstStyle>
            <a:lvl1pPr>
              <a:defRPr sz="1600">
                <a:solidFill>
                  <a:schemeClr val="accent4"/>
                </a:solidFill>
              </a:defRPr>
            </a:lvl1pPr>
            <a:lvl3pPr>
              <a:defRPr sz="1600">
                <a:solidFill>
                  <a:schemeClr val="accent4"/>
                </a:solidFill>
              </a:defRPr>
            </a:lvl3pPr>
            <a:lvl4pPr>
              <a:defRPr sz="1600">
                <a:solidFill>
                  <a:schemeClr val="accent4"/>
                </a:solidFill>
              </a:defRPr>
            </a:lvl4pPr>
            <a:lvl5pPr>
              <a:defRPr sz="16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Content Placeholder 17">
            <a:extLst>
              <a:ext uri="{FF2B5EF4-FFF2-40B4-BE49-F238E27FC236}">
                <a16:creationId xmlns:a16="http://schemas.microsoft.com/office/drawing/2014/main" id="{8BB224DA-BFA8-0A2D-EADF-72388F605911}"/>
              </a:ext>
            </a:extLst>
          </p:cNvPr>
          <p:cNvSpPr>
            <a:spLocks noGrp="1"/>
          </p:cNvSpPr>
          <p:nvPr>
            <p:ph sz="quarter" idx="22"/>
          </p:nvPr>
        </p:nvSpPr>
        <p:spPr>
          <a:xfrm>
            <a:off x="8257032" y="3200400"/>
            <a:ext cx="2895600" cy="2057400"/>
          </a:xfrm>
        </p:spPr>
        <p:txBody>
          <a:bodyPr>
            <a:normAutofit/>
          </a:bodyPr>
          <a:lstStyle>
            <a:lvl1pPr>
              <a:defRPr sz="1600">
                <a:solidFill>
                  <a:schemeClr val="accent4"/>
                </a:solidFill>
              </a:defRPr>
            </a:lvl1pPr>
            <a:lvl3pPr>
              <a:defRPr sz="1600">
                <a:solidFill>
                  <a:schemeClr val="accent4"/>
                </a:solidFill>
              </a:defRPr>
            </a:lvl3pPr>
            <a:lvl4pPr>
              <a:defRPr sz="1600">
                <a:solidFill>
                  <a:schemeClr val="accent4"/>
                </a:solidFill>
              </a:defRPr>
            </a:lvl4pPr>
            <a:lvl5pPr>
              <a:defRPr sz="16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Slide Number Placeholder 6">
            <a:extLst>
              <a:ext uri="{FF2B5EF4-FFF2-40B4-BE49-F238E27FC236}">
                <a16:creationId xmlns:a16="http://schemas.microsoft.com/office/drawing/2014/main" id="{CE8B46AA-69A8-6C8E-00FD-6D7BA8E1E21A}"/>
              </a:ext>
            </a:extLst>
          </p:cNvPr>
          <p:cNvSpPr>
            <a:spLocks noGrp="1"/>
          </p:cNvSpPr>
          <p:nvPr>
            <p:ph type="sldNum" sz="quarter" idx="23"/>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3880477303"/>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userDrawn="1">
  <p:cSld name="Prose layout">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44037E1-26A7-ED3C-E482-708BAAA49C76}"/>
              </a:ext>
            </a:extLst>
          </p:cNvPr>
          <p:cNvGrpSpPr/>
          <p:nvPr userDrawn="1"/>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5966B258-B64F-4C37-95EE-DA12F2437C5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68495EF2-DC0E-4705-9377-828A5C59A7A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66CF9A18-6B79-9281-E358-AA370155A16E}"/>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69D9BD7C-6ABA-014B-B051-F78B0A09E46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4F4DBC16-F0ED-C2E1-4364-FB9028DCED9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6111B3EC-1860-2199-3CF6-3EB4CDCAF2A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AF8E482C-420E-4F3B-DFC0-AB9874161AB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pic>
        <p:nvPicPr>
          <p:cNvPr id="6" name="Graphic 5">
            <a:extLst>
              <a:ext uri="{FF2B5EF4-FFF2-40B4-BE49-F238E27FC236}">
                <a16:creationId xmlns:a16="http://schemas.microsoft.com/office/drawing/2014/main" id="{47A12691-3819-20BF-D46D-3E1BFE3B92E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815975" y="2222605"/>
            <a:ext cx="3096268" cy="1107996"/>
          </a:xfrm>
        </p:spPr>
        <p:txBody>
          <a:bodyPr/>
          <a:lstStyle>
            <a:lvl1pPr>
              <a:lnSpc>
                <a:spcPct val="100000"/>
              </a:lnSpc>
              <a:spcBef>
                <a:spcPts val="600"/>
              </a:spcBef>
              <a:defRPr/>
            </a:lvl1pPr>
          </a:lstStyle>
          <a:p>
            <a:r>
              <a:rPr lang="en-US"/>
              <a:t>Prose</a:t>
            </a:r>
            <a:br>
              <a:rPr lang="en-US"/>
            </a:br>
            <a:r>
              <a:rPr lang="en-US"/>
              <a:t>slide</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815974" y="3376321"/>
            <a:ext cx="3096269" cy="385762"/>
          </a:xfrm>
        </p:spPr>
        <p:txBody>
          <a:bodyPr/>
          <a:lstStyle>
            <a:lvl1pPr>
              <a:defRPr sz="2000"/>
            </a:lvl1pPr>
          </a:lstStyle>
          <a:p>
            <a:pPr lvl="0"/>
            <a:r>
              <a:rPr lang="en-US"/>
              <a:t>Click to add subheading</a:t>
            </a:r>
            <a:endParaRPr lang="en-GB"/>
          </a:p>
        </p:txBody>
      </p:sp>
      <p:sp>
        <p:nvSpPr>
          <p:cNvPr id="12" name="Text Placeholder 7">
            <a:extLst>
              <a:ext uri="{FF2B5EF4-FFF2-40B4-BE49-F238E27FC236}">
                <a16:creationId xmlns:a16="http://schemas.microsoft.com/office/drawing/2014/main" id="{4ACED297-CFD7-168D-9632-EA0F9D6E07C0}"/>
              </a:ext>
            </a:extLst>
          </p:cNvPr>
          <p:cNvSpPr>
            <a:spLocks noGrp="1"/>
          </p:cNvSpPr>
          <p:nvPr>
            <p:ph type="body" sz="quarter" idx="16" hasCustomPrompt="1"/>
          </p:nvPr>
        </p:nvSpPr>
        <p:spPr>
          <a:xfrm>
            <a:off x="4243997" y="1165137"/>
            <a:ext cx="7192353" cy="382587"/>
          </a:xfrm>
        </p:spPr>
        <p:txBody>
          <a:bodyPr/>
          <a:lstStyle>
            <a:lvl1pPr>
              <a:defRPr sz="2000" b="1">
                <a:solidFill>
                  <a:schemeClr val="tx2"/>
                </a:solidFill>
                <a:latin typeface="+mn-lt"/>
              </a:defRPr>
            </a:lvl1pPr>
          </a:lstStyle>
          <a:p>
            <a:pPr lvl="0"/>
            <a:r>
              <a:rPr lang="en-US"/>
              <a:t>Two column text format</a:t>
            </a:r>
          </a:p>
        </p:txBody>
      </p:sp>
      <p:sp>
        <p:nvSpPr>
          <p:cNvPr id="23" name="Text Placeholder 2">
            <a:extLst>
              <a:ext uri="{FF2B5EF4-FFF2-40B4-BE49-F238E27FC236}">
                <a16:creationId xmlns:a16="http://schemas.microsoft.com/office/drawing/2014/main" id="{AA6D049B-EC34-0EAD-599F-FF556A2DA465}"/>
              </a:ext>
            </a:extLst>
          </p:cNvPr>
          <p:cNvSpPr>
            <a:spLocks noGrp="1"/>
          </p:cNvSpPr>
          <p:nvPr>
            <p:ph type="body" sz="quarter" idx="23" hasCustomPrompt="1"/>
          </p:nvPr>
        </p:nvSpPr>
        <p:spPr>
          <a:xfrm>
            <a:off x="4235450" y="1547724"/>
            <a:ext cx="7200819" cy="3705110"/>
          </a:xfrm>
          <a:prstGeom prst="rect">
            <a:avLst/>
          </a:prstGeom>
          <a:noFill/>
        </p:spPr>
        <p:txBody>
          <a:bodyPr lIns="0" tIns="0" rIns="0" bIns="0" numCol="2" spcCol="180000">
            <a:noAutofit/>
          </a:bodyPr>
          <a:lstStyle>
            <a:lvl1pPr>
              <a:lnSpc>
                <a:spcPct val="100000"/>
              </a:lnSpc>
              <a:spcBef>
                <a:spcPts val="600"/>
              </a:spcBef>
              <a:spcAft>
                <a:spcPts val="0"/>
              </a:spcAft>
              <a:defRPr sz="1400">
                <a:solidFill>
                  <a:schemeClr val="accent4"/>
                </a:solidFill>
              </a:defRPr>
            </a:lvl1pPr>
            <a:lvl2pPr>
              <a:lnSpc>
                <a:spcPct val="100000"/>
              </a:lnSpc>
              <a:spcBef>
                <a:spcPts val="600"/>
              </a:spcBef>
              <a:spcAft>
                <a:spcPts val="0"/>
              </a:spcAft>
              <a:defRPr sz="1600">
                <a:solidFill>
                  <a:schemeClr val="bg2"/>
                </a:solidFill>
              </a:defRPr>
            </a:lvl2pPr>
            <a:lvl3pPr>
              <a:lnSpc>
                <a:spcPct val="100000"/>
              </a:lnSpc>
              <a:spcBef>
                <a:spcPts val="600"/>
              </a:spcBef>
              <a:spcAft>
                <a:spcPts val="0"/>
              </a:spcAft>
              <a:defRPr sz="1600">
                <a:solidFill>
                  <a:schemeClr val="bg2"/>
                </a:solidFill>
              </a:defRPr>
            </a:lvl3pPr>
            <a:lvl4pPr>
              <a:lnSpc>
                <a:spcPct val="100000"/>
              </a:lnSpc>
              <a:spcBef>
                <a:spcPts val="600"/>
              </a:spcBef>
              <a:spcAft>
                <a:spcPts val="0"/>
              </a:spcAft>
              <a:buClrTx/>
              <a:defRPr sz="1600">
                <a:solidFill>
                  <a:schemeClr val="tx1"/>
                </a:solidFill>
              </a:defRPr>
            </a:lvl4pPr>
            <a:lvl5pPr>
              <a:lnSpc>
                <a:spcPct val="100000"/>
              </a:lnSpc>
              <a:spcBef>
                <a:spcPts val="600"/>
              </a:spcBef>
              <a:spcAft>
                <a:spcPts val="0"/>
              </a:spcAft>
              <a:buClrTx/>
              <a:defRPr sz="1600">
                <a:solidFill>
                  <a:schemeClr val="tx1"/>
                </a:solidFill>
              </a:defRPr>
            </a:lvl5pPr>
          </a:lstStyle>
          <a:p>
            <a:r>
              <a:rPr lang="en-GB"/>
              <a:t>This box is set up with two text columns</a:t>
            </a:r>
          </a:p>
        </p:txBody>
      </p:sp>
      <p:sp>
        <p:nvSpPr>
          <p:cNvPr id="3" name="Date Placeholder 10">
            <a:extLst>
              <a:ext uri="{FF2B5EF4-FFF2-40B4-BE49-F238E27FC236}">
                <a16:creationId xmlns:a16="http://schemas.microsoft.com/office/drawing/2014/main" id="{D3818C1D-51D6-3644-213D-CC82500EAF76}"/>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2"/>
                </a:solidFill>
              </a:defRPr>
            </a:lvl1pPr>
          </a:lstStyle>
          <a:p>
            <a:fld id="{0D431881-CBBD-2C40-80F2-133960FEB01D}" type="datetime4">
              <a:rPr lang="en-GB" smtClean="0"/>
              <a:t>29 October 2025</a:t>
            </a:fld>
            <a:endParaRPr lang="en-US"/>
          </a:p>
        </p:txBody>
      </p:sp>
      <p:sp>
        <p:nvSpPr>
          <p:cNvPr id="8" name="Slide Number Placeholder 2">
            <a:extLst>
              <a:ext uri="{FF2B5EF4-FFF2-40B4-BE49-F238E27FC236}">
                <a16:creationId xmlns:a16="http://schemas.microsoft.com/office/drawing/2014/main" id="{F1EAB86C-A4EB-31CF-F3F1-4233A32FB66D}"/>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3121613390"/>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userDrawn="1">
  <p:cSld name="4_Three columns">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2E934C7D-BF6E-2FFA-11A1-3E1917A4FC8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815975" y="2222605"/>
            <a:ext cx="3096268" cy="1107996"/>
          </a:xfrm>
        </p:spPr>
        <p:txBody>
          <a:bodyPr/>
          <a:lstStyle>
            <a:lvl1pPr>
              <a:lnSpc>
                <a:spcPct val="100000"/>
              </a:lnSpc>
              <a:spcBef>
                <a:spcPts val="600"/>
              </a:spcBef>
              <a:defRPr/>
            </a:lvl1pPr>
          </a:lstStyle>
          <a:p>
            <a:r>
              <a:rPr lang="en-US"/>
              <a:t>Side title</a:t>
            </a:r>
            <a:br>
              <a:rPr lang="en-US"/>
            </a:br>
            <a:r>
              <a:rPr lang="en-US"/>
              <a:t>Slide</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815974" y="3376321"/>
            <a:ext cx="3096269" cy="385762"/>
          </a:xfrm>
        </p:spPr>
        <p:txBody>
          <a:bodyPr/>
          <a:lstStyle>
            <a:lvl1pPr>
              <a:defRPr sz="2000"/>
            </a:lvl1pPr>
          </a:lstStyle>
          <a:p>
            <a:pPr lvl="0"/>
            <a:r>
              <a:rPr lang="en-US"/>
              <a:t>Click to add subheading</a:t>
            </a:r>
            <a:endParaRPr lang="en-GB"/>
          </a:p>
        </p:txBody>
      </p:sp>
      <p:sp>
        <p:nvSpPr>
          <p:cNvPr id="3" name="Date Placeholder 10">
            <a:extLst>
              <a:ext uri="{FF2B5EF4-FFF2-40B4-BE49-F238E27FC236}">
                <a16:creationId xmlns:a16="http://schemas.microsoft.com/office/drawing/2014/main" id="{DA63A261-EECE-07BF-DD6F-EF0FC33BE35D}"/>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2"/>
                </a:solidFill>
              </a:defRPr>
            </a:lvl1pPr>
          </a:lstStyle>
          <a:p>
            <a:fld id="{422ADD51-71CB-8543-BF30-AFA5783248E5}" type="datetime4">
              <a:rPr lang="en-GB" smtClean="0"/>
              <a:t>29 October 2025</a:t>
            </a:fld>
            <a:endParaRPr lang="en-US"/>
          </a:p>
        </p:txBody>
      </p:sp>
      <p:sp>
        <p:nvSpPr>
          <p:cNvPr id="7" name="Slide Number Placeholder 2">
            <a:extLst>
              <a:ext uri="{FF2B5EF4-FFF2-40B4-BE49-F238E27FC236}">
                <a16:creationId xmlns:a16="http://schemas.microsoft.com/office/drawing/2014/main" id="{4AC19B83-8EC0-FF65-E9C9-9FB4B76663BB}"/>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C1CFDD2F-2D7E-9CD7-DA62-B66E9D212413}"/>
              </a:ext>
            </a:extLst>
          </p:cNvPr>
          <p:cNvGrpSpPr/>
          <p:nvPr userDrawn="1"/>
        </p:nvGrpSpPr>
        <p:grpSpPr>
          <a:xfrm>
            <a:off x="10863102" y="309052"/>
            <a:ext cx="911847" cy="382707"/>
            <a:chOff x="7459170" y="481236"/>
            <a:chExt cx="2697427" cy="1132124"/>
          </a:xfrm>
        </p:grpSpPr>
        <p:sp>
          <p:nvSpPr>
            <p:cNvPr id="6" name="Freeform 5">
              <a:extLst>
                <a:ext uri="{FF2B5EF4-FFF2-40B4-BE49-F238E27FC236}">
                  <a16:creationId xmlns:a16="http://schemas.microsoft.com/office/drawing/2014/main" id="{EC1CD1F4-E564-8983-E9EE-D3E47277A75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97A3F67D-36DE-087C-2A38-DEA0E716263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59D0130E-D44E-6DC9-C7AD-6B27F0140FB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3287C657-2609-2191-E2F3-480EB42924D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09AEB1F2-B3EB-029E-A700-0EB4B234AC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2A0CFC69-64D4-E40B-E1B3-9F34E65C23A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330140B9-096B-A839-F76B-8ACFC055AEB0}"/>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444477543"/>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userDrawn="1">
  <p:cSld name="Introduction layout">
    <p:bg>
      <p:bgPr>
        <a:solidFill>
          <a:srgbClr val="E7E7E8"/>
        </a:solidFill>
        <a:effectLst/>
      </p:bgPr>
    </p:bg>
    <p:spTree>
      <p:nvGrpSpPr>
        <p:cNvPr id="1" name=""/>
        <p:cNvGrpSpPr/>
        <p:nvPr/>
      </p:nvGrpSpPr>
      <p:grpSpPr>
        <a:xfrm>
          <a:off x="0" y="0"/>
          <a:ext cx="0" cy="0"/>
          <a:chOff x="0" y="0"/>
          <a:chExt cx="0" cy="0"/>
        </a:xfrm>
      </p:grpSpPr>
      <p:sp>
        <p:nvSpPr>
          <p:cNvPr id="41" name="Picture Placeholder 40">
            <a:extLst>
              <a:ext uri="{FF2B5EF4-FFF2-40B4-BE49-F238E27FC236}">
                <a16:creationId xmlns:a16="http://schemas.microsoft.com/office/drawing/2014/main" id="{09DC9CBF-112C-454E-07C9-4159C699EE97}"/>
              </a:ext>
            </a:extLst>
          </p:cNvPr>
          <p:cNvSpPr>
            <a:spLocks noGrp="1"/>
          </p:cNvSpPr>
          <p:nvPr>
            <p:ph type="pic" sz="quarter" idx="24"/>
          </p:nvPr>
        </p:nvSpPr>
        <p:spPr>
          <a:xfrm>
            <a:off x="439" y="1536"/>
            <a:ext cx="12192000" cy="6858001"/>
          </a:xfrm>
          <a:custGeom>
            <a:avLst/>
            <a:gdLst>
              <a:gd name="connsiteX0" fmla="*/ 7211979 w 12192000"/>
              <a:gd name="connsiteY0" fmla="*/ 6858000 h 6858001"/>
              <a:gd name="connsiteX1" fmla="*/ 7663392 w 12192000"/>
              <a:gd name="connsiteY1" fmla="*/ 6858000 h 6858001"/>
              <a:gd name="connsiteX2" fmla="*/ 7663392 w 12192000"/>
              <a:gd name="connsiteY2" fmla="*/ 6858001 h 6858001"/>
              <a:gd name="connsiteX3" fmla="*/ 7211979 w 12192000"/>
              <a:gd name="connsiteY3" fmla="*/ 6858001 h 6858001"/>
              <a:gd name="connsiteX4" fmla="*/ 6929870 w 12192000"/>
              <a:gd name="connsiteY4" fmla="*/ 6858000 h 6858001"/>
              <a:gd name="connsiteX5" fmla="*/ 7110473 w 12192000"/>
              <a:gd name="connsiteY5" fmla="*/ 6858000 h 6858001"/>
              <a:gd name="connsiteX6" fmla="*/ 7110473 w 12192000"/>
              <a:gd name="connsiteY6" fmla="*/ 6858001 h 6858001"/>
              <a:gd name="connsiteX7" fmla="*/ 6929870 w 12192000"/>
              <a:gd name="connsiteY7" fmla="*/ 6858001 h 6858001"/>
              <a:gd name="connsiteX8" fmla="*/ 9887640 w 12192000"/>
              <a:gd name="connsiteY8" fmla="*/ 6379333 h 6858001"/>
              <a:gd name="connsiteX9" fmla="*/ 9989209 w 12192000"/>
              <a:gd name="connsiteY9" fmla="*/ 6379333 h 6858001"/>
              <a:gd name="connsiteX10" fmla="*/ 9989209 w 12192000"/>
              <a:gd name="connsiteY10" fmla="*/ 6618699 h 6858001"/>
              <a:gd name="connsiteX11" fmla="*/ 9887640 w 12192000"/>
              <a:gd name="connsiteY11" fmla="*/ 6618699 h 6858001"/>
              <a:gd name="connsiteX12" fmla="*/ 10114648 w 12192000"/>
              <a:gd name="connsiteY12" fmla="*/ 6139967 h 6858001"/>
              <a:gd name="connsiteX13" fmla="*/ 10295188 w 12192000"/>
              <a:gd name="connsiteY13" fmla="*/ 6139967 h 6858001"/>
              <a:gd name="connsiteX14" fmla="*/ 10295188 w 12192000"/>
              <a:gd name="connsiteY14" fmla="*/ 6379333 h 6858001"/>
              <a:gd name="connsiteX15" fmla="*/ 10114648 w 12192000"/>
              <a:gd name="connsiteY15" fmla="*/ 6379333 h 6858001"/>
              <a:gd name="connsiteX16" fmla="*/ 11616544 w 12192000"/>
              <a:gd name="connsiteY16" fmla="*/ 5663584 h 6858001"/>
              <a:gd name="connsiteX17" fmla="*/ 11781215 w 12192000"/>
              <a:gd name="connsiteY17" fmla="*/ 5663584 h 6858001"/>
              <a:gd name="connsiteX18" fmla="*/ 11781215 w 12192000"/>
              <a:gd name="connsiteY18" fmla="*/ 5900665 h 6858001"/>
              <a:gd name="connsiteX19" fmla="*/ 11616544 w 12192000"/>
              <a:gd name="connsiteY19" fmla="*/ 5900665 h 6858001"/>
              <a:gd name="connsiteX20" fmla="*/ 10408184 w 12192000"/>
              <a:gd name="connsiteY20" fmla="*/ 5424217 h 6858001"/>
              <a:gd name="connsiteX21" fmla="*/ 10408184 w 12192000"/>
              <a:gd name="connsiteY21" fmla="*/ 5663583 h 6858001"/>
              <a:gd name="connsiteX22" fmla="*/ 10588723 w 12192000"/>
              <a:gd name="connsiteY22" fmla="*/ 5663583 h 6858001"/>
              <a:gd name="connsiteX23" fmla="*/ 10588723 w 12192000"/>
              <a:gd name="connsiteY23" fmla="*/ 5424217 h 6858001"/>
              <a:gd name="connsiteX24" fmla="*/ 12191999 w 12192000"/>
              <a:gd name="connsiteY24" fmla="*/ 4945677 h 6858001"/>
              <a:gd name="connsiteX25" fmla="*/ 12192000 w 12192000"/>
              <a:gd name="connsiteY25" fmla="*/ 4945677 h 6858001"/>
              <a:gd name="connsiteX26" fmla="*/ 12192000 w 12192000"/>
              <a:gd name="connsiteY26" fmla="*/ 6854385 h 6858001"/>
              <a:gd name="connsiteX27" fmla="*/ 12191999 w 12192000"/>
              <a:gd name="connsiteY27" fmla="*/ 6854385 h 6858001"/>
              <a:gd name="connsiteX28" fmla="*/ 0 w 12192000"/>
              <a:gd name="connsiteY28" fmla="*/ 0 h 6858001"/>
              <a:gd name="connsiteX29" fmla="*/ 12191999 w 12192000"/>
              <a:gd name="connsiteY29" fmla="*/ 0 h 6858001"/>
              <a:gd name="connsiteX30" fmla="*/ 12191999 w 12192000"/>
              <a:gd name="connsiteY30" fmla="*/ 4945677 h 6858001"/>
              <a:gd name="connsiteX31" fmla="*/ 11781278 w 12192000"/>
              <a:gd name="connsiteY31" fmla="*/ 4945677 h 6858001"/>
              <a:gd name="connsiteX32" fmla="*/ 11781278 w 12192000"/>
              <a:gd name="connsiteY32" fmla="*/ 4945550 h 6858001"/>
              <a:gd name="connsiteX33" fmla="*/ 11781151 w 12192000"/>
              <a:gd name="connsiteY33" fmla="*/ 4945677 h 6858001"/>
              <a:gd name="connsiteX34" fmla="*/ 11781278 w 12192000"/>
              <a:gd name="connsiteY34" fmla="*/ 4945677 h 6858001"/>
              <a:gd name="connsiteX35" fmla="*/ 11781278 w 12192000"/>
              <a:gd name="connsiteY35" fmla="*/ 5184916 h 6858001"/>
              <a:gd name="connsiteX36" fmla="*/ 11961120 w 12192000"/>
              <a:gd name="connsiteY36" fmla="*/ 5184916 h 6858001"/>
              <a:gd name="connsiteX37" fmla="*/ 11961120 w 12192000"/>
              <a:gd name="connsiteY37" fmla="*/ 5424281 h 6858001"/>
              <a:gd name="connsiteX38" fmla="*/ 11592422 w 12192000"/>
              <a:gd name="connsiteY38" fmla="*/ 5424281 h 6858001"/>
              <a:gd name="connsiteX39" fmla="*/ 11592422 w 12192000"/>
              <a:gd name="connsiteY39" fmla="*/ 5184916 h 6858001"/>
              <a:gd name="connsiteX40" fmla="*/ 11141009 w 12192000"/>
              <a:gd name="connsiteY40" fmla="*/ 5184916 h 6858001"/>
              <a:gd name="connsiteX41" fmla="*/ 11141009 w 12192000"/>
              <a:gd name="connsiteY41" fmla="*/ 5424281 h 6858001"/>
              <a:gd name="connsiteX42" fmla="*/ 11024140 w 12192000"/>
              <a:gd name="connsiteY42" fmla="*/ 5424281 h 6858001"/>
              <a:gd name="connsiteX43" fmla="*/ 11024140 w 12192000"/>
              <a:gd name="connsiteY43" fmla="*/ 5184916 h 6858001"/>
              <a:gd name="connsiteX44" fmla="*/ 10922571 w 12192000"/>
              <a:gd name="connsiteY44" fmla="*/ 5184916 h 6858001"/>
              <a:gd name="connsiteX45" fmla="*/ 10922571 w 12192000"/>
              <a:gd name="connsiteY45" fmla="*/ 5424281 h 6858001"/>
              <a:gd name="connsiteX46" fmla="*/ 10690294 w 12192000"/>
              <a:gd name="connsiteY46" fmla="*/ 5424281 h 6858001"/>
              <a:gd name="connsiteX47" fmla="*/ 10690294 w 12192000"/>
              <a:gd name="connsiteY47" fmla="*/ 5663647 h 6858001"/>
              <a:gd name="connsiteX48" fmla="*/ 10805575 w 12192000"/>
              <a:gd name="connsiteY48" fmla="*/ 5663647 h 6858001"/>
              <a:gd name="connsiteX49" fmla="*/ 10805575 w 12192000"/>
              <a:gd name="connsiteY49" fmla="*/ 5900729 h 6858001"/>
              <a:gd name="connsiteX50" fmla="*/ 10536987 w 12192000"/>
              <a:gd name="connsiteY50" fmla="*/ 5900729 h 6858001"/>
              <a:gd name="connsiteX51" fmla="*/ 10536987 w 12192000"/>
              <a:gd name="connsiteY51" fmla="*/ 6140031 h 6858001"/>
              <a:gd name="connsiteX52" fmla="*/ 10435417 w 12192000"/>
              <a:gd name="connsiteY52" fmla="*/ 6140031 h 6858001"/>
              <a:gd name="connsiteX53" fmla="*/ 10435417 w 12192000"/>
              <a:gd name="connsiteY53" fmla="*/ 5900729 h 6858001"/>
              <a:gd name="connsiteX54" fmla="*/ 9984004 w 12192000"/>
              <a:gd name="connsiteY54" fmla="*/ 5900729 h 6858001"/>
              <a:gd name="connsiteX55" fmla="*/ 9984004 w 12192000"/>
              <a:gd name="connsiteY55" fmla="*/ 6140031 h 6858001"/>
              <a:gd name="connsiteX56" fmla="*/ 9882435 w 12192000"/>
              <a:gd name="connsiteY56" fmla="*/ 6140031 h 6858001"/>
              <a:gd name="connsiteX57" fmla="*/ 9882435 w 12192000"/>
              <a:gd name="connsiteY57" fmla="*/ 5900729 h 6858001"/>
              <a:gd name="connsiteX58" fmla="*/ 9701894 w 12192000"/>
              <a:gd name="connsiteY58" fmla="*/ 5900729 h 6858001"/>
              <a:gd name="connsiteX59" fmla="*/ 9701894 w 12192000"/>
              <a:gd name="connsiteY59" fmla="*/ 6379397 h 6858001"/>
              <a:gd name="connsiteX60" fmla="*/ 9409311 w 12192000"/>
              <a:gd name="connsiteY60" fmla="*/ 6379397 h 6858001"/>
              <a:gd name="connsiteX61" fmla="*/ 9409311 w 12192000"/>
              <a:gd name="connsiteY61" fmla="*/ 6140031 h 6858001"/>
              <a:gd name="connsiteX62" fmla="*/ 8957072 w 12192000"/>
              <a:gd name="connsiteY62" fmla="*/ 6140031 h 6858001"/>
              <a:gd name="connsiteX63" fmla="*/ 8957072 w 12192000"/>
              <a:gd name="connsiteY63" fmla="*/ 6379397 h 6858001"/>
              <a:gd name="connsiteX64" fmla="*/ 8505659 w 12192000"/>
              <a:gd name="connsiteY64" fmla="*/ 6379397 h 6858001"/>
              <a:gd name="connsiteX65" fmla="*/ 8505659 w 12192000"/>
              <a:gd name="connsiteY65" fmla="*/ 6618762 h 6858001"/>
              <a:gd name="connsiteX66" fmla="*/ 7764835 w 12192000"/>
              <a:gd name="connsiteY66" fmla="*/ 6618762 h 6858001"/>
              <a:gd name="connsiteX67" fmla="*/ 7764835 w 12192000"/>
              <a:gd name="connsiteY67" fmla="*/ 6854385 h 6858001"/>
              <a:gd name="connsiteX68" fmla="*/ 12191999 w 12192000"/>
              <a:gd name="connsiteY68" fmla="*/ 6854385 h 6858001"/>
              <a:gd name="connsiteX69" fmla="*/ 12191999 w 12192000"/>
              <a:gd name="connsiteY69" fmla="*/ 6858000 h 6858001"/>
              <a:gd name="connsiteX70" fmla="*/ 7663392 w 12192000"/>
              <a:gd name="connsiteY70" fmla="*/ 6858000 h 6858001"/>
              <a:gd name="connsiteX71" fmla="*/ 7663392 w 12192000"/>
              <a:gd name="connsiteY71" fmla="*/ 6854258 h 6858001"/>
              <a:gd name="connsiteX72" fmla="*/ 7663392 w 12192000"/>
              <a:gd name="connsiteY72" fmla="*/ 6618635 h 6858001"/>
              <a:gd name="connsiteX73" fmla="*/ 7211979 w 12192000"/>
              <a:gd name="connsiteY73" fmla="*/ 6618635 h 6858001"/>
              <a:gd name="connsiteX74" fmla="*/ 7211979 w 12192000"/>
              <a:gd name="connsiteY74" fmla="*/ 6854258 h 6858001"/>
              <a:gd name="connsiteX75" fmla="*/ 7211979 w 12192000"/>
              <a:gd name="connsiteY75" fmla="*/ 6858000 h 6858001"/>
              <a:gd name="connsiteX76" fmla="*/ 7110473 w 12192000"/>
              <a:gd name="connsiteY76" fmla="*/ 6858000 h 6858001"/>
              <a:gd name="connsiteX77" fmla="*/ 7110473 w 12192000"/>
              <a:gd name="connsiteY77" fmla="*/ 6854258 h 6858001"/>
              <a:gd name="connsiteX78" fmla="*/ 7110473 w 12192000"/>
              <a:gd name="connsiteY78" fmla="*/ 6618635 h 6858001"/>
              <a:gd name="connsiteX79" fmla="*/ 6929870 w 12192000"/>
              <a:gd name="connsiteY79" fmla="*/ 6618635 h 6858001"/>
              <a:gd name="connsiteX80" fmla="*/ 6929870 w 12192000"/>
              <a:gd name="connsiteY80" fmla="*/ 6854258 h 6858001"/>
              <a:gd name="connsiteX81" fmla="*/ 6929870 w 12192000"/>
              <a:gd name="connsiteY81" fmla="*/ 6858000 h 6858001"/>
              <a:gd name="connsiteX82" fmla="*/ 0 w 12192000"/>
              <a:gd name="connsiteY82" fmla="*/ 685800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2192000" h="6858001">
                <a:moveTo>
                  <a:pt x="7211979" y="6858000"/>
                </a:moveTo>
                <a:lnTo>
                  <a:pt x="7663392" y="6858000"/>
                </a:lnTo>
                <a:lnTo>
                  <a:pt x="7663392" y="6858001"/>
                </a:lnTo>
                <a:lnTo>
                  <a:pt x="7211979" y="6858001"/>
                </a:lnTo>
                <a:close/>
                <a:moveTo>
                  <a:pt x="6929870" y="6858000"/>
                </a:moveTo>
                <a:lnTo>
                  <a:pt x="7110473" y="6858000"/>
                </a:lnTo>
                <a:lnTo>
                  <a:pt x="7110473" y="6858001"/>
                </a:lnTo>
                <a:lnTo>
                  <a:pt x="6929870" y="6858001"/>
                </a:lnTo>
                <a:close/>
                <a:moveTo>
                  <a:pt x="9887640" y="6379333"/>
                </a:moveTo>
                <a:lnTo>
                  <a:pt x="9989209" y="6379333"/>
                </a:lnTo>
                <a:lnTo>
                  <a:pt x="9989209" y="6618699"/>
                </a:lnTo>
                <a:lnTo>
                  <a:pt x="9887640" y="6618699"/>
                </a:lnTo>
                <a:close/>
                <a:moveTo>
                  <a:pt x="10114648" y="6139967"/>
                </a:moveTo>
                <a:lnTo>
                  <a:pt x="10295188" y="6139967"/>
                </a:lnTo>
                <a:lnTo>
                  <a:pt x="10295188" y="6379333"/>
                </a:lnTo>
                <a:lnTo>
                  <a:pt x="10114648" y="6379333"/>
                </a:lnTo>
                <a:close/>
                <a:moveTo>
                  <a:pt x="11616544" y="5663584"/>
                </a:moveTo>
                <a:lnTo>
                  <a:pt x="11781215" y="5663584"/>
                </a:lnTo>
                <a:lnTo>
                  <a:pt x="11781215" y="5900665"/>
                </a:lnTo>
                <a:lnTo>
                  <a:pt x="11616544" y="5900665"/>
                </a:lnTo>
                <a:close/>
                <a:moveTo>
                  <a:pt x="10408184" y="5424217"/>
                </a:moveTo>
                <a:lnTo>
                  <a:pt x="10408184" y="5663583"/>
                </a:lnTo>
                <a:lnTo>
                  <a:pt x="10588723" y="5663583"/>
                </a:lnTo>
                <a:lnTo>
                  <a:pt x="10588723" y="5424217"/>
                </a:lnTo>
                <a:close/>
                <a:moveTo>
                  <a:pt x="12191999" y="4945677"/>
                </a:moveTo>
                <a:lnTo>
                  <a:pt x="12192000" y="4945677"/>
                </a:lnTo>
                <a:lnTo>
                  <a:pt x="12192000" y="6854385"/>
                </a:lnTo>
                <a:lnTo>
                  <a:pt x="12191999" y="6854385"/>
                </a:lnTo>
                <a:close/>
                <a:moveTo>
                  <a:pt x="0" y="0"/>
                </a:moveTo>
                <a:lnTo>
                  <a:pt x="12191999" y="0"/>
                </a:lnTo>
                <a:lnTo>
                  <a:pt x="12191999" y="4945677"/>
                </a:lnTo>
                <a:lnTo>
                  <a:pt x="11781278" y="4945677"/>
                </a:lnTo>
                <a:lnTo>
                  <a:pt x="11781278" y="4945550"/>
                </a:lnTo>
                <a:lnTo>
                  <a:pt x="11781151" y="4945677"/>
                </a:lnTo>
                <a:lnTo>
                  <a:pt x="11781278" y="4945677"/>
                </a:lnTo>
                <a:lnTo>
                  <a:pt x="11781278" y="5184916"/>
                </a:lnTo>
                <a:lnTo>
                  <a:pt x="11961120" y="5184916"/>
                </a:lnTo>
                <a:lnTo>
                  <a:pt x="11961120" y="5424281"/>
                </a:lnTo>
                <a:lnTo>
                  <a:pt x="11592422" y="5424281"/>
                </a:lnTo>
                <a:lnTo>
                  <a:pt x="11592422" y="5184916"/>
                </a:lnTo>
                <a:lnTo>
                  <a:pt x="11141009" y="5184916"/>
                </a:lnTo>
                <a:lnTo>
                  <a:pt x="11141009" y="5424281"/>
                </a:lnTo>
                <a:lnTo>
                  <a:pt x="11024140" y="5424281"/>
                </a:lnTo>
                <a:lnTo>
                  <a:pt x="11024140" y="5184916"/>
                </a:lnTo>
                <a:lnTo>
                  <a:pt x="10922571" y="5184916"/>
                </a:lnTo>
                <a:lnTo>
                  <a:pt x="10922571" y="5424281"/>
                </a:lnTo>
                <a:lnTo>
                  <a:pt x="10690294" y="5424281"/>
                </a:lnTo>
                <a:lnTo>
                  <a:pt x="10690294" y="5663647"/>
                </a:lnTo>
                <a:lnTo>
                  <a:pt x="10805575" y="5663647"/>
                </a:lnTo>
                <a:lnTo>
                  <a:pt x="10805575" y="5900729"/>
                </a:lnTo>
                <a:lnTo>
                  <a:pt x="10536987" y="5900729"/>
                </a:lnTo>
                <a:lnTo>
                  <a:pt x="10536987" y="6140031"/>
                </a:lnTo>
                <a:lnTo>
                  <a:pt x="10435417" y="6140031"/>
                </a:lnTo>
                <a:lnTo>
                  <a:pt x="10435417" y="5900729"/>
                </a:lnTo>
                <a:lnTo>
                  <a:pt x="9984004" y="5900729"/>
                </a:lnTo>
                <a:lnTo>
                  <a:pt x="9984004" y="6140031"/>
                </a:lnTo>
                <a:lnTo>
                  <a:pt x="9882435" y="6140031"/>
                </a:lnTo>
                <a:lnTo>
                  <a:pt x="9882435" y="5900729"/>
                </a:lnTo>
                <a:lnTo>
                  <a:pt x="9701894" y="5900729"/>
                </a:lnTo>
                <a:lnTo>
                  <a:pt x="9701894" y="6379397"/>
                </a:lnTo>
                <a:lnTo>
                  <a:pt x="9409311" y="6379397"/>
                </a:lnTo>
                <a:lnTo>
                  <a:pt x="9409311" y="6140031"/>
                </a:lnTo>
                <a:lnTo>
                  <a:pt x="8957072" y="6140031"/>
                </a:lnTo>
                <a:lnTo>
                  <a:pt x="8957072" y="6379397"/>
                </a:lnTo>
                <a:lnTo>
                  <a:pt x="8505659" y="6379397"/>
                </a:lnTo>
                <a:lnTo>
                  <a:pt x="8505659" y="6618762"/>
                </a:lnTo>
                <a:lnTo>
                  <a:pt x="7764835" y="6618762"/>
                </a:lnTo>
                <a:lnTo>
                  <a:pt x="7764835" y="6854385"/>
                </a:lnTo>
                <a:lnTo>
                  <a:pt x="12191999" y="6854385"/>
                </a:lnTo>
                <a:lnTo>
                  <a:pt x="12191999" y="6858000"/>
                </a:lnTo>
                <a:lnTo>
                  <a:pt x="7663392" y="6858000"/>
                </a:lnTo>
                <a:lnTo>
                  <a:pt x="7663392" y="6854258"/>
                </a:lnTo>
                <a:lnTo>
                  <a:pt x="7663392" y="6618635"/>
                </a:lnTo>
                <a:lnTo>
                  <a:pt x="7211979" y="6618635"/>
                </a:lnTo>
                <a:lnTo>
                  <a:pt x="7211979" y="6854258"/>
                </a:lnTo>
                <a:lnTo>
                  <a:pt x="7211979" y="6858000"/>
                </a:lnTo>
                <a:lnTo>
                  <a:pt x="7110473" y="6858000"/>
                </a:lnTo>
                <a:lnTo>
                  <a:pt x="7110473" y="6854258"/>
                </a:lnTo>
                <a:lnTo>
                  <a:pt x="7110473" y="6618635"/>
                </a:lnTo>
                <a:lnTo>
                  <a:pt x="6929870" y="6618635"/>
                </a:lnTo>
                <a:lnTo>
                  <a:pt x="6929870" y="6854258"/>
                </a:lnTo>
                <a:lnTo>
                  <a:pt x="6929870" y="6858000"/>
                </a:lnTo>
                <a:lnTo>
                  <a:pt x="0" y="6858000"/>
                </a:lnTo>
                <a:close/>
              </a:path>
            </a:pathLst>
          </a:custGeom>
          <a:solidFill>
            <a:srgbClr val="CFD0D1"/>
          </a:solidFill>
        </p:spPr>
        <p:txBody>
          <a:bodyPr wrap="square">
            <a:noAutofit/>
          </a:bodyPr>
          <a:lstStyle>
            <a:lvl1pPr algn="l">
              <a:defRPr/>
            </a:lvl1pPr>
          </a:lstStyle>
          <a:p>
            <a:endParaRPr lang="en-US"/>
          </a:p>
        </p:txBody>
      </p:sp>
      <p:sp>
        <p:nvSpPr>
          <p:cNvPr id="42" name="Title 6">
            <a:extLst>
              <a:ext uri="{FF2B5EF4-FFF2-40B4-BE49-F238E27FC236}">
                <a16:creationId xmlns:a16="http://schemas.microsoft.com/office/drawing/2014/main" id="{7C47041D-0CCE-B496-7EA6-351B86AFB06F}"/>
              </a:ext>
            </a:extLst>
          </p:cNvPr>
          <p:cNvSpPr>
            <a:spLocks noGrp="1"/>
          </p:cNvSpPr>
          <p:nvPr>
            <p:ph type="title" hasCustomPrompt="1"/>
          </p:nvPr>
        </p:nvSpPr>
        <p:spPr>
          <a:xfrm>
            <a:off x="4416345" y="1149038"/>
            <a:ext cx="7020006" cy="553998"/>
          </a:xfrm>
        </p:spPr>
        <p:txBody>
          <a:bodyPr/>
          <a:lstStyle>
            <a:lvl1pPr>
              <a:lnSpc>
                <a:spcPct val="100000"/>
              </a:lnSpc>
              <a:spcBef>
                <a:spcPts val="600"/>
              </a:spcBef>
              <a:defRPr/>
            </a:lvl1pPr>
          </a:lstStyle>
          <a:p>
            <a:r>
              <a:rPr lang="en-US"/>
              <a:t>Introduction Slide</a:t>
            </a:r>
            <a:endParaRPr lang="en-GB"/>
          </a:p>
        </p:txBody>
      </p:sp>
      <p:sp>
        <p:nvSpPr>
          <p:cNvPr id="43" name="Text Placeholder 2">
            <a:extLst>
              <a:ext uri="{FF2B5EF4-FFF2-40B4-BE49-F238E27FC236}">
                <a16:creationId xmlns:a16="http://schemas.microsoft.com/office/drawing/2014/main" id="{395DBB8D-89F4-B09F-717B-D9C401687FEB}"/>
              </a:ext>
            </a:extLst>
          </p:cNvPr>
          <p:cNvSpPr>
            <a:spLocks noGrp="1"/>
          </p:cNvSpPr>
          <p:nvPr>
            <p:ph type="body" sz="quarter" idx="23" hasCustomPrompt="1"/>
          </p:nvPr>
        </p:nvSpPr>
        <p:spPr>
          <a:xfrm>
            <a:off x="4416344" y="1742414"/>
            <a:ext cx="7019925" cy="3556461"/>
          </a:xfrm>
          <a:prstGeom prst="rect">
            <a:avLst/>
          </a:prstGeom>
          <a:noFill/>
        </p:spPr>
        <p:txBody>
          <a:bodyPr lIns="0" tIns="0" rIns="0" bIns="0" numCol="2" spcCol="180000">
            <a:noAutofit/>
          </a:bodyPr>
          <a:lstStyle>
            <a:lvl1pPr>
              <a:lnSpc>
                <a:spcPct val="100000"/>
              </a:lnSpc>
              <a:spcBef>
                <a:spcPts val="600"/>
              </a:spcBef>
              <a:spcAft>
                <a:spcPts val="0"/>
              </a:spcAft>
              <a:defRPr sz="1600">
                <a:solidFill>
                  <a:schemeClr val="bg1"/>
                </a:solidFill>
              </a:defRPr>
            </a:lvl1pPr>
            <a:lvl2pPr>
              <a:lnSpc>
                <a:spcPct val="100000"/>
              </a:lnSpc>
              <a:spcBef>
                <a:spcPts val="600"/>
              </a:spcBef>
              <a:spcAft>
                <a:spcPts val="0"/>
              </a:spcAft>
              <a:defRPr sz="1600">
                <a:solidFill>
                  <a:schemeClr val="bg1"/>
                </a:solidFill>
              </a:defRPr>
            </a:lvl2pPr>
            <a:lvl3pPr>
              <a:lnSpc>
                <a:spcPct val="100000"/>
              </a:lnSpc>
              <a:spcBef>
                <a:spcPts val="600"/>
              </a:spcBef>
              <a:spcAft>
                <a:spcPts val="0"/>
              </a:spcAft>
              <a:defRPr sz="1600">
                <a:solidFill>
                  <a:schemeClr val="bg1"/>
                </a:solidFill>
              </a:defRPr>
            </a:lvl3pPr>
            <a:lvl4pPr>
              <a:lnSpc>
                <a:spcPct val="100000"/>
              </a:lnSpc>
              <a:spcBef>
                <a:spcPts val="600"/>
              </a:spcBef>
              <a:spcAft>
                <a:spcPts val="0"/>
              </a:spcAft>
              <a:buClrTx/>
              <a:defRPr sz="1600">
                <a:solidFill>
                  <a:schemeClr val="bg1"/>
                </a:solidFill>
              </a:defRPr>
            </a:lvl4pPr>
            <a:lvl5pPr>
              <a:lnSpc>
                <a:spcPct val="100000"/>
              </a:lnSpc>
              <a:spcBef>
                <a:spcPts val="600"/>
              </a:spcBef>
              <a:spcAft>
                <a:spcPts val="0"/>
              </a:spcAft>
              <a:buClrTx/>
              <a:defRPr sz="1600">
                <a:solidFill>
                  <a:schemeClr val="bg1"/>
                </a:solidFill>
              </a:defRPr>
            </a:lvl5pPr>
          </a:lstStyle>
          <a:p>
            <a:pPr lvl="0"/>
            <a:r>
              <a:rPr lang="en-GB"/>
              <a:t>Edit Master text styles</a:t>
            </a:r>
          </a:p>
          <a:p>
            <a:pPr lvl="1"/>
            <a:r>
              <a:rPr lang="en-GB"/>
              <a:t>Second level</a:t>
            </a:r>
          </a:p>
          <a:p>
            <a:pPr lvl="2"/>
            <a:r>
              <a:rPr lang="en-GB"/>
              <a:t>Third level</a:t>
            </a:r>
          </a:p>
        </p:txBody>
      </p:sp>
      <p:sp>
        <p:nvSpPr>
          <p:cNvPr id="45" name="Date Placeholder 10">
            <a:extLst>
              <a:ext uri="{FF2B5EF4-FFF2-40B4-BE49-F238E27FC236}">
                <a16:creationId xmlns:a16="http://schemas.microsoft.com/office/drawing/2014/main" id="{65B1D35C-EC82-82D7-97EE-E187DF0426AA}"/>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1"/>
                </a:solidFill>
              </a:defRPr>
            </a:lvl1pPr>
          </a:lstStyle>
          <a:p>
            <a:fld id="{EEBB7102-8CE0-B445-868C-6506AF4D0EAF}" type="datetime4">
              <a:rPr lang="en-GB" smtClean="0"/>
              <a:t>29 October 2025</a:t>
            </a:fld>
            <a:endParaRPr lang="en-US"/>
          </a:p>
        </p:txBody>
      </p:sp>
      <p:sp>
        <p:nvSpPr>
          <p:cNvPr id="4" name="Slide Number Placeholder 2">
            <a:extLst>
              <a:ext uri="{FF2B5EF4-FFF2-40B4-BE49-F238E27FC236}">
                <a16:creationId xmlns:a16="http://schemas.microsoft.com/office/drawing/2014/main" id="{A5B03538-EFF8-882F-38A7-6F681D9FB05A}"/>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1"/>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2871791690"/>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preserve="1" userDrawn="1">
  <p:cSld name="Photo and text layout 1">
    <p:spTree>
      <p:nvGrpSpPr>
        <p:cNvPr id="1" name=""/>
        <p:cNvGrpSpPr/>
        <p:nvPr/>
      </p:nvGrpSpPr>
      <p:grpSpPr>
        <a:xfrm>
          <a:off x="0" y="0"/>
          <a:ext cx="0" cy="0"/>
          <a:chOff x="0" y="0"/>
          <a:chExt cx="0" cy="0"/>
        </a:xfrm>
      </p:grpSpPr>
      <p:pic>
        <p:nvPicPr>
          <p:cNvPr id="16" name="Graphic 15">
            <a:extLst>
              <a:ext uri="{FF2B5EF4-FFF2-40B4-BE49-F238E27FC236}">
                <a16:creationId xmlns:a16="http://schemas.microsoft.com/office/drawing/2014/main" id="{AD2C749E-6DD4-1102-2E96-0961E97858C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4" name="Title Placeholder 13">
            <a:extLst>
              <a:ext uri="{FF2B5EF4-FFF2-40B4-BE49-F238E27FC236}">
                <a16:creationId xmlns:a16="http://schemas.microsoft.com/office/drawing/2014/main" id="{F9FB6AB4-BD52-E671-219E-770825A0F405}"/>
              </a:ext>
            </a:extLst>
          </p:cNvPr>
          <p:cNvSpPr>
            <a:spLocks noGrp="1"/>
          </p:cNvSpPr>
          <p:nvPr>
            <p:ph type="title" hasCustomPrompt="1"/>
          </p:nvPr>
        </p:nvSpPr>
        <p:spPr>
          <a:xfrm>
            <a:off x="5556008" y="709937"/>
            <a:ext cx="5880340"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Title – make it punchy!</a:t>
            </a:r>
            <a:endParaRPr lang="en-GB"/>
          </a:p>
        </p:txBody>
      </p:sp>
      <p:sp>
        <p:nvSpPr>
          <p:cNvPr id="7" name="Body master placeholder">
            <a:extLst>
              <a:ext uri="{FF2B5EF4-FFF2-40B4-BE49-F238E27FC236}">
                <a16:creationId xmlns:a16="http://schemas.microsoft.com/office/drawing/2014/main" id="{0D310962-5FBE-CEB4-6F99-AADF329660A0}"/>
              </a:ext>
            </a:extLst>
          </p:cNvPr>
          <p:cNvSpPr>
            <a:spLocks noGrp="1"/>
          </p:cNvSpPr>
          <p:nvPr>
            <p:ph idx="1"/>
          </p:nvPr>
        </p:nvSpPr>
        <p:spPr>
          <a:xfrm>
            <a:off x="5556008" y="1989024"/>
            <a:ext cx="5898660" cy="4200639"/>
          </a:xfrm>
          <a:prstGeom prst="rect">
            <a:avLst/>
          </a:prstGeom>
        </p:spPr>
        <p:txBody>
          <a:bodyPr vert="horz" lIns="0" tIns="0" rIns="0" bIns="0" rtlCol="0">
            <a:noAutofit/>
          </a:bodyPr>
          <a:lstStyle>
            <a:lvl1pPr>
              <a:defRPr sz="1600">
                <a:solidFill>
                  <a:schemeClr val="accent4"/>
                </a:solidFill>
              </a:defRPr>
            </a:lvl1pPr>
            <a:lvl2pPr>
              <a:defRPr sz="1600">
                <a:solidFill>
                  <a:schemeClr val="accent4"/>
                </a:solidFill>
              </a:defRPr>
            </a:lvl2pPr>
            <a:lvl3pPr>
              <a:defRPr sz="1600">
                <a:solidFill>
                  <a:schemeClr val="accent4"/>
                </a:solidFill>
              </a:defRPr>
            </a:lvl3pPr>
            <a:lvl4pPr>
              <a:defRPr sz="1400"/>
            </a:lvl4pPr>
            <a:lvl5pPr>
              <a:defRPr sz="1400"/>
            </a:lvl5pPr>
          </a:lstStyle>
          <a:p>
            <a:pPr lvl="0"/>
            <a:r>
              <a:rPr lang="en-US"/>
              <a:t>Click to edit Master text styles</a:t>
            </a:r>
          </a:p>
          <a:p>
            <a:pPr lvl="1"/>
            <a:r>
              <a:rPr lang="en-US"/>
              <a:t>Second level</a:t>
            </a:r>
          </a:p>
          <a:p>
            <a:pPr lvl="2"/>
            <a:r>
              <a:rPr lang="en-US"/>
              <a:t>Third level</a:t>
            </a:r>
          </a:p>
        </p:txBody>
      </p:sp>
      <p:sp>
        <p:nvSpPr>
          <p:cNvPr id="11" name="Text Placeholder 10">
            <a:extLst>
              <a:ext uri="{FF2B5EF4-FFF2-40B4-BE49-F238E27FC236}">
                <a16:creationId xmlns:a16="http://schemas.microsoft.com/office/drawing/2014/main" id="{460E8A7E-F71F-3971-4112-C151A2EA65D4}"/>
              </a:ext>
            </a:extLst>
          </p:cNvPr>
          <p:cNvSpPr>
            <a:spLocks noGrp="1"/>
          </p:cNvSpPr>
          <p:nvPr>
            <p:ph type="body" sz="quarter" idx="16" hasCustomPrompt="1"/>
          </p:nvPr>
        </p:nvSpPr>
        <p:spPr>
          <a:xfrm>
            <a:off x="5556007" y="1569924"/>
            <a:ext cx="5880341" cy="419100"/>
          </a:xfrm>
        </p:spPr>
        <p:txBody>
          <a:bodyPr/>
          <a:lstStyle>
            <a:lvl1pPr>
              <a:defRPr sz="2000" b="1">
                <a:solidFill>
                  <a:schemeClr val="tx2"/>
                </a:solidFill>
              </a:defRPr>
            </a:lvl1pPr>
          </a:lstStyle>
          <a:p>
            <a:pPr lvl="0"/>
            <a:r>
              <a:rPr lang="en-GB"/>
              <a:t>Heading</a:t>
            </a:r>
          </a:p>
        </p:txBody>
      </p:sp>
      <p:sp>
        <p:nvSpPr>
          <p:cNvPr id="27" name="Picture Placeholder 26">
            <a:extLst>
              <a:ext uri="{FF2B5EF4-FFF2-40B4-BE49-F238E27FC236}">
                <a16:creationId xmlns:a16="http://schemas.microsoft.com/office/drawing/2014/main" id="{BF48D752-9287-95B9-FAA6-9C6985A15047}"/>
              </a:ext>
            </a:extLst>
          </p:cNvPr>
          <p:cNvSpPr>
            <a:spLocks noGrp="1"/>
          </p:cNvSpPr>
          <p:nvPr>
            <p:ph type="pic" sz="quarter" idx="17"/>
          </p:nvPr>
        </p:nvSpPr>
        <p:spPr>
          <a:xfrm>
            <a:off x="0" y="0"/>
            <a:ext cx="5316538" cy="6858000"/>
          </a:xfrm>
          <a:custGeom>
            <a:avLst/>
            <a:gdLst>
              <a:gd name="connsiteX0" fmla="*/ 755651 w 5316538"/>
              <a:gd name="connsiteY0" fmla="*/ 709937 h 6858000"/>
              <a:gd name="connsiteX1" fmla="*/ 755651 w 5316538"/>
              <a:gd name="connsiteY1" fmla="*/ 1263935 h 6858000"/>
              <a:gd name="connsiteX2" fmla="*/ 1015764 w 5316538"/>
              <a:gd name="connsiteY2" fmla="*/ 1263935 h 6858000"/>
              <a:gd name="connsiteX3" fmla="*/ 1015764 w 5316538"/>
              <a:gd name="connsiteY3" fmla="*/ 709937 h 6858000"/>
              <a:gd name="connsiteX4" fmla="*/ 1096769 w 5316538"/>
              <a:gd name="connsiteY4" fmla="*/ 709937 h 6858000"/>
              <a:gd name="connsiteX5" fmla="*/ 1096769 w 5316538"/>
              <a:gd name="connsiteY5" fmla="*/ 1263935 h 6858000"/>
              <a:gd name="connsiteX6" fmla="*/ 1940364 w 5316538"/>
              <a:gd name="connsiteY6" fmla="*/ 1263935 h 6858000"/>
              <a:gd name="connsiteX7" fmla="*/ 1940364 w 5316538"/>
              <a:gd name="connsiteY7" fmla="*/ 709937 h 6858000"/>
              <a:gd name="connsiteX8" fmla="*/ 0 w 5316538"/>
              <a:gd name="connsiteY8" fmla="*/ 0 h 6858000"/>
              <a:gd name="connsiteX9" fmla="*/ 5316538 w 5316538"/>
              <a:gd name="connsiteY9" fmla="*/ 0 h 6858000"/>
              <a:gd name="connsiteX10" fmla="*/ 5316538 w 5316538"/>
              <a:gd name="connsiteY10" fmla="*/ 709937 h 6858000"/>
              <a:gd name="connsiteX11" fmla="*/ 2021369 w 5316538"/>
              <a:gd name="connsiteY11" fmla="*/ 709937 h 6858000"/>
              <a:gd name="connsiteX12" fmla="*/ 2021369 w 5316538"/>
              <a:gd name="connsiteY12" fmla="*/ 1263935 h 6858000"/>
              <a:gd name="connsiteX13" fmla="*/ 5316538 w 5316538"/>
              <a:gd name="connsiteY13" fmla="*/ 1263935 h 6858000"/>
              <a:gd name="connsiteX14" fmla="*/ 5316538 w 5316538"/>
              <a:gd name="connsiteY14" fmla="*/ 6858000 h 6858000"/>
              <a:gd name="connsiteX15" fmla="*/ 0 w 5316538"/>
              <a:gd name="connsiteY1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316538" h="6858000">
                <a:moveTo>
                  <a:pt x="755651" y="709937"/>
                </a:moveTo>
                <a:lnTo>
                  <a:pt x="755651" y="1263935"/>
                </a:lnTo>
                <a:lnTo>
                  <a:pt x="1015764" y="1263935"/>
                </a:lnTo>
                <a:lnTo>
                  <a:pt x="1015764" y="709937"/>
                </a:lnTo>
                <a:close/>
                <a:moveTo>
                  <a:pt x="1096769" y="709937"/>
                </a:moveTo>
                <a:lnTo>
                  <a:pt x="1096769" y="1263935"/>
                </a:lnTo>
                <a:lnTo>
                  <a:pt x="1940364" y="1263935"/>
                </a:lnTo>
                <a:lnTo>
                  <a:pt x="1940364" y="709937"/>
                </a:lnTo>
                <a:close/>
                <a:moveTo>
                  <a:pt x="0" y="0"/>
                </a:moveTo>
                <a:lnTo>
                  <a:pt x="5316538" y="0"/>
                </a:lnTo>
                <a:lnTo>
                  <a:pt x="5316538" y="709937"/>
                </a:lnTo>
                <a:lnTo>
                  <a:pt x="2021369" y="709937"/>
                </a:lnTo>
                <a:lnTo>
                  <a:pt x="2021369" y="1263935"/>
                </a:lnTo>
                <a:lnTo>
                  <a:pt x="5316538" y="1263935"/>
                </a:lnTo>
                <a:lnTo>
                  <a:pt x="5316538" y="6858000"/>
                </a:lnTo>
                <a:lnTo>
                  <a:pt x="0" y="6858000"/>
                </a:lnTo>
                <a:close/>
              </a:path>
            </a:pathLst>
          </a:custGeom>
          <a:solidFill>
            <a:srgbClr val="CFD0D1"/>
          </a:solidFill>
        </p:spPr>
        <p:txBody>
          <a:bodyPr wrap="square">
            <a:noAutofit/>
          </a:bodyPr>
          <a:lstStyle/>
          <a:p>
            <a:endParaRPr lang="en-US"/>
          </a:p>
        </p:txBody>
      </p:sp>
      <p:sp>
        <p:nvSpPr>
          <p:cNvPr id="5" name="Date Placeholder 10">
            <a:extLst>
              <a:ext uri="{FF2B5EF4-FFF2-40B4-BE49-F238E27FC236}">
                <a16:creationId xmlns:a16="http://schemas.microsoft.com/office/drawing/2014/main" id="{31F374B0-7DE4-09E1-F71F-795F61BF6786}"/>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1"/>
                </a:solidFill>
              </a:defRPr>
            </a:lvl1pPr>
          </a:lstStyle>
          <a:p>
            <a:fld id="{41239B9F-121A-4E4E-8E24-429B21B31C11}" type="datetime4">
              <a:rPr lang="en-GB" smtClean="0"/>
              <a:t>29 October 2025</a:t>
            </a:fld>
            <a:endParaRPr lang="en-US"/>
          </a:p>
        </p:txBody>
      </p:sp>
      <p:sp>
        <p:nvSpPr>
          <p:cNvPr id="6" name="Rectangle 5">
            <a:extLst>
              <a:ext uri="{FF2B5EF4-FFF2-40B4-BE49-F238E27FC236}">
                <a16:creationId xmlns:a16="http://schemas.microsoft.com/office/drawing/2014/main" id="{624E6470-A545-0955-0377-2236944F3EB5}"/>
              </a:ext>
            </a:extLst>
          </p:cNvPr>
          <p:cNvSpPr/>
          <p:nvPr userDrawn="1"/>
        </p:nvSpPr>
        <p:spPr>
          <a:xfrm>
            <a:off x="8075966" y="-1070925"/>
            <a:ext cx="4116033" cy="89998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
        <p:nvSpPr>
          <p:cNvPr id="8" name="Slide Number Placeholder 2">
            <a:extLst>
              <a:ext uri="{FF2B5EF4-FFF2-40B4-BE49-F238E27FC236}">
                <a16:creationId xmlns:a16="http://schemas.microsoft.com/office/drawing/2014/main" id="{1C2421EF-A1F7-84D7-B95A-455C5E5FF6DB}"/>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021EBEEB-9649-2F67-270F-05638CA5842A}"/>
              </a:ext>
            </a:extLst>
          </p:cNvPr>
          <p:cNvGrpSpPr/>
          <p:nvPr userDrawn="1"/>
        </p:nvGrpSpPr>
        <p:grpSpPr>
          <a:xfrm>
            <a:off x="10863102" y="309052"/>
            <a:ext cx="911847" cy="382707"/>
            <a:chOff x="7459170" y="481236"/>
            <a:chExt cx="2697427" cy="1132124"/>
          </a:xfrm>
        </p:grpSpPr>
        <p:sp>
          <p:nvSpPr>
            <p:cNvPr id="3" name="Freeform 2">
              <a:extLst>
                <a:ext uri="{FF2B5EF4-FFF2-40B4-BE49-F238E27FC236}">
                  <a16:creationId xmlns:a16="http://schemas.microsoft.com/office/drawing/2014/main" id="{4719A416-9CCB-531C-7884-9C1AAF398A3F}"/>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B0D994CE-6A60-46F5-6BF2-148330264ABC}"/>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480115B-2089-3A84-28B5-C741692F66A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9F81584-6436-3402-B44A-D71A8A17404C}"/>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EFA7E849-B7BF-76F8-DE20-F5FD1944DED3}"/>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1B1CDEE-D9E5-4608-9586-526E6590051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2CF0FFBC-56FB-74A2-CA4F-7B6D767DB1F0}"/>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958689843"/>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userDrawn="1">
  <p:cSld name="Photo and text layout 2">
    <p:spTree>
      <p:nvGrpSpPr>
        <p:cNvPr id="1" name=""/>
        <p:cNvGrpSpPr/>
        <p:nvPr/>
      </p:nvGrpSpPr>
      <p:grpSpPr>
        <a:xfrm>
          <a:off x="0" y="0"/>
          <a:ext cx="0" cy="0"/>
          <a:chOff x="0" y="0"/>
          <a:chExt cx="0" cy="0"/>
        </a:xfrm>
      </p:grpSpPr>
      <p:pic>
        <p:nvPicPr>
          <p:cNvPr id="13" name="Graphic 12">
            <a:extLst>
              <a:ext uri="{FF2B5EF4-FFF2-40B4-BE49-F238E27FC236}">
                <a16:creationId xmlns:a16="http://schemas.microsoft.com/office/drawing/2014/main" id="{B2D54EFE-4F9F-632D-8DFF-C14A10F3A0FE}"/>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649" y="18981"/>
            <a:ext cx="12188351" cy="6839019"/>
          </a:xfrm>
          <a:prstGeom prst="rect">
            <a:avLst/>
          </a:prstGeom>
        </p:spPr>
      </p:pic>
      <p:sp>
        <p:nvSpPr>
          <p:cNvPr id="4" name="Title Placeholder 13">
            <a:extLst>
              <a:ext uri="{FF2B5EF4-FFF2-40B4-BE49-F238E27FC236}">
                <a16:creationId xmlns:a16="http://schemas.microsoft.com/office/drawing/2014/main" id="{F9FB6AB4-BD52-E671-219E-770825A0F405}"/>
              </a:ext>
            </a:extLst>
          </p:cNvPr>
          <p:cNvSpPr>
            <a:spLocks noGrp="1"/>
          </p:cNvSpPr>
          <p:nvPr>
            <p:ph type="title" hasCustomPrompt="1"/>
          </p:nvPr>
        </p:nvSpPr>
        <p:spPr>
          <a:xfrm>
            <a:off x="5556008" y="709937"/>
            <a:ext cx="5898658"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Portrait image slide</a:t>
            </a:r>
            <a:endParaRPr lang="en-GB"/>
          </a:p>
        </p:txBody>
      </p:sp>
      <p:sp>
        <p:nvSpPr>
          <p:cNvPr id="7" name="Body master placeholder">
            <a:extLst>
              <a:ext uri="{FF2B5EF4-FFF2-40B4-BE49-F238E27FC236}">
                <a16:creationId xmlns:a16="http://schemas.microsoft.com/office/drawing/2014/main" id="{0D310962-5FBE-CEB4-6F99-AADF329660A0}"/>
              </a:ext>
            </a:extLst>
          </p:cNvPr>
          <p:cNvSpPr>
            <a:spLocks noGrp="1"/>
          </p:cNvSpPr>
          <p:nvPr>
            <p:ph idx="1"/>
          </p:nvPr>
        </p:nvSpPr>
        <p:spPr>
          <a:xfrm>
            <a:off x="5556008" y="1989024"/>
            <a:ext cx="5898660" cy="4200639"/>
          </a:xfrm>
          <a:prstGeom prst="rect">
            <a:avLst/>
          </a:prstGeom>
        </p:spPr>
        <p:txBody>
          <a:bodyPr vert="horz" lIns="0" tIns="0" rIns="0" bIns="0" rtlCol="0">
            <a:noAutofit/>
          </a:bodyPr>
          <a:lstStyle>
            <a:lvl1pPr>
              <a:defRPr sz="1600">
                <a:solidFill>
                  <a:schemeClr val="accent4"/>
                </a:solidFill>
              </a:defRPr>
            </a:lvl1pPr>
            <a:lvl2pPr>
              <a:defRPr sz="1600">
                <a:solidFill>
                  <a:schemeClr val="accent4"/>
                </a:solidFill>
              </a:defRPr>
            </a:lvl2pPr>
            <a:lvl3pPr>
              <a:defRPr sz="1600">
                <a:solidFill>
                  <a:schemeClr val="accent4"/>
                </a:solidFill>
              </a:defRPr>
            </a:lvl3pPr>
            <a:lvl4pPr>
              <a:defRPr sz="1400"/>
            </a:lvl4pPr>
            <a:lvl5pPr>
              <a:defRPr sz="1400"/>
            </a:lvl5pPr>
          </a:lstStyle>
          <a:p>
            <a:pPr lvl="0"/>
            <a:r>
              <a:rPr lang="en-US"/>
              <a:t>Click to edit Master text styles</a:t>
            </a:r>
          </a:p>
          <a:p>
            <a:pPr lvl="1"/>
            <a:r>
              <a:rPr lang="en-US"/>
              <a:t>Second level</a:t>
            </a:r>
          </a:p>
          <a:p>
            <a:pPr lvl="2"/>
            <a:r>
              <a:rPr lang="en-US"/>
              <a:t>Third level</a:t>
            </a:r>
          </a:p>
        </p:txBody>
      </p:sp>
      <p:sp>
        <p:nvSpPr>
          <p:cNvPr id="11" name="Text Placeholder 10">
            <a:extLst>
              <a:ext uri="{FF2B5EF4-FFF2-40B4-BE49-F238E27FC236}">
                <a16:creationId xmlns:a16="http://schemas.microsoft.com/office/drawing/2014/main" id="{460E8A7E-F71F-3971-4112-C151A2EA65D4}"/>
              </a:ext>
            </a:extLst>
          </p:cNvPr>
          <p:cNvSpPr>
            <a:spLocks noGrp="1"/>
          </p:cNvSpPr>
          <p:nvPr>
            <p:ph type="body" sz="quarter" idx="16" hasCustomPrompt="1"/>
          </p:nvPr>
        </p:nvSpPr>
        <p:spPr>
          <a:xfrm>
            <a:off x="5556007" y="1569924"/>
            <a:ext cx="5898659" cy="419100"/>
          </a:xfrm>
        </p:spPr>
        <p:txBody>
          <a:bodyPr/>
          <a:lstStyle>
            <a:lvl1pPr>
              <a:defRPr sz="2000" b="1">
                <a:solidFill>
                  <a:schemeClr val="tx2"/>
                </a:solidFill>
              </a:defRPr>
            </a:lvl1pPr>
          </a:lstStyle>
          <a:p>
            <a:pPr lvl="0"/>
            <a:r>
              <a:rPr lang="en-GB"/>
              <a:t>Heading</a:t>
            </a:r>
          </a:p>
        </p:txBody>
      </p:sp>
      <p:sp>
        <p:nvSpPr>
          <p:cNvPr id="6" name="Date Placeholder 10">
            <a:extLst>
              <a:ext uri="{FF2B5EF4-FFF2-40B4-BE49-F238E27FC236}">
                <a16:creationId xmlns:a16="http://schemas.microsoft.com/office/drawing/2014/main" id="{20D4BF57-83DC-26DC-EA09-7322E458CB01}"/>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1"/>
                </a:solidFill>
              </a:defRPr>
            </a:lvl1pPr>
          </a:lstStyle>
          <a:p>
            <a:fld id="{A73E7ABF-5DFC-544E-A6C6-D2D27CA3A243}" type="datetime4">
              <a:rPr lang="en-GB" smtClean="0"/>
              <a:t>29 October 2025</a:t>
            </a:fld>
            <a:endParaRPr lang="en-US"/>
          </a:p>
        </p:txBody>
      </p:sp>
      <p:grpSp>
        <p:nvGrpSpPr>
          <p:cNvPr id="8" name="Group 7">
            <a:extLst>
              <a:ext uri="{FF2B5EF4-FFF2-40B4-BE49-F238E27FC236}">
                <a16:creationId xmlns:a16="http://schemas.microsoft.com/office/drawing/2014/main" id="{22474EBA-DA81-61A1-1FAD-7799C10C869D}"/>
              </a:ext>
            </a:extLst>
          </p:cNvPr>
          <p:cNvGrpSpPr/>
          <p:nvPr userDrawn="1">
            <p:custDataLst>
              <p:tags r:id="rId1"/>
            </p:custDataLst>
          </p:nvPr>
        </p:nvGrpSpPr>
        <p:grpSpPr>
          <a:xfrm flipV="1">
            <a:off x="815974" y="6238225"/>
            <a:ext cx="4500564" cy="45719"/>
            <a:chOff x="35335" y="-555561"/>
            <a:chExt cx="5151592" cy="555609"/>
          </a:xfrm>
          <a:solidFill>
            <a:schemeClr val="bg1"/>
          </a:solidFill>
        </p:grpSpPr>
        <p:sp>
          <p:nvSpPr>
            <p:cNvPr id="9" name="Rectangle 8">
              <a:extLst>
                <a:ext uri="{FF2B5EF4-FFF2-40B4-BE49-F238E27FC236}">
                  <a16:creationId xmlns:a16="http://schemas.microsoft.com/office/drawing/2014/main" id="{DD679DDB-41A9-9365-91C5-5C162E856A63}"/>
                </a:ext>
              </a:extLst>
            </p:cNvPr>
            <p:cNvSpPr/>
            <p:nvPr userDrawn="1"/>
          </p:nvSpPr>
          <p:spPr>
            <a:xfrm>
              <a:off x="35335" y="-555561"/>
              <a:ext cx="824981" cy="555597"/>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0" name="Rectangle 9">
              <a:extLst>
                <a:ext uri="{FF2B5EF4-FFF2-40B4-BE49-F238E27FC236}">
                  <a16:creationId xmlns:a16="http://schemas.microsoft.com/office/drawing/2014/main" id="{7FCCBAB8-DA67-C504-C142-B037883B6B1A}"/>
                </a:ext>
              </a:extLst>
            </p:cNvPr>
            <p:cNvSpPr/>
            <p:nvPr userDrawn="1"/>
          </p:nvSpPr>
          <p:spPr>
            <a:xfrm>
              <a:off x="1065656" y="-555561"/>
              <a:ext cx="1853482" cy="555585"/>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2" name="Rectangle 11">
              <a:extLst>
                <a:ext uri="{FF2B5EF4-FFF2-40B4-BE49-F238E27FC236}">
                  <a16:creationId xmlns:a16="http://schemas.microsoft.com/office/drawing/2014/main" id="{E0F25D04-7F80-B0AF-7653-D1AFB15FF058}"/>
                </a:ext>
              </a:extLst>
            </p:cNvPr>
            <p:cNvSpPr/>
            <p:nvPr userDrawn="1"/>
          </p:nvSpPr>
          <p:spPr>
            <a:xfrm>
              <a:off x="3111754" y="-555561"/>
              <a:ext cx="2075173" cy="55560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grpSp>
      <p:sp>
        <p:nvSpPr>
          <p:cNvPr id="15" name="Picture Placeholder 14">
            <a:extLst>
              <a:ext uri="{FF2B5EF4-FFF2-40B4-BE49-F238E27FC236}">
                <a16:creationId xmlns:a16="http://schemas.microsoft.com/office/drawing/2014/main" id="{F5E88FDD-0F31-872B-BDE0-BC9B4519557A}"/>
              </a:ext>
            </a:extLst>
          </p:cNvPr>
          <p:cNvSpPr>
            <a:spLocks noGrp="1"/>
          </p:cNvSpPr>
          <p:nvPr>
            <p:ph type="pic" sz="quarter" idx="17"/>
          </p:nvPr>
        </p:nvSpPr>
        <p:spPr>
          <a:xfrm>
            <a:off x="0" y="0"/>
            <a:ext cx="5316538" cy="6858000"/>
          </a:xfrm>
        </p:spPr>
        <p:txBody>
          <a:bodyPr/>
          <a:lstStyle/>
          <a:p>
            <a:endParaRPr lang="en-US"/>
          </a:p>
        </p:txBody>
      </p:sp>
      <p:sp>
        <p:nvSpPr>
          <p:cNvPr id="16" name="Rectangle 15">
            <a:extLst>
              <a:ext uri="{FF2B5EF4-FFF2-40B4-BE49-F238E27FC236}">
                <a16:creationId xmlns:a16="http://schemas.microsoft.com/office/drawing/2014/main" id="{1741C5AC-2A83-09A9-155E-F55C71587227}"/>
              </a:ext>
            </a:extLst>
          </p:cNvPr>
          <p:cNvSpPr/>
          <p:nvPr userDrawn="1"/>
        </p:nvSpPr>
        <p:spPr>
          <a:xfrm>
            <a:off x="8075966" y="-1070925"/>
            <a:ext cx="4116033" cy="89998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
        <p:nvSpPr>
          <p:cNvPr id="17" name="Slide Number Placeholder 2">
            <a:extLst>
              <a:ext uri="{FF2B5EF4-FFF2-40B4-BE49-F238E27FC236}">
                <a16:creationId xmlns:a16="http://schemas.microsoft.com/office/drawing/2014/main" id="{CB98C4E7-5648-69C0-BF91-59338C2260F6}"/>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6E7C94C2-3B85-3680-77AF-9B130184B3FE}"/>
              </a:ext>
            </a:extLst>
          </p:cNvPr>
          <p:cNvGrpSpPr/>
          <p:nvPr userDrawn="1"/>
        </p:nvGrpSpPr>
        <p:grpSpPr>
          <a:xfrm>
            <a:off x="10863102" y="309052"/>
            <a:ext cx="911847" cy="382707"/>
            <a:chOff x="7459170" y="481236"/>
            <a:chExt cx="2697427" cy="1132124"/>
          </a:xfrm>
        </p:grpSpPr>
        <p:sp>
          <p:nvSpPr>
            <p:cNvPr id="3" name="Freeform 2">
              <a:extLst>
                <a:ext uri="{FF2B5EF4-FFF2-40B4-BE49-F238E27FC236}">
                  <a16:creationId xmlns:a16="http://schemas.microsoft.com/office/drawing/2014/main" id="{B8305C9F-D43E-00E3-DF02-276990E67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5" name="Freeform 4">
              <a:extLst>
                <a:ext uri="{FF2B5EF4-FFF2-40B4-BE49-F238E27FC236}">
                  <a16:creationId xmlns:a16="http://schemas.microsoft.com/office/drawing/2014/main" id="{B8E3BE67-A89D-C28E-570F-B22B7D7A1488}"/>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EFD1A924-7CB5-1A5E-5BEE-34EE022CEE6A}"/>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347D91C7-F652-198C-14F8-F97A8F0D8C3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FB29A924-63D9-0C53-B374-2C50FCC2029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02B58657-22A7-4B89-DF1D-5FFC043A7C27}"/>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F6A3D595-E3E6-4D8B-EEFA-6E66BC561346}"/>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480561706"/>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preserve="1" userDrawn="1">
  <p:cSld name="Pull-out slide">
    <p:bg>
      <p:bgPr>
        <a:solidFill>
          <a:schemeClr val="bg1"/>
        </a:solidFill>
        <a:effectLst/>
      </p:bgPr>
    </p:bg>
    <p:spTree>
      <p:nvGrpSpPr>
        <p:cNvPr id="1" name=""/>
        <p:cNvGrpSpPr/>
        <p:nvPr/>
      </p:nvGrpSpPr>
      <p:grpSpPr>
        <a:xfrm>
          <a:off x="0" y="0"/>
          <a:ext cx="0" cy="0"/>
          <a:chOff x="0" y="0"/>
          <a:chExt cx="0" cy="0"/>
        </a:xfrm>
      </p:grpSpPr>
      <p:sp>
        <p:nvSpPr>
          <p:cNvPr id="31" name="Rectangle 30">
            <a:extLst>
              <a:ext uri="{FF2B5EF4-FFF2-40B4-BE49-F238E27FC236}">
                <a16:creationId xmlns:a16="http://schemas.microsoft.com/office/drawing/2014/main" id="{932EE61A-11F8-AEE3-93E6-5EF2A5853A09}"/>
              </a:ext>
            </a:extLst>
          </p:cNvPr>
          <p:cNvSpPr/>
          <p:nvPr userDrawn="1"/>
        </p:nvSpPr>
        <p:spPr>
          <a:xfrm>
            <a:off x="6695990" y="3788994"/>
            <a:ext cx="5496010" cy="3069006"/>
          </a:xfrm>
          <a:prstGeom prst="rect">
            <a:avLst/>
          </a:prstGeom>
          <a:solidFill>
            <a:srgbClr val="E7E7E8"/>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Picture Placeholder 40">
            <a:extLst>
              <a:ext uri="{FF2B5EF4-FFF2-40B4-BE49-F238E27FC236}">
                <a16:creationId xmlns:a16="http://schemas.microsoft.com/office/drawing/2014/main" id="{1C302E52-07D0-1F59-60AC-6A2EA40253BC}"/>
              </a:ext>
            </a:extLst>
          </p:cNvPr>
          <p:cNvSpPr>
            <a:spLocks noGrp="1"/>
          </p:cNvSpPr>
          <p:nvPr>
            <p:ph type="pic" sz="quarter" idx="24"/>
          </p:nvPr>
        </p:nvSpPr>
        <p:spPr>
          <a:xfrm>
            <a:off x="0" y="0"/>
            <a:ext cx="12192000" cy="6858001"/>
          </a:xfrm>
          <a:custGeom>
            <a:avLst/>
            <a:gdLst>
              <a:gd name="connsiteX0" fmla="*/ 7211979 w 12192000"/>
              <a:gd name="connsiteY0" fmla="*/ 6858000 h 6858001"/>
              <a:gd name="connsiteX1" fmla="*/ 7663392 w 12192000"/>
              <a:gd name="connsiteY1" fmla="*/ 6858000 h 6858001"/>
              <a:gd name="connsiteX2" fmla="*/ 7663392 w 12192000"/>
              <a:gd name="connsiteY2" fmla="*/ 6858001 h 6858001"/>
              <a:gd name="connsiteX3" fmla="*/ 7211979 w 12192000"/>
              <a:gd name="connsiteY3" fmla="*/ 6858001 h 6858001"/>
              <a:gd name="connsiteX4" fmla="*/ 6929870 w 12192000"/>
              <a:gd name="connsiteY4" fmla="*/ 6858000 h 6858001"/>
              <a:gd name="connsiteX5" fmla="*/ 7110473 w 12192000"/>
              <a:gd name="connsiteY5" fmla="*/ 6858000 h 6858001"/>
              <a:gd name="connsiteX6" fmla="*/ 7110473 w 12192000"/>
              <a:gd name="connsiteY6" fmla="*/ 6858001 h 6858001"/>
              <a:gd name="connsiteX7" fmla="*/ 6929870 w 12192000"/>
              <a:gd name="connsiteY7" fmla="*/ 6858001 h 6858001"/>
              <a:gd name="connsiteX8" fmla="*/ 9887640 w 12192000"/>
              <a:gd name="connsiteY8" fmla="*/ 6379333 h 6858001"/>
              <a:gd name="connsiteX9" fmla="*/ 9989209 w 12192000"/>
              <a:gd name="connsiteY9" fmla="*/ 6379333 h 6858001"/>
              <a:gd name="connsiteX10" fmla="*/ 9989209 w 12192000"/>
              <a:gd name="connsiteY10" fmla="*/ 6618699 h 6858001"/>
              <a:gd name="connsiteX11" fmla="*/ 9887640 w 12192000"/>
              <a:gd name="connsiteY11" fmla="*/ 6618699 h 6858001"/>
              <a:gd name="connsiteX12" fmla="*/ 10114648 w 12192000"/>
              <a:gd name="connsiteY12" fmla="*/ 6139967 h 6858001"/>
              <a:gd name="connsiteX13" fmla="*/ 10295188 w 12192000"/>
              <a:gd name="connsiteY13" fmla="*/ 6139967 h 6858001"/>
              <a:gd name="connsiteX14" fmla="*/ 10295188 w 12192000"/>
              <a:gd name="connsiteY14" fmla="*/ 6379333 h 6858001"/>
              <a:gd name="connsiteX15" fmla="*/ 10114648 w 12192000"/>
              <a:gd name="connsiteY15" fmla="*/ 6379333 h 6858001"/>
              <a:gd name="connsiteX16" fmla="*/ 11616544 w 12192000"/>
              <a:gd name="connsiteY16" fmla="*/ 5663584 h 6858001"/>
              <a:gd name="connsiteX17" fmla="*/ 11781215 w 12192000"/>
              <a:gd name="connsiteY17" fmla="*/ 5663584 h 6858001"/>
              <a:gd name="connsiteX18" fmla="*/ 11781215 w 12192000"/>
              <a:gd name="connsiteY18" fmla="*/ 5900665 h 6858001"/>
              <a:gd name="connsiteX19" fmla="*/ 11616544 w 12192000"/>
              <a:gd name="connsiteY19" fmla="*/ 5900665 h 6858001"/>
              <a:gd name="connsiteX20" fmla="*/ 10408184 w 12192000"/>
              <a:gd name="connsiteY20" fmla="*/ 5424217 h 6858001"/>
              <a:gd name="connsiteX21" fmla="*/ 10408184 w 12192000"/>
              <a:gd name="connsiteY21" fmla="*/ 5663583 h 6858001"/>
              <a:gd name="connsiteX22" fmla="*/ 10588723 w 12192000"/>
              <a:gd name="connsiteY22" fmla="*/ 5663583 h 6858001"/>
              <a:gd name="connsiteX23" fmla="*/ 10588723 w 12192000"/>
              <a:gd name="connsiteY23" fmla="*/ 5424217 h 6858001"/>
              <a:gd name="connsiteX24" fmla="*/ 12191999 w 12192000"/>
              <a:gd name="connsiteY24" fmla="*/ 4945677 h 6858001"/>
              <a:gd name="connsiteX25" fmla="*/ 12192000 w 12192000"/>
              <a:gd name="connsiteY25" fmla="*/ 4945677 h 6858001"/>
              <a:gd name="connsiteX26" fmla="*/ 12192000 w 12192000"/>
              <a:gd name="connsiteY26" fmla="*/ 6854385 h 6858001"/>
              <a:gd name="connsiteX27" fmla="*/ 12191999 w 12192000"/>
              <a:gd name="connsiteY27" fmla="*/ 6854385 h 6858001"/>
              <a:gd name="connsiteX28" fmla="*/ 0 w 12192000"/>
              <a:gd name="connsiteY28" fmla="*/ 0 h 6858001"/>
              <a:gd name="connsiteX29" fmla="*/ 12191999 w 12192000"/>
              <a:gd name="connsiteY29" fmla="*/ 0 h 6858001"/>
              <a:gd name="connsiteX30" fmla="*/ 12191999 w 12192000"/>
              <a:gd name="connsiteY30" fmla="*/ 4945677 h 6858001"/>
              <a:gd name="connsiteX31" fmla="*/ 11781278 w 12192000"/>
              <a:gd name="connsiteY31" fmla="*/ 4945677 h 6858001"/>
              <a:gd name="connsiteX32" fmla="*/ 11781278 w 12192000"/>
              <a:gd name="connsiteY32" fmla="*/ 4945550 h 6858001"/>
              <a:gd name="connsiteX33" fmla="*/ 11781151 w 12192000"/>
              <a:gd name="connsiteY33" fmla="*/ 4945677 h 6858001"/>
              <a:gd name="connsiteX34" fmla="*/ 11781278 w 12192000"/>
              <a:gd name="connsiteY34" fmla="*/ 4945677 h 6858001"/>
              <a:gd name="connsiteX35" fmla="*/ 11781278 w 12192000"/>
              <a:gd name="connsiteY35" fmla="*/ 5184916 h 6858001"/>
              <a:gd name="connsiteX36" fmla="*/ 11961120 w 12192000"/>
              <a:gd name="connsiteY36" fmla="*/ 5184916 h 6858001"/>
              <a:gd name="connsiteX37" fmla="*/ 11961120 w 12192000"/>
              <a:gd name="connsiteY37" fmla="*/ 5424281 h 6858001"/>
              <a:gd name="connsiteX38" fmla="*/ 11592422 w 12192000"/>
              <a:gd name="connsiteY38" fmla="*/ 5424281 h 6858001"/>
              <a:gd name="connsiteX39" fmla="*/ 11592422 w 12192000"/>
              <a:gd name="connsiteY39" fmla="*/ 5184916 h 6858001"/>
              <a:gd name="connsiteX40" fmla="*/ 11141009 w 12192000"/>
              <a:gd name="connsiteY40" fmla="*/ 5184916 h 6858001"/>
              <a:gd name="connsiteX41" fmla="*/ 11141009 w 12192000"/>
              <a:gd name="connsiteY41" fmla="*/ 5424281 h 6858001"/>
              <a:gd name="connsiteX42" fmla="*/ 11024140 w 12192000"/>
              <a:gd name="connsiteY42" fmla="*/ 5424281 h 6858001"/>
              <a:gd name="connsiteX43" fmla="*/ 11024140 w 12192000"/>
              <a:gd name="connsiteY43" fmla="*/ 5184916 h 6858001"/>
              <a:gd name="connsiteX44" fmla="*/ 10922571 w 12192000"/>
              <a:gd name="connsiteY44" fmla="*/ 5184916 h 6858001"/>
              <a:gd name="connsiteX45" fmla="*/ 10922571 w 12192000"/>
              <a:gd name="connsiteY45" fmla="*/ 5424281 h 6858001"/>
              <a:gd name="connsiteX46" fmla="*/ 10690294 w 12192000"/>
              <a:gd name="connsiteY46" fmla="*/ 5424281 h 6858001"/>
              <a:gd name="connsiteX47" fmla="*/ 10690294 w 12192000"/>
              <a:gd name="connsiteY47" fmla="*/ 5663647 h 6858001"/>
              <a:gd name="connsiteX48" fmla="*/ 10805575 w 12192000"/>
              <a:gd name="connsiteY48" fmla="*/ 5663647 h 6858001"/>
              <a:gd name="connsiteX49" fmla="*/ 10805575 w 12192000"/>
              <a:gd name="connsiteY49" fmla="*/ 5900729 h 6858001"/>
              <a:gd name="connsiteX50" fmla="*/ 10536987 w 12192000"/>
              <a:gd name="connsiteY50" fmla="*/ 5900729 h 6858001"/>
              <a:gd name="connsiteX51" fmla="*/ 10536987 w 12192000"/>
              <a:gd name="connsiteY51" fmla="*/ 6140031 h 6858001"/>
              <a:gd name="connsiteX52" fmla="*/ 10435417 w 12192000"/>
              <a:gd name="connsiteY52" fmla="*/ 6140031 h 6858001"/>
              <a:gd name="connsiteX53" fmla="*/ 10435417 w 12192000"/>
              <a:gd name="connsiteY53" fmla="*/ 5900729 h 6858001"/>
              <a:gd name="connsiteX54" fmla="*/ 9984004 w 12192000"/>
              <a:gd name="connsiteY54" fmla="*/ 5900729 h 6858001"/>
              <a:gd name="connsiteX55" fmla="*/ 9984004 w 12192000"/>
              <a:gd name="connsiteY55" fmla="*/ 6140031 h 6858001"/>
              <a:gd name="connsiteX56" fmla="*/ 9882435 w 12192000"/>
              <a:gd name="connsiteY56" fmla="*/ 6140031 h 6858001"/>
              <a:gd name="connsiteX57" fmla="*/ 9882435 w 12192000"/>
              <a:gd name="connsiteY57" fmla="*/ 5900729 h 6858001"/>
              <a:gd name="connsiteX58" fmla="*/ 9701894 w 12192000"/>
              <a:gd name="connsiteY58" fmla="*/ 5900729 h 6858001"/>
              <a:gd name="connsiteX59" fmla="*/ 9701894 w 12192000"/>
              <a:gd name="connsiteY59" fmla="*/ 6379397 h 6858001"/>
              <a:gd name="connsiteX60" fmla="*/ 9409311 w 12192000"/>
              <a:gd name="connsiteY60" fmla="*/ 6379397 h 6858001"/>
              <a:gd name="connsiteX61" fmla="*/ 9409311 w 12192000"/>
              <a:gd name="connsiteY61" fmla="*/ 6140031 h 6858001"/>
              <a:gd name="connsiteX62" fmla="*/ 8957072 w 12192000"/>
              <a:gd name="connsiteY62" fmla="*/ 6140031 h 6858001"/>
              <a:gd name="connsiteX63" fmla="*/ 8957072 w 12192000"/>
              <a:gd name="connsiteY63" fmla="*/ 6379397 h 6858001"/>
              <a:gd name="connsiteX64" fmla="*/ 8505659 w 12192000"/>
              <a:gd name="connsiteY64" fmla="*/ 6379397 h 6858001"/>
              <a:gd name="connsiteX65" fmla="*/ 8505659 w 12192000"/>
              <a:gd name="connsiteY65" fmla="*/ 6618762 h 6858001"/>
              <a:gd name="connsiteX66" fmla="*/ 7764835 w 12192000"/>
              <a:gd name="connsiteY66" fmla="*/ 6618762 h 6858001"/>
              <a:gd name="connsiteX67" fmla="*/ 7764835 w 12192000"/>
              <a:gd name="connsiteY67" fmla="*/ 6854385 h 6858001"/>
              <a:gd name="connsiteX68" fmla="*/ 12191999 w 12192000"/>
              <a:gd name="connsiteY68" fmla="*/ 6854385 h 6858001"/>
              <a:gd name="connsiteX69" fmla="*/ 12191999 w 12192000"/>
              <a:gd name="connsiteY69" fmla="*/ 6858000 h 6858001"/>
              <a:gd name="connsiteX70" fmla="*/ 7663392 w 12192000"/>
              <a:gd name="connsiteY70" fmla="*/ 6858000 h 6858001"/>
              <a:gd name="connsiteX71" fmla="*/ 7663392 w 12192000"/>
              <a:gd name="connsiteY71" fmla="*/ 6854258 h 6858001"/>
              <a:gd name="connsiteX72" fmla="*/ 7663392 w 12192000"/>
              <a:gd name="connsiteY72" fmla="*/ 6618635 h 6858001"/>
              <a:gd name="connsiteX73" fmla="*/ 7211979 w 12192000"/>
              <a:gd name="connsiteY73" fmla="*/ 6618635 h 6858001"/>
              <a:gd name="connsiteX74" fmla="*/ 7211979 w 12192000"/>
              <a:gd name="connsiteY74" fmla="*/ 6854258 h 6858001"/>
              <a:gd name="connsiteX75" fmla="*/ 7211979 w 12192000"/>
              <a:gd name="connsiteY75" fmla="*/ 6858000 h 6858001"/>
              <a:gd name="connsiteX76" fmla="*/ 7110473 w 12192000"/>
              <a:gd name="connsiteY76" fmla="*/ 6858000 h 6858001"/>
              <a:gd name="connsiteX77" fmla="*/ 7110473 w 12192000"/>
              <a:gd name="connsiteY77" fmla="*/ 6854258 h 6858001"/>
              <a:gd name="connsiteX78" fmla="*/ 7110473 w 12192000"/>
              <a:gd name="connsiteY78" fmla="*/ 6618635 h 6858001"/>
              <a:gd name="connsiteX79" fmla="*/ 6929870 w 12192000"/>
              <a:gd name="connsiteY79" fmla="*/ 6618635 h 6858001"/>
              <a:gd name="connsiteX80" fmla="*/ 6929870 w 12192000"/>
              <a:gd name="connsiteY80" fmla="*/ 6854258 h 6858001"/>
              <a:gd name="connsiteX81" fmla="*/ 6929870 w 12192000"/>
              <a:gd name="connsiteY81" fmla="*/ 6858000 h 6858001"/>
              <a:gd name="connsiteX82" fmla="*/ 0 w 12192000"/>
              <a:gd name="connsiteY82" fmla="*/ 685800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2192000" h="6858001">
                <a:moveTo>
                  <a:pt x="7211979" y="6858000"/>
                </a:moveTo>
                <a:lnTo>
                  <a:pt x="7663392" y="6858000"/>
                </a:lnTo>
                <a:lnTo>
                  <a:pt x="7663392" y="6858001"/>
                </a:lnTo>
                <a:lnTo>
                  <a:pt x="7211979" y="6858001"/>
                </a:lnTo>
                <a:close/>
                <a:moveTo>
                  <a:pt x="6929870" y="6858000"/>
                </a:moveTo>
                <a:lnTo>
                  <a:pt x="7110473" y="6858000"/>
                </a:lnTo>
                <a:lnTo>
                  <a:pt x="7110473" y="6858001"/>
                </a:lnTo>
                <a:lnTo>
                  <a:pt x="6929870" y="6858001"/>
                </a:lnTo>
                <a:close/>
                <a:moveTo>
                  <a:pt x="9887640" y="6379333"/>
                </a:moveTo>
                <a:lnTo>
                  <a:pt x="9989209" y="6379333"/>
                </a:lnTo>
                <a:lnTo>
                  <a:pt x="9989209" y="6618699"/>
                </a:lnTo>
                <a:lnTo>
                  <a:pt x="9887640" y="6618699"/>
                </a:lnTo>
                <a:close/>
                <a:moveTo>
                  <a:pt x="10114648" y="6139967"/>
                </a:moveTo>
                <a:lnTo>
                  <a:pt x="10295188" y="6139967"/>
                </a:lnTo>
                <a:lnTo>
                  <a:pt x="10295188" y="6379333"/>
                </a:lnTo>
                <a:lnTo>
                  <a:pt x="10114648" y="6379333"/>
                </a:lnTo>
                <a:close/>
                <a:moveTo>
                  <a:pt x="11616544" y="5663584"/>
                </a:moveTo>
                <a:lnTo>
                  <a:pt x="11781215" y="5663584"/>
                </a:lnTo>
                <a:lnTo>
                  <a:pt x="11781215" y="5900665"/>
                </a:lnTo>
                <a:lnTo>
                  <a:pt x="11616544" y="5900665"/>
                </a:lnTo>
                <a:close/>
                <a:moveTo>
                  <a:pt x="10408184" y="5424217"/>
                </a:moveTo>
                <a:lnTo>
                  <a:pt x="10408184" y="5663583"/>
                </a:lnTo>
                <a:lnTo>
                  <a:pt x="10588723" y="5663583"/>
                </a:lnTo>
                <a:lnTo>
                  <a:pt x="10588723" y="5424217"/>
                </a:lnTo>
                <a:close/>
                <a:moveTo>
                  <a:pt x="12191999" y="4945677"/>
                </a:moveTo>
                <a:lnTo>
                  <a:pt x="12192000" y="4945677"/>
                </a:lnTo>
                <a:lnTo>
                  <a:pt x="12192000" y="6854385"/>
                </a:lnTo>
                <a:lnTo>
                  <a:pt x="12191999" y="6854385"/>
                </a:lnTo>
                <a:close/>
                <a:moveTo>
                  <a:pt x="0" y="0"/>
                </a:moveTo>
                <a:lnTo>
                  <a:pt x="12191999" y="0"/>
                </a:lnTo>
                <a:lnTo>
                  <a:pt x="12191999" y="4945677"/>
                </a:lnTo>
                <a:lnTo>
                  <a:pt x="11781278" y="4945677"/>
                </a:lnTo>
                <a:lnTo>
                  <a:pt x="11781278" y="4945550"/>
                </a:lnTo>
                <a:lnTo>
                  <a:pt x="11781151" y="4945677"/>
                </a:lnTo>
                <a:lnTo>
                  <a:pt x="11781278" y="4945677"/>
                </a:lnTo>
                <a:lnTo>
                  <a:pt x="11781278" y="5184916"/>
                </a:lnTo>
                <a:lnTo>
                  <a:pt x="11961120" y="5184916"/>
                </a:lnTo>
                <a:lnTo>
                  <a:pt x="11961120" y="5424281"/>
                </a:lnTo>
                <a:lnTo>
                  <a:pt x="11592422" y="5424281"/>
                </a:lnTo>
                <a:lnTo>
                  <a:pt x="11592422" y="5184916"/>
                </a:lnTo>
                <a:lnTo>
                  <a:pt x="11141009" y="5184916"/>
                </a:lnTo>
                <a:lnTo>
                  <a:pt x="11141009" y="5424281"/>
                </a:lnTo>
                <a:lnTo>
                  <a:pt x="11024140" y="5424281"/>
                </a:lnTo>
                <a:lnTo>
                  <a:pt x="11024140" y="5184916"/>
                </a:lnTo>
                <a:lnTo>
                  <a:pt x="10922571" y="5184916"/>
                </a:lnTo>
                <a:lnTo>
                  <a:pt x="10922571" y="5424281"/>
                </a:lnTo>
                <a:lnTo>
                  <a:pt x="10690294" y="5424281"/>
                </a:lnTo>
                <a:lnTo>
                  <a:pt x="10690294" y="5663647"/>
                </a:lnTo>
                <a:lnTo>
                  <a:pt x="10805575" y="5663647"/>
                </a:lnTo>
                <a:lnTo>
                  <a:pt x="10805575" y="5900729"/>
                </a:lnTo>
                <a:lnTo>
                  <a:pt x="10536987" y="5900729"/>
                </a:lnTo>
                <a:lnTo>
                  <a:pt x="10536987" y="6140031"/>
                </a:lnTo>
                <a:lnTo>
                  <a:pt x="10435417" y="6140031"/>
                </a:lnTo>
                <a:lnTo>
                  <a:pt x="10435417" y="5900729"/>
                </a:lnTo>
                <a:lnTo>
                  <a:pt x="9984004" y="5900729"/>
                </a:lnTo>
                <a:lnTo>
                  <a:pt x="9984004" y="6140031"/>
                </a:lnTo>
                <a:lnTo>
                  <a:pt x="9882435" y="6140031"/>
                </a:lnTo>
                <a:lnTo>
                  <a:pt x="9882435" y="5900729"/>
                </a:lnTo>
                <a:lnTo>
                  <a:pt x="9701894" y="5900729"/>
                </a:lnTo>
                <a:lnTo>
                  <a:pt x="9701894" y="6379397"/>
                </a:lnTo>
                <a:lnTo>
                  <a:pt x="9409311" y="6379397"/>
                </a:lnTo>
                <a:lnTo>
                  <a:pt x="9409311" y="6140031"/>
                </a:lnTo>
                <a:lnTo>
                  <a:pt x="8957072" y="6140031"/>
                </a:lnTo>
                <a:lnTo>
                  <a:pt x="8957072" y="6379397"/>
                </a:lnTo>
                <a:lnTo>
                  <a:pt x="8505659" y="6379397"/>
                </a:lnTo>
                <a:lnTo>
                  <a:pt x="8505659" y="6618762"/>
                </a:lnTo>
                <a:lnTo>
                  <a:pt x="7764835" y="6618762"/>
                </a:lnTo>
                <a:lnTo>
                  <a:pt x="7764835" y="6854385"/>
                </a:lnTo>
                <a:lnTo>
                  <a:pt x="12191999" y="6854385"/>
                </a:lnTo>
                <a:lnTo>
                  <a:pt x="12191999" y="6858000"/>
                </a:lnTo>
                <a:lnTo>
                  <a:pt x="7663392" y="6858000"/>
                </a:lnTo>
                <a:lnTo>
                  <a:pt x="7663392" y="6854258"/>
                </a:lnTo>
                <a:lnTo>
                  <a:pt x="7663392" y="6618635"/>
                </a:lnTo>
                <a:lnTo>
                  <a:pt x="7211979" y="6618635"/>
                </a:lnTo>
                <a:lnTo>
                  <a:pt x="7211979" y="6854258"/>
                </a:lnTo>
                <a:lnTo>
                  <a:pt x="7211979" y="6858000"/>
                </a:lnTo>
                <a:lnTo>
                  <a:pt x="7110473" y="6858000"/>
                </a:lnTo>
                <a:lnTo>
                  <a:pt x="7110473" y="6854258"/>
                </a:lnTo>
                <a:lnTo>
                  <a:pt x="7110473" y="6618635"/>
                </a:lnTo>
                <a:lnTo>
                  <a:pt x="6929870" y="6618635"/>
                </a:lnTo>
                <a:lnTo>
                  <a:pt x="6929870" y="6854258"/>
                </a:lnTo>
                <a:lnTo>
                  <a:pt x="6929870" y="6858000"/>
                </a:lnTo>
                <a:lnTo>
                  <a:pt x="0" y="6858000"/>
                </a:lnTo>
                <a:close/>
              </a:path>
            </a:pathLst>
          </a:custGeom>
          <a:solidFill>
            <a:srgbClr val="CFD0D1"/>
          </a:solidFill>
        </p:spPr>
        <p:txBody>
          <a:bodyPr wrap="square">
            <a:noAutofit/>
          </a:bodyPr>
          <a:lstStyle>
            <a:lvl1pPr algn="l">
              <a:defRPr/>
            </a:lvl1pPr>
          </a:lstStyle>
          <a:p>
            <a:endParaRPr lang="en-US"/>
          </a:p>
        </p:txBody>
      </p:sp>
      <p:sp>
        <p:nvSpPr>
          <p:cNvPr id="15" name="Title Placeholder 13">
            <a:extLst>
              <a:ext uri="{FF2B5EF4-FFF2-40B4-BE49-F238E27FC236}">
                <a16:creationId xmlns:a16="http://schemas.microsoft.com/office/drawing/2014/main" id="{DC3B6FE6-7FB7-7E8B-8DEF-901D173E82FB}"/>
              </a:ext>
            </a:extLst>
          </p:cNvPr>
          <p:cNvSpPr>
            <a:spLocks noGrp="1"/>
          </p:cNvSpPr>
          <p:nvPr>
            <p:ph type="title" hasCustomPrompt="1"/>
          </p:nvPr>
        </p:nvSpPr>
        <p:spPr>
          <a:xfrm>
            <a:off x="846636" y="803982"/>
            <a:ext cx="5189040" cy="5015069"/>
          </a:xfrm>
          <a:prstGeom prst="rect">
            <a:avLst/>
          </a:prstGeom>
          <a:solidFill>
            <a:schemeClr val="tx1"/>
          </a:solidFill>
        </p:spPr>
        <p:txBody>
          <a:bodyPr vert="horz" wrap="square" lIns="180000" tIns="144000" rIns="180000" bIns="144000" rtlCol="0" anchor="ctr" anchorCtr="0">
            <a:noAutofit/>
          </a:bodyPr>
          <a:lstStyle>
            <a:lvl1pPr>
              <a:defRPr>
                <a:solidFill>
                  <a:schemeClr val="bg1"/>
                </a:solidFill>
              </a:defRPr>
            </a:lvl1pPr>
          </a:lstStyle>
          <a:p>
            <a:r>
              <a:rPr lang="en-US"/>
              <a:t>Pull-out slide</a:t>
            </a:r>
            <a:endParaRPr lang="en-GB"/>
          </a:p>
        </p:txBody>
      </p:sp>
      <p:sp>
        <p:nvSpPr>
          <p:cNvPr id="3" name="Date Placeholder 10">
            <a:extLst>
              <a:ext uri="{FF2B5EF4-FFF2-40B4-BE49-F238E27FC236}">
                <a16:creationId xmlns:a16="http://schemas.microsoft.com/office/drawing/2014/main" id="{F0FFB09C-9EF5-05AC-EA34-492DFF8F7F2B}"/>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1"/>
                </a:solidFill>
              </a:defRPr>
            </a:lvl1pPr>
          </a:lstStyle>
          <a:p>
            <a:fld id="{85862DF3-7528-B643-826C-7D2126789E72}" type="datetime4">
              <a:rPr lang="en-GB" smtClean="0"/>
              <a:t>29 October 2025</a:t>
            </a:fld>
            <a:endParaRPr lang="en-US"/>
          </a:p>
        </p:txBody>
      </p:sp>
      <p:sp>
        <p:nvSpPr>
          <p:cNvPr id="7" name="Slide Number Placeholder 2">
            <a:extLst>
              <a:ext uri="{FF2B5EF4-FFF2-40B4-BE49-F238E27FC236}">
                <a16:creationId xmlns:a16="http://schemas.microsoft.com/office/drawing/2014/main" id="{2B8BB10B-25DF-C5D5-F8A9-47049E0C9E3E}"/>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777252806"/>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preserve="1" userDrawn="1">
  <p:cSld name="6_Biog x 2">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CAC07C09-AD62-3B76-AF9C-12BEAC1ED8A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25" name="Rectangle 24">
            <a:extLst>
              <a:ext uri="{FF2B5EF4-FFF2-40B4-BE49-F238E27FC236}">
                <a16:creationId xmlns:a16="http://schemas.microsoft.com/office/drawing/2014/main" id="{73B53081-2F82-C255-DE2D-C94568285F6B}"/>
              </a:ext>
            </a:extLst>
          </p:cNvPr>
          <p:cNvSpPr/>
          <p:nvPr userDrawn="1"/>
        </p:nvSpPr>
        <p:spPr>
          <a:xfrm>
            <a:off x="812006" y="3535491"/>
            <a:ext cx="5230994" cy="2713461"/>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26" name="Rectangle 25">
            <a:extLst>
              <a:ext uri="{FF2B5EF4-FFF2-40B4-BE49-F238E27FC236}">
                <a16:creationId xmlns:a16="http://schemas.microsoft.com/office/drawing/2014/main" id="{8C543281-E189-AA22-7F55-BCDC64F3F998}"/>
              </a:ext>
            </a:extLst>
          </p:cNvPr>
          <p:cNvSpPr/>
          <p:nvPr userDrawn="1"/>
        </p:nvSpPr>
        <p:spPr>
          <a:xfrm>
            <a:off x="6210783" y="3530368"/>
            <a:ext cx="5230994" cy="2713461"/>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8479" cy="553998"/>
          </a:xfrm>
          <a:prstGeom prst="rect">
            <a:avLst/>
          </a:prstGeom>
        </p:spPr>
        <p:txBody>
          <a:bodyPr vert="horz" wrap="square" lIns="0" tIns="0" rIns="0" bIns="0" rtlCol="0" anchor="t" anchorCtr="0">
            <a:spAutoFit/>
          </a:bodyPr>
          <a:lstStyle>
            <a:lvl1pPr>
              <a:defRPr/>
            </a:lvl1pPr>
          </a:lstStyle>
          <a:p>
            <a:r>
              <a:rPr lang="en-US"/>
              <a:t>Biography slide x 2</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15976" y="1881190"/>
            <a:ext cx="1654301" cy="1654301"/>
          </a:xfrm>
          <a:prstGeom prst="rect">
            <a:avLst/>
          </a:prstGeom>
          <a:solidFill>
            <a:srgbClr val="E7E7E8"/>
          </a:solidFill>
        </p:spPr>
        <p:txBody>
          <a:bodyPr lIns="72000" tIns="72000" rIns="72000"/>
          <a:lstStyle/>
          <a:p>
            <a:r>
              <a:rPr lang="en-US"/>
              <a:t>Click icon to add picture</a:t>
            </a:r>
            <a:endParaRPr lang="en-GB"/>
          </a:p>
        </p:txBody>
      </p:sp>
      <p:sp>
        <p:nvSpPr>
          <p:cNvPr id="3" name="Text Placeholder 2">
            <a:extLst>
              <a:ext uri="{FF2B5EF4-FFF2-40B4-BE49-F238E27FC236}">
                <a16:creationId xmlns:a16="http://schemas.microsoft.com/office/drawing/2014/main" id="{5623CA4F-526E-ABE4-FB78-11EA916026D8}"/>
              </a:ext>
            </a:extLst>
          </p:cNvPr>
          <p:cNvSpPr>
            <a:spLocks noGrp="1"/>
          </p:cNvSpPr>
          <p:nvPr>
            <p:ph type="body" sz="quarter" idx="10" hasCustomPrompt="1"/>
          </p:nvPr>
        </p:nvSpPr>
        <p:spPr>
          <a:xfrm>
            <a:off x="927994" y="4314517"/>
            <a:ext cx="4979264" cy="1820334"/>
          </a:xfrm>
          <a:prstGeom prst="rect">
            <a:avLst/>
          </a:prstGeom>
          <a:noFill/>
        </p:spPr>
        <p:txBody>
          <a:bodyPr lIns="0" tIns="36000" rIns="0" bIns="0"/>
          <a:lstStyle>
            <a:lvl1pPr>
              <a:spcBef>
                <a:spcPts val="600"/>
              </a:spcBef>
              <a:spcAft>
                <a:spcPts val="0"/>
              </a:spcAft>
              <a:defRPr sz="12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2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7" name="Text Placeholder 7">
            <a:extLst>
              <a:ext uri="{FF2B5EF4-FFF2-40B4-BE49-F238E27FC236}">
                <a16:creationId xmlns:a16="http://schemas.microsoft.com/office/drawing/2014/main" id="{420D8522-F614-29DC-EEF5-B7E3296212DF}"/>
              </a:ext>
            </a:extLst>
          </p:cNvPr>
          <p:cNvSpPr>
            <a:spLocks noGrp="1"/>
          </p:cNvSpPr>
          <p:nvPr>
            <p:ph type="body" sz="quarter" idx="19" hasCustomPrompt="1"/>
          </p:nvPr>
        </p:nvSpPr>
        <p:spPr>
          <a:xfrm>
            <a:off x="937871" y="3669290"/>
            <a:ext cx="4979264" cy="306502"/>
          </a:xfrm>
        </p:spPr>
        <p:txBody>
          <a:bodyPr/>
          <a:lstStyle>
            <a:lvl1pPr>
              <a:spcBef>
                <a:spcPts val="0"/>
              </a:spcBef>
              <a:defRPr sz="1800" b="1">
                <a:solidFill>
                  <a:schemeClr val="bg1"/>
                </a:solidFill>
                <a:latin typeface="+mn-lt"/>
              </a:defRPr>
            </a:lvl1pPr>
          </a:lstStyle>
          <a:p>
            <a:pPr lvl="0"/>
            <a:r>
              <a:rPr lang="en-US"/>
              <a:t>Name</a:t>
            </a:r>
          </a:p>
        </p:txBody>
      </p:sp>
      <p:sp>
        <p:nvSpPr>
          <p:cNvPr id="8" name="Picture Placeholder 3">
            <a:extLst>
              <a:ext uri="{FF2B5EF4-FFF2-40B4-BE49-F238E27FC236}">
                <a16:creationId xmlns:a16="http://schemas.microsoft.com/office/drawing/2014/main" id="{CBDE7D5B-1889-1B13-420A-69689E25E81E}"/>
              </a:ext>
            </a:extLst>
          </p:cNvPr>
          <p:cNvSpPr>
            <a:spLocks noGrp="1"/>
          </p:cNvSpPr>
          <p:nvPr>
            <p:ph type="pic" sz="quarter" idx="20"/>
          </p:nvPr>
        </p:nvSpPr>
        <p:spPr>
          <a:xfrm>
            <a:off x="6216651" y="1883882"/>
            <a:ext cx="1654301" cy="1654301"/>
          </a:xfrm>
          <a:prstGeom prst="rect">
            <a:avLst/>
          </a:prstGeom>
          <a:solidFill>
            <a:srgbClr val="E7E7E8"/>
          </a:solidFill>
        </p:spPr>
        <p:txBody>
          <a:bodyPr lIns="72000" tIns="72000" rIns="72000"/>
          <a:lstStyle/>
          <a:p>
            <a:r>
              <a:rPr lang="en-US"/>
              <a:t>Click icon to add picture</a:t>
            </a:r>
            <a:endParaRPr lang="en-GB"/>
          </a:p>
        </p:txBody>
      </p:sp>
      <p:sp>
        <p:nvSpPr>
          <p:cNvPr id="13" name="Text Placeholder 7">
            <a:extLst>
              <a:ext uri="{FF2B5EF4-FFF2-40B4-BE49-F238E27FC236}">
                <a16:creationId xmlns:a16="http://schemas.microsoft.com/office/drawing/2014/main" id="{42E2E00B-8604-C43A-05F7-F0787AB3162D}"/>
              </a:ext>
            </a:extLst>
          </p:cNvPr>
          <p:cNvSpPr>
            <a:spLocks noGrp="1"/>
          </p:cNvSpPr>
          <p:nvPr>
            <p:ph type="body" sz="quarter" idx="22" hasCustomPrompt="1"/>
          </p:nvPr>
        </p:nvSpPr>
        <p:spPr>
          <a:xfrm>
            <a:off x="937871" y="3991903"/>
            <a:ext cx="4979264" cy="306502"/>
          </a:xfrm>
        </p:spPr>
        <p:txBody>
          <a:bodyPr/>
          <a:lstStyle>
            <a:lvl1pPr>
              <a:spcBef>
                <a:spcPts val="0"/>
              </a:spcBef>
              <a:defRPr sz="1400" b="0">
                <a:solidFill>
                  <a:schemeClr val="bg1"/>
                </a:solidFill>
                <a:latin typeface="+mn-lt"/>
              </a:defRPr>
            </a:lvl1pPr>
          </a:lstStyle>
          <a:p>
            <a:pPr lvl="0"/>
            <a:r>
              <a:rPr lang="en-US"/>
              <a:t>Title</a:t>
            </a:r>
          </a:p>
        </p:txBody>
      </p:sp>
      <p:sp>
        <p:nvSpPr>
          <p:cNvPr id="14" name="Text Placeholder 2">
            <a:extLst>
              <a:ext uri="{FF2B5EF4-FFF2-40B4-BE49-F238E27FC236}">
                <a16:creationId xmlns:a16="http://schemas.microsoft.com/office/drawing/2014/main" id="{C0691BEB-EF61-2375-E286-74E8736A6EF0}"/>
              </a:ext>
            </a:extLst>
          </p:cNvPr>
          <p:cNvSpPr>
            <a:spLocks noGrp="1"/>
          </p:cNvSpPr>
          <p:nvPr>
            <p:ph type="body" sz="quarter" idx="23" hasCustomPrompt="1"/>
          </p:nvPr>
        </p:nvSpPr>
        <p:spPr>
          <a:xfrm>
            <a:off x="6326771" y="4314223"/>
            <a:ext cx="4979265" cy="1820334"/>
          </a:xfrm>
          <a:prstGeom prst="rect">
            <a:avLst/>
          </a:prstGeom>
          <a:noFill/>
        </p:spPr>
        <p:txBody>
          <a:bodyPr lIns="0" tIns="36000" rIns="0" bIns="0"/>
          <a:lstStyle>
            <a:lvl1pPr>
              <a:spcBef>
                <a:spcPts val="600"/>
              </a:spcBef>
              <a:spcAft>
                <a:spcPts val="0"/>
              </a:spcAft>
              <a:defRPr sz="12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2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22" name="Text Placeholder 7">
            <a:extLst>
              <a:ext uri="{FF2B5EF4-FFF2-40B4-BE49-F238E27FC236}">
                <a16:creationId xmlns:a16="http://schemas.microsoft.com/office/drawing/2014/main" id="{8846313C-41CC-13A3-EA12-559355AD03D5}"/>
              </a:ext>
            </a:extLst>
          </p:cNvPr>
          <p:cNvSpPr>
            <a:spLocks noGrp="1"/>
          </p:cNvSpPr>
          <p:nvPr>
            <p:ph type="body" sz="quarter" idx="24" hasCustomPrompt="1"/>
          </p:nvPr>
        </p:nvSpPr>
        <p:spPr>
          <a:xfrm>
            <a:off x="6336648" y="3668996"/>
            <a:ext cx="4979265" cy="306502"/>
          </a:xfrm>
        </p:spPr>
        <p:txBody>
          <a:bodyPr/>
          <a:lstStyle>
            <a:lvl1pPr>
              <a:spcBef>
                <a:spcPts val="0"/>
              </a:spcBef>
              <a:defRPr sz="1800" b="1">
                <a:solidFill>
                  <a:schemeClr val="bg1"/>
                </a:solidFill>
                <a:latin typeface="+mn-lt"/>
              </a:defRPr>
            </a:lvl1pPr>
          </a:lstStyle>
          <a:p>
            <a:pPr lvl="0"/>
            <a:r>
              <a:rPr lang="en-US"/>
              <a:t>Name</a:t>
            </a:r>
          </a:p>
        </p:txBody>
      </p:sp>
      <p:sp>
        <p:nvSpPr>
          <p:cNvPr id="23" name="Text Placeholder 7">
            <a:extLst>
              <a:ext uri="{FF2B5EF4-FFF2-40B4-BE49-F238E27FC236}">
                <a16:creationId xmlns:a16="http://schemas.microsoft.com/office/drawing/2014/main" id="{E319DBA5-E17C-7BCD-7D57-C01BCEC75E4E}"/>
              </a:ext>
            </a:extLst>
          </p:cNvPr>
          <p:cNvSpPr>
            <a:spLocks noGrp="1"/>
          </p:cNvSpPr>
          <p:nvPr>
            <p:ph type="body" sz="quarter" idx="25" hasCustomPrompt="1"/>
          </p:nvPr>
        </p:nvSpPr>
        <p:spPr>
          <a:xfrm>
            <a:off x="6336648" y="3991609"/>
            <a:ext cx="4979265" cy="306502"/>
          </a:xfrm>
        </p:spPr>
        <p:txBody>
          <a:bodyPr/>
          <a:lstStyle>
            <a:lvl1pPr>
              <a:spcBef>
                <a:spcPts val="0"/>
              </a:spcBef>
              <a:defRPr sz="1400" b="0">
                <a:solidFill>
                  <a:schemeClr val="bg1"/>
                </a:solidFill>
                <a:latin typeface="+mn-lt"/>
              </a:defRPr>
            </a:lvl1pPr>
          </a:lstStyle>
          <a:p>
            <a:pPr lvl="0"/>
            <a:r>
              <a:rPr lang="en-US"/>
              <a:t>Title</a:t>
            </a:r>
          </a:p>
        </p:txBody>
      </p:sp>
      <p:sp>
        <p:nvSpPr>
          <p:cNvPr id="4" name="Text Placeholder 5">
            <a:extLst>
              <a:ext uri="{FF2B5EF4-FFF2-40B4-BE49-F238E27FC236}">
                <a16:creationId xmlns:a16="http://schemas.microsoft.com/office/drawing/2014/main" id="{C841AE84-8F1F-58E4-9311-DB80BAE586C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5" name="Date Placeholder 10">
            <a:extLst>
              <a:ext uri="{FF2B5EF4-FFF2-40B4-BE49-F238E27FC236}">
                <a16:creationId xmlns:a16="http://schemas.microsoft.com/office/drawing/2014/main" id="{2DBD1081-2077-3303-650A-C68EE3B32E73}"/>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accent3"/>
                </a:solidFill>
              </a:defRPr>
            </a:lvl1pPr>
          </a:lstStyle>
          <a:p>
            <a:fld id="{BDB041B7-26DE-B547-9765-F299372B69C8}" type="datetime4">
              <a:rPr lang="en-GB" smtClean="0"/>
              <a:pPr/>
              <a:t>29 October 2025</a:t>
            </a:fld>
            <a:endParaRPr lang="en-US"/>
          </a:p>
        </p:txBody>
      </p:sp>
      <p:sp>
        <p:nvSpPr>
          <p:cNvPr id="17" name="Slide Number Placeholder 2">
            <a:extLst>
              <a:ext uri="{FF2B5EF4-FFF2-40B4-BE49-F238E27FC236}">
                <a16:creationId xmlns:a16="http://schemas.microsoft.com/office/drawing/2014/main" id="{3F08B53F-89EF-8F8C-B47F-30CEF0959AA0}"/>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725DF649-090C-9CF5-F0EF-456D11A3C4BD}"/>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7" name="Rectangle 26">
            <a:extLst>
              <a:ext uri="{FF2B5EF4-FFF2-40B4-BE49-F238E27FC236}">
                <a16:creationId xmlns:a16="http://schemas.microsoft.com/office/drawing/2014/main" id="{206F0213-3D9E-4CB5-47E5-E35E803BB707}"/>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3152575089"/>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preserve="1" userDrawn="1">
  <p:cSld name="5_Two columns">
    <p:spTree>
      <p:nvGrpSpPr>
        <p:cNvPr id="1" name=""/>
        <p:cNvGrpSpPr/>
        <p:nvPr/>
      </p:nvGrpSpPr>
      <p:grpSpPr>
        <a:xfrm>
          <a:off x="0" y="0"/>
          <a:ext cx="0" cy="0"/>
          <a:chOff x="0" y="0"/>
          <a:chExt cx="0" cy="0"/>
        </a:xfrm>
      </p:grpSpPr>
      <p:pic>
        <p:nvPicPr>
          <p:cNvPr id="40" name="Graphic 39">
            <a:extLst>
              <a:ext uri="{FF2B5EF4-FFF2-40B4-BE49-F238E27FC236}">
                <a16:creationId xmlns:a16="http://schemas.microsoft.com/office/drawing/2014/main" id="{E393C836-72F1-4B4C-CDB2-A65939871BAC}"/>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lvl1pPr>
          </a:lstStyle>
          <a:p>
            <a:r>
              <a:rPr lang="en-US"/>
              <a:t>Biography slide x 3</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01456" y="1869026"/>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12" name="Picture Placeholder 3">
            <a:extLst>
              <a:ext uri="{FF2B5EF4-FFF2-40B4-BE49-F238E27FC236}">
                <a16:creationId xmlns:a16="http://schemas.microsoft.com/office/drawing/2014/main" id="{9D2D943A-2A3F-A714-65E3-EFFAF5FD67E2}"/>
              </a:ext>
            </a:extLst>
          </p:cNvPr>
          <p:cNvSpPr>
            <a:spLocks noGrp="1"/>
          </p:cNvSpPr>
          <p:nvPr>
            <p:ph type="pic" sz="quarter" idx="16"/>
          </p:nvPr>
        </p:nvSpPr>
        <p:spPr>
          <a:xfrm>
            <a:off x="4389446" y="1868653"/>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15" name="Picture Placeholder 3">
            <a:extLst>
              <a:ext uri="{FF2B5EF4-FFF2-40B4-BE49-F238E27FC236}">
                <a16:creationId xmlns:a16="http://schemas.microsoft.com/office/drawing/2014/main" id="{32D8EFD6-31C0-8134-4FD0-C4ECA2C16AAF}"/>
              </a:ext>
            </a:extLst>
          </p:cNvPr>
          <p:cNvSpPr>
            <a:spLocks noGrp="1"/>
          </p:cNvSpPr>
          <p:nvPr>
            <p:ph type="pic" sz="quarter" idx="18"/>
          </p:nvPr>
        </p:nvSpPr>
        <p:spPr>
          <a:xfrm>
            <a:off x="8013407" y="1869026"/>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3" name="Date Placeholder 10">
            <a:extLst>
              <a:ext uri="{FF2B5EF4-FFF2-40B4-BE49-F238E27FC236}">
                <a16:creationId xmlns:a16="http://schemas.microsoft.com/office/drawing/2014/main" id="{B4AE0C10-4881-BD68-7FBB-D8F8FDAD1599}"/>
              </a:ext>
            </a:extLst>
          </p:cNvPr>
          <p:cNvSpPr>
            <a:spLocks noGrp="1"/>
          </p:cNvSpPr>
          <p:nvPr>
            <p:ph type="dt" sz="half" idx="2"/>
          </p:nvPr>
        </p:nvSpPr>
        <p:spPr>
          <a:xfrm>
            <a:off x="838657" y="6338527"/>
            <a:ext cx="1155446" cy="161223"/>
          </a:xfrm>
          <a:prstGeom prst="rect">
            <a:avLst/>
          </a:prstGeom>
        </p:spPr>
        <p:txBody>
          <a:bodyPr vert="horz" lIns="0" tIns="45720" rIns="0" bIns="45720" rtlCol="0" anchor="ctr"/>
          <a:lstStyle>
            <a:lvl1pPr algn="l">
              <a:defRPr sz="1000">
                <a:solidFill>
                  <a:schemeClr val="bg2"/>
                </a:solidFill>
              </a:defRPr>
            </a:lvl1pPr>
          </a:lstStyle>
          <a:p>
            <a:fld id="{6C4EE251-366B-2143-BE6F-AF53ED42A4FD}" type="datetime4">
              <a:rPr lang="en-GB" smtClean="0"/>
              <a:pPr/>
              <a:t>29 October 2025</a:t>
            </a:fld>
            <a:endParaRPr lang="en-US"/>
          </a:p>
        </p:txBody>
      </p:sp>
      <p:sp>
        <p:nvSpPr>
          <p:cNvPr id="20" name="Slide Number Placeholder 2">
            <a:extLst>
              <a:ext uri="{FF2B5EF4-FFF2-40B4-BE49-F238E27FC236}">
                <a16:creationId xmlns:a16="http://schemas.microsoft.com/office/drawing/2014/main" id="{3D140AD1-6ED2-A19C-537B-F61589E45D8C}"/>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CF4A2BC4-16C0-3ED3-6A09-2DE174BF5247}"/>
              </a:ext>
            </a:extLst>
          </p:cNvPr>
          <p:cNvGrpSpPr/>
          <p:nvPr userDrawn="1"/>
        </p:nvGrpSpPr>
        <p:grpSpPr>
          <a:xfrm>
            <a:off x="10863102" y="309052"/>
            <a:ext cx="911847" cy="382707"/>
            <a:chOff x="7459170" y="481236"/>
            <a:chExt cx="2697427" cy="1132124"/>
          </a:xfrm>
        </p:grpSpPr>
        <p:sp>
          <p:nvSpPr>
            <p:cNvPr id="16" name="Freeform 15">
              <a:extLst>
                <a:ext uri="{FF2B5EF4-FFF2-40B4-BE49-F238E27FC236}">
                  <a16:creationId xmlns:a16="http://schemas.microsoft.com/office/drawing/2014/main" id="{D5DACEC9-C531-49E7-9460-CC18C897156A}"/>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CA7BA22B-31B6-D674-C9FB-1041940A5E7B}"/>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99883007-4631-BCA2-CA35-19222071B4FB}"/>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B282C641-7363-1830-1851-62F61446BAB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AB2600C0-D3BC-9D0F-6CE9-C96C57F4632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B39D83C-7EE4-B2FA-912E-D10B91E972E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BE253A1C-9C6F-013F-EBB8-F7CD22C1529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1" name="Rectangle 20">
            <a:extLst>
              <a:ext uri="{FF2B5EF4-FFF2-40B4-BE49-F238E27FC236}">
                <a16:creationId xmlns:a16="http://schemas.microsoft.com/office/drawing/2014/main" id="{2D5BC35A-ADFA-DFB3-E710-7A5983A86518}"/>
              </a:ext>
            </a:extLst>
          </p:cNvPr>
          <p:cNvSpPr/>
          <p:nvPr userDrawn="1"/>
        </p:nvSpPr>
        <p:spPr>
          <a:xfrm>
            <a:off x="7999179" y="3546640"/>
            <a:ext cx="3443872" cy="2701387"/>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29" name="Rectangle 28">
            <a:extLst>
              <a:ext uri="{FF2B5EF4-FFF2-40B4-BE49-F238E27FC236}">
                <a16:creationId xmlns:a16="http://schemas.microsoft.com/office/drawing/2014/main" id="{3737B865-E7BB-63D3-D02E-DAF1FFCB42F5}"/>
              </a:ext>
            </a:extLst>
          </p:cNvPr>
          <p:cNvSpPr/>
          <p:nvPr userDrawn="1"/>
        </p:nvSpPr>
        <p:spPr>
          <a:xfrm>
            <a:off x="4399249" y="3547013"/>
            <a:ext cx="3443872" cy="270138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30" name="Rectangle 29">
            <a:extLst>
              <a:ext uri="{FF2B5EF4-FFF2-40B4-BE49-F238E27FC236}">
                <a16:creationId xmlns:a16="http://schemas.microsoft.com/office/drawing/2014/main" id="{76B6B0CB-8728-6581-63F9-9DF7245499EA}"/>
              </a:ext>
            </a:extLst>
          </p:cNvPr>
          <p:cNvSpPr/>
          <p:nvPr userDrawn="1"/>
        </p:nvSpPr>
        <p:spPr>
          <a:xfrm>
            <a:off x="801456" y="3547013"/>
            <a:ext cx="3443872" cy="270138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31" name="Text Placeholder 2">
            <a:extLst>
              <a:ext uri="{FF2B5EF4-FFF2-40B4-BE49-F238E27FC236}">
                <a16:creationId xmlns:a16="http://schemas.microsoft.com/office/drawing/2014/main" id="{B68FC699-BF46-B2A7-0EAD-3A1AD4FCE09C}"/>
              </a:ext>
            </a:extLst>
          </p:cNvPr>
          <p:cNvSpPr>
            <a:spLocks noGrp="1"/>
          </p:cNvSpPr>
          <p:nvPr>
            <p:ph type="body" sz="quarter" idx="10" hasCustomPrompt="1"/>
          </p:nvPr>
        </p:nvSpPr>
        <p:spPr>
          <a:xfrm>
            <a:off x="890677" y="4367031"/>
            <a:ext cx="3155480" cy="1738690"/>
          </a:xfrm>
          <a:prstGeom prst="rect">
            <a:avLst/>
          </a:prstGeom>
          <a:noFill/>
        </p:spPr>
        <p:txBody>
          <a:bodyPr lIns="0" tIns="36000" rIns="0" bIns="0"/>
          <a:lstStyle>
            <a:lvl1pPr>
              <a:spcBef>
                <a:spcPts val="600"/>
              </a:spcBef>
              <a:spcAft>
                <a:spcPts val="0"/>
              </a:spcAft>
              <a:defRPr sz="1400">
                <a:solidFill>
                  <a:schemeClr val="bg1"/>
                </a:solidFill>
              </a:defRPr>
            </a:lvl1pPr>
            <a:lvl2pPr marL="180000" indent="-180000">
              <a:spcBef>
                <a:spcPts val="600"/>
              </a:spcBef>
              <a:spcAft>
                <a:spcPts val="0"/>
              </a:spcAft>
              <a:buFont typeface="Wingdings" panose="05000000000000000000" pitchFamily="2" charset="2"/>
              <a:buChar char="§"/>
              <a:defRPr sz="1400">
                <a:solidFill>
                  <a:schemeClr val="bg1"/>
                </a:solidFill>
              </a:defRPr>
            </a:lvl2pPr>
            <a:lvl3pPr>
              <a:spcBef>
                <a:spcPts val="600"/>
              </a:spcBef>
              <a:spcAft>
                <a:spcPts val="0"/>
              </a:spcAft>
              <a:defRPr sz="14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32" name="Text Placeholder 7">
            <a:extLst>
              <a:ext uri="{FF2B5EF4-FFF2-40B4-BE49-F238E27FC236}">
                <a16:creationId xmlns:a16="http://schemas.microsoft.com/office/drawing/2014/main" id="{E1E445C3-5B78-50F7-2998-8F62F56074A9}"/>
              </a:ext>
            </a:extLst>
          </p:cNvPr>
          <p:cNvSpPr>
            <a:spLocks noGrp="1"/>
          </p:cNvSpPr>
          <p:nvPr>
            <p:ph type="body" sz="quarter" idx="19" hasCustomPrompt="1"/>
          </p:nvPr>
        </p:nvSpPr>
        <p:spPr>
          <a:xfrm>
            <a:off x="900554" y="3669290"/>
            <a:ext cx="3155480" cy="277665"/>
          </a:xfrm>
        </p:spPr>
        <p:txBody>
          <a:bodyPr/>
          <a:lstStyle>
            <a:lvl1pPr>
              <a:spcBef>
                <a:spcPts val="0"/>
              </a:spcBef>
              <a:defRPr sz="1800" b="1">
                <a:solidFill>
                  <a:schemeClr val="bg1"/>
                </a:solidFill>
                <a:latin typeface="+mn-lt"/>
              </a:defRPr>
            </a:lvl1pPr>
          </a:lstStyle>
          <a:p>
            <a:pPr lvl="0"/>
            <a:r>
              <a:rPr lang="en-US"/>
              <a:t>Name</a:t>
            </a:r>
          </a:p>
        </p:txBody>
      </p:sp>
      <p:sp>
        <p:nvSpPr>
          <p:cNvPr id="33" name="Text Placeholder 7">
            <a:extLst>
              <a:ext uri="{FF2B5EF4-FFF2-40B4-BE49-F238E27FC236}">
                <a16:creationId xmlns:a16="http://schemas.microsoft.com/office/drawing/2014/main" id="{26524453-55D7-4461-011C-DF4BE87B585C}"/>
              </a:ext>
            </a:extLst>
          </p:cNvPr>
          <p:cNvSpPr>
            <a:spLocks noGrp="1"/>
          </p:cNvSpPr>
          <p:nvPr>
            <p:ph type="body" sz="quarter" idx="22" hasCustomPrompt="1"/>
          </p:nvPr>
        </p:nvSpPr>
        <p:spPr>
          <a:xfrm>
            <a:off x="900554" y="3963067"/>
            <a:ext cx="3155480" cy="306502"/>
          </a:xfrm>
        </p:spPr>
        <p:txBody>
          <a:bodyPr/>
          <a:lstStyle>
            <a:lvl1pPr>
              <a:spcBef>
                <a:spcPts val="0"/>
              </a:spcBef>
              <a:defRPr sz="1400" b="0">
                <a:solidFill>
                  <a:schemeClr val="bg1"/>
                </a:solidFill>
                <a:latin typeface="+mn-lt"/>
              </a:defRPr>
            </a:lvl1pPr>
          </a:lstStyle>
          <a:p>
            <a:pPr lvl="0"/>
            <a:r>
              <a:rPr lang="en-US"/>
              <a:t>Title</a:t>
            </a:r>
          </a:p>
        </p:txBody>
      </p:sp>
      <p:sp>
        <p:nvSpPr>
          <p:cNvPr id="34" name="Text Placeholder 2">
            <a:extLst>
              <a:ext uri="{FF2B5EF4-FFF2-40B4-BE49-F238E27FC236}">
                <a16:creationId xmlns:a16="http://schemas.microsoft.com/office/drawing/2014/main" id="{5B1431F5-B85E-8A3C-FD1B-379EB205D354}"/>
              </a:ext>
            </a:extLst>
          </p:cNvPr>
          <p:cNvSpPr>
            <a:spLocks noGrp="1"/>
          </p:cNvSpPr>
          <p:nvPr>
            <p:ph type="body" sz="quarter" idx="23" hasCustomPrompt="1"/>
          </p:nvPr>
        </p:nvSpPr>
        <p:spPr>
          <a:xfrm>
            <a:off x="4519483" y="4366364"/>
            <a:ext cx="3155480" cy="1738690"/>
          </a:xfrm>
          <a:prstGeom prst="rect">
            <a:avLst/>
          </a:prstGeom>
          <a:noFill/>
        </p:spPr>
        <p:txBody>
          <a:bodyPr lIns="0" tIns="36000" rIns="0" bIns="0"/>
          <a:lstStyle>
            <a:lvl1pPr>
              <a:spcBef>
                <a:spcPts val="600"/>
              </a:spcBef>
              <a:spcAft>
                <a:spcPts val="0"/>
              </a:spcAft>
              <a:defRPr sz="1400">
                <a:solidFill>
                  <a:schemeClr val="bg1"/>
                </a:solidFill>
              </a:defRPr>
            </a:lvl1pPr>
            <a:lvl2pPr marL="180000" indent="-180000">
              <a:spcBef>
                <a:spcPts val="600"/>
              </a:spcBef>
              <a:spcAft>
                <a:spcPts val="0"/>
              </a:spcAft>
              <a:buFont typeface="Wingdings" panose="05000000000000000000" pitchFamily="2" charset="2"/>
              <a:buChar char="§"/>
              <a:defRPr sz="1400">
                <a:solidFill>
                  <a:schemeClr val="bg1"/>
                </a:solidFill>
              </a:defRPr>
            </a:lvl2pPr>
            <a:lvl3pPr>
              <a:spcBef>
                <a:spcPts val="600"/>
              </a:spcBef>
              <a:spcAft>
                <a:spcPts val="0"/>
              </a:spcAft>
              <a:defRPr sz="14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35" name="Text Placeholder 7">
            <a:extLst>
              <a:ext uri="{FF2B5EF4-FFF2-40B4-BE49-F238E27FC236}">
                <a16:creationId xmlns:a16="http://schemas.microsoft.com/office/drawing/2014/main" id="{F83D0843-52F1-FD79-C888-B2311B954603}"/>
              </a:ext>
            </a:extLst>
          </p:cNvPr>
          <p:cNvSpPr>
            <a:spLocks noGrp="1"/>
          </p:cNvSpPr>
          <p:nvPr>
            <p:ph type="body" sz="quarter" idx="24" hasCustomPrompt="1"/>
          </p:nvPr>
        </p:nvSpPr>
        <p:spPr>
          <a:xfrm>
            <a:off x="4529360" y="3668623"/>
            <a:ext cx="3155480" cy="277665"/>
          </a:xfrm>
        </p:spPr>
        <p:txBody>
          <a:bodyPr/>
          <a:lstStyle>
            <a:lvl1pPr>
              <a:spcBef>
                <a:spcPts val="0"/>
              </a:spcBef>
              <a:defRPr sz="1800" b="1">
                <a:solidFill>
                  <a:schemeClr val="bg1"/>
                </a:solidFill>
                <a:latin typeface="+mn-lt"/>
              </a:defRPr>
            </a:lvl1pPr>
          </a:lstStyle>
          <a:p>
            <a:pPr lvl="0"/>
            <a:r>
              <a:rPr lang="en-US"/>
              <a:t>Name</a:t>
            </a:r>
          </a:p>
        </p:txBody>
      </p:sp>
      <p:sp>
        <p:nvSpPr>
          <p:cNvPr id="36" name="Text Placeholder 7">
            <a:extLst>
              <a:ext uri="{FF2B5EF4-FFF2-40B4-BE49-F238E27FC236}">
                <a16:creationId xmlns:a16="http://schemas.microsoft.com/office/drawing/2014/main" id="{68BAC2CE-CD1D-A130-D9EE-B67F47F29F6D}"/>
              </a:ext>
            </a:extLst>
          </p:cNvPr>
          <p:cNvSpPr>
            <a:spLocks noGrp="1"/>
          </p:cNvSpPr>
          <p:nvPr>
            <p:ph type="body" sz="quarter" idx="25" hasCustomPrompt="1"/>
          </p:nvPr>
        </p:nvSpPr>
        <p:spPr>
          <a:xfrm>
            <a:off x="4529360" y="3962400"/>
            <a:ext cx="3155480" cy="306502"/>
          </a:xfrm>
        </p:spPr>
        <p:txBody>
          <a:bodyPr/>
          <a:lstStyle>
            <a:lvl1pPr>
              <a:spcBef>
                <a:spcPts val="0"/>
              </a:spcBef>
              <a:defRPr sz="1400" b="0">
                <a:solidFill>
                  <a:schemeClr val="bg1"/>
                </a:solidFill>
                <a:latin typeface="+mn-lt"/>
              </a:defRPr>
            </a:lvl1pPr>
          </a:lstStyle>
          <a:p>
            <a:pPr lvl="0"/>
            <a:r>
              <a:rPr lang="en-US"/>
              <a:t>Title</a:t>
            </a:r>
          </a:p>
        </p:txBody>
      </p:sp>
      <p:sp>
        <p:nvSpPr>
          <p:cNvPr id="37" name="Text Placeholder 2">
            <a:extLst>
              <a:ext uri="{FF2B5EF4-FFF2-40B4-BE49-F238E27FC236}">
                <a16:creationId xmlns:a16="http://schemas.microsoft.com/office/drawing/2014/main" id="{0D9D3286-5A10-F18A-6179-09C50BD70BE4}"/>
              </a:ext>
            </a:extLst>
          </p:cNvPr>
          <p:cNvSpPr>
            <a:spLocks noGrp="1"/>
          </p:cNvSpPr>
          <p:nvPr>
            <p:ph type="body" sz="quarter" idx="26" hasCustomPrompt="1"/>
          </p:nvPr>
        </p:nvSpPr>
        <p:spPr>
          <a:xfrm>
            <a:off x="8095755" y="4375893"/>
            <a:ext cx="3155480" cy="1738690"/>
          </a:xfrm>
          <a:prstGeom prst="rect">
            <a:avLst/>
          </a:prstGeom>
          <a:noFill/>
        </p:spPr>
        <p:txBody>
          <a:bodyPr lIns="0" tIns="36000" rIns="0" bIns="0"/>
          <a:lstStyle>
            <a:lvl1pPr>
              <a:spcBef>
                <a:spcPts val="600"/>
              </a:spcBef>
              <a:spcAft>
                <a:spcPts val="0"/>
              </a:spcAft>
              <a:defRPr sz="1400">
                <a:solidFill>
                  <a:schemeClr val="bg1"/>
                </a:solidFill>
              </a:defRPr>
            </a:lvl1pPr>
            <a:lvl2pPr marL="180000" indent="-180000">
              <a:spcBef>
                <a:spcPts val="600"/>
              </a:spcBef>
              <a:spcAft>
                <a:spcPts val="0"/>
              </a:spcAft>
              <a:buFont typeface="Wingdings" panose="05000000000000000000" pitchFamily="2" charset="2"/>
              <a:buChar char="§"/>
              <a:defRPr sz="1400">
                <a:solidFill>
                  <a:schemeClr val="bg1"/>
                </a:solidFill>
              </a:defRPr>
            </a:lvl2pPr>
            <a:lvl3pPr>
              <a:spcBef>
                <a:spcPts val="600"/>
              </a:spcBef>
              <a:spcAft>
                <a:spcPts val="0"/>
              </a:spcAft>
              <a:defRPr sz="14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38" name="Text Placeholder 7">
            <a:extLst>
              <a:ext uri="{FF2B5EF4-FFF2-40B4-BE49-F238E27FC236}">
                <a16:creationId xmlns:a16="http://schemas.microsoft.com/office/drawing/2014/main" id="{8246E0BB-E262-5DA9-3170-C7BBA767681B}"/>
              </a:ext>
            </a:extLst>
          </p:cNvPr>
          <p:cNvSpPr>
            <a:spLocks noGrp="1"/>
          </p:cNvSpPr>
          <p:nvPr>
            <p:ph type="body" sz="quarter" idx="27" hasCustomPrompt="1"/>
          </p:nvPr>
        </p:nvSpPr>
        <p:spPr>
          <a:xfrm>
            <a:off x="8105632" y="3678152"/>
            <a:ext cx="3155480" cy="277665"/>
          </a:xfrm>
        </p:spPr>
        <p:txBody>
          <a:bodyPr/>
          <a:lstStyle>
            <a:lvl1pPr>
              <a:spcBef>
                <a:spcPts val="0"/>
              </a:spcBef>
              <a:defRPr sz="1800" b="1">
                <a:solidFill>
                  <a:schemeClr val="bg1"/>
                </a:solidFill>
                <a:latin typeface="+mn-lt"/>
              </a:defRPr>
            </a:lvl1pPr>
          </a:lstStyle>
          <a:p>
            <a:pPr lvl="0"/>
            <a:r>
              <a:rPr lang="en-US"/>
              <a:t>Name</a:t>
            </a:r>
          </a:p>
        </p:txBody>
      </p:sp>
      <p:sp>
        <p:nvSpPr>
          <p:cNvPr id="39" name="Text Placeholder 7">
            <a:extLst>
              <a:ext uri="{FF2B5EF4-FFF2-40B4-BE49-F238E27FC236}">
                <a16:creationId xmlns:a16="http://schemas.microsoft.com/office/drawing/2014/main" id="{7397CC10-157B-7400-99EB-174A72B28A02}"/>
              </a:ext>
            </a:extLst>
          </p:cNvPr>
          <p:cNvSpPr>
            <a:spLocks noGrp="1"/>
          </p:cNvSpPr>
          <p:nvPr>
            <p:ph type="body" sz="quarter" idx="28" hasCustomPrompt="1"/>
          </p:nvPr>
        </p:nvSpPr>
        <p:spPr>
          <a:xfrm>
            <a:off x="8105632" y="3971929"/>
            <a:ext cx="3155480" cy="306502"/>
          </a:xfrm>
        </p:spPr>
        <p:txBody>
          <a:bodyPr/>
          <a:lstStyle>
            <a:lvl1pPr>
              <a:spcBef>
                <a:spcPts val="0"/>
              </a:spcBef>
              <a:defRPr sz="1400" b="0">
                <a:solidFill>
                  <a:schemeClr val="bg1"/>
                </a:solidFill>
                <a:latin typeface="+mn-lt"/>
              </a:defRPr>
            </a:lvl1pPr>
          </a:lstStyle>
          <a:p>
            <a:pPr lvl="0"/>
            <a:r>
              <a:rPr lang="en-US"/>
              <a:t>Title</a:t>
            </a:r>
          </a:p>
        </p:txBody>
      </p:sp>
      <p:sp>
        <p:nvSpPr>
          <p:cNvPr id="8" name="Rectangle 7">
            <a:extLst>
              <a:ext uri="{FF2B5EF4-FFF2-40B4-BE49-F238E27FC236}">
                <a16:creationId xmlns:a16="http://schemas.microsoft.com/office/drawing/2014/main" id="{F326EF76-5721-51B5-BFF7-8D90510E9FBC}"/>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534693634"/>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preserve="1" userDrawn="1">
  <p:cSld name="11_Two columns">
    <p:spTree>
      <p:nvGrpSpPr>
        <p:cNvPr id="1" name=""/>
        <p:cNvGrpSpPr/>
        <p:nvPr/>
      </p:nvGrpSpPr>
      <p:grpSpPr>
        <a:xfrm>
          <a:off x="0" y="0"/>
          <a:ext cx="0" cy="0"/>
          <a:chOff x="0" y="0"/>
          <a:chExt cx="0" cy="0"/>
        </a:xfrm>
      </p:grpSpPr>
      <p:pic>
        <p:nvPicPr>
          <p:cNvPr id="22" name="Graphic 21">
            <a:extLst>
              <a:ext uri="{FF2B5EF4-FFF2-40B4-BE49-F238E27FC236}">
                <a16:creationId xmlns:a16="http://schemas.microsoft.com/office/drawing/2014/main" id="{EDC964B3-D9B3-BDF6-8C72-B2FC0624C7C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5" cy="553998"/>
          </a:xfrm>
          <a:prstGeom prst="rect">
            <a:avLst/>
          </a:prstGeom>
        </p:spPr>
        <p:txBody>
          <a:bodyPr vert="horz" wrap="square" lIns="0" tIns="0" rIns="0" bIns="0" rtlCol="0" anchor="t" anchorCtr="0">
            <a:spAutoFit/>
          </a:bodyPr>
          <a:lstStyle>
            <a:lvl1pPr>
              <a:defRPr/>
            </a:lvl1pPr>
          </a:lstStyle>
          <a:p>
            <a:r>
              <a:rPr lang="en-US"/>
              <a:t>Biography slide x 3</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15975" y="1869026"/>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5" name="Picture Placeholder 3">
            <a:extLst>
              <a:ext uri="{FF2B5EF4-FFF2-40B4-BE49-F238E27FC236}">
                <a16:creationId xmlns:a16="http://schemas.microsoft.com/office/drawing/2014/main" id="{A68D6F94-9FF5-701A-F43C-D4B8251B5F3B}"/>
              </a:ext>
            </a:extLst>
          </p:cNvPr>
          <p:cNvSpPr>
            <a:spLocks noGrp="1"/>
          </p:cNvSpPr>
          <p:nvPr>
            <p:ph type="pic" sz="quarter" idx="23"/>
          </p:nvPr>
        </p:nvSpPr>
        <p:spPr>
          <a:xfrm>
            <a:off x="3515275" y="1869026"/>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19" name="Picture Placeholder 3">
            <a:extLst>
              <a:ext uri="{FF2B5EF4-FFF2-40B4-BE49-F238E27FC236}">
                <a16:creationId xmlns:a16="http://schemas.microsoft.com/office/drawing/2014/main" id="{023FC1AB-C717-1F2C-48FF-2C10985E2D1F}"/>
              </a:ext>
            </a:extLst>
          </p:cNvPr>
          <p:cNvSpPr>
            <a:spLocks noGrp="1"/>
          </p:cNvSpPr>
          <p:nvPr>
            <p:ph type="pic" sz="quarter" idx="27"/>
          </p:nvPr>
        </p:nvSpPr>
        <p:spPr>
          <a:xfrm>
            <a:off x="6227660" y="1869026"/>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26" name="Picture Placeholder 3">
            <a:extLst>
              <a:ext uri="{FF2B5EF4-FFF2-40B4-BE49-F238E27FC236}">
                <a16:creationId xmlns:a16="http://schemas.microsoft.com/office/drawing/2014/main" id="{0D01A2CA-AF63-E65B-997D-F01838956F4E}"/>
              </a:ext>
            </a:extLst>
          </p:cNvPr>
          <p:cNvSpPr>
            <a:spLocks noGrp="1"/>
          </p:cNvSpPr>
          <p:nvPr>
            <p:ph type="pic" sz="quarter" idx="31"/>
          </p:nvPr>
        </p:nvSpPr>
        <p:spPr>
          <a:xfrm>
            <a:off x="8916605" y="1869026"/>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9" name="Date Placeholder 10">
            <a:extLst>
              <a:ext uri="{FF2B5EF4-FFF2-40B4-BE49-F238E27FC236}">
                <a16:creationId xmlns:a16="http://schemas.microsoft.com/office/drawing/2014/main" id="{9D7D09E0-C843-A7E0-3E54-31DC4CCCFB41}"/>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2"/>
                </a:solidFill>
              </a:defRPr>
            </a:lvl1pPr>
          </a:lstStyle>
          <a:p>
            <a:fld id="{C2EB69CF-1A17-9D45-9C09-21F33C3D9E56}" type="datetime4">
              <a:rPr lang="en-GB" smtClean="0"/>
              <a:pPr/>
              <a:t>29 October 2025</a:t>
            </a:fld>
            <a:endParaRPr lang="en-US"/>
          </a:p>
        </p:txBody>
      </p:sp>
      <p:sp>
        <p:nvSpPr>
          <p:cNvPr id="15" name="Slide Number Placeholder 2">
            <a:extLst>
              <a:ext uri="{FF2B5EF4-FFF2-40B4-BE49-F238E27FC236}">
                <a16:creationId xmlns:a16="http://schemas.microsoft.com/office/drawing/2014/main" id="{0AC5DC3F-8A0C-3385-41DD-BA3F8E46DC10}"/>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7828977C-FF52-8352-03C4-2C4E91DB5112}"/>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1A30FD47-331E-E241-8B2E-B37D09C8D06B}"/>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DA3D5DEB-680F-CAD7-7360-52A37EFB5EEE}"/>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248E06E0-F516-06A9-EFD3-6DEF12A0D57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A36CCF28-5CF6-ABF1-DDCD-030EF9A9145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D583301F-29DD-E053-1024-F884A0C0BCB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C2FA7571-9E09-EF28-9B22-99A8D2A0F9F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FC047B20-2EBF-00DE-8359-489D76DF9E1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50" name="Rectangle 49">
            <a:extLst>
              <a:ext uri="{FF2B5EF4-FFF2-40B4-BE49-F238E27FC236}">
                <a16:creationId xmlns:a16="http://schemas.microsoft.com/office/drawing/2014/main" id="{FDC7185C-D49C-9FAF-4143-486318EC394B}"/>
              </a:ext>
            </a:extLst>
          </p:cNvPr>
          <p:cNvSpPr/>
          <p:nvPr userDrawn="1"/>
        </p:nvSpPr>
        <p:spPr>
          <a:xfrm>
            <a:off x="814558" y="3547013"/>
            <a:ext cx="2530657" cy="270138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51" name="Rectangle 50">
            <a:extLst>
              <a:ext uri="{FF2B5EF4-FFF2-40B4-BE49-F238E27FC236}">
                <a16:creationId xmlns:a16="http://schemas.microsoft.com/office/drawing/2014/main" id="{8AB4B76D-2F51-3EE1-CF98-3CC9BBBA7745}"/>
              </a:ext>
            </a:extLst>
          </p:cNvPr>
          <p:cNvSpPr/>
          <p:nvPr userDrawn="1"/>
        </p:nvSpPr>
        <p:spPr>
          <a:xfrm>
            <a:off x="3508678" y="3547013"/>
            <a:ext cx="2530657" cy="2701387"/>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52" name="Rectangle 51">
            <a:extLst>
              <a:ext uri="{FF2B5EF4-FFF2-40B4-BE49-F238E27FC236}">
                <a16:creationId xmlns:a16="http://schemas.microsoft.com/office/drawing/2014/main" id="{243E2EDB-A6F7-5810-7A31-FEC131AA5B00}"/>
              </a:ext>
            </a:extLst>
          </p:cNvPr>
          <p:cNvSpPr/>
          <p:nvPr userDrawn="1"/>
        </p:nvSpPr>
        <p:spPr>
          <a:xfrm>
            <a:off x="6226340" y="3547013"/>
            <a:ext cx="2530657" cy="2701387"/>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53" name="Rectangle 52">
            <a:extLst>
              <a:ext uri="{FF2B5EF4-FFF2-40B4-BE49-F238E27FC236}">
                <a16:creationId xmlns:a16="http://schemas.microsoft.com/office/drawing/2014/main" id="{B3FE3356-8C64-5923-078A-9E74A197B89A}"/>
              </a:ext>
            </a:extLst>
          </p:cNvPr>
          <p:cNvSpPr/>
          <p:nvPr userDrawn="1"/>
        </p:nvSpPr>
        <p:spPr>
          <a:xfrm>
            <a:off x="8917626" y="3547013"/>
            <a:ext cx="2530657" cy="2701387"/>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54" name="Text Placeholder 2">
            <a:extLst>
              <a:ext uri="{FF2B5EF4-FFF2-40B4-BE49-F238E27FC236}">
                <a16:creationId xmlns:a16="http://schemas.microsoft.com/office/drawing/2014/main" id="{61894215-E5DD-AE02-6696-11E3FFAEDA78}"/>
              </a:ext>
            </a:extLst>
          </p:cNvPr>
          <p:cNvSpPr>
            <a:spLocks noGrp="1"/>
          </p:cNvSpPr>
          <p:nvPr>
            <p:ph type="body" sz="quarter" idx="10" hasCustomPrompt="1"/>
          </p:nvPr>
        </p:nvSpPr>
        <p:spPr>
          <a:xfrm>
            <a:off x="910080" y="4434145"/>
            <a:ext cx="2319858" cy="1642955"/>
          </a:xfrm>
          <a:prstGeom prst="rect">
            <a:avLst/>
          </a:prstGeom>
          <a:noFill/>
        </p:spPr>
        <p:txBody>
          <a:bodyPr lIns="0" tIns="36000" rIns="0" bIns="0"/>
          <a:lstStyle>
            <a:lvl1pPr>
              <a:spcBef>
                <a:spcPts val="600"/>
              </a:spcBef>
              <a:spcAft>
                <a:spcPts val="0"/>
              </a:spcAft>
              <a:defRPr sz="12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2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55" name="Text Placeholder 7">
            <a:extLst>
              <a:ext uri="{FF2B5EF4-FFF2-40B4-BE49-F238E27FC236}">
                <a16:creationId xmlns:a16="http://schemas.microsoft.com/office/drawing/2014/main" id="{AC362FC8-C232-87A4-AD27-62A5A899A8D5}"/>
              </a:ext>
            </a:extLst>
          </p:cNvPr>
          <p:cNvSpPr>
            <a:spLocks noGrp="1"/>
          </p:cNvSpPr>
          <p:nvPr>
            <p:ph type="body" sz="quarter" idx="19" hasCustomPrompt="1"/>
          </p:nvPr>
        </p:nvSpPr>
        <p:spPr>
          <a:xfrm>
            <a:off x="919957" y="3679154"/>
            <a:ext cx="2319858" cy="261454"/>
          </a:xfrm>
        </p:spPr>
        <p:txBody>
          <a:bodyPr/>
          <a:lstStyle>
            <a:lvl1pPr>
              <a:spcBef>
                <a:spcPts val="0"/>
              </a:spcBef>
              <a:defRPr sz="1600" b="1">
                <a:solidFill>
                  <a:schemeClr val="bg1"/>
                </a:solidFill>
                <a:latin typeface="+mn-lt"/>
              </a:defRPr>
            </a:lvl1pPr>
          </a:lstStyle>
          <a:p>
            <a:pPr lvl="0"/>
            <a:r>
              <a:rPr lang="en-US"/>
              <a:t>Name</a:t>
            </a:r>
          </a:p>
        </p:txBody>
      </p:sp>
      <p:sp>
        <p:nvSpPr>
          <p:cNvPr id="56" name="Text Placeholder 7">
            <a:extLst>
              <a:ext uri="{FF2B5EF4-FFF2-40B4-BE49-F238E27FC236}">
                <a16:creationId xmlns:a16="http://schemas.microsoft.com/office/drawing/2014/main" id="{2B2F03B7-8F82-F49F-74DB-103B9928CDFC}"/>
              </a:ext>
            </a:extLst>
          </p:cNvPr>
          <p:cNvSpPr>
            <a:spLocks noGrp="1"/>
          </p:cNvSpPr>
          <p:nvPr>
            <p:ph type="body" sz="quarter" idx="22" hasCustomPrompt="1"/>
          </p:nvPr>
        </p:nvSpPr>
        <p:spPr>
          <a:xfrm>
            <a:off x="919957" y="3956719"/>
            <a:ext cx="2319858" cy="499698"/>
          </a:xfrm>
        </p:spPr>
        <p:txBody>
          <a:bodyPr/>
          <a:lstStyle>
            <a:lvl1pPr>
              <a:spcBef>
                <a:spcPts val="0"/>
              </a:spcBef>
              <a:defRPr sz="1400" b="0">
                <a:solidFill>
                  <a:schemeClr val="bg1"/>
                </a:solidFill>
                <a:latin typeface="+mn-lt"/>
              </a:defRPr>
            </a:lvl1pPr>
          </a:lstStyle>
          <a:p>
            <a:pPr lvl="0"/>
            <a:r>
              <a:rPr lang="en-US"/>
              <a:t>Title</a:t>
            </a:r>
          </a:p>
        </p:txBody>
      </p:sp>
      <p:sp>
        <p:nvSpPr>
          <p:cNvPr id="57" name="Text Placeholder 2">
            <a:extLst>
              <a:ext uri="{FF2B5EF4-FFF2-40B4-BE49-F238E27FC236}">
                <a16:creationId xmlns:a16="http://schemas.microsoft.com/office/drawing/2014/main" id="{16FF92B3-078A-DFC5-22E3-852DC5755334}"/>
              </a:ext>
            </a:extLst>
          </p:cNvPr>
          <p:cNvSpPr>
            <a:spLocks noGrp="1"/>
          </p:cNvSpPr>
          <p:nvPr>
            <p:ph type="body" sz="quarter" idx="24" hasCustomPrompt="1"/>
          </p:nvPr>
        </p:nvSpPr>
        <p:spPr>
          <a:xfrm>
            <a:off x="3633837" y="4423987"/>
            <a:ext cx="2319858" cy="1642955"/>
          </a:xfrm>
          <a:prstGeom prst="rect">
            <a:avLst/>
          </a:prstGeom>
          <a:noFill/>
        </p:spPr>
        <p:txBody>
          <a:bodyPr lIns="0" tIns="36000" rIns="0" bIns="0"/>
          <a:lstStyle>
            <a:lvl1pPr>
              <a:spcBef>
                <a:spcPts val="600"/>
              </a:spcBef>
              <a:spcAft>
                <a:spcPts val="0"/>
              </a:spcAft>
              <a:defRPr sz="12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2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58" name="Text Placeholder 7">
            <a:extLst>
              <a:ext uri="{FF2B5EF4-FFF2-40B4-BE49-F238E27FC236}">
                <a16:creationId xmlns:a16="http://schemas.microsoft.com/office/drawing/2014/main" id="{6E45A676-5420-25DC-E8F7-4FF9613FEBC6}"/>
              </a:ext>
            </a:extLst>
          </p:cNvPr>
          <p:cNvSpPr>
            <a:spLocks noGrp="1"/>
          </p:cNvSpPr>
          <p:nvPr>
            <p:ph type="body" sz="quarter" idx="25" hasCustomPrompt="1"/>
          </p:nvPr>
        </p:nvSpPr>
        <p:spPr>
          <a:xfrm>
            <a:off x="3643714" y="3668996"/>
            <a:ext cx="2319858" cy="261454"/>
          </a:xfrm>
        </p:spPr>
        <p:txBody>
          <a:bodyPr/>
          <a:lstStyle>
            <a:lvl1pPr>
              <a:spcBef>
                <a:spcPts val="0"/>
              </a:spcBef>
              <a:defRPr sz="1600" b="1">
                <a:solidFill>
                  <a:schemeClr val="bg1"/>
                </a:solidFill>
                <a:latin typeface="+mn-lt"/>
              </a:defRPr>
            </a:lvl1pPr>
          </a:lstStyle>
          <a:p>
            <a:pPr lvl="0"/>
            <a:r>
              <a:rPr lang="en-US"/>
              <a:t>Name</a:t>
            </a:r>
          </a:p>
        </p:txBody>
      </p:sp>
      <p:sp>
        <p:nvSpPr>
          <p:cNvPr id="59" name="Text Placeholder 7">
            <a:extLst>
              <a:ext uri="{FF2B5EF4-FFF2-40B4-BE49-F238E27FC236}">
                <a16:creationId xmlns:a16="http://schemas.microsoft.com/office/drawing/2014/main" id="{DF8E11E5-A96E-E52E-04DF-CE1454826FBE}"/>
              </a:ext>
            </a:extLst>
          </p:cNvPr>
          <p:cNvSpPr>
            <a:spLocks noGrp="1"/>
          </p:cNvSpPr>
          <p:nvPr>
            <p:ph type="body" sz="quarter" idx="26" hasCustomPrompt="1"/>
          </p:nvPr>
        </p:nvSpPr>
        <p:spPr>
          <a:xfrm>
            <a:off x="3643714" y="3946561"/>
            <a:ext cx="2319858" cy="499698"/>
          </a:xfrm>
        </p:spPr>
        <p:txBody>
          <a:bodyPr/>
          <a:lstStyle>
            <a:lvl1pPr>
              <a:spcBef>
                <a:spcPts val="0"/>
              </a:spcBef>
              <a:defRPr sz="1400" b="0">
                <a:solidFill>
                  <a:schemeClr val="bg1"/>
                </a:solidFill>
                <a:latin typeface="+mn-lt"/>
              </a:defRPr>
            </a:lvl1pPr>
          </a:lstStyle>
          <a:p>
            <a:pPr lvl="0"/>
            <a:r>
              <a:rPr lang="en-US"/>
              <a:t>Title</a:t>
            </a:r>
          </a:p>
        </p:txBody>
      </p:sp>
      <p:sp>
        <p:nvSpPr>
          <p:cNvPr id="60" name="Text Placeholder 2">
            <a:extLst>
              <a:ext uri="{FF2B5EF4-FFF2-40B4-BE49-F238E27FC236}">
                <a16:creationId xmlns:a16="http://schemas.microsoft.com/office/drawing/2014/main" id="{B9DBF00E-FEB2-A4AD-AC59-AAEBA88AFA27}"/>
              </a:ext>
            </a:extLst>
          </p:cNvPr>
          <p:cNvSpPr>
            <a:spLocks noGrp="1"/>
          </p:cNvSpPr>
          <p:nvPr>
            <p:ph type="body" sz="quarter" idx="28" hasCustomPrompt="1"/>
          </p:nvPr>
        </p:nvSpPr>
        <p:spPr>
          <a:xfrm>
            <a:off x="6346222" y="4434145"/>
            <a:ext cx="2319858" cy="1642955"/>
          </a:xfrm>
          <a:prstGeom prst="rect">
            <a:avLst/>
          </a:prstGeom>
          <a:noFill/>
        </p:spPr>
        <p:txBody>
          <a:bodyPr lIns="0" tIns="36000" rIns="0" bIns="0"/>
          <a:lstStyle>
            <a:lvl1pPr>
              <a:spcBef>
                <a:spcPts val="600"/>
              </a:spcBef>
              <a:spcAft>
                <a:spcPts val="0"/>
              </a:spcAft>
              <a:defRPr sz="12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2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61" name="Text Placeholder 7">
            <a:extLst>
              <a:ext uri="{FF2B5EF4-FFF2-40B4-BE49-F238E27FC236}">
                <a16:creationId xmlns:a16="http://schemas.microsoft.com/office/drawing/2014/main" id="{5A540C15-FEA9-40FF-7BDF-EEDFC6FEFF95}"/>
              </a:ext>
            </a:extLst>
          </p:cNvPr>
          <p:cNvSpPr>
            <a:spLocks noGrp="1"/>
          </p:cNvSpPr>
          <p:nvPr>
            <p:ph type="body" sz="quarter" idx="29" hasCustomPrompt="1"/>
          </p:nvPr>
        </p:nvSpPr>
        <p:spPr>
          <a:xfrm>
            <a:off x="6356099" y="3679154"/>
            <a:ext cx="2319858" cy="261454"/>
          </a:xfrm>
        </p:spPr>
        <p:txBody>
          <a:bodyPr/>
          <a:lstStyle>
            <a:lvl1pPr>
              <a:spcBef>
                <a:spcPts val="0"/>
              </a:spcBef>
              <a:defRPr sz="1600" b="1">
                <a:solidFill>
                  <a:schemeClr val="bg1"/>
                </a:solidFill>
                <a:latin typeface="+mn-lt"/>
              </a:defRPr>
            </a:lvl1pPr>
          </a:lstStyle>
          <a:p>
            <a:pPr lvl="0"/>
            <a:r>
              <a:rPr lang="en-US"/>
              <a:t>Name</a:t>
            </a:r>
          </a:p>
        </p:txBody>
      </p:sp>
      <p:sp>
        <p:nvSpPr>
          <p:cNvPr id="62" name="Text Placeholder 7">
            <a:extLst>
              <a:ext uri="{FF2B5EF4-FFF2-40B4-BE49-F238E27FC236}">
                <a16:creationId xmlns:a16="http://schemas.microsoft.com/office/drawing/2014/main" id="{13DDF17F-F5BA-287E-DA76-5E4B3D047A3C}"/>
              </a:ext>
            </a:extLst>
          </p:cNvPr>
          <p:cNvSpPr>
            <a:spLocks noGrp="1"/>
          </p:cNvSpPr>
          <p:nvPr>
            <p:ph type="body" sz="quarter" idx="30" hasCustomPrompt="1"/>
          </p:nvPr>
        </p:nvSpPr>
        <p:spPr>
          <a:xfrm>
            <a:off x="6356099" y="3956719"/>
            <a:ext cx="2319858" cy="499698"/>
          </a:xfrm>
        </p:spPr>
        <p:txBody>
          <a:bodyPr/>
          <a:lstStyle>
            <a:lvl1pPr>
              <a:spcBef>
                <a:spcPts val="0"/>
              </a:spcBef>
              <a:defRPr sz="1400" b="0">
                <a:solidFill>
                  <a:schemeClr val="bg1"/>
                </a:solidFill>
                <a:latin typeface="+mn-lt"/>
              </a:defRPr>
            </a:lvl1pPr>
          </a:lstStyle>
          <a:p>
            <a:pPr lvl="0"/>
            <a:r>
              <a:rPr lang="en-US"/>
              <a:t>Title</a:t>
            </a:r>
          </a:p>
        </p:txBody>
      </p:sp>
      <p:sp>
        <p:nvSpPr>
          <p:cNvPr id="63" name="Text Placeholder 2">
            <a:extLst>
              <a:ext uri="{FF2B5EF4-FFF2-40B4-BE49-F238E27FC236}">
                <a16:creationId xmlns:a16="http://schemas.microsoft.com/office/drawing/2014/main" id="{BAD069F9-640F-50AE-2AC2-A7F75D61686C}"/>
              </a:ext>
            </a:extLst>
          </p:cNvPr>
          <p:cNvSpPr>
            <a:spLocks noGrp="1"/>
          </p:cNvSpPr>
          <p:nvPr>
            <p:ph type="body" sz="quarter" idx="32" hasCustomPrompt="1"/>
          </p:nvPr>
        </p:nvSpPr>
        <p:spPr>
          <a:xfrm>
            <a:off x="9056053" y="4434145"/>
            <a:ext cx="2319857" cy="1642955"/>
          </a:xfrm>
          <a:prstGeom prst="rect">
            <a:avLst/>
          </a:prstGeom>
          <a:noFill/>
        </p:spPr>
        <p:txBody>
          <a:bodyPr lIns="0" tIns="36000" rIns="0" bIns="0"/>
          <a:lstStyle>
            <a:lvl1pPr>
              <a:spcBef>
                <a:spcPts val="600"/>
              </a:spcBef>
              <a:spcAft>
                <a:spcPts val="0"/>
              </a:spcAft>
              <a:defRPr sz="12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2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64" name="Text Placeholder 7">
            <a:extLst>
              <a:ext uri="{FF2B5EF4-FFF2-40B4-BE49-F238E27FC236}">
                <a16:creationId xmlns:a16="http://schemas.microsoft.com/office/drawing/2014/main" id="{65A9B70E-402F-F557-90F8-C76CBCF35EA1}"/>
              </a:ext>
            </a:extLst>
          </p:cNvPr>
          <p:cNvSpPr>
            <a:spLocks noGrp="1"/>
          </p:cNvSpPr>
          <p:nvPr>
            <p:ph type="body" sz="quarter" idx="33" hasCustomPrompt="1"/>
          </p:nvPr>
        </p:nvSpPr>
        <p:spPr>
          <a:xfrm>
            <a:off x="9056054" y="3679154"/>
            <a:ext cx="2319858" cy="261454"/>
          </a:xfrm>
        </p:spPr>
        <p:txBody>
          <a:bodyPr/>
          <a:lstStyle>
            <a:lvl1pPr>
              <a:spcBef>
                <a:spcPts val="0"/>
              </a:spcBef>
              <a:defRPr sz="1600" b="1">
                <a:solidFill>
                  <a:schemeClr val="bg1"/>
                </a:solidFill>
                <a:latin typeface="+mn-lt"/>
              </a:defRPr>
            </a:lvl1pPr>
          </a:lstStyle>
          <a:p>
            <a:pPr lvl="0"/>
            <a:r>
              <a:rPr lang="en-US"/>
              <a:t>Name</a:t>
            </a:r>
          </a:p>
        </p:txBody>
      </p:sp>
      <p:sp>
        <p:nvSpPr>
          <p:cNvPr id="65" name="Text Placeholder 7">
            <a:extLst>
              <a:ext uri="{FF2B5EF4-FFF2-40B4-BE49-F238E27FC236}">
                <a16:creationId xmlns:a16="http://schemas.microsoft.com/office/drawing/2014/main" id="{5B090167-75DA-9EF9-A3B6-21D2AE4C23C6}"/>
              </a:ext>
            </a:extLst>
          </p:cNvPr>
          <p:cNvSpPr>
            <a:spLocks noGrp="1"/>
          </p:cNvSpPr>
          <p:nvPr>
            <p:ph type="body" sz="quarter" idx="34" hasCustomPrompt="1"/>
          </p:nvPr>
        </p:nvSpPr>
        <p:spPr>
          <a:xfrm>
            <a:off x="9056054" y="3956719"/>
            <a:ext cx="2319858" cy="499698"/>
          </a:xfrm>
        </p:spPr>
        <p:txBody>
          <a:bodyPr/>
          <a:lstStyle>
            <a:lvl1pPr>
              <a:spcBef>
                <a:spcPts val="0"/>
              </a:spcBef>
              <a:defRPr sz="1400" b="0">
                <a:solidFill>
                  <a:schemeClr val="bg1"/>
                </a:solidFill>
                <a:latin typeface="+mn-lt"/>
              </a:defRPr>
            </a:lvl1pPr>
          </a:lstStyle>
          <a:p>
            <a:pPr lvl="0"/>
            <a:r>
              <a:rPr lang="en-US"/>
              <a:t>Title</a:t>
            </a:r>
          </a:p>
        </p:txBody>
      </p:sp>
      <p:sp>
        <p:nvSpPr>
          <p:cNvPr id="3" name="Rectangle 2">
            <a:extLst>
              <a:ext uri="{FF2B5EF4-FFF2-40B4-BE49-F238E27FC236}">
                <a16:creationId xmlns:a16="http://schemas.microsoft.com/office/drawing/2014/main" id="{AE019240-46E7-AB6A-2E63-95DCA386B7E0}"/>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327614948"/>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preserve="1" userDrawn="1">
  <p:cSld name="9_Two columns">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AA2C90E6-E7AF-BA63-C460-15830FD0E705}"/>
              </a:ext>
            </a:extLst>
          </p:cNvPr>
          <p:cNvSpPr/>
          <p:nvPr userDrawn="1"/>
        </p:nvSpPr>
        <p:spPr>
          <a:xfrm>
            <a:off x="0" y="3102678"/>
            <a:ext cx="12192000" cy="832318"/>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10" name="Rectangle 9">
            <a:extLst>
              <a:ext uri="{FF2B5EF4-FFF2-40B4-BE49-F238E27FC236}">
                <a16:creationId xmlns:a16="http://schemas.microsoft.com/office/drawing/2014/main" id="{A1B59224-B5E3-5DBB-DFE9-EBE8C6A95EB2}"/>
              </a:ext>
            </a:extLst>
          </p:cNvPr>
          <p:cNvSpPr/>
          <p:nvPr userDrawn="1"/>
        </p:nvSpPr>
        <p:spPr>
          <a:xfrm>
            <a:off x="0" y="5315744"/>
            <a:ext cx="12192000" cy="1542256"/>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lvl1pPr>
          </a:lstStyle>
          <a:p>
            <a:r>
              <a:rPr lang="en-US"/>
              <a:t>TEAM SLIDE X 6</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42662"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5" name="Picture Placeholder 3">
            <a:extLst>
              <a:ext uri="{FF2B5EF4-FFF2-40B4-BE49-F238E27FC236}">
                <a16:creationId xmlns:a16="http://schemas.microsoft.com/office/drawing/2014/main" id="{A68D6F94-9FF5-701A-F43C-D4B8251B5F3B}"/>
              </a:ext>
            </a:extLst>
          </p:cNvPr>
          <p:cNvSpPr>
            <a:spLocks noGrp="1"/>
          </p:cNvSpPr>
          <p:nvPr>
            <p:ph type="pic" sz="quarter" idx="23"/>
          </p:nvPr>
        </p:nvSpPr>
        <p:spPr>
          <a:xfrm>
            <a:off x="4807734"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19" name="Picture Placeholder 3">
            <a:extLst>
              <a:ext uri="{FF2B5EF4-FFF2-40B4-BE49-F238E27FC236}">
                <a16:creationId xmlns:a16="http://schemas.microsoft.com/office/drawing/2014/main" id="{023FC1AB-C717-1F2C-48FF-2C10985E2D1F}"/>
              </a:ext>
            </a:extLst>
          </p:cNvPr>
          <p:cNvSpPr>
            <a:spLocks noGrp="1"/>
          </p:cNvSpPr>
          <p:nvPr>
            <p:ph type="pic" sz="quarter" idx="27"/>
          </p:nvPr>
        </p:nvSpPr>
        <p:spPr>
          <a:xfrm>
            <a:off x="8753361"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45" name="Picture Placeholder 3">
            <a:extLst>
              <a:ext uri="{FF2B5EF4-FFF2-40B4-BE49-F238E27FC236}">
                <a16:creationId xmlns:a16="http://schemas.microsoft.com/office/drawing/2014/main" id="{D7B792AF-4B54-9697-4494-85D1DE5C13EA}"/>
              </a:ext>
            </a:extLst>
          </p:cNvPr>
          <p:cNvSpPr>
            <a:spLocks noGrp="1"/>
          </p:cNvSpPr>
          <p:nvPr>
            <p:ph type="pic" sz="quarter" idx="35"/>
          </p:nvPr>
        </p:nvSpPr>
        <p:spPr>
          <a:xfrm>
            <a:off x="816088" y="4133985"/>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48" name="Picture Placeholder 3">
            <a:extLst>
              <a:ext uri="{FF2B5EF4-FFF2-40B4-BE49-F238E27FC236}">
                <a16:creationId xmlns:a16="http://schemas.microsoft.com/office/drawing/2014/main" id="{B76C49BD-177C-2E8F-4A12-CB561710B3FC}"/>
              </a:ext>
            </a:extLst>
          </p:cNvPr>
          <p:cNvSpPr>
            <a:spLocks noGrp="1"/>
          </p:cNvSpPr>
          <p:nvPr>
            <p:ph type="pic" sz="quarter" idx="38"/>
          </p:nvPr>
        </p:nvSpPr>
        <p:spPr>
          <a:xfrm>
            <a:off x="4781160" y="4133985"/>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51" name="Picture Placeholder 3">
            <a:extLst>
              <a:ext uri="{FF2B5EF4-FFF2-40B4-BE49-F238E27FC236}">
                <a16:creationId xmlns:a16="http://schemas.microsoft.com/office/drawing/2014/main" id="{1F867B8B-D7E0-B84B-4735-6C98B9E64E92}"/>
              </a:ext>
            </a:extLst>
          </p:cNvPr>
          <p:cNvSpPr>
            <a:spLocks noGrp="1"/>
          </p:cNvSpPr>
          <p:nvPr>
            <p:ph type="pic" sz="quarter" idx="41"/>
          </p:nvPr>
        </p:nvSpPr>
        <p:spPr>
          <a:xfrm>
            <a:off x="8726787" y="4133985"/>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12" name="Text Placeholder 7">
            <a:extLst>
              <a:ext uri="{FF2B5EF4-FFF2-40B4-BE49-F238E27FC236}">
                <a16:creationId xmlns:a16="http://schemas.microsoft.com/office/drawing/2014/main" id="{40A93F65-0925-92FD-07D4-BD0F83CA350B}"/>
              </a:ext>
            </a:extLst>
          </p:cNvPr>
          <p:cNvSpPr>
            <a:spLocks noGrp="1"/>
          </p:cNvSpPr>
          <p:nvPr>
            <p:ph type="body" sz="quarter" idx="19" hasCustomPrompt="1"/>
          </p:nvPr>
        </p:nvSpPr>
        <p:spPr>
          <a:xfrm>
            <a:off x="847471" y="3228893"/>
            <a:ext cx="2707795" cy="196296"/>
          </a:xfrm>
        </p:spPr>
        <p:txBody>
          <a:bodyPr/>
          <a:lstStyle>
            <a:lvl1pPr>
              <a:spcBef>
                <a:spcPts val="0"/>
              </a:spcBef>
              <a:defRPr sz="1600" b="1">
                <a:solidFill>
                  <a:schemeClr val="bg1"/>
                </a:solidFill>
                <a:latin typeface="+mn-lt"/>
              </a:defRPr>
            </a:lvl1pPr>
          </a:lstStyle>
          <a:p>
            <a:pPr lvl="0"/>
            <a:r>
              <a:rPr lang="en-US"/>
              <a:t>Name</a:t>
            </a:r>
          </a:p>
        </p:txBody>
      </p:sp>
      <p:sp>
        <p:nvSpPr>
          <p:cNvPr id="13" name="Text Placeholder 7">
            <a:extLst>
              <a:ext uri="{FF2B5EF4-FFF2-40B4-BE49-F238E27FC236}">
                <a16:creationId xmlns:a16="http://schemas.microsoft.com/office/drawing/2014/main" id="{D007956B-5DAA-951F-2430-85E879EFA59F}"/>
              </a:ext>
            </a:extLst>
          </p:cNvPr>
          <p:cNvSpPr>
            <a:spLocks noGrp="1"/>
          </p:cNvSpPr>
          <p:nvPr>
            <p:ph type="body" sz="quarter" idx="22" hasCustomPrompt="1"/>
          </p:nvPr>
        </p:nvSpPr>
        <p:spPr>
          <a:xfrm>
            <a:off x="847471" y="3485102"/>
            <a:ext cx="2707795" cy="306502"/>
          </a:xfrm>
        </p:spPr>
        <p:txBody>
          <a:bodyPr/>
          <a:lstStyle>
            <a:lvl1pPr>
              <a:spcBef>
                <a:spcPts val="0"/>
              </a:spcBef>
              <a:defRPr sz="1400" b="0">
                <a:solidFill>
                  <a:schemeClr val="bg1"/>
                </a:solidFill>
                <a:latin typeface="+mn-lt"/>
              </a:defRPr>
            </a:lvl1pPr>
          </a:lstStyle>
          <a:p>
            <a:pPr lvl="0"/>
            <a:r>
              <a:rPr lang="en-US"/>
              <a:t>Title</a:t>
            </a:r>
          </a:p>
        </p:txBody>
      </p:sp>
      <p:sp>
        <p:nvSpPr>
          <p:cNvPr id="14" name="Picture Placeholder 3">
            <a:extLst>
              <a:ext uri="{FF2B5EF4-FFF2-40B4-BE49-F238E27FC236}">
                <a16:creationId xmlns:a16="http://schemas.microsoft.com/office/drawing/2014/main" id="{893DEB91-BD2C-6F2A-4F68-9AAE4779193B}"/>
              </a:ext>
            </a:extLst>
          </p:cNvPr>
          <p:cNvSpPr>
            <a:spLocks noGrp="1"/>
          </p:cNvSpPr>
          <p:nvPr>
            <p:ph type="pic" sz="quarter" idx="44"/>
          </p:nvPr>
        </p:nvSpPr>
        <p:spPr>
          <a:xfrm>
            <a:off x="816088" y="4133985"/>
            <a:ext cx="1222513"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15" name="Text Placeholder 7">
            <a:extLst>
              <a:ext uri="{FF2B5EF4-FFF2-40B4-BE49-F238E27FC236}">
                <a16:creationId xmlns:a16="http://schemas.microsoft.com/office/drawing/2014/main" id="{25231B2D-42A1-8C54-29F5-0D3A1AB8ABCB}"/>
              </a:ext>
            </a:extLst>
          </p:cNvPr>
          <p:cNvSpPr>
            <a:spLocks noGrp="1"/>
          </p:cNvSpPr>
          <p:nvPr>
            <p:ph type="body" sz="quarter" idx="36" hasCustomPrompt="1"/>
          </p:nvPr>
        </p:nvSpPr>
        <p:spPr>
          <a:xfrm>
            <a:off x="827750" y="5446246"/>
            <a:ext cx="2707795" cy="196296"/>
          </a:xfrm>
        </p:spPr>
        <p:txBody>
          <a:bodyPr/>
          <a:lstStyle>
            <a:lvl1pPr>
              <a:spcBef>
                <a:spcPts val="0"/>
              </a:spcBef>
              <a:defRPr sz="1600" b="1">
                <a:solidFill>
                  <a:schemeClr val="bg1"/>
                </a:solidFill>
                <a:latin typeface="+mn-lt"/>
              </a:defRPr>
            </a:lvl1pPr>
          </a:lstStyle>
          <a:p>
            <a:pPr lvl="0"/>
            <a:r>
              <a:rPr lang="en-US"/>
              <a:t>Name</a:t>
            </a:r>
          </a:p>
        </p:txBody>
      </p:sp>
      <p:sp>
        <p:nvSpPr>
          <p:cNvPr id="16" name="Text Placeholder 7">
            <a:extLst>
              <a:ext uri="{FF2B5EF4-FFF2-40B4-BE49-F238E27FC236}">
                <a16:creationId xmlns:a16="http://schemas.microsoft.com/office/drawing/2014/main" id="{093C62DE-F353-4E20-0689-7DAA11BA3687}"/>
              </a:ext>
            </a:extLst>
          </p:cNvPr>
          <p:cNvSpPr>
            <a:spLocks noGrp="1"/>
          </p:cNvSpPr>
          <p:nvPr>
            <p:ph type="body" sz="quarter" idx="37" hasCustomPrompt="1"/>
          </p:nvPr>
        </p:nvSpPr>
        <p:spPr>
          <a:xfrm>
            <a:off x="827750" y="5702455"/>
            <a:ext cx="2707795" cy="306502"/>
          </a:xfrm>
        </p:spPr>
        <p:txBody>
          <a:bodyPr/>
          <a:lstStyle>
            <a:lvl1pPr>
              <a:spcBef>
                <a:spcPts val="0"/>
              </a:spcBef>
              <a:defRPr sz="1400" b="0">
                <a:solidFill>
                  <a:schemeClr val="bg1"/>
                </a:solidFill>
                <a:latin typeface="+mn-lt"/>
              </a:defRPr>
            </a:lvl1pPr>
          </a:lstStyle>
          <a:p>
            <a:pPr lvl="0"/>
            <a:r>
              <a:rPr lang="en-US"/>
              <a:t>Title</a:t>
            </a:r>
          </a:p>
        </p:txBody>
      </p:sp>
      <p:sp>
        <p:nvSpPr>
          <p:cNvPr id="20" name="Text Placeholder 7">
            <a:extLst>
              <a:ext uri="{FF2B5EF4-FFF2-40B4-BE49-F238E27FC236}">
                <a16:creationId xmlns:a16="http://schemas.microsoft.com/office/drawing/2014/main" id="{9FE9DAF7-A021-06C3-D232-BFD2933F84B1}"/>
              </a:ext>
            </a:extLst>
          </p:cNvPr>
          <p:cNvSpPr>
            <a:spLocks noGrp="1"/>
          </p:cNvSpPr>
          <p:nvPr>
            <p:ph type="body" sz="quarter" idx="45" hasCustomPrompt="1"/>
          </p:nvPr>
        </p:nvSpPr>
        <p:spPr>
          <a:xfrm>
            <a:off x="4807734" y="3224607"/>
            <a:ext cx="2707795" cy="196296"/>
          </a:xfrm>
        </p:spPr>
        <p:txBody>
          <a:bodyPr/>
          <a:lstStyle>
            <a:lvl1pPr>
              <a:spcBef>
                <a:spcPts val="0"/>
              </a:spcBef>
              <a:defRPr sz="1600" b="1">
                <a:solidFill>
                  <a:schemeClr val="bg1"/>
                </a:solidFill>
                <a:latin typeface="+mn-lt"/>
              </a:defRPr>
            </a:lvl1pPr>
          </a:lstStyle>
          <a:p>
            <a:pPr lvl="0"/>
            <a:r>
              <a:rPr lang="en-US"/>
              <a:t>Name</a:t>
            </a:r>
          </a:p>
        </p:txBody>
      </p:sp>
      <p:sp>
        <p:nvSpPr>
          <p:cNvPr id="22" name="Text Placeholder 7">
            <a:extLst>
              <a:ext uri="{FF2B5EF4-FFF2-40B4-BE49-F238E27FC236}">
                <a16:creationId xmlns:a16="http://schemas.microsoft.com/office/drawing/2014/main" id="{6AC2754C-CB98-7C67-BA86-5487392EEA79}"/>
              </a:ext>
            </a:extLst>
          </p:cNvPr>
          <p:cNvSpPr>
            <a:spLocks noGrp="1"/>
          </p:cNvSpPr>
          <p:nvPr>
            <p:ph type="body" sz="quarter" idx="46" hasCustomPrompt="1"/>
          </p:nvPr>
        </p:nvSpPr>
        <p:spPr>
          <a:xfrm>
            <a:off x="4807734" y="3480816"/>
            <a:ext cx="2707795" cy="306502"/>
          </a:xfrm>
        </p:spPr>
        <p:txBody>
          <a:bodyPr/>
          <a:lstStyle>
            <a:lvl1pPr>
              <a:spcBef>
                <a:spcPts val="0"/>
              </a:spcBef>
              <a:defRPr sz="1400" b="0">
                <a:solidFill>
                  <a:schemeClr val="bg1"/>
                </a:solidFill>
                <a:latin typeface="+mn-lt"/>
              </a:defRPr>
            </a:lvl1pPr>
          </a:lstStyle>
          <a:p>
            <a:pPr lvl="0"/>
            <a:r>
              <a:rPr lang="en-US"/>
              <a:t>Title</a:t>
            </a:r>
          </a:p>
        </p:txBody>
      </p:sp>
      <p:sp>
        <p:nvSpPr>
          <p:cNvPr id="23" name="Picture Placeholder 3">
            <a:extLst>
              <a:ext uri="{FF2B5EF4-FFF2-40B4-BE49-F238E27FC236}">
                <a16:creationId xmlns:a16="http://schemas.microsoft.com/office/drawing/2014/main" id="{352B0F78-5708-0372-35A0-F652012EAE8D}"/>
              </a:ext>
            </a:extLst>
          </p:cNvPr>
          <p:cNvSpPr>
            <a:spLocks noGrp="1"/>
          </p:cNvSpPr>
          <p:nvPr>
            <p:ph type="pic" sz="quarter" idx="47"/>
          </p:nvPr>
        </p:nvSpPr>
        <p:spPr>
          <a:xfrm>
            <a:off x="4776351" y="4129699"/>
            <a:ext cx="1222513"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26" name="Text Placeholder 7">
            <a:extLst>
              <a:ext uri="{FF2B5EF4-FFF2-40B4-BE49-F238E27FC236}">
                <a16:creationId xmlns:a16="http://schemas.microsoft.com/office/drawing/2014/main" id="{C408D9ED-D17D-B672-334F-AD57158732BC}"/>
              </a:ext>
            </a:extLst>
          </p:cNvPr>
          <p:cNvSpPr>
            <a:spLocks noGrp="1"/>
          </p:cNvSpPr>
          <p:nvPr>
            <p:ph type="body" sz="quarter" idx="48" hasCustomPrompt="1"/>
          </p:nvPr>
        </p:nvSpPr>
        <p:spPr>
          <a:xfrm>
            <a:off x="4788013" y="5441960"/>
            <a:ext cx="2707795" cy="196296"/>
          </a:xfrm>
        </p:spPr>
        <p:txBody>
          <a:bodyPr/>
          <a:lstStyle>
            <a:lvl1pPr>
              <a:spcBef>
                <a:spcPts val="0"/>
              </a:spcBef>
              <a:defRPr sz="1600" b="1">
                <a:solidFill>
                  <a:schemeClr val="bg1"/>
                </a:solidFill>
                <a:latin typeface="+mn-lt"/>
              </a:defRPr>
            </a:lvl1pPr>
          </a:lstStyle>
          <a:p>
            <a:pPr lvl="0"/>
            <a:r>
              <a:rPr lang="en-US"/>
              <a:t>Name</a:t>
            </a:r>
          </a:p>
        </p:txBody>
      </p:sp>
      <p:sp>
        <p:nvSpPr>
          <p:cNvPr id="27" name="Text Placeholder 7">
            <a:extLst>
              <a:ext uri="{FF2B5EF4-FFF2-40B4-BE49-F238E27FC236}">
                <a16:creationId xmlns:a16="http://schemas.microsoft.com/office/drawing/2014/main" id="{0E0D9902-92D2-D4C2-957A-D4E758CCC8D8}"/>
              </a:ext>
            </a:extLst>
          </p:cNvPr>
          <p:cNvSpPr>
            <a:spLocks noGrp="1"/>
          </p:cNvSpPr>
          <p:nvPr>
            <p:ph type="body" sz="quarter" idx="49" hasCustomPrompt="1"/>
          </p:nvPr>
        </p:nvSpPr>
        <p:spPr>
          <a:xfrm>
            <a:off x="4788013" y="5698169"/>
            <a:ext cx="2707795" cy="306502"/>
          </a:xfrm>
        </p:spPr>
        <p:txBody>
          <a:bodyPr/>
          <a:lstStyle>
            <a:lvl1pPr>
              <a:spcBef>
                <a:spcPts val="0"/>
              </a:spcBef>
              <a:defRPr sz="1400" b="0">
                <a:solidFill>
                  <a:schemeClr val="bg1"/>
                </a:solidFill>
                <a:latin typeface="+mn-lt"/>
              </a:defRPr>
            </a:lvl1pPr>
          </a:lstStyle>
          <a:p>
            <a:pPr lvl="0"/>
            <a:r>
              <a:rPr lang="en-US"/>
              <a:t>Title</a:t>
            </a:r>
          </a:p>
        </p:txBody>
      </p:sp>
      <p:sp>
        <p:nvSpPr>
          <p:cNvPr id="28" name="Text Placeholder 7">
            <a:extLst>
              <a:ext uri="{FF2B5EF4-FFF2-40B4-BE49-F238E27FC236}">
                <a16:creationId xmlns:a16="http://schemas.microsoft.com/office/drawing/2014/main" id="{5F3B08BA-7969-01D5-E373-ABD637786CB1}"/>
              </a:ext>
            </a:extLst>
          </p:cNvPr>
          <p:cNvSpPr>
            <a:spLocks noGrp="1"/>
          </p:cNvSpPr>
          <p:nvPr>
            <p:ph type="body" sz="quarter" idx="50" hasCustomPrompt="1"/>
          </p:nvPr>
        </p:nvSpPr>
        <p:spPr>
          <a:xfrm>
            <a:off x="8748276" y="3228773"/>
            <a:ext cx="2707795" cy="196296"/>
          </a:xfrm>
        </p:spPr>
        <p:txBody>
          <a:bodyPr/>
          <a:lstStyle>
            <a:lvl1pPr>
              <a:spcBef>
                <a:spcPts val="0"/>
              </a:spcBef>
              <a:defRPr sz="1600" b="1">
                <a:solidFill>
                  <a:schemeClr val="bg1"/>
                </a:solidFill>
                <a:latin typeface="+mn-lt"/>
              </a:defRPr>
            </a:lvl1pPr>
          </a:lstStyle>
          <a:p>
            <a:pPr lvl="0"/>
            <a:r>
              <a:rPr lang="en-US"/>
              <a:t>Name</a:t>
            </a:r>
          </a:p>
        </p:txBody>
      </p:sp>
      <p:sp>
        <p:nvSpPr>
          <p:cNvPr id="29" name="Text Placeholder 7">
            <a:extLst>
              <a:ext uri="{FF2B5EF4-FFF2-40B4-BE49-F238E27FC236}">
                <a16:creationId xmlns:a16="http://schemas.microsoft.com/office/drawing/2014/main" id="{416E9675-0399-28CD-5973-90A9B071442A}"/>
              </a:ext>
            </a:extLst>
          </p:cNvPr>
          <p:cNvSpPr>
            <a:spLocks noGrp="1"/>
          </p:cNvSpPr>
          <p:nvPr>
            <p:ph type="body" sz="quarter" idx="51" hasCustomPrompt="1"/>
          </p:nvPr>
        </p:nvSpPr>
        <p:spPr>
          <a:xfrm>
            <a:off x="8748276" y="3484982"/>
            <a:ext cx="2707795" cy="306502"/>
          </a:xfrm>
        </p:spPr>
        <p:txBody>
          <a:bodyPr/>
          <a:lstStyle>
            <a:lvl1pPr>
              <a:spcBef>
                <a:spcPts val="0"/>
              </a:spcBef>
              <a:defRPr sz="1400" b="0">
                <a:solidFill>
                  <a:schemeClr val="bg1"/>
                </a:solidFill>
                <a:latin typeface="+mn-lt"/>
              </a:defRPr>
            </a:lvl1pPr>
          </a:lstStyle>
          <a:p>
            <a:pPr lvl="0"/>
            <a:r>
              <a:rPr lang="en-US"/>
              <a:t>Title</a:t>
            </a:r>
          </a:p>
        </p:txBody>
      </p:sp>
      <p:sp>
        <p:nvSpPr>
          <p:cNvPr id="30" name="Picture Placeholder 3">
            <a:extLst>
              <a:ext uri="{FF2B5EF4-FFF2-40B4-BE49-F238E27FC236}">
                <a16:creationId xmlns:a16="http://schemas.microsoft.com/office/drawing/2014/main" id="{D63379D6-6572-9E32-0421-6DF6B44AC8FD}"/>
              </a:ext>
            </a:extLst>
          </p:cNvPr>
          <p:cNvSpPr>
            <a:spLocks noGrp="1"/>
          </p:cNvSpPr>
          <p:nvPr>
            <p:ph type="pic" sz="quarter" idx="52"/>
          </p:nvPr>
        </p:nvSpPr>
        <p:spPr>
          <a:xfrm>
            <a:off x="8716893" y="4133865"/>
            <a:ext cx="1222513"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1" name="Text Placeholder 7">
            <a:extLst>
              <a:ext uri="{FF2B5EF4-FFF2-40B4-BE49-F238E27FC236}">
                <a16:creationId xmlns:a16="http://schemas.microsoft.com/office/drawing/2014/main" id="{E834C28D-8C7D-974B-10D5-B205D0EBDFA5}"/>
              </a:ext>
            </a:extLst>
          </p:cNvPr>
          <p:cNvSpPr>
            <a:spLocks noGrp="1"/>
          </p:cNvSpPr>
          <p:nvPr>
            <p:ph type="body" sz="quarter" idx="53" hasCustomPrompt="1"/>
          </p:nvPr>
        </p:nvSpPr>
        <p:spPr>
          <a:xfrm>
            <a:off x="8728555" y="5446126"/>
            <a:ext cx="2707795" cy="196296"/>
          </a:xfrm>
        </p:spPr>
        <p:txBody>
          <a:bodyPr/>
          <a:lstStyle>
            <a:lvl1pPr>
              <a:spcBef>
                <a:spcPts val="0"/>
              </a:spcBef>
              <a:defRPr sz="1600" b="1">
                <a:solidFill>
                  <a:schemeClr val="bg1"/>
                </a:solidFill>
                <a:latin typeface="+mn-lt"/>
              </a:defRPr>
            </a:lvl1pPr>
          </a:lstStyle>
          <a:p>
            <a:pPr lvl="0"/>
            <a:r>
              <a:rPr lang="en-US"/>
              <a:t>Name</a:t>
            </a:r>
          </a:p>
        </p:txBody>
      </p:sp>
      <p:sp>
        <p:nvSpPr>
          <p:cNvPr id="32" name="Text Placeholder 7">
            <a:extLst>
              <a:ext uri="{FF2B5EF4-FFF2-40B4-BE49-F238E27FC236}">
                <a16:creationId xmlns:a16="http://schemas.microsoft.com/office/drawing/2014/main" id="{EBA14631-C234-B996-559F-BCC65FBE18C5}"/>
              </a:ext>
            </a:extLst>
          </p:cNvPr>
          <p:cNvSpPr>
            <a:spLocks noGrp="1"/>
          </p:cNvSpPr>
          <p:nvPr>
            <p:ph type="body" sz="quarter" idx="54" hasCustomPrompt="1"/>
          </p:nvPr>
        </p:nvSpPr>
        <p:spPr>
          <a:xfrm>
            <a:off x="8728555" y="5702335"/>
            <a:ext cx="2707795" cy="306502"/>
          </a:xfrm>
        </p:spPr>
        <p:txBody>
          <a:bodyPr/>
          <a:lstStyle>
            <a:lvl1pPr>
              <a:spcBef>
                <a:spcPts val="0"/>
              </a:spcBef>
              <a:defRPr sz="1400" b="0">
                <a:solidFill>
                  <a:schemeClr val="bg1"/>
                </a:solidFill>
                <a:latin typeface="+mn-lt"/>
              </a:defRPr>
            </a:lvl1pPr>
          </a:lstStyle>
          <a:p>
            <a:pPr lvl="0"/>
            <a:r>
              <a:rPr lang="en-US"/>
              <a:t>Title</a:t>
            </a:r>
          </a:p>
        </p:txBody>
      </p:sp>
      <p:sp>
        <p:nvSpPr>
          <p:cNvPr id="3" name="Date Placeholder 10">
            <a:extLst>
              <a:ext uri="{FF2B5EF4-FFF2-40B4-BE49-F238E27FC236}">
                <a16:creationId xmlns:a16="http://schemas.microsoft.com/office/drawing/2014/main" id="{7F817BCD-6D3E-6A50-BBD9-62D9D3CA5B72}"/>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1"/>
                </a:solidFill>
              </a:defRPr>
            </a:lvl1pPr>
          </a:lstStyle>
          <a:p>
            <a:fld id="{B03C6E08-81FB-834C-9061-7A155436C63C}" type="datetime4">
              <a:rPr lang="en-GB" smtClean="0"/>
              <a:t>29 October 2025</a:t>
            </a:fld>
            <a:endParaRPr lang="en-US"/>
          </a:p>
        </p:txBody>
      </p:sp>
      <p:sp>
        <p:nvSpPr>
          <p:cNvPr id="25" name="Slide Number Placeholder 2">
            <a:extLst>
              <a:ext uri="{FF2B5EF4-FFF2-40B4-BE49-F238E27FC236}">
                <a16:creationId xmlns:a16="http://schemas.microsoft.com/office/drawing/2014/main" id="{6B14E578-B031-F5AE-9E67-6668CA172D52}"/>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1"/>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16B2B300-BF77-D18F-9E52-2FC126FBBAFC}"/>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7B68E3D8-02C8-4EA9-D9C6-814016C0D54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26255792-4E4D-9B21-2084-7E0D96EA194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B36FE2F8-63F1-5161-D1CD-24196900CE8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2D1DECEA-B0AD-208F-0220-DAD0AE9F410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0B0B587F-FBD4-B2CC-FD25-701848A423A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7E1C2CE-AAFC-74D1-D8EF-106F5087C1D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FE0E92E5-1D12-DA96-9F91-B79F1FBFD95B}"/>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36" name="Rectangle 35">
            <a:extLst>
              <a:ext uri="{FF2B5EF4-FFF2-40B4-BE49-F238E27FC236}">
                <a16:creationId xmlns:a16="http://schemas.microsoft.com/office/drawing/2014/main" id="{9BD59348-0370-9417-B0E9-F430FFCD48FF}"/>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278845145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p:cSld name="Four point layout 1">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43381DE8-AAB2-7E0F-464C-D2F6323F3A8E}"/>
              </a:ext>
            </a:extLst>
          </p:cNvPr>
          <p:cNvSpPr/>
          <p:nvPr/>
        </p:nvSpPr>
        <p:spPr>
          <a:xfrm>
            <a:off x="812746" y="2354208"/>
            <a:ext cx="2519363"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18" name="Rectangle 17">
            <a:extLst>
              <a:ext uri="{FF2B5EF4-FFF2-40B4-BE49-F238E27FC236}">
                <a16:creationId xmlns:a16="http://schemas.microsoft.com/office/drawing/2014/main" id="{45997208-4214-DEDE-524E-DD6068E5C97E}"/>
              </a:ext>
            </a:extLst>
          </p:cNvPr>
          <p:cNvSpPr/>
          <p:nvPr/>
        </p:nvSpPr>
        <p:spPr>
          <a:xfrm>
            <a:off x="3514895" y="2354208"/>
            <a:ext cx="2519364"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24" name="Rectangle 23">
            <a:extLst>
              <a:ext uri="{FF2B5EF4-FFF2-40B4-BE49-F238E27FC236}">
                <a16:creationId xmlns:a16="http://schemas.microsoft.com/office/drawing/2014/main" id="{E2BBC0D6-470E-0A4F-EE20-38FA2388B0FC}"/>
              </a:ext>
            </a:extLst>
          </p:cNvPr>
          <p:cNvSpPr/>
          <p:nvPr/>
        </p:nvSpPr>
        <p:spPr>
          <a:xfrm>
            <a:off x="6213646" y="2354210"/>
            <a:ext cx="2519363"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27" name="Rectangle 26">
            <a:extLst>
              <a:ext uri="{FF2B5EF4-FFF2-40B4-BE49-F238E27FC236}">
                <a16:creationId xmlns:a16="http://schemas.microsoft.com/office/drawing/2014/main" id="{DE1EBDB2-82DC-F276-85B0-20606F099421}"/>
              </a:ext>
            </a:extLst>
          </p:cNvPr>
          <p:cNvSpPr/>
          <p:nvPr/>
        </p:nvSpPr>
        <p:spPr>
          <a:xfrm>
            <a:off x="8915569" y="2354210"/>
            <a:ext cx="2519364" cy="3343318"/>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a:xfrm>
            <a:off x="815975" y="713232"/>
            <a:ext cx="10620375" cy="553998"/>
          </a:xfrm>
        </p:spPr>
        <p:txBody>
          <a:bodyPr/>
          <a:lstStyle>
            <a:lvl1pPr marL="0" indent="0">
              <a:buFont typeface="Arial" panose="020B0604020202020204" pitchFamily="34" charset="0"/>
              <a:buNone/>
              <a:defRPr/>
            </a:lvl1pPr>
          </a:lstStyle>
          <a:p>
            <a:r>
              <a:rPr lang="en-US"/>
              <a:t>Four point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normAutofit/>
          </a:bodyPr>
          <a:lstStyle>
            <a:lvl1pPr marL="0" indent="0">
              <a:spcBef>
                <a:spcPts val="0"/>
              </a:spcBef>
              <a:buNone/>
              <a:defRPr sz="2000">
                <a:solidFill>
                  <a:schemeClr val="tx1"/>
                </a:solidFill>
              </a:defRPr>
            </a:lvl1pPr>
          </a:lstStyle>
          <a:p>
            <a:pPr lvl="0"/>
            <a:r>
              <a:rPr lang="en-US"/>
              <a:t>Click to add subheading</a:t>
            </a:r>
            <a:endParaRPr lang="en-GB"/>
          </a:p>
        </p:txBody>
      </p:sp>
      <p:grpSp>
        <p:nvGrpSpPr>
          <p:cNvPr id="4" name="Group 3">
            <a:extLst>
              <a:ext uri="{FF2B5EF4-FFF2-40B4-BE49-F238E27FC236}">
                <a16:creationId xmlns:a16="http://schemas.microsoft.com/office/drawing/2014/main" id="{74924541-1F26-5765-7BB0-61DBC3FA8377}"/>
              </a:ext>
            </a:extLst>
          </p:cNvPr>
          <p:cNvGrpSpPr/>
          <p:nvPr/>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06FED71D-9E0D-829A-15B0-B71393732211}"/>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6" name="Freeform 11">
              <a:extLst>
                <a:ext uri="{FF2B5EF4-FFF2-40B4-BE49-F238E27FC236}">
                  <a16:creationId xmlns:a16="http://schemas.microsoft.com/office/drawing/2014/main" id="{B96943AB-031C-F1BA-0D60-AF9F75377D38}"/>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7" name="Freeform 14">
              <a:extLst>
                <a:ext uri="{FF2B5EF4-FFF2-40B4-BE49-F238E27FC236}">
                  <a16:creationId xmlns:a16="http://schemas.microsoft.com/office/drawing/2014/main" id="{ED7D5E10-D021-4FC3-70C8-695510A7435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18">
              <a:extLst>
                <a:ext uri="{FF2B5EF4-FFF2-40B4-BE49-F238E27FC236}">
                  <a16:creationId xmlns:a16="http://schemas.microsoft.com/office/drawing/2014/main" id="{E7365599-961A-C470-D3FF-C3504AE10C6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19">
              <a:extLst>
                <a:ext uri="{FF2B5EF4-FFF2-40B4-BE49-F238E27FC236}">
                  <a16:creationId xmlns:a16="http://schemas.microsoft.com/office/drawing/2014/main" id="{E8F2E7C8-E5B2-D898-79FC-DD446A5AC29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20">
              <a:extLst>
                <a:ext uri="{FF2B5EF4-FFF2-40B4-BE49-F238E27FC236}">
                  <a16:creationId xmlns:a16="http://schemas.microsoft.com/office/drawing/2014/main" id="{CC1DDE59-DE79-7B3F-3748-2AC2D62949D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23">
              <a:extLst>
                <a:ext uri="{FF2B5EF4-FFF2-40B4-BE49-F238E27FC236}">
                  <a16:creationId xmlns:a16="http://schemas.microsoft.com/office/drawing/2014/main" id="{B10CC546-220D-AF3F-8BA7-B596AB48B34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30" name="Text Placeholder 29">
            <a:extLst>
              <a:ext uri="{FF2B5EF4-FFF2-40B4-BE49-F238E27FC236}">
                <a16:creationId xmlns:a16="http://schemas.microsoft.com/office/drawing/2014/main" id="{2E695CE5-E6EE-D658-7023-0D09649BD102}"/>
              </a:ext>
            </a:extLst>
          </p:cNvPr>
          <p:cNvSpPr>
            <a:spLocks noGrp="1"/>
          </p:cNvSpPr>
          <p:nvPr>
            <p:ph type="body" sz="quarter" idx="18" hasCustomPrompt="1"/>
          </p:nvPr>
        </p:nvSpPr>
        <p:spPr>
          <a:xfrm>
            <a:off x="996696" y="2109788"/>
            <a:ext cx="782638" cy="781050"/>
          </a:xfrm>
          <a:solidFill>
            <a:schemeClr val="accent1"/>
          </a:solidFill>
        </p:spPr>
        <p:txBody>
          <a:bodyPr anchor="ctr" anchorCtr="0">
            <a:normAutofit/>
          </a:bodyPr>
          <a:lstStyle>
            <a:lvl1pPr marL="0" indent="0" algn="ctr">
              <a:buNone/>
              <a:defRPr sz="3600">
                <a:solidFill>
                  <a:schemeClr val="bg1"/>
                </a:solidFill>
              </a:defRPr>
            </a:lvl1pPr>
          </a:lstStyle>
          <a:p>
            <a:pPr lvl="0"/>
            <a:r>
              <a:rPr lang="en-US"/>
              <a:t>01</a:t>
            </a:r>
          </a:p>
        </p:txBody>
      </p:sp>
      <p:sp>
        <p:nvSpPr>
          <p:cNvPr id="34" name="Text Placeholder 33">
            <a:extLst>
              <a:ext uri="{FF2B5EF4-FFF2-40B4-BE49-F238E27FC236}">
                <a16:creationId xmlns:a16="http://schemas.microsoft.com/office/drawing/2014/main" id="{F444F38C-5AE1-E0D9-5ED6-130DC7942DF3}"/>
              </a:ext>
            </a:extLst>
          </p:cNvPr>
          <p:cNvSpPr>
            <a:spLocks noGrp="1"/>
          </p:cNvSpPr>
          <p:nvPr>
            <p:ph type="body" sz="quarter" idx="19" hasCustomPrompt="1"/>
          </p:nvPr>
        </p:nvSpPr>
        <p:spPr>
          <a:xfrm>
            <a:off x="3694176" y="2112963"/>
            <a:ext cx="782638" cy="786384"/>
          </a:xfrm>
          <a:solidFill>
            <a:schemeClr val="tx2"/>
          </a:solidFill>
        </p:spPr>
        <p:txBody>
          <a:bodyPr anchor="ctr" anchorCtr="0">
            <a:normAutofit/>
          </a:bodyPr>
          <a:lstStyle>
            <a:lvl1pPr marL="0" indent="0" algn="ctr">
              <a:buNone/>
              <a:defRPr sz="3600">
                <a:solidFill>
                  <a:schemeClr val="bg1"/>
                </a:solidFill>
              </a:defRPr>
            </a:lvl1pPr>
          </a:lstStyle>
          <a:p>
            <a:pPr lvl="0"/>
            <a:r>
              <a:rPr lang="en-US"/>
              <a:t>02</a:t>
            </a:r>
          </a:p>
        </p:txBody>
      </p:sp>
      <p:sp>
        <p:nvSpPr>
          <p:cNvPr id="35" name="Text Placeholder 33">
            <a:extLst>
              <a:ext uri="{FF2B5EF4-FFF2-40B4-BE49-F238E27FC236}">
                <a16:creationId xmlns:a16="http://schemas.microsoft.com/office/drawing/2014/main" id="{B902F693-4C99-132F-221F-AA15FF85CBF5}"/>
              </a:ext>
            </a:extLst>
          </p:cNvPr>
          <p:cNvSpPr>
            <a:spLocks noGrp="1"/>
          </p:cNvSpPr>
          <p:nvPr>
            <p:ph type="body" sz="quarter" idx="20" hasCustomPrompt="1"/>
          </p:nvPr>
        </p:nvSpPr>
        <p:spPr>
          <a:xfrm>
            <a:off x="6391656" y="2112264"/>
            <a:ext cx="782638" cy="786384"/>
          </a:xfrm>
          <a:solidFill>
            <a:schemeClr val="accent3"/>
          </a:solidFill>
        </p:spPr>
        <p:txBody>
          <a:bodyPr anchor="ctr" anchorCtr="0">
            <a:normAutofit/>
          </a:bodyPr>
          <a:lstStyle>
            <a:lvl1pPr marL="0" indent="0" algn="ctr">
              <a:buNone/>
              <a:defRPr sz="3600">
                <a:solidFill>
                  <a:schemeClr val="bg1"/>
                </a:solidFill>
              </a:defRPr>
            </a:lvl1pPr>
          </a:lstStyle>
          <a:p>
            <a:pPr lvl="0"/>
            <a:r>
              <a:rPr lang="en-US"/>
              <a:t>03</a:t>
            </a:r>
          </a:p>
        </p:txBody>
      </p:sp>
      <p:sp>
        <p:nvSpPr>
          <p:cNvPr id="36" name="Text Placeholder 33">
            <a:extLst>
              <a:ext uri="{FF2B5EF4-FFF2-40B4-BE49-F238E27FC236}">
                <a16:creationId xmlns:a16="http://schemas.microsoft.com/office/drawing/2014/main" id="{7BFB5199-74B1-632A-03F1-B4E90075FF4E}"/>
              </a:ext>
            </a:extLst>
          </p:cNvPr>
          <p:cNvSpPr>
            <a:spLocks noGrp="1"/>
          </p:cNvSpPr>
          <p:nvPr>
            <p:ph type="body" sz="quarter" idx="21" hasCustomPrompt="1"/>
          </p:nvPr>
        </p:nvSpPr>
        <p:spPr>
          <a:xfrm>
            <a:off x="9098280" y="2112264"/>
            <a:ext cx="782638" cy="78638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04</a:t>
            </a:r>
          </a:p>
        </p:txBody>
      </p:sp>
      <p:sp>
        <p:nvSpPr>
          <p:cNvPr id="9" name="Content Placeholder 17">
            <a:extLst>
              <a:ext uri="{FF2B5EF4-FFF2-40B4-BE49-F238E27FC236}">
                <a16:creationId xmlns:a16="http://schemas.microsoft.com/office/drawing/2014/main" id="{DC71B040-FDDF-7FA3-18C6-3F41B67FC329}"/>
              </a:ext>
            </a:extLst>
          </p:cNvPr>
          <p:cNvSpPr>
            <a:spLocks noGrp="1"/>
          </p:cNvSpPr>
          <p:nvPr>
            <p:ph sz="quarter" idx="22"/>
          </p:nvPr>
        </p:nvSpPr>
        <p:spPr>
          <a:xfrm>
            <a:off x="996696" y="3124200"/>
            <a:ext cx="2179320" cy="22098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Content Placeholder 17">
            <a:extLst>
              <a:ext uri="{FF2B5EF4-FFF2-40B4-BE49-F238E27FC236}">
                <a16:creationId xmlns:a16="http://schemas.microsoft.com/office/drawing/2014/main" id="{0A7906F8-CD9F-CC32-EBD8-6B586993D425}"/>
              </a:ext>
            </a:extLst>
          </p:cNvPr>
          <p:cNvSpPr>
            <a:spLocks noGrp="1"/>
          </p:cNvSpPr>
          <p:nvPr>
            <p:ph sz="quarter" idx="23"/>
          </p:nvPr>
        </p:nvSpPr>
        <p:spPr>
          <a:xfrm>
            <a:off x="3694176" y="3124200"/>
            <a:ext cx="2179320" cy="22098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7" name="Content Placeholder 17">
            <a:extLst>
              <a:ext uri="{FF2B5EF4-FFF2-40B4-BE49-F238E27FC236}">
                <a16:creationId xmlns:a16="http://schemas.microsoft.com/office/drawing/2014/main" id="{D013BD34-3139-6621-2415-B725830EA9EC}"/>
              </a:ext>
            </a:extLst>
          </p:cNvPr>
          <p:cNvSpPr>
            <a:spLocks noGrp="1"/>
          </p:cNvSpPr>
          <p:nvPr>
            <p:ph sz="quarter" idx="24"/>
          </p:nvPr>
        </p:nvSpPr>
        <p:spPr>
          <a:xfrm>
            <a:off x="6391656" y="3124200"/>
            <a:ext cx="2179320" cy="22098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9" name="Content Placeholder 17">
            <a:extLst>
              <a:ext uri="{FF2B5EF4-FFF2-40B4-BE49-F238E27FC236}">
                <a16:creationId xmlns:a16="http://schemas.microsoft.com/office/drawing/2014/main" id="{C9CF1EB2-5F5E-6353-E227-AF8E97696C5C}"/>
              </a:ext>
            </a:extLst>
          </p:cNvPr>
          <p:cNvSpPr>
            <a:spLocks noGrp="1"/>
          </p:cNvSpPr>
          <p:nvPr>
            <p:ph sz="quarter" idx="25"/>
          </p:nvPr>
        </p:nvSpPr>
        <p:spPr>
          <a:xfrm>
            <a:off x="9098280" y="3124200"/>
            <a:ext cx="2179320" cy="22098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5" name="Slide Number Placeholder 14">
            <a:extLst>
              <a:ext uri="{FF2B5EF4-FFF2-40B4-BE49-F238E27FC236}">
                <a16:creationId xmlns:a16="http://schemas.microsoft.com/office/drawing/2014/main" id="{834E06FD-C487-D5C0-B719-8E9DDA059FB2}"/>
              </a:ext>
            </a:extLst>
          </p:cNvPr>
          <p:cNvSpPr>
            <a:spLocks noGrp="1"/>
          </p:cNvSpPr>
          <p:nvPr>
            <p:ph type="sldNum" sz="quarter" idx="26"/>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2144179871"/>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preserve="1" userDrawn="1">
  <p:cSld name="12_Two columns">
    <p:spTree>
      <p:nvGrpSpPr>
        <p:cNvPr id="1" name=""/>
        <p:cNvGrpSpPr/>
        <p:nvPr/>
      </p:nvGrpSpPr>
      <p:grpSpPr>
        <a:xfrm>
          <a:off x="0" y="0"/>
          <a:ext cx="0" cy="0"/>
          <a:chOff x="0" y="0"/>
          <a:chExt cx="0" cy="0"/>
        </a:xfrm>
      </p:grpSpPr>
      <p:pic>
        <p:nvPicPr>
          <p:cNvPr id="47" name="Graphic 46">
            <a:extLst>
              <a:ext uri="{FF2B5EF4-FFF2-40B4-BE49-F238E27FC236}">
                <a16:creationId xmlns:a16="http://schemas.microsoft.com/office/drawing/2014/main" id="{5A410318-CCBE-D950-D3F4-2F6962E7A78A}"/>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33" name="Rectangle 32">
            <a:extLst>
              <a:ext uri="{FF2B5EF4-FFF2-40B4-BE49-F238E27FC236}">
                <a16:creationId xmlns:a16="http://schemas.microsoft.com/office/drawing/2014/main" id="{1193C68E-2DFF-8552-3B1F-5A07D5095058}"/>
              </a:ext>
            </a:extLst>
          </p:cNvPr>
          <p:cNvSpPr/>
          <p:nvPr userDrawn="1"/>
        </p:nvSpPr>
        <p:spPr>
          <a:xfrm>
            <a:off x="4776351" y="3100534"/>
            <a:ext cx="2739178" cy="832318"/>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36" name="Rectangle 35">
            <a:extLst>
              <a:ext uri="{FF2B5EF4-FFF2-40B4-BE49-F238E27FC236}">
                <a16:creationId xmlns:a16="http://schemas.microsoft.com/office/drawing/2014/main" id="{DF3A92B8-7E14-9893-AFE8-769FB16A863A}"/>
              </a:ext>
            </a:extLst>
          </p:cNvPr>
          <p:cNvSpPr/>
          <p:nvPr userDrawn="1"/>
        </p:nvSpPr>
        <p:spPr>
          <a:xfrm>
            <a:off x="8716893" y="3102677"/>
            <a:ext cx="2739178" cy="832318"/>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9" name="Rectangle 8">
            <a:extLst>
              <a:ext uri="{FF2B5EF4-FFF2-40B4-BE49-F238E27FC236}">
                <a16:creationId xmlns:a16="http://schemas.microsoft.com/office/drawing/2014/main" id="{AA2C90E6-E7AF-BA63-C460-15830FD0E705}"/>
              </a:ext>
            </a:extLst>
          </p:cNvPr>
          <p:cNvSpPr/>
          <p:nvPr userDrawn="1"/>
        </p:nvSpPr>
        <p:spPr>
          <a:xfrm>
            <a:off x="815975" y="3102678"/>
            <a:ext cx="2790395" cy="832318"/>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lvl1pPr>
          </a:lstStyle>
          <a:p>
            <a:r>
              <a:rPr lang="en-US"/>
              <a:t>TEAM SLIDE X 6</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42662"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5" name="Picture Placeholder 3">
            <a:extLst>
              <a:ext uri="{FF2B5EF4-FFF2-40B4-BE49-F238E27FC236}">
                <a16:creationId xmlns:a16="http://schemas.microsoft.com/office/drawing/2014/main" id="{A68D6F94-9FF5-701A-F43C-D4B8251B5F3B}"/>
              </a:ext>
            </a:extLst>
          </p:cNvPr>
          <p:cNvSpPr>
            <a:spLocks noGrp="1"/>
          </p:cNvSpPr>
          <p:nvPr>
            <p:ph type="pic" sz="quarter" idx="23"/>
          </p:nvPr>
        </p:nvSpPr>
        <p:spPr>
          <a:xfrm>
            <a:off x="4807734"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19" name="Picture Placeholder 3">
            <a:extLst>
              <a:ext uri="{FF2B5EF4-FFF2-40B4-BE49-F238E27FC236}">
                <a16:creationId xmlns:a16="http://schemas.microsoft.com/office/drawing/2014/main" id="{023FC1AB-C717-1F2C-48FF-2C10985E2D1F}"/>
              </a:ext>
            </a:extLst>
          </p:cNvPr>
          <p:cNvSpPr>
            <a:spLocks noGrp="1"/>
          </p:cNvSpPr>
          <p:nvPr>
            <p:ph type="pic" sz="quarter" idx="27"/>
          </p:nvPr>
        </p:nvSpPr>
        <p:spPr>
          <a:xfrm>
            <a:off x="8753361"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45" name="Picture Placeholder 3">
            <a:extLst>
              <a:ext uri="{FF2B5EF4-FFF2-40B4-BE49-F238E27FC236}">
                <a16:creationId xmlns:a16="http://schemas.microsoft.com/office/drawing/2014/main" id="{D7B792AF-4B54-9697-4494-85D1DE5C13EA}"/>
              </a:ext>
            </a:extLst>
          </p:cNvPr>
          <p:cNvSpPr>
            <a:spLocks noGrp="1"/>
          </p:cNvSpPr>
          <p:nvPr>
            <p:ph type="pic" sz="quarter" idx="35"/>
          </p:nvPr>
        </p:nvSpPr>
        <p:spPr>
          <a:xfrm>
            <a:off x="816088" y="4133985"/>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48" name="Picture Placeholder 3">
            <a:extLst>
              <a:ext uri="{FF2B5EF4-FFF2-40B4-BE49-F238E27FC236}">
                <a16:creationId xmlns:a16="http://schemas.microsoft.com/office/drawing/2014/main" id="{B76C49BD-177C-2E8F-4A12-CB561710B3FC}"/>
              </a:ext>
            </a:extLst>
          </p:cNvPr>
          <p:cNvSpPr>
            <a:spLocks noGrp="1"/>
          </p:cNvSpPr>
          <p:nvPr>
            <p:ph type="pic" sz="quarter" idx="38"/>
          </p:nvPr>
        </p:nvSpPr>
        <p:spPr>
          <a:xfrm>
            <a:off x="4781160" y="4133985"/>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51" name="Picture Placeholder 3">
            <a:extLst>
              <a:ext uri="{FF2B5EF4-FFF2-40B4-BE49-F238E27FC236}">
                <a16:creationId xmlns:a16="http://schemas.microsoft.com/office/drawing/2014/main" id="{1F867B8B-D7E0-B84B-4735-6C98B9E64E92}"/>
              </a:ext>
            </a:extLst>
          </p:cNvPr>
          <p:cNvSpPr>
            <a:spLocks noGrp="1"/>
          </p:cNvSpPr>
          <p:nvPr>
            <p:ph type="pic" sz="quarter" idx="41"/>
          </p:nvPr>
        </p:nvSpPr>
        <p:spPr>
          <a:xfrm>
            <a:off x="8726787" y="4133985"/>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12" name="Text Placeholder 7">
            <a:extLst>
              <a:ext uri="{FF2B5EF4-FFF2-40B4-BE49-F238E27FC236}">
                <a16:creationId xmlns:a16="http://schemas.microsoft.com/office/drawing/2014/main" id="{40A93F65-0925-92FD-07D4-BD0F83CA350B}"/>
              </a:ext>
            </a:extLst>
          </p:cNvPr>
          <p:cNvSpPr>
            <a:spLocks noGrp="1"/>
          </p:cNvSpPr>
          <p:nvPr>
            <p:ph type="body" sz="quarter" idx="19" hasCustomPrompt="1"/>
          </p:nvPr>
        </p:nvSpPr>
        <p:spPr>
          <a:xfrm>
            <a:off x="907470" y="3193290"/>
            <a:ext cx="2447639" cy="205668"/>
          </a:xfrm>
        </p:spPr>
        <p:txBody>
          <a:bodyPr/>
          <a:lstStyle>
            <a:lvl1pPr>
              <a:spcBef>
                <a:spcPts val="0"/>
              </a:spcBef>
              <a:defRPr sz="1600" b="1">
                <a:solidFill>
                  <a:schemeClr val="bg1"/>
                </a:solidFill>
                <a:latin typeface="+mn-lt"/>
              </a:defRPr>
            </a:lvl1pPr>
          </a:lstStyle>
          <a:p>
            <a:pPr lvl="0"/>
            <a:r>
              <a:rPr lang="en-US"/>
              <a:t>Name</a:t>
            </a:r>
          </a:p>
        </p:txBody>
      </p:sp>
      <p:sp>
        <p:nvSpPr>
          <p:cNvPr id="13" name="Text Placeholder 7">
            <a:extLst>
              <a:ext uri="{FF2B5EF4-FFF2-40B4-BE49-F238E27FC236}">
                <a16:creationId xmlns:a16="http://schemas.microsoft.com/office/drawing/2014/main" id="{D007956B-5DAA-951F-2430-85E879EFA59F}"/>
              </a:ext>
            </a:extLst>
          </p:cNvPr>
          <p:cNvSpPr>
            <a:spLocks noGrp="1"/>
          </p:cNvSpPr>
          <p:nvPr>
            <p:ph type="body" sz="quarter" idx="22" hasCustomPrompt="1"/>
          </p:nvPr>
        </p:nvSpPr>
        <p:spPr>
          <a:xfrm>
            <a:off x="907470" y="3449498"/>
            <a:ext cx="2447639" cy="321135"/>
          </a:xfrm>
        </p:spPr>
        <p:txBody>
          <a:bodyPr/>
          <a:lstStyle>
            <a:lvl1pPr>
              <a:spcBef>
                <a:spcPts val="0"/>
              </a:spcBef>
              <a:defRPr sz="1200" b="0">
                <a:solidFill>
                  <a:schemeClr val="bg1"/>
                </a:solidFill>
                <a:latin typeface="+mn-lt"/>
              </a:defRPr>
            </a:lvl1pPr>
          </a:lstStyle>
          <a:p>
            <a:pPr lvl="0"/>
            <a:r>
              <a:rPr lang="en-US"/>
              <a:t>Title</a:t>
            </a:r>
          </a:p>
        </p:txBody>
      </p:sp>
      <p:sp>
        <p:nvSpPr>
          <p:cNvPr id="14" name="Picture Placeholder 3">
            <a:extLst>
              <a:ext uri="{FF2B5EF4-FFF2-40B4-BE49-F238E27FC236}">
                <a16:creationId xmlns:a16="http://schemas.microsoft.com/office/drawing/2014/main" id="{893DEB91-BD2C-6F2A-4F68-9AAE4779193B}"/>
              </a:ext>
            </a:extLst>
          </p:cNvPr>
          <p:cNvSpPr>
            <a:spLocks noGrp="1"/>
          </p:cNvSpPr>
          <p:nvPr>
            <p:ph type="pic" sz="quarter" idx="44"/>
          </p:nvPr>
        </p:nvSpPr>
        <p:spPr>
          <a:xfrm>
            <a:off x="816088" y="4133985"/>
            <a:ext cx="1222513"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20" name="Text Placeholder 7">
            <a:extLst>
              <a:ext uri="{FF2B5EF4-FFF2-40B4-BE49-F238E27FC236}">
                <a16:creationId xmlns:a16="http://schemas.microsoft.com/office/drawing/2014/main" id="{9FE9DAF7-A021-06C3-D232-BFD2933F84B1}"/>
              </a:ext>
            </a:extLst>
          </p:cNvPr>
          <p:cNvSpPr>
            <a:spLocks noGrp="1"/>
          </p:cNvSpPr>
          <p:nvPr>
            <p:ph type="body" sz="quarter" idx="45" hasCustomPrompt="1"/>
          </p:nvPr>
        </p:nvSpPr>
        <p:spPr>
          <a:xfrm>
            <a:off x="4867733" y="3189004"/>
            <a:ext cx="2447639" cy="205668"/>
          </a:xfrm>
        </p:spPr>
        <p:txBody>
          <a:bodyPr/>
          <a:lstStyle>
            <a:lvl1pPr>
              <a:spcBef>
                <a:spcPts val="0"/>
              </a:spcBef>
              <a:defRPr sz="1600" b="1">
                <a:solidFill>
                  <a:schemeClr val="bg1"/>
                </a:solidFill>
                <a:latin typeface="+mn-lt"/>
              </a:defRPr>
            </a:lvl1pPr>
          </a:lstStyle>
          <a:p>
            <a:pPr lvl="0"/>
            <a:r>
              <a:rPr lang="en-US"/>
              <a:t>Name</a:t>
            </a:r>
          </a:p>
        </p:txBody>
      </p:sp>
      <p:sp>
        <p:nvSpPr>
          <p:cNvPr id="22" name="Text Placeholder 7">
            <a:extLst>
              <a:ext uri="{FF2B5EF4-FFF2-40B4-BE49-F238E27FC236}">
                <a16:creationId xmlns:a16="http://schemas.microsoft.com/office/drawing/2014/main" id="{6AC2754C-CB98-7C67-BA86-5487392EEA79}"/>
              </a:ext>
            </a:extLst>
          </p:cNvPr>
          <p:cNvSpPr>
            <a:spLocks noGrp="1"/>
          </p:cNvSpPr>
          <p:nvPr>
            <p:ph type="body" sz="quarter" idx="46" hasCustomPrompt="1"/>
          </p:nvPr>
        </p:nvSpPr>
        <p:spPr>
          <a:xfrm>
            <a:off x="4867733" y="3445212"/>
            <a:ext cx="2447639" cy="321135"/>
          </a:xfrm>
        </p:spPr>
        <p:txBody>
          <a:bodyPr/>
          <a:lstStyle>
            <a:lvl1pPr>
              <a:spcBef>
                <a:spcPts val="0"/>
              </a:spcBef>
              <a:defRPr sz="1200" b="0">
                <a:solidFill>
                  <a:schemeClr val="bg1"/>
                </a:solidFill>
                <a:latin typeface="+mn-lt"/>
              </a:defRPr>
            </a:lvl1pPr>
          </a:lstStyle>
          <a:p>
            <a:pPr lvl="0"/>
            <a:r>
              <a:rPr lang="en-US"/>
              <a:t>Title</a:t>
            </a:r>
          </a:p>
        </p:txBody>
      </p:sp>
      <p:sp>
        <p:nvSpPr>
          <p:cNvPr id="23" name="Picture Placeholder 3">
            <a:extLst>
              <a:ext uri="{FF2B5EF4-FFF2-40B4-BE49-F238E27FC236}">
                <a16:creationId xmlns:a16="http://schemas.microsoft.com/office/drawing/2014/main" id="{352B0F78-5708-0372-35A0-F652012EAE8D}"/>
              </a:ext>
            </a:extLst>
          </p:cNvPr>
          <p:cNvSpPr>
            <a:spLocks noGrp="1"/>
          </p:cNvSpPr>
          <p:nvPr>
            <p:ph type="pic" sz="quarter" idx="47"/>
          </p:nvPr>
        </p:nvSpPr>
        <p:spPr>
          <a:xfrm>
            <a:off x="4776351" y="4129699"/>
            <a:ext cx="1222513"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28" name="Text Placeholder 7">
            <a:extLst>
              <a:ext uri="{FF2B5EF4-FFF2-40B4-BE49-F238E27FC236}">
                <a16:creationId xmlns:a16="http://schemas.microsoft.com/office/drawing/2014/main" id="{5F3B08BA-7969-01D5-E373-ABD637786CB1}"/>
              </a:ext>
            </a:extLst>
          </p:cNvPr>
          <p:cNvSpPr>
            <a:spLocks noGrp="1"/>
          </p:cNvSpPr>
          <p:nvPr>
            <p:ph type="body" sz="quarter" idx="50" hasCustomPrompt="1"/>
          </p:nvPr>
        </p:nvSpPr>
        <p:spPr>
          <a:xfrm>
            <a:off x="8808275" y="3193170"/>
            <a:ext cx="2447639" cy="205668"/>
          </a:xfrm>
        </p:spPr>
        <p:txBody>
          <a:bodyPr/>
          <a:lstStyle>
            <a:lvl1pPr>
              <a:spcBef>
                <a:spcPts val="0"/>
              </a:spcBef>
              <a:defRPr sz="1600" b="1">
                <a:solidFill>
                  <a:schemeClr val="bg1"/>
                </a:solidFill>
                <a:latin typeface="+mn-lt"/>
              </a:defRPr>
            </a:lvl1pPr>
          </a:lstStyle>
          <a:p>
            <a:pPr lvl="0"/>
            <a:r>
              <a:rPr lang="en-US"/>
              <a:t>Name</a:t>
            </a:r>
          </a:p>
        </p:txBody>
      </p:sp>
      <p:sp>
        <p:nvSpPr>
          <p:cNvPr id="29" name="Text Placeholder 7">
            <a:extLst>
              <a:ext uri="{FF2B5EF4-FFF2-40B4-BE49-F238E27FC236}">
                <a16:creationId xmlns:a16="http://schemas.microsoft.com/office/drawing/2014/main" id="{416E9675-0399-28CD-5973-90A9B071442A}"/>
              </a:ext>
            </a:extLst>
          </p:cNvPr>
          <p:cNvSpPr>
            <a:spLocks noGrp="1"/>
          </p:cNvSpPr>
          <p:nvPr>
            <p:ph type="body" sz="quarter" idx="51" hasCustomPrompt="1"/>
          </p:nvPr>
        </p:nvSpPr>
        <p:spPr>
          <a:xfrm>
            <a:off x="8808275" y="3449378"/>
            <a:ext cx="2447639" cy="321135"/>
          </a:xfrm>
        </p:spPr>
        <p:txBody>
          <a:bodyPr/>
          <a:lstStyle>
            <a:lvl1pPr>
              <a:spcBef>
                <a:spcPts val="0"/>
              </a:spcBef>
              <a:defRPr sz="1200" b="0">
                <a:solidFill>
                  <a:schemeClr val="bg1"/>
                </a:solidFill>
                <a:latin typeface="+mn-lt"/>
              </a:defRPr>
            </a:lvl1pPr>
          </a:lstStyle>
          <a:p>
            <a:pPr lvl="0"/>
            <a:r>
              <a:rPr lang="en-US"/>
              <a:t>Title</a:t>
            </a:r>
          </a:p>
        </p:txBody>
      </p:sp>
      <p:sp>
        <p:nvSpPr>
          <p:cNvPr id="30" name="Picture Placeholder 3">
            <a:extLst>
              <a:ext uri="{FF2B5EF4-FFF2-40B4-BE49-F238E27FC236}">
                <a16:creationId xmlns:a16="http://schemas.microsoft.com/office/drawing/2014/main" id="{D63379D6-6572-9E32-0421-6DF6B44AC8FD}"/>
              </a:ext>
            </a:extLst>
          </p:cNvPr>
          <p:cNvSpPr>
            <a:spLocks noGrp="1"/>
          </p:cNvSpPr>
          <p:nvPr>
            <p:ph type="pic" sz="quarter" idx="52"/>
          </p:nvPr>
        </p:nvSpPr>
        <p:spPr>
          <a:xfrm>
            <a:off x="8716893" y="4133865"/>
            <a:ext cx="1222513"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 name="Date Placeholder 10">
            <a:extLst>
              <a:ext uri="{FF2B5EF4-FFF2-40B4-BE49-F238E27FC236}">
                <a16:creationId xmlns:a16="http://schemas.microsoft.com/office/drawing/2014/main" id="{7F817BCD-6D3E-6A50-BBD9-62D9D3CA5B72}"/>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2"/>
                </a:solidFill>
              </a:defRPr>
            </a:lvl1pPr>
          </a:lstStyle>
          <a:p>
            <a:fld id="{B03C6E08-81FB-834C-9061-7A155436C63C}" type="datetime4">
              <a:rPr lang="en-GB" smtClean="0"/>
              <a:pPr/>
              <a:t>29 October 2025</a:t>
            </a:fld>
            <a:endParaRPr lang="en-US"/>
          </a:p>
        </p:txBody>
      </p:sp>
      <p:sp>
        <p:nvSpPr>
          <p:cNvPr id="25" name="Slide Number Placeholder 2">
            <a:extLst>
              <a:ext uri="{FF2B5EF4-FFF2-40B4-BE49-F238E27FC236}">
                <a16:creationId xmlns:a16="http://schemas.microsoft.com/office/drawing/2014/main" id="{6B14E578-B031-F5AE-9E67-6668CA172D52}"/>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16B2B300-BF77-D18F-9E52-2FC126FBBAFC}"/>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7B68E3D8-02C8-4EA9-D9C6-814016C0D54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26255792-4E4D-9B21-2084-7E0D96EA194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B36FE2F8-63F1-5161-D1CD-24196900CE8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2D1DECEA-B0AD-208F-0220-DAD0AE9F410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0B0B587F-FBD4-B2CC-FD25-701848A423A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7E1C2CE-AAFC-74D1-D8EF-106F5087C1D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FE0E92E5-1D12-DA96-9F91-B79F1FBFD95B}"/>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37" name="Rectangle 36">
            <a:extLst>
              <a:ext uri="{FF2B5EF4-FFF2-40B4-BE49-F238E27FC236}">
                <a16:creationId xmlns:a16="http://schemas.microsoft.com/office/drawing/2014/main" id="{5C223A11-CCB1-D743-5008-DC91E984F25B}"/>
              </a:ext>
            </a:extLst>
          </p:cNvPr>
          <p:cNvSpPr/>
          <p:nvPr userDrawn="1"/>
        </p:nvSpPr>
        <p:spPr>
          <a:xfrm>
            <a:off x="4747941" y="5315744"/>
            <a:ext cx="2739178" cy="832318"/>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38" name="Rectangle 37">
            <a:extLst>
              <a:ext uri="{FF2B5EF4-FFF2-40B4-BE49-F238E27FC236}">
                <a16:creationId xmlns:a16="http://schemas.microsoft.com/office/drawing/2014/main" id="{6C2558CC-97D3-473C-1372-0B5C1B8DEDCB}"/>
              </a:ext>
            </a:extLst>
          </p:cNvPr>
          <p:cNvSpPr/>
          <p:nvPr userDrawn="1"/>
        </p:nvSpPr>
        <p:spPr>
          <a:xfrm>
            <a:off x="8701516" y="5318197"/>
            <a:ext cx="2739178" cy="832318"/>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39" name="Rectangle 38">
            <a:extLst>
              <a:ext uri="{FF2B5EF4-FFF2-40B4-BE49-F238E27FC236}">
                <a16:creationId xmlns:a16="http://schemas.microsoft.com/office/drawing/2014/main" id="{AC33D218-3F82-13C1-CC36-18FD6BFC730D}"/>
              </a:ext>
            </a:extLst>
          </p:cNvPr>
          <p:cNvSpPr/>
          <p:nvPr userDrawn="1"/>
        </p:nvSpPr>
        <p:spPr>
          <a:xfrm>
            <a:off x="769215" y="5315744"/>
            <a:ext cx="2790395" cy="832318"/>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0" name="Text Placeholder 7">
            <a:extLst>
              <a:ext uri="{FF2B5EF4-FFF2-40B4-BE49-F238E27FC236}">
                <a16:creationId xmlns:a16="http://schemas.microsoft.com/office/drawing/2014/main" id="{98309EF9-9EA0-5CF5-FF3A-0BF9AC016A9A}"/>
              </a:ext>
            </a:extLst>
          </p:cNvPr>
          <p:cNvSpPr>
            <a:spLocks noGrp="1"/>
          </p:cNvSpPr>
          <p:nvPr>
            <p:ph type="body" sz="quarter" idx="53" hasCustomPrompt="1"/>
          </p:nvPr>
        </p:nvSpPr>
        <p:spPr>
          <a:xfrm>
            <a:off x="892093" y="5413253"/>
            <a:ext cx="2447639" cy="205668"/>
          </a:xfrm>
        </p:spPr>
        <p:txBody>
          <a:bodyPr/>
          <a:lstStyle>
            <a:lvl1pPr>
              <a:spcBef>
                <a:spcPts val="0"/>
              </a:spcBef>
              <a:defRPr sz="1600" b="1">
                <a:solidFill>
                  <a:schemeClr val="bg1"/>
                </a:solidFill>
                <a:latin typeface="+mn-lt"/>
              </a:defRPr>
            </a:lvl1pPr>
          </a:lstStyle>
          <a:p>
            <a:pPr lvl="0"/>
            <a:r>
              <a:rPr lang="en-US"/>
              <a:t>Name</a:t>
            </a:r>
          </a:p>
        </p:txBody>
      </p:sp>
      <p:sp>
        <p:nvSpPr>
          <p:cNvPr id="41" name="Text Placeholder 7">
            <a:extLst>
              <a:ext uri="{FF2B5EF4-FFF2-40B4-BE49-F238E27FC236}">
                <a16:creationId xmlns:a16="http://schemas.microsoft.com/office/drawing/2014/main" id="{9583F772-1B16-166F-502C-D3F835B4B153}"/>
              </a:ext>
            </a:extLst>
          </p:cNvPr>
          <p:cNvSpPr>
            <a:spLocks noGrp="1"/>
          </p:cNvSpPr>
          <p:nvPr>
            <p:ph type="body" sz="quarter" idx="54" hasCustomPrompt="1"/>
          </p:nvPr>
        </p:nvSpPr>
        <p:spPr>
          <a:xfrm>
            <a:off x="892093" y="5669461"/>
            <a:ext cx="2447639" cy="321135"/>
          </a:xfrm>
        </p:spPr>
        <p:txBody>
          <a:bodyPr/>
          <a:lstStyle>
            <a:lvl1pPr>
              <a:spcBef>
                <a:spcPts val="0"/>
              </a:spcBef>
              <a:defRPr sz="1200" b="0">
                <a:solidFill>
                  <a:schemeClr val="bg1"/>
                </a:solidFill>
                <a:latin typeface="+mn-lt"/>
              </a:defRPr>
            </a:lvl1pPr>
          </a:lstStyle>
          <a:p>
            <a:pPr lvl="0"/>
            <a:r>
              <a:rPr lang="en-US"/>
              <a:t>Title</a:t>
            </a:r>
          </a:p>
        </p:txBody>
      </p:sp>
      <p:sp>
        <p:nvSpPr>
          <p:cNvPr id="42" name="Text Placeholder 7">
            <a:extLst>
              <a:ext uri="{FF2B5EF4-FFF2-40B4-BE49-F238E27FC236}">
                <a16:creationId xmlns:a16="http://schemas.microsoft.com/office/drawing/2014/main" id="{EC639277-EF2E-9328-DB39-A3BD5195A57E}"/>
              </a:ext>
            </a:extLst>
          </p:cNvPr>
          <p:cNvSpPr>
            <a:spLocks noGrp="1"/>
          </p:cNvSpPr>
          <p:nvPr>
            <p:ph type="body" sz="quarter" idx="55" hasCustomPrompt="1"/>
          </p:nvPr>
        </p:nvSpPr>
        <p:spPr>
          <a:xfrm>
            <a:off x="4852356" y="5408967"/>
            <a:ext cx="2447639" cy="205668"/>
          </a:xfrm>
        </p:spPr>
        <p:txBody>
          <a:bodyPr/>
          <a:lstStyle>
            <a:lvl1pPr>
              <a:spcBef>
                <a:spcPts val="0"/>
              </a:spcBef>
              <a:defRPr sz="1600" b="1">
                <a:solidFill>
                  <a:schemeClr val="bg1"/>
                </a:solidFill>
                <a:latin typeface="+mn-lt"/>
              </a:defRPr>
            </a:lvl1pPr>
          </a:lstStyle>
          <a:p>
            <a:pPr lvl="0"/>
            <a:r>
              <a:rPr lang="en-US"/>
              <a:t>Name</a:t>
            </a:r>
          </a:p>
        </p:txBody>
      </p:sp>
      <p:sp>
        <p:nvSpPr>
          <p:cNvPr id="43" name="Text Placeholder 7">
            <a:extLst>
              <a:ext uri="{FF2B5EF4-FFF2-40B4-BE49-F238E27FC236}">
                <a16:creationId xmlns:a16="http://schemas.microsoft.com/office/drawing/2014/main" id="{F3803936-3599-EDFE-3EBF-8940A265877B}"/>
              </a:ext>
            </a:extLst>
          </p:cNvPr>
          <p:cNvSpPr>
            <a:spLocks noGrp="1"/>
          </p:cNvSpPr>
          <p:nvPr>
            <p:ph type="body" sz="quarter" idx="56" hasCustomPrompt="1"/>
          </p:nvPr>
        </p:nvSpPr>
        <p:spPr>
          <a:xfrm>
            <a:off x="4852356" y="5665175"/>
            <a:ext cx="2447639" cy="321135"/>
          </a:xfrm>
        </p:spPr>
        <p:txBody>
          <a:bodyPr/>
          <a:lstStyle>
            <a:lvl1pPr>
              <a:spcBef>
                <a:spcPts val="0"/>
              </a:spcBef>
              <a:defRPr sz="1200" b="0">
                <a:solidFill>
                  <a:schemeClr val="bg1"/>
                </a:solidFill>
                <a:latin typeface="+mn-lt"/>
              </a:defRPr>
            </a:lvl1pPr>
          </a:lstStyle>
          <a:p>
            <a:pPr lvl="0"/>
            <a:r>
              <a:rPr lang="en-US"/>
              <a:t>Title</a:t>
            </a:r>
          </a:p>
        </p:txBody>
      </p:sp>
      <p:sp>
        <p:nvSpPr>
          <p:cNvPr id="44" name="Text Placeholder 7">
            <a:extLst>
              <a:ext uri="{FF2B5EF4-FFF2-40B4-BE49-F238E27FC236}">
                <a16:creationId xmlns:a16="http://schemas.microsoft.com/office/drawing/2014/main" id="{B8917220-EB35-A3AD-8E0D-03AD56B4EED6}"/>
              </a:ext>
            </a:extLst>
          </p:cNvPr>
          <p:cNvSpPr>
            <a:spLocks noGrp="1"/>
          </p:cNvSpPr>
          <p:nvPr>
            <p:ph type="body" sz="quarter" idx="57" hasCustomPrompt="1"/>
          </p:nvPr>
        </p:nvSpPr>
        <p:spPr>
          <a:xfrm>
            <a:off x="8792898" y="5413133"/>
            <a:ext cx="2447639" cy="205668"/>
          </a:xfrm>
        </p:spPr>
        <p:txBody>
          <a:bodyPr/>
          <a:lstStyle>
            <a:lvl1pPr>
              <a:spcBef>
                <a:spcPts val="0"/>
              </a:spcBef>
              <a:defRPr sz="1600" b="1">
                <a:solidFill>
                  <a:schemeClr val="bg1"/>
                </a:solidFill>
                <a:latin typeface="+mn-lt"/>
              </a:defRPr>
            </a:lvl1pPr>
          </a:lstStyle>
          <a:p>
            <a:pPr lvl="0"/>
            <a:r>
              <a:rPr lang="en-US"/>
              <a:t>Name</a:t>
            </a:r>
          </a:p>
        </p:txBody>
      </p:sp>
      <p:sp>
        <p:nvSpPr>
          <p:cNvPr id="46" name="Text Placeholder 7">
            <a:extLst>
              <a:ext uri="{FF2B5EF4-FFF2-40B4-BE49-F238E27FC236}">
                <a16:creationId xmlns:a16="http://schemas.microsoft.com/office/drawing/2014/main" id="{3FB13329-EDBC-A02C-D28C-A380A23AF4F3}"/>
              </a:ext>
            </a:extLst>
          </p:cNvPr>
          <p:cNvSpPr>
            <a:spLocks noGrp="1"/>
          </p:cNvSpPr>
          <p:nvPr>
            <p:ph type="body" sz="quarter" idx="58" hasCustomPrompt="1"/>
          </p:nvPr>
        </p:nvSpPr>
        <p:spPr>
          <a:xfrm>
            <a:off x="8792898" y="5669341"/>
            <a:ext cx="2447639" cy="321135"/>
          </a:xfrm>
        </p:spPr>
        <p:txBody>
          <a:bodyPr/>
          <a:lstStyle>
            <a:lvl1pPr>
              <a:spcBef>
                <a:spcPts val="0"/>
              </a:spcBef>
              <a:defRPr sz="1200" b="0">
                <a:solidFill>
                  <a:schemeClr val="bg1"/>
                </a:solidFill>
                <a:latin typeface="+mn-lt"/>
              </a:defRPr>
            </a:lvl1pPr>
          </a:lstStyle>
          <a:p>
            <a:pPr lvl="0"/>
            <a:r>
              <a:rPr lang="en-US"/>
              <a:t>Title</a:t>
            </a:r>
          </a:p>
        </p:txBody>
      </p:sp>
      <p:sp>
        <p:nvSpPr>
          <p:cNvPr id="15" name="Rectangle 14">
            <a:extLst>
              <a:ext uri="{FF2B5EF4-FFF2-40B4-BE49-F238E27FC236}">
                <a16:creationId xmlns:a16="http://schemas.microsoft.com/office/drawing/2014/main" id="{87B2B294-272D-4A84-E70D-A59DD9E54A82}"/>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1310142295"/>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preserve="1" userDrawn="1">
  <p:cSld name="10_Two columns">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680756A5-00B3-0BCE-70E9-F5F144376580}"/>
              </a:ext>
            </a:extLst>
          </p:cNvPr>
          <p:cNvSpPr/>
          <p:nvPr userDrawn="1"/>
        </p:nvSpPr>
        <p:spPr>
          <a:xfrm>
            <a:off x="0" y="3102678"/>
            <a:ext cx="12192000" cy="82803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7" name="Rectangle 6">
            <a:extLst>
              <a:ext uri="{FF2B5EF4-FFF2-40B4-BE49-F238E27FC236}">
                <a16:creationId xmlns:a16="http://schemas.microsoft.com/office/drawing/2014/main" id="{17B141C1-8AA4-1513-C46B-93F9A1A20B65}"/>
              </a:ext>
            </a:extLst>
          </p:cNvPr>
          <p:cNvSpPr/>
          <p:nvPr userDrawn="1"/>
        </p:nvSpPr>
        <p:spPr>
          <a:xfrm>
            <a:off x="0" y="5320030"/>
            <a:ext cx="12192000" cy="153797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38986" cy="553998"/>
          </a:xfrm>
          <a:prstGeom prst="rect">
            <a:avLst/>
          </a:prstGeom>
        </p:spPr>
        <p:txBody>
          <a:bodyPr vert="horz" wrap="square" lIns="0" tIns="0" rIns="0" bIns="0" rtlCol="0" anchor="t" anchorCtr="0">
            <a:spAutoFit/>
          </a:bodyPr>
          <a:lstStyle>
            <a:lvl1pPr>
              <a:defRPr/>
            </a:lvl1pPr>
          </a:lstStyle>
          <a:p>
            <a:r>
              <a:rPr lang="en-US"/>
              <a:t>Team slide x 8</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4" name="Picture Placeholder 3">
            <a:extLst>
              <a:ext uri="{FF2B5EF4-FFF2-40B4-BE49-F238E27FC236}">
                <a16:creationId xmlns:a16="http://schemas.microsoft.com/office/drawing/2014/main" id="{6FDE4188-E2AB-BE78-90DD-1E2188036A6D}"/>
              </a:ext>
            </a:extLst>
          </p:cNvPr>
          <p:cNvSpPr>
            <a:spLocks noGrp="1"/>
          </p:cNvSpPr>
          <p:nvPr>
            <p:ph type="pic" sz="quarter" idx="15"/>
          </p:nvPr>
        </p:nvSpPr>
        <p:spPr>
          <a:xfrm>
            <a:off x="835809"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9" name="Text Placeholder 7">
            <a:extLst>
              <a:ext uri="{FF2B5EF4-FFF2-40B4-BE49-F238E27FC236}">
                <a16:creationId xmlns:a16="http://schemas.microsoft.com/office/drawing/2014/main" id="{0D36F041-99D0-FD5B-63DA-DAD6AD785F57}"/>
              </a:ext>
            </a:extLst>
          </p:cNvPr>
          <p:cNvSpPr>
            <a:spLocks noGrp="1"/>
          </p:cNvSpPr>
          <p:nvPr>
            <p:ph type="body" sz="quarter" idx="19" hasCustomPrompt="1"/>
          </p:nvPr>
        </p:nvSpPr>
        <p:spPr>
          <a:xfrm>
            <a:off x="847471" y="3201062"/>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10" name="Text Placeholder 7">
            <a:extLst>
              <a:ext uri="{FF2B5EF4-FFF2-40B4-BE49-F238E27FC236}">
                <a16:creationId xmlns:a16="http://schemas.microsoft.com/office/drawing/2014/main" id="{14E9D388-9C79-B830-BD24-68BEB8059EF7}"/>
              </a:ext>
            </a:extLst>
          </p:cNvPr>
          <p:cNvSpPr>
            <a:spLocks noGrp="1"/>
          </p:cNvSpPr>
          <p:nvPr>
            <p:ph type="body" sz="quarter" idx="22" hasCustomPrompt="1"/>
          </p:nvPr>
        </p:nvSpPr>
        <p:spPr>
          <a:xfrm>
            <a:off x="847471" y="3485102"/>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12" name="Picture Placeholder 3">
            <a:extLst>
              <a:ext uri="{FF2B5EF4-FFF2-40B4-BE49-F238E27FC236}">
                <a16:creationId xmlns:a16="http://schemas.microsoft.com/office/drawing/2014/main" id="{CA9A7A10-8E23-7ABC-C063-353A8D8785CA}"/>
              </a:ext>
            </a:extLst>
          </p:cNvPr>
          <p:cNvSpPr>
            <a:spLocks noGrp="1"/>
          </p:cNvSpPr>
          <p:nvPr>
            <p:ph type="pic" sz="quarter" idx="23"/>
          </p:nvPr>
        </p:nvSpPr>
        <p:spPr>
          <a:xfrm>
            <a:off x="3549354"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13" name="Text Placeholder 7">
            <a:extLst>
              <a:ext uri="{FF2B5EF4-FFF2-40B4-BE49-F238E27FC236}">
                <a16:creationId xmlns:a16="http://schemas.microsoft.com/office/drawing/2014/main" id="{83E1B138-E19A-D9E7-4CFD-3B1E4095D80C}"/>
              </a:ext>
            </a:extLst>
          </p:cNvPr>
          <p:cNvSpPr>
            <a:spLocks noGrp="1"/>
          </p:cNvSpPr>
          <p:nvPr>
            <p:ph type="body" sz="quarter" idx="25" hasCustomPrompt="1"/>
          </p:nvPr>
        </p:nvSpPr>
        <p:spPr>
          <a:xfrm>
            <a:off x="3561016" y="3201062"/>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14" name="Text Placeholder 7">
            <a:extLst>
              <a:ext uri="{FF2B5EF4-FFF2-40B4-BE49-F238E27FC236}">
                <a16:creationId xmlns:a16="http://schemas.microsoft.com/office/drawing/2014/main" id="{D5C23671-4D45-0C80-BB30-7C403FBB5165}"/>
              </a:ext>
            </a:extLst>
          </p:cNvPr>
          <p:cNvSpPr>
            <a:spLocks noGrp="1"/>
          </p:cNvSpPr>
          <p:nvPr>
            <p:ph type="body" sz="quarter" idx="26" hasCustomPrompt="1"/>
          </p:nvPr>
        </p:nvSpPr>
        <p:spPr>
          <a:xfrm>
            <a:off x="3561016" y="3485102"/>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15" name="Picture Placeholder 3">
            <a:extLst>
              <a:ext uri="{FF2B5EF4-FFF2-40B4-BE49-F238E27FC236}">
                <a16:creationId xmlns:a16="http://schemas.microsoft.com/office/drawing/2014/main" id="{FDD7D3F9-6CEE-87E9-C7BC-17F0A716B4D8}"/>
              </a:ext>
            </a:extLst>
          </p:cNvPr>
          <p:cNvSpPr>
            <a:spLocks noGrp="1"/>
          </p:cNvSpPr>
          <p:nvPr>
            <p:ph type="pic" sz="quarter" idx="27"/>
          </p:nvPr>
        </p:nvSpPr>
        <p:spPr>
          <a:xfrm>
            <a:off x="6286941"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16" name="Text Placeholder 7">
            <a:extLst>
              <a:ext uri="{FF2B5EF4-FFF2-40B4-BE49-F238E27FC236}">
                <a16:creationId xmlns:a16="http://schemas.microsoft.com/office/drawing/2014/main" id="{5B71A5A6-B812-CEA6-4A71-78E1707DE4E1}"/>
              </a:ext>
            </a:extLst>
          </p:cNvPr>
          <p:cNvSpPr>
            <a:spLocks noGrp="1"/>
          </p:cNvSpPr>
          <p:nvPr>
            <p:ph type="body" sz="quarter" idx="29" hasCustomPrompt="1"/>
          </p:nvPr>
        </p:nvSpPr>
        <p:spPr>
          <a:xfrm>
            <a:off x="6253285" y="3201062"/>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20" name="Text Placeholder 7">
            <a:extLst>
              <a:ext uri="{FF2B5EF4-FFF2-40B4-BE49-F238E27FC236}">
                <a16:creationId xmlns:a16="http://schemas.microsoft.com/office/drawing/2014/main" id="{DE5B55D5-7EFC-9968-BC6A-0356B9FCBEE0}"/>
              </a:ext>
            </a:extLst>
          </p:cNvPr>
          <p:cNvSpPr>
            <a:spLocks noGrp="1"/>
          </p:cNvSpPr>
          <p:nvPr>
            <p:ph type="body" sz="quarter" idx="30" hasCustomPrompt="1"/>
          </p:nvPr>
        </p:nvSpPr>
        <p:spPr>
          <a:xfrm>
            <a:off x="6253285" y="3485102"/>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22" name="Picture Placeholder 3">
            <a:extLst>
              <a:ext uri="{FF2B5EF4-FFF2-40B4-BE49-F238E27FC236}">
                <a16:creationId xmlns:a16="http://schemas.microsoft.com/office/drawing/2014/main" id="{39D14E4D-15CE-6A3B-EEEC-38478C81CD50}"/>
              </a:ext>
            </a:extLst>
          </p:cNvPr>
          <p:cNvSpPr>
            <a:spLocks noGrp="1"/>
          </p:cNvSpPr>
          <p:nvPr>
            <p:ph type="pic" sz="quarter" idx="35"/>
          </p:nvPr>
        </p:nvSpPr>
        <p:spPr>
          <a:xfrm>
            <a:off x="816088" y="4133985"/>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23" name="Text Placeholder 7">
            <a:extLst>
              <a:ext uri="{FF2B5EF4-FFF2-40B4-BE49-F238E27FC236}">
                <a16:creationId xmlns:a16="http://schemas.microsoft.com/office/drawing/2014/main" id="{B7C2C761-8335-999F-D3BC-57B5189D05B6}"/>
              </a:ext>
            </a:extLst>
          </p:cNvPr>
          <p:cNvSpPr>
            <a:spLocks noGrp="1"/>
          </p:cNvSpPr>
          <p:nvPr>
            <p:ph type="body" sz="quarter" idx="36" hasCustomPrompt="1"/>
          </p:nvPr>
        </p:nvSpPr>
        <p:spPr>
          <a:xfrm>
            <a:off x="827750" y="5418415"/>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27" name="Text Placeholder 7">
            <a:extLst>
              <a:ext uri="{FF2B5EF4-FFF2-40B4-BE49-F238E27FC236}">
                <a16:creationId xmlns:a16="http://schemas.microsoft.com/office/drawing/2014/main" id="{6B7C64BE-4672-57FE-5F23-7F1D0F5A9273}"/>
              </a:ext>
            </a:extLst>
          </p:cNvPr>
          <p:cNvSpPr>
            <a:spLocks noGrp="1"/>
          </p:cNvSpPr>
          <p:nvPr>
            <p:ph type="body" sz="quarter" idx="37" hasCustomPrompt="1"/>
          </p:nvPr>
        </p:nvSpPr>
        <p:spPr>
          <a:xfrm>
            <a:off x="827750" y="5702455"/>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30" name="Picture Placeholder 3">
            <a:extLst>
              <a:ext uri="{FF2B5EF4-FFF2-40B4-BE49-F238E27FC236}">
                <a16:creationId xmlns:a16="http://schemas.microsoft.com/office/drawing/2014/main" id="{6F988C83-F565-7C63-0E48-19C1874AA996}"/>
              </a:ext>
            </a:extLst>
          </p:cNvPr>
          <p:cNvSpPr>
            <a:spLocks noGrp="1"/>
          </p:cNvSpPr>
          <p:nvPr>
            <p:ph type="pic" sz="quarter" idx="38"/>
          </p:nvPr>
        </p:nvSpPr>
        <p:spPr>
          <a:xfrm>
            <a:off x="3529633" y="4133985"/>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1" name="Text Placeholder 7">
            <a:extLst>
              <a:ext uri="{FF2B5EF4-FFF2-40B4-BE49-F238E27FC236}">
                <a16:creationId xmlns:a16="http://schemas.microsoft.com/office/drawing/2014/main" id="{23E5AB6E-1E19-B9E6-B111-07C558EB1EA2}"/>
              </a:ext>
            </a:extLst>
          </p:cNvPr>
          <p:cNvSpPr>
            <a:spLocks noGrp="1"/>
          </p:cNvSpPr>
          <p:nvPr>
            <p:ph type="body" sz="quarter" idx="39" hasCustomPrompt="1"/>
          </p:nvPr>
        </p:nvSpPr>
        <p:spPr>
          <a:xfrm>
            <a:off x="3541295" y="5418415"/>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32" name="Text Placeholder 7">
            <a:extLst>
              <a:ext uri="{FF2B5EF4-FFF2-40B4-BE49-F238E27FC236}">
                <a16:creationId xmlns:a16="http://schemas.microsoft.com/office/drawing/2014/main" id="{BCF3D848-B4CE-93C9-AE5D-CC30721D107E}"/>
              </a:ext>
            </a:extLst>
          </p:cNvPr>
          <p:cNvSpPr>
            <a:spLocks noGrp="1"/>
          </p:cNvSpPr>
          <p:nvPr>
            <p:ph type="body" sz="quarter" idx="40" hasCustomPrompt="1"/>
          </p:nvPr>
        </p:nvSpPr>
        <p:spPr>
          <a:xfrm>
            <a:off x="3541295" y="5702455"/>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33" name="Picture Placeholder 3">
            <a:extLst>
              <a:ext uri="{FF2B5EF4-FFF2-40B4-BE49-F238E27FC236}">
                <a16:creationId xmlns:a16="http://schemas.microsoft.com/office/drawing/2014/main" id="{F895E542-A01B-9B4C-2279-89E2F0AD6A85}"/>
              </a:ext>
            </a:extLst>
          </p:cNvPr>
          <p:cNvSpPr>
            <a:spLocks noGrp="1"/>
          </p:cNvSpPr>
          <p:nvPr>
            <p:ph type="pic" sz="quarter" idx="41"/>
          </p:nvPr>
        </p:nvSpPr>
        <p:spPr>
          <a:xfrm>
            <a:off x="6267220" y="4133985"/>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4" name="Text Placeholder 7">
            <a:extLst>
              <a:ext uri="{FF2B5EF4-FFF2-40B4-BE49-F238E27FC236}">
                <a16:creationId xmlns:a16="http://schemas.microsoft.com/office/drawing/2014/main" id="{3934DB85-9185-10C6-B386-7CF7C5EC2F05}"/>
              </a:ext>
            </a:extLst>
          </p:cNvPr>
          <p:cNvSpPr>
            <a:spLocks noGrp="1"/>
          </p:cNvSpPr>
          <p:nvPr>
            <p:ph type="body" sz="quarter" idx="42" hasCustomPrompt="1"/>
          </p:nvPr>
        </p:nvSpPr>
        <p:spPr>
          <a:xfrm>
            <a:off x="6278882" y="5418415"/>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35" name="Text Placeholder 7">
            <a:extLst>
              <a:ext uri="{FF2B5EF4-FFF2-40B4-BE49-F238E27FC236}">
                <a16:creationId xmlns:a16="http://schemas.microsoft.com/office/drawing/2014/main" id="{7178E5E2-419A-AF51-0484-D3E1209EE50D}"/>
              </a:ext>
            </a:extLst>
          </p:cNvPr>
          <p:cNvSpPr>
            <a:spLocks noGrp="1"/>
          </p:cNvSpPr>
          <p:nvPr>
            <p:ph type="body" sz="quarter" idx="43" hasCustomPrompt="1"/>
          </p:nvPr>
        </p:nvSpPr>
        <p:spPr>
          <a:xfrm>
            <a:off x="6278882" y="5702455"/>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36" name="Picture Placeholder 3">
            <a:extLst>
              <a:ext uri="{FF2B5EF4-FFF2-40B4-BE49-F238E27FC236}">
                <a16:creationId xmlns:a16="http://schemas.microsoft.com/office/drawing/2014/main" id="{E5170D71-9E6A-98B0-D397-960B050D03C1}"/>
              </a:ext>
            </a:extLst>
          </p:cNvPr>
          <p:cNvSpPr>
            <a:spLocks noGrp="1"/>
          </p:cNvSpPr>
          <p:nvPr>
            <p:ph type="pic" sz="quarter" idx="44"/>
          </p:nvPr>
        </p:nvSpPr>
        <p:spPr>
          <a:xfrm>
            <a:off x="8945554"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37" name="Text Placeholder 7">
            <a:extLst>
              <a:ext uri="{FF2B5EF4-FFF2-40B4-BE49-F238E27FC236}">
                <a16:creationId xmlns:a16="http://schemas.microsoft.com/office/drawing/2014/main" id="{4AF77619-B508-F9AB-396D-A6E10E0371B9}"/>
              </a:ext>
            </a:extLst>
          </p:cNvPr>
          <p:cNvSpPr>
            <a:spLocks noGrp="1"/>
          </p:cNvSpPr>
          <p:nvPr>
            <p:ph type="body" sz="quarter" idx="45" hasCustomPrompt="1"/>
          </p:nvPr>
        </p:nvSpPr>
        <p:spPr>
          <a:xfrm>
            <a:off x="8911898" y="3201062"/>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38" name="Text Placeholder 7">
            <a:extLst>
              <a:ext uri="{FF2B5EF4-FFF2-40B4-BE49-F238E27FC236}">
                <a16:creationId xmlns:a16="http://schemas.microsoft.com/office/drawing/2014/main" id="{55AEA1ED-67E4-25E8-F21E-A1227D15A88B}"/>
              </a:ext>
            </a:extLst>
          </p:cNvPr>
          <p:cNvSpPr>
            <a:spLocks noGrp="1"/>
          </p:cNvSpPr>
          <p:nvPr>
            <p:ph type="body" sz="quarter" idx="46" hasCustomPrompt="1"/>
          </p:nvPr>
        </p:nvSpPr>
        <p:spPr>
          <a:xfrm>
            <a:off x="8911898" y="3485102"/>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39" name="Picture Placeholder 3">
            <a:extLst>
              <a:ext uri="{FF2B5EF4-FFF2-40B4-BE49-F238E27FC236}">
                <a16:creationId xmlns:a16="http://schemas.microsoft.com/office/drawing/2014/main" id="{428A82AD-0D4A-D943-F542-AF9FAED850D5}"/>
              </a:ext>
            </a:extLst>
          </p:cNvPr>
          <p:cNvSpPr>
            <a:spLocks noGrp="1"/>
          </p:cNvSpPr>
          <p:nvPr>
            <p:ph type="pic" sz="quarter" idx="47"/>
          </p:nvPr>
        </p:nvSpPr>
        <p:spPr>
          <a:xfrm>
            <a:off x="8925833" y="4133985"/>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40" name="Text Placeholder 7">
            <a:extLst>
              <a:ext uri="{FF2B5EF4-FFF2-40B4-BE49-F238E27FC236}">
                <a16:creationId xmlns:a16="http://schemas.microsoft.com/office/drawing/2014/main" id="{6D0230FD-0497-8C70-31F4-4DB15B5186E7}"/>
              </a:ext>
            </a:extLst>
          </p:cNvPr>
          <p:cNvSpPr>
            <a:spLocks noGrp="1"/>
          </p:cNvSpPr>
          <p:nvPr>
            <p:ph type="body" sz="quarter" idx="48" hasCustomPrompt="1"/>
          </p:nvPr>
        </p:nvSpPr>
        <p:spPr>
          <a:xfrm>
            <a:off x="8937495" y="5418415"/>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41" name="Text Placeholder 7">
            <a:extLst>
              <a:ext uri="{FF2B5EF4-FFF2-40B4-BE49-F238E27FC236}">
                <a16:creationId xmlns:a16="http://schemas.microsoft.com/office/drawing/2014/main" id="{170A8714-5BD2-DC9E-E07A-C7AEEEC11E73}"/>
              </a:ext>
            </a:extLst>
          </p:cNvPr>
          <p:cNvSpPr>
            <a:spLocks noGrp="1"/>
          </p:cNvSpPr>
          <p:nvPr>
            <p:ph type="body" sz="quarter" idx="49" hasCustomPrompt="1"/>
          </p:nvPr>
        </p:nvSpPr>
        <p:spPr>
          <a:xfrm>
            <a:off x="8937495" y="5702455"/>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3" name="Date Placeholder 10">
            <a:extLst>
              <a:ext uri="{FF2B5EF4-FFF2-40B4-BE49-F238E27FC236}">
                <a16:creationId xmlns:a16="http://schemas.microsoft.com/office/drawing/2014/main" id="{FD70E74F-12CA-4F92-16A4-50E262341A4E}"/>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1"/>
                </a:solidFill>
              </a:defRPr>
            </a:lvl1pPr>
          </a:lstStyle>
          <a:p>
            <a:fld id="{68A60298-82AB-6147-9705-688182BF8FB0}" type="datetime4">
              <a:rPr lang="en-GB" smtClean="0"/>
              <a:t>29 October 2025</a:t>
            </a:fld>
            <a:endParaRPr lang="en-US"/>
          </a:p>
        </p:txBody>
      </p:sp>
      <p:sp>
        <p:nvSpPr>
          <p:cNvPr id="25" name="Slide Number Placeholder 2">
            <a:extLst>
              <a:ext uri="{FF2B5EF4-FFF2-40B4-BE49-F238E27FC236}">
                <a16:creationId xmlns:a16="http://schemas.microsoft.com/office/drawing/2014/main" id="{365665AB-08D8-68B0-B112-AE1C2AB09725}"/>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1"/>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7242A219-B11B-0685-ABFB-AF45DDFD1558}"/>
              </a:ext>
            </a:extLst>
          </p:cNvPr>
          <p:cNvGrpSpPr/>
          <p:nvPr userDrawn="1"/>
        </p:nvGrpSpPr>
        <p:grpSpPr>
          <a:xfrm>
            <a:off x="10863102" y="309052"/>
            <a:ext cx="911847" cy="382707"/>
            <a:chOff x="7459170" y="481236"/>
            <a:chExt cx="2697427" cy="1132124"/>
          </a:xfrm>
        </p:grpSpPr>
        <p:sp>
          <p:nvSpPr>
            <p:cNvPr id="8" name="Freeform 7">
              <a:extLst>
                <a:ext uri="{FF2B5EF4-FFF2-40B4-BE49-F238E27FC236}">
                  <a16:creationId xmlns:a16="http://schemas.microsoft.com/office/drawing/2014/main" id="{FA0DE544-FFBA-8474-E76F-6218DD1BB0F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3BE7E6EF-6A42-D707-9464-9DA80D12E2A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DEBAC19B-D761-0EF0-6A28-01E5C3DC33D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FCCE27E2-C9E7-7619-94BA-79C71052375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56A22896-9BE5-18EF-9293-1D3A5E8197B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BC8F2BA3-339E-6A43-10B5-2AF4C69D071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39EF6E0D-D343-199A-E1EF-AE81719FD7B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6" name="Rectangle 25">
            <a:extLst>
              <a:ext uri="{FF2B5EF4-FFF2-40B4-BE49-F238E27FC236}">
                <a16:creationId xmlns:a16="http://schemas.microsoft.com/office/drawing/2014/main" id="{A7BC0388-1EE5-D902-6798-032BEE914B28}"/>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1757986356"/>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preserve="1" userDrawn="1">
  <p:cSld name="13_Two columns">
    <p:spTree>
      <p:nvGrpSpPr>
        <p:cNvPr id="1" name=""/>
        <p:cNvGrpSpPr/>
        <p:nvPr/>
      </p:nvGrpSpPr>
      <p:grpSpPr>
        <a:xfrm>
          <a:off x="0" y="0"/>
          <a:ext cx="0" cy="0"/>
          <a:chOff x="0" y="0"/>
          <a:chExt cx="0" cy="0"/>
        </a:xfrm>
      </p:grpSpPr>
      <p:pic>
        <p:nvPicPr>
          <p:cNvPr id="44" name="Graphic 43">
            <a:extLst>
              <a:ext uri="{FF2B5EF4-FFF2-40B4-BE49-F238E27FC236}">
                <a16:creationId xmlns:a16="http://schemas.microsoft.com/office/drawing/2014/main" id="{55C048D6-68E0-CDF2-8B2B-D05F55B85645}"/>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26" name="Rectangle 25">
            <a:extLst>
              <a:ext uri="{FF2B5EF4-FFF2-40B4-BE49-F238E27FC236}">
                <a16:creationId xmlns:a16="http://schemas.microsoft.com/office/drawing/2014/main" id="{E82245C6-F16E-8213-38E5-62108F819245}"/>
              </a:ext>
            </a:extLst>
          </p:cNvPr>
          <p:cNvSpPr/>
          <p:nvPr userDrawn="1"/>
        </p:nvSpPr>
        <p:spPr>
          <a:xfrm>
            <a:off x="3529633" y="3098828"/>
            <a:ext cx="2517465" cy="828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2" name="Rectangle 41">
            <a:extLst>
              <a:ext uri="{FF2B5EF4-FFF2-40B4-BE49-F238E27FC236}">
                <a16:creationId xmlns:a16="http://schemas.microsoft.com/office/drawing/2014/main" id="{7ABF6761-038E-532E-6741-0C80FA054AAE}"/>
              </a:ext>
            </a:extLst>
          </p:cNvPr>
          <p:cNvSpPr/>
          <p:nvPr userDrawn="1"/>
        </p:nvSpPr>
        <p:spPr>
          <a:xfrm>
            <a:off x="6272966" y="3102677"/>
            <a:ext cx="2491664" cy="828032"/>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3" name="Rectangle 42">
            <a:extLst>
              <a:ext uri="{FF2B5EF4-FFF2-40B4-BE49-F238E27FC236}">
                <a16:creationId xmlns:a16="http://schemas.microsoft.com/office/drawing/2014/main" id="{DCBF3824-7421-DFC7-BFDA-9A641635C396}"/>
              </a:ext>
            </a:extLst>
          </p:cNvPr>
          <p:cNvSpPr/>
          <p:nvPr userDrawn="1"/>
        </p:nvSpPr>
        <p:spPr>
          <a:xfrm>
            <a:off x="8944686" y="3095598"/>
            <a:ext cx="2491664" cy="82803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5" name="Rectangle 4">
            <a:extLst>
              <a:ext uri="{FF2B5EF4-FFF2-40B4-BE49-F238E27FC236}">
                <a16:creationId xmlns:a16="http://schemas.microsoft.com/office/drawing/2014/main" id="{680756A5-00B3-0BCE-70E9-F5F144376580}"/>
              </a:ext>
            </a:extLst>
          </p:cNvPr>
          <p:cNvSpPr/>
          <p:nvPr userDrawn="1"/>
        </p:nvSpPr>
        <p:spPr>
          <a:xfrm>
            <a:off x="813671" y="3098828"/>
            <a:ext cx="2521667" cy="82803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38986" cy="553998"/>
          </a:xfrm>
          <a:prstGeom prst="rect">
            <a:avLst/>
          </a:prstGeom>
        </p:spPr>
        <p:txBody>
          <a:bodyPr vert="horz" wrap="square" lIns="0" tIns="0" rIns="0" bIns="0" rtlCol="0" anchor="t" anchorCtr="0">
            <a:spAutoFit/>
          </a:bodyPr>
          <a:lstStyle>
            <a:lvl1pPr>
              <a:defRPr/>
            </a:lvl1pPr>
          </a:lstStyle>
          <a:p>
            <a:r>
              <a:rPr lang="en-US"/>
              <a:t>Team slide x 8</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4" name="Picture Placeholder 3">
            <a:extLst>
              <a:ext uri="{FF2B5EF4-FFF2-40B4-BE49-F238E27FC236}">
                <a16:creationId xmlns:a16="http://schemas.microsoft.com/office/drawing/2014/main" id="{6FDE4188-E2AB-BE78-90DD-1E2188036A6D}"/>
              </a:ext>
            </a:extLst>
          </p:cNvPr>
          <p:cNvSpPr>
            <a:spLocks noGrp="1"/>
          </p:cNvSpPr>
          <p:nvPr>
            <p:ph type="pic" sz="quarter" idx="15"/>
          </p:nvPr>
        </p:nvSpPr>
        <p:spPr>
          <a:xfrm>
            <a:off x="835809"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9" name="Text Placeholder 7">
            <a:extLst>
              <a:ext uri="{FF2B5EF4-FFF2-40B4-BE49-F238E27FC236}">
                <a16:creationId xmlns:a16="http://schemas.microsoft.com/office/drawing/2014/main" id="{0D36F041-99D0-FD5B-63DA-DAD6AD785F57}"/>
              </a:ext>
            </a:extLst>
          </p:cNvPr>
          <p:cNvSpPr>
            <a:spLocks noGrp="1"/>
          </p:cNvSpPr>
          <p:nvPr>
            <p:ph type="body" sz="quarter" idx="19" hasCustomPrompt="1"/>
          </p:nvPr>
        </p:nvSpPr>
        <p:spPr>
          <a:xfrm>
            <a:off x="914541" y="3150353"/>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10" name="Text Placeholder 7">
            <a:extLst>
              <a:ext uri="{FF2B5EF4-FFF2-40B4-BE49-F238E27FC236}">
                <a16:creationId xmlns:a16="http://schemas.microsoft.com/office/drawing/2014/main" id="{14E9D388-9C79-B830-BD24-68BEB8059EF7}"/>
              </a:ext>
            </a:extLst>
          </p:cNvPr>
          <p:cNvSpPr>
            <a:spLocks noGrp="1"/>
          </p:cNvSpPr>
          <p:nvPr>
            <p:ph type="body" sz="quarter" idx="22" hasCustomPrompt="1"/>
          </p:nvPr>
        </p:nvSpPr>
        <p:spPr>
          <a:xfrm>
            <a:off x="914541" y="3434393"/>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12" name="Picture Placeholder 3">
            <a:extLst>
              <a:ext uri="{FF2B5EF4-FFF2-40B4-BE49-F238E27FC236}">
                <a16:creationId xmlns:a16="http://schemas.microsoft.com/office/drawing/2014/main" id="{CA9A7A10-8E23-7ABC-C063-353A8D8785CA}"/>
              </a:ext>
            </a:extLst>
          </p:cNvPr>
          <p:cNvSpPr>
            <a:spLocks noGrp="1"/>
          </p:cNvSpPr>
          <p:nvPr>
            <p:ph type="pic" sz="quarter" idx="23"/>
          </p:nvPr>
        </p:nvSpPr>
        <p:spPr>
          <a:xfrm>
            <a:off x="3549354"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13" name="Text Placeholder 7">
            <a:extLst>
              <a:ext uri="{FF2B5EF4-FFF2-40B4-BE49-F238E27FC236}">
                <a16:creationId xmlns:a16="http://schemas.microsoft.com/office/drawing/2014/main" id="{83E1B138-E19A-D9E7-4CFD-3B1E4095D80C}"/>
              </a:ext>
            </a:extLst>
          </p:cNvPr>
          <p:cNvSpPr>
            <a:spLocks noGrp="1"/>
          </p:cNvSpPr>
          <p:nvPr>
            <p:ph type="body" sz="quarter" idx="25" hasCustomPrompt="1"/>
          </p:nvPr>
        </p:nvSpPr>
        <p:spPr>
          <a:xfrm>
            <a:off x="3620599" y="3156249"/>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14" name="Text Placeholder 7">
            <a:extLst>
              <a:ext uri="{FF2B5EF4-FFF2-40B4-BE49-F238E27FC236}">
                <a16:creationId xmlns:a16="http://schemas.microsoft.com/office/drawing/2014/main" id="{D5C23671-4D45-0C80-BB30-7C403FBB5165}"/>
              </a:ext>
            </a:extLst>
          </p:cNvPr>
          <p:cNvSpPr>
            <a:spLocks noGrp="1"/>
          </p:cNvSpPr>
          <p:nvPr>
            <p:ph type="body" sz="quarter" idx="26" hasCustomPrompt="1"/>
          </p:nvPr>
        </p:nvSpPr>
        <p:spPr>
          <a:xfrm>
            <a:off x="3620599" y="3440289"/>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15" name="Picture Placeholder 3">
            <a:extLst>
              <a:ext uri="{FF2B5EF4-FFF2-40B4-BE49-F238E27FC236}">
                <a16:creationId xmlns:a16="http://schemas.microsoft.com/office/drawing/2014/main" id="{FDD7D3F9-6CEE-87E9-C7BC-17F0A716B4D8}"/>
              </a:ext>
            </a:extLst>
          </p:cNvPr>
          <p:cNvSpPr>
            <a:spLocks noGrp="1"/>
          </p:cNvSpPr>
          <p:nvPr>
            <p:ph type="pic" sz="quarter" idx="27"/>
          </p:nvPr>
        </p:nvSpPr>
        <p:spPr>
          <a:xfrm>
            <a:off x="6286941"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16" name="Text Placeholder 7">
            <a:extLst>
              <a:ext uri="{FF2B5EF4-FFF2-40B4-BE49-F238E27FC236}">
                <a16:creationId xmlns:a16="http://schemas.microsoft.com/office/drawing/2014/main" id="{5B71A5A6-B812-CEA6-4A71-78E1707DE4E1}"/>
              </a:ext>
            </a:extLst>
          </p:cNvPr>
          <p:cNvSpPr>
            <a:spLocks noGrp="1"/>
          </p:cNvSpPr>
          <p:nvPr>
            <p:ph type="body" sz="quarter" idx="29" hasCustomPrompt="1"/>
          </p:nvPr>
        </p:nvSpPr>
        <p:spPr>
          <a:xfrm>
            <a:off x="6338875" y="3156249"/>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20" name="Text Placeholder 7">
            <a:extLst>
              <a:ext uri="{FF2B5EF4-FFF2-40B4-BE49-F238E27FC236}">
                <a16:creationId xmlns:a16="http://schemas.microsoft.com/office/drawing/2014/main" id="{DE5B55D5-7EFC-9968-BC6A-0356B9FCBEE0}"/>
              </a:ext>
            </a:extLst>
          </p:cNvPr>
          <p:cNvSpPr>
            <a:spLocks noGrp="1"/>
          </p:cNvSpPr>
          <p:nvPr>
            <p:ph type="body" sz="quarter" idx="30" hasCustomPrompt="1"/>
          </p:nvPr>
        </p:nvSpPr>
        <p:spPr>
          <a:xfrm>
            <a:off x="6338875" y="3440289"/>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22" name="Picture Placeholder 3">
            <a:extLst>
              <a:ext uri="{FF2B5EF4-FFF2-40B4-BE49-F238E27FC236}">
                <a16:creationId xmlns:a16="http://schemas.microsoft.com/office/drawing/2014/main" id="{39D14E4D-15CE-6A3B-EEEC-38478C81CD50}"/>
              </a:ext>
            </a:extLst>
          </p:cNvPr>
          <p:cNvSpPr>
            <a:spLocks noGrp="1"/>
          </p:cNvSpPr>
          <p:nvPr>
            <p:ph type="pic" sz="quarter" idx="35"/>
          </p:nvPr>
        </p:nvSpPr>
        <p:spPr>
          <a:xfrm>
            <a:off x="816088" y="4133985"/>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0" name="Picture Placeholder 3">
            <a:extLst>
              <a:ext uri="{FF2B5EF4-FFF2-40B4-BE49-F238E27FC236}">
                <a16:creationId xmlns:a16="http://schemas.microsoft.com/office/drawing/2014/main" id="{6F988C83-F565-7C63-0E48-19C1874AA996}"/>
              </a:ext>
            </a:extLst>
          </p:cNvPr>
          <p:cNvSpPr>
            <a:spLocks noGrp="1"/>
          </p:cNvSpPr>
          <p:nvPr>
            <p:ph type="pic" sz="quarter" idx="38"/>
          </p:nvPr>
        </p:nvSpPr>
        <p:spPr>
          <a:xfrm>
            <a:off x="3534383" y="4139179"/>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3" name="Picture Placeholder 3">
            <a:extLst>
              <a:ext uri="{FF2B5EF4-FFF2-40B4-BE49-F238E27FC236}">
                <a16:creationId xmlns:a16="http://schemas.microsoft.com/office/drawing/2014/main" id="{F895E542-A01B-9B4C-2279-89E2F0AD6A85}"/>
              </a:ext>
            </a:extLst>
          </p:cNvPr>
          <p:cNvSpPr>
            <a:spLocks noGrp="1"/>
          </p:cNvSpPr>
          <p:nvPr>
            <p:ph type="pic" sz="quarter" idx="41"/>
          </p:nvPr>
        </p:nvSpPr>
        <p:spPr>
          <a:xfrm>
            <a:off x="6271113" y="4144576"/>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6" name="Picture Placeholder 3">
            <a:extLst>
              <a:ext uri="{FF2B5EF4-FFF2-40B4-BE49-F238E27FC236}">
                <a16:creationId xmlns:a16="http://schemas.microsoft.com/office/drawing/2014/main" id="{E5170D71-9E6A-98B0-D397-960B050D03C1}"/>
              </a:ext>
            </a:extLst>
          </p:cNvPr>
          <p:cNvSpPr>
            <a:spLocks noGrp="1"/>
          </p:cNvSpPr>
          <p:nvPr>
            <p:ph type="pic" sz="quarter" idx="44"/>
          </p:nvPr>
        </p:nvSpPr>
        <p:spPr>
          <a:xfrm>
            <a:off x="8945554"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37" name="Text Placeholder 7">
            <a:extLst>
              <a:ext uri="{FF2B5EF4-FFF2-40B4-BE49-F238E27FC236}">
                <a16:creationId xmlns:a16="http://schemas.microsoft.com/office/drawing/2014/main" id="{4AF77619-B508-F9AB-396D-A6E10E0371B9}"/>
              </a:ext>
            </a:extLst>
          </p:cNvPr>
          <p:cNvSpPr>
            <a:spLocks noGrp="1"/>
          </p:cNvSpPr>
          <p:nvPr>
            <p:ph type="body" sz="quarter" idx="45" hasCustomPrompt="1"/>
          </p:nvPr>
        </p:nvSpPr>
        <p:spPr>
          <a:xfrm>
            <a:off x="9066225" y="3156249"/>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38" name="Text Placeholder 7">
            <a:extLst>
              <a:ext uri="{FF2B5EF4-FFF2-40B4-BE49-F238E27FC236}">
                <a16:creationId xmlns:a16="http://schemas.microsoft.com/office/drawing/2014/main" id="{55AEA1ED-67E4-25E8-F21E-A1227D15A88B}"/>
              </a:ext>
            </a:extLst>
          </p:cNvPr>
          <p:cNvSpPr>
            <a:spLocks noGrp="1"/>
          </p:cNvSpPr>
          <p:nvPr>
            <p:ph type="body" sz="quarter" idx="46" hasCustomPrompt="1"/>
          </p:nvPr>
        </p:nvSpPr>
        <p:spPr>
          <a:xfrm>
            <a:off x="9066225" y="3440289"/>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39" name="Picture Placeholder 3">
            <a:extLst>
              <a:ext uri="{FF2B5EF4-FFF2-40B4-BE49-F238E27FC236}">
                <a16:creationId xmlns:a16="http://schemas.microsoft.com/office/drawing/2014/main" id="{428A82AD-0D4A-D943-F542-AF9FAED850D5}"/>
              </a:ext>
            </a:extLst>
          </p:cNvPr>
          <p:cNvSpPr>
            <a:spLocks noGrp="1"/>
          </p:cNvSpPr>
          <p:nvPr>
            <p:ph type="pic" sz="quarter" idx="47"/>
          </p:nvPr>
        </p:nvSpPr>
        <p:spPr>
          <a:xfrm>
            <a:off x="8954173" y="4133985"/>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 name="Date Placeholder 10">
            <a:extLst>
              <a:ext uri="{FF2B5EF4-FFF2-40B4-BE49-F238E27FC236}">
                <a16:creationId xmlns:a16="http://schemas.microsoft.com/office/drawing/2014/main" id="{FD70E74F-12CA-4F92-16A4-50E262341A4E}"/>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2"/>
                </a:solidFill>
              </a:defRPr>
            </a:lvl1pPr>
          </a:lstStyle>
          <a:p>
            <a:fld id="{68A60298-82AB-6147-9705-688182BF8FB0}" type="datetime4">
              <a:rPr lang="en-GB" smtClean="0"/>
              <a:pPr/>
              <a:t>29 October 2025</a:t>
            </a:fld>
            <a:endParaRPr lang="en-US"/>
          </a:p>
        </p:txBody>
      </p:sp>
      <p:sp>
        <p:nvSpPr>
          <p:cNvPr id="25" name="Slide Number Placeholder 2">
            <a:extLst>
              <a:ext uri="{FF2B5EF4-FFF2-40B4-BE49-F238E27FC236}">
                <a16:creationId xmlns:a16="http://schemas.microsoft.com/office/drawing/2014/main" id="{365665AB-08D8-68B0-B112-AE1C2AB09725}"/>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7242A219-B11B-0685-ABFB-AF45DDFD1558}"/>
              </a:ext>
            </a:extLst>
          </p:cNvPr>
          <p:cNvGrpSpPr/>
          <p:nvPr userDrawn="1"/>
        </p:nvGrpSpPr>
        <p:grpSpPr>
          <a:xfrm>
            <a:off x="10863102" y="309052"/>
            <a:ext cx="911847" cy="382707"/>
            <a:chOff x="7459170" y="481236"/>
            <a:chExt cx="2697427" cy="1132124"/>
          </a:xfrm>
        </p:grpSpPr>
        <p:sp>
          <p:nvSpPr>
            <p:cNvPr id="8" name="Freeform 7">
              <a:extLst>
                <a:ext uri="{FF2B5EF4-FFF2-40B4-BE49-F238E27FC236}">
                  <a16:creationId xmlns:a16="http://schemas.microsoft.com/office/drawing/2014/main" id="{FA0DE544-FFBA-8474-E76F-6218DD1BB0F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3BE7E6EF-6A42-D707-9464-9DA80D12E2A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DEBAC19B-D761-0EF0-6A28-01E5C3DC33D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FCCE27E2-C9E7-7619-94BA-79C71052375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56A22896-9BE5-18EF-9293-1D3A5E8197B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BC8F2BA3-339E-6A43-10B5-2AF4C69D071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39EF6E0D-D343-199A-E1EF-AE81719FD7B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45" name="Rectangle 44">
            <a:extLst>
              <a:ext uri="{FF2B5EF4-FFF2-40B4-BE49-F238E27FC236}">
                <a16:creationId xmlns:a16="http://schemas.microsoft.com/office/drawing/2014/main" id="{FDF54747-D981-EEC8-B08A-A52DEAC1CD94}"/>
              </a:ext>
            </a:extLst>
          </p:cNvPr>
          <p:cNvSpPr/>
          <p:nvPr userDrawn="1"/>
        </p:nvSpPr>
        <p:spPr>
          <a:xfrm>
            <a:off x="3527697" y="5326168"/>
            <a:ext cx="2517465" cy="828032"/>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6" name="Rectangle 45">
            <a:extLst>
              <a:ext uri="{FF2B5EF4-FFF2-40B4-BE49-F238E27FC236}">
                <a16:creationId xmlns:a16="http://schemas.microsoft.com/office/drawing/2014/main" id="{EC46CF0B-CCD5-AA47-3C03-702D6CFBBBA4}"/>
              </a:ext>
            </a:extLst>
          </p:cNvPr>
          <p:cNvSpPr/>
          <p:nvPr userDrawn="1"/>
        </p:nvSpPr>
        <p:spPr>
          <a:xfrm>
            <a:off x="6242413" y="5330621"/>
            <a:ext cx="2491664" cy="828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7" name="Rectangle 46">
            <a:extLst>
              <a:ext uri="{FF2B5EF4-FFF2-40B4-BE49-F238E27FC236}">
                <a16:creationId xmlns:a16="http://schemas.microsoft.com/office/drawing/2014/main" id="{78134FDD-F308-A60A-D1E4-1D9926C04DB4}"/>
              </a:ext>
            </a:extLst>
          </p:cNvPr>
          <p:cNvSpPr/>
          <p:nvPr userDrawn="1"/>
        </p:nvSpPr>
        <p:spPr>
          <a:xfrm>
            <a:off x="8947325" y="5320030"/>
            <a:ext cx="2491664" cy="82803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8" name="Rectangle 47">
            <a:extLst>
              <a:ext uri="{FF2B5EF4-FFF2-40B4-BE49-F238E27FC236}">
                <a16:creationId xmlns:a16="http://schemas.microsoft.com/office/drawing/2014/main" id="{28328140-706D-17DE-7EA0-B7022AEB917B}"/>
              </a:ext>
            </a:extLst>
          </p:cNvPr>
          <p:cNvSpPr/>
          <p:nvPr userDrawn="1"/>
        </p:nvSpPr>
        <p:spPr>
          <a:xfrm>
            <a:off x="811946" y="5320030"/>
            <a:ext cx="2521667" cy="82803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9" name="Text Placeholder 7">
            <a:extLst>
              <a:ext uri="{FF2B5EF4-FFF2-40B4-BE49-F238E27FC236}">
                <a16:creationId xmlns:a16="http://schemas.microsoft.com/office/drawing/2014/main" id="{82176B93-B246-A67D-AB6A-1DF1CEEFC247}"/>
              </a:ext>
            </a:extLst>
          </p:cNvPr>
          <p:cNvSpPr>
            <a:spLocks noGrp="1"/>
          </p:cNvSpPr>
          <p:nvPr>
            <p:ph type="body" sz="quarter" idx="48" hasCustomPrompt="1"/>
          </p:nvPr>
        </p:nvSpPr>
        <p:spPr>
          <a:xfrm>
            <a:off x="926732" y="5373009"/>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50" name="Text Placeholder 7">
            <a:extLst>
              <a:ext uri="{FF2B5EF4-FFF2-40B4-BE49-F238E27FC236}">
                <a16:creationId xmlns:a16="http://schemas.microsoft.com/office/drawing/2014/main" id="{34294786-B7A0-1804-2750-EE81229CD571}"/>
              </a:ext>
            </a:extLst>
          </p:cNvPr>
          <p:cNvSpPr>
            <a:spLocks noGrp="1"/>
          </p:cNvSpPr>
          <p:nvPr>
            <p:ph type="body" sz="quarter" idx="49" hasCustomPrompt="1"/>
          </p:nvPr>
        </p:nvSpPr>
        <p:spPr>
          <a:xfrm>
            <a:off x="926732" y="5657049"/>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51" name="Text Placeholder 7">
            <a:extLst>
              <a:ext uri="{FF2B5EF4-FFF2-40B4-BE49-F238E27FC236}">
                <a16:creationId xmlns:a16="http://schemas.microsoft.com/office/drawing/2014/main" id="{0D258FB3-6080-7B11-9834-13F96511B894}"/>
              </a:ext>
            </a:extLst>
          </p:cNvPr>
          <p:cNvSpPr>
            <a:spLocks noGrp="1"/>
          </p:cNvSpPr>
          <p:nvPr>
            <p:ph type="body" sz="quarter" idx="50" hasCustomPrompt="1"/>
          </p:nvPr>
        </p:nvSpPr>
        <p:spPr>
          <a:xfrm>
            <a:off x="3632790" y="5378905"/>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52" name="Text Placeholder 7">
            <a:extLst>
              <a:ext uri="{FF2B5EF4-FFF2-40B4-BE49-F238E27FC236}">
                <a16:creationId xmlns:a16="http://schemas.microsoft.com/office/drawing/2014/main" id="{DD656BE4-5BAE-B987-38C8-4A6C92DC56C0}"/>
              </a:ext>
            </a:extLst>
          </p:cNvPr>
          <p:cNvSpPr>
            <a:spLocks noGrp="1"/>
          </p:cNvSpPr>
          <p:nvPr>
            <p:ph type="body" sz="quarter" idx="51" hasCustomPrompt="1"/>
          </p:nvPr>
        </p:nvSpPr>
        <p:spPr>
          <a:xfrm>
            <a:off x="3632790" y="5662945"/>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53" name="Text Placeholder 7">
            <a:extLst>
              <a:ext uri="{FF2B5EF4-FFF2-40B4-BE49-F238E27FC236}">
                <a16:creationId xmlns:a16="http://schemas.microsoft.com/office/drawing/2014/main" id="{5C8CDC5D-F32B-8A04-9318-1653A8326620}"/>
              </a:ext>
            </a:extLst>
          </p:cNvPr>
          <p:cNvSpPr>
            <a:spLocks noGrp="1"/>
          </p:cNvSpPr>
          <p:nvPr>
            <p:ph type="body" sz="quarter" idx="52" hasCustomPrompt="1"/>
          </p:nvPr>
        </p:nvSpPr>
        <p:spPr>
          <a:xfrm>
            <a:off x="6351066" y="5378905"/>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54" name="Text Placeholder 7">
            <a:extLst>
              <a:ext uri="{FF2B5EF4-FFF2-40B4-BE49-F238E27FC236}">
                <a16:creationId xmlns:a16="http://schemas.microsoft.com/office/drawing/2014/main" id="{2F68F5F9-4DE7-7F57-D929-1E78C24BF366}"/>
              </a:ext>
            </a:extLst>
          </p:cNvPr>
          <p:cNvSpPr>
            <a:spLocks noGrp="1"/>
          </p:cNvSpPr>
          <p:nvPr>
            <p:ph type="body" sz="quarter" idx="53" hasCustomPrompt="1"/>
          </p:nvPr>
        </p:nvSpPr>
        <p:spPr>
          <a:xfrm>
            <a:off x="6351066" y="5662945"/>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55" name="Text Placeholder 7">
            <a:extLst>
              <a:ext uri="{FF2B5EF4-FFF2-40B4-BE49-F238E27FC236}">
                <a16:creationId xmlns:a16="http://schemas.microsoft.com/office/drawing/2014/main" id="{FF35FA80-C1E8-424C-E9A2-A3F726654BB2}"/>
              </a:ext>
            </a:extLst>
          </p:cNvPr>
          <p:cNvSpPr>
            <a:spLocks noGrp="1"/>
          </p:cNvSpPr>
          <p:nvPr>
            <p:ph type="body" sz="quarter" idx="54" hasCustomPrompt="1"/>
          </p:nvPr>
        </p:nvSpPr>
        <p:spPr>
          <a:xfrm>
            <a:off x="9078416" y="5378905"/>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56" name="Text Placeholder 7">
            <a:extLst>
              <a:ext uri="{FF2B5EF4-FFF2-40B4-BE49-F238E27FC236}">
                <a16:creationId xmlns:a16="http://schemas.microsoft.com/office/drawing/2014/main" id="{75E516F2-1D87-0ACF-B2E6-A2E932684C78}"/>
              </a:ext>
            </a:extLst>
          </p:cNvPr>
          <p:cNvSpPr>
            <a:spLocks noGrp="1"/>
          </p:cNvSpPr>
          <p:nvPr>
            <p:ph type="body" sz="quarter" idx="55" hasCustomPrompt="1"/>
          </p:nvPr>
        </p:nvSpPr>
        <p:spPr>
          <a:xfrm>
            <a:off x="9078416" y="5662945"/>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7" name="Rectangle 6">
            <a:extLst>
              <a:ext uri="{FF2B5EF4-FFF2-40B4-BE49-F238E27FC236}">
                <a16:creationId xmlns:a16="http://schemas.microsoft.com/office/drawing/2014/main" id="{C10BC76B-7258-31EC-7D9A-0D6E4B265C8E}"/>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2368837291"/>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preserve="1" userDrawn="1">
  <p:cSld name="7_Biog x 2">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CAC07C09-AD62-3B76-AF9C-12BEAC1ED8A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8479" cy="553998"/>
          </a:xfrm>
          <a:prstGeom prst="rect">
            <a:avLst/>
          </a:prstGeom>
        </p:spPr>
        <p:txBody>
          <a:bodyPr vert="horz" wrap="square" lIns="0" tIns="0" rIns="0" bIns="0" rtlCol="0" anchor="t" anchorCtr="0">
            <a:spAutoFit/>
          </a:bodyPr>
          <a:lstStyle>
            <a:lvl1pPr>
              <a:defRPr/>
            </a:lvl1pPr>
          </a:lstStyle>
          <a:p>
            <a:r>
              <a:rPr lang="en-US"/>
              <a:t>Biography slide x 2</a:t>
            </a:r>
            <a:endParaRPr lang="en-GB"/>
          </a:p>
        </p:txBody>
      </p:sp>
      <p:sp>
        <p:nvSpPr>
          <p:cNvPr id="4" name="Text Placeholder 5">
            <a:extLst>
              <a:ext uri="{FF2B5EF4-FFF2-40B4-BE49-F238E27FC236}">
                <a16:creationId xmlns:a16="http://schemas.microsoft.com/office/drawing/2014/main" id="{C841AE84-8F1F-58E4-9311-DB80BAE586C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5" name="Date Placeholder 10">
            <a:extLst>
              <a:ext uri="{FF2B5EF4-FFF2-40B4-BE49-F238E27FC236}">
                <a16:creationId xmlns:a16="http://schemas.microsoft.com/office/drawing/2014/main" id="{2DBD1081-2077-3303-650A-C68EE3B32E73}"/>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accent3"/>
                </a:solidFill>
              </a:defRPr>
            </a:lvl1pPr>
          </a:lstStyle>
          <a:p>
            <a:fld id="{BDB041B7-26DE-B547-9765-F299372B69C8}" type="datetime4">
              <a:rPr lang="en-GB" smtClean="0"/>
              <a:pPr/>
              <a:t>29 October 2025</a:t>
            </a:fld>
            <a:endParaRPr lang="en-US"/>
          </a:p>
        </p:txBody>
      </p:sp>
      <p:sp>
        <p:nvSpPr>
          <p:cNvPr id="16" name="Rectangle 15">
            <a:extLst>
              <a:ext uri="{FF2B5EF4-FFF2-40B4-BE49-F238E27FC236}">
                <a16:creationId xmlns:a16="http://schemas.microsoft.com/office/drawing/2014/main" id="{76BAE6E4-DBA5-E9EC-420B-13E38CD2C110}"/>
              </a:ext>
            </a:extLst>
          </p:cNvPr>
          <p:cNvSpPr/>
          <p:nvPr userDrawn="1"/>
        </p:nvSpPr>
        <p:spPr>
          <a:xfrm>
            <a:off x="7775972" y="-1070925"/>
            <a:ext cx="4416027" cy="107092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r>
              <a:rPr lang="en-US" sz="1400" b="0">
                <a:solidFill>
                  <a:srgbClr val="E40046"/>
                </a:solidFill>
              </a:rPr>
              <a:t>Use only for lengthier biographies</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
        <p:nvSpPr>
          <p:cNvPr id="17" name="Slide Number Placeholder 2">
            <a:extLst>
              <a:ext uri="{FF2B5EF4-FFF2-40B4-BE49-F238E27FC236}">
                <a16:creationId xmlns:a16="http://schemas.microsoft.com/office/drawing/2014/main" id="{3F08B53F-89EF-8F8C-B47F-30CEF0959AA0}"/>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725DF649-090C-9CF5-F0EF-456D11A3C4BD}"/>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8" name="Text Placeholder 2">
            <a:extLst>
              <a:ext uri="{FF2B5EF4-FFF2-40B4-BE49-F238E27FC236}">
                <a16:creationId xmlns:a16="http://schemas.microsoft.com/office/drawing/2014/main" id="{5E3BF8A5-FE42-278F-9F13-235CF766E35C}"/>
              </a:ext>
            </a:extLst>
          </p:cNvPr>
          <p:cNvSpPr>
            <a:spLocks noGrp="1"/>
          </p:cNvSpPr>
          <p:nvPr>
            <p:ph type="body" sz="quarter" idx="10" hasCustomPrompt="1"/>
          </p:nvPr>
        </p:nvSpPr>
        <p:spPr>
          <a:xfrm>
            <a:off x="814558" y="3303927"/>
            <a:ext cx="5160793" cy="2855172"/>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29" name="Text Placeholder 7">
            <a:extLst>
              <a:ext uri="{FF2B5EF4-FFF2-40B4-BE49-F238E27FC236}">
                <a16:creationId xmlns:a16="http://schemas.microsoft.com/office/drawing/2014/main" id="{6E3FDF50-3867-D2F2-42BB-7EB6499D762C}"/>
              </a:ext>
            </a:extLst>
          </p:cNvPr>
          <p:cNvSpPr>
            <a:spLocks noGrp="1"/>
          </p:cNvSpPr>
          <p:nvPr>
            <p:ph type="body" sz="quarter" idx="19" hasCustomPrompt="1"/>
          </p:nvPr>
        </p:nvSpPr>
        <p:spPr>
          <a:xfrm>
            <a:off x="2255571" y="2229020"/>
            <a:ext cx="3651688" cy="306502"/>
          </a:xfrm>
        </p:spPr>
        <p:txBody>
          <a:bodyPr/>
          <a:lstStyle>
            <a:lvl1pPr>
              <a:spcBef>
                <a:spcPts val="0"/>
              </a:spcBef>
              <a:defRPr sz="1800" b="1">
                <a:solidFill>
                  <a:schemeClr val="tx2"/>
                </a:solidFill>
                <a:latin typeface="+mn-lt"/>
              </a:defRPr>
            </a:lvl1pPr>
          </a:lstStyle>
          <a:p>
            <a:pPr lvl="0"/>
            <a:r>
              <a:rPr lang="en-US"/>
              <a:t>Name</a:t>
            </a:r>
          </a:p>
        </p:txBody>
      </p:sp>
      <p:sp>
        <p:nvSpPr>
          <p:cNvPr id="30" name="Text Placeholder 7">
            <a:extLst>
              <a:ext uri="{FF2B5EF4-FFF2-40B4-BE49-F238E27FC236}">
                <a16:creationId xmlns:a16="http://schemas.microsoft.com/office/drawing/2014/main" id="{29D27961-1506-B796-C17C-C0927BF8AAB4}"/>
              </a:ext>
            </a:extLst>
          </p:cNvPr>
          <p:cNvSpPr>
            <a:spLocks noGrp="1"/>
          </p:cNvSpPr>
          <p:nvPr>
            <p:ph type="body" sz="quarter" idx="22" hasCustomPrompt="1"/>
          </p:nvPr>
        </p:nvSpPr>
        <p:spPr>
          <a:xfrm>
            <a:off x="2255571" y="2551633"/>
            <a:ext cx="3651688" cy="306502"/>
          </a:xfrm>
        </p:spPr>
        <p:txBody>
          <a:bodyPr/>
          <a:lstStyle>
            <a:lvl1pPr>
              <a:spcBef>
                <a:spcPts val="0"/>
              </a:spcBef>
              <a:defRPr sz="1400" b="0">
                <a:solidFill>
                  <a:schemeClr val="tx1"/>
                </a:solidFill>
                <a:latin typeface="+mn-lt"/>
              </a:defRPr>
            </a:lvl1pPr>
          </a:lstStyle>
          <a:p>
            <a:pPr lvl="0"/>
            <a:r>
              <a:rPr lang="en-US"/>
              <a:t>Title</a:t>
            </a:r>
          </a:p>
        </p:txBody>
      </p:sp>
      <p:sp>
        <p:nvSpPr>
          <p:cNvPr id="31" name="Text Placeholder 2">
            <a:extLst>
              <a:ext uri="{FF2B5EF4-FFF2-40B4-BE49-F238E27FC236}">
                <a16:creationId xmlns:a16="http://schemas.microsoft.com/office/drawing/2014/main" id="{59C7ED37-BEB9-EC44-BE68-A18EBFE75A5A}"/>
              </a:ext>
            </a:extLst>
          </p:cNvPr>
          <p:cNvSpPr>
            <a:spLocks noGrp="1"/>
          </p:cNvSpPr>
          <p:nvPr>
            <p:ph type="body" sz="quarter" idx="23" hasCustomPrompt="1"/>
          </p:nvPr>
        </p:nvSpPr>
        <p:spPr>
          <a:xfrm>
            <a:off x="6216650" y="3309002"/>
            <a:ext cx="5199745" cy="2855172"/>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32" name="Text Placeholder 7">
            <a:extLst>
              <a:ext uri="{FF2B5EF4-FFF2-40B4-BE49-F238E27FC236}">
                <a16:creationId xmlns:a16="http://schemas.microsoft.com/office/drawing/2014/main" id="{CD59918D-C650-359F-6946-7605BDD951A9}"/>
              </a:ext>
            </a:extLst>
          </p:cNvPr>
          <p:cNvSpPr>
            <a:spLocks noGrp="1"/>
          </p:cNvSpPr>
          <p:nvPr>
            <p:ph type="body" sz="quarter" idx="24" hasCustomPrompt="1"/>
          </p:nvPr>
        </p:nvSpPr>
        <p:spPr>
          <a:xfrm>
            <a:off x="7655974" y="2245131"/>
            <a:ext cx="3659939" cy="306502"/>
          </a:xfrm>
        </p:spPr>
        <p:txBody>
          <a:bodyPr/>
          <a:lstStyle>
            <a:lvl1pPr>
              <a:spcBef>
                <a:spcPts val="0"/>
              </a:spcBef>
              <a:defRPr sz="1800" b="1">
                <a:solidFill>
                  <a:schemeClr val="tx2"/>
                </a:solidFill>
                <a:latin typeface="+mn-lt"/>
              </a:defRPr>
            </a:lvl1pPr>
          </a:lstStyle>
          <a:p>
            <a:pPr lvl="0"/>
            <a:r>
              <a:rPr lang="en-US"/>
              <a:t>Name</a:t>
            </a:r>
          </a:p>
        </p:txBody>
      </p:sp>
      <p:sp>
        <p:nvSpPr>
          <p:cNvPr id="33" name="Text Placeholder 7">
            <a:extLst>
              <a:ext uri="{FF2B5EF4-FFF2-40B4-BE49-F238E27FC236}">
                <a16:creationId xmlns:a16="http://schemas.microsoft.com/office/drawing/2014/main" id="{E8C9737F-4ECE-562C-6DE9-36A15B449A83}"/>
              </a:ext>
            </a:extLst>
          </p:cNvPr>
          <p:cNvSpPr>
            <a:spLocks noGrp="1"/>
          </p:cNvSpPr>
          <p:nvPr>
            <p:ph type="body" sz="quarter" idx="25" hasCustomPrompt="1"/>
          </p:nvPr>
        </p:nvSpPr>
        <p:spPr>
          <a:xfrm>
            <a:off x="7655974" y="2567744"/>
            <a:ext cx="3659939" cy="306502"/>
          </a:xfrm>
        </p:spPr>
        <p:txBody>
          <a:bodyPr/>
          <a:lstStyle>
            <a:lvl1pPr>
              <a:spcBef>
                <a:spcPts val="0"/>
              </a:spcBef>
              <a:defRPr sz="1400" b="0">
                <a:solidFill>
                  <a:schemeClr val="tx1"/>
                </a:solidFill>
                <a:latin typeface="+mn-lt"/>
              </a:defRPr>
            </a:lvl1pPr>
          </a:lstStyle>
          <a:p>
            <a:pPr lvl="0"/>
            <a:r>
              <a:rPr lang="en-US"/>
              <a:t>Title</a:t>
            </a:r>
          </a:p>
        </p:txBody>
      </p:sp>
      <p:sp>
        <p:nvSpPr>
          <p:cNvPr id="34" name="Picture Placeholder 3">
            <a:extLst>
              <a:ext uri="{FF2B5EF4-FFF2-40B4-BE49-F238E27FC236}">
                <a16:creationId xmlns:a16="http://schemas.microsoft.com/office/drawing/2014/main" id="{F853748F-65F2-599B-9F34-B594FC1EB208}"/>
              </a:ext>
            </a:extLst>
          </p:cNvPr>
          <p:cNvSpPr>
            <a:spLocks noGrp="1"/>
          </p:cNvSpPr>
          <p:nvPr>
            <p:ph type="pic" sz="quarter" idx="15"/>
          </p:nvPr>
        </p:nvSpPr>
        <p:spPr>
          <a:xfrm>
            <a:off x="815975" y="1956668"/>
            <a:ext cx="1245600" cy="1254062"/>
          </a:xfrm>
          <a:prstGeom prst="rect">
            <a:avLst/>
          </a:prstGeom>
          <a:solidFill>
            <a:srgbClr val="E7E7E8"/>
          </a:solidFill>
        </p:spPr>
        <p:txBody>
          <a:bodyPr lIns="72000" tIns="72000" rIns="72000"/>
          <a:lstStyle/>
          <a:p>
            <a:r>
              <a:rPr lang="en-US"/>
              <a:t>Click icon to add picture</a:t>
            </a:r>
            <a:endParaRPr lang="en-GB"/>
          </a:p>
        </p:txBody>
      </p:sp>
      <p:sp>
        <p:nvSpPr>
          <p:cNvPr id="35" name="Picture Placeholder 3">
            <a:extLst>
              <a:ext uri="{FF2B5EF4-FFF2-40B4-BE49-F238E27FC236}">
                <a16:creationId xmlns:a16="http://schemas.microsoft.com/office/drawing/2014/main" id="{AB7BAB43-A04D-BCB8-4A3D-5C8A71C4F3E5}"/>
              </a:ext>
            </a:extLst>
          </p:cNvPr>
          <p:cNvSpPr>
            <a:spLocks noGrp="1"/>
          </p:cNvSpPr>
          <p:nvPr>
            <p:ph type="pic" sz="quarter" idx="20"/>
          </p:nvPr>
        </p:nvSpPr>
        <p:spPr>
          <a:xfrm>
            <a:off x="6216650" y="1959360"/>
            <a:ext cx="1245600" cy="1254062"/>
          </a:xfrm>
          <a:prstGeom prst="rect">
            <a:avLst/>
          </a:prstGeom>
          <a:solidFill>
            <a:srgbClr val="E7E7E8"/>
          </a:solidFill>
        </p:spPr>
        <p:txBody>
          <a:bodyPr lIns="72000" tIns="72000" rIns="72000"/>
          <a:lstStyle/>
          <a:p>
            <a:r>
              <a:rPr lang="en-US"/>
              <a:t>Click icon to add picture</a:t>
            </a:r>
            <a:endParaRPr lang="en-GB"/>
          </a:p>
        </p:txBody>
      </p:sp>
    </p:spTree>
    <p:extLst>
      <p:ext uri="{BB962C8B-B14F-4D97-AF65-F5344CB8AC3E}">
        <p14:creationId xmlns:p14="http://schemas.microsoft.com/office/powerpoint/2010/main" val="1788527221"/>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preserve="1" userDrawn="1">
  <p:cSld name="8_Biog x 2">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CAC07C09-AD62-3B76-AF9C-12BEAC1ED8A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8479" cy="553998"/>
          </a:xfrm>
          <a:prstGeom prst="rect">
            <a:avLst/>
          </a:prstGeom>
        </p:spPr>
        <p:txBody>
          <a:bodyPr vert="horz" wrap="square" lIns="0" tIns="0" rIns="0" bIns="0" rtlCol="0" anchor="t" anchorCtr="0">
            <a:spAutoFit/>
          </a:bodyPr>
          <a:lstStyle>
            <a:lvl1pPr>
              <a:defRPr/>
            </a:lvl1pPr>
          </a:lstStyle>
          <a:p>
            <a:r>
              <a:rPr lang="en-US"/>
              <a:t>Biography slide x 2</a:t>
            </a:r>
            <a:endParaRPr lang="en-GB"/>
          </a:p>
        </p:txBody>
      </p:sp>
      <p:sp>
        <p:nvSpPr>
          <p:cNvPr id="4" name="Text Placeholder 5">
            <a:extLst>
              <a:ext uri="{FF2B5EF4-FFF2-40B4-BE49-F238E27FC236}">
                <a16:creationId xmlns:a16="http://schemas.microsoft.com/office/drawing/2014/main" id="{C841AE84-8F1F-58E4-9311-DB80BAE586C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5" name="Date Placeholder 10">
            <a:extLst>
              <a:ext uri="{FF2B5EF4-FFF2-40B4-BE49-F238E27FC236}">
                <a16:creationId xmlns:a16="http://schemas.microsoft.com/office/drawing/2014/main" id="{2DBD1081-2077-3303-650A-C68EE3B32E73}"/>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accent3"/>
                </a:solidFill>
              </a:defRPr>
            </a:lvl1pPr>
          </a:lstStyle>
          <a:p>
            <a:fld id="{BDB041B7-26DE-B547-9765-F299372B69C8}" type="datetime4">
              <a:rPr lang="en-GB" smtClean="0"/>
              <a:pPr/>
              <a:t>29 October 2025</a:t>
            </a:fld>
            <a:endParaRPr lang="en-US"/>
          </a:p>
        </p:txBody>
      </p:sp>
      <p:sp>
        <p:nvSpPr>
          <p:cNvPr id="16" name="Rectangle 15">
            <a:extLst>
              <a:ext uri="{FF2B5EF4-FFF2-40B4-BE49-F238E27FC236}">
                <a16:creationId xmlns:a16="http://schemas.microsoft.com/office/drawing/2014/main" id="{76BAE6E4-DBA5-E9EC-420B-13E38CD2C110}"/>
              </a:ext>
            </a:extLst>
          </p:cNvPr>
          <p:cNvSpPr/>
          <p:nvPr userDrawn="1"/>
        </p:nvSpPr>
        <p:spPr>
          <a:xfrm>
            <a:off x="7775972" y="-1070925"/>
            <a:ext cx="4416027" cy="107092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r>
              <a:rPr lang="en-US" sz="1400" b="0">
                <a:solidFill>
                  <a:srgbClr val="E40046"/>
                </a:solidFill>
              </a:rPr>
              <a:t>Use only for lengthier biographies</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
        <p:nvSpPr>
          <p:cNvPr id="17" name="Slide Number Placeholder 2">
            <a:extLst>
              <a:ext uri="{FF2B5EF4-FFF2-40B4-BE49-F238E27FC236}">
                <a16:creationId xmlns:a16="http://schemas.microsoft.com/office/drawing/2014/main" id="{3F08B53F-89EF-8F8C-B47F-30CEF0959AA0}"/>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725DF649-090C-9CF5-F0EF-456D11A3C4BD}"/>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9" name="Picture Placeholder 3">
            <a:extLst>
              <a:ext uri="{FF2B5EF4-FFF2-40B4-BE49-F238E27FC236}">
                <a16:creationId xmlns:a16="http://schemas.microsoft.com/office/drawing/2014/main" id="{B05CF81C-63CD-E60E-7B9B-9CB169C74B25}"/>
              </a:ext>
            </a:extLst>
          </p:cNvPr>
          <p:cNvSpPr>
            <a:spLocks noGrp="1"/>
          </p:cNvSpPr>
          <p:nvPr>
            <p:ph type="pic" sz="quarter" idx="15"/>
          </p:nvPr>
        </p:nvSpPr>
        <p:spPr>
          <a:xfrm>
            <a:off x="815975" y="1956668"/>
            <a:ext cx="1166191" cy="1174114"/>
          </a:xfrm>
          <a:prstGeom prst="rect">
            <a:avLst/>
          </a:prstGeom>
          <a:solidFill>
            <a:srgbClr val="E7E7E8"/>
          </a:solidFill>
        </p:spPr>
        <p:txBody>
          <a:bodyPr lIns="72000" tIns="72000" rIns="72000"/>
          <a:lstStyle>
            <a:lvl1pPr>
              <a:defRPr sz="1600"/>
            </a:lvl1pPr>
          </a:lstStyle>
          <a:p>
            <a:r>
              <a:rPr lang="en-US"/>
              <a:t>Click icon to add picture</a:t>
            </a:r>
            <a:endParaRPr lang="en-GB"/>
          </a:p>
        </p:txBody>
      </p:sp>
      <p:sp>
        <p:nvSpPr>
          <p:cNvPr id="28" name="Text Placeholder 2">
            <a:extLst>
              <a:ext uri="{FF2B5EF4-FFF2-40B4-BE49-F238E27FC236}">
                <a16:creationId xmlns:a16="http://schemas.microsoft.com/office/drawing/2014/main" id="{5E3BF8A5-FE42-278F-9F13-235CF766E35C}"/>
              </a:ext>
            </a:extLst>
          </p:cNvPr>
          <p:cNvSpPr>
            <a:spLocks noGrp="1"/>
          </p:cNvSpPr>
          <p:nvPr>
            <p:ph type="body" sz="quarter" idx="10" hasCustomPrompt="1"/>
          </p:nvPr>
        </p:nvSpPr>
        <p:spPr>
          <a:xfrm>
            <a:off x="814559" y="3282445"/>
            <a:ext cx="3420892" cy="2876654"/>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29" name="Text Placeholder 7">
            <a:extLst>
              <a:ext uri="{FF2B5EF4-FFF2-40B4-BE49-F238E27FC236}">
                <a16:creationId xmlns:a16="http://schemas.microsoft.com/office/drawing/2014/main" id="{6E3FDF50-3867-D2F2-42BB-7EB6499D762C}"/>
              </a:ext>
            </a:extLst>
          </p:cNvPr>
          <p:cNvSpPr>
            <a:spLocks noGrp="1"/>
          </p:cNvSpPr>
          <p:nvPr>
            <p:ph type="body" sz="quarter" idx="19" hasCustomPrompt="1"/>
          </p:nvPr>
        </p:nvSpPr>
        <p:spPr>
          <a:xfrm>
            <a:off x="2076067" y="2110799"/>
            <a:ext cx="2159383" cy="306502"/>
          </a:xfrm>
        </p:spPr>
        <p:txBody>
          <a:bodyPr/>
          <a:lstStyle>
            <a:lvl1pPr>
              <a:spcBef>
                <a:spcPts val="0"/>
              </a:spcBef>
              <a:defRPr sz="1400" b="1">
                <a:solidFill>
                  <a:schemeClr val="tx2"/>
                </a:solidFill>
                <a:latin typeface="+mn-lt"/>
              </a:defRPr>
            </a:lvl1pPr>
          </a:lstStyle>
          <a:p>
            <a:pPr lvl="0"/>
            <a:r>
              <a:rPr lang="en-US"/>
              <a:t>Name</a:t>
            </a:r>
          </a:p>
        </p:txBody>
      </p:sp>
      <p:sp>
        <p:nvSpPr>
          <p:cNvPr id="30" name="Text Placeholder 7">
            <a:extLst>
              <a:ext uri="{FF2B5EF4-FFF2-40B4-BE49-F238E27FC236}">
                <a16:creationId xmlns:a16="http://schemas.microsoft.com/office/drawing/2014/main" id="{29D27961-1506-B796-C17C-C0927BF8AAB4}"/>
              </a:ext>
            </a:extLst>
          </p:cNvPr>
          <p:cNvSpPr>
            <a:spLocks noGrp="1"/>
          </p:cNvSpPr>
          <p:nvPr>
            <p:ph type="body" sz="quarter" idx="22" hasCustomPrompt="1"/>
          </p:nvPr>
        </p:nvSpPr>
        <p:spPr>
          <a:xfrm>
            <a:off x="2076067" y="2696622"/>
            <a:ext cx="2159383" cy="306502"/>
          </a:xfrm>
        </p:spPr>
        <p:txBody>
          <a:bodyPr/>
          <a:lstStyle>
            <a:lvl1pPr>
              <a:spcBef>
                <a:spcPts val="0"/>
              </a:spcBef>
              <a:defRPr sz="1400" b="0">
                <a:solidFill>
                  <a:schemeClr val="tx1"/>
                </a:solidFill>
                <a:latin typeface="+mn-lt"/>
              </a:defRPr>
            </a:lvl1pPr>
          </a:lstStyle>
          <a:p>
            <a:pPr lvl="0"/>
            <a:r>
              <a:rPr lang="en-US"/>
              <a:t>Title</a:t>
            </a:r>
          </a:p>
        </p:txBody>
      </p:sp>
      <p:sp>
        <p:nvSpPr>
          <p:cNvPr id="3" name="Picture Placeholder 3">
            <a:extLst>
              <a:ext uri="{FF2B5EF4-FFF2-40B4-BE49-F238E27FC236}">
                <a16:creationId xmlns:a16="http://schemas.microsoft.com/office/drawing/2014/main" id="{392D5268-2F0A-D215-A7BB-EFB100CF96D2}"/>
              </a:ext>
            </a:extLst>
          </p:cNvPr>
          <p:cNvSpPr>
            <a:spLocks noGrp="1"/>
          </p:cNvSpPr>
          <p:nvPr>
            <p:ph type="pic" sz="quarter" idx="23"/>
          </p:nvPr>
        </p:nvSpPr>
        <p:spPr>
          <a:xfrm>
            <a:off x="4423561" y="1954891"/>
            <a:ext cx="1166191" cy="1174114"/>
          </a:xfrm>
          <a:prstGeom prst="rect">
            <a:avLst/>
          </a:prstGeom>
          <a:solidFill>
            <a:srgbClr val="E7E7E8"/>
          </a:solidFill>
        </p:spPr>
        <p:txBody>
          <a:bodyPr lIns="72000" tIns="72000" rIns="72000"/>
          <a:lstStyle>
            <a:lvl1pPr>
              <a:defRPr sz="1600"/>
            </a:lvl1pPr>
          </a:lstStyle>
          <a:p>
            <a:r>
              <a:rPr lang="en-US"/>
              <a:t>Click icon to add picture</a:t>
            </a:r>
            <a:endParaRPr lang="en-GB"/>
          </a:p>
        </p:txBody>
      </p:sp>
      <p:sp>
        <p:nvSpPr>
          <p:cNvPr id="7" name="Text Placeholder 2">
            <a:extLst>
              <a:ext uri="{FF2B5EF4-FFF2-40B4-BE49-F238E27FC236}">
                <a16:creationId xmlns:a16="http://schemas.microsoft.com/office/drawing/2014/main" id="{4981AF6E-5575-586C-7E95-F8487F134162}"/>
              </a:ext>
            </a:extLst>
          </p:cNvPr>
          <p:cNvSpPr>
            <a:spLocks noGrp="1"/>
          </p:cNvSpPr>
          <p:nvPr>
            <p:ph type="body" sz="quarter" idx="24" hasCustomPrompt="1"/>
          </p:nvPr>
        </p:nvSpPr>
        <p:spPr>
          <a:xfrm>
            <a:off x="4422145" y="3280668"/>
            <a:ext cx="3420892" cy="2876654"/>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8" name="Text Placeholder 7">
            <a:extLst>
              <a:ext uri="{FF2B5EF4-FFF2-40B4-BE49-F238E27FC236}">
                <a16:creationId xmlns:a16="http://schemas.microsoft.com/office/drawing/2014/main" id="{CBC4B6E6-8772-3B70-144A-EACD64C7AED5}"/>
              </a:ext>
            </a:extLst>
          </p:cNvPr>
          <p:cNvSpPr>
            <a:spLocks noGrp="1"/>
          </p:cNvSpPr>
          <p:nvPr>
            <p:ph type="body" sz="quarter" idx="25" hasCustomPrompt="1"/>
          </p:nvPr>
        </p:nvSpPr>
        <p:spPr>
          <a:xfrm>
            <a:off x="5683653" y="2109022"/>
            <a:ext cx="2159383" cy="306502"/>
          </a:xfrm>
        </p:spPr>
        <p:txBody>
          <a:bodyPr/>
          <a:lstStyle>
            <a:lvl1pPr>
              <a:spcBef>
                <a:spcPts val="0"/>
              </a:spcBef>
              <a:defRPr sz="1400" b="1">
                <a:solidFill>
                  <a:schemeClr val="tx2"/>
                </a:solidFill>
                <a:latin typeface="+mn-lt"/>
              </a:defRPr>
            </a:lvl1pPr>
          </a:lstStyle>
          <a:p>
            <a:pPr lvl="0"/>
            <a:r>
              <a:rPr lang="en-US"/>
              <a:t>Name</a:t>
            </a:r>
          </a:p>
        </p:txBody>
      </p:sp>
      <p:sp>
        <p:nvSpPr>
          <p:cNvPr id="11" name="Text Placeholder 7">
            <a:extLst>
              <a:ext uri="{FF2B5EF4-FFF2-40B4-BE49-F238E27FC236}">
                <a16:creationId xmlns:a16="http://schemas.microsoft.com/office/drawing/2014/main" id="{66407540-F988-3611-ED4D-366C82FFE6C2}"/>
              </a:ext>
            </a:extLst>
          </p:cNvPr>
          <p:cNvSpPr>
            <a:spLocks noGrp="1"/>
          </p:cNvSpPr>
          <p:nvPr>
            <p:ph type="body" sz="quarter" idx="26" hasCustomPrompt="1"/>
          </p:nvPr>
        </p:nvSpPr>
        <p:spPr>
          <a:xfrm>
            <a:off x="5683653" y="2694845"/>
            <a:ext cx="2159383" cy="306502"/>
          </a:xfrm>
        </p:spPr>
        <p:txBody>
          <a:bodyPr/>
          <a:lstStyle>
            <a:lvl1pPr>
              <a:spcBef>
                <a:spcPts val="0"/>
              </a:spcBef>
              <a:defRPr sz="1400" b="0">
                <a:solidFill>
                  <a:schemeClr val="tx1"/>
                </a:solidFill>
                <a:latin typeface="+mn-lt"/>
              </a:defRPr>
            </a:lvl1pPr>
          </a:lstStyle>
          <a:p>
            <a:pPr lvl="0"/>
            <a:r>
              <a:rPr lang="en-US"/>
              <a:t>Title</a:t>
            </a:r>
          </a:p>
        </p:txBody>
      </p:sp>
      <p:sp>
        <p:nvSpPr>
          <p:cNvPr id="13" name="Picture Placeholder 3">
            <a:extLst>
              <a:ext uri="{FF2B5EF4-FFF2-40B4-BE49-F238E27FC236}">
                <a16:creationId xmlns:a16="http://schemas.microsoft.com/office/drawing/2014/main" id="{FAA941C1-6898-D7AB-B44C-9E08BC0C5C15}"/>
              </a:ext>
            </a:extLst>
          </p:cNvPr>
          <p:cNvSpPr>
            <a:spLocks noGrp="1"/>
          </p:cNvSpPr>
          <p:nvPr>
            <p:ph type="pic" sz="quarter" idx="27"/>
          </p:nvPr>
        </p:nvSpPr>
        <p:spPr>
          <a:xfrm>
            <a:off x="8015288" y="1959360"/>
            <a:ext cx="1166191" cy="1174114"/>
          </a:xfrm>
          <a:prstGeom prst="rect">
            <a:avLst/>
          </a:prstGeom>
          <a:solidFill>
            <a:srgbClr val="E7E7E8"/>
          </a:solidFill>
        </p:spPr>
        <p:txBody>
          <a:bodyPr lIns="72000" tIns="72000" rIns="72000"/>
          <a:lstStyle>
            <a:lvl1pPr>
              <a:defRPr sz="1600"/>
            </a:lvl1pPr>
          </a:lstStyle>
          <a:p>
            <a:r>
              <a:rPr lang="en-US"/>
              <a:t>Click icon to add picture</a:t>
            </a:r>
            <a:endParaRPr lang="en-GB"/>
          </a:p>
        </p:txBody>
      </p:sp>
      <p:sp>
        <p:nvSpPr>
          <p:cNvPr id="14" name="Text Placeholder 2">
            <a:extLst>
              <a:ext uri="{FF2B5EF4-FFF2-40B4-BE49-F238E27FC236}">
                <a16:creationId xmlns:a16="http://schemas.microsoft.com/office/drawing/2014/main" id="{73E4BC0C-7F57-E414-4597-F740BB073E26}"/>
              </a:ext>
            </a:extLst>
          </p:cNvPr>
          <p:cNvSpPr>
            <a:spLocks noGrp="1"/>
          </p:cNvSpPr>
          <p:nvPr>
            <p:ph type="body" sz="quarter" idx="28" hasCustomPrompt="1"/>
          </p:nvPr>
        </p:nvSpPr>
        <p:spPr>
          <a:xfrm>
            <a:off x="8013872" y="3285137"/>
            <a:ext cx="3420892" cy="2876654"/>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22" name="Text Placeholder 7">
            <a:extLst>
              <a:ext uri="{FF2B5EF4-FFF2-40B4-BE49-F238E27FC236}">
                <a16:creationId xmlns:a16="http://schemas.microsoft.com/office/drawing/2014/main" id="{E0F91699-5314-781C-1820-506BD09E9523}"/>
              </a:ext>
            </a:extLst>
          </p:cNvPr>
          <p:cNvSpPr>
            <a:spLocks noGrp="1"/>
          </p:cNvSpPr>
          <p:nvPr>
            <p:ph type="body" sz="quarter" idx="29" hasCustomPrompt="1"/>
          </p:nvPr>
        </p:nvSpPr>
        <p:spPr>
          <a:xfrm>
            <a:off x="9275380" y="2113491"/>
            <a:ext cx="2159383" cy="306502"/>
          </a:xfrm>
        </p:spPr>
        <p:txBody>
          <a:bodyPr/>
          <a:lstStyle>
            <a:lvl1pPr>
              <a:spcBef>
                <a:spcPts val="0"/>
              </a:spcBef>
              <a:defRPr sz="1400" b="1">
                <a:solidFill>
                  <a:schemeClr val="tx2"/>
                </a:solidFill>
                <a:latin typeface="+mn-lt"/>
              </a:defRPr>
            </a:lvl1pPr>
          </a:lstStyle>
          <a:p>
            <a:pPr lvl="0"/>
            <a:r>
              <a:rPr lang="en-US"/>
              <a:t>Name</a:t>
            </a:r>
          </a:p>
        </p:txBody>
      </p:sp>
      <p:sp>
        <p:nvSpPr>
          <p:cNvPr id="23" name="Text Placeholder 7">
            <a:extLst>
              <a:ext uri="{FF2B5EF4-FFF2-40B4-BE49-F238E27FC236}">
                <a16:creationId xmlns:a16="http://schemas.microsoft.com/office/drawing/2014/main" id="{5BB83E18-A80F-18CF-AD01-1CB0415B3763}"/>
              </a:ext>
            </a:extLst>
          </p:cNvPr>
          <p:cNvSpPr>
            <a:spLocks noGrp="1"/>
          </p:cNvSpPr>
          <p:nvPr>
            <p:ph type="body" sz="quarter" idx="30" hasCustomPrompt="1"/>
          </p:nvPr>
        </p:nvSpPr>
        <p:spPr>
          <a:xfrm>
            <a:off x="9275380" y="2699314"/>
            <a:ext cx="2159383" cy="306502"/>
          </a:xfrm>
        </p:spPr>
        <p:txBody>
          <a:bodyPr/>
          <a:lstStyle>
            <a:lvl1pPr>
              <a:spcBef>
                <a:spcPts val="0"/>
              </a:spcBef>
              <a:defRPr sz="1400" b="0">
                <a:solidFill>
                  <a:schemeClr val="tx1"/>
                </a:solidFill>
                <a:latin typeface="+mn-lt"/>
              </a:defRPr>
            </a:lvl1pPr>
          </a:lstStyle>
          <a:p>
            <a:pPr lvl="0"/>
            <a:r>
              <a:rPr lang="en-US"/>
              <a:t>Title</a:t>
            </a:r>
          </a:p>
        </p:txBody>
      </p:sp>
    </p:spTree>
    <p:extLst>
      <p:ext uri="{BB962C8B-B14F-4D97-AF65-F5344CB8AC3E}">
        <p14:creationId xmlns:p14="http://schemas.microsoft.com/office/powerpoint/2010/main" val="2682881341"/>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preserve="1" userDrawn="1">
  <p:cSld name="9_Biog x 2">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CAC07C09-AD62-3B76-AF9C-12BEAC1ED8A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8479" cy="553998"/>
          </a:xfrm>
          <a:prstGeom prst="rect">
            <a:avLst/>
          </a:prstGeom>
        </p:spPr>
        <p:txBody>
          <a:bodyPr vert="horz" wrap="square" lIns="0" tIns="0" rIns="0" bIns="0" rtlCol="0" anchor="t" anchorCtr="0">
            <a:spAutoFit/>
          </a:bodyPr>
          <a:lstStyle>
            <a:lvl1pPr>
              <a:defRPr/>
            </a:lvl1pPr>
          </a:lstStyle>
          <a:p>
            <a:r>
              <a:rPr lang="en-US"/>
              <a:t>Biography slide x 2</a:t>
            </a:r>
            <a:endParaRPr lang="en-GB"/>
          </a:p>
        </p:txBody>
      </p:sp>
      <p:sp>
        <p:nvSpPr>
          <p:cNvPr id="4" name="Text Placeholder 5">
            <a:extLst>
              <a:ext uri="{FF2B5EF4-FFF2-40B4-BE49-F238E27FC236}">
                <a16:creationId xmlns:a16="http://schemas.microsoft.com/office/drawing/2014/main" id="{C841AE84-8F1F-58E4-9311-DB80BAE586C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5" name="Date Placeholder 10">
            <a:extLst>
              <a:ext uri="{FF2B5EF4-FFF2-40B4-BE49-F238E27FC236}">
                <a16:creationId xmlns:a16="http://schemas.microsoft.com/office/drawing/2014/main" id="{2DBD1081-2077-3303-650A-C68EE3B32E73}"/>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accent3"/>
                </a:solidFill>
              </a:defRPr>
            </a:lvl1pPr>
          </a:lstStyle>
          <a:p>
            <a:fld id="{BDB041B7-26DE-B547-9765-F299372B69C8}" type="datetime4">
              <a:rPr lang="en-GB" smtClean="0"/>
              <a:pPr/>
              <a:t>29 October 2025</a:t>
            </a:fld>
            <a:endParaRPr lang="en-US"/>
          </a:p>
        </p:txBody>
      </p:sp>
      <p:sp>
        <p:nvSpPr>
          <p:cNvPr id="16" name="Rectangle 15">
            <a:extLst>
              <a:ext uri="{FF2B5EF4-FFF2-40B4-BE49-F238E27FC236}">
                <a16:creationId xmlns:a16="http://schemas.microsoft.com/office/drawing/2014/main" id="{76BAE6E4-DBA5-E9EC-420B-13E38CD2C110}"/>
              </a:ext>
            </a:extLst>
          </p:cNvPr>
          <p:cNvSpPr/>
          <p:nvPr userDrawn="1"/>
        </p:nvSpPr>
        <p:spPr>
          <a:xfrm>
            <a:off x="7775972" y="-1070925"/>
            <a:ext cx="4416027" cy="107092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r>
              <a:rPr lang="en-US" sz="1400" b="0">
                <a:solidFill>
                  <a:srgbClr val="E40046"/>
                </a:solidFill>
              </a:rPr>
              <a:t>Use only for lengthier biographies</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
        <p:nvSpPr>
          <p:cNvPr id="17" name="Slide Number Placeholder 2">
            <a:extLst>
              <a:ext uri="{FF2B5EF4-FFF2-40B4-BE49-F238E27FC236}">
                <a16:creationId xmlns:a16="http://schemas.microsoft.com/office/drawing/2014/main" id="{3F08B53F-89EF-8F8C-B47F-30CEF0959AA0}"/>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725DF649-090C-9CF5-F0EF-456D11A3C4BD}"/>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9" name="Picture Placeholder 3">
            <a:extLst>
              <a:ext uri="{FF2B5EF4-FFF2-40B4-BE49-F238E27FC236}">
                <a16:creationId xmlns:a16="http://schemas.microsoft.com/office/drawing/2014/main" id="{B05CF81C-63CD-E60E-7B9B-9CB169C74B25}"/>
              </a:ext>
            </a:extLst>
          </p:cNvPr>
          <p:cNvSpPr>
            <a:spLocks noGrp="1"/>
          </p:cNvSpPr>
          <p:nvPr>
            <p:ph type="pic" sz="quarter" idx="15"/>
          </p:nvPr>
        </p:nvSpPr>
        <p:spPr>
          <a:xfrm>
            <a:off x="814559" y="1855452"/>
            <a:ext cx="897998" cy="904099"/>
          </a:xfrm>
          <a:prstGeom prst="rect">
            <a:avLst/>
          </a:prstGeom>
          <a:solidFill>
            <a:srgbClr val="E7E7E8"/>
          </a:solidFill>
        </p:spPr>
        <p:txBody>
          <a:bodyPr lIns="72000" tIns="72000" rIns="72000"/>
          <a:lstStyle>
            <a:lvl1pPr>
              <a:defRPr sz="1200"/>
            </a:lvl1pPr>
          </a:lstStyle>
          <a:p>
            <a:r>
              <a:rPr lang="en-US"/>
              <a:t>Click icon to add picture</a:t>
            </a:r>
            <a:endParaRPr lang="en-GB"/>
          </a:p>
        </p:txBody>
      </p:sp>
      <p:sp>
        <p:nvSpPr>
          <p:cNvPr id="28" name="Text Placeholder 2">
            <a:extLst>
              <a:ext uri="{FF2B5EF4-FFF2-40B4-BE49-F238E27FC236}">
                <a16:creationId xmlns:a16="http://schemas.microsoft.com/office/drawing/2014/main" id="{5E3BF8A5-FE42-278F-9F13-235CF766E35C}"/>
              </a:ext>
            </a:extLst>
          </p:cNvPr>
          <p:cNvSpPr>
            <a:spLocks noGrp="1"/>
          </p:cNvSpPr>
          <p:nvPr>
            <p:ph type="body" sz="quarter" idx="10" hasCustomPrompt="1"/>
          </p:nvPr>
        </p:nvSpPr>
        <p:spPr>
          <a:xfrm>
            <a:off x="814559" y="3490780"/>
            <a:ext cx="2520779" cy="2668318"/>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29" name="Text Placeholder 7">
            <a:extLst>
              <a:ext uri="{FF2B5EF4-FFF2-40B4-BE49-F238E27FC236}">
                <a16:creationId xmlns:a16="http://schemas.microsoft.com/office/drawing/2014/main" id="{6E3FDF50-3867-D2F2-42BB-7EB6499D762C}"/>
              </a:ext>
            </a:extLst>
          </p:cNvPr>
          <p:cNvSpPr>
            <a:spLocks noGrp="1"/>
          </p:cNvSpPr>
          <p:nvPr>
            <p:ph type="body" sz="quarter" idx="19" hasCustomPrompt="1"/>
          </p:nvPr>
        </p:nvSpPr>
        <p:spPr>
          <a:xfrm>
            <a:off x="814558" y="2854290"/>
            <a:ext cx="2542241" cy="306502"/>
          </a:xfrm>
        </p:spPr>
        <p:txBody>
          <a:bodyPr/>
          <a:lstStyle>
            <a:lvl1pPr>
              <a:spcBef>
                <a:spcPts val="0"/>
              </a:spcBef>
              <a:defRPr sz="1400" b="1">
                <a:solidFill>
                  <a:schemeClr val="tx2"/>
                </a:solidFill>
                <a:latin typeface="+mn-lt"/>
              </a:defRPr>
            </a:lvl1pPr>
          </a:lstStyle>
          <a:p>
            <a:pPr lvl="0"/>
            <a:r>
              <a:rPr lang="en-US"/>
              <a:t>Name</a:t>
            </a:r>
          </a:p>
        </p:txBody>
      </p:sp>
      <p:sp>
        <p:nvSpPr>
          <p:cNvPr id="30" name="Text Placeholder 7">
            <a:extLst>
              <a:ext uri="{FF2B5EF4-FFF2-40B4-BE49-F238E27FC236}">
                <a16:creationId xmlns:a16="http://schemas.microsoft.com/office/drawing/2014/main" id="{29D27961-1506-B796-C17C-C0927BF8AAB4}"/>
              </a:ext>
            </a:extLst>
          </p:cNvPr>
          <p:cNvSpPr>
            <a:spLocks noGrp="1"/>
          </p:cNvSpPr>
          <p:nvPr>
            <p:ph type="body" sz="quarter" idx="22" hasCustomPrompt="1"/>
          </p:nvPr>
        </p:nvSpPr>
        <p:spPr>
          <a:xfrm>
            <a:off x="814558" y="3186970"/>
            <a:ext cx="2542241" cy="306502"/>
          </a:xfrm>
        </p:spPr>
        <p:txBody>
          <a:bodyPr/>
          <a:lstStyle>
            <a:lvl1pPr>
              <a:spcBef>
                <a:spcPts val="0"/>
              </a:spcBef>
              <a:defRPr sz="1400" b="0">
                <a:solidFill>
                  <a:schemeClr val="tx1"/>
                </a:solidFill>
                <a:latin typeface="+mn-lt"/>
              </a:defRPr>
            </a:lvl1pPr>
          </a:lstStyle>
          <a:p>
            <a:pPr lvl="0"/>
            <a:r>
              <a:rPr lang="en-US"/>
              <a:t>Title</a:t>
            </a:r>
          </a:p>
        </p:txBody>
      </p:sp>
      <p:sp>
        <p:nvSpPr>
          <p:cNvPr id="25" name="Picture Placeholder 3">
            <a:extLst>
              <a:ext uri="{FF2B5EF4-FFF2-40B4-BE49-F238E27FC236}">
                <a16:creationId xmlns:a16="http://schemas.microsoft.com/office/drawing/2014/main" id="{F2C6DF06-3670-710F-232B-A2F6BC3057F3}"/>
              </a:ext>
            </a:extLst>
          </p:cNvPr>
          <p:cNvSpPr>
            <a:spLocks noGrp="1"/>
          </p:cNvSpPr>
          <p:nvPr>
            <p:ph type="pic" sz="quarter" idx="23"/>
          </p:nvPr>
        </p:nvSpPr>
        <p:spPr>
          <a:xfrm>
            <a:off x="3526009" y="1859869"/>
            <a:ext cx="897998" cy="904099"/>
          </a:xfrm>
          <a:prstGeom prst="rect">
            <a:avLst/>
          </a:prstGeom>
          <a:solidFill>
            <a:srgbClr val="E7E7E8"/>
          </a:solidFill>
        </p:spPr>
        <p:txBody>
          <a:bodyPr lIns="72000" tIns="72000" rIns="72000"/>
          <a:lstStyle>
            <a:lvl1pPr>
              <a:defRPr sz="1200"/>
            </a:lvl1pPr>
          </a:lstStyle>
          <a:p>
            <a:r>
              <a:rPr lang="en-US"/>
              <a:t>Click icon to add picture</a:t>
            </a:r>
            <a:endParaRPr lang="en-GB"/>
          </a:p>
        </p:txBody>
      </p:sp>
      <p:sp>
        <p:nvSpPr>
          <p:cNvPr id="26" name="Text Placeholder 2">
            <a:extLst>
              <a:ext uri="{FF2B5EF4-FFF2-40B4-BE49-F238E27FC236}">
                <a16:creationId xmlns:a16="http://schemas.microsoft.com/office/drawing/2014/main" id="{C12E0DEF-B1EE-488F-4918-3F9D52EA0CBC}"/>
              </a:ext>
            </a:extLst>
          </p:cNvPr>
          <p:cNvSpPr>
            <a:spLocks noGrp="1"/>
          </p:cNvSpPr>
          <p:nvPr>
            <p:ph type="body" sz="quarter" idx="24" hasCustomPrompt="1"/>
          </p:nvPr>
        </p:nvSpPr>
        <p:spPr>
          <a:xfrm>
            <a:off x="3526009" y="3495197"/>
            <a:ext cx="2520779" cy="2668318"/>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32" name="Picture Placeholder 3">
            <a:extLst>
              <a:ext uri="{FF2B5EF4-FFF2-40B4-BE49-F238E27FC236}">
                <a16:creationId xmlns:a16="http://schemas.microsoft.com/office/drawing/2014/main" id="{AE0DACA8-7747-11D7-C695-1CF89E571370}"/>
              </a:ext>
            </a:extLst>
          </p:cNvPr>
          <p:cNvSpPr>
            <a:spLocks noGrp="1"/>
          </p:cNvSpPr>
          <p:nvPr>
            <p:ph type="pic" sz="quarter" idx="27"/>
          </p:nvPr>
        </p:nvSpPr>
        <p:spPr>
          <a:xfrm>
            <a:off x="6215998" y="1853727"/>
            <a:ext cx="897998" cy="904099"/>
          </a:xfrm>
          <a:prstGeom prst="rect">
            <a:avLst/>
          </a:prstGeom>
          <a:solidFill>
            <a:srgbClr val="E7E7E8"/>
          </a:solidFill>
        </p:spPr>
        <p:txBody>
          <a:bodyPr lIns="72000" tIns="72000" rIns="72000"/>
          <a:lstStyle>
            <a:lvl1pPr>
              <a:defRPr sz="1200"/>
            </a:lvl1pPr>
          </a:lstStyle>
          <a:p>
            <a:r>
              <a:rPr lang="en-US"/>
              <a:t>Click icon to add picture</a:t>
            </a:r>
            <a:endParaRPr lang="en-GB"/>
          </a:p>
        </p:txBody>
      </p:sp>
      <p:sp>
        <p:nvSpPr>
          <p:cNvPr id="33" name="Text Placeholder 2">
            <a:extLst>
              <a:ext uri="{FF2B5EF4-FFF2-40B4-BE49-F238E27FC236}">
                <a16:creationId xmlns:a16="http://schemas.microsoft.com/office/drawing/2014/main" id="{0D44B368-DB8F-C365-A0DE-4D59C0AD1B16}"/>
              </a:ext>
            </a:extLst>
          </p:cNvPr>
          <p:cNvSpPr>
            <a:spLocks noGrp="1"/>
          </p:cNvSpPr>
          <p:nvPr>
            <p:ph type="body" sz="quarter" idx="28" hasCustomPrompt="1"/>
          </p:nvPr>
        </p:nvSpPr>
        <p:spPr>
          <a:xfrm>
            <a:off x="6215998" y="3489055"/>
            <a:ext cx="2520779" cy="2668318"/>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36" name="Picture Placeholder 3">
            <a:extLst>
              <a:ext uri="{FF2B5EF4-FFF2-40B4-BE49-F238E27FC236}">
                <a16:creationId xmlns:a16="http://schemas.microsoft.com/office/drawing/2014/main" id="{32F9F671-F799-7F08-8D2F-F4494EDBEF29}"/>
              </a:ext>
            </a:extLst>
          </p:cNvPr>
          <p:cNvSpPr>
            <a:spLocks noGrp="1"/>
          </p:cNvSpPr>
          <p:nvPr>
            <p:ph type="pic" sz="quarter" idx="31"/>
          </p:nvPr>
        </p:nvSpPr>
        <p:spPr>
          <a:xfrm>
            <a:off x="8927448" y="1858144"/>
            <a:ext cx="897998" cy="904099"/>
          </a:xfrm>
          <a:prstGeom prst="rect">
            <a:avLst/>
          </a:prstGeom>
          <a:solidFill>
            <a:srgbClr val="E7E7E8"/>
          </a:solidFill>
        </p:spPr>
        <p:txBody>
          <a:bodyPr lIns="72000" tIns="72000" rIns="72000"/>
          <a:lstStyle>
            <a:lvl1pPr>
              <a:defRPr sz="1200"/>
            </a:lvl1pPr>
          </a:lstStyle>
          <a:p>
            <a:r>
              <a:rPr lang="en-US"/>
              <a:t>Click icon to add picture</a:t>
            </a:r>
            <a:endParaRPr lang="en-GB"/>
          </a:p>
        </p:txBody>
      </p:sp>
      <p:sp>
        <p:nvSpPr>
          <p:cNvPr id="37" name="Text Placeholder 2">
            <a:extLst>
              <a:ext uri="{FF2B5EF4-FFF2-40B4-BE49-F238E27FC236}">
                <a16:creationId xmlns:a16="http://schemas.microsoft.com/office/drawing/2014/main" id="{FDB7CAFB-2D86-4193-4E1F-DF5A02DE5329}"/>
              </a:ext>
            </a:extLst>
          </p:cNvPr>
          <p:cNvSpPr>
            <a:spLocks noGrp="1"/>
          </p:cNvSpPr>
          <p:nvPr>
            <p:ph type="body" sz="quarter" idx="32" hasCustomPrompt="1"/>
          </p:nvPr>
        </p:nvSpPr>
        <p:spPr>
          <a:xfrm>
            <a:off x="8927448" y="3493472"/>
            <a:ext cx="2520779" cy="2668318"/>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40" name="Text Placeholder 7">
            <a:extLst>
              <a:ext uri="{FF2B5EF4-FFF2-40B4-BE49-F238E27FC236}">
                <a16:creationId xmlns:a16="http://schemas.microsoft.com/office/drawing/2014/main" id="{6329F46C-FBCA-DB14-7528-E9A3EE7D87AE}"/>
              </a:ext>
            </a:extLst>
          </p:cNvPr>
          <p:cNvSpPr>
            <a:spLocks noGrp="1"/>
          </p:cNvSpPr>
          <p:nvPr>
            <p:ph type="body" sz="quarter" idx="35" hasCustomPrompt="1"/>
          </p:nvPr>
        </p:nvSpPr>
        <p:spPr>
          <a:xfrm>
            <a:off x="3515278" y="2854290"/>
            <a:ext cx="2542241" cy="306502"/>
          </a:xfrm>
        </p:spPr>
        <p:txBody>
          <a:bodyPr/>
          <a:lstStyle>
            <a:lvl1pPr>
              <a:spcBef>
                <a:spcPts val="0"/>
              </a:spcBef>
              <a:defRPr sz="1400" b="1">
                <a:solidFill>
                  <a:schemeClr val="tx2"/>
                </a:solidFill>
                <a:latin typeface="+mn-lt"/>
              </a:defRPr>
            </a:lvl1pPr>
          </a:lstStyle>
          <a:p>
            <a:pPr lvl="0"/>
            <a:r>
              <a:rPr lang="en-US"/>
              <a:t>Name</a:t>
            </a:r>
          </a:p>
        </p:txBody>
      </p:sp>
      <p:sp>
        <p:nvSpPr>
          <p:cNvPr id="41" name="Text Placeholder 7">
            <a:extLst>
              <a:ext uri="{FF2B5EF4-FFF2-40B4-BE49-F238E27FC236}">
                <a16:creationId xmlns:a16="http://schemas.microsoft.com/office/drawing/2014/main" id="{6F250587-E67E-F574-4BA4-D27945398975}"/>
              </a:ext>
            </a:extLst>
          </p:cNvPr>
          <p:cNvSpPr>
            <a:spLocks noGrp="1"/>
          </p:cNvSpPr>
          <p:nvPr>
            <p:ph type="body" sz="quarter" idx="36" hasCustomPrompt="1"/>
          </p:nvPr>
        </p:nvSpPr>
        <p:spPr>
          <a:xfrm>
            <a:off x="3515278" y="3186970"/>
            <a:ext cx="2542241" cy="306502"/>
          </a:xfrm>
        </p:spPr>
        <p:txBody>
          <a:bodyPr/>
          <a:lstStyle>
            <a:lvl1pPr>
              <a:spcBef>
                <a:spcPts val="0"/>
              </a:spcBef>
              <a:defRPr sz="1400" b="0">
                <a:solidFill>
                  <a:schemeClr val="tx1"/>
                </a:solidFill>
                <a:latin typeface="+mn-lt"/>
              </a:defRPr>
            </a:lvl1pPr>
          </a:lstStyle>
          <a:p>
            <a:pPr lvl="0"/>
            <a:r>
              <a:rPr lang="en-US"/>
              <a:t>Title</a:t>
            </a:r>
          </a:p>
        </p:txBody>
      </p:sp>
      <p:sp>
        <p:nvSpPr>
          <p:cNvPr id="42" name="Text Placeholder 7">
            <a:extLst>
              <a:ext uri="{FF2B5EF4-FFF2-40B4-BE49-F238E27FC236}">
                <a16:creationId xmlns:a16="http://schemas.microsoft.com/office/drawing/2014/main" id="{A49D5C32-44E8-4058-2C23-78C3248828D4}"/>
              </a:ext>
            </a:extLst>
          </p:cNvPr>
          <p:cNvSpPr>
            <a:spLocks noGrp="1"/>
          </p:cNvSpPr>
          <p:nvPr>
            <p:ph type="body" sz="quarter" idx="37" hasCustomPrompt="1"/>
          </p:nvPr>
        </p:nvSpPr>
        <p:spPr>
          <a:xfrm>
            <a:off x="6215517" y="2851923"/>
            <a:ext cx="2542241" cy="306502"/>
          </a:xfrm>
        </p:spPr>
        <p:txBody>
          <a:bodyPr/>
          <a:lstStyle>
            <a:lvl1pPr>
              <a:spcBef>
                <a:spcPts val="0"/>
              </a:spcBef>
              <a:defRPr sz="1400" b="1">
                <a:solidFill>
                  <a:schemeClr val="tx2"/>
                </a:solidFill>
                <a:latin typeface="+mn-lt"/>
              </a:defRPr>
            </a:lvl1pPr>
          </a:lstStyle>
          <a:p>
            <a:pPr lvl="0"/>
            <a:r>
              <a:rPr lang="en-US"/>
              <a:t>Name</a:t>
            </a:r>
          </a:p>
        </p:txBody>
      </p:sp>
      <p:sp>
        <p:nvSpPr>
          <p:cNvPr id="43" name="Text Placeholder 7">
            <a:extLst>
              <a:ext uri="{FF2B5EF4-FFF2-40B4-BE49-F238E27FC236}">
                <a16:creationId xmlns:a16="http://schemas.microsoft.com/office/drawing/2014/main" id="{3FDDD2D5-A5A1-2E10-5CD4-2C02087E40A6}"/>
              </a:ext>
            </a:extLst>
          </p:cNvPr>
          <p:cNvSpPr>
            <a:spLocks noGrp="1"/>
          </p:cNvSpPr>
          <p:nvPr>
            <p:ph type="body" sz="quarter" idx="38" hasCustomPrompt="1"/>
          </p:nvPr>
        </p:nvSpPr>
        <p:spPr>
          <a:xfrm>
            <a:off x="6215517" y="3184603"/>
            <a:ext cx="2542241" cy="306502"/>
          </a:xfrm>
        </p:spPr>
        <p:txBody>
          <a:bodyPr/>
          <a:lstStyle>
            <a:lvl1pPr>
              <a:spcBef>
                <a:spcPts val="0"/>
              </a:spcBef>
              <a:defRPr sz="1400" b="0">
                <a:solidFill>
                  <a:schemeClr val="tx1"/>
                </a:solidFill>
                <a:latin typeface="+mn-lt"/>
              </a:defRPr>
            </a:lvl1pPr>
          </a:lstStyle>
          <a:p>
            <a:pPr lvl="0"/>
            <a:r>
              <a:rPr lang="en-US"/>
              <a:t>Title</a:t>
            </a:r>
          </a:p>
        </p:txBody>
      </p:sp>
      <p:sp>
        <p:nvSpPr>
          <p:cNvPr id="44" name="Text Placeholder 7">
            <a:extLst>
              <a:ext uri="{FF2B5EF4-FFF2-40B4-BE49-F238E27FC236}">
                <a16:creationId xmlns:a16="http://schemas.microsoft.com/office/drawing/2014/main" id="{5188FEE3-D2FB-DEE9-71F9-951C5ECD73FF}"/>
              </a:ext>
            </a:extLst>
          </p:cNvPr>
          <p:cNvSpPr>
            <a:spLocks noGrp="1"/>
          </p:cNvSpPr>
          <p:nvPr>
            <p:ph type="body" sz="quarter" idx="39" hasCustomPrompt="1"/>
          </p:nvPr>
        </p:nvSpPr>
        <p:spPr>
          <a:xfrm>
            <a:off x="8916237" y="2851923"/>
            <a:ext cx="2542241" cy="306502"/>
          </a:xfrm>
        </p:spPr>
        <p:txBody>
          <a:bodyPr/>
          <a:lstStyle>
            <a:lvl1pPr>
              <a:spcBef>
                <a:spcPts val="0"/>
              </a:spcBef>
              <a:defRPr sz="1400" b="1">
                <a:solidFill>
                  <a:schemeClr val="tx2"/>
                </a:solidFill>
                <a:latin typeface="+mn-lt"/>
              </a:defRPr>
            </a:lvl1pPr>
          </a:lstStyle>
          <a:p>
            <a:pPr lvl="0"/>
            <a:r>
              <a:rPr lang="en-US"/>
              <a:t>Name</a:t>
            </a:r>
          </a:p>
        </p:txBody>
      </p:sp>
      <p:sp>
        <p:nvSpPr>
          <p:cNvPr id="45" name="Text Placeholder 7">
            <a:extLst>
              <a:ext uri="{FF2B5EF4-FFF2-40B4-BE49-F238E27FC236}">
                <a16:creationId xmlns:a16="http://schemas.microsoft.com/office/drawing/2014/main" id="{13A428F6-9A06-F8F4-18B0-417F7DBFBC65}"/>
              </a:ext>
            </a:extLst>
          </p:cNvPr>
          <p:cNvSpPr>
            <a:spLocks noGrp="1"/>
          </p:cNvSpPr>
          <p:nvPr>
            <p:ph type="body" sz="quarter" idx="40" hasCustomPrompt="1"/>
          </p:nvPr>
        </p:nvSpPr>
        <p:spPr>
          <a:xfrm>
            <a:off x="8916237" y="3184603"/>
            <a:ext cx="2542241" cy="306502"/>
          </a:xfrm>
        </p:spPr>
        <p:txBody>
          <a:bodyPr/>
          <a:lstStyle>
            <a:lvl1pPr>
              <a:spcBef>
                <a:spcPts val="0"/>
              </a:spcBef>
              <a:defRPr sz="1400" b="0">
                <a:solidFill>
                  <a:schemeClr val="tx1"/>
                </a:solidFill>
                <a:latin typeface="+mn-lt"/>
              </a:defRPr>
            </a:lvl1pPr>
          </a:lstStyle>
          <a:p>
            <a:pPr lvl="0"/>
            <a:r>
              <a:rPr lang="en-US"/>
              <a:t>Title</a:t>
            </a:r>
          </a:p>
        </p:txBody>
      </p:sp>
    </p:spTree>
    <p:extLst>
      <p:ext uri="{BB962C8B-B14F-4D97-AF65-F5344CB8AC3E}">
        <p14:creationId xmlns:p14="http://schemas.microsoft.com/office/powerpoint/2010/main" val="2423458376"/>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preserve="1" userDrawn="1">
  <p:cSld name="12_One column">
    <p:bg>
      <p:bgPr>
        <a:solidFill>
          <a:schemeClr val="tx1"/>
        </a:solidFill>
        <a:effectLst/>
      </p:bgPr>
    </p:bg>
    <p:spTree>
      <p:nvGrpSpPr>
        <p:cNvPr id="1" name=""/>
        <p:cNvGrpSpPr/>
        <p:nvPr/>
      </p:nvGrpSpPr>
      <p:grpSpPr>
        <a:xfrm>
          <a:off x="0" y="0"/>
          <a:ext cx="0" cy="0"/>
          <a:chOff x="0" y="0"/>
          <a:chExt cx="0" cy="0"/>
        </a:xfrm>
      </p:grpSpPr>
      <p:pic>
        <p:nvPicPr>
          <p:cNvPr id="2" name="Graphic 1">
            <a:extLst>
              <a:ext uri="{FF2B5EF4-FFF2-40B4-BE49-F238E27FC236}">
                <a16:creationId xmlns:a16="http://schemas.microsoft.com/office/drawing/2014/main" id="{6C185154-DE9E-1C49-DA46-97DA2475048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p:spPr>
        <p:txBody>
          <a:bodyPr vert="horz" wrap="square" lIns="0" tIns="0" rIns="0" bIns="0" rtlCol="0" anchor="t" anchorCtr="0">
            <a:noAutofit/>
          </a:bodyPr>
          <a:lstStyle>
            <a:lvl1pPr algn="ctr">
              <a:defRPr lang="en-GB" sz="2800" b="0" cap="none">
                <a:solidFill>
                  <a:schemeClr val="bg1"/>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p:spPr>
        <p:txBody>
          <a:bodyPr/>
          <a:lstStyle>
            <a:lvl1pPr algn="ctr">
              <a:defRPr sz="1600" b="1">
                <a:solidFill>
                  <a:schemeClr val="bg1"/>
                </a:solidFill>
              </a:defRPr>
            </a:lvl1pPr>
          </a:lstStyle>
          <a:p>
            <a:pPr lvl="0"/>
            <a:r>
              <a:rPr lang="en-GB"/>
              <a:t>Add source here</a:t>
            </a:r>
            <a:endParaRPr lang="en-US"/>
          </a:p>
        </p:txBody>
      </p:sp>
      <p:sp>
        <p:nvSpPr>
          <p:cNvPr id="5" name="Date Placeholder 10">
            <a:extLst>
              <a:ext uri="{FF2B5EF4-FFF2-40B4-BE49-F238E27FC236}">
                <a16:creationId xmlns:a16="http://schemas.microsoft.com/office/drawing/2014/main" id="{2E326348-B88B-9499-FAAB-AB8A660338B6}"/>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1"/>
                </a:solidFill>
              </a:defRPr>
            </a:lvl1pPr>
          </a:lstStyle>
          <a:p>
            <a:fld id="{A581476D-03B7-9346-B3B0-A8FA49040A18}" type="datetime4">
              <a:rPr lang="en-GB" smtClean="0"/>
              <a:t>29 October 2025</a:t>
            </a:fld>
            <a:endParaRPr lang="en-US"/>
          </a:p>
        </p:txBody>
      </p:sp>
      <p:grpSp>
        <p:nvGrpSpPr>
          <p:cNvPr id="25" name="Group 24">
            <a:extLst>
              <a:ext uri="{FF2B5EF4-FFF2-40B4-BE49-F238E27FC236}">
                <a16:creationId xmlns:a16="http://schemas.microsoft.com/office/drawing/2014/main" id="{1C7C420A-DE6E-87C4-708F-241E4029EAF9}"/>
              </a:ext>
            </a:extLst>
          </p:cNvPr>
          <p:cNvGrpSpPr/>
          <p:nvPr userDrawn="1"/>
        </p:nvGrpSpPr>
        <p:grpSpPr>
          <a:xfrm>
            <a:off x="10863102" y="309052"/>
            <a:ext cx="911847" cy="382707"/>
            <a:chOff x="7459170" y="481236"/>
            <a:chExt cx="2697427" cy="1132124"/>
          </a:xfrm>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
        <p:nvSpPr>
          <p:cNvPr id="9" name="Slide Number Placeholder 2">
            <a:extLst>
              <a:ext uri="{FF2B5EF4-FFF2-40B4-BE49-F238E27FC236}">
                <a16:creationId xmlns:a16="http://schemas.microsoft.com/office/drawing/2014/main" id="{0858CD73-E67D-D3DA-75ED-F3EA01BC2EDF}"/>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3943196009"/>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userDrawn="1">
  <p:cSld name="15_One column">
    <p:bg>
      <p:bgPr>
        <a:solidFill>
          <a:schemeClr val="accent4"/>
        </a:solidFill>
        <a:effectLst/>
      </p:bgPr>
    </p:bg>
    <p:spTree>
      <p:nvGrpSpPr>
        <p:cNvPr id="1" name=""/>
        <p:cNvGrpSpPr/>
        <p:nvPr/>
      </p:nvGrpSpPr>
      <p:grpSpPr>
        <a:xfrm>
          <a:off x="0" y="0"/>
          <a:ext cx="0" cy="0"/>
          <a:chOff x="0" y="0"/>
          <a:chExt cx="0" cy="0"/>
        </a:xfrm>
      </p:grpSpPr>
      <p:pic>
        <p:nvPicPr>
          <p:cNvPr id="13" name="Graphic 12">
            <a:extLst>
              <a:ext uri="{FF2B5EF4-FFF2-40B4-BE49-F238E27FC236}">
                <a16:creationId xmlns:a16="http://schemas.microsoft.com/office/drawing/2014/main" id="{2A6142CF-2833-6BE3-2566-D692B3B7672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p:spPr>
        <p:txBody>
          <a:bodyPr vert="horz" wrap="square" lIns="0" tIns="0" rIns="0" bIns="0" rtlCol="0" anchor="t" anchorCtr="0">
            <a:noAutofit/>
          </a:bodyPr>
          <a:lstStyle>
            <a:lvl1pPr algn="ctr">
              <a:defRPr lang="en-GB" sz="2800" b="0" cap="none">
                <a:solidFill>
                  <a:schemeClr val="bg1"/>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p:spPr>
        <p:txBody>
          <a:bodyPr/>
          <a:lstStyle>
            <a:lvl1pPr algn="ctr">
              <a:defRPr sz="1600" b="1">
                <a:solidFill>
                  <a:schemeClr val="bg1"/>
                </a:solidFill>
              </a:defRPr>
            </a:lvl1pPr>
          </a:lstStyle>
          <a:p>
            <a:pPr lvl="0"/>
            <a:r>
              <a:rPr lang="en-GB"/>
              <a:t>Add source here</a:t>
            </a:r>
            <a:endParaRPr lang="en-US"/>
          </a:p>
        </p:txBody>
      </p:sp>
      <p:sp>
        <p:nvSpPr>
          <p:cNvPr id="5" name="Date Placeholder 10">
            <a:extLst>
              <a:ext uri="{FF2B5EF4-FFF2-40B4-BE49-F238E27FC236}">
                <a16:creationId xmlns:a16="http://schemas.microsoft.com/office/drawing/2014/main" id="{2E326348-B88B-9499-FAAB-AB8A660338B6}"/>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1"/>
                </a:solidFill>
              </a:defRPr>
            </a:lvl1pPr>
          </a:lstStyle>
          <a:p>
            <a:fld id="{A581476D-03B7-9346-B3B0-A8FA49040A18}" type="datetime4">
              <a:rPr lang="en-GB" smtClean="0"/>
              <a:t>29 October 2025</a:t>
            </a:fld>
            <a:endParaRPr lang="en-US"/>
          </a:p>
        </p:txBody>
      </p:sp>
      <p:grpSp>
        <p:nvGrpSpPr>
          <p:cNvPr id="25" name="Group 24">
            <a:extLst>
              <a:ext uri="{FF2B5EF4-FFF2-40B4-BE49-F238E27FC236}">
                <a16:creationId xmlns:a16="http://schemas.microsoft.com/office/drawing/2014/main" id="{1C7C420A-DE6E-87C4-708F-241E4029EAF9}"/>
              </a:ext>
            </a:extLst>
          </p:cNvPr>
          <p:cNvGrpSpPr/>
          <p:nvPr userDrawn="1"/>
        </p:nvGrpSpPr>
        <p:grpSpPr>
          <a:xfrm>
            <a:off x="10863102" y="309052"/>
            <a:ext cx="911847" cy="382707"/>
            <a:chOff x="7459170" y="481236"/>
            <a:chExt cx="2697427" cy="1132124"/>
          </a:xfrm>
          <a:solidFill>
            <a:schemeClr val="bg1"/>
          </a:solidFill>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9" name="Slide Number Placeholder 2">
            <a:extLst>
              <a:ext uri="{FF2B5EF4-FFF2-40B4-BE49-F238E27FC236}">
                <a16:creationId xmlns:a16="http://schemas.microsoft.com/office/drawing/2014/main" id="{45F0600F-C235-742D-9881-C219F6DD452A}"/>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1550254601"/>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preserve="1" userDrawn="1">
  <p:cSld name="16_One column">
    <p:bg>
      <p:bgPr>
        <a:solidFill>
          <a:schemeClr val="tx2"/>
        </a:solidFill>
        <a:effectLst/>
      </p:bgPr>
    </p:bg>
    <p:spTree>
      <p:nvGrpSpPr>
        <p:cNvPr id="1" name=""/>
        <p:cNvGrpSpPr/>
        <p:nvPr/>
      </p:nvGrpSpPr>
      <p:grpSpPr>
        <a:xfrm>
          <a:off x="0" y="0"/>
          <a:ext cx="0" cy="0"/>
          <a:chOff x="0" y="0"/>
          <a:chExt cx="0" cy="0"/>
        </a:xfrm>
      </p:grpSpPr>
      <p:pic>
        <p:nvPicPr>
          <p:cNvPr id="13" name="Graphic 12">
            <a:extLst>
              <a:ext uri="{FF2B5EF4-FFF2-40B4-BE49-F238E27FC236}">
                <a16:creationId xmlns:a16="http://schemas.microsoft.com/office/drawing/2014/main" id="{32209796-E1C8-1724-F948-E33F1384071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p:spPr>
        <p:txBody>
          <a:bodyPr vert="horz" wrap="square" lIns="0" tIns="0" rIns="0" bIns="0" rtlCol="0" anchor="t" anchorCtr="0">
            <a:noAutofit/>
          </a:bodyPr>
          <a:lstStyle>
            <a:lvl1pPr algn="ctr">
              <a:defRPr lang="en-GB" sz="2800" b="0" cap="none">
                <a:solidFill>
                  <a:schemeClr val="bg1"/>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p:spPr>
        <p:txBody>
          <a:bodyPr/>
          <a:lstStyle>
            <a:lvl1pPr algn="ctr">
              <a:defRPr sz="1600" b="1">
                <a:solidFill>
                  <a:schemeClr val="bg1"/>
                </a:solidFill>
              </a:defRPr>
            </a:lvl1pPr>
          </a:lstStyle>
          <a:p>
            <a:pPr lvl="0"/>
            <a:r>
              <a:rPr lang="en-GB"/>
              <a:t>Add source here</a:t>
            </a:r>
            <a:endParaRPr lang="en-US"/>
          </a:p>
        </p:txBody>
      </p:sp>
      <p:sp>
        <p:nvSpPr>
          <p:cNvPr id="5" name="Date Placeholder 10">
            <a:extLst>
              <a:ext uri="{FF2B5EF4-FFF2-40B4-BE49-F238E27FC236}">
                <a16:creationId xmlns:a16="http://schemas.microsoft.com/office/drawing/2014/main" id="{2E326348-B88B-9499-FAAB-AB8A660338B6}"/>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1"/>
                </a:solidFill>
              </a:defRPr>
            </a:lvl1pPr>
          </a:lstStyle>
          <a:p>
            <a:fld id="{A581476D-03B7-9346-B3B0-A8FA49040A18}" type="datetime4">
              <a:rPr lang="en-GB" smtClean="0"/>
              <a:t>29 October 2025</a:t>
            </a:fld>
            <a:endParaRPr lang="en-US"/>
          </a:p>
        </p:txBody>
      </p:sp>
      <p:grpSp>
        <p:nvGrpSpPr>
          <p:cNvPr id="25" name="Group 24">
            <a:extLst>
              <a:ext uri="{FF2B5EF4-FFF2-40B4-BE49-F238E27FC236}">
                <a16:creationId xmlns:a16="http://schemas.microsoft.com/office/drawing/2014/main" id="{1C7C420A-DE6E-87C4-708F-241E4029EAF9}"/>
              </a:ext>
            </a:extLst>
          </p:cNvPr>
          <p:cNvGrpSpPr/>
          <p:nvPr userDrawn="1"/>
        </p:nvGrpSpPr>
        <p:grpSpPr>
          <a:xfrm>
            <a:off x="10863102" y="309052"/>
            <a:ext cx="911847" cy="382707"/>
            <a:chOff x="7459170" y="481236"/>
            <a:chExt cx="2697427" cy="1132124"/>
          </a:xfrm>
          <a:solidFill>
            <a:schemeClr val="bg1"/>
          </a:solidFill>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9" name="Slide Number Placeholder 2">
            <a:extLst>
              <a:ext uri="{FF2B5EF4-FFF2-40B4-BE49-F238E27FC236}">
                <a16:creationId xmlns:a16="http://schemas.microsoft.com/office/drawing/2014/main" id="{F2C4770E-9211-7FB3-7372-6F2B0C655AF9}"/>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2046726925"/>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preserve="1" userDrawn="1">
  <p:cSld name="17_One column">
    <p:bg>
      <p:bgPr>
        <a:solidFill>
          <a:schemeClr val="accent1"/>
        </a:solidFill>
        <a:effectLst/>
      </p:bgPr>
    </p:bg>
    <p:spTree>
      <p:nvGrpSpPr>
        <p:cNvPr id="1" name=""/>
        <p:cNvGrpSpPr/>
        <p:nvPr/>
      </p:nvGrpSpPr>
      <p:grpSpPr>
        <a:xfrm>
          <a:off x="0" y="0"/>
          <a:ext cx="0" cy="0"/>
          <a:chOff x="0" y="0"/>
          <a:chExt cx="0" cy="0"/>
        </a:xfrm>
      </p:grpSpPr>
      <p:pic>
        <p:nvPicPr>
          <p:cNvPr id="13" name="Graphic 12">
            <a:extLst>
              <a:ext uri="{FF2B5EF4-FFF2-40B4-BE49-F238E27FC236}">
                <a16:creationId xmlns:a16="http://schemas.microsoft.com/office/drawing/2014/main" id="{7DDC04EE-054E-6A2B-86EE-53993EAD7E0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p:spPr>
        <p:txBody>
          <a:bodyPr vert="horz" wrap="square" lIns="0" tIns="0" rIns="0" bIns="0" rtlCol="0" anchor="t" anchorCtr="0">
            <a:noAutofit/>
          </a:bodyPr>
          <a:lstStyle>
            <a:lvl1pPr algn="ctr">
              <a:defRPr lang="en-GB" sz="2800" b="0" cap="none">
                <a:solidFill>
                  <a:schemeClr val="bg1"/>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p:spPr>
        <p:txBody>
          <a:bodyPr/>
          <a:lstStyle>
            <a:lvl1pPr algn="ctr">
              <a:defRPr sz="1600" b="1">
                <a:solidFill>
                  <a:schemeClr val="bg1"/>
                </a:solidFill>
              </a:defRPr>
            </a:lvl1pPr>
          </a:lstStyle>
          <a:p>
            <a:pPr lvl="0"/>
            <a:r>
              <a:rPr lang="en-GB"/>
              <a:t>Add source here</a:t>
            </a:r>
            <a:endParaRPr lang="en-US"/>
          </a:p>
        </p:txBody>
      </p:sp>
      <p:sp>
        <p:nvSpPr>
          <p:cNvPr id="5" name="Date Placeholder 10">
            <a:extLst>
              <a:ext uri="{FF2B5EF4-FFF2-40B4-BE49-F238E27FC236}">
                <a16:creationId xmlns:a16="http://schemas.microsoft.com/office/drawing/2014/main" id="{2E326348-B88B-9499-FAAB-AB8A660338B6}"/>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1"/>
                </a:solidFill>
              </a:defRPr>
            </a:lvl1pPr>
          </a:lstStyle>
          <a:p>
            <a:fld id="{A581476D-03B7-9346-B3B0-A8FA49040A18}" type="datetime4">
              <a:rPr lang="en-GB" smtClean="0"/>
              <a:t>29 October 2025</a:t>
            </a:fld>
            <a:endParaRPr lang="en-US"/>
          </a:p>
        </p:txBody>
      </p:sp>
      <p:grpSp>
        <p:nvGrpSpPr>
          <p:cNvPr id="25" name="Group 24">
            <a:extLst>
              <a:ext uri="{FF2B5EF4-FFF2-40B4-BE49-F238E27FC236}">
                <a16:creationId xmlns:a16="http://schemas.microsoft.com/office/drawing/2014/main" id="{1C7C420A-DE6E-87C4-708F-241E4029EAF9}"/>
              </a:ext>
            </a:extLst>
          </p:cNvPr>
          <p:cNvGrpSpPr/>
          <p:nvPr userDrawn="1"/>
        </p:nvGrpSpPr>
        <p:grpSpPr>
          <a:xfrm>
            <a:off x="10863102" y="309052"/>
            <a:ext cx="911847" cy="382707"/>
            <a:chOff x="7459170" y="481236"/>
            <a:chExt cx="2697427" cy="1132124"/>
          </a:xfrm>
          <a:solidFill>
            <a:schemeClr val="bg1"/>
          </a:solidFill>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9" name="Slide Number Placeholder 2">
            <a:extLst>
              <a:ext uri="{FF2B5EF4-FFF2-40B4-BE49-F238E27FC236}">
                <a16:creationId xmlns:a16="http://schemas.microsoft.com/office/drawing/2014/main" id="{30636B2E-53D6-0CD2-D523-390721D4E47F}"/>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354358687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p:cSld name="Four point layout 2">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43381DE8-AAB2-7E0F-464C-D2F6323F3A8E}"/>
              </a:ext>
            </a:extLst>
          </p:cNvPr>
          <p:cNvSpPr/>
          <p:nvPr/>
        </p:nvSpPr>
        <p:spPr>
          <a:xfrm>
            <a:off x="812746" y="2354208"/>
            <a:ext cx="2519363" cy="3343318"/>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18" name="Rectangle 17">
            <a:extLst>
              <a:ext uri="{FF2B5EF4-FFF2-40B4-BE49-F238E27FC236}">
                <a16:creationId xmlns:a16="http://schemas.microsoft.com/office/drawing/2014/main" id="{45997208-4214-DEDE-524E-DD6068E5C97E}"/>
              </a:ext>
            </a:extLst>
          </p:cNvPr>
          <p:cNvSpPr/>
          <p:nvPr/>
        </p:nvSpPr>
        <p:spPr>
          <a:xfrm>
            <a:off x="3514895" y="2354208"/>
            <a:ext cx="2519364" cy="3343318"/>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24" name="Rectangle 23">
            <a:extLst>
              <a:ext uri="{FF2B5EF4-FFF2-40B4-BE49-F238E27FC236}">
                <a16:creationId xmlns:a16="http://schemas.microsoft.com/office/drawing/2014/main" id="{E2BBC0D6-470E-0A4F-EE20-38FA2388B0FC}"/>
              </a:ext>
            </a:extLst>
          </p:cNvPr>
          <p:cNvSpPr/>
          <p:nvPr/>
        </p:nvSpPr>
        <p:spPr>
          <a:xfrm>
            <a:off x="6213646" y="2354210"/>
            <a:ext cx="2519363" cy="3343318"/>
          </a:xfrm>
          <a:prstGeom prst="rect">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27" name="Rectangle 26">
            <a:extLst>
              <a:ext uri="{FF2B5EF4-FFF2-40B4-BE49-F238E27FC236}">
                <a16:creationId xmlns:a16="http://schemas.microsoft.com/office/drawing/2014/main" id="{DE1EBDB2-82DC-F276-85B0-20606F099421}"/>
              </a:ext>
            </a:extLst>
          </p:cNvPr>
          <p:cNvSpPr/>
          <p:nvPr/>
        </p:nvSpPr>
        <p:spPr>
          <a:xfrm>
            <a:off x="8915569" y="2354210"/>
            <a:ext cx="2519364" cy="3343318"/>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a:xfrm>
            <a:off x="815975" y="713232"/>
            <a:ext cx="10620375" cy="553998"/>
          </a:xfrm>
        </p:spPr>
        <p:txBody>
          <a:bodyPr/>
          <a:lstStyle/>
          <a:p>
            <a:r>
              <a:rPr lang="en-US"/>
              <a:t>Four point slide</a:t>
            </a:r>
          </a:p>
        </p:txBody>
      </p:sp>
      <p:grpSp>
        <p:nvGrpSpPr>
          <p:cNvPr id="4" name="Group 3">
            <a:extLst>
              <a:ext uri="{FF2B5EF4-FFF2-40B4-BE49-F238E27FC236}">
                <a16:creationId xmlns:a16="http://schemas.microsoft.com/office/drawing/2014/main" id="{EBF1A456-1439-4FB5-BB78-B79ADD19D336}"/>
              </a:ext>
            </a:extLst>
          </p:cNvPr>
          <p:cNvGrpSpPr/>
          <p:nvPr/>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1FBF6D5E-AA9C-60A1-187F-81D0D8F74DC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6" name="Freeform 11">
              <a:extLst>
                <a:ext uri="{FF2B5EF4-FFF2-40B4-BE49-F238E27FC236}">
                  <a16:creationId xmlns:a16="http://schemas.microsoft.com/office/drawing/2014/main" id="{CA142A32-23A3-7EE7-061F-9FA8C8D4AED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7" name="Freeform 14">
              <a:extLst>
                <a:ext uri="{FF2B5EF4-FFF2-40B4-BE49-F238E27FC236}">
                  <a16:creationId xmlns:a16="http://schemas.microsoft.com/office/drawing/2014/main" id="{D525DFC4-D1B2-FCE6-D288-B5037B60770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8" name="Freeform 18">
              <a:extLst>
                <a:ext uri="{FF2B5EF4-FFF2-40B4-BE49-F238E27FC236}">
                  <a16:creationId xmlns:a16="http://schemas.microsoft.com/office/drawing/2014/main" id="{4C851619-C36F-73A8-3895-4A4A14A48E1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1" name="Freeform 19">
              <a:extLst>
                <a:ext uri="{FF2B5EF4-FFF2-40B4-BE49-F238E27FC236}">
                  <a16:creationId xmlns:a16="http://schemas.microsoft.com/office/drawing/2014/main" id="{CB22C222-DD92-1306-3AFE-FA78EE8DF06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2" name="Freeform 20">
              <a:extLst>
                <a:ext uri="{FF2B5EF4-FFF2-40B4-BE49-F238E27FC236}">
                  <a16:creationId xmlns:a16="http://schemas.microsoft.com/office/drawing/2014/main" id="{A1991430-453A-5C89-E194-64954E4C39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4" name="Freeform 23">
              <a:extLst>
                <a:ext uri="{FF2B5EF4-FFF2-40B4-BE49-F238E27FC236}">
                  <a16:creationId xmlns:a16="http://schemas.microsoft.com/office/drawing/2014/main" id="{D22D5A49-4232-83BE-F20D-F2A1C7E303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34" name="Text Placeholder 33">
            <a:extLst>
              <a:ext uri="{FF2B5EF4-FFF2-40B4-BE49-F238E27FC236}">
                <a16:creationId xmlns:a16="http://schemas.microsoft.com/office/drawing/2014/main" id="{794529AB-56E3-F921-E788-9BE34EA4A256}"/>
              </a:ext>
            </a:extLst>
          </p:cNvPr>
          <p:cNvSpPr>
            <a:spLocks noGrp="1"/>
          </p:cNvSpPr>
          <p:nvPr>
            <p:ph type="body" sz="quarter" idx="18" hasCustomPrompt="1"/>
          </p:nvPr>
        </p:nvSpPr>
        <p:spPr>
          <a:xfrm>
            <a:off x="996696" y="2109788"/>
            <a:ext cx="782638" cy="78638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01</a:t>
            </a:r>
          </a:p>
        </p:txBody>
      </p:sp>
      <p:sp>
        <p:nvSpPr>
          <p:cNvPr id="35" name="Text Placeholder 33">
            <a:extLst>
              <a:ext uri="{FF2B5EF4-FFF2-40B4-BE49-F238E27FC236}">
                <a16:creationId xmlns:a16="http://schemas.microsoft.com/office/drawing/2014/main" id="{F1C5F5BC-3FE0-BFD1-A477-F533FEA22779}"/>
              </a:ext>
            </a:extLst>
          </p:cNvPr>
          <p:cNvSpPr>
            <a:spLocks noGrp="1"/>
          </p:cNvSpPr>
          <p:nvPr>
            <p:ph type="body" sz="quarter" idx="19" hasCustomPrompt="1"/>
          </p:nvPr>
        </p:nvSpPr>
        <p:spPr>
          <a:xfrm>
            <a:off x="3694176" y="2112264"/>
            <a:ext cx="782638" cy="786384"/>
          </a:xfrm>
          <a:solidFill>
            <a:schemeClr val="accent2"/>
          </a:solidFill>
        </p:spPr>
        <p:txBody>
          <a:bodyPr anchor="ctr" anchorCtr="0">
            <a:normAutofit/>
          </a:bodyPr>
          <a:lstStyle>
            <a:lvl1pPr marL="0" indent="0" algn="ctr">
              <a:buNone/>
              <a:defRPr sz="3600">
                <a:solidFill>
                  <a:schemeClr val="bg1"/>
                </a:solidFill>
              </a:defRPr>
            </a:lvl1pPr>
          </a:lstStyle>
          <a:p>
            <a:pPr lvl="0"/>
            <a:r>
              <a:rPr lang="en-US"/>
              <a:t>02</a:t>
            </a:r>
          </a:p>
        </p:txBody>
      </p:sp>
      <p:sp>
        <p:nvSpPr>
          <p:cNvPr id="36" name="Text Placeholder 33">
            <a:extLst>
              <a:ext uri="{FF2B5EF4-FFF2-40B4-BE49-F238E27FC236}">
                <a16:creationId xmlns:a16="http://schemas.microsoft.com/office/drawing/2014/main" id="{7BD6BDF9-E3B0-43EC-96F4-09938223C6E1}"/>
              </a:ext>
            </a:extLst>
          </p:cNvPr>
          <p:cNvSpPr>
            <a:spLocks noGrp="1"/>
          </p:cNvSpPr>
          <p:nvPr>
            <p:ph type="body" sz="quarter" idx="20" hasCustomPrompt="1"/>
          </p:nvPr>
        </p:nvSpPr>
        <p:spPr>
          <a:xfrm>
            <a:off x="6391656" y="2112264"/>
            <a:ext cx="782638" cy="786384"/>
          </a:xfrm>
          <a:solidFill>
            <a:schemeClr val="accent3"/>
          </a:solidFill>
        </p:spPr>
        <p:txBody>
          <a:bodyPr anchor="ctr" anchorCtr="0">
            <a:normAutofit/>
          </a:bodyPr>
          <a:lstStyle>
            <a:lvl1pPr marL="0" indent="0" algn="ctr">
              <a:buNone/>
              <a:defRPr sz="3600">
                <a:solidFill>
                  <a:schemeClr val="bg1"/>
                </a:solidFill>
              </a:defRPr>
            </a:lvl1pPr>
          </a:lstStyle>
          <a:p>
            <a:pPr lvl="0"/>
            <a:r>
              <a:rPr lang="en-US"/>
              <a:t>03</a:t>
            </a:r>
          </a:p>
        </p:txBody>
      </p:sp>
      <p:sp>
        <p:nvSpPr>
          <p:cNvPr id="37" name="Text Placeholder 33">
            <a:extLst>
              <a:ext uri="{FF2B5EF4-FFF2-40B4-BE49-F238E27FC236}">
                <a16:creationId xmlns:a16="http://schemas.microsoft.com/office/drawing/2014/main" id="{7A607500-6628-89AA-DC09-275E677931CE}"/>
              </a:ext>
            </a:extLst>
          </p:cNvPr>
          <p:cNvSpPr>
            <a:spLocks noGrp="1"/>
          </p:cNvSpPr>
          <p:nvPr>
            <p:ph type="body" sz="quarter" idx="21" hasCustomPrompt="1"/>
          </p:nvPr>
        </p:nvSpPr>
        <p:spPr>
          <a:xfrm>
            <a:off x="9098280" y="2112264"/>
            <a:ext cx="782638" cy="78638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04</a:t>
            </a:r>
          </a:p>
        </p:txBody>
      </p:sp>
      <p:sp>
        <p:nvSpPr>
          <p:cNvPr id="9" name="Text Placeholder 5">
            <a:extLst>
              <a:ext uri="{FF2B5EF4-FFF2-40B4-BE49-F238E27FC236}">
                <a16:creationId xmlns:a16="http://schemas.microsoft.com/office/drawing/2014/main" id="{939FEAFF-2B05-15D5-F83D-AFB37993037A}"/>
              </a:ext>
            </a:extLst>
          </p:cNvPr>
          <p:cNvSpPr>
            <a:spLocks noGrp="1"/>
          </p:cNvSpPr>
          <p:nvPr>
            <p:ph type="body" sz="quarter" idx="14" hasCustomPrompt="1"/>
          </p:nvPr>
        </p:nvSpPr>
        <p:spPr>
          <a:xfrm>
            <a:off x="814558" y="1341437"/>
            <a:ext cx="10621792" cy="330340"/>
          </a:xfrm>
        </p:spPr>
        <p:txBody>
          <a:bodyPr rIns="0">
            <a:normAutofit/>
          </a:bodyPr>
          <a:lstStyle>
            <a:lvl1pPr marL="0" indent="0">
              <a:spcBef>
                <a:spcPts val="0"/>
              </a:spcBef>
              <a:buNone/>
              <a:defRPr sz="2000">
                <a:solidFill>
                  <a:schemeClr val="tx1"/>
                </a:solidFill>
              </a:defRPr>
            </a:lvl1pPr>
          </a:lstStyle>
          <a:p>
            <a:pPr lvl="0"/>
            <a:r>
              <a:rPr lang="en-US"/>
              <a:t>Click to add subheading</a:t>
            </a:r>
            <a:endParaRPr lang="en-GB"/>
          </a:p>
        </p:txBody>
      </p:sp>
      <p:sp>
        <p:nvSpPr>
          <p:cNvPr id="13" name="Content Placeholder 17">
            <a:extLst>
              <a:ext uri="{FF2B5EF4-FFF2-40B4-BE49-F238E27FC236}">
                <a16:creationId xmlns:a16="http://schemas.microsoft.com/office/drawing/2014/main" id="{99D7A353-2824-AD68-ABF9-A9B6647BC142}"/>
              </a:ext>
            </a:extLst>
          </p:cNvPr>
          <p:cNvSpPr>
            <a:spLocks noGrp="1"/>
          </p:cNvSpPr>
          <p:nvPr>
            <p:ph sz="quarter" idx="22"/>
          </p:nvPr>
        </p:nvSpPr>
        <p:spPr>
          <a:xfrm>
            <a:off x="996696" y="3200400"/>
            <a:ext cx="2179320" cy="2209800"/>
          </a:xfrm>
        </p:spPr>
        <p:txBody>
          <a:bodyPr>
            <a:normAutofit/>
          </a:bodyPr>
          <a:lstStyle>
            <a:lvl1pPr>
              <a:defRPr sz="1600">
                <a:solidFill>
                  <a:schemeClr val="accent4"/>
                </a:solidFill>
              </a:defRPr>
            </a:lvl1pPr>
            <a:lvl3pPr>
              <a:defRPr sz="1600">
                <a:solidFill>
                  <a:schemeClr val="accent4"/>
                </a:solidFill>
              </a:defRPr>
            </a:lvl3pPr>
            <a:lvl4pPr>
              <a:defRPr sz="1600">
                <a:solidFill>
                  <a:schemeClr val="accent4"/>
                </a:solidFill>
              </a:defRPr>
            </a:lvl4pPr>
            <a:lvl5pPr>
              <a:defRPr sz="16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6" name="Content Placeholder 17">
            <a:extLst>
              <a:ext uri="{FF2B5EF4-FFF2-40B4-BE49-F238E27FC236}">
                <a16:creationId xmlns:a16="http://schemas.microsoft.com/office/drawing/2014/main" id="{1BE278AE-5885-4329-9304-7E4B0E6E23AE}"/>
              </a:ext>
            </a:extLst>
          </p:cNvPr>
          <p:cNvSpPr>
            <a:spLocks noGrp="1"/>
          </p:cNvSpPr>
          <p:nvPr>
            <p:ph sz="quarter" idx="23"/>
          </p:nvPr>
        </p:nvSpPr>
        <p:spPr>
          <a:xfrm>
            <a:off x="3694176" y="3200400"/>
            <a:ext cx="2179320" cy="2209800"/>
          </a:xfrm>
        </p:spPr>
        <p:txBody>
          <a:bodyPr>
            <a:normAutofit/>
          </a:bodyPr>
          <a:lstStyle>
            <a:lvl1pPr>
              <a:defRPr sz="1600">
                <a:solidFill>
                  <a:schemeClr val="accent4"/>
                </a:solidFill>
              </a:defRPr>
            </a:lvl1pPr>
            <a:lvl3pPr>
              <a:defRPr sz="1600">
                <a:solidFill>
                  <a:schemeClr val="accent4"/>
                </a:solidFill>
              </a:defRPr>
            </a:lvl3pPr>
            <a:lvl4pPr>
              <a:defRPr sz="1600">
                <a:solidFill>
                  <a:schemeClr val="accent4"/>
                </a:solidFill>
              </a:defRPr>
            </a:lvl4pPr>
            <a:lvl5pPr>
              <a:defRPr sz="16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7" name="Content Placeholder 17">
            <a:extLst>
              <a:ext uri="{FF2B5EF4-FFF2-40B4-BE49-F238E27FC236}">
                <a16:creationId xmlns:a16="http://schemas.microsoft.com/office/drawing/2014/main" id="{1C223556-1E41-659A-1704-6EC49BAAF059}"/>
              </a:ext>
            </a:extLst>
          </p:cNvPr>
          <p:cNvSpPr>
            <a:spLocks noGrp="1"/>
          </p:cNvSpPr>
          <p:nvPr>
            <p:ph sz="quarter" idx="24"/>
          </p:nvPr>
        </p:nvSpPr>
        <p:spPr>
          <a:xfrm>
            <a:off x="6391656" y="3200400"/>
            <a:ext cx="2179320" cy="2209800"/>
          </a:xfrm>
        </p:spPr>
        <p:txBody>
          <a:bodyPr>
            <a:normAutofit/>
          </a:bodyPr>
          <a:lstStyle>
            <a:lvl1pPr>
              <a:defRPr sz="1600">
                <a:solidFill>
                  <a:schemeClr val="accent4"/>
                </a:solidFill>
              </a:defRPr>
            </a:lvl1pPr>
            <a:lvl3pPr>
              <a:defRPr sz="1600">
                <a:solidFill>
                  <a:schemeClr val="accent4"/>
                </a:solidFill>
              </a:defRPr>
            </a:lvl3pPr>
            <a:lvl4pPr>
              <a:defRPr sz="1600">
                <a:solidFill>
                  <a:schemeClr val="accent4"/>
                </a:solidFill>
              </a:defRPr>
            </a:lvl4pPr>
            <a:lvl5pPr>
              <a:defRPr sz="16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9" name="Content Placeholder 17">
            <a:extLst>
              <a:ext uri="{FF2B5EF4-FFF2-40B4-BE49-F238E27FC236}">
                <a16:creationId xmlns:a16="http://schemas.microsoft.com/office/drawing/2014/main" id="{48F10A1C-9114-5544-7240-C722E4EA96BC}"/>
              </a:ext>
            </a:extLst>
          </p:cNvPr>
          <p:cNvSpPr>
            <a:spLocks noGrp="1"/>
          </p:cNvSpPr>
          <p:nvPr>
            <p:ph sz="quarter" idx="25"/>
          </p:nvPr>
        </p:nvSpPr>
        <p:spPr>
          <a:xfrm>
            <a:off x="9098280" y="3200400"/>
            <a:ext cx="2179320" cy="2209800"/>
          </a:xfrm>
        </p:spPr>
        <p:txBody>
          <a:bodyPr>
            <a:normAutofit/>
          </a:bodyPr>
          <a:lstStyle>
            <a:lvl1pPr>
              <a:defRPr sz="1600">
                <a:solidFill>
                  <a:schemeClr val="accent4"/>
                </a:solidFill>
              </a:defRPr>
            </a:lvl1pPr>
            <a:lvl3pPr>
              <a:defRPr sz="1600">
                <a:solidFill>
                  <a:schemeClr val="accent4"/>
                </a:solidFill>
              </a:defRPr>
            </a:lvl3pPr>
            <a:lvl4pPr>
              <a:defRPr sz="1600">
                <a:solidFill>
                  <a:schemeClr val="accent4"/>
                </a:solidFill>
              </a:defRPr>
            </a:lvl4pPr>
            <a:lvl5pPr>
              <a:defRPr sz="16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5" name="Slide Number Placeholder 14">
            <a:extLst>
              <a:ext uri="{FF2B5EF4-FFF2-40B4-BE49-F238E27FC236}">
                <a16:creationId xmlns:a16="http://schemas.microsoft.com/office/drawing/2014/main" id="{57DD56A8-9B74-8A91-B72C-B1F8084BDD4C}"/>
              </a:ext>
            </a:extLst>
          </p:cNvPr>
          <p:cNvSpPr>
            <a:spLocks noGrp="1"/>
          </p:cNvSpPr>
          <p:nvPr>
            <p:ph type="sldNum" sz="quarter" idx="26"/>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2768617012"/>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userDrawn="1">
  <p:cSld name="18_One column">
    <p:bg>
      <p:bgPr>
        <a:solidFill>
          <a:schemeClr val="bg1"/>
        </a:solidFill>
        <a:effectLst/>
      </p:bgPr>
    </p:bg>
    <p:spTree>
      <p:nvGrpSpPr>
        <p:cNvPr id="1" name=""/>
        <p:cNvGrpSpPr/>
        <p:nvPr/>
      </p:nvGrpSpPr>
      <p:grpSpPr>
        <a:xfrm>
          <a:off x="0" y="0"/>
          <a:ext cx="0" cy="0"/>
          <a:chOff x="0" y="0"/>
          <a:chExt cx="0" cy="0"/>
        </a:xfrm>
      </p:grpSpPr>
      <p:pic>
        <p:nvPicPr>
          <p:cNvPr id="24" name="Graphic 23">
            <a:extLst>
              <a:ext uri="{FF2B5EF4-FFF2-40B4-BE49-F238E27FC236}">
                <a16:creationId xmlns:a16="http://schemas.microsoft.com/office/drawing/2014/main" id="{EE7E71CB-3352-01F6-1BA1-3F6AE785721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a:solidFill>
            <a:schemeClr val="bg1"/>
          </a:solidFill>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accent4"/>
                </a:solidFill>
              </a:endParaRPr>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accent4"/>
                </a:solidFill>
              </a:endParaRPr>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a:solidFill>
            <a:schemeClr val="accent1"/>
          </a:solidFill>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grp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a:solidFill>
            <a:schemeClr val="accent1"/>
          </a:solidFill>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grp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a:noFill/>
        </p:spPr>
        <p:txBody>
          <a:bodyPr vert="horz" wrap="square" lIns="0" tIns="0" rIns="0" bIns="0" rtlCol="0" anchor="t" anchorCtr="0">
            <a:noAutofit/>
          </a:bodyPr>
          <a:lstStyle>
            <a:lvl1pPr algn="ctr">
              <a:defRPr lang="en-GB" sz="2800" b="0" cap="none">
                <a:solidFill>
                  <a:schemeClr val="bg2"/>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a:noFill/>
        </p:spPr>
        <p:txBody>
          <a:bodyPr/>
          <a:lstStyle>
            <a:lvl1pPr algn="ctr">
              <a:defRPr sz="1600" b="1">
                <a:solidFill>
                  <a:schemeClr val="tx1"/>
                </a:solidFill>
              </a:defRPr>
            </a:lvl1pPr>
          </a:lstStyle>
          <a:p>
            <a:pPr lvl="0"/>
            <a:r>
              <a:rPr lang="en-GB"/>
              <a:t>Add source here</a:t>
            </a:r>
            <a:endParaRPr lang="en-US"/>
          </a:p>
        </p:txBody>
      </p:sp>
      <p:sp>
        <p:nvSpPr>
          <p:cNvPr id="5" name="Date Placeholder 10">
            <a:extLst>
              <a:ext uri="{FF2B5EF4-FFF2-40B4-BE49-F238E27FC236}">
                <a16:creationId xmlns:a16="http://schemas.microsoft.com/office/drawing/2014/main" id="{2E326348-B88B-9499-FAAB-AB8A660338B6}"/>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1"/>
                </a:solidFill>
              </a:defRPr>
            </a:lvl1pPr>
          </a:lstStyle>
          <a:p>
            <a:fld id="{A581476D-03B7-9346-B3B0-A8FA49040A18}" type="datetime4">
              <a:rPr lang="en-GB" smtClean="0"/>
              <a:t>29 October 2025</a:t>
            </a:fld>
            <a:endParaRPr lang="en-US"/>
          </a:p>
        </p:txBody>
      </p:sp>
      <p:grpSp>
        <p:nvGrpSpPr>
          <p:cNvPr id="9" name="Group 8">
            <a:extLst>
              <a:ext uri="{FF2B5EF4-FFF2-40B4-BE49-F238E27FC236}">
                <a16:creationId xmlns:a16="http://schemas.microsoft.com/office/drawing/2014/main" id="{1ECF95E6-9947-DCBE-F644-EEA46F9AB3F0}"/>
              </a:ext>
            </a:extLst>
          </p:cNvPr>
          <p:cNvGrpSpPr/>
          <p:nvPr userDrawn="1"/>
        </p:nvGrpSpPr>
        <p:grpSpPr>
          <a:xfrm>
            <a:off x="10863102" y="309052"/>
            <a:ext cx="911847" cy="382707"/>
            <a:chOff x="7459170" y="481236"/>
            <a:chExt cx="2697427" cy="1132124"/>
          </a:xfrm>
        </p:grpSpPr>
        <p:sp>
          <p:nvSpPr>
            <p:cNvPr id="13" name="Freeform 12">
              <a:extLst>
                <a:ext uri="{FF2B5EF4-FFF2-40B4-BE49-F238E27FC236}">
                  <a16:creationId xmlns:a16="http://schemas.microsoft.com/office/drawing/2014/main" id="{35905906-9034-0DB8-791F-88FBCF97643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AF18F96-A66B-FB67-3E32-77D0A1D6A9D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0B55D60D-2C67-798C-F613-6CDAE8C0EDF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D8B45D5-977E-2C6F-431B-ADA9106E01E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E35942C3-8BC4-AF9E-E7EB-06532B8487B8}"/>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B3A38A4-397C-C36D-E9A2-C95605F8EB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3BC3B9B-5BAC-3577-165B-7033977AEB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3" name="Slide Number Placeholder 2">
            <a:extLst>
              <a:ext uri="{FF2B5EF4-FFF2-40B4-BE49-F238E27FC236}">
                <a16:creationId xmlns:a16="http://schemas.microsoft.com/office/drawing/2014/main" id="{E40E75CB-AD93-73C7-81AE-2E27C8C5DC31}"/>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4102436329"/>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preserve="1" userDrawn="1">
  <p:cSld name="19_One column">
    <p:bg>
      <p:bgPr>
        <a:solidFill>
          <a:schemeClr val="bg1"/>
        </a:solidFill>
        <a:effectLst/>
      </p:bgPr>
    </p:bg>
    <p:spTree>
      <p:nvGrpSpPr>
        <p:cNvPr id="1" name=""/>
        <p:cNvGrpSpPr/>
        <p:nvPr/>
      </p:nvGrpSpPr>
      <p:grpSpPr>
        <a:xfrm>
          <a:off x="0" y="0"/>
          <a:ext cx="0" cy="0"/>
          <a:chOff x="0" y="0"/>
          <a:chExt cx="0" cy="0"/>
        </a:xfrm>
      </p:grpSpPr>
      <p:pic>
        <p:nvPicPr>
          <p:cNvPr id="24" name="Graphic 23">
            <a:extLst>
              <a:ext uri="{FF2B5EF4-FFF2-40B4-BE49-F238E27FC236}">
                <a16:creationId xmlns:a16="http://schemas.microsoft.com/office/drawing/2014/main" id="{EE7E71CB-3352-01F6-1BA1-3F6AE785721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a:solidFill>
            <a:schemeClr val="bg1"/>
          </a:solidFill>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2"/>
                </a:solidFill>
              </a:endParaRPr>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2"/>
                </a:solidFill>
              </a:endParaRPr>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a:solidFill>
            <a:schemeClr val="accent1"/>
          </a:solidFill>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tx2"/>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a:solidFill>
            <a:schemeClr val="accent1"/>
          </a:solidFill>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tx2"/>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a:noFill/>
        </p:spPr>
        <p:txBody>
          <a:bodyPr vert="horz" wrap="square" lIns="0" tIns="0" rIns="0" bIns="0" rtlCol="0" anchor="t" anchorCtr="0">
            <a:noAutofit/>
          </a:bodyPr>
          <a:lstStyle>
            <a:lvl1pPr algn="ctr">
              <a:defRPr lang="en-GB" sz="2800" b="0" cap="none">
                <a:solidFill>
                  <a:schemeClr val="accent4"/>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a:noFill/>
        </p:spPr>
        <p:txBody>
          <a:bodyPr/>
          <a:lstStyle>
            <a:lvl1pPr algn="ctr">
              <a:defRPr sz="1600" b="1">
                <a:solidFill>
                  <a:schemeClr val="tx1"/>
                </a:solidFill>
              </a:defRPr>
            </a:lvl1pPr>
          </a:lstStyle>
          <a:p>
            <a:pPr lvl="0"/>
            <a:r>
              <a:rPr lang="en-GB"/>
              <a:t>Add source here</a:t>
            </a:r>
            <a:endParaRPr lang="en-US"/>
          </a:p>
        </p:txBody>
      </p:sp>
      <p:sp>
        <p:nvSpPr>
          <p:cNvPr id="5" name="Date Placeholder 10">
            <a:extLst>
              <a:ext uri="{FF2B5EF4-FFF2-40B4-BE49-F238E27FC236}">
                <a16:creationId xmlns:a16="http://schemas.microsoft.com/office/drawing/2014/main" id="{2E326348-B88B-9499-FAAB-AB8A660338B6}"/>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1"/>
                </a:solidFill>
              </a:defRPr>
            </a:lvl1pPr>
          </a:lstStyle>
          <a:p>
            <a:fld id="{A581476D-03B7-9346-B3B0-A8FA49040A18}" type="datetime4">
              <a:rPr lang="en-GB" smtClean="0"/>
              <a:t>29 October 2025</a:t>
            </a:fld>
            <a:endParaRPr lang="en-US"/>
          </a:p>
        </p:txBody>
      </p:sp>
      <p:grpSp>
        <p:nvGrpSpPr>
          <p:cNvPr id="9" name="Group 8">
            <a:extLst>
              <a:ext uri="{FF2B5EF4-FFF2-40B4-BE49-F238E27FC236}">
                <a16:creationId xmlns:a16="http://schemas.microsoft.com/office/drawing/2014/main" id="{1ECF95E6-9947-DCBE-F644-EEA46F9AB3F0}"/>
              </a:ext>
            </a:extLst>
          </p:cNvPr>
          <p:cNvGrpSpPr/>
          <p:nvPr userDrawn="1"/>
        </p:nvGrpSpPr>
        <p:grpSpPr>
          <a:xfrm>
            <a:off x="10863102" y="309052"/>
            <a:ext cx="911847" cy="382707"/>
            <a:chOff x="7459170" y="481236"/>
            <a:chExt cx="2697427" cy="1132124"/>
          </a:xfrm>
        </p:grpSpPr>
        <p:sp>
          <p:nvSpPr>
            <p:cNvPr id="13" name="Freeform 12">
              <a:extLst>
                <a:ext uri="{FF2B5EF4-FFF2-40B4-BE49-F238E27FC236}">
                  <a16:creationId xmlns:a16="http://schemas.microsoft.com/office/drawing/2014/main" id="{35905906-9034-0DB8-791F-88FBCF97643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AF18F96-A66B-FB67-3E32-77D0A1D6A9D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0B55D60D-2C67-798C-F613-6CDAE8C0EDF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D8B45D5-977E-2C6F-431B-ADA9106E01E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E35942C3-8BC4-AF9E-E7EB-06532B8487B8}"/>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B3A38A4-397C-C36D-E9A2-C95605F8EB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3BC3B9B-5BAC-3577-165B-7033977AEB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3" name="Slide Number Placeholder 2">
            <a:extLst>
              <a:ext uri="{FF2B5EF4-FFF2-40B4-BE49-F238E27FC236}">
                <a16:creationId xmlns:a16="http://schemas.microsoft.com/office/drawing/2014/main" id="{9EB1D515-98A9-9F0B-506B-5637BC14D048}"/>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1780545791"/>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preserve="1" userDrawn="1">
  <p:cSld name="20_One column">
    <p:bg>
      <p:bgPr>
        <a:solidFill>
          <a:schemeClr val="bg1"/>
        </a:solidFill>
        <a:effectLst/>
      </p:bgPr>
    </p:bg>
    <p:spTree>
      <p:nvGrpSpPr>
        <p:cNvPr id="1" name=""/>
        <p:cNvGrpSpPr/>
        <p:nvPr/>
      </p:nvGrpSpPr>
      <p:grpSpPr>
        <a:xfrm>
          <a:off x="0" y="0"/>
          <a:ext cx="0" cy="0"/>
          <a:chOff x="0" y="0"/>
          <a:chExt cx="0" cy="0"/>
        </a:xfrm>
      </p:grpSpPr>
      <p:pic>
        <p:nvPicPr>
          <p:cNvPr id="24" name="Graphic 23">
            <a:extLst>
              <a:ext uri="{FF2B5EF4-FFF2-40B4-BE49-F238E27FC236}">
                <a16:creationId xmlns:a16="http://schemas.microsoft.com/office/drawing/2014/main" id="{EE7E71CB-3352-01F6-1BA1-3F6AE785721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a:solidFill>
            <a:schemeClr val="bg1"/>
          </a:solidFill>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2"/>
                </a:solidFill>
              </a:endParaRPr>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2"/>
                </a:solidFill>
              </a:endParaRPr>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a:solidFill>
            <a:schemeClr val="accent1"/>
          </a:solidFill>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2"/>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a:solidFill>
            <a:schemeClr val="accent1"/>
          </a:solidFill>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2"/>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a:noFill/>
        </p:spPr>
        <p:txBody>
          <a:bodyPr vert="horz" wrap="square" lIns="0" tIns="0" rIns="0" bIns="0" rtlCol="0" anchor="t" anchorCtr="0">
            <a:noAutofit/>
          </a:bodyPr>
          <a:lstStyle>
            <a:lvl1pPr algn="ctr">
              <a:defRPr lang="en-GB" sz="2800" b="0" cap="none">
                <a:solidFill>
                  <a:schemeClr val="accent4"/>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a:noFill/>
        </p:spPr>
        <p:txBody>
          <a:bodyPr/>
          <a:lstStyle>
            <a:lvl1pPr algn="ctr">
              <a:defRPr sz="1600" b="1">
                <a:solidFill>
                  <a:schemeClr val="tx1"/>
                </a:solidFill>
              </a:defRPr>
            </a:lvl1pPr>
          </a:lstStyle>
          <a:p>
            <a:pPr lvl="0"/>
            <a:r>
              <a:rPr lang="en-GB"/>
              <a:t>Add source here</a:t>
            </a:r>
            <a:endParaRPr lang="en-US"/>
          </a:p>
        </p:txBody>
      </p:sp>
      <p:sp>
        <p:nvSpPr>
          <p:cNvPr id="5" name="Date Placeholder 10">
            <a:extLst>
              <a:ext uri="{FF2B5EF4-FFF2-40B4-BE49-F238E27FC236}">
                <a16:creationId xmlns:a16="http://schemas.microsoft.com/office/drawing/2014/main" id="{2E326348-B88B-9499-FAAB-AB8A660338B6}"/>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1"/>
                </a:solidFill>
              </a:defRPr>
            </a:lvl1pPr>
          </a:lstStyle>
          <a:p>
            <a:fld id="{A581476D-03B7-9346-B3B0-A8FA49040A18}" type="datetime4">
              <a:rPr lang="en-GB" smtClean="0"/>
              <a:t>29 October 2025</a:t>
            </a:fld>
            <a:endParaRPr lang="en-US"/>
          </a:p>
        </p:txBody>
      </p:sp>
      <p:grpSp>
        <p:nvGrpSpPr>
          <p:cNvPr id="9" name="Group 8">
            <a:extLst>
              <a:ext uri="{FF2B5EF4-FFF2-40B4-BE49-F238E27FC236}">
                <a16:creationId xmlns:a16="http://schemas.microsoft.com/office/drawing/2014/main" id="{1ECF95E6-9947-DCBE-F644-EEA46F9AB3F0}"/>
              </a:ext>
            </a:extLst>
          </p:cNvPr>
          <p:cNvGrpSpPr/>
          <p:nvPr userDrawn="1"/>
        </p:nvGrpSpPr>
        <p:grpSpPr>
          <a:xfrm>
            <a:off x="10863102" y="309052"/>
            <a:ext cx="911847" cy="382707"/>
            <a:chOff x="7459170" y="481236"/>
            <a:chExt cx="2697427" cy="1132124"/>
          </a:xfrm>
        </p:grpSpPr>
        <p:sp>
          <p:nvSpPr>
            <p:cNvPr id="13" name="Freeform 12">
              <a:extLst>
                <a:ext uri="{FF2B5EF4-FFF2-40B4-BE49-F238E27FC236}">
                  <a16:creationId xmlns:a16="http://schemas.microsoft.com/office/drawing/2014/main" id="{35905906-9034-0DB8-791F-88FBCF97643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AF18F96-A66B-FB67-3E32-77D0A1D6A9D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0B55D60D-2C67-798C-F613-6CDAE8C0EDF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D8B45D5-977E-2C6F-431B-ADA9106E01E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E35942C3-8BC4-AF9E-E7EB-06532B8487B8}"/>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B3A38A4-397C-C36D-E9A2-C95605F8EB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3BC3B9B-5BAC-3577-165B-7033977AEB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3" name="Slide Number Placeholder 2">
            <a:extLst>
              <a:ext uri="{FF2B5EF4-FFF2-40B4-BE49-F238E27FC236}">
                <a16:creationId xmlns:a16="http://schemas.microsoft.com/office/drawing/2014/main" id="{A00568B7-9F79-9FD5-965D-77EC43A786F3}"/>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3251366043"/>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showMasterSp="0" preserve="1">
  <p:cSld name="BACK Cover_Option 03">
    <p:bg>
      <p:bgPr>
        <a:solidFill>
          <a:schemeClr val="tx1"/>
        </a:solidFill>
        <a:effectLst/>
      </p:bgPr>
    </p:bg>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EC1C5AD7-5B65-FE5A-4963-D0EE1135923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7" name="Text Placeholder 4"/>
          <p:cNvSpPr>
            <a:spLocks noGrp="1"/>
          </p:cNvSpPr>
          <p:nvPr>
            <p:ph type="body" sz="quarter" idx="10" hasCustomPrompt="1"/>
          </p:nvPr>
        </p:nvSpPr>
        <p:spPr>
          <a:xfrm>
            <a:off x="839025" y="2590719"/>
            <a:ext cx="10393300" cy="1015663"/>
          </a:xfrm>
          <a:prstGeom prst="rect">
            <a:avLst/>
          </a:prstGeom>
        </p:spPr>
        <p:txBody>
          <a:bodyPr wrap="square" anchor="ctr">
            <a:spAutoFit/>
          </a:bodyPr>
          <a:lstStyle>
            <a:lvl1pPr>
              <a:defRPr sz="6600" b="0" cap="none" baseline="0">
                <a:solidFill>
                  <a:schemeClr val="bg1"/>
                </a:solidFill>
              </a:defRPr>
            </a:lvl1pPr>
          </a:lstStyle>
          <a:p>
            <a:pPr lvl="0"/>
            <a:r>
              <a:rPr lang="en-GB"/>
              <a:t>Thank you</a:t>
            </a:r>
          </a:p>
        </p:txBody>
      </p:sp>
      <p:pic>
        <p:nvPicPr>
          <p:cNvPr id="4" name="Graphic 3">
            <a:extLst>
              <a:ext uri="{FF2B5EF4-FFF2-40B4-BE49-F238E27FC236}">
                <a16:creationId xmlns:a16="http://schemas.microsoft.com/office/drawing/2014/main" id="{6FD5B492-E22F-F4B6-4E54-00FF56A29740}"/>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0268442" y="650876"/>
            <a:ext cx="1232678" cy="518322"/>
          </a:xfrm>
          <a:prstGeom prst="rect">
            <a:avLst/>
          </a:prstGeom>
        </p:spPr>
      </p:pic>
    </p:spTree>
    <p:extLst>
      <p:ext uri="{BB962C8B-B14F-4D97-AF65-F5344CB8AC3E}">
        <p14:creationId xmlns:p14="http://schemas.microsoft.com/office/powerpoint/2010/main" val="3848931526"/>
      </p:ext>
    </p:extLst>
  </p:cSld>
  <p:clrMapOvr>
    <a:masterClrMapping/>
  </p:clrMapOvr>
  <p:extLst>
    <p:ext uri="{DCECCB84-F9BA-43D5-87BE-67443E8EF086}">
      <p15:sldGuideLst xmlns:p15="http://schemas.microsoft.com/office/powerpoint/2012/main"/>
    </p:ext>
  </p:extLst>
</p:sldLayout>
</file>

<file path=ppt/slideLayouts/slideLayout374.xml><?xml version="1.0" encoding="utf-8"?>
<p:sldLayout xmlns:a="http://schemas.openxmlformats.org/drawingml/2006/main" xmlns:r="http://schemas.openxmlformats.org/officeDocument/2006/relationships" xmlns:p="http://schemas.openxmlformats.org/presentationml/2006/main" showMasterSp="0" preserve="1">
  <p:cSld name="1_BACK Cover_Option 03">
    <p:bg>
      <p:bgPr>
        <a:solidFill>
          <a:schemeClr val="tx1"/>
        </a:solidFill>
        <a:effectLst/>
      </p:bgPr>
    </p:bg>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D7F51E2E-9137-5AEC-F2FD-1DEB64F5FF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7" name="Text Placeholder 4"/>
          <p:cNvSpPr>
            <a:spLocks noGrp="1"/>
          </p:cNvSpPr>
          <p:nvPr>
            <p:ph type="body" sz="quarter" idx="10" hasCustomPrompt="1"/>
          </p:nvPr>
        </p:nvSpPr>
        <p:spPr>
          <a:xfrm>
            <a:off x="839025" y="2590719"/>
            <a:ext cx="10393300" cy="1015663"/>
          </a:xfrm>
          <a:prstGeom prst="rect">
            <a:avLst/>
          </a:prstGeom>
        </p:spPr>
        <p:txBody>
          <a:bodyPr wrap="square" anchor="ctr">
            <a:spAutoFit/>
          </a:bodyPr>
          <a:lstStyle>
            <a:lvl1pPr>
              <a:defRPr sz="6600" b="0" cap="none" baseline="0">
                <a:solidFill>
                  <a:schemeClr val="bg1"/>
                </a:solidFill>
              </a:defRPr>
            </a:lvl1pPr>
          </a:lstStyle>
          <a:p>
            <a:pPr lvl="0"/>
            <a:r>
              <a:rPr lang="en-GB"/>
              <a:t>Thank you</a:t>
            </a:r>
          </a:p>
        </p:txBody>
      </p:sp>
      <p:pic>
        <p:nvPicPr>
          <p:cNvPr id="4" name="Graphic 3">
            <a:extLst>
              <a:ext uri="{FF2B5EF4-FFF2-40B4-BE49-F238E27FC236}">
                <a16:creationId xmlns:a16="http://schemas.microsoft.com/office/drawing/2014/main" id="{6FD5B492-E22F-F4B6-4E54-00FF56A29740}"/>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0268442" y="650876"/>
            <a:ext cx="1232678" cy="518322"/>
          </a:xfrm>
          <a:prstGeom prst="rect">
            <a:avLst/>
          </a:prstGeom>
        </p:spPr>
      </p:pic>
    </p:spTree>
    <p:extLst>
      <p:ext uri="{BB962C8B-B14F-4D97-AF65-F5344CB8AC3E}">
        <p14:creationId xmlns:p14="http://schemas.microsoft.com/office/powerpoint/2010/main" val="2663390194"/>
      </p:ext>
    </p:extLst>
  </p:cSld>
  <p:clrMapOvr>
    <a:masterClrMapping/>
  </p:clrMapOvr>
  <p:extLst>
    <p:ext uri="{DCECCB84-F9BA-43D5-87BE-67443E8EF086}">
      <p15:sldGuideLst xmlns:p15="http://schemas.microsoft.com/office/powerpoint/2012/main"/>
    </p:ext>
  </p:extLst>
</p:sldLayout>
</file>

<file path=ppt/slideLayouts/slideLayout375.xml><?xml version="1.0" encoding="utf-8"?>
<p:sldLayout xmlns:a="http://schemas.openxmlformats.org/drawingml/2006/main" xmlns:r="http://schemas.openxmlformats.org/officeDocument/2006/relationships" xmlns:p="http://schemas.openxmlformats.org/presentationml/2006/main" showMasterSp="0" preserve="1" userDrawn="1">
  <p:cSld name="2_BACK Cover_Option 03">
    <p:bg>
      <p:bgPr>
        <a:solidFill>
          <a:schemeClr val="tx1"/>
        </a:solidFill>
        <a:effectLst/>
      </p:bgPr>
    </p:bg>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6C302B1C-B129-CE3A-C6D0-46294EAB627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 y="1160463"/>
            <a:ext cx="12210044" cy="5700071"/>
          </a:xfrm>
          <a:prstGeom prst="rect">
            <a:avLst/>
          </a:prstGeom>
        </p:spPr>
      </p:pic>
      <p:sp>
        <p:nvSpPr>
          <p:cNvPr id="7" name="Text Placeholder 4"/>
          <p:cNvSpPr>
            <a:spLocks noGrp="1"/>
          </p:cNvSpPr>
          <p:nvPr>
            <p:ph type="body" sz="quarter" idx="10" hasCustomPrompt="1"/>
          </p:nvPr>
        </p:nvSpPr>
        <p:spPr>
          <a:xfrm>
            <a:off x="815975" y="792326"/>
            <a:ext cx="10393300" cy="553998"/>
          </a:xfrm>
          <a:prstGeom prst="rect">
            <a:avLst/>
          </a:prstGeom>
        </p:spPr>
        <p:txBody>
          <a:bodyPr wrap="square" anchor="ctr">
            <a:spAutoFit/>
          </a:bodyPr>
          <a:lstStyle>
            <a:lvl1pPr>
              <a:defRPr sz="3600" b="0" cap="none" baseline="0">
                <a:solidFill>
                  <a:schemeClr val="bg1"/>
                </a:solidFill>
              </a:defRPr>
            </a:lvl1pPr>
          </a:lstStyle>
          <a:p>
            <a:pPr lvl="0"/>
            <a:r>
              <a:rPr lang="en-GB"/>
              <a:t>RSM UK</a:t>
            </a:r>
          </a:p>
        </p:txBody>
      </p:sp>
      <p:pic>
        <p:nvPicPr>
          <p:cNvPr id="4" name="Graphic 3">
            <a:extLst>
              <a:ext uri="{FF2B5EF4-FFF2-40B4-BE49-F238E27FC236}">
                <a16:creationId xmlns:a16="http://schemas.microsoft.com/office/drawing/2014/main" id="{6FD5B492-E22F-F4B6-4E54-00FF56A29740}"/>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0268442" y="650876"/>
            <a:ext cx="1232678" cy="518322"/>
          </a:xfrm>
          <a:prstGeom prst="rect">
            <a:avLst/>
          </a:prstGeom>
        </p:spPr>
      </p:pic>
    </p:spTree>
    <p:extLst>
      <p:ext uri="{BB962C8B-B14F-4D97-AF65-F5344CB8AC3E}">
        <p14:creationId xmlns:p14="http://schemas.microsoft.com/office/powerpoint/2010/main" val="2097660021"/>
      </p:ext>
    </p:extLst>
  </p:cSld>
  <p:clrMapOvr>
    <a:masterClrMapping/>
  </p:clrMapOvr>
  <p:extLst>
    <p:ext uri="{DCECCB84-F9BA-43D5-87BE-67443E8EF086}">
      <p15:sldGuideLst xmlns:p15="http://schemas.microsoft.com/office/powerpoint/2012/main"/>
    </p:ext>
  </p:extLst>
</p:sldLayout>
</file>

<file path=ppt/slideLayouts/slideLayout376.xml><?xml version="1.0" encoding="utf-8"?>
<p:sldLayout xmlns:a="http://schemas.openxmlformats.org/drawingml/2006/main" xmlns:r="http://schemas.openxmlformats.org/officeDocument/2006/relationships" xmlns:p="http://schemas.openxmlformats.org/presentationml/2006/main" showMasterSp="0" preserve="1" userDrawn="1">
  <p:cSld name="3_BACK Cover_Option 03">
    <p:bg>
      <p:bgPr>
        <a:solidFill>
          <a:schemeClr val="tx1"/>
        </a:solidFill>
        <a:effectLst/>
      </p:bgPr>
    </p:bg>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6C302B1C-B129-CE3A-C6D0-46294EAB627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 y="1160463"/>
            <a:ext cx="12210044" cy="5700071"/>
          </a:xfrm>
          <a:prstGeom prst="rect">
            <a:avLst/>
          </a:prstGeom>
        </p:spPr>
      </p:pic>
      <p:sp>
        <p:nvSpPr>
          <p:cNvPr id="7" name="Text Placeholder 4"/>
          <p:cNvSpPr>
            <a:spLocks noGrp="1"/>
          </p:cNvSpPr>
          <p:nvPr>
            <p:ph type="body" sz="quarter" idx="10" hasCustomPrompt="1"/>
          </p:nvPr>
        </p:nvSpPr>
        <p:spPr>
          <a:xfrm>
            <a:off x="815975" y="788988"/>
            <a:ext cx="10393300" cy="553998"/>
          </a:xfrm>
          <a:prstGeom prst="rect">
            <a:avLst/>
          </a:prstGeom>
        </p:spPr>
        <p:txBody>
          <a:bodyPr wrap="square" anchor="ctr">
            <a:spAutoFit/>
          </a:bodyPr>
          <a:lstStyle>
            <a:lvl1pPr>
              <a:defRPr sz="3600" b="0" cap="none" baseline="0">
                <a:solidFill>
                  <a:schemeClr val="bg1"/>
                </a:solidFill>
              </a:defRPr>
            </a:lvl1pPr>
          </a:lstStyle>
          <a:p>
            <a:pPr lvl="0"/>
            <a:r>
              <a:rPr lang="en-GB"/>
              <a:t>RSM UK</a:t>
            </a:r>
          </a:p>
        </p:txBody>
      </p:sp>
      <p:pic>
        <p:nvPicPr>
          <p:cNvPr id="4" name="Graphic 3">
            <a:extLst>
              <a:ext uri="{FF2B5EF4-FFF2-40B4-BE49-F238E27FC236}">
                <a16:creationId xmlns:a16="http://schemas.microsoft.com/office/drawing/2014/main" id="{6FD5B492-E22F-F4B6-4E54-00FF56A29740}"/>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0268442" y="650876"/>
            <a:ext cx="1232678" cy="518322"/>
          </a:xfrm>
          <a:prstGeom prst="rect">
            <a:avLst/>
          </a:prstGeom>
        </p:spPr>
      </p:pic>
    </p:spTree>
    <p:extLst>
      <p:ext uri="{BB962C8B-B14F-4D97-AF65-F5344CB8AC3E}">
        <p14:creationId xmlns:p14="http://schemas.microsoft.com/office/powerpoint/2010/main" val="3421911127"/>
      </p:ext>
    </p:extLst>
  </p:cSld>
  <p:clrMapOvr>
    <a:masterClrMapping/>
  </p:clrMapOvr>
  <p:extLst>
    <p:ext uri="{DCECCB84-F9BA-43D5-87BE-67443E8EF086}">
      <p15:sldGuideLst xmlns:p15="http://schemas.microsoft.com/office/powerpoint/2012/main"/>
    </p:ext>
  </p:extLst>
</p:sldLayout>
</file>

<file path=ppt/slideLayouts/slideLayout377.xml><?xml version="1.0" encoding="utf-8"?>
<p:sldLayout xmlns:a="http://schemas.openxmlformats.org/drawingml/2006/main" xmlns:r="http://schemas.openxmlformats.org/officeDocument/2006/relationships" xmlns:p="http://schemas.openxmlformats.org/presentationml/2006/main" showMasterSp="0" preserve="1" userDrawn="1">
  <p:cSld name="Disclaimer slide – non-marketing">
    <p:bg>
      <p:bgPr>
        <a:solidFill>
          <a:schemeClr val="tx1"/>
        </a:solidFill>
        <a:effectLst/>
      </p:bgPr>
    </p:bg>
    <p:spTree>
      <p:nvGrpSpPr>
        <p:cNvPr id="1" name=""/>
        <p:cNvGrpSpPr/>
        <p:nvPr/>
      </p:nvGrpSpPr>
      <p:grpSpPr>
        <a:xfrm>
          <a:off x="0" y="0"/>
          <a:ext cx="0" cy="0"/>
          <a:chOff x="0" y="0"/>
          <a:chExt cx="0" cy="0"/>
        </a:xfrm>
      </p:grpSpPr>
      <p:sp>
        <p:nvSpPr>
          <p:cNvPr id="2" name="DisclaimerWhite">
            <a:extLst>
              <a:ext uri="{FF2B5EF4-FFF2-40B4-BE49-F238E27FC236}">
                <a16:creationId xmlns:a16="http://schemas.microsoft.com/office/drawing/2014/main" id="{246DB496-EF31-6BCE-489B-902B0C6C802B}"/>
              </a:ext>
            </a:extLst>
          </p:cNvPr>
          <p:cNvSpPr txBox="1">
            <a:spLocks/>
          </p:cNvSpPr>
          <p:nvPr userDrawn="1">
            <p:custDataLst>
              <p:tags r:id="rId1"/>
            </p:custDataLst>
          </p:nvPr>
        </p:nvSpPr>
        <p:spPr bwMode="auto">
          <a:xfrm>
            <a:off x="815975" y="5036014"/>
            <a:ext cx="10685145" cy="1236740"/>
          </a:xfrm>
          <a:prstGeom prst="rect">
            <a:avLst/>
          </a:prstGeom>
          <a:noFill/>
          <a:ln w="9525" algn="ctr">
            <a:noFill/>
            <a:miter lim="800000"/>
            <a:headEnd/>
            <a:tailEnd/>
          </a:ln>
          <a:effectLst/>
        </p:spPr>
        <p:txBody>
          <a:bodyPr vert="horz" wrap="square" lIns="0" tIns="0" rIns="0" bIns="72000" numCol="1" anchor="b" anchorCtr="0" compatLnSpc="1">
            <a:prstTxWarp prst="textNoShape">
              <a:avLst/>
            </a:prstTxWarp>
            <a:spAutoFit/>
          </a:bodyPr>
          <a:lstStyle>
            <a:lvl1pPr marL="0" indent="0" algn="l" defTabSz="1701800" rtl="0" eaLnBrk="1" fontAlgn="base" hangingPunct="1">
              <a:lnSpc>
                <a:spcPct val="105000"/>
              </a:lnSpc>
              <a:spcBef>
                <a:spcPts val="0"/>
              </a:spcBef>
              <a:spcAft>
                <a:spcPts val="600"/>
              </a:spcAft>
              <a:buClr>
                <a:schemeClr val="tx1"/>
              </a:buClr>
              <a:buFont typeface="Wingdings 2" pitchFamily="18" charset="2"/>
              <a:buNone/>
              <a:defRPr sz="900">
                <a:solidFill>
                  <a:schemeClr val="tx1"/>
                </a:solidFill>
                <a:latin typeface="+mn-lt"/>
                <a:ea typeface="+mn-ea"/>
                <a:cs typeface="+mn-cs"/>
              </a:defRPr>
            </a:lvl1pPr>
            <a:lvl2pPr marL="182880" indent="-182880" algn="l" defTabSz="1701800" rtl="0" eaLnBrk="1" fontAlgn="base" hangingPunct="1">
              <a:lnSpc>
                <a:spcPct val="110000"/>
              </a:lnSpc>
              <a:spcBef>
                <a:spcPts val="0"/>
              </a:spcBef>
              <a:spcAft>
                <a:spcPts val="300"/>
              </a:spcAft>
              <a:buClr>
                <a:schemeClr val="tx1"/>
              </a:buClr>
              <a:buSzPct val="100000"/>
              <a:buFont typeface="Wingdings 2" pitchFamily="18" charset="2"/>
              <a:buChar char=""/>
              <a:defRPr sz="900">
                <a:solidFill>
                  <a:schemeClr val="tx1"/>
                </a:solidFill>
                <a:latin typeface="+mn-lt"/>
                <a:cs typeface="+mn-cs"/>
              </a:defRPr>
            </a:lvl2pPr>
            <a:lvl3pPr marL="32004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3pPr>
            <a:lvl4pPr marL="457200" indent="-137160" algn="l" defTabSz="1701800" rtl="0" eaLnBrk="1" fontAlgn="base" hangingPunct="1">
              <a:lnSpc>
                <a:spcPct val="110000"/>
              </a:lnSpc>
              <a:spcBef>
                <a:spcPct val="0"/>
              </a:spcBef>
              <a:spcAft>
                <a:spcPts val="300"/>
              </a:spcAft>
              <a:buClr>
                <a:schemeClr val="tx1"/>
              </a:buClr>
              <a:buFont typeface="Wingdings" panose="05000000000000000000" pitchFamily="2" charset="2"/>
              <a:buChar char="§"/>
              <a:defRPr sz="900">
                <a:solidFill>
                  <a:schemeClr val="tx1"/>
                </a:solidFill>
                <a:latin typeface="+mn-lt"/>
                <a:cs typeface="+mn-cs"/>
              </a:defRPr>
            </a:lvl4pPr>
            <a:lvl5pPr marL="59436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5pPr>
            <a:lvl6pPr marL="0" indent="0" algn="l" defTabSz="1701800" rtl="0" eaLnBrk="1" fontAlgn="base" hangingPunct="1">
              <a:lnSpc>
                <a:spcPct val="110000"/>
              </a:lnSpc>
              <a:spcBef>
                <a:spcPts val="1800"/>
              </a:spcBef>
              <a:spcAft>
                <a:spcPts val="0"/>
              </a:spcAft>
              <a:buClr>
                <a:schemeClr val="tx1"/>
              </a:buClr>
              <a:buFont typeface="Arial" pitchFamily="34" charset="0"/>
              <a:buNone/>
              <a:defRPr sz="2000">
                <a:solidFill>
                  <a:srgbClr val="002138"/>
                </a:solidFill>
                <a:latin typeface="+mn-lt"/>
                <a:cs typeface="+mn-cs"/>
              </a:defRPr>
            </a:lvl6pPr>
            <a:lvl7pPr marL="0" indent="0" algn="l" defTabSz="1701800" rtl="0" eaLnBrk="1" fontAlgn="base" hangingPunct="1">
              <a:lnSpc>
                <a:spcPct val="110000"/>
              </a:lnSpc>
              <a:spcBef>
                <a:spcPct val="0"/>
              </a:spcBef>
              <a:spcAft>
                <a:spcPts val="1200"/>
              </a:spcAft>
              <a:buClr>
                <a:schemeClr val="tx1"/>
              </a:buClr>
              <a:buFont typeface="Arial" pitchFamily="34" charset="0"/>
              <a:buNone/>
              <a:defRPr sz="1300">
                <a:solidFill>
                  <a:srgbClr val="00AEEC"/>
                </a:solidFill>
                <a:latin typeface="+mn-lt"/>
                <a:cs typeface="+mn-cs"/>
              </a:defRPr>
            </a:lvl7pPr>
            <a:lvl8pPr marL="0" indent="0" algn="l" defTabSz="1701800" rtl="0" eaLnBrk="1" fontAlgn="base" hangingPunct="1">
              <a:lnSpc>
                <a:spcPct val="110000"/>
              </a:lnSpc>
              <a:spcBef>
                <a:spcPts val="1200"/>
              </a:spcBef>
              <a:spcAft>
                <a:spcPts val="600"/>
              </a:spcAft>
              <a:buClr>
                <a:schemeClr val="tx1"/>
              </a:buClr>
              <a:buFont typeface="Arial" pitchFamily="34" charset="0"/>
              <a:buNone/>
              <a:defRPr sz="1000" b="1">
                <a:solidFill>
                  <a:schemeClr val="accent1"/>
                </a:solidFill>
                <a:latin typeface="+mn-lt"/>
                <a:cs typeface="+mn-cs"/>
              </a:defRPr>
            </a:lvl8pPr>
            <a:lvl9pPr marL="0" indent="0" algn="l" defTabSz="1701800" rtl="0" eaLnBrk="1" fontAlgn="base" hangingPunct="1">
              <a:lnSpc>
                <a:spcPct val="110000"/>
              </a:lnSpc>
              <a:spcBef>
                <a:spcPts val="600"/>
              </a:spcBef>
              <a:spcAft>
                <a:spcPts val="300"/>
              </a:spcAft>
              <a:buClr>
                <a:schemeClr val="tx1"/>
              </a:buClr>
              <a:buFont typeface="Arial" pitchFamily="34" charset="0"/>
              <a:buNone/>
              <a:defRPr sz="900" b="1">
                <a:solidFill>
                  <a:schemeClr val="tx1"/>
                </a:solidFill>
                <a:latin typeface="+mn-lt"/>
                <a:cs typeface="+mn-cs"/>
              </a:defRPr>
            </a:lvl9pPr>
          </a:lstStyle>
          <a:p>
            <a:pPr rtl="0"/>
            <a:r>
              <a:rPr lang="en-GB" sz="700" b="0" i="0" u="none" strike="noStrike" kern="1200" baseline="0">
                <a:solidFill>
                  <a:srgbClr val="FFFFFF"/>
                </a:solidFill>
                <a:latin typeface="Arial" panose="020B0604020202020204" pitchFamily="34" charset="0"/>
              </a:rPr>
              <a:t>The UK group of companies and LLPs trading as RSM is a member of the RSM network. RSM is the trading name used by the members of the RSM network. Each member of the RSM network is an independent accounting and consulting firm each of which practises in its own right. The RSM network is not itself a separate legal entity of any description in any jurisdiction. </a:t>
            </a:r>
          </a:p>
          <a:p>
            <a:pPr rtl="0"/>
            <a:r>
              <a:rPr lang="en-GB" sz="700" b="0" i="0" u="none" strike="noStrike" kern="1200" baseline="0">
                <a:solidFill>
                  <a:srgbClr val="FFFFFF"/>
                </a:solidFill>
                <a:latin typeface="Arial" panose="020B0604020202020204" pitchFamily="34" charset="0"/>
              </a:rPr>
              <a:t>The RSM network is administered by RSM International Limited, a company registered in England and Wales (company number 4040598) whose registered office is at 50 Cannon Street, London EC4N 6JJ. The brand and trademark RSM and other intellectual property rights used by members of the network are owned by RSM International Association, an association governed by article 60 et seq of the Civil Code of Switzerland whose seat is in Zug.</a:t>
            </a:r>
          </a:p>
          <a:p>
            <a:pPr rtl="0"/>
            <a:r>
              <a:rPr lang="en-GB" sz="700" b="0" i="0" u="none" strike="noStrike" kern="1200" baseline="0">
                <a:solidFill>
                  <a:srgbClr val="FFFFFF"/>
                </a:solidFill>
                <a:latin typeface="Arial" panose="020B0604020202020204" pitchFamily="34" charset="0"/>
              </a:rPr>
              <a:t>RSM UK Corporate Finance LLP, RSM UK Legal LLP, RSM UK Restructuring Advisory LLP, RSM UK Risk Assurance Services LLP, RSM UK Tax and Advisory Services LLP, RSM UK Audit LLP, RSM UK Consulting LLP and RSM UK Creditor Solutions LLP are limited liability partnerships registered in England and Wales, with registered numbers OC325347, OC402439, OC325349, OC389499, OC325348, OC325350, OC397475 and OC390886 respectively. RSM UK Employer Services Limited, RSM UK Tax and Accounting Limited and RSM UK Management Limited are registered in England and Wales with numbers 6463594, 6677561 and 3077999 respectively. RSM Northern Ireland (UK) Limited is registered in Northern Ireland at Number One Lanyon Quay, Belfast, BT1 3LG with number NI642821. All other limited companies and limited liability partnerships are registered at 6th Floor, 25 Farringdon Street, London, EC4A 4AB. The UK group of companies and LLPs trading as RSM is a member of the RSM network. RSM is the trading name used by the members of the RSM network. Each member of the RSM network is an independent accounting and consulting firm which practises in its own right. The RSM network is not itself a separate legal entity in any jurisdiction.</a:t>
            </a:r>
          </a:p>
        </p:txBody>
      </p:sp>
      <p:pic>
        <p:nvPicPr>
          <p:cNvPr id="3" name="Graphic 2">
            <a:extLst>
              <a:ext uri="{FF2B5EF4-FFF2-40B4-BE49-F238E27FC236}">
                <a16:creationId xmlns:a16="http://schemas.microsoft.com/office/drawing/2014/main" id="{52E601E8-B767-0AE7-3083-9C1B02C9B57B}"/>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0268442" y="650876"/>
            <a:ext cx="1232678" cy="518322"/>
          </a:xfrm>
          <a:prstGeom prst="rect">
            <a:avLst/>
          </a:prstGeom>
        </p:spPr>
      </p:pic>
      <p:sp>
        <p:nvSpPr>
          <p:cNvPr id="5" name="Instructions">
            <a:extLst>
              <a:ext uri="{FF2B5EF4-FFF2-40B4-BE49-F238E27FC236}">
                <a16:creationId xmlns:a16="http://schemas.microsoft.com/office/drawing/2014/main" id="{3CFDD514-1B5A-5B15-F742-EA9D8F1A7929}"/>
              </a:ext>
            </a:extLst>
          </p:cNvPr>
          <p:cNvSpPr/>
          <p:nvPr userDrawn="1">
            <p:custDataLst>
              <p:tags r:id="rId2"/>
            </p:custDataLst>
          </p:nvPr>
        </p:nvSpPr>
        <p:spPr>
          <a:xfrm>
            <a:off x="7236114" y="-650932"/>
            <a:ext cx="4912638" cy="650932"/>
          </a:xfrm>
          <a:prstGeom prst="rect">
            <a:avLst/>
          </a:prstGeom>
          <a:solidFill>
            <a:srgbClr val="FFFFFF"/>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t">
            <a:noAutofit/>
          </a:bodyPr>
          <a:lstStyle/>
          <a:p>
            <a:r>
              <a:rPr lang="en-GB" sz="1200">
                <a:solidFill>
                  <a:srgbClr val="E40046"/>
                </a:solidFill>
              </a:rPr>
              <a:t>This slide contains the disclaimer for </a:t>
            </a:r>
            <a:r>
              <a:rPr lang="en-GB" sz="1200" b="1">
                <a:solidFill>
                  <a:srgbClr val="E40046"/>
                </a:solidFill>
              </a:rPr>
              <a:t>non- Marketing</a:t>
            </a:r>
            <a:r>
              <a:rPr lang="en-GB" sz="1200">
                <a:solidFill>
                  <a:srgbClr val="E40046"/>
                </a:solidFill>
              </a:rPr>
              <a:t> presentations.</a:t>
            </a:r>
          </a:p>
          <a:p>
            <a:pPr marL="171450" indent="-171450">
              <a:buFont typeface="Arial" panose="020B0604020202020204" pitchFamily="34" charset="0"/>
              <a:buChar char="•"/>
            </a:pPr>
            <a:r>
              <a:rPr lang="en-GB" sz="1200">
                <a:solidFill>
                  <a:srgbClr val="E40046"/>
                </a:solidFill>
              </a:rPr>
              <a:t>Delete this slide if not required</a:t>
            </a:r>
          </a:p>
          <a:p>
            <a:pPr marL="171450" indent="-171450">
              <a:buFont typeface="Arial" panose="020B0604020202020204" pitchFamily="34" charset="0"/>
              <a:buChar char="•"/>
            </a:pPr>
            <a:r>
              <a:rPr lang="en-GB" sz="1200">
                <a:solidFill>
                  <a:srgbClr val="E40046"/>
                </a:solidFill>
              </a:rPr>
              <a:t>Reinsert from Layouts if necessary</a:t>
            </a:r>
          </a:p>
        </p:txBody>
      </p:sp>
    </p:spTree>
    <p:extLst>
      <p:ext uri="{BB962C8B-B14F-4D97-AF65-F5344CB8AC3E}">
        <p14:creationId xmlns:p14="http://schemas.microsoft.com/office/powerpoint/2010/main" val="3513961778"/>
      </p:ext>
    </p:extLst>
  </p:cSld>
  <p:clrMapOvr>
    <a:masterClrMapping/>
  </p:clrMapOvr>
  <p:extLst>
    <p:ext uri="{DCECCB84-F9BA-43D5-87BE-67443E8EF086}">
      <p15:sldGuideLst xmlns:p15="http://schemas.microsoft.com/office/powerpoint/2012/main"/>
    </p:ext>
  </p:extLst>
</p:sldLayout>
</file>

<file path=ppt/slideLayouts/slideLayout378.xml><?xml version="1.0" encoding="utf-8"?>
<p:sldLayout xmlns:a="http://schemas.openxmlformats.org/drawingml/2006/main" xmlns:r="http://schemas.openxmlformats.org/officeDocument/2006/relationships" xmlns:p="http://schemas.openxmlformats.org/presentationml/2006/main" showMasterSp="0" preserve="1" userDrawn="1">
  <p:cSld name="Disclaimer slide – marketing">
    <p:bg>
      <p:bgPr>
        <a:solidFill>
          <a:schemeClr val="tx1"/>
        </a:solidFill>
        <a:effectLst/>
      </p:bgPr>
    </p:bg>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52E601E8-B767-0AE7-3083-9C1B02C9B57B}"/>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0268442" y="650876"/>
            <a:ext cx="1232678" cy="518322"/>
          </a:xfrm>
          <a:prstGeom prst="rect">
            <a:avLst/>
          </a:prstGeom>
        </p:spPr>
      </p:pic>
      <p:sp>
        <p:nvSpPr>
          <p:cNvPr id="4" name="Marketing disclaimer">
            <a:extLst>
              <a:ext uri="{FF2B5EF4-FFF2-40B4-BE49-F238E27FC236}">
                <a16:creationId xmlns:a16="http://schemas.microsoft.com/office/drawing/2014/main" id="{957ECB3C-3145-704C-E170-D1825B622270}"/>
              </a:ext>
            </a:extLst>
          </p:cNvPr>
          <p:cNvSpPr txBox="1">
            <a:spLocks/>
          </p:cNvSpPr>
          <p:nvPr userDrawn="1">
            <p:custDataLst>
              <p:tags r:id="rId1"/>
            </p:custDataLst>
          </p:nvPr>
        </p:nvSpPr>
        <p:spPr bwMode="auto">
          <a:xfrm>
            <a:off x="815974" y="4995270"/>
            <a:ext cx="10620375" cy="1272903"/>
          </a:xfrm>
          <a:prstGeom prst="rect">
            <a:avLst/>
          </a:prstGeom>
          <a:noFill/>
          <a:ln w="9525" algn="ctr">
            <a:noFill/>
            <a:miter lim="800000"/>
            <a:headEnd/>
            <a:tailEnd/>
          </a:ln>
          <a:effectLst/>
        </p:spPr>
        <p:txBody>
          <a:bodyPr vert="horz" wrap="square" lIns="0" tIns="0" rIns="0" bIns="72000" numCol="1" anchor="b" anchorCtr="0" compatLnSpc="1">
            <a:prstTxWarp prst="textNoShape">
              <a:avLst/>
            </a:prstTxWarp>
            <a:spAutoFit/>
          </a:bodyPr>
          <a:lstStyle>
            <a:lvl1pPr marL="0" indent="0" algn="l" defTabSz="1701800" rtl="0" eaLnBrk="1" fontAlgn="base" hangingPunct="1">
              <a:lnSpc>
                <a:spcPct val="105000"/>
              </a:lnSpc>
              <a:spcBef>
                <a:spcPts val="0"/>
              </a:spcBef>
              <a:spcAft>
                <a:spcPts val="600"/>
              </a:spcAft>
              <a:buClr>
                <a:schemeClr val="tx1"/>
              </a:buClr>
              <a:buFont typeface="Wingdings 2" pitchFamily="18" charset="2"/>
              <a:buNone/>
              <a:defRPr sz="900">
                <a:solidFill>
                  <a:schemeClr val="tx1"/>
                </a:solidFill>
                <a:latin typeface="+mn-lt"/>
                <a:ea typeface="+mn-ea"/>
                <a:cs typeface="+mn-cs"/>
              </a:defRPr>
            </a:lvl1pPr>
            <a:lvl2pPr marL="182880" indent="-182880" algn="l" defTabSz="1701800" rtl="0" eaLnBrk="1" fontAlgn="base" hangingPunct="1">
              <a:lnSpc>
                <a:spcPct val="110000"/>
              </a:lnSpc>
              <a:spcBef>
                <a:spcPts val="0"/>
              </a:spcBef>
              <a:spcAft>
                <a:spcPts val="300"/>
              </a:spcAft>
              <a:buClr>
                <a:schemeClr val="tx1"/>
              </a:buClr>
              <a:buSzPct val="100000"/>
              <a:buFont typeface="Wingdings 2" pitchFamily="18" charset="2"/>
              <a:buChar char=""/>
              <a:defRPr sz="900">
                <a:solidFill>
                  <a:schemeClr val="tx1"/>
                </a:solidFill>
                <a:latin typeface="+mn-lt"/>
                <a:cs typeface="+mn-cs"/>
              </a:defRPr>
            </a:lvl2pPr>
            <a:lvl3pPr marL="32004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3pPr>
            <a:lvl4pPr marL="457200" indent="-137160" algn="l" defTabSz="1701800" rtl="0" eaLnBrk="1" fontAlgn="base" hangingPunct="1">
              <a:lnSpc>
                <a:spcPct val="110000"/>
              </a:lnSpc>
              <a:spcBef>
                <a:spcPct val="0"/>
              </a:spcBef>
              <a:spcAft>
                <a:spcPts val="300"/>
              </a:spcAft>
              <a:buClr>
                <a:schemeClr val="tx1"/>
              </a:buClr>
              <a:buFont typeface="Wingdings" panose="05000000000000000000" pitchFamily="2" charset="2"/>
              <a:buChar char="§"/>
              <a:defRPr sz="900">
                <a:solidFill>
                  <a:schemeClr val="tx1"/>
                </a:solidFill>
                <a:latin typeface="+mn-lt"/>
                <a:cs typeface="+mn-cs"/>
              </a:defRPr>
            </a:lvl4pPr>
            <a:lvl5pPr marL="59436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5pPr>
            <a:lvl6pPr marL="0" indent="0" algn="l" defTabSz="1701800" rtl="0" eaLnBrk="1" fontAlgn="base" hangingPunct="1">
              <a:lnSpc>
                <a:spcPct val="110000"/>
              </a:lnSpc>
              <a:spcBef>
                <a:spcPts val="1800"/>
              </a:spcBef>
              <a:spcAft>
                <a:spcPts val="0"/>
              </a:spcAft>
              <a:buClr>
                <a:schemeClr val="tx1"/>
              </a:buClr>
              <a:buFont typeface="Arial" pitchFamily="34" charset="0"/>
              <a:buNone/>
              <a:defRPr sz="2000">
                <a:solidFill>
                  <a:srgbClr val="002138"/>
                </a:solidFill>
                <a:latin typeface="+mn-lt"/>
                <a:cs typeface="+mn-cs"/>
              </a:defRPr>
            </a:lvl6pPr>
            <a:lvl7pPr marL="0" indent="0" algn="l" defTabSz="1701800" rtl="0" eaLnBrk="1" fontAlgn="base" hangingPunct="1">
              <a:lnSpc>
                <a:spcPct val="110000"/>
              </a:lnSpc>
              <a:spcBef>
                <a:spcPct val="0"/>
              </a:spcBef>
              <a:spcAft>
                <a:spcPts val="1200"/>
              </a:spcAft>
              <a:buClr>
                <a:schemeClr val="tx1"/>
              </a:buClr>
              <a:buFont typeface="Arial" pitchFamily="34" charset="0"/>
              <a:buNone/>
              <a:defRPr sz="1300">
                <a:solidFill>
                  <a:srgbClr val="00AEEC"/>
                </a:solidFill>
                <a:latin typeface="+mn-lt"/>
                <a:cs typeface="+mn-cs"/>
              </a:defRPr>
            </a:lvl7pPr>
            <a:lvl8pPr marL="0" indent="0" algn="l" defTabSz="1701800" rtl="0" eaLnBrk="1" fontAlgn="base" hangingPunct="1">
              <a:lnSpc>
                <a:spcPct val="110000"/>
              </a:lnSpc>
              <a:spcBef>
                <a:spcPts val="1200"/>
              </a:spcBef>
              <a:spcAft>
                <a:spcPts val="600"/>
              </a:spcAft>
              <a:buClr>
                <a:schemeClr val="tx1"/>
              </a:buClr>
              <a:buFont typeface="Arial" pitchFamily="34" charset="0"/>
              <a:buNone/>
              <a:defRPr sz="1000" b="1">
                <a:solidFill>
                  <a:schemeClr val="accent1"/>
                </a:solidFill>
                <a:latin typeface="+mn-lt"/>
                <a:cs typeface="+mn-cs"/>
              </a:defRPr>
            </a:lvl8pPr>
            <a:lvl9pPr marL="0" indent="0" algn="l" defTabSz="1701800" rtl="0" eaLnBrk="1" fontAlgn="base" hangingPunct="1">
              <a:lnSpc>
                <a:spcPct val="110000"/>
              </a:lnSpc>
              <a:spcBef>
                <a:spcPts val="600"/>
              </a:spcBef>
              <a:spcAft>
                <a:spcPts val="300"/>
              </a:spcAft>
              <a:buClr>
                <a:schemeClr val="tx1"/>
              </a:buClr>
              <a:buFont typeface="Arial" pitchFamily="34" charset="0"/>
              <a:buNone/>
              <a:defRPr sz="900" b="1">
                <a:solidFill>
                  <a:schemeClr val="tx1"/>
                </a:solidFill>
                <a:latin typeface="+mn-lt"/>
                <a:cs typeface="+mn-cs"/>
              </a:defRPr>
            </a:lvl9pPr>
          </a:lstStyle>
          <a:p>
            <a:pPr rtl="0"/>
            <a:r>
              <a:rPr lang="en-GB" sz="700" b="0" i="0" u="none" strike="noStrike" kern="1200" baseline="0">
                <a:solidFill>
                  <a:schemeClr val="bg1"/>
                </a:solidFill>
                <a:latin typeface="Arial" panose="020B0604020202020204" pitchFamily="34" charset="0"/>
              </a:rPr>
              <a:t>The UK group of companies and LLPs trading as RSM is a member of the RSM network. RSM is the trading name used by the members of the RSM network. Each member of the RSM network is an independent accounting and consulting firm each of which practises in its own right. The RSM network is not itself a separate legal entity of any description in any jurisdiction. The RSM network is administered by RSM International Limited, a company registered in England and Wales (company number 4040598) whose registered office is at 50 Cannon Street, London EC4N 6JJ. The brand and trademark RSM and other intellectual property rights used by members of the network are owned by RSM International Association, an association governed by article 60 et seq of the Civil Code of Switzerland whose seat is in Zug.</a:t>
            </a:r>
          </a:p>
          <a:p>
            <a:pPr rtl="0"/>
            <a:r>
              <a:rPr lang="en-GB" sz="700" b="0" i="0" u="none" strike="noStrike" kern="1200" baseline="0">
                <a:solidFill>
                  <a:schemeClr val="bg1"/>
                </a:solidFill>
                <a:latin typeface="Arial" panose="020B0604020202020204" pitchFamily="34" charset="0"/>
              </a:rPr>
              <a:t>RSM UK Corporate Finance LLP, RSM UK Restructuring Advisory LLP, RSM UK Risk Assurance Services LLP, RSM UK Tax and Advisory Services LLP, RSM UK Audit LLP, RSM UK Consulting LLP, RSM Northern Ireland (UK) Limited and RSM UK Tax and Accounting Limited are not authorised under the Financial Services and Markets Act 2000 but we are able in certain circumstances to offer a limited range of investment services because we are licensed by the Institute of Chartered Accountants in England and Wales. We can provide these investment services if they are an incidental part of the professional services we have been engaged to provide. RSM UK Legal LLP is authorised and regulated by the Solicitors Regulation Authority, reference number 626317, to undertake reserved and non-reserved legal activities. It is not authorised under the Financial Services and Markets Act 2000 but is able in certain circumstances to offer a limited range of investment services because it is authorised and regulated by the Solicitors Regulation Authority and may provide investment services if they are an incidental part of the professional services that it has been engaged to provide. Whilst every effort has been made to ensure accuracy, information contained in this communication may not be comprehensive and recipients should not act upon it without seeking professional advice.</a:t>
            </a:r>
          </a:p>
        </p:txBody>
      </p:sp>
      <p:sp>
        <p:nvSpPr>
          <p:cNvPr id="5" name="Instructions">
            <a:extLst>
              <a:ext uri="{FF2B5EF4-FFF2-40B4-BE49-F238E27FC236}">
                <a16:creationId xmlns:a16="http://schemas.microsoft.com/office/drawing/2014/main" id="{8E1D85CF-B520-D396-03F9-B71362372C48}"/>
              </a:ext>
            </a:extLst>
          </p:cNvPr>
          <p:cNvSpPr/>
          <p:nvPr userDrawn="1">
            <p:custDataLst>
              <p:tags r:id="rId2"/>
            </p:custDataLst>
          </p:nvPr>
        </p:nvSpPr>
        <p:spPr>
          <a:xfrm>
            <a:off x="7525524" y="-650932"/>
            <a:ext cx="4666476" cy="650932"/>
          </a:xfrm>
          <a:prstGeom prst="rect">
            <a:avLst/>
          </a:prstGeom>
          <a:solidFill>
            <a:srgbClr val="FFFFFF"/>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t">
            <a:noAutofit/>
          </a:bodyPr>
          <a:lstStyle/>
          <a:p>
            <a:r>
              <a:rPr lang="en-GB" sz="1200">
                <a:solidFill>
                  <a:srgbClr val="E40046"/>
                </a:solidFill>
              </a:rPr>
              <a:t>This slide contains the disclaimer for </a:t>
            </a:r>
            <a:r>
              <a:rPr lang="en-GB" sz="1200" b="1">
                <a:solidFill>
                  <a:srgbClr val="E40046"/>
                </a:solidFill>
              </a:rPr>
              <a:t>Marketing</a:t>
            </a:r>
            <a:r>
              <a:rPr lang="en-GB" sz="1200">
                <a:solidFill>
                  <a:srgbClr val="E40046"/>
                </a:solidFill>
              </a:rPr>
              <a:t> presentations.</a:t>
            </a:r>
          </a:p>
          <a:p>
            <a:pPr marL="171450" indent="-171450">
              <a:buFont typeface="Arial" panose="020B0604020202020204" pitchFamily="34" charset="0"/>
              <a:buChar char="•"/>
            </a:pPr>
            <a:r>
              <a:rPr lang="en-GB" sz="1200">
                <a:solidFill>
                  <a:srgbClr val="E40046"/>
                </a:solidFill>
              </a:rPr>
              <a:t>Delete this slide if not required</a:t>
            </a:r>
          </a:p>
          <a:p>
            <a:pPr marL="171450" indent="-171450">
              <a:buFont typeface="Arial" panose="020B0604020202020204" pitchFamily="34" charset="0"/>
              <a:buChar char="•"/>
            </a:pPr>
            <a:r>
              <a:rPr lang="en-GB" sz="1200">
                <a:solidFill>
                  <a:srgbClr val="E40046"/>
                </a:solidFill>
              </a:rPr>
              <a:t>Reinsert from Layouts if necessary</a:t>
            </a:r>
          </a:p>
        </p:txBody>
      </p:sp>
    </p:spTree>
    <p:extLst>
      <p:ext uri="{BB962C8B-B14F-4D97-AF65-F5344CB8AC3E}">
        <p14:creationId xmlns:p14="http://schemas.microsoft.com/office/powerpoint/2010/main" val="2815037222"/>
      </p:ext>
    </p:extLst>
  </p:cSld>
  <p:clrMapOvr>
    <a:masterClrMapping/>
  </p:clrMapOvr>
  <p:extLst>
    <p:ext uri="{DCECCB84-F9BA-43D5-87BE-67443E8EF086}">
      <p15:sldGuideLst xmlns:p15="http://schemas.microsoft.com/office/powerpoint/2012/main"/>
    </p:ext>
  </p:extLst>
</p:sldLayout>
</file>

<file path=ppt/slideLayouts/slideLayout379.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553FDD9E-0240-916C-6114-F547B128D9E8}"/>
              </a:ext>
            </a:extLst>
          </p:cNvPr>
          <p:cNvGrpSpPr/>
          <p:nvPr userDrawn="1"/>
        </p:nvGrpSpPr>
        <p:grpSpPr>
          <a:xfrm>
            <a:off x="813893" y="849313"/>
            <a:ext cx="10624539" cy="5351462"/>
            <a:chOff x="813893" y="189054"/>
            <a:chExt cx="10624539" cy="6858000"/>
          </a:xfrm>
        </p:grpSpPr>
        <p:grpSp>
          <p:nvGrpSpPr>
            <p:cNvPr id="5" name="Group 4">
              <a:extLst>
                <a:ext uri="{FF2B5EF4-FFF2-40B4-BE49-F238E27FC236}">
                  <a16:creationId xmlns:a16="http://schemas.microsoft.com/office/drawing/2014/main" id="{2679E0AA-C61C-73E5-E135-7AF6AE5F1CAC}"/>
                </a:ext>
              </a:extLst>
            </p:cNvPr>
            <p:cNvGrpSpPr/>
            <p:nvPr userDrawn="1"/>
          </p:nvGrpSpPr>
          <p:grpSpPr>
            <a:xfrm>
              <a:off x="813893" y="189054"/>
              <a:ext cx="5221782" cy="6858000"/>
              <a:chOff x="813893" y="189054"/>
              <a:chExt cx="5221782" cy="6858000"/>
            </a:xfrm>
          </p:grpSpPr>
          <p:sp>
            <p:nvSpPr>
              <p:cNvPr id="13" name="Rectangle 12">
                <a:extLst>
                  <a:ext uri="{FF2B5EF4-FFF2-40B4-BE49-F238E27FC236}">
                    <a16:creationId xmlns:a16="http://schemas.microsoft.com/office/drawing/2014/main" id="{F6942CDA-8C59-3EBC-D222-432850BFCE31}"/>
                  </a:ext>
                </a:extLst>
              </p:cNvPr>
              <p:cNvSpPr/>
              <p:nvPr userDrawn="1"/>
            </p:nvSpPr>
            <p:spPr>
              <a:xfrm>
                <a:off x="5316537" y="189054"/>
                <a:ext cx="719138" cy="6858000"/>
              </a:xfrm>
              <a:prstGeom prst="rect">
                <a:avLst/>
              </a:prstGeom>
              <a:solidFill>
                <a:srgbClr val="CFD0D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b="1">
                  <a:solidFill>
                    <a:schemeClr val="bg1">
                      <a:lumMod val="95000"/>
                    </a:schemeClr>
                  </a:solidFill>
                </a:endParaRPr>
              </a:p>
            </p:txBody>
          </p:sp>
          <p:sp>
            <p:nvSpPr>
              <p:cNvPr id="14" name="Rectangle 13">
                <a:extLst>
                  <a:ext uri="{FF2B5EF4-FFF2-40B4-BE49-F238E27FC236}">
                    <a16:creationId xmlns:a16="http://schemas.microsoft.com/office/drawing/2014/main" id="{81E0493B-4EC7-E2F2-F36B-BCA24F391094}"/>
                  </a:ext>
                </a:extLst>
              </p:cNvPr>
              <p:cNvSpPr/>
              <p:nvPr userDrawn="1"/>
            </p:nvSpPr>
            <p:spPr>
              <a:xfrm>
                <a:off x="4416425" y="189054"/>
                <a:ext cx="719138" cy="6858000"/>
              </a:xfrm>
              <a:prstGeom prst="rect">
                <a:avLst/>
              </a:prstGeom>
              <a:solidFill>
                <a:srgbClr val="CFD0D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b="1">
                  <a:solidFill>
                    <a:schemeClr val="bg1">
                      <a:lumMod val="95000"/>
                    </a:schemeClr>
                  </a:solidFill>
                </a:endParaRPr>
              </a:p>
            </p:txBody>
          </p:sp>
          <p:sp>
            <p:nvSpPr>
              <p:cNvPr id="15" name="Rectangle 14">
                <a:extLst>
                  <a:ext uri="{FF2B5EF4-FFF2-40B4-BE49-F238E27FC236}">
                    <a16:creationId xmlns:a16="http://schemas.microsoft.com/office/drawing/2014/main" id="{961E4B17-825C-B88C-0434-97BB35AC1BD7}"/>
                  </a:ext>
                </a:extLst>
              </p:cNvPr>
              <p:cNvSpPr/>
              <p:nvPr userDrawn="1"/>
            </p:nvSpPr>
            <p:spPr>
              <a:xfrm>
                <a:off x="3516312" y="189054"/>
                <a:ext cx="719138" cy="6858000"/>
              </a:xfrm>
              <a:prstGeom prst="rect">
                <a:avLst/>
              </a:prstGeom>
              <a:solidFill>
                <a:srgbClr val="CFD0D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b="1">
                  <a:solidFill>
                    <a:schemeClr val="bg1">
                      <a:lumMod val="95000"/>
                    </a:schemeClr>
                  </a:solidFill>
                </a:endParaRPr>
              </a:p>
            </p:txBody>
          </p:sp>
          <p:sp>
            <p:nvSpPr>
              <p:cNvPr id="16" name="Rectangle 15">
                <a:extLst>
                  <a:ext uri="{FF2B5EF4-FFF2-40B4-BE49-F238E27FC236}">
                    <a16:creationId xmlns:a16="http://schemas.microsoft.com/office/drawing/2014/main" id="{35A246AB-34B3-B892-52FF-952A25F4134D}"/>
                  </a:ext>
                </a:extLst>
              </p:cNvPr>
              <p:cNvSpPr/>
              <p:nvPr userDrawn="1"/>
            </p:nvSpPr>
            <p:spPr>
              <a:xfrm>
                <a:off x="2615506" y="189054"/>
                <a:ext cx="719138" cy="6858000"/>
              </a:xfrm>
              <a:prstGeom prst="rect">
                <a:avLst/>
              </a:prstGeom>
              <a:solidFill>
                <a:srgbClr val="CFD0D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b="1">
                  <a:solidFill>
                    <a:schemeClr val="bg1">
                      <a:lumMod val="95000"/>
                    </a:schemeClr>
                  </a:solidFill>
                </a:endParaRPr>
              </a:p>
            </p:txBody>
          </p:sp>
          <p:sp>
            <p:nvSpPr>
              <p:cNvPr id="28" name="Rectangle 27">
                <a:extLst>
                  <a:ext uri="{FF2B5EF4-FFF2-40B4-BE49-F238E27FC236}">
                    <a16:creationId xmlns:a16="http://schemas.microsoft.com/office/drawing/2014/main" id="{A41085A2-A947-799E-0627-627E8CF34F51}"/>
                  </a:ext>
                </a:extLst>
              </p:cNvPr>
              <p:cNvSpPr/>
              <p:nvPr userDrawn="1"/>
            </p:nvSpPr>
            <p:spPr>
              <a:xfrm>
                <a:off x="1714700" y="189054"/>
                <a:ext cx="719138" cy="6858000"/>
              </a:xfrm>
              <a:prstGeom prst="rect">
                <a:avLst/>
              </a:prstGeom>
              <a:solidFill>
                <a:srgbClr val="CFD0D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b="1">
                  <a:solidFill>
                    <a:schemeClr val="bg1">
                      <a:lumMod val="95000"/>
                    </a:schemeClr>
                  </a:solidFill>
                </a:endParaRPr>
              </a:p>
            </p:txBody>
          </p:sp>
          <p:sp>
            <p:nvSpPr>
              <p:cNvPr id="29" name="Rectangle 28">
                <a:extLst>
                  <a:ext uri="{FF2B5EF4-FFF2-40B4-BE49-F238E27FC236}">
                    <a16:creationId xmlns:a16="http://schemas.microsoft.com/office/drawing/2014/main" id="{E354E8EC-3D86-198D-24DD-632BF6B4DBBE}"/>
                  </a:ext>
                </a:extLst>
              </p:cNvPr>
              <p:cNvSpPr/>
              <p:nvPr userDrawn="1"/>
            </p:nvSpPr>
            <p:spPr>
              <a:xfrm>
                <a:off x="813893" y="189054"/>
                <a:ext cx="719139" cy="6858000"/>
              </a:xfrm>
              <a:prstGeom prst="rect">
                <a:avLst/>
              </a:prstGeom>
              <a:solidFill>
                <a:srgbClr val="CFD0D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b="1">
                  <a:solidFill>
                    <a:schemeClr val="bg1">
                      <a:lumMod val="95000"/>
                    </a:schemeClr>
                  </a:solidFill>
                </a:endParaRPr>
              </a:p>
            </p:txBody>
          </p:sp>
        </p:grpSp>
        <p:grpSp>
          <p:nvGrpSpPr>
            <p:cNvPr id="6" name="Group 5">
              <a:extLst>
                <a:ext uri="{FF2B5EF4-FFF2-40B4-BE49-F238E27FC236}">
                  <a16:creationId xmlns:a16="http://schemas.microsoft.com/office/drawing/2014/main" id="{605CC708-B0BB-BB81-B605-0E322CDA575E}"/>
                </a:ext>
              </a:extLst>
            </p:cNvPr>
            <p:cNvGrpSpPr/>
            <p:nvPr userDrawn="1"/>
          </p:nvGrpSpPr>
          <p:grpSpPr>
            <a:xfrm>
              <a:off x="6216650" y="189054"/>
              <a:ext cx="5221782" cy="6858000"/>
              <a:chOff x="813893" y="189054"/>
              <a:chExt cx="5221782" cy="6858000"/>
            </a:xfrm>
          </p:grpSpPr>
          <p:sp>
            <p:nvSpPr>
              <p:cNvPr id="7" name="Rectangle 6">
                <a:extLst>
                  <a:ext uri="{FF2B5EF4-FFF2-40B4-BE49-F238E27FC236}">
                    <a16:creationId xmlns:a16="http://schemas.microsoft.com/office/drawing/2014/main" id="{33F2C2DF-561D-008F-22A5-FAF0554D4EF0}"/>
                  </a:ext>
                </a:extLst>
              </p:cNvPr>
              <p:cNvSpPr/>
              <p:nvPr userDrawn="1"/>
            </p:nvSpPr>
            <p:spPr>
              <a:xfrm>
                <a:off x="5316537" y="189054"/>
                <a:ext cx="719138" cy="6858000"/>
              </a:xfrm>
              <a:prstGeom prst="rect">
                <a:avLst/>
              </a:prstGeom>
              <a:solidFill>
                <a:srgbClr val="CFD0D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b="1">
                  <a:solidFill>
                    <a:schemeClr val="bg1">
                      <a:lumMod val="95000"/>
                    </a:schemeClr>
                  </a:solidFill>
                </a:endParaRPr>
              </a:p>
            </p:txBody>
          </p:sp>
          <p:sp>
            <p:nvSpPr>
              <p:cNvPr id="8" name="Rectangle 7">
                <a:extLst>
                  <a:ext uri="{FF2B5EF4-FFF2-40B4-BE49-F238E27FC236}">
                    <a16:creationId xmlns:a16="http://schemas.microsoft.com/office/drawing/2014/main" id="{60B80983-E9C0-F395-C686-DDF15F3ED445}"/>
                  </a:ext>
                </a:extLst>
              </p:cNvPr>
              <p:cNvSpPr/>
              <p:nvPr userDrawn="1"/>
            </p:nvSpPr>
            <p:spPr>
              <a:xfrm>
                <a:off x="4416425" y="189054"/>
                <a:ext cx="719138" cy="6858000"/>
              </a:xfrm>
              <a:prstGeom prst="rect">
                <a:avLst/>
              </a:prstGeom>
              <a:solidFill>
                <a:srgbClr val="CFD0D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b="1">
                  <a:solidFill>
                    <a:schemeClr val="bg1">
                      <a:lumMod val="95000"/>
                    </a:schemeClr>
                  </a:solidFill>
                </a:endParaRPr>
              </a:p>
            </p:txBody>
          </p:sp>
          <p:sp>
            <p:nvSpPr>
              <p:cNvPr id="9" name="Rectangle 8">
                <a:extLst>
                  <a:ext uri="{FF2B5EF4-FFF2-40B4-BE49-F238E27FC236}">
                    <a16:creationId xmlns:a16="http://schemas.microsoft.com/office/drawing/2014/main" id="{2E22F8A7-F333-655F-575F-F13ECA824547}"/>
                  </a:ext>
                </a:extLst>
              </p:cNvPr>
              <p:cNvSpPr/>
              <p:nvPr userDrawn="1"/>
            </p:nvSpPr>
            <p:spPr>
              <a:xfrm>
                <a:off x="3516312" y="189054"/>
                <a:ext cx="719138" cy="6858000"/>
              </a:xfrm>
              <a:prstGeom prst="rect">
                <a:avLst/>
              </a:prstGeom>
              <a:solidFill>
                <a:srgbClr val="CFD0D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b="1">
                  <a:solidFill>
                    <a:schemeClr val="bg1">
                      <a:lumMod val="95000"/>
                    </a:schemeClr>
                  </a:solidFill>
                </a:endParaRPr>
              </a:p>
            </p:txBody>
          </p:sp>
          <p:sp>
            <p:nvSpPr>
              <p:cNvPr id="10" name="Rectangle 9">
                <a:extLst>
                  <a:ext uri="{FF2B5EF4-FFF2-40B4-BE49-F238E27FC236}">
                    <a16:creationId xmlns:a16="http://schemas.microsoft.com/office/drawing/2014/main" id="{9C074924-1882-5ED3-FAB1-76F3D06BF523}"/>
                  </a:ext>
                </a:extLst>
              </p:cNvPr>
              <p:cNvSpPr/>
              <p:nvPr userDrawn="1"/>
            </p:nvSpPr>
            <p:spPr>
              <a:xfrm>
                <a:off x="2615506" y="189054"/>
                <a:ext cx="719138" cy="6858000"/>
              </a:xfrm>
              <a:prstGeom prst="rect">
                <a:avLst/>
              </a:prstGeom>
              <a:solidFill>
                <a:srgbClr val="CFD0D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b="1">
                  <a:solidFill>
                    <a:schemeClr val="bg1">
                      <a:lumMod val="95000"/>
                    </a:schemeClr>
                  </a:solidFill>
                </a:endParaRPr>
              </a:p>
            </p:txBody>
          </p:sp>
          <p:sp>
            <p:nvSpPr>
              <p:cNvPr id="11" name="Rectangle 10">
                <a:extLst>
                  <a:ext uri="{FF2B5EF4-FFF2-40B4-BE49-F238E27FC236}">
                    <a16:creationId xmlns:a16="http://schemas.microsoft.com/office/drawing/2014/main" id="{254F941B-5952-699E-B2DF-0ECE9DB7E938}"/>
                  </a:ext>
                </a:extLst>
              </p:cNvPr>
              <p:cNvSpPr/>
              <p:nvPr userDrawn="1"/>
            </p:nvSpPr>
            <p:spPr>
              <a:xfrm>
                <a:off x="1714700" y="189054"/>
                <a:ext cx="719138" cy="6858000"/>
              </a:xfrm>
              <a:prstGeom prst="rect">
                <a:avLst/>
              </a:prstGeom>
              <a:solidFill>
                <a:srgbClr val="CFD0D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b="1">
                  <a:solidFill>
                    <a:schemeClr val="bg1">
                      <a:lumMod val="95000"/>
                    </a:schemeClr>
                  </a:solidFill>
                </a:endParaRPr>
              </a:p>
            </p:txBody>
          </p:sp>
          <p:sp>
            <p:nvSpPr>
              <p:cNvPr id="12" name="Rectangle 11">
                <a:extLst>
                  <a:ext uri="{FF2B5EF4-FFF2-40B4-BE49-F238E27FC236}">
                    <a16:creationId xmlns:a16="http://schemas.microsoft.com/office/drawing/2014/main" id="{8217DE00-7A6F-1FE6-8D2E-9A1182D2954D}"/>
                  </a:ext>
                </a:extLst>
              </p:cNvPr>
              <p:cNvSpPr/>
              <p:nvPr userDrawn="1"/>
            </p:nvSpPr>
            <p:spPr>
              <a:xfrm>
                <a:off x="813893" y="189054"/>
                <a:ext cx="719139" cy="6858000"/>
              </a:xfrm>
              <a:prstGeom prst="rect">
                <a:avLst/>
              </a:prstGeom>
              <a:solidFill>
                <a:srgbClr val="CFD0D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b="1">
                  <a:solidFill>
                    <a:schemeClr val="bg1">
                      <a:lumMod val="95000"/>
                    </a:schemeClr>
                  </a:solidFill>
                </a:endParaRPr>
              </a:p>
            </p:txBody>
          </p:sp>
        </p:grpSp>
      </p:grpSp>
    </p:spTree>
    <p:extLst>
      <p:ext uri="{BB962C8B-B14F-4D97-AF65-F5344CB8AC3E}">
        <p14:creationId xmlns:p14="http://schemas.microsoft.com/office/powerpoint/2010/main" val="4003976185"/>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Five point layout 1">
    <p:spTree>
      <p:nvGrpSpPr>
        <p:cNvPr id="1" name=""/>
        <p:cNvGrpSpPr/>
        <p:nvPr/>
      </p:nvGrpSpPr>
      <p:grpSpPr>
        <a:xfrm>
          <a:off x="0" y="0"/>
          <a:ext cx="0" cy="0"/>
          <a:chOff x="0" y="0"/>
          <a:chExt cx="0" cy="0"/>
        </a:xfrm>
      </p:grpSpPr>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815974" y="2222605"/>
            <a:ext cx="3419475" cy="1107996"/>
          </a:xfrm>
        </p:spPr>
        <p:txBody>
          <a:bodyPr/>
          <a:lstStyle>
            <a:lvl1pPr marL="0" indent="0">
              <a:lnSpc>
                <a:spcPct val="100000"/>
              </a:lnSpc>
              <a:spcBef>
                <a:spcPts val="600"/>
              </a:spcBef>
              <a:buFont typeface="Arial" panose="020B0604020202020204" pitchFamily="34" charset="0"/>
              <a:buNone/>
              <a:defRPr/>
            </a:lvl1pPr>
          </a:lstStyle>
          <a:p>
            <a:r>
              <a:rPr lang="en-US"/>
              <a:t>Three point</a:t>
            </a:r>
            <a:br>
              <a:rPr lang="en-US"/>
            </a:br>
            <a:r>
              <a:rPr lang="en-US"/>
              <a:t>Slide – vertical</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815974" y="3376321"/>
            <a:ext cx="3419476" cy="385762"/>
          </a:xfrm>
        </p:spPr>
        <p:txBody>
          <a:bodyPr/>
          <a:lstStyle>
            <a:lvl1pPr marL="0" indent="0">
              <a:buNone/>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180BD42A-3DCB-1766-A7EB-887008761AD7}"/>
              </a:ext>
            </a:extLst>
          </p:cNvPr>
          <p:cNvGrpSpPr/>
          <p:nvPr/>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26" name="Rectangle 25">
            <a:extLst>
              <a:ext uri="{FF2B5EF4-FFF2-40B4-BE49-F238E27FC236}">
                <a16:creationId xmlns:a16="http://schemas.microsoft.com/office/drawing/2014/main" id="{C7303873-522F-9510-3C03-12FB53DC434E}"/>
              </a:ext>
            </a:extLst>
          </p:cNvPr>
          <p:cNvSpPr/>
          <p:nvPr/>
        </p:nvSpPr>
        <p:spPr>
          <a:xfrm>
            <a:off x="5194920" y="1688058"/>
            <a:ext cx="6601422" cy="1497562"/>
          </a:xfrm>
          <a:prstGeom prst="rect">
            <a:avLst/>
          </a:prstGeom>
          <a:solidFill>
            <a:schemeClr val="tx1"/>
          </a:solidFill>
          <a:ln w="9525">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503999"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28" name="Rectangle 27">
            <a:extLst>
              <a:ext uri="{FF2B5EF4-FFF2-40B4-BE49-F238E27FC236}">
                <a16:creationId xmlns:a16="http://schemas.microsoft.com/office/drawing/2014/main" id="{726F2FA3-CF30-5ACA-8D01-170E03AC0205}"/>
              </a:ext>
            </a:extLst>
          </p:cNvPr>
          <p:cNvSpPr/>
          <p:nvPr/>
        </p:nvSpPr>
        <p:spPr>
          <a:xfrm>
            <a:off x="5194921" y="3253124"/>
            <a:ext cx="6601422" cy="923095"/>
          </a:xfrm>
          <a:prstGeom prst="rect">
            <a:avLst/>
          </a:prstGeom>
          <a:solidFill>
            <a:schemeClr val="tx1"/>
          </a:solidFill>
          <a:ln w="9525">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503999"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30" name="Rectangle 29">
            <a:extLst>
              <a:ext uri="{FF2B5EF4-FFF2-40B4-BE49-F238E27FC236}">
                <a16:creationId xmlns:a16="http://schemas.microsoft.com/office/drawing/2014/main" id="{B19CD226-8331-7490-8999-02DEC32221A5}"/>
              </a:ext>
            </a:extLst>
          </p:cNvPr>
          <p:cNvSpPr/>
          <p:nvPr/>
        </p:nvSpPr>
        <p:spPr>
          <a:xfrm>
            <a:off x="5194920" y="4243724"/>
            <a:ext cx="6601422" cy="923095"/>
          </a:xfrm>
          <a:prstGeom prst="rect">
            <a:avLst/>
          </a:prstGeom>
          <a:solidFill>
            <a:schemeClr val="tx1"/>
          </a:solidFill>
          <a:ln w="9525">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503999"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18" name="Text Placeholder 17">
            <a:extLst>
              <a:ext uri="{FF2B5EF4-FFF2-40B4-BE49-F238E27FC236}">
                <a16:creationId xmlns:a16="http://schemas.microsoft.com/office/drawing/2014/main" id="{552157F3-4757-5D33-BE17-8C94E96A4862}"/>
              </a:ext>
            </a:extLst>
          </p:cNvPr>
          <p:cNvSpPr>
            <a:spLocks noGrp="1"/>
          </p:cNvSpPr>
          <p:nvPr>
            <p:ph type="body" sz="quarter" idx="20" hasCustomPrompt="1"/>
          </p:nvPr>
        </p:nvSpPr>
        <p:spPr>
          <a:xfrm>
            <a:off x="4594225" y="2089367"/>
            <a:ext cx="768096" cy="69494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01</a:t>
            </a:r>
          </a:p>
        </p:txBody>
      </p:sp>
      <p:sp>
        <p:nvSpPr>
          <p:cNvPr id="20" name="Text Placeholder 17">
            <a:extLst>
              <a:ext uri="{FF2B5EF4-FFF2-40B4-BE49-F238E27FC236}">
                <a16:creationId xmlns:a16="http://schemas.microsoft.com/office/drawing/2014/main" id="{6D7B440E-1826-AA3C-AE0C-153AECC30CBE}"/>
              </a:ext>
            </a:extLst>
          </p:cNvPr>
          <p:cNvSpPr>
            <a:spLocks noGrp="1"/>
          </p:cNvSpPr>
          <p:nvPr>
            <p:ph type="body" sz="quarter" idx="22" hasCustomPrompt="1"/>
          </p:nvPr>
        </p:nvSpPr>
        <p:spPr>
          <a:xfrm>
            <a:off x="4599432" y="3367199"/>
            <a:ext cx="768096" cy="694944"/>
          </a:xfrm>
          <a:solidFill>
            <a:schemeClr val="accent2"/>
          </a:solidFill>
        </p:spPr>
        <p:txBody>
          <a:bodyPr anchor="ctr" anchorCtr="0">
            <a:normAutofit/>
          </a:bodyPr>
          <a:lstStyle>
            <a:lvl1pPr marL="0" indent="0" algn="ctr">
              <a:buNone/>
              <a:defRPr sz="3600">
                <a:solidFill>
                  <a:schemeClr val="bg1"/>
                </a:solidFill>
              </a:defRPr>
            </a:lvl1pPr>
          </a:lstStyle>
          <a:p>
            <a:pPr lvl="0"/>
            <a:r>
              <a:rPr lang="en-US"/>
              <a:t>02</a:t>
            </a:r>
          </a:p>
        </p:txBody>
      </p:sp>
      <p:sp>
        <p:nvSpPr>
          <p:cNvPr id="22" name="Text Placeholder 17">
            <a:extLst>
              <a:ext uri="{FF2B5EF4-FFF2-40B4-BE49-F238E27FC236}">
                <a16:creationId xmlns:a16="http://schemas.microsoft.com/office/drawing/2014/main" id="{6E51DDF7-09CC-E9F3-5E13-887846636959}"/>
              </a:ext>
            </a:extLst>
          </p:cNvPr>
          <p:cNvSpPr>
            <a:spLocks noGrp="1"/>
          </p:cNvSpPr>
          <p:nvPr>
            <p:ph type="body" sz="quarter" idx="24" hasCustomPrompt="1"/>
          </p:nvPr>
        </p:nvSpPr>
        <p:spPr>
          <a:xfrm>
            <a:off x="4599432" y="4357799"/>
            <a:ext cx="768096" cy="694944"/>
          </a:xfrm>
          <a:solidFill>
            <a:schemeClr val="accent3"/>
          </a:solidFill>
        </p:spPr>
        <p:txBody>
          <a:bodyPr anchor="ctr" anchorCtr="0">
            <a:normAutofit/>
          </a:bodyPr>
          <a:lstStyle>
            <a:lvl1pPr marL="0" indent="0" algn="ctr">
              <a:buNone/>
              <a:defRPr sz="3600">
                <a:solidFill>
                  <a:schemeClr val="bg1"/>
                </a:solidFill>
              </a:defRPr>
            </a:lvl1pPr>
          </a:lstStyle>
          <a:p>
            <a:pPr lvl="0"/>
            <a:r>
              <a:rPr lang="en-US"/>
              <a:t>03</a:t>
            </a:r>
          </a:p>
        </p:txBody>
      </p:sp>
      <p:sp>
        <p:nvSpPr>
          <p:cNvPr id="7" name="Content Placeholder 17">
            <a:extLst>
              <a:ext uri="{FF2B5EF4-FFF2-40B4-BE49-F238E27FC236}">
                <a16:creationId xmlns:a16="http://schemas.microsoft.com/office/drawing/2014/main" id="{C9030E85-B7BF-F051-CBF2-4E9130632033}"/>
              </a:ext>
            </a:extLst>
          </p:cNvPr>
          <p:cNvSpPr>
            <a:spLocks noGrp="1"/>
          </p:cNvSpPr>
          <p:nvPr>
            <p:ph sz="quarter" idx="26"/>
          </p:nvPr>
        </p:nvSpPr>
        <p:spPr>
          <a:xfrm>
            <a:off x="5638800" y="2084795"/>
            <a:ext cx="58674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17" name="Content Placeholder 17">
            <a:extLst>
              <a:ext uri="{FF2B5EF4-FFF2-40B4-BE49-F238E27FC236}">
                <a16:creationId xmlns:a16="http://schemas.microsoft.com/office/drawing/2014/main" id="{B9A39866-1BF8-6E69-7577-26A7459C2805}"/>
              </a:ext>
            </a:extLst>
          </p:cNvPr>
          <p:cNvSpPr>
            <a:spLocks noGrp="1"/>
          </p:cNvSpPr>
          <p:nvPr>
            <p:ph sz="quarter" idx="27"/>
          </p:nvPr>
        </p:nvSpPr>
        <p:spPr>
          <a:xfrm>
            <a:off x="5638800" y="3362627"/>
            <a:ext cx="58674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23" name="Content Placeholder 17">
            <a:extLst>
              <a:ext uri="{FF2B5EF4-FFF2-40B4-BE49-F238E27FC236}">
                <a16:creationId xmlns:a16="http://schemas.microsoft.com/office/drawing/2014/main" id="{836B8BFB-AB56-1859-2B52-558D9A723ED0}"/>
              </a:ext>
            </a:extLst>
          </p:cNvPr>
          <p:cNvSpPr>
            <a:spLocks noGrp="1"/>
          </p:cNvSpPr>
          <p:nvPr>
            <p:ph sz="quarter" idx="28" hasCustomPrompt="1"/>
          </p:nvPr>
        </p:nvSpPr>
        <p:spPr>
          <a:xfrm>
            <a:off x="5638800" y="4353227"/>
            <a:ext cx="58674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a:t>
            </a:r>
            <a:r>
              <a:rPr lang="en-US" err="1"/>
              <a:t>stylesFourth</a:t>
            </a:r>
            <a:r>
              <a:rPr lang="en-US"/>
              <a:t> level</a:t>
            </a:r>
          </a:p>
        </p:txBody>
      </p:sp>
      <p:sp>
        <p:nvSpPr>
          <p:cNvPr id="6" name="Slide Number Placeholder 5">
            <a:extLst>
              <a:ext uri="{FF2B5EF4-FFF2-40B4-BE49-F238E27FC236}">
                <a16:creationId xmlns:a16="http://schemas.microsoft.com/office/drawing/2014/main" id="{B9D31EAA-21F4-1B0F-CBDE-557E4181B4CB}"/>
              </a:ext>
            </a:extLst>
          </p:cNvPr>
          <p:cNvSpPr>
            <a:spLocks noGrp="1"/>
          </p:cNvSpPr>
          <p:nvPr>
            <p:ph type="sldNum" sz="quarter" idx="31"/>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4053763670"/>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showMasterSp="0" preserve="1" userDrawn="1">
  <p:cSld name="19_Title Slide">
    <p:bg>
      <p:bgPr>
        <a:solidFill>
          <a:schemeClr val="tx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BE7EDE8-88C1-6D0A-7819-F650D67281B6}"/>
              </a:ext>
            </a:extLst>
          </p:cNvPr>
          <p:cNvPicPr>
            <a:picLocks noChangeAspect="1"/>
          </p:cNvPicPr>
          <p:nvPr userDrawn="1"/>
        </p:nvPicPr>
        <p:blipFill>
          <a:blip r:embed="rId2"/>
          <a:srcRect/>
          <a:stretch/>
        </p:blipFill>
        <p:spPr>
          <a:xfrm>
            <a:off x="1" y="1338"/>
            <a:ext cx="12191999" cy="6855322"/>
          </a:xfrm>
          <a:prstGeom prst="rect">
            <a:avLst/>
          </a:prstGeom>
        </p:spPr>
      </p:pic>
      <p:sp>
        <p:nvSpPr>
          <p:cNvPr id="3" name="Title 1">
            <a:extLst>
              <a:ext uri="{FF2B5EF4-FFF2-40B4-BE49-F238E27FC236}">
                <a16:creationId xmlns:a16="http://schemas.microsoft.com/office/drawing/2014/main" id="{7B4D825C-A4D0-0E8A-6D9B-506653EC219E}"/>
              </a:ext>
            </a:extLst>
          </p:cNvPr>
          <p:cNvSpPr>
            <a:spLocks noGrp="1"/>
          </p:cNvSpPr>
          <p:nvPr>
            <p:ph type="ctrTitle" hasCustomPrompt="1"/>
          </p:nvPr>
        </p:nvSpPr>
        <p:spPr>
          <a:xfrm>
            <a:off x="817562" y="1049200"/>
            <a:ext cx="5218113" cy="1071405"/>
          </a:xfrm>
          <a:noFill/>
        </p:spPr>
        <p:txBody>
          <a:bodyPr lIns="0" tIns="0" rIns="900000" bIns="0" anchor="t" anchorCtr="0"/>
          <a:lstStyle>
            <a:lvl1pPr algn="l">
              <a:lnSpc>
                <a:spcPct val="100000"/>
              </a:lnSpc>
              <a:spcBef>
                <a:spcPts val="0"/>
              </a:spcBef>
              <a:spcAft>
                <a:spcPts val="0"/>
              </a:spcAft>
              <a:defRPr sz="3600">
                <a:solidFill>
                  <a:schemeClr val="bg1"/>
                </a:solidFill>
              </a:defRPr>
            </a:lvl1pPr>
          </a:lstStyle>
          <a:p>
            <a:r>
              <a:rPr lang="en-US"/>
              <a:t>Title</a:t>
            </a:r>
            <a:br>
              <a:rPr lang="en-US"/>
            </a:br>
            <a:endParaRPr lang="en-GB"/>
          </a:p>
        </p:txBody>
      </p:sp>
      <p:sp>
        <p:nvSpPr>
          <p:cNvPr id="4" name="Text Placeholder 3">
            <a:extLst>
              <a:ext uri="{FF2B5EF4-FFF2-40B4-BE49-F238E27FC236}">
                <a16:creationId xmlns:a16="http://schemas.microsoft.com/office/drawing/2014/main" id="{E802F425-6E83-36A9-DE9E-3510D8347355}"/>
              </a:ext>
            </a:extLst>
          </p:cNvPr>
          <p:cNvSpPr>
            <a:spLocks noGrp="1"/>
          </p:cNvSpPr>
          <p:nvPr>
            <p:ph type="body" sz="quarter" idx="11" hasCustomPrompt="1"/>
          </p:nvPr>
        </p:nvSpPr>
        <p:spPr>
          <a:xfrm>
            <a:off x="817564" y="2155660"/>
            <a:ext cx="5218112" cy="715685"/>
          </a:xfrm>
        </p:spPr>
        <p:txBody>
          <a:bodyPr/>
          <a:lstStyle>
            <a:lvl1pPr>
              <a:defRPr sz="2000" b="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endParaRPr lang="en-GB"/>
          </a:p>
        </p:txBody>
      </p:sp>
      <p:sp>
        <p:nvSpPr>
          <p:cNvPr id="12" name="Filename" hidden="1">
            <a:extLst>
              <a:ext uri="{FF2B5EF4-FFF2-40B4-BE49-F238E27FC236}">
                <a16:creationId xmlns:a16="http://schemas.microsoft.com/office/drawing/2014/main" id="{5B0085D7-285F-4173-A108-D79A1B7F8C87}"/>
              </a:ext>
            </a:extLst>
          </p:cNvPr>
          <p:cNvSpPr txBox="1"/>
          <p:nvPr/>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C:\Users\e096836\AppData\Local\Microsoft\Windows\INetCache\Content.Outlook\W35WAUW8\TESS Contributor Slide 2-2025.pptx</a:t>
            </a:r>
            <a:endParaRPr lang="en-GB" sz="700"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0"/>
            <a:ext cx="781200" cy="215444"/>
          </a:xfrm>
          <a:prstGeom prst="rect">
            <a:avLst/>
          </a:prstGeom>
          <a:noFill/>
        </p:spPr>
        <p:txBody>
          <a:bodyPr wrap="square" lIns="0" tIns="0" rIns="0" bIns="0" rtlCol="0">
            <a:spAutoFit/>
          </a:bodyPr>
          <a:lstStyle/>
          <a:p>
            <a:r>
              <a:rPr lang="en-GB" sz="140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245934"/>
            <a:ext cx="734400" cy="245466"/>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GB" sz="140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663525"/>
            <a:ext cx="6660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ext Placeholder 6">
            <a:extLst>
              <a:ext uri="{FF2B5EF4-FFF2-40B4-BE49-F238E27FC236}">
                <a16:creationId xmlns:a16="http://schemas.microsoft.com/office/drawing/2014/main" id="{389EEF14-BF33-E89A-8154-00E812BE6542}"/>
              </a:ext>
            </a:extLst>
          </p:cNvPr>
          <p:cNvSpPr>
            <a:spLocks noGrp="1"/>
          </p:cNvSpPr>
          <p:nvPr>
            <p:ph type="body" sz="quarter" idx="14" hasCustomPrompt="1"/>
          </p:nvPr>
        </p:nvSpPr>
        <p:spPr>
          <a:xfrm>
            <a:off x="817562" y="657566"/>
            <a:ext cx="5218113" cy="191478"/>
          </a:xfrm>
        </p:spPr>
        <p:txBody>
          <a:bodyPr/>
          <a:lstStyle>
            <a:lvl1pPr>
              <a:defRPr sz="10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PRIVATE AND CONFIDENTIAL</a:t>
            </a:r>
          </a:p>
        </p:txBody>
      </p:sp>
      <p:sp>
        <p:nvSpPr>
          <p:cNvPr id="9" name="Text Placeholder 6">
            <a:extLst>
              <a:ext uri="{FF2B5EF4-FFF2-40B4-BE49-F238E27FC236}">
                <a16:creationId xmlns:a16="http://schemas.microsoft.com/office/drawing/2014/main" id="{D69CF34F-E32C-90AC-E655-B79E725803F7}"/>
              </a:ext>
            </a:extLst>
          </p:cNvPr>
          <p:cNvSpPr>
            <a:spLocks noGrp="1"/>
          </p:cNvSpPr>
          <p:nvPr>
            <p:ph type="body" sz="quarter" idx="15" hasCustomPrompt="1"/>
          </p:nvPr>
        </p:nvSpPr>
        <p:spPr>
          <a:xfrm>
            <a:off x="815975" y="2942005"/>
            <a:ext cx="5218113" cy="366997"/>
          </a:xfrm>
        </p:spPr>
        <p:txBody>
          <a:bodyPr/>
          <a:lstStyle>
            <a:lvl1pPr>
              <a:defRPr sz="16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Date</a:t>
            </a:r>
          </a:p>
        </p:txBody>
      </p:sp>
      <p:grpSp>
        <p:nvGrpSpPr>
          <p:cNvPr id="23" name="Group 22">
            <a:extLst>
              <a:ext uri="{FF2B5EF4-FFF2-40B4-BE49-F238E27FC236}">
                <a16:creationId xmlns:a16="http://schemas.microsoft.com/office/drawing/2014/main" id="{A7C9EFBA-F076-546B-5B26-8F8BBE981D71}"/>
              </a:ext>
            </a:extLst>
          </p:cNvPr>
          <p:cNvGrpSpPr/>
          <p:nvPr userDrawn="1"/>
        </p:nvGrpSpPr>
        <p:grpSpPr>
          <a:xfrm>
            <a:off x="10187131" y="687949"/>
            <a:ext cx="1234969" cy="518323"/>
            <a:chOff x="7459170" y="481236"/>
            <a:chExt cx="2697427" cy="1132124"/>
          </a:xfrm>
        </p:grpSpPr>
        <p:sp>
          <p:nvSpPr>
            <p:cNvPr id="16" name="Freeform 15">
              <a:extLst>
                <a:ext uri="{FF2B5EF4-FFF2-40B4-BE49-F238E27FC236}">
                  <a16:creationId xmlns:a16="http://schemas.microsoft.com/office/drawing/2014/main" id="{BAB3935C-469A-5095-24F2-746547A53C6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BBBC32F9-3839-2D8F-5D20-E9C9EB29581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968D1485-640E-7140-5D7E-E0EB2896484E}"/>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A306D709-3457-D599-72C6-4FF331E0EA9C}"/>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DDCFADC9-9C91-E539-0DB9-798BEE41BAFC}"/>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5BBC27A-7182-67B8-3782-4016E3BB6E56}"/>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6007A193-9117-A25E-8BF8-EF36CCCBA76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
        <p:nvSpPr>
          <p:cNvPr id="5" name="Picture Placeholder 15">
            <a:extLst>
              <a:ext uri="{FF2B5EF4-FFF2-40B4-BE49-F238E27FC236}">
                <a16:creationId xmlns:a16="http://schemas.microsoft.com/office/drawing/2014/main" id="{A9587BF7-DEF6-7654-86F3-510455AE19AF}"/>
              </a:ext>
            </a:extLst>
          </p:cNvPr>
          <p:cNvSpPr>
            <a:spLocks noGrp="1"/>
          </p:cNvSpPr>
          <p:nvPr>
            <p:ph type="pic" sz="quarter" idx="12"/>
          </p:nvPr>
        </p:nvSpPr>
        <p:spPr>
          <a:xfrm>
            <a:off x="0" y="1236662"/>
            <a:ext cx="12187490" cy="5621338"/>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a:solidFill>
            <a:schemeClr val="tx1"/>
          </a:solidFill>
        </p:spPr>
        <p:txBody>
          <a:bodyPr wrap="square">
            <a:noAutofit/>
          </a:bodyPr>
          <a:lstStyle/>
          <a:p>
            <a:endParaRPr lang="en-GB"/>
          </a:p>
        </p:txBody>
      </p:sp>
    </p:spTree>
    <p:extLst>
      <p:ext uri="{BB962C8B-B14F-4D97-AF65-F5344CB8AC3E}">
        <p14:creationId xmlns:p14="http://schemas.microsoft.com/office/powerpoint/2010/main" val="105372136"/>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showMasterSp="0" preserve="1" userDrawn="1">
  <p:cSld name="20_Title Slide">
    <p:bg>
      <p:bgPr>
        <a:solidFill>
          <a:schemeClr val="tx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BE7EDE8-88C1-6D0A-7819-F650D67281B6}"/>
              </a:ext>
            </a:extLst>
          </p:cNvPr>
          <p:cNvPicPr>
            <a:picLocks noChangeAspect="1"/>
          </p:cNvPicPr>
          <p:nvPr userDrawn="1"/>
        </p:nvPicPr>
        <p:blipFill>
          <a:blip r:embed="rId2"/>
          <a:srcRect/>
          <a:stretch/>
        </p:blipFill>
        <p:spPr>
          <a:xfrm>
            <a:off x="1" y="1338"/>
            <a:ext cx="12192000" cy="6855322"/>
          </a:xfrm>
          <a:prstGeom prst="rect">
            <a:avLst/>
          </a:prstGeom>
        </p:spPr>
      </p:pic>
      <p:sp>
        <p:nvSpPr>
          <p:cNvPr id="12" name="Filename" hidden="1">
            <a:extLst>
              <a:ext uri="{FF2B5EF4-FFF2-40B4-BE49-F238E27FC236}">
                <a16:creationId xmlns:a16="http://schemas.microsoft.com/office/drawing/2014/main" id="{5B0085D7-285F-4173-A108-D79A1B7F8C87}"/>
              </a:ext>
            </a:extLst>
          </p:cNvPr>
          <p:cNvSpPr txBox="1"/>
          <p:nvPr/>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C:\Users\e096836\AppData\Local\Microsoft\Windows\INetCache\Content.Outlook\W35WAUW8\TESS Contributor Slide 2-2025.pptx</a:t>
            </a:r>
            <a:endParaRPr lang="en-GB" sz="700"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0"/>
            <a:ext cx="781200" cy="215444"/>
          </a:xfrm>
          <a:prstGeom prst="rect">
            <a:avLst/>
          </a:prstGeom>
          <a:noFill/>
        </p:spPr>
        <p:txBody>
          <a:bodyPr wrap="square" lIns="0" tIns="0" rIns="0" bIns="0" rtlCol="0">
            <a:spAutoFit/>
          </a:bodyPr>
          <a:lstStyle/>
          <a:p>
            <a:r>
              <a:rPr lang="en-GB" sz="140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245934"/>
            <a:ext cx="734400" cy="245466"/>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GB" sz="140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663525"/>
            <a:ext cx="6660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ext Placeholder 6">
            <a:extLst>
              <a:ext uri="{FF2B5EF4-FFF2-40B4-BE49-F238E27FC236}">
                <a16:creationId xmlns:a16="http://schemas.microsoft.com/office/drawing/2014/main" id="{389EEF14-BF33-E89A-8154-00E812BE6542}"/>
              </a:ext>
            </a:extLst>
          </p:cNvPr>
          <p:cNvSpPr>
            <a:spLocks noGrp="1"/>
          </p:cNvSpPr>
          <p:nvPr>
            <p:ph type="body" sz="quarter" idx="14" hasCustomPrompt="1"/>
          </p:nvPr>
        </p:nvSpPr>
        <p:spPr>
          <a:xfrm>
            <a:off x="817562" y="657566"/>
            <a:ext cx="5218113" cy="191478"/>
          </a:xfrm>
        </p:spPr>
        <p:txBody>
          <a:bodyPr/>
          <a:lstStyle>
            <a:lvl1pPr>
              <a:defRPr sz="10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PRIVATE AND CONFIDENTIAL</a:t>
            </a:r>
          </a:p>
        </p:txBody>
      </p:sp>
      <p:sp>
        <p:nvSpPr>
          <p:cNvPr id="5" name="Title 1">
            <a:extLst>
              <a:ext uri="{FF2B5EF4-FFF2-40B4-BE49-F238E27FC236}">
                <a16:creationId xmlns:a16="http://schemas.microsoft.com/office/drawing/2014/main" id="{ADD6B5F9-EA64-00A7-F731-F1BAF6BF0C12}"/>
              </a:ext>
            </a:extLst>
          </p:cNvPr>
          <p:cNvSpPr>
            <a:spLocks noGrp="1"/>
          </p:cNvSpPr>
          <p:nvPr>
            <p:ph type="ctrTitle" hasCustomPrompt="1"/>
          </p:nvPr>
        </p:nvSpPr>
        <p:spPr>
          <a:xfrm>
            <a:off x="817562" y="1049200"/>
            <a:ext cx="5218113" cy="1107996"/>
          </a:xfrm>
          <a:noFill/>
        </p:spPr>
        <p:txBody>
          <a:bodyPr lIns="0" tIns="0" rIns="900000" bIns="0" anchor="t" anchorCtr="0"/>
          <a:lstStyle>
            <a:lvl1pPr algn="l">
              <a:lnSpc>
                <a:spcPct val="100000"/>
              </a:lnSpc>
              <a:spcBef>
                <a:spcPts val="0"/>
              </a:spcBef>
              <a:spcAft>
                <a:spcPts val="0"/>
              </a:spcAft>
              <a:defRPr sz="3600">
                <a:solidFill>
                  <a:schemeClr val="accent1"/>
                </a:solidFill>
              </a:defRPr>
            </a:lvl1pPr>
          </a:lstStyle>
          <a:p>
            <a:r>
              <a:rPr lang="en-US"/>
              <a:t>Title</a:t>
            </a:r>
            <a:br>
              <a:rPr lang="en-US"/>
            </a:br>
            <a:endParaRPr lang="en-GB"/>
          </a:p>
        </p:txBody>
      </p:sp>
      <p:sp>
        <p:nvSpPr>
          <p:cNvPr id="6" name="Text Placeholder 3">
            <a:extLst>
              <a:ext uri="{FF2B5EF4-FFF2-40B4-BE49-F238E27FC236}">
                <a16:creationId xmlns:a16="http://schemas.microsoft.com/office/drawing/2014/main" id="{9DD067AA-FC7F-E211-B5E2-28259E7E6AF0}"/>
              </a:ext>
            </a:extLst>
          </p:cNvPr>
          <p:cNvSpPr>
            <a:spLocks noGrp="1"/>
          </p:cNvSpPr>
          <p:nvPr>
            <p:ph type="body" sz="quarter" idx="11" hasCustomPrompt="1"/>
          </p:nvPr>
        </p:nvSpPr>
        <p:spPr>
          <a:xfrm>
            <a:off x="817564" y="2155660"/>
            <a:ext cx="5218112" cy="715685"/>
          </a:xfrm>
        </p:spPr>
        <p:txBody>
          <a:bodyPr/>
          <a:lstStyle>
            <a:lvl1pPr>
              <a:defRPr sz="2000" b="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endParaRPr lang="en-GB"/>
          </a:p>
        </p:txBody>
      </p:sp>
      <p:sp>
        <p:nvSpPr>
          <p:cNvPr id="10" name="Text Placeholder 6">
            <a:extLst>
              <a:ext uri="{FF2B5EF4-FFF2-40B4-BE49-F238E27FC236}">
                <a16:creationId xmlns:a16="http://schemas.microsoft.com/office/drawing/2014/main" id="{A3508DEC-04E2-86BC-198E-E9DF3D9C627E}"/>
              </a:ext>
            </a:extLst>
          </p:cNvPr>
          <p:cNvSpPr>
            <a:spLocks noGrp="1"/>
          </p:cNvSpPr>
          <p:nvPr>
            <p:ph type="body" sz="quarter" idx="15" hasCustomPrompt="1"/>
          </p:nvPr>
        </p:nvSpPr>
        <p:spPr>
          <a:xfrm>
            <a:off x="815975" y="2942005"/>
            <a:ext cx="5218113" cy="366997"/>
          </a:xfrm>
        </p:spPr>
        <p:txBody>
          <a:bodyPr/>
          <a:lstStyle>
            <a:lvl1pPr>
              <a:defRPr sz="16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Date</a:t>
            </a:r>
          </a:p>
        </p:txBody>
      </p:sp>
      <p:grpSp>
        <p:nvGrpSpPr>
          <p:cNvPr id="3" name="Group 2">
            <a:extLst>
              <a:ext uri="{FF2B5EF4-FFF2-40B4-BE49-F238E27FC236}">
                <a16:creationId xmlns:a16="http://schemas.microsoft.com/office/drawing/2014/main" id="{A7B1296D-F0BF-D9B0-0599-6F9DB2C8BF7E}"/>
              </a:ext>
            </a:extLst>
          </p:cNvPr>
          <p:cNvGrpSpPr/>
          <p:nvPr userDrawn="1"/>
        </p:nvGrpSpPr>
        <p:grpSpPr>
          <a:xfrm>
            <a:off x="10187131" y="687949"/>
            <a:ext cx="1234969" cy="518323"/>
            <a:chOff x="7459170" y="481236"/>
            <a:chExt cx="2697427" cy="1132124"/>
          </a:xfrm>
        </p:grpSpPr>
        <p:sp>
          <p:nvSpPr>
            <p:cNvPr id="4" name="Freeform 3">
              <a:extLst>
                <a:ext uri="{FF2B5EF4-FFF2-40B4-BE49-F238E27FC236}">
                  <a16:creationId xmlns:a16="http://schemas.microsoft.com/office/drawing/2014/main" id="{2427C70E-4392-DDFB-1FFE-83FE8489D70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2B1EC52A-D6AE-C40B-43DE-A84FEB4D4E92}"/>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6040785-9A72-5C7F-0A40-4A4E90F539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AD264648-A1B9-FFEF-3E63-66B47A8243C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077277F7-5E4F-93AA-D1DD-F7D4C38677A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5ABE4D54-99E7-B389-7DAC-8641F10D047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F1B8D232-D901-B3FF-9B08-BF5FB937800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
        <p:nvSpPr>
          <p:cNvPr id="8" name="Picture Placeholder 15">
            <a:extLst>
              <a:ext uri="{FF2B5EF4-FFF2-40B4-BE49-F238E27FC236}">
                <a16:creationId xmlns:a16="http://schemas.microsoft.com/office/drawing/2014/main" id="{04405897-9D53-17BF-7D09-7DAFBC0F0222}"/>
              </a:ext>
            </a:extLst>
          </p:cNvPr>
          <p:cNvSpPr>
            <a:spLocks noGrp="1"/>
          </p:cNvSpPr>
          <p:nvPr>
            <p:ph type="pic" sz="quarter" idx="12"/>
          </p:nvPr>
        </p:nvSpPr>
        <p:spPr>
          <a:xfrm>
            <a:off x="0" y="1236662"/>
            <a:ext cx="12187490" cy="5621338"/>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a:solidFill>
            <a:schemeClr val="tx1"/>
          </a:solidFill>
        </p:spPr>
        <p:txBody>
          <a:bodyPr wrap="square">
            <a:noAutofit/>
          </a:bodyPr>
          <a:lstStyle/>
          <a:p>
            <a:endParaRPr lang="en-GB"/>
          </a:p>
        </p:txBody>
      </p:sp>
    </p:spTree>
    <p:extLst>
      <p:ext uri="{BB962C8B-B14F-4D97-AF65-F5344CB8AC3E}">
        <p14:creationId xmlns:p14="http://schemas.microsoft.com/office/powerpoint/2010/main" val="962716217"/>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showMasterSp="0" preserve="1" userDrawn="1">
  <p:cSld name="21_Title Slide">
    <p:bg>
      <p:bgPr>
        <a:solidFill>
          <a:schemeClr val="tx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BE7EDE8-88C1-6D0A-7819-F650D67281B6}"/>
              </a:ext>
            </a:extLst>
          </p:cNvPr>
          <p:cNvPicPr>
            <a:picLocks noChangeAspect="1"/>
          </p:cNvPicPr>
          <p:nvPr userDrawn="1"/>
        </p:nvPicPr>
        <p:blipFill>
          <a:blip r:embed="rId2"/>
          <a:srcRect/>
          <a:stretch/>
        </p:blipFill>
        <p:spPr>
          <a:xfrm>
            <a:off x="1" y="1338"/>
            <a:ext cx="12191999" cy="6855322"/>
          </a:xfrm>
          <a:prstGeom prst="rect">
            <a:avLst/>
          </a:prstGeom>
        </p:spPr>
      </p:pic>
      <p:sp>
        <p:nvSpPr>
          <p:cNvPr id="12" name="Filename" hidden="1">
            <a:extLst>
              <a:ext uri="{FF2B5EF4-FFF2-40B4-BE49-F238E27FC236}">
                <a16:creationId xmlns:a16="http://schemas.microsoft.com/office/drawing/2014/main" id="{5B0085D7-285F-4173-A108-D79A1B7F8C87}"/>
              </a:ext>
            </a:extLst>
          </p:cNvPr>
          <p:cNvSpPr txBox="1"/>
          <p:nvPr/>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C:\Users\e096836\AppData\Local\Microsoft\Windows\INetCache\Content.Outlook\W35WAUW8\TESS Contributor Slide 2-2025.pptx</a:t>
            </a:r>
            <a:endParaRPr lang="en-GB" sz="700"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0"/>
            <a:ext cx="781200" cy="215444"/>
          </a:xfrm>
          <a:prstGeom prst="rect">
            <a:avLst/>
          </a:prstGeom>
          <a:noFill/>
        </p:spPr>
        <p:txBody>
          <a:bodyPr wrap="square" lIns="0" tIns="0" rIns="0" bIns="0" rtlCol="0">
            <a:spAutoFit/>
          </a:bodyPr>
          <a:lstStyle/>
          <a:p>
            <a:r>
              <a:rPr lang="en-GB" sz="140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245934"/>
            <a:ext cx="734400" cy="245466"/>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GB" sz="140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663525"/>
            <a:ext cx="6660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ext Placeholder 6">
            <a:extLst>
              <a:ext uri="{FF2B5EF4-FFF2-40B4-BE49-F238E27FC236}">
                <a16:creationId xmlns:a16="http://schemas.microsoft.com/office/drawing/2014/main" id="{389EEF14-BF33-E89A-8154-00E812BE6542}"/>
              </a:ext>
            </a:extLst>
          </p:cNvPr>
          <p:cNvSpPr>
            <a:spLocks noGrp="1"/>
          </p:cNvSpPr>
          <p:nvPr>
            <p:ph type="body" sz="quarter" idx="14" hasCustomPrompt="1"/>
          </p:nvPr>
        </p:nvSpPr>
        <p:spPr>
          <a:xfrm>
            <a:off x="817562" y="657566"/>
            <a:ext cx="5218113" cy="191478"/>
          </a:xfrm>
        </p:spPr>
        <p:txBody>
          <a:bodyPr/>
          <a:lstStyle>
            <a:lvl1pPr>
              <a:defRPr sz="10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PRIVATE AND CONFIDENTIAL</a:t>
            </a:r>
          </a:p>
        </p:txBody>
      </p:sp>
      <p:sp>
        <p:nvSpPr>
          <p:cNvPr id="5" name="Title 1">
            <a:extLst>
              <a:ext uri="{FF2B5EF4-FFF2-40B4-BE49-F238E27FC236}">
                <a16:creationId xmlns:a16="http://schemas.microsoft.com/office/drawing/2014/main" id="{ADD6B5F9-EA64-00A7-F731-F1BAF6BF0C12}"/>
              </a:ext>
            </a:extLst>
          </p:cNvPr>
          <p:cNvSpPr>
            <a:spLocks noGrp="1"/>
          </p:cNvSpPr>
          <p:nvPr>
            <p:ph type="ctrTitle" hasCustomPrompt="1"/>
          </p:nvPr>
        </p:nvSpPr>
        <p:spPr>
          <a:xfrm>
            <a:off x="817562" y="1049200"/>
            <a:ext cx="5218113" cy="1107996"/>
          </a:xfrm>
          <a:noFill/>
        </p:spPr>
        <p:txBody>
          <a:bodyPr lIns="0" tIns="0" rIns="900000" bIns="0" anchor="t" anchorCtr="0"/>
          <a:lstStyle>
            <a:lvl1pPr algn="l">
              <a:lnSpc>
                <a:spcPct val="100000"/>
              </a:lnSpc>
              <a:spcBef>
                <a:spcPts val="0"/>
              </a:spcBef>
              <a:spcAft>
                <a:spcPts val="0"/>
              </a:spcAft>
              <a:defRPr sz="3600">
                <a:solidFill>
                  <a:schemeClr val="accent1"/>
                </a:solidFill>
              </a:defRPr>
            </a:lvl1pPr>
          </a:lstStyle>
          <a:p>
            <a:r>
              <a:rPr lang="en-US"/>
              <a:t>Title</a:t>
            </a:r>
            <a:br>
              <a:rPr lang="en-US"/>
            </a:br>
            <a:endParaRPr lang="en-GB"/>
          </a:p>
        </p:txBody>
      </p:sp>
      <p:sp>
        <p:nvSpPr>
          <p:cNvPr id="6" name="Text Placeholder 3">
            <a:extLst>
              <a:ext uri="{FF2B5EF4-FFF2-40B4-BE49-F238E27FC236}">
                <a16:creationId xmlns:a16="http://schemas.microsoft.com/office/drawing/2014/main" id="{9DD067AA-FC7F-E211-B5E2-28259E7E6AF0}"/>
              </a:ext>
            </a:extLst>
          </p:cNvPr>
          <p:cNvSpPr>
            <a:spLocks noGrp="1"/>
          </p:cNvSpPr>
          <p:nvPr>
            <p:ph type="body" sz="quarter" idx="11" hasCustomPrompt="1"/>
          </p:nvPr>
        </p:nvSpPr>
        <p:spPr>
          <a:xfrm>
            <a:off x="817564" y="2155660"/>
            <a:ext cx="5218112" cy="715685"/>
          </a:xfrm>
        </p:spPr>
        <p:txBody>
          <a:bodyPr/>
          <a:lstStyle>
            <a:lvl1pPr>
              <a:defRPr sz="2000" b="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endParaRPr lang="en-GB"/>
          </a:p>
        </p:txBody>
      </p:sp>
      <p:sp>
        <p:nvSpPr>
          <p:cNvPr id="10" name="Text Placeholder 6">
            <a:extLst>
              <a:ext uri="{FF2B5EF4-FFF2-40B4-BE49-F238E27FC236}">
                <a16:creationId xmlns:a16="http://schemas.microsoft.com/office/drawing/2014/main" id="{A3508DEC-04E2-86BC-198E-E9DF3D9C627E}"/>
              </a:ext>
            </a:extLst>
          </p:cNvPr>
          <p:cNvSpPr>
            <a:spLocks noGrp="1"/>
          </p:cNvSpPr>
          <p:nvPr>
            <p:ph type="body" sz="quarter" idx="15" hasCustomPrompt="1"/>
          </p:nvPr>
        </p:nvSpPr>
        <p:spPr>
          <a:xfrm>
            <a:off x="815975" y="2942005"/>
            <a:ext cx="5218113" cy="366997"/>
          </a:xfrm>
        </p:spPr>
        <p:txBody>
          <a:bodyPr/>
          <a:lstStyle>
            <a:lvl1pPr>
              <a:defRPr sz="16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Date</a:t>
            </a:r>
          </a:p>
        </p:txBody>
      </p:sp>
      <p:grpSp>
        <p:nvGrpSpPr>
          <p:cNvPr id="3" name="Group 2">
            <a:extLst>
              <a:ext uri="{FF2B5EF4-FFF2-40B4-BE49-F238E27FC236}">
                <a16:creationId xmlns:a16="http://schemas.microsoft.com/office/drawing/2014/main" id="{A7B1296D-F0BF-D9B0-0599-6F9DB2C8BF7E}"/>
              </a:ext>
            </a:extLst>
          </p:cNvPr>
          <p:cNvGrpSpPr/>
          <p:nvPr userDrawn="1"/>
        </p:nvGrpSpPr>
        <p:grpSpPr>
          <a:xfrm>
            <a:off x="10187131" y="687949"/>
            <a:ext cx="1234969" cy="518323"/>
            <a:chOff x="7459170" y="481236"/>
            <a:chExt cx="2697427" cy="1132124"/>
          </a:xfrm>
        </p:grpSpPr>
        <p:sp>
          <p:nvSpPr>
            <p:cNvPr id="4" name="Freeform 3">
              <a:extLst>
                <a:ext uri="{FF2B5EF4-FFF2-40B4-BE49-F238E27FC236}">
                  <a16:creationId xmlns:a16="http://schemas.microsoft.com/office/drawing/2014/main" id="{2427C70E-4392-DDFB-1FFE-83FE8489D70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2B1EC52A-D6AE-C40B-43DE-A84FEB4D4E92}"/>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6040785-9A72-5C7F-0A40-4A4E90F539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AD264648-A1B9-FFEF-3E63-66B47A8243C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077277F7-5E4F-93AA-D1DD-F7D4C38677A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5ABE4D54-99E7-B389-7DAC-8641F10D047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F1B8D232-D901-B3FF-9B08-BF5FB937800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
        <p:nvSpPr>
          <p:cNvPr id="8" name="Picture Placeholder 15">
            <a:extLst>
              <a:ext uri="{FF2B5EF4-FFF2-40B4-BE49-F238E27FC236}">
                <a16:creationId xmlns:a16="http://schemas.microsoft.com/office/drawing/2014/main" id="{04405897-9D53-17BF-7D09-7DAFBC0F0222}"/>
              </a:ext>
            </a:extLst>
          </p:cNvPr>
          <p:cNvSpPr>
            <a:spLocks noGrp="1"/>
          </p:cNvSpPr>
          <p:nvPr>
            <p:ph type="pic" sz="quarter" idx="12"/>
          </p:nvPr>
        </p:nvSpPr>
        <p:spPr>
          <a:xfrm>
            <a:off x="0" y="1236662"/>
            <a:ext cx="12187490" cy="5621338"/>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a:solidFill>
            <a:schemeClr val="tx1"/>
          </a:solidFill>
        </p:spPr>
        <p:txBody>
          <a:bodyPr wrap="square">
            <a:noAutofit/>
          </a:bodyPr>
          <a:lstStyle/>
          <a:p>
            <a:endParaRPr lang="en-GB"/>
          </a:p>
        </p:txBody>
      </p:sp>
    </p:spTree>
    <p:extLst>
      <p:ext uri="{BB962C8B-B14F-4D97-AF65-F5344CB8AC3E}">
        <p14:creationId xmlns:p14="http://schemas.microsoft.com/office/powerpoint/2010/main" val="1471853031"/>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showMasterSp="0" preserve="1" userDrawn="1">
  <p:cSld name="13_Title Slide">
    <p:bg>
      <p:bgPr>
        <a:solidFill>
          <a:schemeClr val="tx1"/>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B132559-6A21-44C8-202B-B5161F3773C9}"/>
              </a:ext>
            </a:extLst>
          </p:cNvPr>
          <p:cNvPicPr>
            <a:picLocks noChangeAspect="1"/>
          </p:cNvPicPr>
          <p:nvPr userDrawn="1"/>
        </p:nvPicPr>
        <p:blipFill>
          <a:blip r:embed="rId2"/>
          <a:srcRect/>
          <a:stretch/>
        </p:blipFill>
        <p:spPr>
          <a:xfrm>
            <a:off x="0" y="1339"/>
            <a:ext cx="12191999" cy="6855321"/>
          </a:xfrm>
          <a:prstGeom prst="rect">
            <a:avLst/>
          </a:prstGeom>
        </p:spPr>
      </p:pic>
      <p:sp>
        <p:nvSpPr>
          <p:cNvPr id="16" name="Picture Placeholder 15">
            <a:extLst>
              <a:ext uri="{FF2B5EF4-FFF2-40B4-BE49-F238E27FC236}">
                <a16:creationId xmlns:a16="http://schemas.microsoft.com/office/drawing/2014/main" id="{325EE24E-D4D1-2AD3-8373-26C31C6C248E}"/>
              </a:ext>
            </a:extLst>
          </p:cNvPr>
          <p:cNvSpPr>
            <a:spLocks noGrp="1"/>
          </p:cNvSpPr>
          <p:nvPr>
            <p:ph type="pic" sz="quarter" idx="12"/>
          </p:nvPr>
        </p:nvSpPr>
        <p:spPr>
          <a:xfrm>
            <a:off x="0" y="1236662"/>
            <a:ext cx="12187490" cy="5621338"/>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p:spPr>
        <p:txBody>
          <a:bodyPr wrap="square">
            <a:noAutofit/>
          </a:bodyPr>
          <a:lstStyle/>
          <a:p>
            <a:endParaRPr lang="en-GB"/>
          </a:p>
        </p:txBody>
      </p:sp>
      <p:sp>
        <p:nvSpPr>
          <p:cNvPr id="12" name="Filename" hidden="1">
            <a:extLst>
              <a:ext uri="{FF2B5EF4-FFF2-40B4-BE49-F238E27FC236}">
                <a16:creationId xmlns:a16="http://schemas.microsoft.com/office/drawing/2014/main" id="{5B0085D7-285F-4173-A108-D79A1B7F8C87}"/>
              </a:ext>
            </a:extLst>
          </p:cNvPr>
          <p:cNvSpPr txBox="1"/>
          <p:nvPr/>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C:\Users\e096836\AppData\Local\Microsoft\Windows\INetCache\Content.Outlook\W35WAUW8\TESS Contributor Slide 2-2025.pptx</a:t>
            </a:r>
            <a:endParaRPr lang="en-GB" sz="700"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0"/>
            <a:ext cx="781200" cy="215444"/>
          </a:xfrm>
          <a:prstGeom prst="rect">
            <a:avLst/>
          </a:prstGeom>
          <a:noFill/>
        </p:spPr>
        <p:txBody>
          <a:bodyPr wrap="square" lIns="0" tIns="0" rIns="0" bIns="0" rtlCol="0">
            <a:spAutoFit/>
          </a:bodyPr>
          <a:lstStyle/>
          <a:p>
            <a:r>
              <a:rPr lang="en-GB" sz="140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245934"/>
            <a:ext cx="734400" cy="245466"/>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GB" sz="140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663525"/>
            <a:ext cx="6660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3" name="Title 1">
            <a:extLst>
              <a:ext uri="{FF2B5EF4-FFF2-40B4-BE49-F238E27FC236}">
                <a16:creationId xmlns:a16="http://schemas.microsoft.com/office/drawing/2014/main" id="{971544BD-F321-635C-03B7-D81EE32DFA93}"/>
              </a:ext>
            </a:extLst>
          </p:cNvPr>
          <p:cNvSpPr>
            <a:spLocks noGrp="1"/>
          </p:cNvSpPr>
          <p:nvPr>
            <p:ph type="ctrTitle" hasCustomPrompt="1"/>
          </p:nvPr>
        </p:nvSpPr>
        <p:spPr>
          <a:xfrm>
            <a:off x="6216650" y="4772455"/>
            <a:ext cx="5219700" cy="1225290"/>
          </a:xfrm>
          <a:solidFill>
            <a:schemeClr val="accent1"/>
          </a:solidFill>
        </p:spPr>
        <p:txBody>
          <a:bodyPr lIns="180000" tIns="180000" rIns="180000" bIns="180000" anchor="ctr" anchorCtr="0"/>
          <a:lstStyle>
            <a:lvl1pPr algn="l">
              <a:lnSpc>
                <a:spcPct val="100000"/>
              </a:lnSpc>
              <a:spcBef>
                <a:spcPts val="0"/>
              </a:spcBef>
              <a:spcAft>
                <a:spcPts val="0"/>
              </a:spcAft>
              <a:defRPr sz="2800" cap="none">
                <a:solidFill>
                  <a:schemeClr val="bg1"/>
                </a:solidFill>
              </a:defRPr>
            </a:lvl1pPr>
          </a:lstStyle>
          <a:p>
            <a:r>
              <a:rPr lang="en-US"/>
              <a:t>Empowering you to take the next step in your career</a:t>
            </a:r>
            <a:endParaRPr lang="en-GB"/>
          </a:p>
        </p:txBody>
      </p:sp>
      <p:grpSp>
        <p:nvGrpSpPr>
          <p:cNvPr id="5" name="Group 4">
            <a:extLst>
              <a:ext uri="{FF2B5EF4-FFF2-40B4-BE49-F238E27FC236}">
                <a16:creationId xmlns:a16="http://schemas.microsoft.com/office/drawing/2014/main" id="{0E61AC88-24D2-C626-F173-6701AD633AB3}"/>
              </a:ext>
            </a:extLst>
          </p:cNvPr>
          <p:cNvGrpSpPr/>
          <p:nvPr userDrawn="1"/>
        </p:nvGrpSpPr>
        <p:grpSpPr>
          <a:xfrm>
            <a:off x="10187131" y="687949"/>
            <a:ext cx="1234969" cy="518323"/>
            <a:chOff x="7459170" y="481236"/>
            <a:chExt cx="2697427" cy="1132124"/>
          </a:xfrm>
        </p:grpSpPr>
        <p:sp>
          <p:nvSpPr>
            <p:cNvPr id="6" name="Freeform 5">
              <a:extLst>
                <a:ext uri="{FF2B5EF4-FFF2-40B4-BE49-F238E27FC236}">
                  <a16:creationId xmlns:a16="http://schemas.microsoft.com/office/drawing/2014/main" id="{DDD87156-0150-790C-7B91-6A2FC0084AB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65D700DB-E5FE-1FF0-368E-8E5A6BDFB32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526BB6CC-9B1B-9B82-A84B-2B79B9DED1A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29006897-759B-33BF-9DFE-E8AB29EB626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B88FDBE-CA33-586F-92BF-10B8F7C0D5A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52A08119-7567-0C88-17B0-11884DD4F23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CB0F0B2A-EA67-7887-D620-7A611A56640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pic>
        <p:nvPicPr>
          <p:cNvPr id="20" name="Graphic 19">
            <a:extLst>
              <a:ext uri="{FF2B5EF4-FFF2-40B4-BE49-F238E27FC236}">
                <a16:creationId xmlns:a16="http://schemas.microsoft.com/office/drawing/2014/main" id="{F9B28F2F-187C-6247-B988-ECB3C6760F64}"/>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rot="16200000">
            <a:off x="-452295" y="1680103"/>
            <a:ext cx="2264219" cy="273593"/>
          </a:xfrm>
          <a:prstGeom prst="rect">
            <a:avLst/>
          </a:prstGeom>
        </p:spPr>
      </p:pic>
    </p:spTree>
    <p:extLst>
      <p:ext uri="{BB962C8B-B14F-4D97-AF65-F5344CB8AC3E}">
        <p14:creationId xmlns:p14="http://schemas.microsoft.com/office/powerpoint/2010/main" val="3201761388"/>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showMasterSp="0" preserve="1" userDrawn="1">
  <p:cSld name="14_Title Slide">
    <p:bg>
      <p:bgPr>
        <a:solidFill>
          <a:schemeClr val="tx1"/>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B132559-6A21-44C8-202B-B5161F3773C9}"/>
              </a:ext>
            </a:extLst>
          </p:cNvPr>
          <p:cNvPicPr>
            <a:picLocks noChangeAspect="1"/>
          </p:cNvPicPr>
          <p:nvPr userDrawn="1"/>
        </p:nvPicPr>
        <p:blipFill>
          <a:blip r:embed="rId2"/>
          <a:srcRect/>
          <a:stretch/>
        </p:blipFill>
        <p:spPr>
          <a:xfrm>
            <a:off x="1" y="1339"/>
            <a:ext cx="12191997" cy="6855321"/>
          </a:xfrm>
          <a:prstGeom prst="rect">
            <a:avLst/>
          </a:prstGeom>
        </p:spPr>
      </p:pic>
      <p:sp>
        <p:nvSpPr>
          <p:cNvPr id="16" name="Picture Placeholder 15">
            <a:extLst>
              <a:ext uri="{FF2B5EF4-FFF2-40B4-BE49-F238E27FC236}">
                <a16:creationId xmlns:a16="http://schemas.microsoft.com/office/drawing/2014/main" id="{325EE24E-D4D1-2AD3-8373-26C31C6C248E}"/>
              </a:ext>
            </a:extLst>
          </p:cNvPr>
          <p:cNvSpPr>
            <a:spLocks noGrp="1"/>
          </p:cNvSpPr>
          <p:nvPr>
            <p:ph type="pic" sz="quarter" idx="12"/>
          </p:nvPr>
        </p:nvSpPr>
        <p:spPr>
          <a:xfrm>
            <a:off x="0" y="1236662"/>
            <a:ext cx="12187490" cy="5621338"/>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p:spPr>
        <p:txBody>
          <a:bodyPr wrap="square">
            <a:noAutofit/>
          </a:bodyPr>
          <a:lstStyle/>
          <a:p>
            <a:endParaRPr lang="en-GB"/>
          </a:p>
        </p:txBody>
      </p:sp>
      <p:sp>
        <p:nvSpPr>
          <p:cNvPr id="12" name="Filename" hidden="1">
            <a:extLst>
              <a:ext uri="{FF2B5EF4-FFF2-40B4-BE49-F238E27FC236}">
                <a16:creationId xmlns:a16="http://schemas.microsoft.com/office/drawing/2014/main" id="{5B0085D7-285F-4173-A108-D79A1B7F8C87}"/>
              </a:ext>
            </a:extLst>
          </p:cNvPr>
          <p:cNvSpPr txBox="1"/>
          <p:nvPr/>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C:\Users\e096836\AppData\Local\Microsoft\Windows\INetCache\Content.Outlook\W35WAUW8\TESS Contributor Slide 2-2025.pptx</a:t>
            </a:r>
            <a:endParaRPr lang="en-GB" sz="700"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0"/>
            <a:ext cx="781200" cy="215444"/>
          </a:xfrm>
          <a:prstGeom prst="rect">
            <a:avLst/>
          </a:prstGeom>
          <a:noFill/>
        </p:spPr>
        <p:txBody>
          <a:bodyPr wrap="square" lIns="0" tIns="0" rIns="0" bIns="0" rtlCol="0">
            <a:spAutoFit/>
          </a:bodyPr>
          <a:lstStyle/>
          <a:p>
            <a:r>
              <a:rPr lang="en-GB" sz="140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245934"/>
            <a:ext cx="734400" cy="245466"/>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GB" sz="140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663525"/>
            <a:ext cx="6660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3" name="Title 1">
            <a:extLst>
              <a:ext uri="{FF2B5EF4-FFF2-40B4-BE49-F238E27FC236}">
                <a16:creationId xmlns:a16="http://schemas.microsoft.com/office/drawing/2014/main" id="{971544BD-F321-635C-03B7-D81EE32DFA93}"/>
              </a:ext>
            </a:extLst>
          </p:cNvPr>
          <p:cNvSpPr>
            <a:spLocks noGrp="1"/>
          </p:cNvSpPr>
          <p:nvPr>
            <p:ph type="ctrTitle" hasCustomPrompt="1"/>
          </p:nvPr>
        </p:nvSpPr>
        <p:spPr>
          <a:xfrm>
            <a:off x="6216650" y="4772455"/>
            <a:ext cx="5219700" cy="1225290"/>
          </a:xfrm>
          <a:solidFill>
            <a:schemeClr val="accent1"/>
          </a:solidFill>
        </p:spPr>
        <p:txBody>
          <a:bodyPr lIns="180000" tIns="180000" rIns="180000" bIns="180000" anchor="ctr" anchorCtr="0"/>
          <a:lstStyle>
            <a:lvl1pPr algn="l">
              <a:lnSpc>
                <a:spcPct val="100000"/>
              </a:lnSpc>
              <a:spcBef>
                <a:spcPts val="0"/>
              </a:spcBef>
              <a:spcAft>
                <a:spcPts val="0"/>
              </a:spcAft>
              <a:defRPr sz="2800" cap="none">
                <a:solidFill>
                  <a:schemeClr val="bg1"/>
                </a:solidFill>
              </a:defRPr>
            </a:lvl1pPr>
          </a:lstStyle>
          <a:p>
            <a:r>
              <a:rPr lang="en-US"/>
              <a:t>Empowering you to take the next step in your career</a:t>
            </a:r>
            <a:endParaRPr lang="en-GB"/>
          </a:p>
        </p:txBody>
      </p:sp>
      <p:grpSp>
        <p:nvGrpSpPr>
          <p:cNvPr id="5" name="Group 4">
            <a:extLst>
              <a:ext uri="{FF2B5EF4-FFF2-40B4-BE49-F238E27FC236}">
                <a16:creationId xmlns:a16="http://schemas.microsoft.com/office/drawing/2014/main" id="{0E61AC88-24D2-C626-F173-6701AD633AB3}"/>
              </a:ext>
            </a:extLst>
          </p:cNvPr>
          <p:cNvGrpSpPr/>
          <p:nvPr userDrawn="1"/>
        </p:nvGrpSpPr>
        <p:grpSpPr>
          <a:xfrm>
            <a:off x="10187131" y="687949"/>
            <a:ext cx="1234969" cy="518323"/>
            <a:chOff x="7459170" y="481236"/>
            <a:chExt cx="2697427" cy="1132124"/>
          </a:xfrm>
        </p:grpSpPr>
        <p:sp>
          <p:nvSpPr>
            <p:cNvPr id="6" name="Freeform 5">
              <a:extLst>
                <a:ext uri="{FF2B5EF4-FFF2-40B4-BE49-F238E27FC236}">
                  <a16:creationId xmlns:a16="http://schemas.microsoft.com/office/drawing/2014/main" id="{DDD87156-0150-790C-7B91-6A2FC0084AB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65D700DB-E5FE-1FF0-368E-8E5A6BDFB32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526BB6CC-9B1B-9B82-A84B-2B79B9DED1A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29006897-759B-33BF-9DFE-E8AB29EB626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B88FDBE-CA33-586F-92BF-10B8F7C0D5A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52A08119-7567-0C88-17B0-11884DD4F23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CB0F0B2A-EA67-7887-D620-7A611A56640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pic>
        <p:nvPicPr>
          <p:cNvPr id="20" name="Graphic 19">
            <a:extLst>
              <a:ext uri="{FF2B5EF4-FFF2-40B4-BE49-F238E27FC236}">
                <a16:creationId xmlns:a16="http://schemas.microsoft.com/office/drawing/2014/main" id="{F9B28F2F-187C-6247-B988-ECB3C6760F64}"/>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rot="16200000">
            <a:off x="-452295" y="1680103"/>
            <a:ext cx="2264219" cy="273593"/>
          </a:xfrm>
          <a:prstGeom prst="rect">
            <a:avLst/>
          </a:prstGeom>
        </p:spPr>
      </p:pic>
    </p:spTree>
    <p:extLst>
      <p:ext uri="{BB962C8B-B14F-4D97-AF65-F5344CB8AC3E}">
        <p14:creationId xmlns:p14="http://schemas.microsoft.com/office/powerpoint/2010/main" val="2660837193"/>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showMasterSp="0" preserve="1" userDrawn="1">
  <p:cSld name="15_Title Slide">
    <p:bg>
      <p:bgPr>
        <a:solidFill>
          <a:schemeClr val="tx1"/>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B132559-6A21-44C8-202B-B5161F3773C9}"/>
              </a:ext>
            </a:extLst>
          </p:cNvPr>
          <p:cNvPicPr>
            <a:picLocks noChangeAspect="1"/>
          </p:cNvPicPr>
          <p:nvPr userDrawn="1"/>
        </p:nvPicPr>
        <p:blipFill>
          <a:blip r:embed="rId2"/>
          <a:srcRect/>
          <a:stretch/>
        </p:blipFill>
        <p:spPr>
          <a:xfrm>
            <a:off x="1" y="1339"/>
            <a:ext cx="12191997" cy="6855320"/>
          </a:xfrm>
          <a:prstGeom prst="rect">
            <a:avLst/>
          </a:prstGeom>
        </p:spPr>
      </p:pic>
      <p:sp>
        <p:nvSpPr>
          <p:cNvPr id="16" name="Picture Placeholder 15">
            <a:extLst>
              <a:ext uri="{FF2B5EF4-FFF2-40B4-BE49-F238E27FC236}">
                <a16:creationId xmlns:a16="http://schemas.microsoft.com/office/drawing/2014/main" id="{325EE24E-D4D1-2AD3-8373-26C31C6C248E}"/>
              </a:ext>
            </a:extLst>
          </p:cNvPr>
          <p:cNvSpPr>
            <a:spLocks noGrp="1"/>
          </p:cNvSpPr>
          <p:nvPr>
            <p:ph type="pic" sz="quarter" idx="12"/>
          </p:nvPr>
        </p:nvSpPr>
        <p:spPr>
          <a:xfrm>
            <a:off x="0" y="1236662"/>
            <a:ext cx="12187490" cy="5621338"/>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p:spPr>
        <p:txBody>
          <a:bodyPr wrap="square">
            <a:noAutofit/>
          </a:bodyPr>
          <a:lstStyle/>
          <a:p>
            <a:endParaRPr lang="en-GB"/>
          </a:p>
        </p:txBody>
      </p:sp>
      <p:sp>
        <p:nvSpPr>
          <p:cNvPr id="12" name="Filename" hidden="1">
            <a:extLst>
              <a:ext uri="{FF2B5EF4-FFF2-40B4-BE49-F238E27FC236}">
                <a16:creationId xmlns:a16="http://schemas.microsoft.com/office/drawing/2014/main" id="{5B0085D7-285F-4173-A108-D79A1B7F8C87}"/>
              </a:ext>
            </a:extLst>
          </p:cNvPr>
          <p:cNvSpPr txBox="1"/>
          <p:nvPr/>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C:\Users\e096836\AppData\Local\Microsoft\Windows\INetCache\Content.Outlook\W35WAUW8\TESS Contributor Slide 2-2025.pptx</a:t>
            </a:r>
            <a:endParaRPr lang="en-GB" sz="700"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0"/>
            <a:ext cx="781200" cy="215444"/>
          </a:xfrm>
          <a:prstGeom prst="rect">
            <a:avLst/>
          </a:prstGeom>
          <a:noFill/>
        </p:spPr>
        <p:txBody>
          <a:bodyPr wrap="square" lIns="0" tIns="0" rIns="0" bIns="0" rtlCol="0">
            <a:spAutoFit/>
          </a:bodyPr>
          <a:lstStyle/>
          <a:p>
            <a:r>
              <a:rPr lang="en-GB" sz="140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245934"/>
            <a:ext cx="734400" cy="245466"/>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GB" sz="140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663525"/>
            <a:ext cx="6660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3" name="Title 1">
            <a:extLst>
              <a:ext uri="{FF2B5EF4-FFF2-40B4-BE49-F238E27FC236}">
                <a16:creationId xmlns:a16="http://schemas.microsoft.com/office/drawing/2014/main" id="{971544BD-F321-635C-03B7-D81EE32DFA93}"/>
              </a:ext>
            </a:extLst>
          </p:cNvPr>
          <p:cNvSpPr>
            <a:spLocks noGrp="1"/>
          </p:cNvSpPr>
          <p:nvPr>
            <p:ph type="ctrTitle" hasCustomPrompt="1"/>
          </p:nvPr>
        </p:nvSpPr>
        <p:spPr>
          <a:xfrm>
            <a:off x="6216650" y="4772455"/>
            <a:ext cx="5219700" cy="1225290"/>
          </a:xfrm>
          <a:solidFill>
            <a:schemeClr val="accent1"/>
          </a:solidFill>
        </p:spPr>
        <p:txBody>
          <a:bodyPr lIns="180000" tIns="180000" rIns="180000" bIns="180000" anchor="ctr" anchorCtr="0"/>
          <a:lstStyle>
            <a:lvl1pPr algn="l">
              <a:lnSpc>
                <a:spcPct val="100000"/>
              </a:lnSpc>
              <a:spcBef>
                <a:spcPts val="0"/>
              </a:spcBef>
              <a:spcAft>
                <a:spcPts val="0"/>
              </a:spcAft>
              <a:defRPr sz="2800" cap="none">
                <a:solidFill>
                  <a:schemeClr val="bg1"/>
                </a:solidFill>
              </a:defRPr>
            </a:lvl1pPr>
          </a:lstStyle>
          <a:p>
            <a:r>
              <a:rPr lang="en-US"/>
              <a:t>Empowering you to take the next step in your career</a:t>
            </a:r>
            <a:endParaRPr lang="en-GB"/>
          </a:p>
        </p:txBody>
      </p:sp>
      <p:grpSp>
        <p:nvGrpSpPr>
          <p:cNvPr id="5" name="Group 4">
            <a:extLst>
              <a:ext uri="{FF2B5EF4-FFF2-40B4-BE49-F238E27FC236}">
                <a16:creationId xmlns:a16="http://schemas.microsoft.com/office/drawing/2014/main" id="{0E61AC88-24D2-C626-F173-6701AD633AB3}"/>
              </a:ext>
            </a:extLst>
          </p:cNvPr>
          <p:cNvGrpSpPr/>
          <p:nvPr userDrawn="1"/>
        </p:nvGrpSpPr>
        <p:grpSpPr>
          <a:xfrm>
            <a:off x="10187131" y="687949"/>
            <a:ext cx="1234969" cy="518323"/>
            <a:chOff x="7459170" y="481236"/>
            <a:chExt cx="2697427" cy="1132124"/>
          </a:xfrm>
        </p:grpSpPr>
        <p:sp>
          <p:nvSpPr>
            <p:cNvPr id="6" name="Freeform 5">
              <a:extLst>
                <a:ext uri="{FF2B5EF4-FFF2-40B4-BE49-F238E27FC236}">
                  <a16:creationId xmlns:a16="http://schemas.microsoft.com/office/drawing/2014/main" id="{DDD87156-0150-790C-7B91-6A2FC0084AB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65D700DB-E5FE-1FF0-368E-8E5A6BDFB32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526BB6CC-9B1B-9B82-A84B-2B79B9DED1A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29006897-759B-33BF-9DFE-E8AB29EB626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B88FDBE-CA33-586F-92BF-10B8F7C0D5A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52A08119-7567-0C88-17B0-11884DD4F23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CB0F0B2A-EA67-7887-D620-7A611A56640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pic>
        <p:nvPicPr>
          <p:cNvPr id="20" name="Graphic 19">
            <a:extLst>
              <a:ext uri="{FF2B5EF4-FFF2-40B4-BE49-F238E27FC236}">
                <a16:creationId xmlns:a16="http://schemas.microsoft.com/office/drawing/2014/main" id="{F9B28F2F-187C-6247-B988-ECB3C6760F64}"/>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rot="16200000">
            <a:off x="-452295" y="1680103"/>
            <a:ext cx="2264219" cy="273593"/>
          </a:xfrm>
          <a:prstGeom prst="rect">
            <a:avLst/>
          </a:prstGeom>
        </p:spPr>
      </p:pic>
    </p:spTree>
    <p:extLst>
      <p:ext uri="{BB962C8B-B14F-4D97-AF65-F5344CB8AC3E}">
        <p14:creationId xmlns:p14="http://schemas.microsoft.com/office/powerpoint/2010/main" val="3463160872"/>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preserve="1" userDrawn="1">
  <p:cSld name="Divider 1 layout">
    <p:bg>
      <p:bgPr>
        <a:solidFill>
          <a:schemeClr val="tx1"/>
        </a:solidFill>
        <a:effectLst/>
      </p:bgPr>
    </p:bg>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74061A3F-47F8-A84F-7E6F-93933D518E51}"/>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r="1592" b="1592"/>
          <a:stretch/>
        </p:blipFill>
        <p:spPr>
          <a:xfrm>
            <a:off x="-25902" y="0"/>
            <a:ext cx="12217901" cy="6870629"/>
          </a:xfrm>
          <a:prstGeom prst="rect">
            <a:avLst/>
          </a:prstGeom>
        </p:spPr>
      </p:pic>
      <p:sp>
        <p:nvSpPr>
          <p:cNvPr id="6" name="Text Placeholder 5">
            <a:extLst>
              <a:ext uri="{FF2B5EF4-FFF2-40B4-BE49-F238E27FC236}">
                <a16:creationId xmlns:a16="http://schemas.microsoft.com/office/drawing/2014/main" id="{41C67C17-03F0-336A-F782-185E8314E532}"/>
              </a:ext>
            </a:extLst>
          </p:cNvPr>
          <p:cNvSpPr>
            <a:spLocks noGrp="1"/>
          </p:cNvSpPr>
          <p:nvPr>
            <p:ph type="body" sz="quarter" idx="13" hasCustomPrompt="1"/>
          </p:nvPr>
        </p:nvSpPr>
        <p:spPr>
          <a:xfrm>
            <a:off x="2616059" y="3764093"/>
            <a:ext cx="4319588" cy="984885"/>
          </a:xfrm>
        </p:spPr>
        <p:txBody>
          <a:bodyPr/>
          <a:lstStyle>
            <a:lvl1pPr>
              <a:spcBef>
                <a:spcPts val="0"/>
              </a:spcBef>
              <a:defRPr sz="2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p>
          <a:p>
            <a:pPr lvl="0"/>
            <a:r>
              <a:rPr lang="en-US"/>
              <a:t>Max two lines</a:t>
            </a:r>
            <a:endParaRPr lang="en-GB"/>
          </a:p>
        </p:txBody>
      </p:sp>
      <p:sp>
        <p:nvSpPr>
          <p:cNvPr id="7" name="Title Placeholder 13">
            <a:extLst>
              <a:ext uri="{FF2B5EF4-FFF2-40B4-BE49-F238E27FC236}">
                <a16:creationId xmlns:a16="http://schemas.microsoft.com/office/drawing/2014/main" id="{05C4F7E3-76F2-8816-1FEE-EB1E510A2B6E}"/>
              </a:ext>
            </a:extLst>
          </p:cNvPr>
          <p:cNvSpPr>
            <a:spLocks noGrp="1"/>
          </p:cNvSpPr>
          <p:nvPr>
            <p:ph type="title" hasCustomPrompt="1"/>
          </p:nvPr>
        </p:nvSpPr>
        <p:spPr>
          <a:xfrm>
            <a:off x="2616058" y="2409017"/>
            <a:ext cx="4319587" cy="1231106"/>
          </a:xfrm>
          <a:prstGeom prst="rect">
            <a:avLst/>
          </a:prstGeom>
        </p:spPr>
        <p:txBody>
          <a:bodyPr vert="horz" wrap="square" lIns="0" tIns="0" rIns="0" bIns="0" rtlCol="0" anchor="t" anchorCtr="0">
            <a:spAutoFit/>
          </a:bodyPr>
          <a:lstStyle>
            <a:lvl1pPr>
              <a:defRPr sz="4000">
                <a:solidFill>
                  <a:schemeClr val="bg1"/>
                </a:solidFill>
              </a:defRPr>
            </a:lvl1pPr>
          </a:lstStyle>
          <a:p>
            <a:r>
              <a:rPr lang="en-US"/>
              <a:t>Title slide</a:t>
            </a:r>
            <a:br>
              <a:rPr lang="en-US"/>
            </a:br>
            <a:r>
              <a:rPr lang="en-US"/>
              <a:t>Max. two lines</a:t>
            </a:r>
            <a:endParaRPr lang="en-GB"/>
          </a:p>
        </p:txBody>
      </p:sp>
      <p:grpSp>
        <p:nvGrpSpPr>
          <p:cNvPr id="2" name="Group 1">
            <a:extLst>
              <a:ext uri="{FF2B5EF4-FFF2-40B4-BE49-F238E27FC236}">
                <a16:creationId xmlns:a16="http://schemas.microsoft.com/office/drawing/2014/main" id="{D1EBE406-CC0A-D855-C047-B83B6A274921}"/>
              </a:ext>
            </a:extLst>
          </p:cNvPr>
          <p:cNvGrpSpPr/>
          <p:nvPr userDrawn="1"/>
        </p:nvGrpSpPr>
        <p:grpSpPr>
          <a:xfrm>
            <a:off x="10187131" y="687949"/>
            <a:ext cx="1234969" cy="518323"/>
            <a:chOff x="7459170" y="481236"/>
            <a:chExt cx="2697427" cy="1132124"/>
          </a:xfrm>
          <a:solidFill>
            <a:schemeClr val="bg1"/>
          </a:solidFill>
        </p:grpSpPr>
        <p:sp>
          <p:nvSpPr>
            <p:cNvPr id="3" name="Freeform 2">
              <a:extLst>
                <a:ext uri="{FF2B5EF4-FFF2-40B4-BE49-F238E27FC236}">
                  <a16:creationId xmlns:a16="http://schemas.microsoft.com/office/drawing/2014/main" id="{3535458D-D6F2-0DEB-240C-566B71330F6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4" name="Freeform 3">
              <a:extLst>
                <a:ext uri="{FF2B5EF4-FFF2-40B4-BE49-F238E27FC236}">
                  <a16:creationId xmlns:a16="http://schemas.microsoft.com/office/drawing/2014/main" id="{D64F59B7-6AEE-E93C-A00A-7CF6CCE1B23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673062BC-F597-285A-CA5D-04928CFD3E44}"/>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296AF880-3E36-D43A-44CB-A2926D722A7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54938477-1B85-CE55-650E-17245951509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B483D60A-F0CF-6D77-FD8B-291D9E4D7B0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80B5A102-87DA-0B8A-AACB-E55C56CA80F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054524399"/>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preserve="1" userDrawn="1">
  <p:cSld name="Divider 2 layout">
    <p:bg>
      <p:bgPr>
        <a:solidFill>
          <a:schemeClr val="tx1"/>
        </a:solidFill>
        <a:effectLst/>
      </p:bgPr>
    </p:bg>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62F83B54-B05C-80E7-8D47-42A33486414C}"/>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r="1592" b="1592"/>
          <a:stretch/>
        </p:blipFill>
        <p:spPr>
          <a:xfrm>
            <a:off x="-1" y="0"/>
            <a:ext cx="12192000" cy="6858000"/>
          </a:xfrm>
          <a:prstGeom prst="rect">
            <a:avLst/>
          </a:prstGeom>
        </p:spPr>
      </p:pic>
      <p:sp>
        <p:nvSpPr>
          <p:cNvPr id="32" name="Text Placeholder 5">
            <a:extLst>
              <a:ext uri="{FF2B5EF4-FFF2-40B4-BE49-F238E27FC236}">
                <a16:creationId xmlns:a16="http://schemas.microsoft.com/office/drawing/2014/main" id="{15476F96-96A3-F297-64CD-A68870CAC866}"/>
              </a:ext>
            </a:extLst>
          </p:cNvPr>
          <p:cNvSpPr>
            <a:spLocks noGrp="1"/>
          </p:cNvSpPr>
          <p:nvPr>
            <p:ph type="body" sz="quarter" idx="13" hasCustomPrompt="1"/>
          </p:nvPr>
        </p:nvSpPr>
        <p:spPr>
          <a:xfrm>
            <a:off x="2616059" y="3764093"/>
            <a:ext cx="4319588" cy="984885"/>
          </a:xfrm>
        </p:spPr>
        <p:txBody>
          <a:bodyPr/>
          <a:lstStyle>
            <a:lvl1pPr>
              <a:spcBef>
                <a:spcPts val="0"/>
              </a:spcBef>
              <a:defRPr sz="2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p>
          <a:p>
            <a:pPr lvl="0"/>
            <a:r>
              <a:rPr lang="en-US"/>
              <a:t>Max two lines</a:t>
            </a:r>
            <a:endParaRPr lang="en-GB"/>
          </a:p>
        </p:txBody>
      </p:sp>
      <p:sp>
        <p:nvSpPr>
          <p:cNvPr id="33" name="Title Placeholder 13">
            <a:extLst>
              <a:ext uri="{FF2B5EF4-FFF2-40B4-BE49-F238E27FC236}">
                <a16:creationId xmlns:a16="http://schemas.microsoft.com/office/drawing/2014/main" id="{DE6F7B1F-9D95-A8F7-0ED8-1168DA523D50}"/>
              </a:ext>
            </a:extLst>
          </p:cNvPr>
          <p:cNvSpPr>
            <a:spLocks noGrp="1"/>
          </p:cNvSpPr>
          <p:nvPr>
            <p:ph type="title" hasCustomPrompt="1"/>
          </p:nvPr>
        </p:nvSpPr>
        <p:spPr>
          <a:xfrm>
            <a:off x="2616058" y="2409017"/>
            <a:ext cx="4319587" cy="1231106"/>
          </a:xfrm>
          <a:prstGeom prst="rect">
            <a:avLst/>
          </a:prstGeom>
        </p:spPr>
        <p:txBody>
          <a:bodyPr vert="horz" wrap="square" lIns="0" tIns="0" rIns="0" bIns="0" rtlCol="0" anchor="t" anchorCtr="0">
            <a:spAutoFit/>
          </a:bodyPr>
          <a:lstStyle>
            <a:lvl1pPr>
              <a:defRPr sz="4000">
                <a:solidFill>
                  <a:schemeClr val="bg1"/>
                </a:solidFill>
              </a:defRPr>
            </a:lvl1pPr>
          </a:lstStyle>
          <a:p>
            <a:r>
              <a:rPr lang="en-US"/>
              <a:t>Title slide</a:t>
            </a:r>
            <a:br>
              <a:rPr lang="en-US"/>
            </a:br>
            <a:r>
              <a:rPr lang="en-US"/>
              <a:t>max. Two lines</a:t>
            </a:r>
            <a:endParaRPr lang="en-GB"/>
          </a:p>
        </p:txBody>
      </p:sp>
      <p:sp>
        <p:nvSpPr>
          <p:cNvPr id="3" name="Rectangle 2">
            <a:extLst>
              <a:ext uri="{FF2B5EF4-FFF2-40B4-BE49-F238E27FC236}">
                <a16:creationId xmlns:a16="http://schemas.microsoft.com/office/drawing/2014/main" id="{C9F37950-57D5-285F-ED6F-B80D85ADAC01}"/>
              </a:ext>
            </a:extLst>
          </p:cNvPr>
          <p:cNvSpPr/>
          <p:nvPr userDrawn="1"/>
        </p:nvSpPr>
        <p:spPr>
          <a:xfrm>
            <a:off x="8075966" y="-950927"/>
            <a:ext cx="4116033" cy="77998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0" indent="0" algn="l">
              <a:buFont typeface="+mj-lt"/>
              <a:buNone/>
            </a:pPr>
            <a:r>
              <a:rPr lang="en-US" sz="1400" b="0">
                <a:solidFill>
                  <a:srgbClr val="E40046"/>
                </a:solidFill>
              </a:rPr>
              <a:t>Mix and match colour only divider slides</a:t>
            </a:r>
          </a:p>
          <a:p>
            <a:pPr marL="0" indent="0" algn="l">
              <a:buFont typeface="+mj-lt"/>
              <a:buNone/>
            </a:pPr>
            <a:endParaRPr lang="en-US" sz="1800" b="0">
              <a:solidFill>
                <a:srgbClr val="E40046"/>
              </a:solidFill>
            </a:endParaRPr>
          </a:p>
        </p:txBody>
      </p:sp>
      <p:grpSp>
        <p:nvGrpSpPr>
          <p:cNvPr id="2" name="Group 1">
            <a:extLst>
              <a:ext uri="{FF2B5EF4-FFF2-40B4-BE49-F238E27FC236}">
                <a16:creationId xmlns:a16="http://schemas.microsoft.com/office/drawing/2014/main" id="{5D909BBB-7393-91AF-9975-D542656D6ECE}"/>
              </a:ext>
            </a:extLst>
          </p:cNvPr>
          <p:cNvGrpSpPr/>
          <p:nvPr userDrawn="1"/>
        </p:nvGrpSpPr>
        <p:grpSpPr>
          <a:xfrm>
            <a:off x="10187131" y="687949"/>
            <a:ext cx="1234969" cy="518323"/>
            <a:chOff x="7459170" y="481236"/>
            <a:chExt cx="2697427" cy="1132124"/>
          </a:xfrm>
          <a:solidFill>
            <a:schemeClr val="bg1"/>
          </a:solidFill>
        </p:grpSpPr>
        <p:sp>
          <p:nvSpPr>
            <p:cNvPr id="4" name="Freeform 3">
              <a:extLst>
                <a:ext uri="{FF2B5EF4-FFF2-40B4-BE49-F238E27FC236}">
                  <a16:creationId xmlns:a16="http://schemas.microsoft.com/office/drawing/2014/main" id="{9CBAD812-D47B-E299-C0B0-45EF8E5E89D8}"/>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6" name="Freeform 5">
              <a:extLst>
                <a:ext uri="{FF2B5EF4-FFF2-40B4-BE49-F238E27FC236}">
                  <a16:creationId xmlns:a16="http://schemas.microsoft.com/office/drawing/2014/main" id="{29E921A1-FB68-C466-981B-ACDA000F042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E03F9F8E-2F94-8F27-82A8-419F1504F50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94D16A74-A79E-AE32-EAAB-203ED726613B}"/>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1ED56139-80CA-E8F6-65FD-653898A66C2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E04BB3A7-941D-BCDB-84FD-043F3284B70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EF7D6C70-8C06-4722-3FE4-EF324DC78E2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4036601299"/>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preserve="1" userDrawn="1">
  <p:cSld name="Divider Photo layout">
    <p:bg>
      <p:bgPr>
        <a:solidFill>
          <a:schemeClr val="tx1"/>
        </a:solidFill>
        <a:effectLst/>
      </p:bgPr>
    </p:bg>
    <p:spTree>
      <p:nvGrpSpPr>
        <p:cNvPr id="1" name=""/>
        <p:cNvGrpSpPr/>
        <p:nvPr/>
      </p:nvGrpSpPr>
      <p:grpSpPr>
        <a:xfrm>
          <a:off x="0" y="0"/>
          <a:ext cx="0" cy="0"/>
          <a:chOff x="0" y="0"/>
          <a:chExt cx="0" cy="0"/>
        </a:xfrm>
      </p:grpSpPr>
      <p:sp>
        <p:nvSpPr>
          <p:cNvPr id="75" name="Picture Placeholder 74">
            <a:extLst>
              <a:ext uri="{FF2B5EF4-FFF2-40B4-BE49-F238E27FC236}">
                <a16:creationId xmlns:a16="http://schemas.microsoft.com/office/drawing/2014/main" id="{7ABE470B-D022-CBA9-71C5-445BC6D34583}"/>
              </a:ext>
            </a:extLst>
          </p:cNvPr>
          <p:cNvSpPr>
            <a:spLocks noGrp="1"/>
          </p:cNvSpPr>
          <p:nvPr>
            <p:ph type="pic" sz="quarter" idx="11"/>
          </p:nvPr>
        </p:nvSpPr>
        <p:spPr>
          <a:xfrm>
            <a:off x="0" y="-1461"/>
            <a:ext cx="12192000" cy="6859461"/>
          </a:xfrm>
          <a:custGeom>
            <a:avLst/>
            <a:gdLst>
              <a:gd name="connsiteX0" fmla="*/ 1417002 w 12192000"/>
              <a:gd name="connsiteY0" fmla="*/ 2153159 h 6859461"/>
              <a:gd name="connsiteX1" fmla="*/ 1417002 w 12192000"/>
              <a:gd name="connsiteY1" fmla="*/ 2392364 h 6859461"/>
              <a:gd name="connsiteX2" fmla="*/ 1519301 w 12192000"/>
              <a:gd name="connsiteY2" fmla="*/ 2392364 h 6859461"/>
              <a:gd name="connsiteX3" fmla="*/ 1519301 w 12192000"/>
              <a:gd name="connsiteY3" fmla="*/ 2153159 h 6859461"/>
              <a:gd name="connsiteX4" fmla="*/ 3242565 w 12192000"/>
              <a:gd name="connsiteY4" fmla="*/ 1437006 h 6859461"/>
              <a:gd name="connsiteX5" fmla="*/ 3242565 w 12192000"/>
              <a:gd name="connsiteY5" fmla="*/ 1676274 h 6859461"/>
              <a:gd name="connsiteX6" fmla="*/ 3344862 w 12192000"/>
              <a:gd name="connsiteY6" fmla="*/ 1676274 h 6859461"/>
              <a:gd name="connsiteX7" fmla="*/ 3344862 w 12192000"/>
              <a:gd name="connsiteY7" fmla="*/ 1437006 h 6859461"/>
              <a:gd name="connsiteX8" fmla="*/ 3683953 w 12192000"/>
              <a:gd name="connsiteY8" fmla="*/ 1196405 h 6859461"/>
              <a:gd name="connsiteX9" fmla="*/ 3684144 w 12192000"/>
              <a:gd name="connsiteY9" fmla="*/ 1196595 h 6859461"/>
              <a:gd name="connsiteX10" fmla="*/ 3683699 w 12192000"/>
              <a:gd name="connsiteY10" fmla="*/ 1196976 h 6859461"/>
              <a:gd name="connsiteX11" fmla="*/ 3683699 w 12192000"/>
              <a:gd name="connsiteY11" fmla="*/ 1437006 h 6859461"/>
              <a:gd name="connsiteX12" fmla="*/ 3785172 w 12192000"/>
              <a:gd name="connsiteY12" fmla="*/ 1437006 h 6859461"/>
              <a:gd name="connsiteX13" fmla="*/ 3785172 w 12192000"/>
              <a:gd name="connsiteY13" fmla="*/ 1196405 h 6859461"/>
              <a:gd name="connsiteX14" fmla="*/ 4288980 w 12192000"/>
              <a:gd name="connsiteY14" fmla="*/ 1196341 h 6859461"/>
              <a:gd name="connsiteX15" fmla="*/ 4288980 w 12192000"/>
              <a:gd name="connsiteY15" fmla="*/ 1435609 h 6859461"/>
              <a:gd name="connsiteX16" fmla="*/ 4470844 w 12192000"/>
              <a:gd name="connsiteY16" fmla="*/ 1435609 h 6859461"/>
              <a:gd name="connsiteX17" fmla="*/ 4470844 w 12192000"/>
              <a:gd name="connsiteY17" fmla="*/ 1196341 h 6859461"/>
              <a:gd name="connsiteX18" fmla="*/ 6176327 w 12192000"/>
              <a:gd name="connsiteY18" fmla="*/ 478029 h 6859461"/>
              <a:gd name="connsiteX19" fmla="*/ 6176327 w 12192000"/>
              <a:gd name="connsiteY19" fmla="*/ 717297 h 6859461"/>
              <a:gd name="connsiteX20" fmla="*/ 6278626 w 12192000"/>
              <a:gd name="connsiteY20" fmla="*/ 717297 h 6859461"/>
              <a:gd name="connsiteX21" fmla="*/ 6278626 w 12192000"/>
              <a:gd name="connsiteY21" fmla="*/ 478029 h 6859461"/>
              <a:gd name="connsiteX22" fmla="*/ 5047933 w 12192000"/>
              <a:gd name="connsiteY22" fmla="*/ 239268 h 6859461"/>
              <a:gd name="connsiteX23" fmla="*/ 5502529 w 12192000"/>
              <a:gd name="connsiteY23" fmla="*/ 239268 h 6859461"/>
              <a:gd name="connsiteX24" fmla="*/ 5502529 w 12192000"/>
              <a:gd name="connsiteY24" fmla="*/ 478536 h 6859461"/>
              <a:gd name="connsiteX25" fmla="*/ 5047933 w 12192000"/>
              <a:gd name="connsiteY25" fmla="*/ 478536 h 6859461"/>
              <a:gd name="connsiteX26" fmla="*/ 4763833 w 12192000"/>
              <a:gd name="connsiteY26" fmla="*/ 239268 h 6859461"/>
              <a:gd name="connsiteX27" fmla="*/ 4945698 w 12192000"/>
              <a:gd name="connsiteY27" fmla="*/ 239268 h 6859461"/>
              <a:gd name="connsiteX28" fmla="*/ 4945698 w 12192000"/>
              <a:gd name="connsiteY28" fmla="*/ 478536 h 6859461"/>
              <a:gd name="connsiteX29" fmla="*/ 4763833 w 12192000"/>
              <a:gd name="connsiteY29" fmla="*/ 478536 h 6859461"/>
              <a:gd name="connsiteX30" fmla="*/ 12184380 w 12192000"/>
              <a:gd name="connsiteY30" fmla="*/ 1461 h 6859461"/>
              <a:gd name="connsiteX31" fmla="*/ 12192000 w 12192000"/>
              <a:gd name="connsiteY31" fmla="*/ 1461 h 6859461"/>
              <a:gd name="connsiteX32" fmla="*/ 12192000 w 12192000"/>
              <a:gd name="connsiteY32" fmla="*/ 6859461 h 6859461"/>
              <a:gd name="connsiteX33" fmla="*/ 12184379 w 12192000"/>
              <a:gd name="connsiteY33" fmla="*/ 6859461 h 6859461"/>
              <a:gd name="connsiteX34" fmla="*/ 12184379 w 12192000"/>
              <a:gd name="connsiteY34" fmla="*/ 14187 h 6859461"/>
              <a:gd name="connsiteX35" fmla="*/ 6399149 w 12192000"/>
              <a:gd name="connsiteY35" fmla="*/ 1461 h 6859461"/>
              <a:gd name="connsiteX36" fmla="*/ 7742555 w 12192000"/>
              <a:gd name="connsiteY36" fmla="*/ 1461 h 6859461"/>
              <a:gd name="connsiteX37" fmla="*/ 7742555 w 12192000"/>
              <a:gd name="connsiteY37" fmla="*/ 239269 h 6859461"/>
              <a:gd name="connsiteX38" fmla="*/ 7844853 w 12192000"/>
              <a:gd name="connsiteY38" fmla="*/ 239269 h 6859461"/>
              <a:gd name="connsiteX39" fmla="*/ 7844853 w 12192000"/>
              <a:gd name="connsiteY39" fmla="*/ 1461 h 6859461"/>
              <a:gd name="connsiteX40" fmla="*/ 12184379 w 12192000"/>
              <a:gd name="connsiteY40" fmla="*/ 1461 h 6859461"/>
              <a:gd name="connsiteX41" fmla="*/ 12184379 w 12192000"/>
              <a:gd name="connsiteY41" fmla="*/ 14187 h 6859461"/>
              <a:gd name="connsiteX42" fmla="*/ 12184062 w 12192000"/>
              <a:gd name="connsiteY42" fmla="*/ 4121342 h 6859461"/>
              <a:gd name="connsiteX43" fmla="*/ 12179807 w 12192000"/>
              <a:gd name="connsiteY43" fmla="*/ 4121342 h 6859461"/>
              <a:gd name="connsiteX44" fmla="*/ 12179807 w 12192000"/>
              <a:gd name="connsiteY44" fmla="*/ 6855398 h 6859461"/>
              <a:gd name="connsiteX45" fmla="*/ 5270 w 12192000"/>
              <a:gd name="connsiteY45" fmla="*/ 6855398 h 6859461"/>
              <a:gd name="connsiteX46" fmla="*/ 5270 w 12192000"/>
              <a:gd name="connsiteY46" fmla="*/ 6849048 h 6859461"/>
              <a:gd name="connsiteX47" fmla="*/ 2095 w 12192000"/>
              <a:gd name="connsiteY47" fmla="*/ 6849048 h 6859461"/>
              <a:gd name="connsiteX48" fmla="*/ 2095 w 12192000"/>
              <a:gd name="connsiteY48" fmla="*/ 3780410 h 6859461"/>
              <a:gd name="connsiteX49" fmla="*/ 5270 w 12192000"/>
              <a:gd name="connsiteY49" fmla="*/ 3780410 h 6859461"/>
              <a:gd name="connsiteX50" fmla="*/ 5270 w 12192000"/>
              <a:gd name="connsiteY50" fmla="*/ 2631314 h 6859461"/>
              <a:gd name="connsiteX51" fmla="*/ 322770 w 12192000"/>
              <a:gd name="connsiteY51" fmla="*/ 2631314 h 6859461"/>
              <a:gd name="connsiteX52" fmla="*/ 322770 w 12192000"/>
              <a:gd name="connsiteY52" fmla="*/ 2392427 h 6859461"/>
              <a:gd name="connsiteX53" fmla="*/ 491680 w 12192000"/>
              <a:gd name="connsiteY53" fmla="*/ 2392427 h 6859461"/>
              <a:gd name="connsiteX54" fmla="*/ 491680 w 12192000"/>
              <a:gd name="connsiteY54" fmla="*/ 2153159 h 6859461"/>
              <a:gd name="connsiteX55" fmla="*/ 589343 w 12192000"/>
              <a:gd name="connsiteY55" fmla="*/ 2153159 h 6859461"/>
              <a:gd name="connsiteX56" fmla="*/ 589343 w 12192000"/>
              <a:gd name="connsiteY56" fmla="*/ 2392427 h 6859461"/>
              <a:gd name="connsiteX57" fmla="*/ 773620 w 12192000"/>
              <a:gd name="connsiteY57" fmla="*/ 2392427 h 6859461"/>
              <a:gd name="connsiteX58" fmla="*/ 773620 w 12192000"/>
              <a:gd name="connsiteY58" fmla="*/ 2631314 h 6859461"/>
              <a:gd name="connsiteX59" fmla="*/ 875030 w 12192000"/>
              <a:gd name="connsiteY59" fmla="*/ 2631314 h 6859461"/>
              <a:gd name="connsiteX60" fmla="*/ 875030 w 12192000"/>
              <a:gd name="connsiteY60" fmla="*/ 2392427 h 6859461"/>
              <a:gd name="connsiteX61" fmla="*/ 1055306 w 12192000"/>
              <a:gd name="connsiteY61" fmla="*/ 2392427 h 6859461"/>
              <a:gd name="connsiteX62" fmla="*/ 1055306 w 12192000"/>
              <a:gd name="connsiteY62" fmla="*/ 2153223 h 6859461"/>
              <a:gd name="connsiteX63" fmla="*/ 874903 w 12192000"/>
              <a:gd name="connsiteY63" fmla="*/ 2153223 h 6859461"/>
              <a:gd name="connsiteX64" fmla="*/ 874903 w 12192000"/>
              <a:gd name="connsiteY64" fmla="*/ 1913955 h 6859461"/>
              <a:gd name="connsiteX65" fmla="*/ 1711388 w 12192000"/>
              <a:gd name="connsiteY65" fmla="*/ 1913955 h 6859461"/>
              <a:gd name="connsiteX66" fmla="*/ 1711388 w 12192000"/>
              <a:gd name="connsiteY66" fmla="*/ 1675385 h 6859461"/>
              <a:gd name="connsiteX67" fmla="*/ 1967484 w 12192000"/>
              <a:gd name="connsiteY67" fmla="*/ 1675385 h 6859461"/>
              <a:gd name="connsiteX68" fmla="*/ 1967484 w 12192000"/>
              <a:gd name="connsiteY68" fmla="*/ 1436117 h 6859461"/>
              <a:gd name="connsiteX69" fmla="*/ 2149348 w 12192000"/>
              <a:gd name="connsiteY69" fmla="*/ 1436117 h 6859461"/>
              <a:gd name="connsiteX70" fmla="*/ 2149348 w 12192000"/>
              <a:gd name="connsiteY70" fmla="*/ 1675385 h 6859461"/>
              <a:gd name="connsiteX71" fmla="*/ 2052193 w 12192000"/>
              <a:gd name="connsiteY71" fmla="*/ 1675385 h 6859461"/>
              <a:gd name="connsiteX72" fmla="*/ 2052193 w 12192000"/>
              <a:gd name="connsiteY72" fmla="*/ 1914209 h 6859461"/>
              <a:gd name="connsiteX73" fmla="*/ 2333942 w 12192000"/>
              <a:gd name="connsiteY73" fmla="*/ 1914209 h 6859461"/>
              <a:gd name="connsiteX74" fmla="*/ 2333942 w 12192000"/>
              <a:gd name="connsiteY74" fmla="*/ 1436117 h 6859461"/>
              <a:gd name="connsiteX75" fmla="*/ 2880742 w 12192000"/>
              <a:gd name="connsiteY75" fmla="*/ 1436117 h 6859461"/>
              <a:gd name="connsiteX76" fmla="*/ 2880742 w 12192000"/>
              <a:gd name="connsiteY76" fmla="*/ 1196341 h 6859461"/>
              <a:gd name="connsiteX77" fmla="*/ 3297556 w 12192000"/>
              <a:gd name="connsiteY77" fmla="*/ 1196341 h 6859461"/>
              <a:gd name="connsiteX78" fmla="*/ 3297556 w 12192000"/>
              <a:gd name="connsiteY78" fmla="*/ 957073 h 6859461"/>
              <a:gd name="connsiteX79" fmla="*/ 3483737 w 12192000"/>
              <a:gd name="connsiteY79" fmla="*/ 957073 h 6859461"/>
              <a:gd name="connsiteX80" fmla="*/ 3483737 w 12192000"/>
              <a:gd name="connsiteY80" fmla="*/ 717297 h 6859461"/>
              <a:gd name="connsiteX81" fmla="*/ 3585146 w 12192000"/>
              <a:gd name="connsiteY81" fmla="*/ 717297 h 6859461"/>
              <a:gd name="connsiteX82" fmla="*/ 3585146 w 12192000"/>
              <a:gd name="connsiteY82" fmla="*/ 940563 h 6859461"/>
              <a:gd name="connsiteX83" fmla="*/ 3585146 w 12192000"/>
              <a:gd name="connsiteY83" fmla="*/ 957073 h 6859461"/>
              <a:gd name="connsiteX84" fmla="*/ 4034980 w 12192000"/>
              <a:gd name="connsiteY84" fmla="*/ 957073 h 6859461"/>
              <a:gd name="connsiteX85" fmla="*/ 4034980 w 12192000"/>
              <a:gd name="connsiteY85" fmla="*/ 1196341 h 6859461"/>
              <a:gd name="connsiteX86" fmla="*/ 4135629 w 12192000"/>
              <a:gd name="connsiteY86" fmla="*/ 1196341 h 6859461"/>
              <a:gd name="connsiteX87" fmla="*/ 4135629 w 12192000"/>
              <a:gd name="connsiteY87" fmla="*/ 957073 h 6859461"/>
              <a:gd name="connsiteX88" fmla="*/ 4344925 w 12192000"/>
              <a:gd name="connsiteY88" fmla="*/ 957073 h 6859461"/>
              <a:gd name="connsiteX89" fmla="*/ 4344925 w 12192000"/>
              <a:gd name="connsiteY89" fmla="*/ 717297 h 6859461"/>
              <a:gd name="connsiteX90" fmla="*/ 4926774 w 12192000"/>
              <a:gd name="connsiteY90" fmla="*/ 717297 h 6859461"/>
              <a:gd name="connsiteX91" fmla="*/ 4926774 w 12192000"/>
              <a:gd name="connsiteY91" fmla="*/ 956565 h 6859461"/>
              <a:gd name="connsiteX92" fmla="*/ 4926774 w 12192000"/>
              <a:gd name="connsiteY92" fmla="*/ 957073 h 6859461"/>
              <a:gd name="connsiteX93" fmla="*/ 5396104 w 12192000"/>
              <a:gd name="connsiteY93" fmla="*/ 957073 h 6859461"/>
              <a:gd name="connsiteX94" fmla="*/ 5396104 w 12192000"/>
              <a:gd name="connsiteY94" fmla="*/ 717805 h 6859461"/>
              <a:gd name="connsiteX95" fmla="*/ 5852795 w 12192000"/>
              <a:gd name="connsiteY95" fmla="*/ 717805 h 6859461"/>
              <a:gd name="connsiteX96" fmla="*/ 5852795 w 12192000"/>
              <a:gd name="connsiteY96" fmla="*/ 478537 h 6859461"/>
              <a:gd name="connsiteX97" fmla="*/ 5659311 w 12192000"/>
              <a:gd name="connsiteY97" fmla="*/ 478537 h 6859461"/>
              <a:gd name="connsiteX98" fmla="*/ 5659311 w 12192000"/>
              <a:gd name="connsiteY98" fmla="*/ 239269 h 6859461"/>
              <a:gd name="connsiteX99" fmla="*/ 6399149 w 12192000"/>
              <a:gd name="connsiteY99" fmla="*/ 239269 h 6859461"/>
              <a:gd name="connsiteX100" fmla="*/ 0 w 12192000"/>
              <a:gd name="connsiteY100" fmla="*/ 1461 h 6859461"/>
              <a:gd name="connsiteX101" fmla="*/ 1 w 12192000"/>
              <a:gd name="connsiteY101" fmla="*/ 1461 h 6859461"/>
              <a:gd name="connsiteX102" fmla="*/ 1 w 12192000"/>
              <a:gd name="connsiteY102" fmla="*/ 6859461 h 6859461"/>
              <a:gd name="connsiteX103" fmla="*/ 0 w 12192000"/>
              <a:gd name="connsiteY103" fmla="*/ 6859461 h 6859461"/>
              <a:gd name="connsiteX104" fmla="*/ 12184379 w 12192000"/>
              <a:gd name="connsiteY104" fmla="*/ 65 h 6859461"/>
              <a:gd name="connsiteX105" fmla="*/ 12184380 w 12192000"/>
              <a:gd name="connsiteY105" fmla="*/ 65 h 6859461"/>
              <a:gd name="connsiteX106" fmla="*/ 12184380 w 12192000"/>
              <a:gd name="connsiteY106" fmla="*/ 1461 h 6859461"/>
              <a:gd name="connsiteX107" fmla="*/ 12184379 w 12192000"/>
              <a:gd name="connsiteY107" fmla="*/ 1461 h 6859461"/>
              <a:gd name="connsiteX108" fmla="*/ 1 w 12192000"/>
              <a:gd name="connsiteY108" fmla="*/ 0 h 6859461"/>
              <a:gd name="connsiteX109" fmla="*/ 12184379 w 12192000"/>
              <a:gd name="connsiteY109" fmla="*/ 0 h 6859461"/>
              <a:gd name="connsiteX110" fmla="*/ 12184379 w 12192000"/>
              <a:gd name="connsiteY110" fmla="*/ 65 h 6859461"/>
              <a:gd name="connsiteX111" fmla="*/ 7844853 w 12192000"/>
              <a:gd name="connsiteY111" fmla="*/ 65 h 6859461"/>
              <a:gd name="connsiteX112" fmla="*/ 7844853 w 12192000"/>
              <a:gd name="connsiteY112" fmla="*/ 1461 h 6859461"/>
              <a:gd name="connsiteX113" fmla="*/ 7742555 w 12192000"/>
              <a:gd name="connsiteY113" fmla="*/ 1461 h 6859461"/>
              <a:gd name="connsiteX114" fmla="*/ 7742555 w 12192000"/>
              <a:gd name="connsiteY114" fmla="*/ 1 h 6859461"/>
              <a:gd name="connsiteX115" fmla="*/ 6399149 w 12192000"/>
              <a:gd name="connsiteY115" fmla="*/ 1 h 6859461"/>
              <a:gd name="connsiteX116" fmla="*/ 6399149 w 12192000"/>
              <a:gd name="connsiteY116" fmla="*/ 1461 h 6859461"/>
              <a:gd name="connsiteX117" fmla="*/ 1 w 12192000"/>
              <a:gd name="connsiteY117" fmla="*/ 1461 h 685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12192000" h="6859461">
                <a:moveTo>
                  <a:pt x="1417002" y="2153159"/>
                </a:moveTo>
                <a:lnTo>
                  <a:pt x="1417002" y="2392364"/>
                </a:lnTo>
                <a:lnTo>
                  <a:pt x="1519301" y="2392364"/>
                </a:lnTo>
                <a:lnTo>
                  <a:pt x="1519301" y="2153159"/>
                </a:lnTo>
                <a:close/>
                <a:moveTo>
                  <a:pt x="3242565" y="1437006"/>
                </a:moveTo>
                <a:lnTo>
                  <a:pt x="3242565" y="1676274"/>
                </a:lnTo>
                <a:lnTo>
                  <a:pt x="3344862" y="1676274"/>
                </a:lnTo>
                <a:lnTo>
                  <a:pt x="3344862" y="1437006"/>
                </a:lnTo>
                <a:close/>
                <a:moveTo>
                  <a:pt x="3683953" y="1196405"/>
                </a:moveTo>
                <a:lnTo>
                  <a:pt x="3684144" y="1196595"/>
                </a:lnTo>
                <a:lnTo>
                  <a:pt x="3683699" y="1196976"/>
                </a:lnTo>
                <a:lnTo>
                  <a:pt x="3683699" y="1437006"/>
                </a:lnTo>
                <a:lnTo>
                  <a:pt x="3785172" y="1437006"/>
                </a:lnTo>
                <a:lnTo>
                  <a:pt x="3785172" y="1196405"/>
                </a:lnTo>
                <a:close/>
                <a:moveTo>
                  <a:pt x="4288980" y="1196341"/>
                </a:moveTo>
                <a:lnTo>
                  <a:pt x="4288980" y="1435609"/>
                </a:lnTo>
                <a:lnTo>
                  <a:pt x="4470844" y="1435609"/>
                </a:lnTo>
                <a:lnTo>
                  <a:pt x="4470844" y="1196341"/>
                </a:lnTo>
                <a:close/>
                <a:moveTo>
                  <a:pt x="6176327" y="478029"/>
                </a:moveTo>
                <a:lnTo>
                  <a:pt x="6176327" y="717297"/>
                </a:lnTo>
                <a:lnTo>
                  <a:pt x="6278626" y="717297"/>
                </a:lnTo>
                <a:lnTo>
                  <a:pt x="6278626" y="478029"/>
                </a:lnTo>
                <a:close/>
                <a:moveTo>
                  <a:pt x="5047933" y="239268"/>
                </a:moveTo>
                <a:lnTo>
                  <a:pt x="5502529" y="239268"/>
                </a:lnTo>
                <a:lnTo>
                  <a:pt x="5502529" y="478536"/>
                </a:lnTo>
                <a:lnTo>
                  <a:pt x="5047933" y="478536"/>
                </a:lnTo>
                <a:close/>
                <a:moveTo>
                  <a:pt x="4763833" y="239268"/>
                </a:moveTo>
                <a:lnTo>
                  <a:pt x="4945698" y="239268"/>
                </a:lnTo>
                <a:lnTo>
                  <a:pt x="4945698" y="478536"/>
                </a:lnTo>
                <a:lnTo>
                  <a:pt x="4763833" y="478536"/>
                </a:lnTo>
                <a:close/>
                <a:moveTo>
                  <a:pt x="12184380" y="1461"/>
                </a:moveTo>
                <a:lnTo>
                  <a:pt x="12192000" y="1461"/>
                </a:lnTo>
                <a:lnTo>
                  <a:pt x="12192000" y="6859461"/>
                </a:lnTo>
                <a:lnTo>
                  <a:pt x="12184379" y="6859461"/>
                </a:lnTo>
                <a:lnTo>
                  <a:pt x="12184379" y="14187"/>
                </a:lnTo>
                <a:close/>
                <a:moveTo>
                  <a:pt x="6399149" y="1461"/>
                </a:moveTo>
                <a:lnTo>
                  <a:pt x="7742555" y="1461"/>
                </a:lnTo>
                <a:lnTo>
                  <a:pt x="7742555" y="239269"/>
                </a:lnTo>
                <a:lnTo>
                  <a:pt x="7844853" y="239269"/>
                </a:lnTo>
                <a:lnTo>
                  <a:pt x="7844853" y="1461"/>
                </a:lnTo>
                <a:lnTo>
                  <a:pt x="12184379" y="1461"/>
                </a:lnTo>
                <a:lnTo>
                  <a:pt x="12184379" y="14187"/>
                </a:lnTo>
                <a:lnTo>
                  <a:pt x="12184062" y="4121342"/>
                </a:lnTo>
                <a:lnTo>
                  <a:pt x="12179807" y="4121342"/>
                </a:lnTo>
                <a:lnTo>
                  <a:pt x="12179807" y="6855398"/>
                </a:lnTo>
                <a:lnTo>
                  <a:pt x="5270" y="6855398"/>
                </a:lnTo>
                <a:lnTo>
                  <a:pt x="5270" y="6849048"/>
                </a:lnTo>
                <a:lnTo>
                  <a:pt x="2095" y="6849048"/>
                </a:lnTo>
                <a:lnTo>
                  <a:pt x="2095" y="3780410"/>
                </a:lnTo>
                <a:lnTo>
                  <a:pt x="5270" y="3780410"/>
                </a:lnTo>
                <a:lnTo>
                  <a:pt x="5270" y="2631314"/>
                </a:lnTo>
                <a:lnTo>
                  <a:pt x="322770" y="2631314"/>
                </a:lnTo>
                <a:lnTo>
                  <a:pt x="322770" y="2392427"/>
                </a:lnTo>
                <a:lnTo>
                  <a:pt x="491680" y="2392427"/>
                </a:lnTo>
                <a:lnTo>
                  <a:pt x="491680" y="2153159"/>
                </a:lnTo>
                <a:lnTo>
                  <a:pt x="589343" y="2153159"/>
                </a:lnTo>
                <a:lnTo>
                  <a:pt x="589343" y="2392427"/>
                </a:lnTo>
                <a:lnTo>
                  <a:pt x="773620" y="2392427"/>
                </a:lnTo>
                <a:lnTo>
                  <a:pt x="773620" y="2631314"/>
                </a:lnTo>
                <a:lnTo>
                  <a:pt x="875030" y="2631314"/>
                </a:lnTo>
                <a:lnTo>
                  <a:pt x="875030" y="2392427"/>
                </a:lnTo>
                <a:lnTo>
                  <a:pt x="1055306" y="2392427"/>
                </a:lnTo>
                <a:lnTo>
                  <a:pt x="1055306" y="2153223"/>
                </a:lnTo>
                <a:lnTo>
                  <a:pt x="874903" y="2153223"/>
                </a:lnTo>
                <a:lnTo>
                  <a:pt x="874903" y="1913955"/>
                </a:lnTo>
                <a:lnTo>
                  <a:pt x="1711388" y="1913955"/>
                </a:lnTo>
                <a:lnTo>
                  <a:pt x="1711388" y="1675385"/>
                </a:lnTo>
                <a:lnTo>
                  <a:pt x="1967484" y="1675385"/>
                </a:lnTo>
                <a:lnTo>
                  <a:pt x="1967484" y="1436117"/>
                </a:lnTo>
                <a:lnTo>
                  <a:pt x="2149348" y="1436117"/>
                </a:lnTo>
                <a:lnTo>
                  <a:pt x="2149348" y="1675385"/>
                </a:lnTo>
                <a:lnTo>
                  <a:pt x="2052193" y="1675385"/>
                </a:lnTo>
                <a:lnTo>
                  <a:pt x="2052193" y="1914209"/>
                </a:lnTo>
                <a:cubicBezTo>
                  <a:pt x="2052193" y="1914209"/>
                  <a:pt x="2333942" y="1914209"/>
                  <a:pt x="2333942" y="1914209"/>
                </a:cubicBezTo>
                <a:lnTo>
                  <a:pt x="2333942" y="1436117"/>
                </a:lnTo>
                <a:lnTo>
                  <a:pt x="2880742" y="1436117"/>
                </a:lnTo>
                <a:lnTo>
                  <a:pt x="2880742" y="1196341"/>
                </a:lnTo>
                <a:lnTo>
                  <a:pt x="3297556" y="1196341"/>
                </a:lnTo>
                <a:lnTo>
                  <a:pt x="3297556" y="957073"/>
                </a:lnTo>
                <a:lnTo>
                  <a:pt x="3483737" y="957073"/>
                </a:lnTo>
                <a:lnTo>
                  <a:pt x="3483737" y="717297"/>
                </a:lnTo>
                <a:lnTo>
                  <a:pt x="3585146" y="717297"/>
                </a:lnTo>
                <a:lnTo>
                  <a:pt x="3585146" y="940563"/>
                </a:lnTo>
                <a:lnTo>
                  <a:pt x="3585146" y="957073"/>
                </a:lnTo>
                <a:lnTo>
                  <a:pt x="4034980" y="957073"/>
                </a:lnTo>
                <a:lnTo>
                  <a:pt x="4034980" y="1196341"/>
                </a:lnTo>
                <a:lnTo>
                  <a:pt x="4135629" y="1196341"/>
                </a:lnTo>
                <a:lnTo>
                  <a:pt x="4135629" y="957073"/>
                </a:lnTo>
                <a:lnTo>
                  <a:pt x="4344925" y="957073"/>
                </a:lnTo>
                <a:lnTo>
                  <a:pt x="4344925" y="717297"/>
                </a:lnTo>
                <a:lnTo>
                  <a:pt x="4926774" y="717297"/>
                </a:lnTo>
                <a:lnTo>
                  <a:pt x="4926774" y="956565"/>
                </a:lnTo>
                <a:lnTo>
                  <a:pt x="4926774" y="957073"/>
                </a:lnTo>
                <a:lnTo>
                  <a:pt x="5396104" y="957073"/>
                </a:lnTo>
                <a:lnTo>
                  <a:pt x="5396104" y="717805"/>
                </a:lnTo>
                <a:lnTo>
                  <a:pt x="5852795" y="717805"/>
                </a:lnTo>
                <a:lnTo>
                  <a:pt x="5852795" y="478537"/>
                </a:lnTo>
                <a:lnTo>
                  <a:pt x="5659311" y="478537"/>
                </a:lnTo>
                <a:lnTo>
                  <a:pt x="5659311" y="239269"/>
                </a:lnTo>
                <a:lnTo>
                  <a:pt x="6399149" y="239269"/>
                </a:lnTo>
                <a:close/>
                <a:moveTo>
                  <a:pt x="0" y="1461"/>
                </a:moveTo>
                <a:lnTo>
                  <a:pt x="1" y="1461"/>
                </a:lnTo>
                <a:lnTo>
                  <a:pt x="1" y="6859461"/>
                </a:lnTo>
                <a:lnTo>
                  <a:pt x="0" y="6859461"/>
                </a:lnTo>
                <a:close/>
                <a:moveTo>
                  <a:pt x="12184379" y="65"/>
                </a:moveTo>
                <a:lnTo>
                  <a:pt x="12184380" y="65"/>
                </a:lnTo>
                <a:lnTo>
                  <a:pt x="12184380" y="1461"/>
                </a:lnTo>
                <a:lnTo>
                  <a:pt x="12184379" y="1461"/>
                </a:lnTo>
                <a:close/>
                <a:moveTo>
                  <a:pt x="1" y="0"/>
                </a:moveTo>
                <a:lnTo>
                  <a:pt x="12184379" y="0"/>
                </a:lnTo>
                <a:lnTo>
                  <a:pt x="12184379" y="65"/>
                </a:lnTo>
                <a:lnTo>
                  <a:pt x="7844853" y="65"/>
                </a:lnTo>
                <a:lnTo>
                  <a:pt x="7844853" y="1461"/>
                </a:lnTo>
                <a:lnTo>
                  <a:pt x="7742555" y="1461"/>
                </a:lnTo>
                <a:lnTo>
                  <a:pt x="7742555" y="1"/>
                </a:lnTo>
                <a:lnTo>
                  <a:pt x="6399149" y="1"/>
                </a:lnTo>
                <a:lnTo>
                  <a:pt x="6399149" y="1461"/>
                </a:lnTo>
                <a:lnTo>
                  <a:pt x="1" y="1461"/>
                </a:lnTo>
                <a:close/>
              </a:path>
            </a:pathLst>
          </a:custGeom>
          <a:solidFill>
            <a:schemeClr val="tx1"/>
          </a:solidFill>
        </p:spPr>
        <p:txBody>
          <a:bodyPr wrap="square">
            <a:noAutofit/>
          </a:bodyPr>
          <a:lstStyle/>
          <a:p>
            <a:endParaRPr lang="en-US"/>
          </a:p>
        </p:txBody>
      </p:sp>
      <p:sp>
        <p:nvSpPr>
          <p:cNvPr id="3" name="Title Placeholder 13">
            <a:extLst>
              <a:ext uri="{FF2B5EF4-FFF2-40B4-BE49-F238E27FC236}">
                <a16:creationId xmlns:a16="http://schemas.microsoft.com/office/drawing/2014/main" id="{5175FC80-210B-5A2B-F6D8-D7C75DA4C1A6}"/>
              </a:ext>
            </a:extLst>
          </p:cNvPr>
          <p:cNvSpPr>
            <a:spLocks noGrp="1"/>
          </p:cNvSpPr>
          <p:nvPr>
            <p:ph type="title" hasCustomPrompt="1"/>
          </p:nvPr>
        </p:nvSpPr>
        <p:spPr>
          <a:xfrm>
            <a:off x="2616058" y="3009007"/>
            <a:ext cx="4319587" cy="1231106"/>
          </a:xfrm>
          <a:prstGeom prst="rect">
            <a:avLst/>
          </a:prstGeom>
        </p:spPr>
        <p:txBody>
          <a:bodyPr vert="horz" wrap="square" lIns="0" tIns="0" rIns="0" bIns="0" rtlCol="0" anchor="t" anchorCtr="0">
            <a:spAutoFit/>
          </a:bodyPr>
          <a:lstStyle>
            <a:lvl1pPr>
              <a:defRPr sz="4000">
                <a:solidFill>
                  <a:schemeClr val="bg1"/>
                </a:solidFill>
              </a:defRPr>
            </a:lvl1pPr>
          </a:lstStyle>
          <a:p>
            <a:r>
              <a:rPr lang="en-US"/>
              <a:t>Title slide</a:t>
            </a:r>
            <a:br>
              <a:rPr lang="en-US"/>
            </a:br>
            <a:r>
              <a:rPr lang="en-US"/>
              <a:t>Max. two lines</a:t>
            </a:r>
            <a:endParaRPr lang="en-GB"/>
          </a:p>
        </p:txBody>
      </p:sp>
      <p:sp>
        <p:nvSpPr>
          <p:cNvPr id="4" name="Rectangle 3">
            <a:extLst>
              <a:ext uri="{FF2B5EF4-FFF2-40B4-BE49-F238E27FC236}">
                <a16:creationId xmlns:a16="http://schemas.microsoft.com/office/drawing/2014/main" id="{6E50E2FF-EA26-870F-B676-8DAF035F3075}"/>
              </a:ext>
            </a:extLst>
          </p:cNvPr>
          <p:cNvSpPr/>
          <p:nvPr userDrawn="1"/>
        </p:nvSpPr>
        <p:spPr>
          <a:xfrm>
            <a:off x="8075966" y="-1070925"/>
            <a:ext cx="4116033" cy="89998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0" indent="0" algn="l">
              <a:buFont typeface="+mj-lt"/>
              <a:buNone/>
            </a:pPr>
            <a:r>
              <a:rPr lang="en-US" sz="1400" b="0">
                <a:solidFill>
                  <a:srgbClr val="E40046"/>
                </a:solidFill>
              </a:rPr>
              <a:t>Either use photo dividers or colour dividers don’t mix and match</a:t>
            </a: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3465296839"/>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preserve="1" userDrawn="1">
  <p:cSld name="10_Title Only">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id="{6BE8D818-BF4A-6255-2C9D-8D2A2D00690E}"/>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r="1592" b="1592"/>
          <a:stretch/>
        </p:blipFill>
        <p:spPr>
          <a:xfrm>
            <a:off x="0" y="0"/>
            <a:ext cx="12192000" cy="6858000"/>
          </a:xfrm>
          <a:prstGeom prst="rect">
            <a:avLst/>
          </a:prstGeom>
        </p:spPr>
      </p:pic>
      <p:sp>
        <p:nvSpPr>
          <p:cNvPr id="7" name="Title Placeholder 13">
            <a:extLst>
              <a:ext uri="{FF2B5EF4-FFF2-40B4-BE49-F238E27FC236}">
                <a16:creationId xmlns:a16="http://schemas.microsoft.com/office/drawing/2014/main" id="{104D388C-C8C9-153D-E99E-4E8009911BDD}"/>
              </a:ext>
            </a:extLst>
          </p:cNvPr>
          <p:cNvSpPr>
            <a:spLocks noGrp="1"/>
          </p:cNvSpPr>
          <p:nvPr>
            <p:ph type="title" hasCustomPrompt="1"/>
          </p:nvPr>
        </p:nvSpPr>
        <p:spPr>
          <a:xfrm>
            <a:off x="5316538" y="1160463"/>
            <a:ext cx="6119811"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sp>
        <p:nvSpPr>
          <p:cNvPr id="6" name="Rectangle 5">
            <a:extLst>
              <a:ext uri="{FF2B5EF4-FFF2-40B4-BE49-F238E27FC236}">
                <a16:creationId xmlns:a16="http://schemas.microsoft.com/office/drawing/2014/main" id="{EC46EC70-B8F1-8496-9C2F-8EE6ADB52465}"/>
              </a:ext>
            </a:extLst>
          </p:cNvPr>
          <p:cNvSpPr/>
          <p:nvPr userDrawn="1"/>
        </p:nvSpPr>
        <p:spPr>
          <a:xfrm>
            <a:off x="8075966" y="-1070925"/>
            <a:ext cx="4116033" cy="89998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0" indent="0" algn="l">
              <a:buFont typeface="+mj-lt"/>
              <a:buNone/>
            </a:pPr>
            <a:r>
              <a:rPr lang="en-US" sz="1400" b="0">
                <a:solidFill>
                  <a:srgbClr val="E40046"/>
                </a:solidFill>
              </a:rPr>
              <a:t>xxx</a:t>
            </a:r>
          </a:p>
          <a:p>
            <a:pPr marL="0" indent="0" algn="l">
              <a:buFont typeface="+mj-lt"/>
              <a:buNone/>
            </a:pPr>
            <a:endParaRPr lang="en-US" sz="1800" b="0">
              <a:solidFill>
                <a:srgbClr val="E40046"/>
              </a:solidFill>
            </a:endParaRPr>
          </a:p>
        </p:txBody>
      </p:sp>
      <p:sp>
        <p:nvSpPr>
          <p:cNvPr id="9" name="Slide Number Placeholder 2">
            <a:extLst>
              <a:ext uri="{FF2B5EF4-FFF2-40B4-BE49-F238E27FC236}">
                <a16:creationId xmlns:a16="http://schemas.microsoft.com/office/drawing/2014/main" id="{A3A49431-06D5-AE22-11F4-C7FE14BF1690}"/>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1"/>
                </a:solidFill>
              </a:defRPr>
            </a:lvl1pPr>
          </a:lstStyle>
          <a:p>
            <a:pPr algn="r"/>
            <a:r>
              <a:rPr lang="en-GB"/>
              <a:t>RSM | </a:t>
            </a:r>
            <a:fld id="{D3664AF6-26E3-4378-990F-C4F4E21208D6}" type="slidenum">
              <a:rPr smtClean="0"/>
              <a:pPr algn="r"/>
              <a:t>‹#›</a:t>
            </a:fld>
            <a:endParaRPr/>
          </a:p>
        </p:txBody>
      </p:sp>
      <p:grpSp>
        <p:nvGrpSpPr>
          <p:cNvPr id="24" name="Group 23">
            <a:extLst>
              <a:ext uri="{FF2B5EF4-FFF2-40B4-BE49-F238E27FC236}">
                <a16:creationId xmlns:a16="http://schemas.microsoft.com/office/drawing/2014/main" id="{0A0D3B85-ED5B-1E3D-DFC6-A1D7FF6706C3}"/>
              </a:ext>
            </a:extLst>
          </p:cNvPr>
          <p:cNvGrpSpPr/>
          <p:nvPr userDrawn="1"/>
        </p:nvGrpSpPr>
        <p:grpSpPr>
          <a:xfrm>
            <a:off x="10863102" y="309052"/>
            <a:ext cx="911847" cy="382707"/>
            <a:chOff x="7459170" y="481236"/>
            <a:chExt cx="2697427" cy="1132124"/>
          </a:xfrm>
          <a:solidFill>
            <a:schemeClr val="bg1"/>
          </a:solidFill>
        </p:grpSpPr>
        <p:sp>
          <p:nvSpPr>
            <p:cNvPr id="25" name="Freeform 24">
              <a:extLst>
                <a:ext uri="{FF2B5EF4-FFF2-40B4-BE49-F238E27FC236}">
                  <a16:creationId xmlns:a16="http://schemas.microsoft.com/office/drawing/2014/main" id="{B580446A-1135-33B9-3FAD-2870149BBF3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C26B99C1-1718-1756-8D39-8FEFE2C8793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E66819A6-6CA6-261D-3477-D0DA1E11900A}"/>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8BF64F8-020F-932B-8EC5-818FBB297D02}"/>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4AA0F19-F799-C1C5-BB29-45EC36C8A9A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3489BCCD-110C-3447-0F8C-8E6174676DA7}"/>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A7FFDC9A-C4BA-580D-027F-A202C844C3F6}"/>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74794408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p:cSld name="Six point icon layout 1">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a:xfrm>
            <a:off x="815975" y="713232"/>
            <a:ext cx="10620375" cy="553998"/>
          </a:xfrm>
        </p:spPr>
        <p:txBody>
          <a:bodyPr/>
          <a:lstStyle>
            <a:lvl1pPr marL="0" indent="0">
              <a:buFont typeface="Arial" panose="020B0604020202020204" pitchFamily="34" charset="0"/>
              <a:buNone/>
              <a:defRPr/>
            </a:lvl1pPr>
          </a:lstStyle>
          <a:p>
            <a:r>
              <a:rPr lang="en-US"/>
              <a:t>Six point icon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normAutofit/>
          </a:bodyPr>
          <a:lstStyle>
            <a:lvl1pPr marL="0" indent="0">
              <a:spcBef>
                <a:spcPts val="0"/>
              </a:spcBef>
              <a:buNone/>
              <a:defRPr sz="2000">
                <a:solidFill>
                  <a:schemeClr val="tx1"/>
                </a:solidFill>
              </a:defRPr>
            </a:lvl1pPr>
          </a:lstStyle>
          <a:p>
            <a:pPr lvl="0"/>
            <a:r>
              <a:rPr lang="en-US"/>
              <a:t>Click to add subheading</a:t>
            </a:r>
            <a:endParaRPr lang="en-GB"/>
          </a:p>
        </p:txBody>
      </p:sp>
      <p:sp>
        <p:nvSpPr>
          <p:cNvPr id="9" name="Rectangle 8">
            <a:extLst>
              <a:ext uri="{FF2B5EF4-FFF2-40B4-BE49-F238E27FC236}">
                <a16:creationId xmlns:a16="http://schemas.microsoft.com/office/drawing/2014/main" id="{AA476CAA-FCE8-30B5-2EC0-97B880FF579B}"/>
              </a:ext>
            </a:extLst>
          </p:cNvPr>
          <p:cNvSpPr/>
          <p:nvPr/>
        </p:nvSpPr>
        <p:spPr>
          <a:xfrm>
            <a:off x="798406" y="2305563"/>
            <a:ext cx="3420383" cy="161913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10" name="Rectangle 9">
            <a:extLst>
              <a:ext uri="{FF2B5EF4-FFF2-40B4-BE49-F238E27FC236}">
                <a16:creationId xmlns:a16="http://schemas.microsoft.com/office/drawing/2014/main" id="{EB38A922-4548-C260-60E7-299A751FDD43}"/>
              </a:ext>
            </a:extLst>
          </p:cNvPr>
          <p:cNvSpPr/>
          <p:nvPr/>
        </p:nvSpPr>
        <p:spPr>
          <a:xfrm>
            <a:off x="4399876" y="2294385"/>
            <a:ext cx="3420384" cy="1619131"/>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13" name="Rectangle 12">
            <a:extLst>
              <a:ext uri="{FF2B5EF4-FFF2-40B4-BE49-F238E27FC236}">
                <a16:creationId xmlns:a16="http://schemas.microsoft.com/office/drawing/2014/main" id="{C33FDFC5-09A5-5FDB-AF24-747A5A3BF13B}"/>
              </a:ext>
            </a:extLst>
          </p:cNvPr>
          <p:cNvSpPr/>
          <p:nvPr/>
        </p:nvSpPr>
        <p:spPr>
          <a:xfrm>
            <a:off x="7999815" y="2294387"/>
            <a:ext cx="3420383" cy="161913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33" name="Rectangle 32">
            <a:extLst>
              <a:ext uri="{FF2B5EF4-FFF2-40B4-BE49-F238E27FC236}">
                <a16:creationId xmlns:a16="http://schemas.microsoft.com/office/drawing/2014/main" id="{FD9BCE3B-4762-C661-5C9C-B1DC7338A906}"/>
              </a:ext>
            </a:extLst>
          </p:cNvPr>
          <p:cNvSpPr/>
          <p:nvPr/>
        </p:nvSpPr>
        <p:spPr>
          <a:xfrm>
            <a:off x="798406" y="4621186"/>
            <a:ext cx="3420383" cy="161913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34" name="Rectangle 33">
            <a:extLst>
              <a:ext uri="{FF2B5EF4-FFF2-40B4-BE49-F238E27FC236}">
                <a16:creationId xmlns:a16="http://schemas.microsoft.com/office/drawing/2014/main" id="{AB27F634-EA99-ADA0-5E61-EAECABCE616B}"/>
              </a:ext>
            </a:extLst>
          </p:cNvPr>
          <p:cNvSpPr/>
          <p:nvPr/>
        </p:nvSpPr>
        <p:spPr>
          <a:xfrm>
            <a:off x="4399876" y="4610008"/>
            <a:ext cx="3420384" cy="1619131"/>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35" name="Rectangle 34">
            <a:extLst>
              <a:ext uri="{FF2B5EF4-FFF2-40B4-BE49-F238E27FC236}">
                <a16:creationId xmlns:a16="http://schemas.microsoft.com/office/drawing/2014/main" id="{64815B70-89FD-3B70-3021-124D4CD37A57}"/>
              </a:ext>
            </a:extLst>
          </p:cNvPr>
          <p:cNvSpPr/>
          <p:nvPr/>
        </p:nvSpPr>
        <p:spPr>
          <a:xfrm>
            <a:off x="7999815" y="4610010"/>
            <a:ext cx="3420383" cy="161913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grpSp>
        <p:nvGrpSpPr>
          <p:cNvPr id="4" name="Group 3">
            <a:extLst>
              <a:ext uri="{FF2B5EF4-FFF2-40B4-BE49-F238E27FC236}">
                <a16:creationId xmlns:a16="http://schemas.microsoft.com/office/drawing/2014/main" id="{B129E26F-9EAB-58D3-8BE0-92C03DF5A2BE}"/>
              </a:ext>
            </a:extLst>
          </p:cNvPr>
          <p:cNvGrpSpPr/>
          <p:nvPr/>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F44F31B5-8718-3887-8455-0C4D82DCE0E5}"/>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6" name="Freeform 11">
              <a:extLst>
                <a:ext uri="{FF2B5EF4-FFF2-40B4-BE49-F238E27FC236}">
                  <a16:creationId xmlns:a16="http://schemas.microsoft.com/office/drawing/2014/main" id="{06D35238-23F4-33D4-1EDE-A5EC646B385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7" name="Freeform 14">
              <a:extLst>
                <a:ext uri="{FF2B5EF4-FFF2-40B4-BE49-F238E27FC236}">
                  <a16:creationId xmlns:a16="http://schemas.microsoft.com/office/drawing/2014/main" id="{951156DB-A119-30DD-5690-646CD07B179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18">
              <a:extLst>
                <a:ext uri="{FF2B5EF4-FFF2-40B4-BE49-F238E27FC236}">
                  <a16:creationId xmlns:a16="http://schemas.microsoft.com/office/drawing/2014/main" id="{44D44C40-4BEE-DF0F-8069-4F8CF8A6208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19">
              <a:extLst>
                <a:ext uri="{FF2B5EF4-FFF2-40B4-BE49-F238E27FC236}">
                  <a16:creationId xmlns:a16="http://schemas.microsoft.com/office/drawing/2014/main" id="{A470B8EA-00D8-B354-6715-A4E247A5BDA6}"/>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20">
              <a:extLst>
                <a:ext uri="{FF2B5EF4-FFF2-40B4-BE49-F238E27FC236}">
                  <a16:creationId xmlns:a16="http://schemas.microsoft.com/office/drawing/2014/main" id="{07203667-8CB8-016A-6E7B-2EA806BCD27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23">
              <a:extLst>
                <a:ext uri="{FF2B5EF4-FFF2-40B4-BE49-F238E27FC236}">
                  <a16:creationId xmlns:a16="http://schemas.microsoft.com/office/drawing/2014/main" id="{140E4CA0-D346-AA87-2C43-A3ED361B273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15" name="Content Placeholder 17">
            <a:extLst>
              <a:ext uri="{FF2B5EF4-FFF2-40B4-BE49-F238E27FC236}">
                <a16:creationId xmlns:a16="http://schemas.microsoft.com/office/drawing/2014/main" id="{507CF293-82B2-2553-9CB4-53B3510DA440}"/>
              </a:ext>
            </a:extLst>
          </p:cNvPr>
          <p:cNvSpPr>
            <a:spLocks noGrp="1"/>
          </p:cNvSpPr>
          <p:nvPr>
            <p:ph sz="quarter" idx="28"/>
          </p:nvPr>
        </p:nvSpPr>
        <p:spPr>
          <a:xfrm>
            <a:off x="1060797" y="2971800"/>
            <a:ext cx="2895600" cy="914400"/>
          </a:xfrm>
        </p:spPr>
        <p:txBody>
          <a:bodyPr>
            <a:normAutofit/>
          </a:bodyPr>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17" name="Content Placeholder 17">
            <a:extLst>
              <a:ext uri="{FF2B5EF4-FFF2-40B4-BE49-F238E27FC236}">
                <a16:creationId xmlns:a16="http://schemas.microsoft.com/office/drawing/2014/main" id="{49B3E4DB-7B17-5703-2C86-C0517B809D75}"/>
              </a:ext>
            </a:extLst>
          </p:cNvPr>
          <p:cNvSpPr>
            <a:spLocks noGrp="1"/>
          </p:cNvSpPr>
          <p:nvPr>
            <p:ph sz="quarter" idx="29"/>
          </p:nvPr>
        </p:nvSpPr>
        <p:spPr>
          <a:xfrm>
            <a:off x="4662268" y="2971800"/>
            <a:ext cx="2895600" cy="914400"/>
          </a:xfrm>
        </p:spPr>
        <p:txBody>
          <a:bodyPr>
            <a:normAutofit/>
          </a:bodyPr>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19" name="Content Placeholder 17">
            <a:extLst>
              <a:ext uri="{FF2B5EF4-FFF2-40B4-BE49-F238E27FC236}">
                <a16:creationId xmlns:a16="http://schemas.microsoft.com/office/drawing/2014/main" id="{3F2E12E9-000A-1C62-045F-8E0C4592DF38}"/>
              </a:ext>
            </a:extLst>
          </p:cNvPr>
          <p:cNvSpPr>
            <a:spLocks noGrp="1"/>
          </p:cNvSpPr>
          <p:nvPr>
            <p:ph sz="quarter" idx="30"/>
          </p:nvPr>
        </p:nvSpPr>
        <p:spPr>
          <a:xfrm>
            <a:off x="8262206" y="2971800"/>
            <a:ext cx="2895600" cy="914400"/>
          </a:xfrm>
        </p:spPr>
        <p:txBody>
          <a:bodyPr>
            <a:normAutofit/>
          </a:bodyPr>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20" name="Content Placeholder 17">
            <a:extLst>
              <a:ext uri="{FF2B5EF4-FFF2-40B4-BE49-F238E27FC236}">
                <a16:creationId xmlns:a16="http://schemas.microsoft.com/office/drawing/2014/main" id="{3A133F4A-C038-E46D-ACBC-86DA92315A06}"/>
              </a:ext>
            </a:extLst>
          </p:cNvPr>
          <p:cNvSpPr>
            <a:spLocks noGrp="1"/>
          </p:cNvSpPr>
          <p:nvPr>
            <p:ph sz="quarter" idx="31"/>
          </p:nvPr>
        </p:nvSpPr>
        <p:spPr>
          <a:xfrm>
            <a:off x="1060797" y="5334000"/>
            <a:ext cx="2895600" cy="914400"/>
          </a:xfrm>
        </p:spPr>
        <p:txBody>
          <a:bodyPr>
            <a:normAutofit/>
          </a:bodyPr>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21" name="Content Placeholder 17">
            <a:extLst>
              <a:ext uri="{FF2B5EF4-FFF2-40B4-BE49-F238E27FC236}">
                <a16:creationId xmlns:a16="http://schemas.microsoft.com/office/drawing/2014/main" id="{44520777-9668-5C19-10E1-8DD40008DFCB}"/>
              </a:ext>
            </a:extLst>
          </p:cNvPr>
          <p:cNvSpPr>
            <a:spLocks noGrp="1"/>
          </p:cNvSpPr>
          <p:nvPr>
            <p:ph sz="quarter" idx="32"/>
          </p:nvPr>
        </p:nvSpPr>
        <p:spPr>
          <a:xfrm>
            <a:off x="4662268" y="5334000"/>
            <a:ext cx="2895600" cy="914400"/>
          </a:xfrm>
        </p:spPr>
        <p:txBody>
          <a:bodyPr>
            <a:normAutofit/>
          </a:bodyPr>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22" name="Content Placeholder 17">
            <a:extLst>
              <a:ext uri="{FF2B5EF4-FFF2-40B4-BE49-F238E27FC236}">
                <a16:creationId xmlns:a16="http://schemas.microsoft.com/office/drawing/2014/main" id="{A4771364-36EB-2F78-E541-65F9BE13D657}"/>
              </a:ext>
            </a:extLst>
          </p:cNvPr>
          <p:cNvSpPr>
            <a:spLocks noGrp="1"/>
          </p:cNvSpPr>
          <p:nvPr>
            <p:ph sz="quarter" idx="33"/>
          </p:nvPr>
        </p:nvSpPr>
        <p:spPr>
          <a:xfrm>
            <a:off x="8262206" y="5334000"/>
            <a:ext cx="2895600" cy="914400"/>
          </a:xfrm>
        </p:spPr>
        <p:txBody>
          <a:bodyPr>
            <a:normAutofit/>
          </a:bodyPr>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23" name="Text Placeholder 17">
            <a:extLst>
              <a:ext uri="{FF2B5EF4-FFF2-40B4-BE49-F238E27FC236}">
                <a16:creationId xmlns:a16="http://schemas.microsoft.com/office/drawing/2014/main" id="{0C2296F3-97E3-3D08-B312-7B7A681229D9}"/>
              </a:ext>
            </a:extLst>
          </p:cNvPr>
          <p:cNvSpPr>
            <a:spLocks noGrp="1"/>
          </p:cNvSpPr>
          <p:nvPr>
            <p:ph type="body" sz="quarter" idx="20" hasCustomPrompt="1"/>
          </p:nvPr>
        </p:nvSpPr>
        <p:spPr>
          <a:xfrm>
            <a:off x="2024410" y="1828800"/>
            <a:ext cx="968375" cy="876149"/>
          </a:xfrm>
          <a:solidFill>
            <a:schemeClr val="accent1"/>
          </a:solidFill>
        </p:spPr>
        <p:txBody>
          <a:bodyPr anchor="ctr" anchorCtr="0">
            <a:normAutofit/>
          </a:bodyPr>
          <a:lstStyle>
            <a:lvl1pPr marL="0" indent="0" algn="ctr">
              <a:buNone/>
              <a:defRPr sz="3600">
                <a:solidFill>
                  <a:schemeClr val="bg1"/>
                </a:solidFill>
              </a:defRPr>
            </a:lvl1pPr>
          </a:lstStyle>
          <a:p>
            <a:pPr lvl="0"/>
            <a:r>
              <a:rPr lang="en-US"/>
              <a:t>01</a:t>
            </a:r>
          </a:p>
        </p:txBody>
      </p:sp>
      <p:sp>
        <p:nvSpPr>
          <p:cNvPr id="25" name="Text Placeholder 17">
            <a:extLst>
              <a:ext uri="{FF2B5EF4-FFF2-40B4-BE49-F238E27FC236}">
                <a16:creationId xmlns:a16="http://schemas.microsoft.com/office/drawing/2014/main" id="{B892BF8A-A21A-A60B-7F1D-742F14DBD6CB}"/>
              </a:ext>
            </a:extLst>
          </p:cNvPr>
          <p:cNvSpPr>
            <a:spLocks noGrp="1"/>
          </p:cNvSpPr>
          <p:nvPr>
            <p:ph type="body" sz="quarter" idx="21" hasCustomPrompt="1"/>
          </p:nvPr>
        </p:nvSpPr>
        <p:spPr>
          <a:xfrm>
            <a:off x="2024410" y="4152900"/>
            <a:ext cx="968375" cy="876149"/>
          </a:xfrm>
          <a:solidFill>
            <a:schemeClr val="tx2"/>
          </a:solidFill>
        </p:spPr>
        <p:txBody>
          <a:bodyPr anchor="ctr" anchorCtr="0">
            <a:normAutofit/>
          </a:bodyPr>
          <a:lstStyle>
            <a:lvl1pPr marL="0" indent="0" algn="ctr">
              <a:buNone/>
              <a:defRPr sz="3600">
                <a:solidFill>
                  <a:schemeClr val="bg1"/>
                </a:solidFill>
              </a:defRPr>
            </a:lvl1pPr>
          </a:lstStyle>
          <a:p>
            <a:pPr lvl="0"/>
            <a:r>
              <a:rPr lang="en-US"/>
              <a:t>04</a:t>
            </a:r>
          </a:p>
        </p:txBody>
      </p:sp>
      <p:sp>
        <p:nvSpPr>
          <p:cNvPr id="26" name="Text Placeholder 17">
            <a:extLst>
              <a:ext uri="{FF2B5EF4-FFF2-40B4-BE49-F238E27FC236}">
                <a16:creationId xmlns:a16="http://schemas.microsoft.com/office/drawing/2014/main" id="{45CC45AD-038B-28ED-5576-212A90FD942B}"/>
              </a:ext>
            </a:extLst>
          </p:cNvPr>
          <p:cNvSpPr>
            <a:spLocks noGrp="1"/>
          </p:cNvSpPr>
          <p:nvPr>
            <p:ph type="body" sz="quarter" idx="22" hasCustomPrompt="1"/>
          </p:nvPr>
        </p:nvSpPr>
        <p:spPr>
          <a:xfrm>
            <a:off x="5625881" y="1828800"/>
            <a:ext cx="968375" cy="876149"/>
          </a:xfrm>
          <a:solidFill>
            <a:schemeClr val="accent2"/>
          </a:solidFill>
        </p:spPr>
        <p:txBody>
          <a:bodyPr anchor="ctr" anchorCtr="0">
            <a:normAutofit/>
          </a:bodyPr>
          <a:lstStyle>
            <a:lvl1pPr marL="0" indent="0" algn="ctr">
              <a:buNone/>
              <a:defRPr sz="3600">
                <a:solidFill>
                  <a:schemeClr val="bg1"/>
                </a:solidFill>
              </a:defRPr>
            </a:lvl1pPr>
          </a:lstStyle>
          <a:p>
            <a:pPr lvl="0"/>
            <a:r>
              <a:rPr lang="en-US"/>
              <a:t>02</a:t>
            </a:r>
          </a:p>
        </p:txBody>
      </p:sp>
      <p:sp>
        <p:nvSpPr>
          <p:cNvPr id="28" name="Text Placeholder 17">
            <a:extLst>
              <a:ext uri="{FF2B5EF4-FFF2-40B4-BE49-F238E27FC236}">
                <a16:creationId xmlns:a16="http://schemas.microsoft.com/office/drawing/2014/main" id="{7C4F7A3E-DE53-3FD9-F959-0706AC28E53B}"/>
              </a:ext>
            </a:extLst>
          </p:cNvPr>
          <p:cNvSpPr>
            <a:spLocks noGrp="1"/>
          </p:cNvSpPr>
          <p:nvPr>
            <p:ph type="body" sz="quarter" idx="23" hasCustomPrompt="1"/>
          </p:nvPr>
        </p:nvSpPr>
        <p:spPr>
          <a:xfrm>
            <a:off x="5625881" y="4152900"/>
            <a:ext cx="968375" cy="876149"/>
          </a:xfrm>
          <a:solidFill>
            <a:schemeClr val="accent3"/>
          </a:solidFill>
        </p:spPr>
        <p:txBody>
          <a:bodyPr anchor="ctr" anchorCtr="0">
            <a:normAutofit/>
          </a:bodyPr>
          <a:lstStyle>
            <a:lvl1pPr marL="0" indent="0" algn="ctr">
              <a:buNone/>
              <a:defRPr sz="3600">
                <a:solidFill>
                  <a:schemeClr val="bg1"/>
                </a:solidFill>
              </a:defRPr>
            </a:lvl1pPr>
          </a:lstStyle>
          <a:p>
            <a:pPr lvl="0"/>
            <a:r>
              <a:rPr lang="en-US"/>
              <a:t>05</a:t>
            </a:r>
          </a:p>
        </p:txBody>
      </p:sp>
      <p:sp>
        <p:nvSpPr>
          <p:cNvPr id="29" name="Text Placeholder 17">
            <a:extLst>
              <a:ext uri="{FF2B5EF4-FFF2-40B4-BE49-F238E27FC236}">
                <a16:creationId xmlns:a16="http://schemas.microsoft.com/office/drawing/2014/main" id="{73807D8F-A4AF-308B-C9FA-CC87CADB8E3A}"/>
              </a:ext>
            </a:extLst>
          </p:cNvPr>
          <p:cNvSpPr>
            <a:spLocks noGrp="1"/>
          </p:cNvSpPr>
          <p:nvPr>
            <p:ph type="body" sz="quarter" idx="24" hasCustomPrompt="1"/>
          </p:nvPr>
        </p:nvSpPr>
        <p:spPr>
          <a:xfrm>
            <a:off x="9225819" y="1828800"/>
            <a:ext cx="968375" cy="876149"/>
          </a:xfrm>
          <a:solidFill>
            <a:schemeClr val="accent3"/>
          </a:solidFill>
        </p:spPr>
        <p:txBody>
          <a:bodyPr anchor="ctr" anchorCtr="0">
            <a:normAutofit/>
          </a:bodyPr>
          <a:lstStyle>
            <a:lvl1pPr marL="0" indent="0" algn="ctr">
              <a:buNone/>
              <a:defRPr sz="3600">
                <a:solidFill>
                  <a:schemeClr val="bg1"/>
                </a:solidFill>
              </a:defRPr>
            </a:lvl1pPr>
          </a:lstStyle>
          <a:p>
            <a:pPr lvl="0"/>
            <a:r>
              <a:rPr lang="en-US"/>
              <a:t>03</a:t>
            </a:r>
          </a:p>
        </p:txBody>
      </p:sp>
      <p:sp>
        <p:nvSpPr>
          <p:cNvPr id="30" name="Text Placeholder 17">
            <a:extLst>
              <a:ext uri="{FF2B5EF4-FFF2-40B4-BE49-F238E27FC236}">
                <a16:creationId xmlns:a16="http://schemas.microsoft.com/office/drawing/2014/main" id="{D46224F1-C598-EFF0-506D-47E364716934}"/>
              </a:ext>
            </a:extLst>
          </p:cNvPr>
          <p:cNvSpPr>
            <a:spLocks noGrp="1"/>
          </p:cNvSpPr>
          <p:nvPr>
            <p:ph type="body" sz="quarter" idx="34" hasCustomPrompt="1"/>
          </p:nvPr>
        </p:nvSpPr>
        <p:spPr>
          <a:xfrm>
            <a:off x="9225819" y="4152900"/>
            <a:ext cx="968375" cy="876149"/>
          </a:xfrm>
          <a:solidFill>
            <a:schemeClr val="accent1"/>
          </a:solidFill>
        </p:spPr>
        <p:txBody>
          <a:bodyPr anchor="ctr" anchorCtr="0">
            <a:normAutofit/>
          </a:bodyPr>
          <a:lstStyle>
            <a:lvl1pPr marL="0" indent="0" algn="ctr">
              <a:buNone/>
              <a:defRPr sz="3600">
                <a:solidFill>
                  <a:schemeClr val="bg1"/>
                </a:solidFill>
              </a:defRPr>
            </a:lvl1pPr>
          </a:lstStyle>
          <a:p>
            <a:pPr lvl="0"/>
            <a:r>
              <a:rPr lang="en-US"/>
              <a:t>06</a:t>
            </a:r>
          </a:p>
        </p:txBody>
      </p:sp>
      <p:sp>
        <p:nvSpPr>
          <p:cNvPr id="24" name="Slide Number Placeholder 23">
            <a:extLst>
              <a:ext uri="{FF2B5EF4-FFF2-40B4-BE49-F238E27FC236}">
                <a16:creationId xmlns:a16="http://schemas.microsoft.com/office/drawing/2014/main" id="{19DFA7BE-813D-73F3-F043-1217229E0D38}"/>
              </a:ext>
            </a:extLst>
          </p:cNvPr>
          <p:cNvSpPr>
            <a:spLocks noGrp="1"/>
          </p:cNvSpPr>
          <p:nvPr>
            <p:ph type="sldNum" sz="quarter" idx="35"/>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2530894292"/>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preserve="1" userDrawn="1">
  <p:cSld name="11_Title Only">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05608BF-D0C9-1827-6F00-D95777FEBB08}"/>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r="1592" b="1592"/>
          <a:stretch/>
        </p:blipFill>
        <p:spPr>
          <a:xfrm>
            <a:off x="0" y="0"/>
            <a:ext cx="12192000" cy="6858000"/>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userDrawn="1"/>
        </p:nvGrpSpPr>
        <p:grpSpPr>
          <a:xfrm>
            <a:off x="10863102" y="309052"/>
            <a:ext cx="911847" cy="382707"/>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5316538" y="1160463"/>
            <a:ext cx="6119811"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sp>
        <p:nvSpPr>
          <p:cNvPr id="5" name="Slide Number Placeholder 2">
            <a:extLst>
              <a:ext uri="{FF2B5EF4-FFF2-40B4-BE49-F238E27FC236}">
                <a16:creationId xmlns:a16="http://schemas.microsoft.com/office/drawing/2014/main" id="{97851DBA-CD66-A304-93BD-8987704CC837}"/>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1"/>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437287573"/>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preserve="1" userDrawn="1">
  <p:cSld name="15_Title Only">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2411157B-860F-0E36-4822-9DD83DD583B4}"/>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r="1592" b="1592"/>
          <a:stretch/>
        </p:blipFill>
        <p:spPr>
          <a:xfrm>
            <a:off x="0" y="0"/>
            <a:ext cx="12192000" cy="6858000"/>
          </a:xfrm>
          <a:prstGeom prst="rect">
            <a:avLst/>
          </a:prstGeom>
        </p:spPr>
      </p:pic>
      <p:sp>
        <p:nvSpPr>
          <p:cNvPr id="9" name="Title Placeholder 13">
            <a:extLst>
              <a:ext uri="{FF2B5EF4-FFF2-40B4-BE49-F238E27FC236}">
                <a16:creationId xmlns:a16="http://schemas.microsoft.com/office/drawing/2014/main" id="{79DE4726-69C5-555D-D13D-0397913A2D5D}"/>
              </a:ext>
            </a:extLst>
          </p:cNvPr>
          <p:cNvSpPr>
            <a:spLocks noGrp="1"/>
          </p:cNvSpPr>
          <p:nvPr>
            <p:ph type="title" hasCustomPrompt="1"/>
          </p:nvPr>
        </p:nvSpPr>
        <p:spPr>
          <a:xfrm>
            <a:off x="5316538" y="1160463"/>
            <a:ext cx="6119811"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sp>
        <p:nvSpPr>
          <p:cNvPr id="6" name="Slide Number Placeholder 2">
            <a:extLst>
              <a:ext uri="{FF2B5EF4-FFF2-40B4-BE49-F238E27FC236}">
                <a16:creationId xmlns:a16="http://schemas.microsoft.com/office/drawing/2014/main" id="{970CE1FB-F5BE-63E8-500B-53487CB1CD08}"/>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1"/>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1CADA97B-3D09-8839-4324-864243AD36FA}"/>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B79A3E51-01A9-8ECE-1488-3F648E0D9781}"/>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7DFCB2F0-C743-1A6C-C468-C34472696BB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3D9A773B-4E22-F692-953F-AF98D66E05F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7D61BEC5-0BDF-2B57-2C93-BE956A659A5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4D5C56AA-F657-6023-C790-EDECC4EAA05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2D493B2B-91D8-A2E6-1496-2EAE40BAE095}"/>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2BE64351-FCC0-935D-FEED-7AD480E5328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980450435"/>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preserve="1" userDrawn="1">
  <p:cSld name="18_Title Only">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2411157B-860F-0E36-4822-9DD83DD583B4}"/>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r="1592" b="1592"/>
          <a:stretch/>
        </p:blipFill>
        <p:spPr>
          <a:xfrm>
            <a:off x="0" y="0"/>
            <a:ext cx="12192000" cy="6858000"/>
          </a:xfrm>
          <a:prstGeom prst="rect">
            <a:avLst/>
          </a:prstGeom>
        </p:spPr>
      </p:pic>
      <p:sp>
        <p:nvSpPr>
          <p:cNvPr id="9" name="Title Placeholder 13">
            <a:extLst>
              <a:ext uri="{FF2B5EF4-FFF2-40B4-BE49-F238E27FC236}">
                <a16:creationId xmlns:a16="http://schemas.microsoft.com/office/drawing/2014/main" id="{79DE4726-69C5-555D-D13D-0397913A2D5D}"/>
              </a:ext>
            </a:extLst>
          </p:cNvPr>
          <p:cNvSpPr>
            <a:spLocks noGrp="1"/>
          </p:cNvSpPr>
          <p:nvPr>
            <p:ph type="title" hasCustomPrompt="1"/>
          </p:nvPr>
        </p:nvSpPr>
        <p:spPr>
          <a:xfrm>
            <a:off x="5316538" y="1160463"/>
            <a:ext cx="6119811"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sp>
        <p:nvSpPr>
          <p:cNvPr id="6" name="Slide Number Placeholder 2">
            <a:extLst>
              <a:ext uri="{FF2B5EF4-FFF2-40B4-BE49-F238E27FC236}">
                <a16:creationId xmlns:a16="http://schemas.microsoft.com/office/drawing/2014/main" id="{970CE1FB-F5BE-63E8-500B-53487CB1CD08}"/>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1"/>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1CADA97B-3D09-8839-4324-864243AD36FA}"/>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B79A3E51-01A9-8ECE-1488-3F648E0D9781}"/>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7DFCB2F0-C743-1A6C-C468-C34472696BB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3D9A773B-4E22-F692-953F-AF98D66E05F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7D61BEC5-0BDF-2B57-2C93-BE956A659A5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4D5C56AA-F657-6023-C790-EDECC4EAA05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2D493B2B-91D8-A2E6-1496-2EAE40BAE095}"/>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2BE64351-FCC0-935D-FEED-7AD480E5328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814276785"/>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preserve="1" userDrawn="1">
  <p:cSld name="14_Title Only">
    <p:bg>
      <p:bgPr>
        <a:solidFill>
          <a:schemeClr val="accent2"/>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6DDE608-E50D-C6D3-805C-9551CAAD5128}"/>
              </a:ext>
            </a:extLst>
          </p:cNvPr>
          <p:cNvGrpSpPr/>
          <p:nvPr userDrawn="1"/>
        </p:nvGrpSpPr>
        <p:grpSpPr>
          <a:xfrm>
            <a:off x="10863102" y="309052"/>
            <a:ext cx="911847" cy="382707"/>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pic>
        <p:nvPicPr>
          <p:cNvPr id="7" name="Graphic 6">
            <a:extLst>
              <a:ext uri="{FF2B5EF4-FFF2-40B4-BE49-F238E27FC236}">
                <a16:creationId xmlns:a16="http://schemas.microsoft.com/office/drawing/2014/main" id="{CE6FFEB1-D53E-7F13-D1AC-68619E6876FE}"/>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sp>
        <p:nvSpPr>
          <p:cNvPr id="5" name="Slide Number Placeholder 2">
            <a:extLst>
              <a:ext uri="{FF2B5EF4-FFF2-40B4-BE49-F238E27FC236}">
                <a16:creationId xmlns:a16="http://schemas.microsoft.com/office/drawing/2014/main" id="{97851DBA-CD66-A304-93BD-8987704CC837}"/>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and subtitle </a:t>
            </a:r>
            <a:endParaRPr lang="en-GB"/>
          </a:p>
        </p:txBody>
      </p:sp>
    </p:spTree>
    <p:extLst>
      <p:ext uri="{BB962C8B-B14F-4D97-AF65-F5344CB8AC3E}">
        <p14:creationId xmlns:p14="http://schemas.microsoft.com/office/powerpoint/2010/main" val="3052502343"/>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preserve="1" userDrawn="1">
  <p:cSld name="16_Title Only">
    <p:bg>
      <p:bgPr>
        <a:solidFill>
          <a:schemeClr val="accent1"/>
        </a:solidFill>
        <a:effectLst/>
      </p:bgPr>
    </p:bg>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19243993-DCF4-918A-43FA-C47318EEBEC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userDrawn="1"/>
        </p:nvGrpSpPr>
        <p:grpSpPr>
          <a:xfrm>
            <a:off x="10863102" y="309052"/>
            <a:ext cx="911847" cy="382707"/>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5" name="Slide Number Placeholder 2">
            <a:extLst>
              <a:ext uri="{FF2B5EF4-FFF2-40B4-BE49-F238E27FC236}">
                <a16:creationId xmlns:a16="http://schemas.microsoft.com/office/drawing/2014/main" id="{97851DBA-CD66-A304-93BD-8987704CC837}"/>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and subtitle </a:t>
            </a:r>
            <a:endParaRPr lang="en-GB"/>
          </a:p>
        </p:txBody>
      </p:sp>
    </p:spTree>
    <p:extLst>
      <p:ext uri="{BB962C8B-B14F-4D97-AF65-F5344CB8AC3E}">
        <p14:creationId xmlns:p14="http://schemas.microsoft.com/office/powerpoint/2010/main" val="4174762322"/>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preserve="1" userDrawn="1">
  <p:cSld name="17_Title Only">
    <p:bg>
      <p:bgPr>
        <a:solidFill>
          <a:schemeClr val="tx1"/>
        </a:solidFill>
        <a:effectLst/>
      </p:bgPr>
    </p:bg>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1051B368-5114-F267-4B40-9EEFDC8CBB2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sp>
        <p:nvSpPr>
          <p:cNvPr id="3" name="Date Placeholder 10">
            <a:extLst>
              <a:ext uri="{FF2B5EF4-FFF2-40B4-BE49-F238E27FC236}">
                <a16:creationId xmlns:a16="http://schemas.microsoft.com/office/drawing/2014/main" id="{ED482B0F-3661-2C0E-F2AE-25C6D5D94EF8}"/>
              </a:ext>
            </a:extLst>
          </p:cNvPr>
          <p:cNvSpPr txBox="1">
            <a:spLocks/>
          </p:cNvSpPr>
          <p:nvPr userDrawn="1"/>
        </p:nvSpPr>
        <p:spPr>
          <a:xfrm>
            <a:off x="815975" y="6338527"/>
            <a:ext cx="1155446" cy="161223"/>
          </a:xfrm>
          <a:prstGeom prst="rect">
            <a:avLst/>
          </a:prstGeom>
        </p:spPr>
        <p:txBody>
          <a:bodyPr vert="horz" lIns="0" tIns="45720" rIns="0" bIns="45720" rtlCol="0" anchor="ctr"/>
          <a:lstStyle>
            <a:defPPr>
              <a:defRPr lang="en-US"/>
            </a:defPPr>
            <a:lvl1pPr marL="0" algn="l" defTabSz="914400" rtl="0" eaLnBrk="1" latinLnBrk="0" hangingPunct="1">
              <a:defRPr sz="1000" kern="120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chemeClr val="bg1"/>
              </a:solidFill>
            </a:endParaRPr>
          </a:p>
        </p:txBody>
      </p:sp>
      <p:sp>
        <p:nvSpPr>
          <p:cNvPr id="5" name="Slide Number Placeholder 2">
            <a:extLst>
              <a:ext uri="{FF2B5EF4-FFF2-40B4-BE49-F238E27FC236}">
                <a16:creationId xmlns:a16="http://schemas.microsoft.com/office/drawing/2014/main" id="{97851DBA-CD66-A304-93BD-8987704CC837}"/>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and subtitle </a:t>
            </a:r>
            <a:endParaRPr lang="en-GB"/>
          </a:p>
        </p:txBody>
      </p:sp>
      <p:grpSp>
        <p:nvGrpSpPr>
          <p:cNvPr id="7" name="Group 6">
            <a:extLst>
              <a:ext uri="{FF2B5EF4-FFF2-40B4-BE49-F238E27FC236}">
                <a16:creationId xmlns:a16="http://schemas.microsoft.com/office/drawing/2014/main" id="{6DF70CF3-5369-F0CD-F65A-6B1BBDB2A459}"/>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146B149D-A648-FD2C-F9A2-8C6C034D772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71D187A-2D75-7CB2-5DFB-03533DB8EE6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27F7DE31-B50E-1F41-9A7A-E94FA4A748BB}"/>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9C47B7A3-C519-6A0D-10DB-08D3D3B78C6B}"/>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369F6F2D-3572-DCB3-DC75-881AE80AD72E}"/>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ABF02FBD-005E-9C5A-B312-E411054FAE0B}"/>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71BFD421-FF9F-0B24-B94D-14B0384AF2C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087732112"/>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preserve="1" userDrawn="1">
  <p:cSld name="19_Title Only">
    <p:bg>
      <p:bgPr>
        <a:solidFill>
          <a:schemeClr val="accent4"/>
        </a:solidFill>
        <a:effectLst/>
      </p:bgPr>
    </p:bg>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34058A20-5A6B-F5DB-969D-CC8F3EEF2EF0}"/>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userDrawn="1"/>
        </p:nvGrpSpPr>
        <p:grpSpPr>
          <a:xfrm>
            <a:off x="10863102" y="309052"/>
            <a:ext cx="911847" cy="382707"/>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3" name="Date Placeholder 10">
            <a:extLst>
              <a:ext uri="{FF2B5EF4-FFF2-40B4-BE49-F238E27FC236}">
                <a16:creationId xmlns:a16="http://schemas.microsoft.com/office/drawing/2014/main" id="{ED482B0F-3661-2C0E-F2AE-25C6D5D94EF8}"/>
              </a:ext>
            </a:extLst>
          </p:cNvPr>
          <p:cNvSpPr txBox="1">
            <a:spLocks/>
          </p:cNvSpPr>
          <p:nvPr userDrawn="1"/>
        </p:nvSpPr>
        <p:spPr>
          <a:xfrm>
            <a:off x="815975" y="6338527"/>
            <a:ext cx="1155446" cy="161223"/>
          </a:xfrm>
          <a:prstGeom prst="rect">
            <a:avLst/>
          </a:prstGeom>
        </p:spPr>
        <p:txBody>
          <a:bodyPr vert="horz" lIns="0" tIns="45720" rIns="0" bIns="45720" rtlCol="0" anchor="ctr"/>
          <a:lstStyle>
            <a:defPPr>
              <a:defRPr lang="en-US"/>
            </a:defPPr>
            <a:lvl1pPr marL="0" algn="l" defTabSz="914400" rtl="0" eaLnBrk="1" latinLnBrk="0" hangingPunct="1">
              <a:defRPr sz="1000" kern="120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221CCD1D-71E8-1349-854F-81097F3F287F}" type="datetime4">
              <a:rPr lang="en-GB" smtClean="0">
                <a:solidFill>
                  <a:schemeClr val="bg1"/>
                </a:solidFill>
              </a:rPr>
              <a:pPr/>
              <a:t>29 October 2025</a:t>
            </a:fld>
            <a:endParaRPr lang="en-US">
              <a:solidFill>
                <a:schemeClr val="bg1"/>
              </a:solidFill>
            </a:endParaRPr>
          </a:p>
        </p:txBody>
      </p:sp>
      <p:sp>
        <p:nvSpPr>
          <p:cNvPr id="5" name="Slide Number Placeholder 2">
            <a:extLst>
              <a:ext uri="{FF2B5EF4-FFF2-40B4-BE49-F238E27FC236}">
                <a16:creationId xmlns:a16="http://schemas.microsoft.com/office/drawing/2014/main" id="{97851DBA-CD66-A304-93BD-8987704CC837}"/>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and subtitle </a:t>
            </a:r>
            <a:endParaRPr lang="en-GB"/>
          </a:p>
        </p:txBody>
      </p:sp>
    </p:spTree>
    <p:extLst>
      <p:ext uri="{BB962C8B-B14F-4D97-AF65-F5344CB8AC3E}">
        <p14:creationId xmlns:p14="http://schemas.microsoft.com/office/powerpoint/2010/main" val="125370640"/>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preserve="1" userDrawn="1">
  <p:cSld name="Title and subtitle layout">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23924"/>
            <a:ext cx="12188351" cy="6839019"/>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lvl1pPr>
          </a:lstStyle>
          <a:p>
            <a:r>
              <a:rPr lang="en-US"/>
              <a:t>Title and subtitle </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9" name="Slide Number Placeholder 2">
            <a:extLst>
              <a:ext uri="{FF2B5EF4-FFF2-40B4-BE49-F238E27FC236}">
                <a16:creationId xmlns:a16="http://schemas.microsoft.com/office/drawing/2014/main" id="{00E35B2E-B7EB-64A4-6770-99FFC2FD1426}"/>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167301698"/>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pic>
        <p:nvPicPr>
          <p:cNvPr id="9" name="Graphic 8">
            <a:extLst>
              <a:ext uri="{FF2B5EF4-FFF2-40B4-BE49-F238E27FC236}">
                <a16:creationId xmlns:a16="http://schemas.microsoft.com/office/drawing/2014/main" id="{AA1A32E1-9EE3-AF97-B4C9-DBE3DBC1CEA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4" name="Title Placeholder 13">
            <a:extLst>
              <a:ext uri="{FF2B5EF4-FFF2-40B4-BE49-F238E27FC236}">
                <a16:creationId xmlns:a16="http://schemas.microsoft.com/office/drawing/2014/main" id="{5C229D0C-EAB5-AC89-BB32-39B293CC4D29}"/>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Title and subtitle</a:t>
            </a:r>
            <a:endParaRPr lang="en-GB"/>
          </a:p>
        </p:txBody>
      </p:sp>
      <p:sp>
        <p:nvSpPr>
          <p:cNvPr id="7" name="Body master placeholder">
            <a:extLst>
              <a:ext uri="{FF2B5EF4-FFF2-40B4-BE49-F238E27FC236}">
                <a16:creationId xmlns:a16="http://schemas.microsoft.com/office/drawing/2014/main" id="{F9F6821D-3A0A-81D5-AB3D-42E7EAE7FA21}"/>
              </a:ext>
            </a:extLst>
          </p:cNvPr>
          <p:cNvSpPr>
            <a:spLocks noGrp="1"/>
          </p:cNvSpPr>
          <p:nvPr>
            <p:ph idx="1"/>
          </p:nvPr>
        </p:nvSpPr>
        <p:spPr>
          <a:xfrm>
            <a:off x="815975" y="1881189"/>
            <a:ext cx="10620376" cy="4308474"/>
          </a:xfrm>
          <a:prstGeom prst="rect">
            <a:avLst/>
          </a:prstGeom>
        </p:spPr>
        <p:txBody>
          <a:bodyPr vert="horz" lIns="0" tIns="0" rIns="0" bIns="0" rtlCol="0">
            <a:noAutofit/>
          </a:bodyPr>
          <a:lstStyle>
            <a:lvl1pPr>
              <a:defRPr sz="1400">
                <a:solidFill>
                  <a:schemeClr val="accent3"/>
                </a:solidFill>
              </a:defRPr>
            </a:lvl1pPr>
            <a:lvl2pPr>
              <a:defRPr sz="1400">
                <a:solidFill>
                  <a:schemeClr val="accent3"/>
                </a:solidFill>
              </a:defRPr>
            </a:lvl2pPr>
            <a:lvl3pPr>
              <a:defRPr sz="1400">
                <a:solidFill>
                  <a:schemeClr val="accent3"/>
                </a:solidFill>
              </a:defRPr>
            </a:lvl3pPr>
            <a:lvl4pPr>
              <a:defRPr sz="1400"/>
            </a:lvl4pPr>
            <a:lvl5pPr>
              <a:defRPr sz="1400"/>
            </a:lvl5pPr>
          </a:lstStyle>
          <a:p>
            <a:pPr lvl="0"/>
            <a:r>
              <a:rPr lang="en-US"/>
              <a:t>Click to edit Master text styles</a:t>
            </a:r>
          </a:p>
          <a:p>
            <a:pPr lvl="1"/>
            <a:r>
              <a:rPr lang="en-US"/>
              <a:t>Second level</a:t>
            </a:r>
          </a:p>
          <a:p>
            <a:pPr lvl="2"/>
            <a:r>
              <a:rPr lang="en-US"/>
              <a:t>Third level</a:t>
            </a:r>
          </a:p>
        </p:txBody>
      </p:sp>
      <p:sp>
        <p:nvSpPr>
          <p:cNvPr id="2" name="Text Placeholder 5">
            <a:extLst>
              <a:ext uri="{FF2B5EF4-FFF2-40B4-BE49-F238E27FC236}">
                <a16:creationId xmlns:a16="http://schemas.microsoft.com/office/drawing/2014/main" id="{05967F25-1438-9B8B-70E2-C4A3553ADA8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10" name="Slide Number Placeholder 2">
            <a:extLst>
              <a:ext uri="{FF2B5EF4-FFF2-40B4-BE49-F238E27FC236}">
                <a16:creationId xmlns:a16="http://schemas.microsoft.com/office/drawing/2014/main" id="{B1603B33-C173-2E0C-1642-91A717A76FA3}"/>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3" name="Group 2">
            <a:extLst>
              <a:ext uri="{FF2B5EF4-FFF2-40B4-BE49-F238E27FC236}">
                <a16:creationId xmlns:a16="http://schemas.microsoft.com/office/drawing/2014/main" id="{EA3A1B29-CC56-5B56-9ADA-82F65D00ACC8}"/>
              </a:ext>
            </a:extLst>
          </p:cNvPr>
          <p:cNvGrpSpPr/>
          <p:nvPr userDrawn="1"/>
        </p:nvGrpSpPr>
        <p:grpSpPr>
          <a:xfrm>
            <a:off x="10863102" y="309052"/>
            <a:ext cx="911847" cy="382707"/>
            <a:chOff x="7459170" y="481236"/>
            <a:chExt cx="2697427" cy="1132124"/>
          </a:xfrm>
        </p:grpSpPr>
        <p:sp>
          <p:nvSpPr>
            <p:cNvPr id="6" name="Freeform 5">
              <a:extLst>
                <a:ext uri="{FF2B5EF4-FFF2-40B4-BE49-F238E27FC236}">
                  <a16:creationId xmlns:a16="http://schemas.microsoft.com/office/drawing/2014/main" id="{0AFB12E7-8F59-6B88-A4E5-72440E32DF8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95027124-C843-C363-1FF9-9D724A561E2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3F39CDB-511D-742F-ABAF-3237A026697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6D20E55-C2D1-80B6-31A5-33530E660D0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966A193-8A13-93AB-5592-766ACE27FDF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4764DC05-6DB4-84FA-1581-F179E35F82C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B861E2CC-CD84-0A15-F998-7320D36787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001567756"/>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preserve="1" userDrawn="1">
  <p:cSld name="Two column layout">
    <p:spTree>
      <p:nvGrpSpPr>
        <p:cNvPr id="1" name=""/>
        <p:cNvGrpSpPr/>
        <p:nvPr/>
      </p:nvGrpSpPr>
      <p:grpSpPr>
        <a:xfrm>
          <a:off x="0" y="0"/>
          <a:ext cx="0" cy="0"/>
          <a:chOff x="0" y="0"/>
          <a:chExt cx="0" cy="0"/>
        </a:xfrm>
      </p:grpSpPr>
      <p:pic>
        <p:nvPicPr>
          <p:cNvPr id="37" name="Graphic 36">
            <a:extLst>
              <a:ext uri="{FF2B5EF4-FFF2-40B4-BE49-F238E27FC236}">
                <a16:creationId xmlns:a16="http://schemas.microsoft.com/office/drawing/2014/main" id="{51739BCC-B01A-1378-F0E4-53D9BC65464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3" name="Text Placeholder 2"/>
          <p:cNvSpPr>
            <a:spLocks noGrp="1"/>
          </p:cNvSpPr>
          <p:nvPr>
            <p:ph type="body" sz="quarter" idx="10" hasCustomPrompt="1"/>
          </p:nvPr>
        </p:nvSpPr>
        <p:spPr>
          <a:xfrm>
            <a:off x="815974" y="2276389"/>
            <a:ext cx="5218377" cy="3924386"/>
          </a:xfrm>
          <a:prstGeom prst="rect">
            <a:avLst/>
          </a:prstGeom>
          <a:noFill/>
        </p:spPr>
        <p:txBody>
          <a:bodyPr lIns="0" tIns="72000" rIns="108000" bIns="0"/>
          <a:lstStyle>
            <a:lvl1pPr>
              <a:spcBef>
                <a:spcPts val="600"/>
              </a:spcBef>
              <a:spcAft>
                <a:spcPts val="0"/>
              </a:spcAft>
              <a:defRPr sz="1400">
                <a:solidFill>
                  <a:schemeClr val="accent4"/>
                </a:solidFill>
              </a:defRPr>
            </a:lvl1pPr>
            <a:lvl2pPr marL="180000" indent="-180000">
              <a:spcBef>
                <a:spcPts val="600"/>
              </a:spcBef>
              <a:spcAft>
                <a:spcPts val="0"/>
              </a:spcAft>
              <a:buFont typeface="Wingdings" panose="05000000000000000000" pitchFamily="2" charset="2"/>
              <a:buChar char="§"/>
              <a:defRPr sz="14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815975" y="1893801"/>
            <a:ext cx="5208588" cy="382587"/>
          </a:xfrm>
        </p:spPr>
        <p:txBody>
          <a:bodyPr/>
          <a:lstStyle>
            <a:lvl1pPr>
              <a:defRPr sz="2000" b="1">
                <a:solidFill>
                  <a:schemeClr val="tx2"/>
                </a:solidFill>
                <a:latin typeface="+mn-lt"/>
              </a:defRPr>
            </a:lvl1pPr>
          </a:lstStyle>
          <a:p>
            <a:pPr lvl="0"/>
            <a:r>
              <a:rPr lang="en-US"/>
              <a:t>Click to add text</a:t>
            </a:r>
          </a:p>
        </p:txBody>
      </p:sp>
      <p:sp>
        <p:nvSpPr>
          <p:cNvPr id="9" name="Text Placeholder 7">
            <a:extLst>
              <a:ext uri="{FF2B5EF4-FFF2-40B4-BE49-F238E27FC236}">
                <a16:creationId xmlns:a16="http://schemas.microsoft.com/office/drawing/2014/main" id="{1D53E9C4-30AF-BFDA-EE94-23561F155F8F}"/>
              </a:ext>
            </a:extLst>
          </p:cNvPr>
          <p:cNvSpPr>
            <a:spLocks noGrp="1"/>
          </p:cNvSpPr>
          <p:nvPr>
            <p:ph type="body" sz="quarter" idx="16" hasCustomPrompt="1"/>
          </p:nvPr>
        </p:nvSpPr>
        <p:spPr>
          <a:xfrm>
            <a:off x="6207152" y="1893801"/>
            <a:ext cx="5240129" cy="382587"/>
          </a:xfrm>
        </p:spPr>
        <p:txBody>
          <a:bodyPr/>
          <a:lstStyle>
            <a:lvl1pPr>
              <a:defRPr sz="20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5" cy="553998"/>
          </a:xfrm>
          <a:prstGeom prst="rect">
            <a:avLst/>
          </a:prstGeom>
        </p:spPr>
        <p:txBody>
          <a:bodyPr vert="horz" wrap="square" lIns="0" tIns="0" rIns="0" bIns="0" rtlCol="0" anchor="t" anchorCtr="0">
            <a:spAutoFit/>
          </a:bodyPr>
          <a:lstStyle>
            <a:lvl1pPr>
              <a:defRPr/>
            </a:lvl1pPr>
          </a:lstStyle>
          <a:p>
            <a:r>
              <a:rPr lang="en-US"/>
              <a:t>Two Columns</a:t>
            </a:r>
            <a:endParaRPr lang="en-GB"/>
          </a:p>
        </p:txBody>
      </p:sp>
      <p:sp>
        <p:nvSpPr>
          <p:cNvPr id="7" name="Text Placeholder 2">
            <a:extLst>
              <a:ext uri="{FF2B5EF4-FFF2-40B4-BE49-F238E27FC236}">
                <a16:creationId xmlns:a16="http://schemas.microsoft.com/office/drawing/2014/main" id="{5C6D5DA2-DA15-F87F-6881-BF5592EDA52E}"/>
              </a:ext>
            </a:extLst>
          </p:cNvPr>
          <p:cNvSpPr>
            <a:spLocks noGrp="1"/>
          </p:cNvSpPr>
          <p:nvPr>
            <p:ph type="body" sz="quarter" idx="17" hasCustomPrompt="1"/>
          </p:nvPr>
        </p:nvSpPr>
        <p:spPr>
          <a:xfrm>
            <a:off x="6217973" y="2276389"/>
            <a:ext cx="5218377" cy="3924386"/>
          </a:xfrm>
          <a:prstGeom prst="rect">
            <a:avLst/>
          </a:prstGeom>
          <a:noFill/>
        </p:spPr>
        <p:txBody>
          <a:bodyPr lIns="0" tIns="72000" rIns="108000" bIns="0"/>
          <a:lstStyle>
            <a:lvl1pPr>
              <a:spcBef>
                <a:spcPts val="600"/>
              </a:spcBef>
              <a:spcAft>
                <a:spcPts val="0"/>
              </a:spcAft>
              <a:defRPr sz="1400">
                <a:solidFill>
                  <a:schemeClr val="accent4"/>
                </a:solidFill>
              </a:defRPr>
            </a:lvl1pPr>
            <a:lvl2pPr marL="180000" indent="-180000">
              <a:spcBef>
                <a:spcPts val="600"/>
              </a:spcBef>
              <a:spcAft>
                <a:spcPts val="0"/>
              </a:spcAft>
              <a:buFont typeface="Wingdings" panose="05000000000000000000" pitchFamily="2" charset="2"/>
              <a:buChar char="§"/>
              <a:defRPr sz="14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2" name="Text Placeholder 5">
            <a:extLst>
              <a:ext uri="{FF2B5EF4-FFF2-40B4-BE49-F238E27FC236}">
                <a16:creationId xmlns:a16="http://schemas.microsoft.com/office/drawing/2014/main" id="{6F5E924F-D666-848D-1C0A-839E5C7C0AF0}"/>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11" name="Rectangle 10">
            <a:extLst>
              <a:ext uri="{FF2B5EF4-FFF2-40B4-BE49-F238E27FC236}">
                <a16:creationId xmlns:a16="http://schemas.microsoft.com/office/drawing/2014/main" id="{7B3103E6-1AED-761F-6EDC-C1B83F36F475}"/>
              </a:ext>
            </a:extLst>
          </p:cNvPr>
          <p:cNvSpPr/>
          <p:nvPr userDrawn="1"/>
        </p:nvSpPr>
        <p:spPr>
          <a:xfrm>
            <a:off x="8075966" y="-1070925"/>
            <a:ext cx="4116033" cy="89998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
        <p:nvSpPr>
          <p:cNvPr id="12" name="Slide Number Placeholder 2">
            <a:extLst>
              <a:ext uri="{FF2B5EF4-FFF2-40B4-BE49-F238E27FC236}">
                <a16:creationId xmlns:a16="http://schemas.microsoft.com/office/drawing/2014/main" id="{B281D2B4-8EFC-C573-2175-FA6BE4B0E527}"/>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4" name="Group 3">
            <a:extLst>
              <a:ext uri="{FF2B5EF4-FFF2-40B4-BE49-F238E27FC236}">
                <a16:creationId xmlns:a16="http://schemas.microsoft.com/office/drawing/2014/main" id="{65B9153A-9F04-345A-4CA1-963B01DA3273}"/>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010204AF-B54C-9DDE-2E2F-B236A824F02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8EFA998-022D-EB7B-429D-6A8D03D5B4E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4229862D-C2FE-190A-A1C6-125484EF9A6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36C7C97-7221-506C-27D6-5761C3062C8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6103DB96-7437-13CE-87CA-2CEDF8F9539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62E748EE-30A4-8085-F8F8-D1B24513EA0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31736B5F-F9D7-3285-E3BF-3674828CDA2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20394610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Divider layout 2">
    <p:bg>
      <p:bgPr>
        <a:solidFill>
          <a:schemeClr val="tx1"/>
        </a:solidFill>
        <a:effectLst/>
      </p:bgPr>
    </p:bg>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74061A3F-47F8-A84F-7E6F-93933D518E51}"/>
              </a:ext>
            </a:extLst>
          </p:cNvPr>
          <p:cNvPicPr>
            <a:picLocks noChangeAspect="1"/>
          </p:cNvPicPr>
          <p:nvPr/>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17736" y="-8165"/>
            <a:ext cx="12217901" cy="6870629"/>
          </a:xfrm>
          <a:prstGeom prst="rect">
            <a:avLst/>
          </a:prstGeom>
        </p:spPr>
      </p:pic>
      <p:sp>
        <p:nvSpPr>
          <p:cNvPr id="6" name="Text Placeholder 5">
            <a:extLst>
              <a:ext uri="{FF2B5EF4-FFF2-40B4-BE49-F238E27FC236}">
                <a16:creationId xmlns:a16="http://schemas.microsoft.com/office/drawing/2014/main" id="{41C67C17-03F0-336A-F782-185E8314E532}"/>
              </a:ext>
            </a:extLst>
          </p:cNvPr>
          <p:cNvSpPr>
            <a:spLocks noGrp="1"/>
          </p:cNvSpPr>
          <p:nvPr>
            <p:ph type="body" sz="quarter" idx="13" hasCustomPrompt="1"/>
          </p:nvPr>
        </p:nvSpPr>
        <p:spPr>
          <a:xfrm>
            <a:off x="694944" y="5339715"/>
            <a:ext cx="7467602" cy="984885"/>
          </a:xfrm>
        </p:spPr>
        <p:txBody>
          <a:bodyPr/>
          <a:lstStyle>
            <a:lvl1pPr marL="0" indent="0">
              <a:spcBef>
                <a:spcPts val="0"/>
              </a:spcBef>
              <a:buNone/>
              <a:defRPr sz="2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p>
          <a:p>
            <a:pPr lvl="0"/>
            <a:r>
              <a:rPr lang="en-US"/>
              <a:t>Max two lines</a:t>
            </a:r>
            <a:endParaRPr lang="en-GB"/>
          </a:p>
        </p:txBody>
      </p:sp>
      <p:sp>
        <p:nvSpPr>
          <p:cNvPr id="7" name="Title Placeholder 13">
            <a:extLst>
              <a:ext uri="{FF2B5EF4-FFF2-40B4-BE49-F238E27FC236}">
                <a16:creationId xmlns:a16="http://schemas.microsoft.com/office/drawing/2014/main" id="{05C4F7E3-76F2-8816-1FEE-EB1E510A2B6E}"/>
              </a:ext>
            </a:extLst>
          </p:cNvPr>
          <p:cNvSpPr>
            <a:spLocks noGrp="1"/>
          </p:cNvSpPr>
          <p:nvPr>
            <p:ph type="title" hasCustomPrompt="1"/>
          </p:nvPr>
        </p:nvSpPr>
        <p:spPr>
          <a:xfrm>
            <a:off x="694944" y="3657600"/>
            <a:ext cx="7467600" cy="1354217"/>
          </a:xfrm>
          <a:prstGeom prst="rect">
            <a:avLst/>
          </a:prstGeom>
        </p:spPr>
        <p:txBody>
          <a:bodyPr vert="horz" wrap="square" lIns="0" tIns="0" rIns="0" bIns="0" rtlCol="0" anchor="b" anchorCtr="0">
            <a:spAutoFit/>
          </a:bodyPr>
          <a:lstStyle>
            <a:lvl1pPr>
              <a:defRPr sz="4400">
                <a:solidFill>
                  <a:schemeClr val="bg1"/>
                </a:solidFill>
              </a:defRPr>
            </a:lvl1pPr>
          </a:lstStyle>
          <a:p>
            <a:r>
              <a:rPr lang="en-US"/>
              <a:t>Divider slide</a:t>
            </a:r>
            <a:br>
              <a:rPr lang="en-US"/>
            </a:br>
            <a:r>
              <a:rPr lang="en-US"/>
              <a:t>Max two lines</a:t>
            </a:r>
            <a:endParaRPr lang="en-GB"/>
          </a:p>
        </p:txBody>
      </p:sp>
      <p:grpSp>
        <p:nvGrpSpPr>
          <p:cNvPr id="2" name="Group 1">
            <a:extLst>
              <a:ext uri="{FF2B5EF4-FFF2-40B4-BE49-F238E27FC236}">
                <a16:creationId xmlns:a16="http://schemas.microsoft.com/office/drawing/2014/main" id="{D1EBE406-CC0A-D855-C047-B83B6A274921}"/>
              </a:ext>
            </a:extLst>
          </p:cNvPr>
          <p:cNvGrpSpPr/>
          <p:nvPr/>
        </p:nvGrpSpPr>
        <p:grpSpPr>
          <a:xfrm>
            <a:off x="10187131" y="687949"/>
            <a:ext cx="1234969" cy="518323"/>
            <a:chOff x="7459170" y="481236"/>
            <a:chExt cx="2697427" cy="1132124"/>
          </a:xfrm>
          <a:solidFill>
            <a:schemeClr val="bg1"/>
          </a:solidFill>
        </p:grpSpPr>
        <p:sp>
          <p:nvSpPr>
            <p:cNvPr id="3" name="Freeform 2">
              <a:extLst>
                <a:ext uri="{FF2B5EF4-FFF2-40B4-BE49-F238E27FC236}">
                  <a16:creationId xmlns:a16="http://schemas.microsoft.com/office/drawing/2014/main" id="{3535458D-D6F2-0DEB-240C-566B71330F6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4" name="Freeform 3">
              <a:extLst>
                <a:ext uri="{FF2B5EF4-FFF2-40B4-BE49-F238E27FC236}">
                  <a16:creationId xmlns:a16="http://schemas.microsoft.com/office/drawing/2014/main" id="{D64F59B7-6AEE-E93C-A00A-7CF6CCE1B23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673062BC-F597-285A-CA5D-04928CFD3E44}"/>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296AF880-3E36-D43A-44CB-A2926D722A7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54938477-1B85-CE55-650E-17245951509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B483D60A-F0CF-6D77-FD8B-291D9E4D7B0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80B5A102-87DA-0B8A-AACB-E55C56CA80F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861740328"/>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Eight point layou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85D300AE-DA2A-EE50-7FD5-B27F4FD014DC}"/>
              </a:ext>
            </a:extLst>
          </p:cNvPr>
          <p:cNvSpPr/>
          <p:nvPr/>
        </p:nvSpPr>
        <p:spPr>
          <a:xfrm>
            <a:off x="806289" y="2196954"/>
            <a:ext cx="8671819"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10" name="Rectangle 9">
            <a:extLst>
              <a:ext uri="{FF2B5EF4-FFF2-40B4-BE49-F238E27FC236}">
                <a16:creationId xmlns:a16="http://schemas.microsoft.com/office/drawing/2014/main" id="{080876E4-0CF0-8FCE-FFAB-4AAEF13D7EDF}"/>
              </a:ext>
            </a:extLst>
          </p:cNvPr>
          <p:cNvSpPr/>
          <p:nvPr/>
        </p:nvSpPr>
        <p:spPr>
          <a:xfrm>
            <a:off x="806289" y="3206693"/>
            <a:ext cx="8671819"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18" name="Rectangle 17">
            <a:extLst>
              <a:ext uri="{FF2B5EF4-FFF2-40B4-BE49-F238E27FC236}">
                <a16:creationId xmlns:a16="http://schemas.microsoft.com/office/drawing/2014/main" id="{F5FFE906-4F19-DDCB-02D2-8D5F4368166D}"/>
              </a:ext>
            </a:extLst>
          </p:cNvPr>
          <p:cNvSpPr/>
          <p:nvPr/>
        </p:nvSpPr>
        <p:spPr>
          <a:xfrm>
            <a:off x="806288" y="4207127"/>
            <a:ext cx="8671819"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a:xfrm>
            <a:off x="815975" y="713232"/>
            <a:ext cx="10620375" cy="553998"/>
          </a:xfrm>
        </p:spPr>
        <p:txBody>
          <a:bodyPr/>
          <a:lstStyle>
            <a:lvl1pPr marL="0" indent="0">
              <a:buFont typeface="Arial" panose="020B0604020202020204" pitchFamily="34" charset="0"/>
              <a:buNone/>
              <a:defRPr/>
            </a:lvl1pPr>
          </a:lstStyle>
          <a:p>
            <a:r>
              <a:rPr lang="en-US"/>
              <a:t>Eight point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normAutofit/>
          </a:bodyPr>
          <a:lstStyle>
            <a:lvl1pPr marL="0" indent="0">
              <a:spcBef>
                <a:spcPts val="0"/>
              </a:spcBef>
              <a:buNone/>
              <a:defRPr sz="2000">
                <a:solidFill>
                  <a:schemeClr val="tx1"/>
                </a:solidFill>
              </a:defRPr>
            </a:lvl1pPr>
          </a:lstStyle>
          <a:p>
            <a:pPr lvl="0"/>
            <a:r>
              <a:rPr lang="en-US"/>
              <a:t>Click to add subheading</a:t>
            </a:r>
            <a:endParaRPr lang="en-GB"/>
          </a:p>
        </p:txBody>
      </p:sp>
      <p:sp>
        <p:nvSpPr>
          <p:cNvPr id="7" name="Rectangle 6">
            <a:extLst>
              <a:ext uri="{FF2B5EF4-FFF2-40B4-BE49-F238E27FC236}">
                <a16:creationId xmlns:a16="http://schemas.microsoft.com/office/drawing/2014/main" id="{ECB16B80-C336-C91C-9709-8FEA29DA0E7D}"/>
              </a:ext>
            </a:extLst>
          </p:cNvPr>
          <p:cNvSpPr/>
          <p:nvPr/>
        </p:nvSpPr>
        <p:spPr>
          <a:xfrm>
            <a:off x="768014" y="5221028"/>
            <a:ext cx="8710093"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grpSp>
        <p:nvGrpSpPr>
          <p:cNvPr id="12" name="Group 11">
            <a:extLst>
              <a:ext uri="{FF2B5EF4-FFF2-40B4-BE49-F238E27FC236}">
                <a16:creationId xmlns:a16="http://schemas.microsoft.com/office/drawing/2014/main" id="{681E2C51-5620-BA24-0CAD-2462496E7CD0}"/>
              </a:ext>
            </a:extLst>
          </p:cNvPr>
          <p:cNvGrpSpPr/>
          <p:nvPr/>
        </p:nvGrpSpPr>
        <p:grpSpPr>
          <a:xfrm>
            <a:off x="10863102" y="309052"/>
            <a:ext cx="911847" cy="382707"/>
            <a:chOff x="7459170" y="481236"/>
            <a:chExt cx="2697427" cy="1132124"/>
          </a:xfrm>
        </p:grpSpPr>
        <p:sp>
          <p:nvSpPr>
            <p:cNvPr id="14" name="Freeform 9">
              <a:extLst>
                <a:ext uri="{FF2B5EF4-FFF2-40B4-BE49-F238E27FC236}">
                  <a16:creationId xmlns:a16="http://schemas.microsoft.com/office/drawing/2014/main" id="{591F2D88-4C41-B0BD-5B75-A7043DCAFCCF}"/>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21" name="Freeform 11">
              <a:extLst>
                <a:ext uri="{FF2B5EF4-FFF2-40B4-BE49-F238E27FC236}">
                  <a16:creationId xmlns:a16="http://schemas.microsoft.com/office/drawing/2014/main" id="{1A2917E0-6775-4106-C86D-091BEAC1FC24}"/>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0" name="Freeform 14">
              <a:extLst>
                <a:ext uri="{FF2B5EF4-FFF2-40B4-BE49-F238E27FC236}">
                  <a16:creationId xmlns:a16="http://schemas.microsoft.com/office/drawing/2014/main" id="{C8D8F8DC-5E8F-294B-1040-A354F430C60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1" name="Freeform 18">
              <a:extLst>
                <a:ext uri="{FF2B5EF4-FFF2-40B4-BE49-F238E27FC236}">
                  <a16:creationId xmlns:a16="http://schemas.microsoft.com/office/drawing/2014/main" id="{B5559096-6B01-2C65-401D-B140D76B8C0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4" name="Freeform 19">
              <a:extLst>
                <a:ext uri="{FF2B5EF4-FFF2-40B4-BE49-F238E27FC236}">
                  <a16:creationId xmlns:a16="http://schemas.microsoft.com/office/drawing/2014/main" id="{F3E1436A-DC7D-BC5E-E292-E9942773844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5" name="Freeform 20">
              <a:extLst>
                <a:ext uri="{FF2B5EF4-FFF2-40B4-BE49-F238E27FC236}">
                  <a16:creationId xmlns:a16="http://schemas.microsoft.com/office/drawing/2014/main" id="{9109F6D6-9F0B-940E-3EFF-0F88783AC846}"/>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6" name="Freeform 23">
              <a:extLst>
                <a:ext uri="{FF2B5EF4-FFF2-40B4-BE49-F238E27FC236}">
                  <a16:creationId xmlns:a16="http://schemas.microsoft.com/office/drawing/2014/main" id="{2904DBF7-38A8-C0E0-9605-7D96621F23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37" name="Content Placeholder 17">
            <a:extLst>
              <a:ext uri="{FF2B5EF4-FFF2-40B4-BE49-F238E27FC236}">
                <a16:creationId xmlns:a16="http://schemas.microsoft.com/office/drawing/2014/main" id="{0ABC318F-1300-9700-0954-8EA9EF1D2E1B}"/>
              </a:ext>
            </a:extLst>
          </p:cNvPr>
          <p:cNvSpPr>
            <a:spLocks noGrp="1"/>
          </p:cNvSpPr>
          <p:nvPr>
            <p:ph sz="quarter" idx="26"/>
          </p:nvPr>
        </p:nvSpPr>
        <p:spPr>
          <a:xfrm>
            <a:off x="1600200" y="2290736"/>
            <a:ext cx="41910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38" name="Content Placeholder 17">
            <a:extLst>
              <a:ext uri="{FF2B5EF4-FFF2-40B4-BE49-F238E27FC236}">
                <a16:creationId xmlns:a16="http://schemas.microsoft.com/office/drawing/2014/main" id="{048D2424-6F33-3A1D-0E03-A2052CAA7714}"/>
              </a:ext>
            </a:extLst>
          </p:cNvPr>
          <p:cNvSpPr>
            <a:spLocks noGrp="1"/>
          </p:cNvSpPr>
          <p:nvPr>
            <p:ph sz="quarter" idx="27"/>
          </p:nvPr>
        </p:nvSpPr>
        <p:spPr>
          <a:xfrm>
            <a:off x="1600200" y="3300475"/>
            <a:ext cx="41910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39" name="Content Placeholder 17">
            <a:extLst>
              <a:ext uri="{FF2B5EF4-FFF2-40B4-BE49-F238E27FC236}">
                <a16:creationId xmlns:a16="http://schemas.microsoft.com/office/drawing/2014/main" id="{7BDE6555-D111-E0C4-F6E1-53ADB973BD89}"/>
              </a:ext>
            </a:extLst>
          </p:cNvPr>
          <p:cNvSpPr>
            <a:spLocks noGrp="1"/>
          </p:cNvSpPr>
          <p:nvPr>
            <p:ph sz="quarter" idx="28"/>
          </p:nvPr>
        </p:nvSpPr>
        <p:spPr>
          <a:xfrm>
            <a:off x="1600200" y="4300909"/>
            <a:ext cx="41910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40" name="Content Placeholder 17">
            <a:extLst>
              <a:ext uri="{FF2B5EF4-FFF2-40B4-BE49-F238E27FC236}">
                <a16:creationId xmlns:a16="http://schemas.microsoft.com/office/drawing/2014/main" id="{C98DBD47-4156-6878-26EF-DC2A47F4910C}"/>
              </a:ext>
            </a:extLst>
          </p:cNvPr>
          <p:cNvSpPr>
            <a:spLocks noGrp="1"/>
          </p:cNvSpPr>
          <p:nvPr>
            <p:ph sz="quarter" idx="29"/>
          </p:nvPr>
        </p:nvSpPr>
        <p:spPr>
          <a:xfrm>
            <a:off x="1600200" y="5314810"/>
            <a:ext cx="41910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41" name="Content Placeholder 17">
            <a:extLst>
              <a:ext uri="{FF2B5EF4-FFF2-40B4-BE49-F238E27FC236}">
                <a16:creationId xmlns:a16="http://schemas.microsoft.com/office/drawing/2014/main" id="{EFD331E6-A71B-D3EF-C98A-D1F7100F82DA}"/>
              </a:ext>
            </a:extLst>
          </p:cNvPr>
          <p:cNvSpPr>
            <a:spLocks noGrp="1"/>
          </p:cNvSpPr>
          <p:nvPr>
            <p:ph sz="quarter" idx="30"/>
          </p:nvPr>
        </p:nvSpPr>
        <p:spPr>
          <a:xfrm>
            <a:off x="7162800" y="2290736"/>
            <a:ext cx="1946031"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42" name="Content Placeholder 17">
            <a:extLst>
              <a:ext uri="{FF2B5EF4-FFF2-40B4-BE49-F238E27FC236}">
                <a16:creationId xmlns:a16="http://schemas.microsoft.com/office/drawing/2014/main" id="{1C073818-6C6A-D24A-F3C1-73FC80CF8620}"/>
              </a:ext>
            </a:extLst>
          </p:cNvPr>
          <p:cNvSpPr>
            <a:spLocks noGrp="1"/>
          </p:cNvSpPr>
          <p:nvPr>
            <p:ph sz="quarter" idx="31"/>
          </p:nvPr>
        </p:nvSpPr>
        <p:spPr>
          <a:xfrm>
            <a:off x="7162800" y="3300475"/>
            <a:ext cx="1946031"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43" name="Content Placeholder 17">
            <a:extLst>
              <a:ext uri="{FF2B5EF4-FFF2-40B4-BE49-F238E27FC236}">
                <a16:creationId xmlns:a16="http://schemas.microsoft.com/office/drawing/2014/main" id="{4B5FF665-216A-73E8-7920-63BCEC7A21AE}"/>
              </a:ext>
            </a:extLst>
          </p:cNvPr>
          <p:cNvSpPr>
            <a:spLocks noGrp="1"/>
          </p:cNvSpPr>
          <p:nvPr>
            <p:ph sz="quarter" idx="32"/>
          </p:nvPr>
        </p:nvSpPr>
        <p:spPr>
          <a:xfrm>
            <a:off x="7162800" y="4300909"/>
            <a:ext cx="1946031"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44" name="Content Placeholder 17">
            <a:extLst>
              <a:ext uri="{FF2B5EF4-FFF2-40B4-BE49-F238E27FC236}">
                <a16:creationId xmlns:a16="http://schemas.microsoft.com/office/drawing/2014/main" id="{FEFB9B61-74DA-6DED-1F22-72BBA36D9305}"/>
              </a:ext>
            </a:extLst>
          </p:cNvPr>
          <p:cNvSpPr>
            <a:spLocks noGrp="1"/>
          </p:cNvSpPr>
          <p:nvPr>
            <p:ph sz="quarter" idx="33"/>
          </p:nvPr>
        </p:nvSpPr>
        <p:spPr>
          <a:xfrm>
            <a:off x="7162800" y="5314810"/>
            <a:ext cx="1946031"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6" name="Text Placeholder 29">
            <a:extLst>
              <a:ext uri="{FF2B5EF4-FFF2-40B4-BE49-F238E27FC236}">
                <a16:creationId xmlns:a16="http://schemas.microsoft.com/office/drawing/2014/main" id="{C29102B5-DBD3-3087-6871-2EBF11C1D972}"/>
              </a:ext>
            </a:extLst>
          </p:cNvPr>
          <p:cNvSpPr>
            <a:spLocks noGrp="1"/>
          </p:cNvSpPr>
          <p:nvPr>
            <p:ph type="body" sz="quarter" idx="20" hasCustomPrompt="1"/>
          </p:nvPr>
        </p:nvSpPr>
        <p:spPr>
          <a:xfrm>
            <a:off x="685800" y="2330723"/>
            <a:ext cx="762000" cy="62411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01</a:t>
            </a:r>
          </a:p>
        </p:txBody>
      </p:sp>
      <p:sp>
        <p:nvSpPr>
          <p:cNvPr id="11" name="Text Placeholder 29">
            <a:extLst>
              <a:ext uri="{FF2B5EF4-FFF2-40B4-BE49-F238E27FC236}">
                <a16:creationId xmlns:a16="http://schemas.microsoft.com/office/drawing/2014/main" id="{293A630C-818A-4448-D569-B51CB04221BB}"/>
              </a:ext>
            </a:extLst>
          </p:cNvPr>
          <p:cNvSpPr>
            <a:spLocks noGrp="1"/>
          </p:cNvSpPr>
          <p:nvPr>
            <p:ph type="body" sz="quarter" idx="21" hasCustomPrompt="1"/>
          </p:nvPr>
        </p:nvSpPr>
        <p:spPr>
          <a:xfrm>
            <a:off x="685800" y="5354797"/>
            <a:ext cx="762000" cy="62411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04</a:t>
            </a:r>
          </a:p>
        </p:txBody>
      </p:sp>
      <p:sp>
        <p:nvSpPr>
          <p:cNvPr id="15" name="Text Placeholder 29">
            <a:extLst>
              <a:ext uri="{FF2B5EF4-FFF2-40B4-BE49-F238E27FC236}">
                <a16:creationId xmlns:a16="http://schemas.microsoft.com/office/drawing/2014/main" id="{59406EA4-18A0-B235-5DA5-A5FA3D0CF6E8}"/>
              </a:ext>
            </a:extLst>
          </p:cNvPr>
          <p:cNvSpPr>
            <a:spLocks noGrp="1"/>
          </p:cNvSpPr>
          <p:nvPr>
            <p:ph type="body" sz="quarter" idx="22" hasCustomPrompt="1"/>
          </p:nvPr>
        </p:nvSpPr>
        <p:spPr>
          <a:xfrm>
            <a:off x="685800" y="3340462"/>
            <a:ext cx="762000" cy="624114"/>
          </a:xfrm>
          <a:solidFill>
            <a:schemeClr val="accent2"/>
          </a:solidFill>
        </p:spPr>
        <p:txBody>
          <a:bodyPr anchor="ctr" anchorCtr="0">
            <a:normAutofit/>
          </a:bodyPr>
          <a:lstStyle>
            <a:lvl1pPr marL="0" indent="0" algn="ctr">
              <a:buNone/>
              <a:defRPr sz="3600">
                <a:solidFill>
                  <a:schemeClr val="bg1"/>
                </a:solidFill>
              </a:defRPr>
            </a:lvl1pPr>
          </a:lstStyle>
          <a:p>
            <a:pPr lvl="0"/>
            <a:r>
              <a:rPr lang="en-US"/>
              <a:t>02</a:t>
            </a:r>
          </a:p>
        </p:txBody>
      </p:sp>
      <p:sp>
        <p:nvSpPr>
          <p:cNvPr id="22" name="Text Placeholder 29">
            <a:extLst>
              <a:ext uri="{FF2B5EF4-FFF2-40B4-BE49-F238E27FC236}">
                <a16:creationId xmlns:a16="http://schemas.microsoft.com/office/drawing/2014/main" id="{A2026319-6E90-B700-39BF-1B80C564A3B5}"/>
              </a:ext>
            </a:extLst>
          </p:cNvPr>
          <p:cNvSpPr>
            <a:spLocks noGrp="1"/>
          </p:cNvSpPr>
          <p:nvPr>
            <p:ph type="body" sz="quarter" idx="24" hasCustomPrompt="1"/>
          </p:nvPr>
        </p:nvSpPr>
        <p:spPr>
          <a:xfrm>
            <a:off x="685800" y="4340896"/>
            <a:ext cx="762000" cy="624114"/>
          </a:xfrm>
          <a:solidFill>
            <a:schemeClr val="accent3"/>
          </a:solidFill>
        </p:spPr>
        <p:txBody>
          <a:bodyPr anchor="ctr" anchorCtr="0">
            <a:normAutofit/>
          </a:bodyPr>
          <a:lstStyle>
            <a:lvl1pPr marL="0" indent="0" algn="ctr">
              <a:buNone/>
              <a:defRPr sz="3600">
                <a:solidFill>
                  <a:schemeClr val="bg1"/>
                </a:solidFill>
              </a:defRPr>
            </a:lvl1pPr>
          </a:lstStyle>
          <a:p>
            <a:pPr lvl="0"/>
            <a:r>
              <a:rPr lang="en-US"/>
              <a:t>03</a:t>
            </a:r>
          </a:p>
        </p:txBody>
      </p:sp>
      <p:sp>
        <p:nvSpPr>
          <p:cNvPr id="8" name="Slide Number Placeholder 7">
            <a:extLst>
              <a:ext uri="{FF2B5EF4-FFF2-40B4-BE49-F238E27FC236}">
                <a16:creationId xmlns:a16="http://schemas.microsoft.com/office/drawing/2014/main" id="{43FA459C-532D-FF9F-6DF2-9FD7C4081BD8}"/>
              </a:ext>
            </a:extLst>
          </p:cNvPr>
          <p:cNvSpPr>
            <a:spLocks noGrp="1"/>
          </p:cNvSpPr>
          <p:nvPr>
            <p:ph type="sldNum" sz="quarter" idx="37"/>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4033329309"/>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preserve="1" userDrawn="1">
  <p:cSld name="Three column layout">
    <p:spTree>
      <p:nvGrpSpPr>
        <p:cNvPr id="1" name=""/>
        <p:cNvGrpSpPr/>
        <p:nvPr/>
      </p:nvGrpSpPr>
      <p:grpSpPr>
        <a:xfrm>
          <a:off x="0" y="0"/>
          <a:ext cx="0" cy="0"/>
          <a:chOff x="0" y="0"/>
          <a:chExt cx="0" cy="0"/>
        </a:xfrm>
      </p:grpSpPr>
      <p:pic>
        <p:nvPicPr>
          <p:cNvPr id="14" name="Graphic 13">
            <a:extLst>
              <a:ext uri="{FF2B5EF4-FFF2-40B4-BE49-F238E27FC236}">
                <a16:creationId xmlns:a16="http://schemas.microsoft.com/office/drawing/2014/main" id="{372C2C46-13EE-1E57-91A8-AAB689E096A5}"/>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3" name="Text Placeholder 2"/>
          <p:cNvSpPr>
            <a:spLocks noGrp="1"/>
          </p:cNvSpPr>
          <p:nvPr>
            <p:ph type="body" sz="quarter" idx="10" hasCustomPrompt="1"/>
          </p:nvPr>
        </p:nvSpPr>
        <p:spPr>
          <a:xfrm>
            <a:off x="814188" y="2276389"/>
            <a:ext cx="3410149" cy="3924386"/>
          </a:xfrm>
          <a:prstGeom prst="rect">
            <a:avLst/>
          </a:prstGeom>
          <a:noFill/>
        </p:spPr>
        <p:txBody>
          <a:bodyPr lIns="0" tIns="72000" rIns="108000" bIns="0"/>
          <a:lstStyle>
            <a:lvl1pPr>
              <a:spcBef>
                <a:spcPts val="600"/>
              </a:spcBef>
              <a:spcAft>
                <a:spcPts val="0"/>
              </a:spcAft>
              <a:defRPr sz="1400">
                <a:solidFill>
                  <a:schemeClr val="accent4"/>
                </a:solidFill>
              </a:defRPr>
            </a:lvl1pPr>
            <a:lvl2pPr marL="180000" indent="-180000">
              <a:spcBef>
                <a:spcPts val="600"/>
              </a:spcBef>
              <a:spcAft>
                <a:spcPts val="0"/>
              </a:spcAft>
              <a:buFont typeface="Wingdings" panose="05000000000000000000" pitchFamily="2" charset="2"/>
              <a:buChar char="§"/>
              <a:defRPr sz="14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823934" y="1893801"/>
            <a:ext cx="3403771" cy="382587"/>
          </a:xfrm>
        </p:spPr>
        <p:txBody>
          <a:bodyPr/>
          <a:lstStyle>
            <a:lvl1pPr>
              <a:defRPr sz="20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4188" y="709937"/>
            <a:ext cx="10621792" cy="553998"/>
          </a:xfrm>
          <a:prstGeom prst="rect">
            <a:avLst/>
          </a:prstGeom>
        </p:spPr>
        <p:txBody>
          <a:bodyPr vert="horz" wrap="square" lIns="0" tIns="0" rIns="0" bIns="0" rtlCol="0" anchor="t" anchorCtr="0">
            <a:spAutoFit/>
          </a:bodyPr>
          <a:lstStyle>
            <a:lvl1pPr>
              <a:defRPr/>
            </a:lvl1pPr>
          </a:lstStyle>
          <a:p>
            <a:r>
              <a:rPr lang="en-US"/>
              <a:t>Three columns</a:t>
            </a:r>
            <a:endParaRPr lang="en-GB"/>
          </a:p>
        </p:txBody>
      </p:sp>
      <p:sp>
        <p:nvSpPr>
          <p:cNvPr id="4" name="Text Placeholder 2">
            <a:extLst>
              <a:ext uri="{FF2B5EF4-FFF2-40B4-BE49-F238E27FC236}">
                <a16:creationId xmlns:a16="http://schemas.microsoft.com/office/drawing/2014/main" id="{F2280CB3-0425-BA90-15EC-559E7DA19F47}"/>
              </a:ext>
            </a:extLst>
          </p:cNvPr>
          <p:cNvSpPr>
            <a:spLocks noGrp="1"/>
          </p:cNvSpPr>
          <p:nvPr>
            <p:ph type="body" sz="quarter" idx="16" hasCustomPrompt="1"/>
          </p:nvPr>
        </p:nvSpPr>
        <p:spPr>
          <a:xfrm>
            <a:off x="4416425" y="2276389"/>
            <a:ext cx="3403771" cy="3924386"/>
          </a:xfrm>
          <a:prstGeom prst="rect">
            <a:avLst/>
          </a:prstGeom>
          <a:noFill/>
        </p:spPr>
        <p:txBody>
          <a:bodyPr lIns="0" tIns="72000" rIns="108000" bIns="0"/>
          <a:lstStyle>
            <a:lvl1pPr>
              <a:spcBef>
                <a:spcPts val="600"/>
              </a:spcBef>
              <a:spcAft>
                <a:spcPts val="0"/>
              </a:spcAft>
              <a:defRPr sz="1400">
                <a:solidFill>
                  <a:schemeClr val="accent4"/>
                </a:solidFill>
              </a:defRPr>
            </a:lvl1pPr>
            <a:lvl2pPr marL="180000" indent="-180000">
              <a:spcBef>
                <a:spcPts val="600"/>
              </a:spcBef>
              <a:spcAft>
                <a:spcPts val="0"/>
              </a:spcAft>
              <a:buFont typeface="Wingdings" panose="05000000000000000000" pitchFamily="2" charset="2"/>
              <a:buChar char="§"/>
              <a:defRPr sz="14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10" name="Text Placeholder 7">
            <a:extLst>
              <a:ext uri="{FF2B5EF4-FFF2-40B4-BE49-F238E27FC236}">
                <a16:creationId xmlns:a16="http://schemas.microsoft.com/office/drawing/2014/main" id="{37120D12-5FC6-94E0-4F2A-51B01B5B6562}"/>
              </a:ext>
            </a:extLst>
          </p:cNvPr>
          <p:cNvSpPr>
            <a:spLocks noGrp="1"/>
          </p:cNvSpPr>
          <p:nvPr>
            <p:ph type="body" sz="quarter" idx="17" hasCustomPrompt="1"/>
          </p:nvPr>
        </p:nvSpPr>
        <p:spPr>
          <a:xfrm>
            <a:off x="4426258" y="1893801"/>
            <a:ext cx="3397405" cy="382587"/>
          </a:xfrm>
        </p:spPr>
        <p:txBody>
          <a:bodyPr/>
          <a:lstStyle>
            <a:lvl1pPr>
              <a:defRPr sz="2000" b="1">
                <a:solidFill>
                  <a:schemeClr val="tx2"/>
                </a:solidFill>
                <a:latin typeface="+mn-lt"/>
              </a:defRPr>
            </a:lvl1pPr>
          </a:lstStyle>
          <a:p>
            <a:pPr lvl="0"/>
            <a:r>
              <a:rPr lang="en-US"/>
              <a:t>Click to add text</a:t>
            </a:r>
          </a:p>
        </p:txBody>
      </p:sp>
      <p:sp>
        <p:nvSpPr>
          <p:cNvPr id="11" name="Text Placeholder 2">
            <a:extLst>
              <a:ext uri="{FF2B5EF4-FFF2-40B4-BE49-F238E27FC236}">
                <a16:creationId xmlns:a16="http://schemas.microsoft.com/office/drawing/2014/main" id="{3B7E163D-016A-E15E-158B-089D6A0C574C}"/>
              </a:ext>
            </a:extLst>
          </p:cNvPr>
          <p:cNvSpPr>
            <a:spLocks noGrp="1"/>
          </p:cNvSpPr>
          <p:nvPr>
            <p:ph type="body" sz="quarter" idx="18" hasCustomPrompt="1"/>
          </p:nvPr>
        </p:nvSpPr>
        <p:spPr>
          <a:xfrm>
            <a:off x="8008917" y="2276389"/>
            <a:ext cx="3427066" cy="3924386"/>
          </a:xfrm>
          <a:prstGeom prst="rect">
            <a:avLst/>
          </a:prstGeom>
          <a:noFill/>
        </p:spPr>
        <p:txBody>
          <a:bodyPr lIns="108000" tIns="72000" rIns="108000" bIns="0"/>
          <a:lstStyle>
            <a:lvl1pPr>
              <a:spcBef>
                <a:spcPts val="600"/>
              </a:spcBef>
              <a:spcAft>
                <a:spcPts val="0"/>
              </a:spcAft>
              <a:defRPr sz="1400">
                <a:solidFill>
                  <a:schemeClr val="accent4"/>
                </a:solidFill>
              </a:defRPr>
            </a:lvl1pPr>
            <a:lvl2pPr marL="180000" indent="-180000">
              <a:spcBef>
                <a:spcPts val="600"/>
              </a:spcBef>
              <a:spcAft>
                <a:spcPts val="0"/>
              </a:spcAft>
              <a:buFont typeface="Wingdings" panose="05000000000000000000" pitchFamily="2" charset="2"/>
              <a:buChar char="§"/>
              <a:defRPr sz="14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12" name="Text Placeholder 7">
            <a:extLst>
              <a:ext uri="{FF2B5EF4-FFF2-40B4-BE49-F238E27FC236}">
                <a16:creationId xmlns:a16="http://schemas.microsoft.com/office/drawing/2014/main" id="{F7E8CBC2-C25B-3DCE-6606-BBD64521AFBB}"/>
              </a:ext>
            </a:extLst>
          </p:cNvPr>
          <p:cNvSpPr>
            <a:spLocks noGrp="1"/>
          </p:cNvSpPr>
          <p:nvPr>
            <p:ph type="body" sz="quarter" idx="19" hasCustomPrompt="1"/>
          </p:nvPr>
        </p:nvSpPr>
        <p:spPr>
          <a:xfrm>
            <a:off x="8018961" y="1893801"/>
            <a:ext cx="3420657" cy="382587"/>
          </a:xfrm>
        </p:spPr>
        <p:txBody>
          <a:bodyPr/>
          <a:lstStyle>
            <a:lvl1pPr>
              <a:defRPr sz="2000" b="1">
                <a:solidFill>
                  <a:schemeClr val="tx2"/>
                </a:solidFill>
                <a:latin typeface="+mn-lt"/>
              </a:defRPr>
            </a:lvl1pPr>
          </a:lstStyle>
          <a:p>
            <a:pPr lvl="0"/>
            <a:r>
              <a:rPr lang="en-US"/>
              <a:t>Click to add text</a:t>
            </a:r>
          </a:p>
        </p:txBody>
      </p:sp>
      <p:sp>
        <p:nvSpPr>
          <p:cNvPr id="2" name="Text Placeholder 5">
            <a:extLst>
              <a:ext uri="{FF2B5EF4-FFF2-40B4-BE49-F238E27FC236}">
                <a16:creationId xmlns:a16="http://schemas.microsoft.com/office/drawing/2014/main" id="{4F317C24-7498-DFEA-E5B3-AFB38E2261DE}"/>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7" name="Date Placeholder 10">
            <a:extLst>
              <a:ext uri="{FF2B5EF4-FFF2-40B4-BE49-F238E27FC236}">
                <a16:creationId xmlns:a16="http://schemas.microsoft.com/office/drawing/2014/main" id="{049FC4DC-0C74-6144-94BA-49D48C96BE65}"/>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2"/>
                </a:solidFill>
              </a:defRPr>
            </a:lvl1pPr>
          </a:lstStyle>
          <a:p>
            <a:fld id="{C9386CFD-8E62-0546-8D08-883E36BBEDFE}" type="datetime4">
              <a:rPr lang="en-GB" smtClean="0"/>
              <a:t>29 October 2025</a:t>
            </a:fld>
            <a:endParaRPr lang="en-US"/>
          </a:p>
        </p:txBody>
      </p:sp>
      <p:sp>
        <p:nvSpPr>
          <p:cNvPr id="13" name="Rectangle 12">
            <a:extLst>
              <a:ext uri="{FF2B5EF4-FFF2-40B4-BE49-F238E27FC236}">
                <a16:creationId xmlns:a16="http://schemas.microsoft.com/office/drawing/2014/main" id="{D5B1B7A5-9E52-CA8A-2A4E-796D7A6C5998}"/>
              </a:ext>
            </a:extLst>
          </p:cNvPr>
          <p:cNvSpPr/>
          <p:nvPr userDrawn="1"/>
        </p:nvSpPr>
        <p:spPr>
          <a:xfrm>
            <a:off x="8075966" y="-1070925"/>
            <a:ext cx="4116033" cy="89998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
        <p:nvSpPr>
          <p:cNvPr id="15" name="Slide Number Placeholder 2">
            <a:extLst>
              <a:ext uri="{FF2B5EF4-FFF2-40B4-BE49-F238E27FC236}">
                <a16:creationId xmlns:a16="http://schemas.microsoft.com/office/drawing/2014/main" id="{ABF0B49C-92A3-48DC-5D9F-0EF0695D68C5}"/>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5" name="Group 4">
            <a:extLst>
              <a:ext uri="{FF2B5EF4-FFF2-40B4-BE49-F238E27FC236}">
                <a16:creationId xmlns:a16="http://schemas.microsoft.com/office/drawing/2014/main" id="{591F3DED-33E1-2A27-8417-C862386CC9D7}"/>
              </a:ext>
            </a:extLst>
          </p:cNvPr>
          <p:cNvGrpSpPr/>
          <p:nvPr userDrawn="1"/>
        </p:nvGrpSpPr>
        <p:grpSpPr>
          <a:xfrm>
            <a:off x="10863102" y="309052"/>
            <a:ext cx="911847" cy="382707"/>
            <a:chOff x="7459170" y="481236"/>
            <a:chExt cx="2697427" cy="1132124"/>
          </a:xfrm>
        </p:grpSpPr>
        <p:sp>
          <p:nvSpPr>
            <p:cNvPr id="9" name="Freeform 8">
              <a:extLst>
                <a:ext uri="{FF2B5EF4-FFF2-40B4-BE49-F238E27FC236}">
                  <a16:creationId xmlns:a16="http://schemas.microsoft.com/office/drawing/2014/main" id="{AD68F991-7AC1-3980-7A7D-DDCBEF497B1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A792418D-8382-6613-3E08-30CF6D4679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868560B3-0255-C232-6058-8B5E44CF8ABC}"/>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DA756CD8-BF86-6088-37B6-0E7FF536EFA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C4576A99-EA91-057D-D6BB-E9B12AACD8F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EC941588-A6EC-9B9A-945B-0DE414BCDE76}"/>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968286F7-553D-1246-396B-C9E7815C3CA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485486828"/>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preserve="1" userDrawn="1">
  <p:cSld name="Four column layout">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2CCCDA05-BDEF-3415-CEF1-21FF7C23FF8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3" name="Text Placeholder 2"/>
          <p:cNvSpPr>
            <a:spLocks noGrp="1"/>
          </p:cNvSpPr>
          <p:nvPr>
            <p:ph type="body" sz="quarter" idx="10" hasCustomPrompt="1"/>
          </p:nvPr>
        </p:nvSpPr>
        <p:spPr>
          <a:xfrm>
            <a:off x="815975" y="2276389"/>
            <a:ext cx="2519362" cy="3924386"/>
          </a:xfrm>
          <a:prstGeom prst="rect">
            <a:avLst/>
          </a:prstGeom>
          <a:noFill/>
        </p:spPr>
        <p:txBody>
          <a:bodyPr lIns="0" tIns="72000" rIns="108000" bIns="0"/>
          <a:lstStyle>
            <a:lvl1pPr>
              <a:spcBef>
                <a:spcPts val="600"/>
              </a:spcBef>
              <a:spcAft>
                <a:spcPts val="0"/>
              </a:spcAft>
              <a:defRPr sz="1400">
                <a:solidFill>
                  <a:schemeClr val="accent4"/>
                </a:solidFill>
              </a:defRPr>
            </a:lvl1pPr>
            <a:lvl2pPr marL="180000" indent="-180000">
              <a:spcBef>
                <a:spcPts val="600"/>
              </a:spcBef>
              <a:spcAft>
                <a:spcPts val="0"/>
              </a:spcAft>
              <a:buFont typeface="Wingdings" panose="05000000000000000000" pitchFamily="2" charset="2"/>
              <a:buChar char="§"/>
              <a:defRPr sz="14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825519" y="1893802"/>
            <a:ext cx="2514650" cy="382587"/>
          </a:xfrm>
        </p:spPr>
        <p:txBody>
          <a:bodyPr/>
          <a:lstStyle>
            <a:lvl1pPr>
              <a:defRPr sz="20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5586" cy="553998"/>
          </a:xfrm>
          <a:prstGeom prst="rect">
            <a:avLst/>
          </a:prstGeom>
        </p:spPr>
        <p:txBody>
          <a:bodyPr vert="horz" wrap="square" lIns="0" tIns="0" rIns="0" bIns="0" rtlCol="0" anchor="t" anchorCtr="0">
            <a:spAutoFit/>
          </a:bodyPr>
          <a:lstStyle>
            <a:lvl1pPr>
              <a:defRPr/>
            </a:lvl1pPr>
          </a:lstStyle>
          <a:p>
            <a:r>
              <a:rPr lang="en-US"/>
              <a:t>Title slide</a:t>
            </a:r>
            <a:endParaRPr lang="en-GB"/>
          </a:p>
        </p:txBody>
      </p:sp>
      <p:sp>
        <p:nvSpPr>
          <p:cNvPr id="15" name="Text Placeholder 2">
            <a:extLst>
              <a:ext uri="{FF2B5EF4-FFF2-40B4-BE49-F238E27FC236}">
                <a16:creationId xmlns:a16="http://schemas.microsoft.com/office/drawing/2014/main" id="{6FBF75A8-4C81-F086-3A74-0A8419F8800A}"/>
              </a:ext>
            </a:extLst>
          </p:cNvPr>
          <p:cNvSpPr>
            <a:spLocks noGrp="1"/>
          </p:cNvSpPr>
          <p:nvPr>
            <p:ph type="body" sz="quarter" idx="16" hasCustomPrompt="1"/>
          </p:nvPr>
        </p:nvSpPr>
        <p:spPr>
          <a:xfrm>
            <a:off x="8916907" y="2276389"/>
            <a:ext cx="2519443" cy="3924386"/>
          </a:xfrm>
          <a:prstGeom prst="rect">
            <a:avLst/>
          </a:prstGeom>
          <a:noFill/>
        </p:spPr>
        <p:txBody>
          <a:bodyPr lIns="0" tIns="72000" rIns="108000" bIns="0"/>
          <a:lstStyle>
            <a:lvl1pPr>
              <a:spcBef>
                <a:spcPts val="600"/>
              </a:spcBef>
              <a:spcAft>
                <a:spcPts val="0"/>
              </a:spcAft>
              <a:defRPr sz="1400">
                <a:solidFill>
                  <a:schemeClr val="accent4"/>
                </a:solidFill>
              </a:defRPr>
            </a:lvl1pPr>
            <a:lvl2pPr marL="180000" indent="-180000">
              <a:spcBef>
                <a:spcPts val="600"/>
              </a:spcBef>
              <a:spcAft>
                <a:spcPts val="0"/>
              </a:spcAft>
              <a:buFont typeface="Wingdings" panose="05000000000000000000" pitchFamily="2" charset="2"/>
              <a:buChar char="§"/>
              <a:defRPr sz="14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16" name="Text Placeholder 2">
            <a:extLst>
              <a:ext uri="{FF2B5EF4-FFF2-40B4-BE49-F238E27FC236}">
                <a16:creationId xmlns:a16="http://schemas.microsoft.com/office/drawing/2014/main" id="{C63FB139-E507-822B-ED86-9333FEAE8E3D}"/>
              </a:ext>
            </a:extLst>
          </p:cNvPr>
          <p:cNvSpPr>
            <a:spLocks noGrp="1"/>
          </p:cNvSpPr>
          <p:nvPr>
            <p:ph type="body" sz="quarter" idx="17" hasCustomPrompt="1"/>
          </p:nvPr>
        </p:nvSpPr>
        <p:spPr>
          <a:xfrm>
            <a:off x="3503613" y="2276389"/>
            <a:ext cx="2543722" cy="3924386"/>
          </a:xfrm>
          <a:prstGeom prst="rect">
            <a:avLst/>
          </a:prstGeom>
          <a:noFill/>
        </p:spPr>
        <p:txBody>
          <a:bodyPr lIns="0" tIns="72000" rIns="108000" bIns="0"/>
          <a:lstStyle>
            <a:lvl1pPr>
              <a:spcBef>
                <a:spcPts val="600"/>
              </a:spcBef>
              <a:spcAft>
                <a:spcPts val="0"/>
              </a:spcAft>
              <a:defRPr sz="1400">
                <a:solidFill>
                  <a:schemeClr val="accent4"/>
                </a:solidFill>
              </a:defRPr>
            </a:lvl1pPr>
            <a:lvl2pPr marL="180000" indent="-180000">
              <a:spcBef>
                <a:spcPts val="600"/>
              </a:spcBef>
              <a:spcAft>
                <a:spcPts val="0"/>
              </a:spcAft>
              <a:buFont typeface="Wingdings" panose="05000000000000000000" pitchFamily="2" charset="2"/>
              <a:buChar char="§"/>
              <a:defRPr sz="14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17" name="Text Placeholder 2">
            <a:extLst>
              <a:ext uri="{FF2B5EF4-FFF2-40B4-BE49-F238E27FC236}">
                <a16:creationId xmlns:a16="http://schemas.microsoft.com/office/drawing/2014/main" id="{68898358-87A3-BA3F-8956-126F4FAA6E92}"/>
              </a:ext>
            </a:extLst>
          </p:cNvPr>
          <p:cNvSpPr>
            <a:spLocks noGrp="1"/>
          </p:cNvSpPr>
          <p:nvPr>
            <p:ph type="body" sz="quarter" idx="18" hasCustomPrompt="1"/>
          </p:nvPr>
        </p:nvSpPr>
        <p:spPr>
          <a:xfrm>
            <a:off x="6215611" y="2276389"/>
            <a:ext cx="2533020" cy="3924386"/>
          </a:xfrm>
          <a:prstGeom prst="rect">
            <a:avLst/>
          </a:prstGeom>
          <a:noFill/>
        </p:spPr>
        <p:txBody>
          <a:bodyPr lIns="0" tIns="72000" rIns="108000" bIns="0"/>
          <a:lstStyle>
            <a:lvl1pPr>
              <a:spcBef>
                <a:spcPts val="600"/>
              </a:spcBef>
              <a:spcAft>
                <a:spcPts val="0"/>
              </a:spcAft>
              <a:defRPr sz="1400">
                <a:solidFill>
                  <a:schemeClr val="accent4"/>
                </a:solidFill>
              </a:defRPr>
            </a:lvl1pPr>
            <a:lvl2pPr marL="180000" indent="-180000">
              <a:spcBef>
                <a:spcPts val="600"/>
              </a:spcBef>
              <a:spcAft>
                <a:spcPts val="0"/>
              </a:spcAft>
              <a:buFont typeface="Wingdings" panose="05000000000000000000" pitchFamily="2" charset="2"/>
              <a:buChar char="§"/>
              <a:defRPr sz="14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18" name="Text Placeholder 7">
            <a:extLst>
              <a:ext uri="{FF2B5EF4-FFF2-40B4-BE49-F238E27FC236}">
                <a16:creationId xmlns:a16="http://schemas.microsoft.com/office/drawing/2014/main" id="{DE7E055F-5919-BCB9-F630-E6504A7CB2E2}"/>
              </a:ext>
            </a:extLst>
          </p:cNvPr>
          <p:cNvSpPr>
            <a:spLocks noGrp="1"/>
          </p:cNvSpPr>
          <p:nvPr>
            <p:ph type="body" sz="quarter" idx="19" hasCustomPrompt="1"/>
          </p:nvPr>
        </p:nvSpPr>
        <p:spPr>
          <a:xfrm>
            <a:off x="8916829" y="1893802"/>
            <a:ext cx="2514731" cy="382587"/>
          </a:xfrm>
        </p:spPr>
        <p:txBody>
          <a:bodyPr/>
          <a:lstStyle>
            <a:lvl1pPr>
              <a:defRPr sz="2000" b="1">
                <a:solidFill>
                  <a:schemeClr val="tx2"/>
                </a:solidFill>
                <a:latin typeface="+mn-lt"/>
              </a:defRPr>
            </a:lvl1pPr>
          </a:lstStyle>
          <a:p>
            <a:pPr lvl="0"/>
            <a:r>
              <a:rPr lang="en-US"/>
              <a:t>Click to add text</a:t>
            </a:r>
          </a:p>
        </p:txBody>
      </p:sp>
      <p:sp>
        <p:nvSpPr>
          <p:cNvPr id="19" name="Text Placeholder 7">
            <a:extLst>
              <a:ext uri="{FF2B5EF4-FFF2-40B4-BE49-F238E27FC236}">
                <a16:creationId xmlns:a16="http://schemas.microsoft.com/office/drawing/2014/main" id="{1ACCF396-8BF0-C982-52C2-5036657396DE}"/>
              </a:ext>
            </a:extLst>
          </p:cNvPr>
          <p:cNvSpPr>
            <a:spLocks noGrp="1"/>
          </p:cNvSpPr>
          <p:nvPr>
            <p:ph type="body" sz="quarter" idx="20" hasCustomPrompt="1"/>
          </p:nvPr>
        </p:nvSpPr>
        <p:spPr>
          <a:xfrm>
            <a:off x="3498526" y="1893802"/>
            <a:ext cx="2538964" cy="382587"/>
          </a:xfrm>
        </p:spPr>
        <p:txBody>
          <a:bodyPr/>
          <a:lstStyle>
            <a:lvl1pPr>
              <a:defRPr sz="2000" b="1">
                <a:solidFill>
                  <a:schemeClr val="tx2"/>
                </a:solidFill>
                <a:latin typeface="+mn-lt"/>
              </a:defRPr>
            </a:lvl1pPr>
          </a:lstStyle>
          <a:p>
            <a:pPr lvl="0"/>
            <a:r>
              <a:rPr lang="en-US"/>
              <a:t>Click to add text</a:t>
            </a:r>
          </a:p>
        </p:txBody>
      </p:sp>
      <p:sp>
        <p:nvSpPr>
          <p:cNvPr id="20" name="Text Placeholder 7">
            <a:extLst>
              <a:ext uri="{FF2B5EF4-FFF2-40B4-BE49-F238E27FC236}">
                <a16:creationId xmlns:a16="http://schemas.microsoft.com/office/drawing/2014/main" id="{EFC9B49A-2E51-745D-2FAA-E98696437ABB}"/>
              </a:ext>
            </a:extLst>
          </p:cNvPr>
          <p:cNvSpPr>
            <a:spLocks noGrp="1"/>
          </p:cNvSpPr>
          <p:nvPr>
            <p:ph type="body" sz="quarter" idx="21" hasCustomPrompt="1"/>
          </p:nvPr>
        </p:nvSpPr>
        <p:spPr>
          <a:xfrm>
            <a:off x="6203325" y="1893802"/>
            <a:ext cx="2528283" cy="382587"/>
          </a:xfrm>
        </p:spPr>
        <p:txBody>
          <a:bodyPr/>
          <a:lstStyle>
            <a:lvl1pPr>
              <a:defRPr sz="2000" b="1">
                <a:solidFill>
                  <a:schemeClr val="tx2"/>
                </a:solidFill>
                <a:latin typeface="+mn-lt"/>
              </a:defRPr>
            </a:lvl1pPr>
          </a:lstStyle>
          <a:p>
            <a:pPr lvl="0"/>
            <a:r>
              <a:rPr lang="en-US"/>
              <a:t>Click to add text</a:t>
            </a:r>
          </a:p>
        </p:txBody>
      </p:sp>
      <p:sp>
        <p:nvSpPr>
          <p:cNvPr id="9" name="Text Placeholder 5">
            <a:extLst>
              <a:ext uri="{FF2B5EF4-FFF2-40B4-BE49-F238E27FC236}">
                <a16:creationId xmlns:a16="http://schemas.microsoft.com/office/drawing/2014/main" id="{A4CD6C2B-A474-5641-7422-7875CED6EDC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4" name="Date Placeholder 10">
            <a:extLst>
              <a:ext uri="{FF2B5EF4-FFF2-40B4-BE49-F238E27FC236}">
                <a16:creationId xmlns:a16="http://schemas.microsoft.com/office/drawing/2014/main" id="{7F443A8B-8215-590F-9205-C05DA8FEFD39}"/>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2"/>
                </a:solidFill>
              </a:defRPr>
            </a:lvl1pPr>
          </a:lstStyle>
          <a:p>
            <a:fld id="{46E09DAE-5D42-DE49-BBAE-633903D8A742}" type="datetime4">
              <a:rPr lang="en-GB" smtClean="0"/>
              <a:t>29 October 2025</a:t>
            </a:fld>
            <a:endParaRPr lang="en-US"/>
          </a:p>
        </p:txBody>
      </p:sp>
      <p:sp>
        <p:nvSpPr>
          <p:cNvPr id="10" name="Rectangle 9">
            <a:extLst>
              <a:ext uri="{FF2B5EF4-FFF2-40B4-BE49-F238E27FC236}">
                <a16:creationId xmlns:a16="http://schemas.microsoft.com/office/drawing/2014/main" id="{6BC71479-8F96-5552-9746-BAAC806BC2E6}"/>
              </a:ext>
            </a:extLst>
          </p:cNvPr>
          <p:cNvSpPr/>
          <p:nvPr userDrawn="1"/>
        </p:nvSpPr>
        <p:spPr>
          <a:xfrm>
            <a:off x="8075966" y="-1070925"/>
            <a:ext cx="4116033" cy="89998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
        <p:nvSpPr>
          <p:cNvPr id="11" name="Slide Number Placeholder 2">
            <a:extLst>
              <a:ext uri="{FF2B5EF4-FFF2-40B4-BE49-F238E27FC236}">
                <a16:creationId xmlns:a16="http://schemas.microsoft.com/office/drawing/2014/main" id="{C582F6AA-C1A9-DA44-9E2E-42A5C6F9D6F2}"/>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16C66BC4-CE7E-E443-BEF3-B7BBA49FE37B}"/>
              </a:ext>
            </a:extLst>
          </p:cNvPr>
          <p:cNvGrpSpPr/>
          <p:nvPr userDrawn="1"/>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50790525-9335-DAAD-AC9C-8A5ED398D08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14A1F7E0-0F9D-CB08-090C-103CC90DB07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B6753D0-DCA0-6F8D-9925-C7D54467DEE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B74D5C01-B85D-62D4-6CBF-B92E2D13C1E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1566ABB6-ED60-D890-BB6C-61398345B3C7}"/>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E75E3A5F-257D-3252-FB43-C2B566796AD9}"/>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C4F55C8C-A15B-560E-A23A-06211839C312}"/>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728384954"/>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preserve="1" userDrawn="1">
  <p:cSld name="Side title layout">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0" y="26799"/>
            <a:ext cx="12188351" cy="6839019"/>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815974" y="2222605"/>
            <a:ext cx="3419475" cy="1107996"/>
          </a:xfrm>
        </p:spPr>
        <p:txBody>
          <a:bodyPr/>
          <a:lstStyle>
            <a:lvl1pPr>
              <a:lnSpc>
                <a:spcPct val="100000"/>
              </a:lnSpc>
              <a:spcBef>
                <a:spcPts val="600"/>
              </a:spcBef>
              <a:defRPr/>
            </a:lvl1pPr>
          </a:lstStyle>
          <a:p>
            <a:r>
              <a:rPr lang="en-US"/>
              <a:t>Side title</a:t>
            </a:r>
            <a:br>
              <a:rPr lang="en-US"/>
            </a:br>
            <a:r>
              <a:rPr lang="en-US"/>
              <a:t>Slide</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815974" y="3376321"/>
            <a:ext cx="3419476" cy="385762"/>
          </a:xfrm>
        </p:spPr>
        <p:txBody>
          <a:bodyPr/>
          <a:lstStyle>
            <a:lvl1pPr>
              <a:defRPr sz="2000"/>
            </a:lvl1pPr>
          </a:lstStyle>
          <a:p>
            <a:pPr lvl="0"/>
            <a:r>
              <a:rPr lang="en-US"/>
              <a:t>Click to add subheading</a:t>
            </a:r>
            <a:endParaRPr lang="en-GB"/>
          </a:p>
        </p:txBody>
      </p:sp>
      <p:sp>
        <p:nvSpPr>
          <p:cNvPr id="3" name="Date Placeholder 10">
            <a:extLst>
              <a:ext uri="{FF2B5EF4-FFF2-40B4-BE49-F238E27FC236}">
                <a16:creationId xmlns:a16="http://schemas.microsoft.com/office/drawing/2014/main" id="{DA63A261-EECE-07BF-DD6F-EF0FC33BE35D}"/>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2"/>
                </a:solidFill>
              </a:defRPr>
            </a:lvl1pPr>
          </a:lstStyle>
          <a:p>
            <a:fld id="{7868A534-B2C6-1E40-B53D-EEEA8DFA5868}" type="datetime4">
              <a:rPr lang="en-GB" smtClean="0"/>
              <a:t>29 October 2025</a:t>
            </a:fld>
            <a:endParaRPr lang="en-US"/>
          </a:p>
        </p:txBody>
      </p:sp>
      <p:sp>
        <p:nvSpPr>
          <p:cNvPr id="7" name="Slide Number Placeholder 2">
            <a:extLst>
              <a:ext uri="{FF2B5EF4-FFF2-40B4-BE49-F238E27FC236}">
                <a16:creationId xmlns:a16="http://schemas.microsoft.com/office/drawing/2014/main" id="{E7FCF6E2-32CE-8CCA-6C4F-F9AC12238976}"/>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180BD42A-3DCB-1766-A7EB-887008761AD7}"/>
              </a:ext>
            </a:extLst>
          </p:cNvPr>
          <p:cNvGrpSpPr/>
          <p:nvPr userDrawn="1"/>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887220298"/>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preserve="1" userDrawn="1">
  <p:cSld name="Prose layout">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44037E1-26A7-ED3C-E482-708BAAA49C76}"/>
              </a:ext>
            </a:extLst>
          </p:cNvPr>
          <p:cNvGrpSpPr/>
          <p:nvPr userDrawn="1"/>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5966B258-B64F-4C37-95EE-DA12F2437C5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68495EF2-DC0E-4705-9377-828A5C59A7A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66CF9A18-6B79-9281-E358-AA370155A16E}"/>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69D9BD7C-6ABA-014B-B051-F78B0A09E46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4F4DBC16-F0ED-C2E1-4364-FB9028DCED9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6111B3EC-1860-2199-3CF6-3EB4CDCAF2A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AF8E482C-420E-4F3B-DFC0-AB9874161AB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pic>
        <p:nvPicPr>
          <p:cNvPr id="6" name="Graphic 5">
            <a:extLst>
              <a:ext uri="{FF2B5EF4-FFF2-40B4-BE49-F238E27FC236}">
                <a16:creationId xmlns:a16="http://schemas.microsoft.com/office/drawing/2014/main" id="{47A12691-3819-20BF-D46D-3E1BFE3B92E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815975" y="2222605"/>
            <a:ext cx="3096268" cy="1107996"/>
          </a:xfrm>
        </p:spPr>
        <p:txBody>
          <a:bodyPr/>
          <a:lstStyle>
            <a:lvl1pPr>
              <a:lnSpc>
                <a:spcPct val="100000"/>
              </a:lnSpc>
              <a:spcBef>
                <a:spcPts val="600"/>
              </a:spcBef>
              <a:defRPr/>
            </a:lvl1pPr>
          </a:lstStyle>
          <a:p>
            <a:r>
              <a:rPr lang="en-US"/>
              <a:t>Prose</a:t>
            </a:r>
            <a:br>
              <a:rPr lang="en-US"/>
            </a:br>
            <a:r>
              <a:rPr lang="en-US"/>
              <a:t>slide</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815974" y="3376321"/>
            <a:ext cx="3096269" cy="385762"/>
          </a:xfrm>
        </p:spPr>
        <p:txBody>
          <a:bodyPr/>
          <a:lstStyle>
            <a:lvl1pPr>
              <a:defRPr sz="2000"/>
            </a:lvl1pPr>
          </a:lstStyle>
          <a:p>
            <a:pPr lvl="0"/>
            <a:r>
              <a:rPr lang="en-US"/>
              <a:t>Click to add subheading</a:t>
            </a:r>
            <a:endParaRPr lang="en-GB"/>
          </a:p>
        </p:txBody>
      </p:sp>
      <p:sp>
        <p:nvSpPr>
          <p:cNvPr id="12" name="Text Placeholder 7">
            <a:extLst>
              <a:ext uri="{FF2B5EF4-FFF2-40B4-BE49-F238E27FC236}">
                <a16:creationId xmlns:a16="http://schemas.microsoft.com/office/drawing/2014/main" id="{4ACED297-CFD7-168D-9632-EA0F9D6E07C0}"/>
              </a:ext>
            </a:extLst>
          </p:cNvPr>
          <p:cNvSpPr>
            <a:spLocks noGrp="1"/>
          </p:cNvSpPr>
          <p:nvPr>
            <p:ph type="body" sz="quarter" idx="16" hasCustomPrompt="1"/>
          </p:nvPr>
        </p:nvSpPr>
        <p:spPr>
          <a:xfrm>
            <a:off x="4243997" y="1165137"/>
            <a:ext cx="7192353" cy="382587"/>
          </a:xfrm>
        </p:spPr>
        <p:txBody>
          <a:bodyPr/>
          <a:lstStyle>
            <a:lvl1pPr>
              <a:defRPr sz="2000" b="1">
                <a:solidFill>
                  <a:schemeClr val="tx2"/>
                </a:solidFill>
                <a:latin typeface="+mn-lt"/>
              </a:defRPr>
            </a:lvl1pPr>
          </a:lstStyle>
          <a:p>
            <a:pPr lvl="0"/>
            <a:r>
              <a:rPr lang="en-US"/>
              <a:t>Two column text format</a:t>
            </a:r>
          </a:p>
        </p:txBody>
      </p:sp>
      <p:sp>
        <p:nvSpPr>
          <p:cNvPr id="23" name="Text Placeholder 2">
            <a:extLst>
              <a:ext uri="{FF2B5EF4-FFF2-40B4-BE49-F238E27FC236}">
                <a16:creationId xmlns:a16="http://schemas.microsoft.com/office/drawing/2014/main" id="{AA6D049B-EC34-0EAD-599F-FF556A2DA465}"/>
              </a:ext>
            </a:extLst>
          </p:cNvPr>
          <p:cNvSpPr>
            <a:spLocks noGrp="1"/>
          </p:cNvSpPr>
          <p:nvPr>
            <p:ph type="body" sz="quarter" idx="23" hasCustomPrompt="1"/>
          </p:nvPr>
        </p:nvSpPr>
        <p:spPr>
          <a:xfrm>
            <a:off x="4235450" y="1547724"/>
            <a:ext cx="7200819" cy="3705110"/>
          </a:xfrm>
          <a:prstGeom prst="rect">
            <a:avLst/>
          </a:prstGeom>
          <a:noFill/>
        </p:spPr>
        <p:txBody>
          <a:bodyPr lIns="0" tIns="0" rIns="0" bIns="0" numCol="2" spcCol="180000">
            <a:noAutofit/>
          </a:bodyPr>
          <a:lstStyle>
            <a:lvl1pPr>
              <a:lnSpc>
                <a:spcPct val="100000"/>
              </a:lnSpc>
              <a:spcBef>
                <a:spcPts val="600"/>
              </a:spcBef>
              <a:spcAft>
                <a:spcPts val="0"/>
              </a:spcAft>
              <a:defRPr sz="1400">
                <a:solidFill>
                  <a:schemeClr val="accent4"/>
                </a:solidFill>
              </a:defRPr>
            </a:lvl1pPr>
            <a:lvl2pPr>
              <a:lnSpc>
                <a:spcPct val="100000"/>
              </a:lnSpc>
              <a:spcBef>
                <a:spcPts val="600"/>
              </a:spcBef>
              <a:spcAft>
                <a:spcPts val="0"/>
              </a:spcAft>
              <a:defRPr sz="1600">
                <a:solidFill>
                  <a:schemeClr val="bg2"/>
                </a:solidFill>
              </a:defRPr>
            </a:lvl2pPr>
            <a:lvl3pPr>
              <a:lnSpc>
                <a:spcPct val="100000"/>
              </a:lnSpc>
              <a:spcBef>
                <a:spcPts val="600"/>
              </a:spcBef>
              <a:spcAft>
                <a:spcPts val="0"/>
              </a:spcAft>
              <a:defRPr sz="1600">
                <a:solidFill>
                  <a:schemeClr val="bg2"/>
                </a:solidFill>
              </a:defRPr>
            </a:lvl3pPr>
            <a:lvl4pPr>
              <a:lnSpc>
                <a:spcPct val="100000"/>
              </a:lnSpc>
              <a:spcBef>
                <a:spcPts val="600"/>
              </a:spcBef>
              <a:spcAft>
                <a:spcPts val="0"/>
              </a:spcAft>
              <a:buClrTx/>
              <a:defRPr sz="1600">
                <a:solidFill>
                  <a:schemeClr val="tx1"/>
                </a:solidFill>
              </a:defRPr>
            </a:lvl4pPr>
            <a:lvl5pPr>
              <a:lnSpc>
                <a:spcPct val="100000"/>
              </a:lnSpc>
              <a:spcBef>
                <a:spcPts val="600"/>
              </a:spcBef>
              <a:spcAft>
                <a:spcPts val="0"/>
              </a:spcAft>
              <a:buClrTx/>
              <a:defRPr sz="1600">
                <a:solidFill>
                  <a:schemeClr val="tx1"/>
                </a:solidFill>
              </a:defRPr>
            </a:lvl5pPr>
          </a:lstStyle>
          <a:p>
            <a:r>
              <a:rPr lang="en-GB"/>
              <a:t>This box is set up with two text columns</a:t>
            </a:r>
          </a:p>
        </p:txBody>
      </p:sp>
      <p:sp>
        <p:nvSpPr>
          <p:cNvPr id="3" name="Date Placeholder 10">
            <a:extLst>
              <a:ext uri="{FF2B5EF4-FFF2-40B4-BE49-F238E27FC236}">
                <a16:creationId xmlns:a16="http://schemas.microsoft.com/office/drawing/2014/main" id="{D3818C1D-51D6-3644-213D-CC82500EAF76}"/>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2"/>
                </a:solidFill>
              </a:defRPr>
            </a:lvl1pPr>
          </a:lstStyle>
          <a:p>
            <a:fld id="{0D431881-CBBD-2C40-80F2-133960FEB01D}" type="datetime4">
              <a:rPr lang="en-GB" smtClean="0"/>
              <a:t>29 October 2025</a:t>
            </a:fld>
            <a:endParaRPr lang="en-US"/>
          </a:p>
        </p:txBody>
      </p:sp>
      <p:sp>
        <p:nvSpPr>
          <p:cNvPr id="8" name="Slide Number Placeholder 2">
            <a:extLst>
              <a:ext uri="{FF2B5EF4-FFF2-40B4-BE49-F238E27FC236}">
                <a16:creationId xmlns:a16="http://schemas.microsoft.com/office/drawing/2014/main" id="{F1EAB86C-A4EB-31CF-F3F1-4233A32FB66D}"/>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3940304644"/>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preserve="1" userDrawn="1">
  <p:cSld name="4_Three columns">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2E934C7D-BF6E-2FFA-11A1-3E1917A4FC8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815975" y="2222605"/>
            <a:ext cx="3096268" cy="1107996"/>
          </a:xfrm>
        </p:spPr>
        <p:txBody>
          <a:bodyPr/>
          <a:lstStyle>
            <a:lvl1pPr>
              <a:lnSpc>
                <a:spcPct val="100000"/>
              </a:lnSpc>
              <a:spcBef>
                <a:spcPts val="600"/>
              </a:spcBef>
              <a:defRPr/>
            </a:lvl1pPr>
          </a:lstStyle>
          <a:p>
            <a:r>
              <a:rPr lang="en-US"/>
              <a:t>Side title</a:t>
            </a:r>
            <a:br>
              <a:rPr lang="en-US"/>
            </a:br>
            <a:r>
              <a:rPr lang="en-US"/>
              <a:t>Slide</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815974" y="3376321"/>
            <a:ext cx="3096269" cy="385762"/>
          </a:xfrm>
        </p:spPr>
        <p:txBody>
          <a:bodyPr/>
          <a:lstStyle>
            <a:lvl1pPr>
              <a:defRPr sz="2000"/>
            </a:lvl1pPr>
          </a:lstStyle>
          <a:p>
            <a:pPr lvl="0"/>
            <a:r>
              <a:rPr lang="en-US"/>
              <a:t>Click to add subheading</a:t>
            </a:r>
            <a:endParaRPr lang="en-GB"/>
          </a:p>
        </p:txBody>
      </p:sp>
      <p:sp>
        <p:nvSpPr>
          <p:cNvPr id="3" name="Date Placeholder 10">
            <a:extLst>
              <a:ext uri="{FF2B5EF4-FFF2-40B4-BE49-F238E27FC236}">
                <a16:creationId xmlns:a16="http://schemas.microsoft.com/office/drawing/2014/main" id="{DA63A261-EECE-07BF-DD6F-EF0FC33BE35D}"/>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2"/>
                </a:solidFill>
              </a:defRPr>
            </a:lvl1pPr>
          </a:lstStyle>
          <a:p>
            <a:fld id="{422ADD51-71CB-8543-BF30-AFA5783248E5}" type="datetime4">
              <a:rPr lang="en-GB" smtClean="0"/>
              <a:t>29 October 2025</a:t>
            </a:fld>
            <a:endParaRPr lang="en-US"/>
          </a:p>
        </p:txBody>
      </p:sp>
      <p:sp>
        <p:nvSpPr>
          <p:cNvPr id="7" name="Slide Number Placeholder 2">
            <a:extLst>
              <a:ext uri="{FF2B5EF4-FFF2-40B4-BE49-F238E27FC236}">
                <a16:creationId xmlns:a16="http://schemas.microsoft.com/office/drawing/2014/main" id="{4AC19B83-8EC0-FF65-E9C9-9FB4B76663BB}"/>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C1CFDD2F-2D7E-9CD7-DA62-B66E9D212413}"/>
              </a:ext>
            </a:extLst>
          </p:cNvPr>
          <p:cNvGrpSpPr/>
          <p:nvPr userDrawn="1"/>
        </p:nvGrpSpPr>
        <p:grpSpPr>
          <a:xfrm>
            <a:off x="10863102" y="309052"/>
            <a:ext cx="911847" cy="382707"/>
            <a:chOff x="7459170" y="481236"/>
            <a:chExt cx="2697427" cy="1132124"/>
          </a:xfrm>
        </p:grpSpPr>
        <p:sp>
          <p:nvSpPr>
            <p:cNvPr id="6" name="Freeform 5">
              <a:extLst>
                <a:ext uri="{FF2B5EF4-FFF2-40B4-BE49-F238E27FC236}">
                  <a16:creationId xmlns:a16="http://schemas.microsoft.com/office/drawing/2014/main" id="{EC1CD1F4-E564-8983-E9EE-D3E47277A75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97A3F67D-36DE-087C-2A38-DEA0E716263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59D0130E-D44E-6DC9-C7AD-6B27F0140FB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3287C657-2609-2191-E2F3-480EB42924D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09AEB1F2-B3EB-029E-A700-0EB4B234AC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2A0CFC69-64D4-E40B-E1B3-9F34E65C23A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330140B9-096B-A839-F76B-8ACFC055AEB0}"/>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123995845"/>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preserve="1" userDrawn="1">
  <p:cSld name="Introduction layout">
    <p:bg>
      <p:bgPr>
        <a:solidFill>
          <a:srgbClr val="E7E7E8"/>
        </a:solidFill>
        <a:effectLst/>
      </p:bgPr>
    </p:bg>
    <p:spTree>
      <p:nvGrpSpPr>
        <p:cNvPr id="1" name=""/>
        <p:cNvGrpSpPr/>
        <p:nvPr/>
      </p:nvGrpSpPr>
      <p:grpSpPr>
        <a:xfrm>
          <a:off x="0" y="0"/>
          <a:ext cx="0" cy="0"/>
          <a:chOff x="0" y="0"/>
          <a:chExt cx="0" cy="0"/>
        </a:xfrm>
      </p:grpSpPr>
      <p:sp>
        <p:nvSpPr>
          <p:cNvPr id="41" name="Picture Placeholder 40">
            <a:extLst>
              <a:ext uri="{FF2B5EF4-FFF2-40B4-BE49-F238E27FC236}">
                <a16:creationId xmlns:a16="http://schemas.microsoft.com/office/drawing/2014/main" id="{09DC9CBF-112C-454E-07C9-4159C699EE97}"/>
              </a:ext>
            </a:extLst>
          </p:cNvPr>
          <p:cNvSpPr>
            <a:spLocks noGrp="1"/>
          </p:cNvSpPr>
          <p:nvPr>
            <p:ph type="pic" sz="quarter" idx="24"/>
          </p:nvPr>
        </p:nvSpPr>
        <p:spPr>
          <a:xfrm>
            <a:off x="439" y="1536"/>
            <a:ext cx="12192000" cy="6858001"/>
          </a:xfrm>
          <a:custGeom>
            <a:avLst/>
            <a:gdLst>
              <a:gd name="connsiteX0" fmla="*/ 7211979 w 12192000"/>
              <a:gd name="connsiteY0" fmla="*/ 6858000 h 6858001"/>
              <a:gd name="connsiteX1" fmla="*/ 7663392 w 12192000"/>
              <a:gd name="connsiteY1" fmla="*/ 6858000 h 6858001"/>
              <a:gd name="connsiteX2" fmla="*/ 7663392 w 12192000"/>
              <a:gd name="connsiteY2" fmla="*/ 6858001 h 6858001"/>
              <a:gd name="connsiteX3" fmla="*/ 7211979 w 12192000"/>
              <a:gd name="connsiteY3" fmla="*/ 6858001 h 6858001"/>
              <a:gd name="connsiteX4" fmla="*/ 6929870 w 12192000"/>
              <a:gd name="connsiteY4" fmla="*/ 6858000 h 6858001"/>
              <a:gd name="connsiteX5" fmla="*/ 7110473 w 12192000"/>
              <a:gd name="connsiteY5" fmla="*/ 6858000 h 6858001"/>
              <a:gd name="connsiteX6" fmla="*/ 7110473 w 12192000"/>
              <a:gd name="connsiteY6" fmla="*/ 6858001 h 6858001"/>
              <a:gd name="connsiteX7" fmla="*/ 6929870 w 12192000"/>
              <a:gd name="connsiteY7" fmla="*/ 6858001 h 6858001"/>
              <a:gd name="connsiteX8" fmla="*/ 9887640 w 12192000"/>
              <a:gd name="connsiteY8" fmla="*/ 6379333 h 6858001"/>
              <a:gd name="connsiteX9" fmla="*/ 9989209 w 12192000"/>
              <a:gd name="connsiteY9" fmla="*/ 6379333 h 6858001"/>
              <a:gd name="connsiteX10" fmla="*/ 9989209 w 12192000"/>
              <a:gd name="connsiteY10" fmla="*/ 6618699 h 6858001"/>
              <a:gd name="connsiteX11" fmla="*/ 9887640 w 12192000"/>
              <a:gd name="connsiteY11" fmla="*/ 6618699 h 6858001"/>
              <a:gd name="connsiteX12" fmla="*/ 10114648 w 12192000"/>
              <a:gd name="connsiteY12" fmla="*/ 6139967 h 6858001"/>
              <a:gd name="connsiteX13" fmla="*/ 10295188 w 12192000"/>
              <a:gd name="connsiteY13" fmla="*/ 6139967 h 6858001"/>
              <a:gd name="connsiteX14" fmla="*/ 10295188 w 12192000"/>
              <a:gd name="connsiteY14" fmla="*/ 6379333 h 6858001"/>
              <a:gd name="connsiteX15" fmla="*/ 10114648 w 12192000"/>
              <a:gd name="connsiteY15" fmla="*/ 6379333 h 6858001"/>
              <a:gd name="connsiteX16" fmla="*/ 11616544 w 12192000"/>
              <a:gd name="connsiteY16" fmla="*/ 5663584 h 6858001"/>
              <a:gd name="connsiteX17" fmla="*/ 11781215 w 12192000"/>
              <a:gd name="connsiteY17" fmla="*/ 5663584 h 6858001"/>
              <a:gd name="connsiteX18" fmla="*/ 11781215 w 12192000"/>
              <a:gd name="connsiteY18" fmla="*/ 5900665 h 6858001"/>
              <a:gd name="connsiteX19" fmla="*/ 11616544 w 12192000"/>
              <a:gd name="connsiteY19" fmla="*/ 5900665 h 6858001"/>
              <a:gd name="connsiteX20" fmla="*/ 10408184 w 12192000"/>
              <a:gd name="connsiteY20" fmla="*/ 5424217 h 6858001"/>
              <a:gd name="connsiteX21" fmla="*/ 10408184 w 12192000"/>
              <a:gd name="connsiteY21" fmla="*/ 5663583 h 6858001"/>
              <a:gd name="connsiteX22" fmla="*/ 10588723 w 12192000"/>
              <a:gd name="connsiteY22" fmla="*/ 5663583 h 6858001"/>
              <a:gd name="connsiteX23" fmla="*/ 10588723 w 12192000"/>
              <a:gd name="connsiteY23" fmla="*/ 5424217 h 6858001"/>
              <a:gd name="connsiteX24" fmla="*/ 12191999 w 12192000"/>
              <a:gd name="connsiteY24" fmla="*/ 4945677 h 6858001"/>
              <a:gd name="connsiteX25" fmla="*/ 12192000 w 12192000"/>
              <a:gd name="connsiteY25" fmla="*/ 4945677 h 6858001"/>
              <a:gd name="connsiteX26" fmla="*/ 12192000 w 12192000"/>
              <a:gd name="connsiteY26" fmla="*/ 6854385 h 6858001"/>
              <a:gd name="connsiteX27" fmla="*/ 12191999 w 12192000"/>
              <a:gd name="connsiteY27" fmla="*/ 6854385 h 6858001"/>
              <a:gd name="connsiteX28" fmla="*/ 0 w 12192000"/>
              <a:gd name="connsiteY28" fmla="*/ 0 h 6858001"/>
              <a:gd name="connsiteX29" fmla="*/ 12191999 w 12192000"/>
              <a:gd name="connsiteY29" fmla="*/ 0 h 6858001"/>
              <a:gd name="connsiteX30" fmla="*/ 12191999 w 12192000"/>
              <a:gd name="connsiteY30" fmla="*/ 4945677 h 6858001"/>
              <a:gd name="connsiteX31" fmla="*/ 11781278 w 12192000"/>
              <a:gd name="connsiteY31" fmla="*/ 4945677 h 6858001"/>
              <a:gd name="connsiteX32" fmla="*/ 11781278 w 12192000"/>
              <a:gd name="connsiteY32" fmla="*/ 4945550 h 6858001"/>
              <a:gd name="connsiteX33" fmla="*/ 11781151 w 12192000"/>
              <a:gd name="connsiteY33" fmla="*/ 4945677 h 6858001"/>
              <a:gd name="connsiteX34" fmla="*/ 11781278 w 12192000"/>
              <a:gd name="connsiteY34" fmla="*/ 4945677 h 6858001"/>
              <a:gd name="connsiteX35" fmla="*/ 11781278 w 12192000"/>
              <a:gd name="connsiteY35" fmla="*/ 5184916 h 6858001"/>
              <a:gd name="connsiteX36" fmla="*/ 11961120 w 12192000"/>
              <a:gd name="connsiteY36" fmla="*/ 5184916 h 6858001"/>
              <a:gd name="connsiteX37" fmla="*/ 11961120 w 12192000"/>
              <a:gd name="connsiteY37" fmla="*/ 5424281 h 6858001"/>
              <a:gd name="connsiteX38" fmla="*/ 11592422 w 12192000"/>
              <a:gd name="connsiteY38" fmla="*/ 5424281 h 6858001"/>
              <a:gd name="connsiteX39" fmla="*/ 11592422 w 12192000"/>
              <a:gd name="connsiteY39" fmla="*/ 5184916 h 6858001"/>
              <a:gd name="connsiteX40" fmla="*/ 11141009 w 12192000"/>
              <a:gd name="connsiteY40" fmla="*/ 5184916 h 6858001"/>
              <a:gd name="connsiteX41" fmla="*/ 11141009 w 12192000"/>
              <a:gd name="connsiteY41" fmla="*/ 5424281 h 6858001"/>
              <a:gd name="connsiteX42" fmla="*/ 11024140 w 12192000"/>
              <a:gd name="connsiteY42" fmla="*/ 5424281 h 6858001"/>
              <a:gd name="connsiteX43" fmla="*/ 11024140 w 12192000"/>
              <a:gd name="connsiteY43" fmla="*/ 5184916 h 6858001"/>
              <a:gd name="connsiteX44" fmla="*/ 10922571 w 12192000"/>
              <a:gd name="connsiteY44" fmla="*/ 5184916 h 6858001"/>
              <a:gd name="connsiteX45" fmla="*/ 10922571 w 12192000"/>
              <a:gd name="connsiteY45" fmla="*/ 5424281 h 6858001"/>
              <a:gd name="connsiteX46" fmla="*/ 10690294 w 12192000"/>
              <a:gd name="connsiteY46" fmla="*/ 5424281 h 6858001"/>
              <a:gd name="connsiteX47" fmla="*/ 10690294 w 12192000"/>
              <a:gd name="connsiteY47" fmla="*/ 5663647 h 6858001"/>
              <a:gd name="connsiteX48" fmla="*/ 10805575 w 12192000"/>
              <a:gd name="connsiteY48" fmla="*/ 5663647 h 6858001"/>
              <a:gd name="connsiteX49" fmla="*/ 10805575 w 12192000"/>
              <a:gd name="connsiteY49" fmla="*/ 5900729 h 6858001"/>
              <a:gd name="connsiteX50" fmla="*/ 10536987 w 12192000"/>
              <a:gd name="connsiteY50" fmla="*/ 5900729 h 6858001"/>
              <a:gd name="connsiteX51" fmla="*/ 10536987 w 12192000"/>
              <a:gd name="connsiteY51" fmla="*/ 6140031 h 6858001"/>
              <a:gd name="connsiteX52" fmla="*/ 10435417 w 12192000"/>
              <a:gd name="connsiteY52" fmla="*/ 6140031 h 6858001"/>
              <a:gd name="connsiteX53" fmla="*/ 10435417 w 12192000"/>
              <a:gd name="connsiteY53" fmla="*/ 5900729 h 6858001"/>
              <a:gd name="connsiteX54" fmla="*/ 9984004 w 12192000"/>
              <a:gd name="connsiteY54" fmla="*/ 5900729 h 6858001"/>
              <a:gd name="connsiteX55" fmla="*/ 9984004 w 12192000"/>
              <a:gd name="connsiteY55" fmla="*/ 6140031 h 6858001"/>
              <a:gd name="connsiteX56" fmla="*/ 9882435 w 12192000"/>
              <a:gd name="connsiteY56" fmla="*/ 6140031 h 6858001"/>
              <a:gd name="connsiteX57" fmla="*/ 9882435 w 12192000"/>
              <a:gd name="connsiteY57" fmla="*/ 5900729 h 6858001"/>
              <a:gd name="connsiteX58" fmla="*/ 9701894 w 12192000"/>
              <a:gd name="connsiteY58" fmla="*/ 5900729 h 6858001"/>
              <a:gd name="connsiteX59" fmla="*/ 9701894 w 12192000"/>
              <a:gd name="connsiteY59" fmla="*/ 6379397 h 6858001"/>
              <a:gd name="connsiteX60" fmla="*/ 9409311 w 12192000"/>
              <a:gd name="connsiteY60" fmla="*/ 6379397 h 6858001"/>
              <a:gd name="connsiteX61" fmla="*/ 9409311 w 12192000"/>
              <a:gd name="connsiteY61" fmla="*/ 6140031 h 6858001"/>
              <a:gd name="connsiteX62" fmla="*/ 8957072 w 12192000"/>
              <a:gd name="connsiteY62" fmla="*/ 6140031 h 6858001"/>
              <a:gd name="connsiteX63" fmla="*/ 8957072 w 12192000"/>
              <a:gd name="connsiteY63" fmla="*/ 6379397 h 6858001"/>
              <a:gd name="connsiteX64" fmla="*/ 8505659 w 12192000"/>
              <a:gd name="connsiteY64" fmla="*/ 6379397 h 6858001"/>
              <a:gd name="connsiteX65" fmla="*/ 8505659 w 12192000"/>
              <a:gd name="connsiteY65" fmla="*/ 6618762 h 6858001"/>
              <a:gd name="connsiteX66" fmla="*/ 7764835 w 12192000"/>
              <a:gd name="connsiteY66" fmla="*/ 6618762 h 6858001"/>
              <a:gd name="connsiteX67" fmla="*/ 7764835 w 12192000"/>
              <a:gd name="connsiteY67" fmla="*/ 6854385 h 6858001"/>
              <a:gd name="connsiteX68" fmla="*/ 12191999 w 12192000"/>
              <a:gd name="connsiteY68" fmla="*/ 6854385 h 6858001"/>
              <a:gd name="connsiteX69" fmla="*/ 12191999 w 12192000"/>
              <a:gd name="connsiteY69" fmla="*/ 6858000 h 6858001"/>
              <a:gd name="connsiteX70" fmla="*/ 7663392 w 12192000"/>
              <a:gd name="connsiteY70" fmla="*/ 6858000 h 6858001"/>
              <a:gd name="connsiteX71" fmla="*/ 7663392 w 12192000"/>
              <a:gd name="connsiteY71" fmla="*/ 6854258 h 6858001"/>
              <a:gd name="connsiteX72" fmla="*/ 7663392 w 12192000"/>
              <a:gd name="connsiteY72" fmla="*/ 6618635 h 6858001"/>
              <a:gd name="connsiteX73" fmla="*/ 7211979 w 12192000"/>
              <a:gd name="connsiteY73" fmla="*/ 6618635 h 6858001"/>
              <a:gd name="connsiteX74" fmla="*/ 7211979 w 12192000"/>
              <a:gd name="connsiteY74" fmla="*/ 6854258 h 6858001"/>
              <a:gd name="connsiteX75" fmla="*/ 7211979 w 12192000"/>
              <a:gd name="connsiteY75" fmla="*/ 6858000 h 6858001"/>
              <a:gd name="connsiteX76" fmla="*/ 7110473 w 12192000"/>
              <a:gd name="connsiteY76" fmla="*/ 6858000 h 6858001"/>
              <a:gd name="connsiteX77" fmla="*/ 7110473 w 12192000"/>
              <a:gd name="connsiteY77" fmla="*/ 6854258 h 6858001"/>
              <a:gd name="connsiteX78" fmla="*/ 7110473 w 12192000"/>
              <a:gd name="connsiteY78" fmla="*/ 6618635 h 6858001"/>
              <a:gd name="connsiteX79" fmla="*/ 6929870 w 12192000"/>
              <a:gd name="connsiteY79" fmla="*/ 6618635 h 6858001"/>
              <a:gd name="connsiteX80" fmla="*/ 6929870 w 12192000"/>
              <a:gd name="connsiteY80" fmla="*/ 6854258 h 6858001"/>
              <a:gd name="connsiteX81" fmla="*/ 6929870 w 12192000"/>
              <a:gd name="connsiteY81" fmla="*/ 6858000 h 6858001"/>
              <a:gd name="connsiteX82" fmla="*/ 0 w 12192000"/>
              <a:gd name="connsiteY82" fmla="*/ 685800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2192000" h="6858001">
                <a:moveTo>
                  <a:pt x="7211979" y="6858000"/>
                </a:moveTo>
                <a:lnTo>
                  <a:pt x="7663392" y="6858000"/>
                </a:lnTo>
                <a:lnTo>
                  <a:pt x="7663392" y="6858001"/>
                </a:lnTo>
                <a:lnTo>
                  <a:pt x="7211979" y="6858001"/>
                </a:lnTo>
                <a:close/>
                <a:moveTo>
                  <a:pt x="6929870" y="6858000"/>
                </a:moveTo>
                <a:lnTo>
                  <a:pt x="7110473" y="6858000"/>
                </a:lnTo>
                <a:lnTo>
                  <a:pt x="7110473" y="6858001"/>
                </a:lnTo>
                <a:lnTo>
                  <a:pt x="6929870" y="6858001"/>
                </a:lnTo>
                <a:close/>
                <a:moveTo>
                  <a:pt x="9887640" y="6379333"/>
                </a:moveTo>
                <a:lnTo>
                  <a:pt x="9989209" y="6379333"/>
                </a:lnTo>
                <a:lnTo>
                  <a:pt x="9989209" y="6618699"/>
                </a:lnTo>
                <a:lnTo>
                  <a:pt x="9887640" y="6618699"/>
                </a:lnTo>
                <a:close/>
                <a:moveTo>
                  <a:pt x="10114648" y="6139967"/>
                </a:moveTo>
                <a:lnTo>
                  <a:pt x="10295188" y="6139967"/>
                </a:lnTo>
                <a:lnTo>
                  <a:pt x="10295188" y="6379333"/>
                </a:lnTo>
                <a:lnTo>
                  <a:pt x="10114648" y="6379333"/>
                </a:lnTo>
                <a:close/>
                <a:moveTo>
                  <a:pt x="11616544" y="5663584"/>
                </a:moveTo>
                <a:lnTo>
                  <a:pt x="11781215" y="5663584"/>
                </a:lnTo>
                <a:lnTo>
                  <a:pt x="11781215" y="5900665"/>
                </a:lnTo>
                <a:lnTo>
                  <a:pt x="11616544" y="5900665"/>
                </a:lnTo>
                <a:close/>
                <a:moveTo>
                  <a:pt x="10408184" y="5424217"/>
                </a:moveTo>
                <a:lnTo>
                  <a:pt x="10408184" y="5663583"/>
                </a:lnTo>
                <a:lnTo>
                  <a:pt x="10588723" y="5663583"/>
                </a:lnTo>
                <a:lnTo>
                  <a:pt x="10588723" y="5424217"/>
                </a:lnTo>
                <a:close/>
                <a:moveTo>
                  <a:pt x="12191999" y="4945677"/>
                </a:moveTo>
                <a:lnTo>
                  <a:pt x="12192000" y="4945677"/>
                </a:lnTo>
                <a:lnTo>
                  <a:pt x="12192000" y="6854385"/>
                </a:lnTo>
                <a:lnTo>
                  <a:pt x="12191999" y="6854385"/>
                </a:lnTo>
                <a:close/>
                <a:moveTo>
                  <a:pt x="0" y="0"/>
                </a:moveTo>
                <a:lnTo>
                  <a:pt x="12191999" y="0"/>
                </a:lnTo>
                <a:lnTo>
                  <a:pt x="12191999" y="4945677"/>
                </a:lnTo>
                <a:lnTo>
                  <a:pt x="11781278" y="4945677"/>
                </a:lnTo>
                <a:lnTo>
                  <a:pt x="11781278" y="4945550"/>
                </a:lnTo>
                <a:lnTo>
                  <a:pt x="11781151" y="4945677"/>
                </a:lnTo>
                <a:lnTo>
                  <a:pt x="11781278" y="4945677"/>
                </a:lnTo>
                <a:lnTo>
                  <a:pt x="11781278" y="5184916"/>
                </a:lnTo>
                <a:lnTo>
                  <a:pt x="11961120" y="5184916"/>
                </a:lnTo>
                <a:lnTo>
                  <a:pt x="11961120" y="5424281"/>
                </a:lnTo>
                <a:lnTo>
                  <a:pt x="11592422" y="5424281"/>
                </a:lnTo>
                <a:lnTo>
                  <a:pt x="11592422" y="5184916"/>
                </a:lnTo>
                <a:lnTo>
                  <a:pt x="11141009" y="5184916"/>
                </a:lnTo>
                <a:lnTo>
                  <a:pt x="11141009" y="5424281"/>
                </a:lnTo>
                <a:lnTo>
                  <a:pt x="11024140" y="5424281"/>
                </a:lnTo>
                <a:lnTo>
                  <a:pt x="11024140" y="5184916"/>
                </a:lnTo>
                <a:lnTo>
                  <a:pt x="10922571" y="5184916"/>
                </a:lnTo>
                <a:lnTo>
                  <a:pt x="10922571" y="5424281"/>
                </a:lnTo>
                <a:lnTo>
                  <a:pt x="10690294" y="5424281"/>
                </a:lnTo>
                <a:lnTo>
                  <a:pt x="10690294" y="5663647"/>
                </a:lnTo>
                <a:lnTo>
                  <a:pt x="10805575" y="5663647"/>
                </a:lnTo>
                <a:lnTo>
                  <a:pt x="10805575" y="5900729"/>
                </a:lnTo>
                <a:lnTo>
                  <a:pt x="10536987" y="5900729"/>
                </a:lnTo>
                <a:lnTo>
                  <a:pt x="10536987" y="6140031"/>
                </a:lnTo>
                <a:lnTo>
                  <a:pt x="10435417" y="6140031"/>
                </a:lnTo>
                <a:lnTo>
                  <a:pt x="10435417" y="5900729"/>
                </a:lnTo>
                <a:lnTo>
                  <a:pt x="9984004" y="5900729"/>
                </a:lnTo>
                <a:lnTo>
                  <a:pt x="9984004" y="6140031"/>
                </a:lnTo>
                <a:lnTo>
                  <a:pt x="9882435" y="6140031"/>
                </a:lnTo>
                <a:lnTo>
                  <a:pt x="9882435" y="5900729"/>
                </a:lnTo>
                <a:lnTo>
                  <a:pt x="9701894" y="5900729"/>
                </a:lnTo>
                <a:lnTo>
                  <a:pt x="9701894" y="6379397"/>
                </a:lnTo>
                <a:lnTo>
                  <a:pt x="9409311" y="6379397"/>
                </a:lnTo>
                <a:lnTo>
                  <a:pt x="9409311" y="6140031"/>
                </a:lnTo>
                <a:lnTo>
                  <a:pt x="8957072" y="6140031"/>
                </a:lnTo>
                <a:lnTo>
                  <a:pt x="8957072" y="6379397"/>
                </a:lnTo>
                <a:lnTo>
                  <a:pt x="8505659" y="6379397"/>
                </a:lnTo>
                <a:lnTo>
                  <a:pt x="8505659" y="6618762"/>
                </a:lnTo>
                <a:lnTo>
                  <a:pt x="7764835" y="6618762"/>
                </a:lnTo>
                <a:lnTo>
                  <a:pt x="7764835" y="6854385"/>
                </a:lnTo>
                <a:lnTo>
                  <a:pt x="12191999" y="6854385"/>
                </a:lnTo>
                <a:lnTo>
                  <a:pt x="12191999" y="6858000"/>
                </a:lnTo>
                <a:lnTo>
                  <a:pt x="7663392" y="6858000"/>
                </a:lnTo>
                <a:lnTo>
                  <a:pt x="7663392" y="6854258"/>
                </a:lnTo>
                <a:lnTo>
                  <a:pt x="7663392" y="6618635"/>
                </a:lnTo>
                <a:lnTo>
                  <a:pt x="7211979" y="6618635"/>
                </a:lnTo>
                <a:lnTo>
                  <a:pt x="7211979" y="6854258"/>
                </a:lnTo>
                <a:lnTo>
                  <a:pt x="7211979" y="6858000"/>
                </a:lnTo>
                <a:lnTo>
                  <a:pt x="7110473" y="6858000"/>
                </a:lnTo>
                <a:lnTo>
                  <a:pt x="7110473" y="6854258"/>
                </a:lnTo>
                <a:lnTo>
                  <a:pt x="7110473" y="6618635"/>
                </a:lnTo>
                <a:lnTo>
                  <a:pt x="6929870" y="6618635"/>
                </a:lnTo>
                <a:lnTo>
                  <a:pt x="6929870" y="6854258"/>
                </a:lnTo>
                <a:lnTo>
                  <a:pt x="6929870" y="6858000"/>
                </a:lnTo>
                <a:lnTo>
                  <a:pt x="0" y="6858000"/>
                </a:lnTo>
                <a:close/>
              </a:path>
            </a:pathLst>
          </a:custGeom>
          <a:solidFill>
            <a:srgbClr val="CFD0D1"/>
          </a:solidFill>
        </p:spPr>
        <p:txBody>
          <a:bodyPr wrap="square">
            <a:noAutofit/>
          </a:bodyPr>
          <a:lstStyle>
            <a:lvl1pPr algn="l">
              <a:defRPr/>
            </a:lvl1pPr>
          </a:lstStyle>
          <a:p>
            <a:endParaRPr lang="en-US"/>
          </a:p>
        </p:txBody>
      </p:sp>
      <p:sp>
        <p:nvSpPr>
          <p:cNvPr id="42" name="Title 6">
            <a:extLst>
              <a:ext uri="{FF2B5EF4-FFF2-40B4-BE49-F238E27FC236}">
                <a16:creationId xmlns:a16="http://schemas.microsoft.com/office/drawing/2014/main" id="{7C47041D-0CCE-B496-7EA6-351B86AFB06F}"/>
              </a:ext>
            </a:extLst>
          </p:cNvPr>
          <p:cNvSpPr>
            <a:spLocks noGrp="1"/>
          </p:cNvSpPr>
          <p:nvPr>
            <p:ph type="title" hasCustomPrompt="1"/>
          </p:nvPr>
        </p:nvSpPr>
        <p:spPr>
          <a:xfrm>
            <a:off x="4416345" y="1149038"/>
            <a:ext cx="7020006" cy="553998"/>
          </a:xfrm>
        </p:spPr>
        <p:txBody>
          <a:bodyPr/>
          <a:lstStyle>
            <a:lvl1pPr>
              <a:lnSpc>
                <a:spcPct val="100000"/>
              </a:lnSpc>
              <a:spcBef>
                <a:spcPts val="600"/>
              </a:spcBef>
              <a:defRPr/>
            </a:lvl1pPr>
          </a:lstStyle>
          <a:p>
            <a:r>
              <a:rPr lang="en-US"/>
              <a:t>Introduction Slide</a:t>
            </a:r>
            <a:endParaRPr lang="en-GB"/>
          </a:p>
        </p:txBody>
      </p:sp>
      <p:sp>
        <p:nvSpPr>
          <p:cNvPr id="43" name="Text Placeholder 2">
            <a:extLst>
              <a:ext uri="{FF2B5EF4-FFF2-40B4-BE49-F238E27FC236}">
                <a16:creationId xmlns:a16="http://schemas.microsoft.com/office/drawing/2014/main" id="{395DBB8D-89F4-B09F-717B-D9C401687FEB}"/>
              </a:ext>
            </a:extLst>
          </p:cNvPr>
          <p:cNvSpPr>
            <a:spLocks noGrp="1"/>
          </p:cNvSpPr>
          <p:nvPr>
            <p:ph type="body" sz="quarter" idx="23" hasCustomPrompt="1"/>
          </p:nvPr>
        </p:nvSpPr>
        <p:spPr>
          <a:xfrm>
            <a:off x="4416344" y="1742414"/>
            <a:ext cx="7019925" cy="3556461"/>
          </a:xfrm>
          <a:prstGeom prst="rect">
            <a:avLst/>
          </a:prstGeom>
          <a:noFill/>
        </p:spPr>
        <p:txBody>
          <a:bodyPr lIns="0" tIns="0" rIns="0" bIns="0" numCol="2" spcCol="180000">
            <a:noAutofit/>
          </a:bodyPr>
          <a:lstStyle>
            <a:lvl1pPr>
              <a:lnSpc>
                <a:spcPct val="100000"/>
              </a:lnSpc>
              <a:spcBef>
                <a:spcPts val="600"/>
              </a:spcBef>
              <a:spcAft>
                <a:spcPts val="0"/>
              </a:spcAft>
              <a:defRPr sz="1600">
                <a:solidFill>
                  <a:schemeClr val="bg1"/>
                </a:solidFill>
              </a:defRPr>
            </a:lvl1pPr>
            <a:lvl2pPr>
              <a:lnSpc>
                <a:spcPct val="100000"/>
              </a:lnSpc>
              <a:spcBef>
                <a:spcPts val="600"/>
              </a:spcBef>
              <a:spcAft>
                <a:spcPts val="0"/>
              </a:spcAft>
              <a:defRPr sz="1600">
                <a:solidFill>
                  <a:schemeClr val="bg1"/>
                </a:solidFill>
              </a:defRPr>
            </a:lvl2pPr>
            <a:lvl3pPr>
              <a:lnSpc>
                <a:spcPct val="100000"/>
              </a:lnSpc>
              <a:spcBef>
                <a:spcPts val="600"/>
              </a:spcBef>
              <a:spcAft>
                <a:spcPts val="0"/>
              </a:spcAft>
              <a:defRPr sz="1600">
                <a:solidFill>
                  <a:schemeClr val="bg1"/>
                </a:solidFill>
              </a:defRPr>
            </a:lvl3pPr>
            <a:lvl4pPr>
              <a:lnSpc>
                <a:spcPct val="100000"/>
              </a:lnSpc>
              <a:spcBef>
                <a:spcPts val="600"/>
              </a:spcBef>
              <a:spcAft>
                <a:spcPts val="0"/>
              </a:spcAft>
              <a:buClrTx/>
              <a:defRPr sz="1600">
                <a:solidFill>
                  <a:schemeClr val="bg1"/>
                </a:solidFill>
              </a:defRPr>
            </a:lvl4pPr>
            <a:lvl5pPr>
              <a:lnSpc>
                <a:spcPct val="100000"/>
              </a:lnSpc>
              <a:spcBef>
                <a:spcPts val="600"/>
              </a:spcBef>
              <a:spcAft>
                <a:spcPts val="0"/>
              </a:spcAft>
              <a:buClrTx/>
              <a:defRPr sz="1600">
                <a:solidFill>
                  <a:schemeClr val="bg1"/>
                </a:solidFill>
              </a:defRPr>
            </a:lvl5pPr>
          </a:lstStyle>
          <a:p>
            <a:pPr lvl="0"/>
            <a:r>
              <a:rPr lang="en-GB"/>
              <a:t>Edit Master text styles</a:t>
            </a:r>
          </a:p>
          <a:p>
            <a:pPr lvl="1"/>
            <a:r>
              <a:rPr lang="en-GB"/>
              <a:t>Second level</a:t>
            </a:r>
          </a:p>
          <a:p>
            <a:pPr lvl="2"/>
            <a:r>
              <a:rPr lang="en-GB"/>
              <a:t>Third level</a:t>
            </a:r>
          </a:p>
        </p:txBody>
      </p:sp>
      <p:sp>
        <p:nvSpPr>
          <p:cNvPr id="45" name="Date Placeholder 10">
            <a:extLst>
              <a:ext uri="{FF2B5EF4-FFF2-40B4-BE49-F238E27FC236}">
                <a16:creationId xmlns:a16="http://schemas.microsoft.com/office/drawing/2014/main" id="{65B1D35C-EC82-82D7-97EE-E187DF0426AA}"/>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1"/>
                </a:solidFill>
              </a:defRPr>
            </a:lvl1pPr>
          </a:lstStyle>
          <a:p>
            <a:fld id="{EEBB7102-8CE0-B445-868C-6506AF4D0EAF}" type="datetime4">
              <a:rPr lang="en-GB" smtClean="0"/>
              <a:t>29 October 2025</a:t>
            </a:fld>
            <a:endParaRPr lang="en-US"/>
          </a:p>
        </p:txBody>
      </p:sp>
      <p:sp>
        <p:nvSpPr>
          <p:cNvPr id="4" name="Slide Number Placeholder 2">
            <a:extLst>
              <a:ext uri="{FF2B5EF4-FFF2-40B4-BE49-F238E27FC236}">
                <a16:creationId xmlns:a16="http://schemas.microsoft.com/office/drawing/2014/main" id="{A5B03538-EFF8-882F-38A7-6F681D9FB05A}"/>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1"/>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1024597545"/>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preserve="1" userDrawn="1">
  <p:cSld name="Photo and text layout 1">
    <p:spTree>
      <p:nvGrpSpPr>
        <p:cNvPr id="1" name=""/>
        <p:cNvGrpSpPr/>
        <p:nvPr/>
      </p:nvGrpSpPr>
      <p:grpSpPr>
        <a:xfrm>
          <a:off x="0" y="0"/>
          <a:ext cx="0" cy="0"/>
          <a:chOff x="0" y="0"/>
          <a:chExt cx="0" cy="0"/>
        </a:xfrm>
      </p:grpSpPr>
      <p:pic>
        <p:nvPicPr>
          <p:cNvPr id="16" name="Graphic 15">
            <a:extLst>
              <a:ext uri="{FF2B5EF4-FFF2-40B4-BE49-F238E27FC236}">
                <a16:creationId xmlns:a16="http://schemas.microsoft.com/office/drawing/2014/main" id="{AD2C749E-6DD4-1102-2E96-0961E97858C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4" name="Title Placeholder 13">
            <a:extLst>
              <a:ext uri="{FF2B5EF4-FFF2-40B4-BE49-F238E27FC236}">
                <a16:creationId xmlns:a16="http://schemas.microsoft.com/office/drawing/2014/main" id="{F9FB6AB4-BD52-E671-219E-770825A0F405}"/>
              </a:ext>
            </a:extLst>
          </p:cNvPr>
          <p:cNvSpPr>
            <a:spLocks noGrp="1"/>
          </p:cNvSpPr>
          <p:nvPr>
            <p:ph type="title" hasCustomPrompt="1"/>
          </p:nvPr>
        </p:nvSpPr>
        <p:spPr>
          <a:xfrm>
            <a:off x="5556008" y="709937"/>
            <a:ext cx="5880340"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Title – make it punchy!</a:t>
            </a:r>
            <a:endParaRPr lang="en-GB"/>
          </a:p>
        </p:txBody>
      </p:sp>
      <p:sp>
        <p:nvSpPr>
          <p:cNvPr id="7" name="Body master placeholder">
            <a:extLst>
              <a:ext uri="{FF2B5EF4-FFF2-40B4-BE49-F238E27FC236}">
                <a16:creationId xmlns:a16="http://schemas.microsoft.com/office/drawing/2014/main" id="{0D310962-5FBE-CEB4-6F99-AADF329660A0}"/>
              </a:ext>
            </a:extLst>
          </p:cNvPr>
          <p:cNvSpPr>
            <a:spLocks noGrp="1"/>
          </p:cNvSpPr>
          <p:nvPr>
            <p:ph idx="1"/>
          </p:nvPr>
        </p:nvSpPr>
        <p:spPr>
          <a:xfrm>
            <a:off x="5556008" y="1989024"/>
            <a:ext cx="5898660" cy="4200639"/>
          </a:xfrm>
          <a:prstGeom prst="rect">
            <a:avLst/>
          </a:prstGeom>
        </p:spPr>
        <p:txBody>
          <a:bodyPr vert="horz" lIns="0" tIns="0" rIns="0" bIns="0" rtlCol="0">
            <a:noAutofit/>
          </a:bodyPr>
          <a:lstStyle>
            <a:lvl1pPr>
              <a:defRPr sz="1600">
                <a:solidFill>
                  <a:schemeClr val="accent4"/>
                </a:solidFill>
              </a:defRPr>
            </a:lvl1pPr>
            <a:lvl2pPr>
              <a:defRPr sz="1600">
                <a:solidFill>
                  <a:schemeClr val="accent4"/>
                </a:solidFill>
              </a:defRPr>
            </a:lvl2pPr>
            <a:lvl3pPr>
              <a:defRPr sz="1600">
                <a:solidFill>
                  <a:schemeClr val="accent4"/>
                </a:solidFill>
              </a:defRPr>
            </a:lvl3pPr>
            <a:lvl4pPr>
              <a:defRPr sz="1400"/>
            </a:lvl4pPr>
            <a:lvl5pPr>
              <a:defRPr sz="1400"/>
            </a:lvl5pPr>
          </a:lstStyle>
          <a:p>
            <a:pPr lvl="0"/>
            <a:r>
              <a:rPr lang="en-US"/>
              <a:t>Click to edit Master text styles</a:t>
            </a:r>
          </a:p>
          <a:p>
            <a:pPr lvl="1"/>
            <a:r>
              <a:rPr lang="en-US"/>
              <a:t>Second level</a:t>
            </a:r>
          </a:p>
          <a:p>
            <a:pPr lvl="2"/>
            <a:r>
              <a:rPr lang="en-US"/>
              <a:t>Third level</a:t>
            </a:r>
          </a:p>
        </p:txBody>
      </p:sp>
      <p:sp>
        <p:nvSpPr>
          <p:cNvPr id="11" name="Text Placeholder 10">
            <a:extLst>
              <a:ext uri="{FF2B5EF4-FFF2-40B4-BE49-F238E27FC236}">
                <a16:creationId xmlns:a16="http://schemas.microsoft.com/office/drawing/2014/main" id="{460E8A7E-F71F-3971-4112-C151A2EA65D4}"/>
              </a:ext>
            </a:extLst>
          </p:cNvPr>
          <p:cNvSpPr>
            <a:spLocks noGrp="1"/>
          </p:cNvSpPr>
          <p:nvPr>
            <p:ph type="body" sz="quarter" idx="16" hasCustomPrompt="1"/>
          </p:nvPr>
        </p:nvSpPr>
        <p:spPr>
          <a:xfrm>
            <a:off x="5556007" y="1569924"/>
            <a:ext cx="5880341" cy="419100"/>
          </a:xfrm>
        </p:spPr>
        <p:txBody>
          <a:bodyPr/>
          <a:lstStyle>
            <a:lvl1pPr>
              <a:defRPr sz="2000" b="1">
                <a:solidFill>
                  <a:schemeClr val="tx2"/>
                </a:solidFill>
              </a:defRPr>
            </a:lvl1pPr>
          </a:lstStyle>
          <a:p>
            <a:pPr lvl="0"/>
            <a:r>
              <a:rPr lang="en-GB"/>
              <a:t>Heading</a:t>
            </a:r>
          </a:p>
        </p:txBody>
      </p:sp>
      <p:sp>
        <p:nvSpPr>
          <p:cNvPr id="27" name="Picture Placeholder 26">
            <a:extLst>
              <a:ext uri="{FF2B5EF4-FFF2-40B4-BE49-F238E27FC236}">
                <a16:creationId xmlns:a16="http://schemas.microsoft.com/office/drawing/2014/main" id="{BF48D752-9287-95B9-FAA6-9C6985A15047}"/>
              </a:ext>
            </a:extLst>
          </p:cNvPr>
          <p:cNvSpPr>
            <a:spLocks noGrp="1"/>
          </p:cNvSpPr>
          <p:nvPr>
            <p:ph type="pic" sz="quarter" idx="17"/>
          </p:nvPr>
        </p:nvSpPr>
        <p:spPr>
          <a:xfrm>
            <a:off x="0" y="0"/>
            <a:ext cx="5316538" cy="6858000"/>
          </a:xfrm>
          <a:custGeom>
            <a:avLst/>
            <a:gdLst>
              <a:gd name="connsiteX0" fmla="*/ 755651 w 5316538"/>
              <a:gd name="connsiteY0" fmla="*/ 709937 h 6858000"/>
              <a:gd name="connsiteX1" fmla="*/ 755651 w 5316538"/>
              <a:gd name="connsiteY1" fmla="*/ 1263935 h 6858000"/>
              <a:gd name="connsiteX2" fmla="*/ 1015764 w 5316538"/>
              <a:gd name="connsiteY2" fmla="*/ 1263935 h 6858000"/>
              <a:gd name="connsiteX3" fmla="*/ 1015764 w 5316538"/>
              <a:gd name="connsiteY3" fmla="*/ 709937 h 6858000"/>
              <a:gd name="connsiteX4" fmla="*/ 1096769 w 5316538"/>
              <a:gd name="connsiteY4" fmla="*/ 709937 h 6858000"/>
              <a:gd name="connsiteX5" fmla="*/ 1096769 w 5316538"/>
              <a:gd name="connsiteY5" fmla="*/ 1263935 h 6858000"/>
              <a:gd name="connsiteX6" fmla="*/ 1940364 w 5316538"/>
              <a:gd name="connsiteY6" fmla="*/ 1263935 h 6858000"/>
              <a:gd name="connsiteX7" fmla="*/ 1940364 w 5316538"/>
              <a:gd name="connsiteY7" fmla="*/ 709937 h 6858000"/>
              <a:gd name="connsiteX8" fmla="*/ 0 w 5316538"/>
              <a:gd name="connsiteY8" fmla="*/ 0 h 6858000"/>
              <a:gd name="connsiteX9" fmla="*/ 5316538 w 5316538"/>
              <a:gd name="connsiteY9" fmla="*/ 0 h 6858000"/>
              <a:gd name="connsiteX10" fmla="*/ 5316538 w 5316538"/>
              <a:gd name="connsiteY10" fmla="*/ 709937 h 6858000"/>
              <a:gd name="connsiteX11" fmla="*/ 2021369 w 5316538"/>
              <a:gd name="connsiteY11" fmla="*/ 709937 h 6858000"/>
              <a:gd name="connsiteX12" fmla="*/ 2021369 w 5316538"/>
              <a:gd name="connsiteY12" fmla="*/ 1263935 h 6858000"/>
              <a:gd name="connsiteX13" fmla="*/ 5316538 w 5316538"/>
              <a:gd name="connsiteY13" fmla="*/ 1263935 h 6858000"/>
              <a:gd name="connsiteX14" fmla="*/ 5316538 w 5316538"/>
              <a:gd name="connsiteY14" fmla="*/ 6858000 h 6858000"/>
              <a:gd name="connsiteX15" fmla="*/ 0 w 5316538"/>
              <a:gd name="connsiteY1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316538" h="6858000">
                <a:moveTo>
                  <a:pt x="755651" y="709937"/>
                </a:moveTo>
                <a:lnTo>
                  <a:pt x="755651" y="1263935"/>
                </a:lnTo>
                <a:lnTo>
                  <a:pt x="1015764" y="1263935"/>
                </a:lnTo>
                <a:lnTo>
                  <a:pt x="1015764" y="709937"/>
                </a:lnTo>
                <a:close/>
                <a:moveTo>
                  <a:pt x="1096769" y="709937"/>
                </a:moveTo>
                <a:lnTo>
                  <a:pt x="1096769" y="1263935"/>
                </a:lnTo>
                <a:lnTo>
                  <a:pt x="1940364" y="1263935"/>
                </a:lnTo>
                <a:lnTo>
                  <a:pt x="1940364" y="709937"/>
                </a:lnTo>
                <a:close/>
                <a:moveTo>
                  <a:pt x="0" y="0"/>
                </a:moveTo>
                <a:lnTo>
                  <a:pt x="5316538" y="0"/>
                </a:lnTo>
                <a:lnTo>
                  <a:pt x="5316538" y="709937"/>
                </a:lnTo>
                <a:lnTo>
                  <a:pt x="2021369" y="709937"/>
                </a:lnTo>
                <a:lnTo>
                  <a:pt x="2021369" y="1263935"/>
                </a:lnTo>
                <a:lnTo>
                  <a:pt x="5316538" y="1263935"/>
                </a:lnTo>
                <a:lnTo>
                  <a:pt x="5316538" y="6858000"/>
                </a:lnTo>
                <a:lnTo>
                  <a:pt x="0" y="6858000"/>
                </a:lnTo>
                <a:close/>
              </a:path>
            </a:pathLst>
          </a:custGeom>
          <a:solidFill>
            <a:srgbClr val="CFD0D1"/>
          </a:solidFill>
        </p:spPr>
        <p:txBody>
          <a:bodyPr wrap="square">
            <a:noAutofit/>
          </a:bodyPr>
          <a:lstStyle/>
          <a:p>
            <a:endParaRPr lang="en-US"/>
          </a:p>
        </p:txBody>
      </p:sp>
      <p:sp>
        <p:nvSpPr>
          <p:cNvPr id="5" name="Date Placeholder 10">
            <a:extLst>
              <a:ext uri="{FF2B5EF4-FFF2-40B4-BE49-F238E27FC236}">
                <a16:creationId xmlns:a16="http://schemas.microsoft.com/office/drawing/2014/main" id="{31F374B0-7DE4-09E1-F71F-795F61BF6786}"/>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1"/>
                </a:solidFill>
              </a:defRPr>
            </a:lvl1pPr>
          </a:lstStyle>
          <a:p>
            <a:fld id="{41239B9F-121A-4E4E-8E24-429B21B31C11}" type="datetime4">
              <a:rPr lang="en-GB" smtClean="0"/>
              <a:t>29 October 2025</a:t>
            </a:fld>
            <a:endParaRPr lang="en-US"/>
          </a:p>
        </p:txBody>
      </p:sp>
      <p:sp>
        <p:nvSpPr>
          <p:cNvPr id="6" name="Rectangle 5">
            <a:extLst>
              <a:ext uri="{FF2B5EF4-FFF2-40B4-BE49-F238E27FC236}">
                <a16:creationId xmlns:a16="http://schemas.microsoft.com/office/drawing/2014/main" id="{624E6470-A545-0955-0377-2236944F3EB5}"/>
              </a:ext>
            </a:extLst>
          </p:cNvPr>
          <p:cNvSpPr/>
          <p:nvPr userDrawn="1"/>
        </p:nvSpPr>
        <p:spPr>
          <a:xfrm>
            <a:off x="8075966" y="-1070925"/>
            <a:ext cx="4116033" cy="89998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
        <p:nvSpPr>
          <p:cNvPr id="8" name="Slide Number Placeholder 2">
            <a:extLst>
              <a:ext uri="{FF2B5EF4-FFF2-40B4-BE49-F238E27FC236}">
                <a16:creationId xmlns:a16="http://schemas.microsoft.com/office/drawing/2014/main" id="{1C2421EF-A1F7-84D7-B95A-455C5E5FF6DB}"/>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021EBEEB-9649-2F67-270F-05638CA5842A}"/>
              </a:ext>
            </a:extLst>
          </p:cNvPr>
          <p:cNvGrpSpPr/>
          <p:nvPr userDrawn="1"/>
        </p:nvGrpSpPr>
        <p:grpSpPr>
          <a:xfrm>
            <a:off x="10863102" y="309052"/>
            <a:ext cx="911847" cy="382707"/>
            <a:chOff x="7459170" y="481236"/>
            <a:chExt cx="2697427" cy="1132124"/>
          </a:xfrm>
        </p:grpSpPr>
        <p:sp>
          <p:nvSpPr>
            <p:cNvPr id="3" name="Freeform 2">
              <a:extLst>
                <a:ext uri="{FF2B5EF4-FFF2-40B4-BE49-F238E27FC236}">
                  <a16:creationId xmlns:a16="http://schemas.microsoft.com/office/drawing/2014/main" id="{4719A416-9CCB-531C-7884-9C1AAF398A3F}"/>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B0D994CE-6A60-46F5-6BF2-148330264ABC}"/>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480115B-2089-3A84-28B5-C741692F66A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9F81584-6436-3402-B44A-D71A8A17404C}"/>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EFA7E849-B7BF-76F8-DE20-F5FD1944DED3}"/>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1B1CDEE-D9E5-4608-9586-526E6590051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2CF0FFBC-56FB-74A2-CA4F-7B6D767DB1F0}"/>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658670235"/>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preserve="1" userDrawn="1">
  <p:cSld name="Photo and text layout 2">
    <p:spTree>
      <p:nvGrpSpPr>
        <p:cNvPr id="1" name=""/>
        <p:cNvGrpSpPr/>
        <p:nvPr/>
      </p:nvGrpSpPr>
      <p:grpSpPr>
        <a:xfrm>
          <a:off x="0" y="0"/>
          <a:ext cx="0" cy="0"/>
          <a:chOff x="0" y="0"/>
          <a:chExt cx="0" cy="0"/>
        </a:xfrm>
      </p:grpSpPr>
      <p:pic>
        <p:nvPicPr>
          <p:cNvPr id="13" name="Graphic 12">
            <a:extLst>
              <a:ext uri="{FF2B5EF4-FFF2-40B4-BE49-F238E27FC236}">
                <a16:creationId xmlns:a16="http://schemas.microsoft.com/office/drawing/2014/main" id="{B2D54EFE-4F9F-632D-8DFF-C14A10F3A0FE}"/>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649" y="18981"/>
            <a:ext cx="12188351" cy="6839019"/>
          </a:xfrm>
          <a:prstGeom prst="rect">
            <a:avLst/>
          </a:prstGeom>
        </p:spPr>
      </p:pic>
      <p:sp>
        <p:nvSpPr>
          <p:cNvPr id="4" name="Title Placeholder 13">
            <a:extLst>
              <a:ext uri="{FF2B5EF4-FFF2-40B4-BE49-F238E27FC236}">
                <a16:creationId xmlns:a16="http://schemas.microsoft.com/office/drawing/2014/main" id="{F9FB6AB4-BD52-E671-219E-770825A0F405}"/>
              </a:ext>
            </a:extLst>
          </p:cNvPr>
          <p:cNvSpPr>
            <a:spLocks noGrp="1"/>
          </p:cNvSpPr>
          <p:nvPr>
            <p:ph type="title" hasCustomPrompt="1"/>
          </p:nvPr>
        </p:nvSpPr>
        <p:spPr>
          <a:xfrm>
            <a:off x="5556008" y="709937"/>
            <a:ext cx="5898658"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Portrait image slide</a:t>
            </a:r>
            <a:endParaRPr lang="en-GB"/>
          </a:p>
        </p:txBody>
      </p:sp>
      <p:sp>
        <p:nvSpPr>
          <p:cNvPr id="7" name="Body master placeholder">
            <a:extLst>
              <a:ext uri="{FF2B5EF4-FFF2-40B4-BE49-F238E27FC236}">
                <a16:creationId xmlns:a16="http://schemas.microsoft.com/office/drawing/2014/main" id="{0D310962-5FBE-CEB4-6F99-AADF329660A0}"/>
              </a:ext>
            </a:extLst>
          </p:cNvPr>
          <p:cNvSpPr>
            <a:spLocks noGrp="1"/>
          </p:cNvSpPr>
          <p:nvPr>
            <p:ph idx="1"/>
          </p:nvPr>
        </p:nvSpPr>
        <p:spPr>
          <a:xfrm>
            <a:off x="5556008" y="1989024"/>
            <a:ext cx="5898660" cy="4200639"/>
          </a:xfrm>
          <a:prstGeom prst="rect">
            <a:avLst/>
          </a:prstGeom>
        </p:spPr>
        <p:txBody>
          <a:bodyPr vert="horz" lIns="0" tIns="0" rIns="0" bIns="0" rtlCol="0">
            <a:noAutofit/>
          </a:bodyPr>
          <a:lstStyle>
            <a:lvl1pPr>
              <a:defRPr sz="1600">
                <a:solidFill>
                  <a:schemeClr val="accent4"/>
                </a:solidFill>
              </a:defRPr>
            </a:lvl1pPr>
            <a:lvl2pPr>
              <a:defRPr sz="1600">
                <a:solidFill>
                  <a:schemeClr val="accent4"/>
                </a:solidFill>
              </a:defRPr>
            </a:lvl2pPr>
            <a:lvl3pPr>
              <a:defRPr sz="1600">
                <a:solidFill>
                  <a:schemeClr val="accent4"/>
                </a:solidFill>
              </a:defRPr>
            </a:lvl3pPr>
            <a:lvl4pPr>
              <a:defRPr sz="1400"/>
            </a:lvl4pPr>
            <a:lvl5pPr>
              <a:defRPr sz="1400"/>
            </a:lvl5pPr>
          </a:lstStyle>
          <a:p>
            <a:pPr lvl="0"/>
            <a:r>
              <a:rPr lang="en-US"/>
              <a:t>Click to edit Master text styles</a:t>
            </a:r>
          </a:p>
          <a:p>
            <a:pPr lvl="1"/>
            <a:r>
              <a:rPr lang="en-US"/>
              <a:t>Second level</a:t>
            </a:r>
          </a:p>
          <a:p>
            <a:pPr lvl="2"/>
            <a:r>
              <a:rPr lang="en-US"/>
              <a:t>Third level</a:t>
            </a:r>
          </a:p>
        </p:txBody>
      </p:sp>
      <p:sp>
        <p:nvSpPr>
          <p:cNvPr id="11" name="Text Placeholder 10">
            <a:extLst>
              <a:ext uri="{FF2B5EF4-FFF2-40B4-BE49-F238E27FC236}">
                <a16:creationId xmlns:a16="http://schemas.microsoft.com/office/drawing/2014/main" id="{460E8A7E-F71F-3971-4112-C151A2EA65D4}"/>
              </a:ext>
            </a:extLst>
          </p:cNvPr>
          <p:cNvSpPr>
            <a:spLocks noGrp="1"/>
          </p:cNvSpPr>
          <p:nvPr>
            <p:ph type="body" sz="quarter" idx="16" hasCustomPrompt="1"/>
          </p:nvPr>
        </p:nvSpPr>
        <p:spPr>
          <a:xfrm>
            <a:off x="5556007" y="1569924"/>
            <a:ext cx="5898659" cy="419100"/>
          </a:xfrm>
        </p:spPr>
        <p:txBody>
          <a:bodyPr/>
          <a:lstStyle>
            <a:lvl1pPr>
              <a:defRPr sz="2000" b="1">
                <a:solidFill>
                  <a:schemeClr val="tx2"/>
                </a:solidFill>
              </a:defRPr>
            </a:lvl1pPr>
          </a:lstStyle>
          <a:p>
            <a:pPr lvl="0"/>
            <a:r>
              <a:rPr lang="en-GB"/>
              <a:t>Heading</a:t>
            </a:r>
          </a:p>
        </p:txBody>
      </p:sp>
      <p:sp>
        <p:nvSpPr>
          <p:cNvPr id="6" name="Date Placeholder 10">
            <a:extLst>
              <a:ext uri="{FF2B5EF4-FFF2-40B4-BE49-F238E27FC236}">
                <a16:creationId xmlns:a16="http://schemas.microsoft.com/office/drawing/2014/main" id="{20D4BF57-83DC-26DC-EA09-7322E458CB01}"/>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1"/>
                </a:solidFill>
              </a:defRPr>
            </a:lvl1pPr>
          </a:lstStyle>
          <a:p>
            <a:fld id="{A73E7ABF-5DFC-544E-A6C6-D2D27CA3A243}" type="datetime4">
              <a:rPr lang="en-GB" smtClean="0"/>
              <a:t>29 October 2025</a:t>
            </a:fld>
            <a:endParaRPr lang="en-US"/>
          </a:p>
        </p:txBody>
      </p:sp>
      <p:grpSp>
        <p:nvGrpSpPr>
          <p:cNvPr id="8" name="Group 7">
            <a:extLst>
              <a:ext uri="{FF2B5EF4-FFF2-40B4-BE49-F238E27FC236}">
                <a16:creationId xmlns:a16="http://schemas.microsoft.com/office/drawing/2014/main" id="{22474EBA-DA81-61A1-1FAD-7799C10C869D}"/>
              </a:ext>
            </a:extLst>
          </p:cNvPr>
          <p:cNvGrpSpPr/>
          <p:nvPr userDrawn="1">
            <p:custDataLst>
              <p:tags r:id="rId1"/>
            </p:custDataLst>
          </p:nvPr>
        </p:nvGrpSpPr>
        <p:grpSpPr>
          <a:xfrm flipV="1">
            <a:off x="815974" y="6238225"/>
            <a:ext cx="4500564" cy="45719"/>
            <a:chOff x="35335" y="-555561"/>
            <a:chExt cx="5151592" cy="555609"/>
          </a:xfrm>
          <a:solidFill>
            <a:schemeClr val="bg1"/>
          </a:solidFill>
        </p:grpSpPr>
        <p:sp>
          <p:nvSpPr>
            <p:cNvPr id="9" name="Rectangle 8">
              <a:extLst>
                <a:ext uri="{FF2B5EF4-FFF2-40B4-BE49-F238E27FC236}">
                  <a16:creationId xmlns:a16="http://schemas.microsoft.com/office/drawing/2014/main" id="{DD679DDB-41A9-9365-91C5-5C162E856A63}"/>
                </a:ext>
              </a:extLst>
            </p:cNvPr>
            <p:cNvSpPr/>
            <p:nvPr userDrawn="1"/>
          </p:nvSpPr>
          <p:spPr>
            <a:xfrm>
              <a:off x="35335" y="-555561"/>
              <a:ext cx="824981" cy="555597"/>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0" name="Rectangle 9">
              <a:extLst>
                <a:ext uri="{FF2B5EF4-FFF2-40B4-BE49-F238E27FC236}">
                  <a16:creationId xmlns:a16="http://schemas.microsoft.com/office/drawing/2014/main" id="{7FCCBAB8-DA67-C504-C142-B037883B6B1A}"/>
                </a:ext>
              </a:extLst>
            </p:cNvPr>
            <p:cNvSpPr/>
            <p:nvPr userDrawn="1"/>
          </p:nvSpPr>
          <p:spPr>
            <a:xfrm>
              <a:off x="1065656" y="-555561"/>
              <a:ext cx="1853482" cy="555585"/>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2" name="Rectangle 11">
              <a:extLst>
                <a:ext uri="{FF2B5EF4-FFF2-40B4-BE49-F238E27FC236}">
                  <a16:creationId xmlns:a16="http://schemas.microsoft.com/office/drawing/2014/main" id="{E0F25D04-7F80-B0AF-7653-D1AFB15FF058}"/>
                </a:ext>
              </a:extLst>
            </p:cNvPr>
            <p:cNvSpPr/>
            <p:nvPr userDrawn="1"/>
          </p:nvSpPr>
          <p:spPr>
            <a:xfrm>
              <a:off x="3111754" y="-555561"/>
              <a:ext cx="2075173" cy="55560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grpSp>
      <p:sp>
        <p:nvSpPr>
          <p:cNvPr id="15" name="Picture Placeholder 14">
            <a:extLst>
              <a:ext uri="{FF2B5EF4-FFF2-40B4-BE49-F238E27FC236}">
                <a16:creationId xmlns:a16="http://schemas.microsoft.com/office/drawing/2014/main" id="{F5E88FDD-0F31-872B-BDE0-BC9B4519557A}"/>
              </a:ext>
            </a:extLst>
          </p:cNvPr>
          <p:cNvSpPr>
            <a:spLocks noGrp="1"/>
          </p:cNvSpPr>
          <p:nvPr>
            <p:ph type="pic" sz="quarter" idx="17"/>
          </p:nvPr>
        </p:nvSpPr>
        <p:spPr>
          <a:xfrm>
            <a:off x="0" y="0"/>
            <a:ext cx="5316538" cy="6858000"/>
          </a:xfrm>
        </p:spPr>
        <p:txBody>
          <a:bodyPr/>
          <a:lstStyle/>
          <a:p>
            <a:endParaRPr lang="en-US"/>
          </a:p>
        </p:txBody>
      </p:sp>
      <p:sp>
        <p:nvSpPr>
          <p:cNvPr id="16" name="Rectangle 15">
            <a:extLst>
              <a:ext uri="{FF2B5EF4-FFF2-40B4-BE49-F238E27FC236}">
                <a16:creationId xmlns:a16="http://schemas.microsoft.com/office/drawing/2014/main" id="{1741C5AC-2A83-09A9-155E-F55C71587227}"/>
              </a:ext>
            </a:extLst>
          </p:cNvPr>
          <p:cNvSpPr/>
          <p:nvPr userDrawn="1"/>
        </p:nvSpPr>
        <p:spPr>
          <a:xfrm>
            <a:off x="8075966" y="-1070925"/>
            <a:ext cx="4116033" cy="89998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
        <p:nvSpPr>
          <p:cNvPr id="17" name="Slide Number Placeholder 2">
            <a:extLst>
              <a:ext uri="{FF2B5EF4-FFF2-40B4-BE49-F238E27FC236}">
                <a16:creationId xmlns:a16="http://schemas.microsoft.com/office/drawing/2014/main" id="{CB98C4E7-5648-69C0-BF91-59338C2260F6}"/>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6E7C94C2-3B85-3680-77AF-9B130184B3FE}"/>
              </a:ext>
            </a:extLst>
          </p:cNvPr>
          <p:cNvGrpSpPr/>
          <p:nvPr userDrawn="1"/>
        </p:nvGrpSpPr>
        <p:grpSpPr>
          <a:xfrm>
            <a:off x="10863102" y="309052"/>
            <a:ext cx="911847" cy="382707"/>
            <a:chOff x="7459170" y="481236"/>
            <a:chExt cx="2697427" cy="1132124"/>
          </a:xfrm>
        </p:grpSpPr>
        <p:sp>
          <p:nvSpPr>
            <p:cNvPr id="3" name="Freeform 2">
              <a:extLst>
                <a:ext uri="{FF2B5EF4-FFF2-40B4-BE49-F238E27FC236}">
                  <a16:creationId xmlns:a16="http://schemas.microsoft.com/office/drawing/2014/main" id="{B8305C9F-D43E-00E3-DF02-276990E67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5" name="Freeform 4">
              <a:extLst>
                <a:ext uri="{FF2B5EF4-FFF2-40B4-BE49-F238E27FC236}">
                  <a16:creationId xmlns:a16="http://schemas.microsoft.com/office/drawing/2014/main" id="{B8E3BE67-A89D-C28E-570F-B22B7D7A1488}"/>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EFD1A924-7CB5-1A5E-5BEE-34EE022CEE6A}"/>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347D91C7-F652-198C-14F8-F97A8F0D8C3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FB29A924-63D9-0C53-B374-2C50FCC2029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02B58657-22A7-4B89-DF1D-5FFC043A7C27}"/>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F6A3D595-E3E6-4D8B-EEFA-6E66BC561346}"/>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712599101"/>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preserve="1" userDrawn="1">
  <p:cSld name="Pull-out slide">
    <p:bg>
      <p:bgPr>
        <a:solidFill>
          <a:schemeClr val="bg1"/>
        </a:solidFill>
        <a:effectLst/>
      </p:bgPr>
    </p:bg>
    <p:spTree>
      <p:nvGrpSpPr>
        <p:cNvPr id="1" name=""/>
        <p:cNvGrpSpPr/>
        <p:nvPr/>
      </p:nvGrpSpPr>
      <p:grpSpPr>
        <a:xfrm>
          <a:off x="0" y="0"/>
          <a:ext cx="0" cy="0"/>
          <a:chOff x="0" y="0"/>
          <a:chExt cx="0" cy="0"/>
        </a:xfrm>
      </p:grpSpPr>
      <p:sp>
        <p:nvSpPr>
          <p:cNvPr id="31" name="Rectangle 30">
            <a:extLst>
              <a:ext uri="{FF2B5EF4-FFF2-40B4-BE49-F238E27FC236}">
                <a16:creationId xmlns:a16="http://schemas.microsoft.com/office/drawing/2014/main" id="{932EE61A-11F8-AEE3-93E6-5EF2A5853A09}"/>
              </a:ext>
            </a:extLst>
          </p:cNvPr>
          <p:cNvSpPr/>
          <p:nvPr userDrawn="1"/>
        </p:nvSpPr>
        <p:spPr>
          <a:xfrm>
            <a:off x="6695990" y="3788994"/>
            <a:ext cx="5496010" cy="3069006"/>
          </a:xfrm>
          <a:prstGeom prst="rect">
            <a:avLst/>
          </a:prstGeom>
          <a:solidFill>
            <a:srgbClr val="E7E7E8"/>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Picture Placeholder 40">
            <a:extLst>
              <a:ext uri="{FF2B5EF4-FFF2-40B4-BE49-F238E27FC236}">
                <a16:creationId xmlns:a16="http://schemas.microsoft.com/office/drawing/2014/main" id="{1C302E52-07D0-1F59-60AC-6A2EA40253BC}"/>
              </a:ext>
            </a:extLst>
          </p:cNvPr>
          <p:cNvSpPr>
            <a:spLocks noGrp="1"/>
          </p:cNvSpPr>
          <p:nvPr>
            <p:ph type="pic" sz="quarter" idx="24"/>
          </p:nvPr>
        </p:nvSpPr>
        <p:spPr>
          <a:xfrm>
            <a:off x="0" y="0"/>
            <a:ext cx="12192000" cy="6858001"/>
          </a:xfrm>
          <a:custGeom>
            <a:avLst/>
            <a:gdLst>
              <a:gd name="connsiteX0" fmla="*/ 7211979 w 12192000"/>
              <a:gd name="connsiteY0" fmla="*/ 6858000 h 6858001"/>
              <a:gd name="connsiteX1" fmla="*/ 7663392 w 12192000"/>
              <a:gd name="connsiteY1" fmla="*/ 6858000 h 6858001"/>
              <a:gd name="connsiteX2" fmla="*/ 7663392 w 12192000"/>
              <a:gd name="connsiteY2" fmla="*/ 6858001 h 6858001"/>
              <a:gd name="connsiteX3" fmla="*/ 7211979 w 12192000"/>
              <a:gd name="connsiteY3" fmla="*/ 6858001 h 6858001"/>
              <a:gd name="connsiteX4" fmla="*/ 6929870 w 12192000"/>
              <a:gd name="connsiteY4" fmla="*/ 6858000 h 6858001"/>
              <a:gd name="connsiteX5" fmla="*/ 7110473 w 12192000"/>
              <a:gd name="connsiteY5" fmla="*/ 6858000 h 6858001"/>
              <a:gd name="connsiteX6" fmla="*/ 7110473 w 12192000"/>
              <a:gd name="connsiteY6" fmla="*/ 6858001 h 6858001"/>
              <a:gd name="connsiteX7" fmla="*/ 6929870 w 12192000"/>
              <a:gd name="connsiteY7" fmla="*/ 6858001 h 6858001"/>
              <a:gd name="connsiteX8" fmla="*/ 9887640 w 12192000"/>
              <a:gd name="connsiteY8" fmla="*/ 6379333 h 6858001"/>
              <a:gd name="connsiteX9" fmla="*/ 9989209 w 12192000"/>
              <a:gd name="connsiteY9" fmla="*/ 6379333 h 6858001"/>
              <a:gd name="connsiteX10" fmla="*/ 9989209 w 12192000"/>
              <a:gd name="connsiteY10" fmla="*/ 6618699 h 6858001"/>
              <a:gd name="connsiteX11" fmla="*/ 9887640 w 12192000"/>
              <a:gd name="connsiteY11" fmla="*/ 6618699 h 6858001"/>
              <a:gd name="connsiteX12" fmla="*/ 10114648 w 12192000"/>
              <a:gd name="connsiteY12" fmla="*/ 6139967 h 6858001"/>
              <a:gd name="connsiteX13" fmla="*/ 10295188 w 12192000"/>
              <a:gd name="connsiteY13" fmla="*/ 6139967 h 6858001"/>
              <a:gd name="connsiteX14" fmla="*/ 10295188 w 12192000"/>
              <a:gd name="connsiteY14" fmla="*/ 6379333 h 6858001"/>
              <a:gd name="connsiteX15" fmla="*/ 10114648 w 12192000"/>
              <a:gd name="connsiteY15" fmla="*/ 6379333 h 6858001"/>
              <a:gd name="connsiteX16" fmla="*/ 11616544 w 12192000"/>
              <a:gd name="connsiteY16" fmla="*/ 5663584 h 6858001"/>
              <a:gd name="connsiteX17" fmla="*/ 11781215 w 12192000"/>
              <a:gd name="connsiteY17" fmla="*/ 5663584 h 6858001"/>
              <a:gd name="connsiteX18" fmla="*/ 11781215 w 12192000"/>
              <a:gd name="connsiteY18" fmla="*/ 5900665 h 6858001"/>
              <a:gd name="connsiteX19" fmla="*/ 11616544 w 12192000"/>
              <a:gd name="connsiteY19" fmla="*/ 5900665 h 6858001"/>
              <a:gd name="connsiteX20" fmla="*/ 10408184 w 12192000"/>
              <a:gd name="connsiteY20" fmla="*/ 5424217 h 6858001"/>
              <a:gd name="connsiteX21" fmla="*/ 10408184 w 12192000"/>
              <a:gd name="connsiteY21" fmla="*/ 5663583 h 6858001"/>
              <a:gd name="connsiteX22" fmla="*/ 10588723 w 12192000"/>
              <a:gd name="connsiteY22" fmla="*/ 5663583 h 6858001"/>
              <a:gd name="connsiteX23" fmla="*/ 10588723 w 12192000"/>
              <a:gd name="connsiteY23" fmla="*/ 5424217 h 6858001"/>
              <a:gd name="connsiteX24" fmla="*/ 12191999 w 12192000"/>
              <a:gd name="connsiteY24" fmla="*/ 4945677 h 6858001"/>
              <a:gd name="connsiteX25" fmla="*/ 12192000 w 12192000"/>
              <a:gd name="connsiteY25" fmla="*/ 4945677 h 6858001"/>
              <a:gd name="connsiteX26" fmla="*/ 12192000 w 12192000"/>
              <a:gd name="connsiteY26" fmla="*/ 6854385 h 6858001"/>
              <a:gd name="connsiteX27" fmla="*/ 12191999 w 12192000"/>
              <a:gd name="connsiteY27" fmla="*/ 6854385 h 6858001"/>
              <a:gd name="connsiteX28" fmla="*/ 0 w 12192000"/>
              <a:gd name="connsiteY28" fmla="*/ 0 h 6858001"/>
              <a:gd name="connsiteX29" fmla="*/ 12191999 w 12192000"/>
              <a:gd name="connsiteY29" fmla="*/ 0 h 6858001"/>
              <a:gd name="connsiteX30" fmla="*/ 12191999 w 12192000"/>
              <a:gd name="connsiteY30" fmla="*/ 4945677 h 6858001"/>
              <a:gd name="connsiteX31" fmla="*/ 11781278 w 12192000"/>
              <a:gd name="connsiteY31" fmla="*/ 4945677 h 6858001"/>
              <a:gd name="connsiteX32" fmla="*/ 11781278 w 12192000"/>
              <a:gd name="connsiteY32" fmla="*/ 4945550 h 6858001"/>
              <a:gd name="connsiteX33" fmla="*/ 11781151 w 12192000"/>
              <a:gd name="connsiteY33" fmla="*/ 4945677 h 6858001"/>
              <a:gd name="connsiteX34" fmla="*/ 11781278 w 12192000"/>
              <a:gd name="connsiteY34" fmla="*/ 4945677 h 6858001"/>
              <a:gd name="connsiteX35" fmla="*/ 11781278 w 12192000"/>
              <a:gd name="connsiteY35" fmla="*/ 5184916 h 6858001"/>
              <a:gd name="connsiteX36" fmla="*/ 11961120 w 12192000"/>
              <a:gd name="connsiteY36" fmla="*/ 5184916 h 6858001"/>
              <a:gd name="connsiteX37" fmla="*/ 11961120 w 12192000"/>
              <a:gd name="connsiteY37" fmla="*/ 5424281 h 6858001"/>
              <a:gd name="connsiteX38" fmla="*/ 11592422 w 12192000"/>
              <a:gd name="connsiteY38" fmla="*/ 5424281 h 6858001"/>
              <a:gd name="connsiteX39" fmla="*/ 11592422 w 12192000"/>
              <a:gd name="connsiteY39" fmla="*/ 5184916 h 6858001"/>
              <a:gd name="connsiteX40" fmla="*/ 11141009 w 12192000"/>
              <a:gd name="connsiteY40" fmla="*/ 5184916 h 6858001"/>
              <a:gd name="connsiteX41" fmla="*/ 11141009 w 12192000"/>
              <a:gd name="connsiteY41" fmla="*/ 5424281 h 6858001"/>
              <a:gd name="connsiteX42" fmla="*/ 11024140 w 12192000"/>
              <a:gd name="connsiteY42" fmla="*/ 5424281 h 6858001"/>
              <a:gd name="connsiteX43" fmla="*/ 11024140 w 12192000"/>
              <a:gd name="connsiteY43" fmla="*/ 5184916 h 6858001"/>
              <a:gd name="connsiteX44" fmla="*/ 10922571 w 12192000"/>
              <a:gd name="connsiteY44" fmla="*/ 5184916 h 6858001"/>
              <a:gd name="connsiteX45" fmla="*/ 10922571 w 12192000"/>
              <a:gd name="connsiteY45" fmla="*/ 5424281 h 6858001"/>
              <a:gd name="connsiteX46" fmla="*/ 10690294 w 12192000"/>
              <a:gd name="connsiteY46" fmla="*/ 5424281 h 6858001"/>
              <a:gd name="connsiteX47" fmla="*/ 10690294 w 12192000"/>
              <a:gd name="connsiteY47" fmla="*/ 5663647 h 6858001"/>
              <a:gd name="connsiteX48" fmla="*/ 10805575 w 12192000"/>
              <a:gd name="connsiteY48" fmla="*/ 5663647 h 6858001"/>
              <a:gd name="connsiteX49" fmla="*/ 10805575 w 12192000"/>
              <a:gd name="connsiteY49" fmla="*/ 5900729 h 6858001"/>
              <a:gd name="connsiteX50" fmla="*/ 10536987 w 12192000"/>
              <a:gd name="connsiteY50" fmla="*/ 5900729 h 6858001"/>
              <a:gd name="connsiteX51" fmla="*/ 10536987 w 12192000"/>
              <a:gd name="connsiteY51" fmla="*/ 6140031 h 6858001"/>
              <a:gd name="connsiteX52" fmla="*/ 10435417 w 12192000"/>
              <a:gd name="connsiteY52" fmla="*/ 6140031 h 6858001"/>
              <a:gd name="connsiteX53" fmla="*/ 10435417 w 12192000"/>
              <a:gd name="connsiteY53" fmla="*/ 5900729 h 6858001"/>
              <a:gd name="connsiteX54" fmla="*/ 9984004 w 12192000"/>
              <a:gd name="connsiteY54" fmla="*/ 5900729 h 6858001"/>
              <a:gd name="connsiteX55" fmla="*/ 9984004 w 12192000"/>
              <a:gd name="connsiteY55" fmla="*/ 6140031 h 6858001"/>
              <a:gd name="connsiteX56" fmla="*/ 9882435 w 12192000"/>
              <a:gd name="connsiteY56" fmla="*/ 6140031 h 6858001"/>
              <a:gd name="connsiteX57" fmla="*/ 9882435 w 12192000"/>
              <a:gd name="connsiteY57" fmla="*/ 5900729 h 6858001"/>
              <a:gd name="connsiteX58" fmla="*/ 9701894 w 12192000"/>
              <a:gd name="connsiteY58" fmla="*/ 5900729 h 6858001"/>
              <a:gd name="connsiteX59" fmla="*/ 9701894 w 12192000"/>
              <a:gd name="connsiteY59" fmla="*/ 6379397 h 6858001"/>
              <a:gd name="connsiteX60" fmla="*/ 9409311 w 12192000"/>
              <a:gd name="connsiteY60" fmla="*/ 6379397 h 6858001"/>
              <a:gd name="connsiteX61" fmla="*/ 9409311 w 12192000"/>
              <a:gd name="connsiteY61" fmla="*/ 6140031 h 6858001"/>
              <a:gd name="connsiteX62" fmla="*/ 8957072 w 12192000"/>
              <a:gd name="connsiteY62" fmla="*/ 6140031 h 6858001"/>
              <a:gd name="connsiteX63" fmla="*/ 8957072 w 12192000"/>
              <a:gd name="connsiteY63" fmla="*/ 6379397 h 6858001"/>
              <a:gd name="connsiteX64" fmla="*/ 8505659 w 12192000"/>
              <a:gd name="connsiteY64" fmla="*/ 6379397 h 6858001"/>
              <a:gd name="connsiteX65" fmla="*/ 8505659 w 12192000"/>
              <a:gd name="connsiteY65" fmla="*/ 6618762 h 6858001"/>
              <a:gd name="connsiteX66" fmla="*/ 7764835 w 12192000"/>
              <a:gd name="connsiteY66" fmla="*/ 6618762 h 6858001"/>
              <a:gd name="connsiteX67" fmla="*/ 7764835 w 12192000"/>
              <a:gd name="connsiteY67" fmla="*/ 6854385 h 6858001"/>
              <a:gd name="connsiteX68" fmla="*/ 12191999 w 12192000"/>
              <a:gd name="connsiteY68" fmla="*/ 6854385 h 6858001"/>
              <a:gd name="connsiteX69" fmla="*/ 12191999 w 12192000"/>
              <a:gd name="connsiteY69" fmla="*/ 6858000 h 6858001"/>
              <a:gd name="connsiteX70" fmla="*/ 7663392 w 12192000"/>
              <a:gd name="connsiteY70" fmla="*/ 6858000 h 6858001"/>
              <a:gd name="connsiteX71" fmla="*/ 7663392 w 12192000"/>
              <a:gd name="connsiteY71" fmla="*/ 6854258 h 6858001"/>
              <a:gd name="connsiteX72" fmla="*/ 7663392 w 12192000"/>
              <a:gd name="connsiteY72" fmla="*/ 6618635 h 6858001"/>
              <a:gd name="connsiteX73" fmla="*/ 7211979 w 12192000"/>
              <a:gd name="connsiteY73" fmla="*/ 6618635 h 6858001"/>
              <a:gd name="connsiteX74" fmla="*/ 7211979 w 12192000"/>
              <a:gd name="connsiteY74" fmla="*/ 6854258 h 6858001"/>
              <a:gd name="connsiteX75" fmla="*/ 7211979 w 12192000"/>
              <a:gd name="connsiteY75" fmla="*/ 6858000 h 6858001"/>
              <a:gd name="connsiteX76" fmla="*/ 7110473 w 12192000"/>
              <a:gd name="connsiteY76" fmla="*/ 6858000 h 6858001"/>
              <a:gd name="connsiteX77" fmla="*/ 7110473 w 12192000"/>
              <a:gd name="connsiteY77" fmla="*/ 6854258 h 6858001"/>
              <a:gd name="connsiteX78" fmla="*/ 7110473 w 12192000"/>
              <a:gd name="connsiteY78" fmla="*/ 6618635 h 6858001"/>
              <a:gd name="connsiteX79" fmla="*/ 6929870 w 12192000"/>
              <a:gd name="connsiteY79" fmla="*/ 6618635 h 6858001"/>
              <a:gd name="connsiteX80" fmla="*/ 6929870 w 12192000"/>
              <a:gd name="connsiteY80" fmla="*/ 6854258 h 6858001"/>
              <a:gd name="connsiteX81" fmla="*/ 6929870 w 12192000"/>
              <a:gd name="connsiteY81" fmla="*/ 6858000 h 6858001"/>
              <a:gd name="connsiteX82" fmla="*/ 0 w 12192000"/>
              <a:gd name="connsiteY82" fmla="*/ 685800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2192000" h="6858001">
                <a:moveTo>
                  <a:pt x="7211979" y="6858000"/>
                </a:moveTo>
                <a:lnTo>
                  <a:pt x="7663392" y="6858000"/>
                </a:lnTo>
                <a:lnTo>
                  <a:pt x="7663392" y="6858001"/>
                </a:lnTo>
                <a:lnTo>
                  <a:pt x="7211979" y="6858001"/>
                </a:lnTo>
                <a:close/>
                <a:moveTo>
                  <a:pt x="6929870" y="6858000"/>
                </a:moveTo>
                <a:lnTo>
                  <a:pt x="7110473" y="6858000"/>
                </a:lnTo>
                <a:lnTo>
                  <a:pt x="7110473" y="6858001"/>
                </a:lnTo>
                <a:lnTo>
                  <a:pt x="6929870" y="6858001"/>
                </a:lnTo>
                <a:close/>
                <a:moveTo>
                  <a:pt x="9887640" y="6379333"/>
                </a:moveTo>
                <a:lnTo>
                  <a:pt x="9989209" y="6379333"/>
                </a:lnTo>
                <a:lnTo>
                  <a:pt x="9989209" y="6618699"/>
                </a:lnTo>
                <a:lnTo>
                  <a:pt x="9887640" y="6618699"/>
                </a:lnTo>
                <a:close/>
                <a:moveTo>
                  <a:pt x="10114648" y="6139967"/>
                </a:moveTo>
                <a:lnTo>
                  <a:pt x="10295188" y="6139967"/>
                </a:lnTo>
                <a:lnTo>
                  <a:pt x="10295188" y="6379333"/>
                </a:lnTo>
                <a:lnTo>
                  <a:pt x="10114648" y="6379333"/>
                </a:lnTo>
                <a:close/>
                <a:moveTo>
                  <a:pt x="11616544" y="5663584"/>
                </a:moveTo>
                <a:lnTo>
                  <a:pt x="11781215" y="5663584"/>
                </a:lnTo>
                <a:lnTo>
                  <a:pt x="11781215" y="5900665"/>
                </a:lnTo>
                <a:lnTo>
                  <a:pt x="11616544" y="5900665"/>
                </a:lnTo>
                <a:close/>
                <a:moveTo>
                  <a:pt x="10408184" y="5424217"/>
                </a:moveTo>
                <a:lnTo>
                  <a:pt x="10408184" y="5663583"/>
                </a:lnTo>
                <a:lnTo>
                  <a:pt x="10588723" y="5663583"/>
                </a:lnTo>
                <a:lnTo>
                  <a:pt x="10588723" y="5424217"/>
                </a:lnTo>
                <a:close/>
                <a:moveTo>
                  <a:pt x="12191999" y="4945677"/>
                </a:moveTo>
                <a:lnTo>
                  <a:pt x="12192000" y="4945677"/>
                </a:lnTo>
                <a:lnTo>
                  <a:pt x="12192000" y="6854385"/>
                </a:lnTo>
                <a:lnTo>
                  <a:pt x="12191999" y="6854385"/>
                </a:lnTo>
                <a:close/>
                <a:moveTo>
                  <a:pt x="0" y="0"/>
                </a:moveTo>
                <a:lnTo>
                  <a:pt x="12191999" y="0"/>
                </a:lnTo>
                <a:lnTo>
                  <a:pt x="12191999" y="4945677"/>
                </a:lnTo>
                <a:lnTo>
                  <a:pt x="11781278" y="4945677"/>
                </a:lnTo>
                <a:lnTo>
                  <a:pt x="11781278" y="4945550"/>
                </a:lnTo>
                <a:lnTo>
                  <a:pt x="11781151" y="4945677"/>
                </a:lnTo>
                <a:lnTo>
                  <a:pt x="11781278" y="4945677"/>
                </a:lnTo>
                <a:lnTo>
                  <a:pt x="11781278" y="5184916"/>
                </a:lnTo>
                <a:lnTo>
                  <a:pt x="11961120" y="5184916"/>
                </a:lnTo>
                <a:lnTo>
                  <a:pt x="11961120" y="5424281"/>
                </a:lnTo>
                <a:lnTo>
                  <a:pt x="11592422" y="5424281"/>
                </a:lnTo>
                <a:lnTo>
                  <a:pt x="11592422" y="5184916"/>
                </a:lnTo>
                <a:lnTo>
                  <a:pt x="11141009" y="5184916"/>
                </a:lnTo>
                <a:lnTo>
                  <a:pt x="11141009" y="5424281"/>
                </a:lnTo>
                <a:lnTo>
                  <a:pt x="11024140" y="5424281"/>
                </a:lnTo>
                <a:lnTo>
                  <a:pt x="11024140" y="5184916"/>
                </a:lnTo>
                <a:lnTo>
                  <a:pt x="10922571" y="5184916"/>
                </a:lnTo>
                <a:lnTo>
                  <a:pt x="10922571" y="5424281"/>
                </a:lnTo>
                <a:lnTo>
                  <a:pt x="10690294" y="5424281"/>
                </a:lnTo>
                <a:lnTo>
                  <a:pt x="10690294" y="5663647"/>
                </a:lnTo>
                <a:lnTo>
                  <a:pt x="10805575" y="5663647"/>
                </a:lnTo>
                <a:lnTo>
                  <a:pt x="10805575" y="5900729"/>
                </a:lnTo>
                <a:lnTo>
                  <a:pt x="10536987" y="5900729"/>
                </a:lnTo>
                <a:lnTo>
                  <a:pt x="10536987" y="6140031"/>
                </a:lnTo>
                <a:lnTo>
                  <a:pt x="10435417" y="6140031"/>
                </a:lnTo>
                <a:lnTo>
                  <a:pt x="10435417" y="5900729"/>
                </a:lnTo>
                <a:lnTo>
                  <a:pt x="9984004" y="5900729"/>
                </a:lnTo>
                <a:lnTo>
                  <a:pt x="9984004" y="6140031"/>
                </a:lnTo>
                <a:lnTo>
                  <a:pt x="9882435" y="6140031"/>
                </a:lnTo>
                <a:lnTo>
                  <a:pt x="9882435" y="5900729"/>
                </a:lnTo>
                <a:lnTo>
                  <a:pt x="9701894" y="5900729"/>
                </a:lnTo>
                <a:lnTo>
                  <a:pt x="9701894" y="6379397"/>
                </a:lnTo>
                <a:lnTo>
                  <a:pt x="9409311" y="6379397"/>
                </a:lnTo>
                <a:lnTo>
                  <a:pt x="9409311" y="6140031"/>
                </a:lnTo>
                <a:lnTo>
                  <a:pt x="8957072" y="6140031"/>
                </a:lnTo>
                <a:lnTo>
                  <a:pt x="8957072" y="6379397"/>
                </a:lnTo>
                <a:lnTo>
                  <a:pt x="8505659" y="6379397"/>
                </a:lnTo>
                <a:lnTo>
                  <a:pt x="8505659" y="6618762"/>
                </a:lnTo>
                <a:lnTo>
                  <a:pt x="7764835" y="6618762"/>
                </a:lnTo>
                <a:lnTo>
                  <a:pt x="7764835" y="6854385"/>
                </a:lnTo>
                <a:lnTo>
                  <a:pt x="12191999" y="6854385"/>
                </a:lnTo>
                <a:lnTo>
                  <a:pt x="12191999" y="6858000"/>
                </a:lnTo>
                <a:lnTo>
                  <a:pt x="7663392" y="6858000"/>
                </a:lnTo>
                <a:lnTo>
                  <a:pt x="7663392" y="6854258"/>
                </a:lnTo>
                <a:lnTo>
                  <a:pt x="7663392" y="6618635"/>
                </a:lnTo>
                <a:lnTo>
                  <a:pt x="7211979" y="6618635"/>
                </a:lnTo>
                <a:lnTo>
                  <a:pt x="7211979" y="6854258"/>
                </a:lnTo>
                <a:lnTo>
                  <a:pt x="7211979" y="6858000"/>
                </a:lnTo>
                <a:lnTo>
                  <a:pt x="7110473" y="6858000"/>
                </a:lnTo>
                <a:lnTo>
                  <a:pt x="7110473" y="6854258"/>
                </a:lnTo>
                <a:lnTo>
                  <a:pt x="7110473" y="6618635"/>
                </a:lnTo>
                <a:lnTo>
                  <a:pt x="6929870" y="6618635"/>
                </a:lnTo>
                <a:lnTo>
                  <a:pt x="6929870" y="6854258"/>
                </a:lnTo>
                <a:lnTo>
                  <a:pt x="6929870" y="6858000"/>
                </a:lnTo>
                <a:lnTo>
                  <a:pt x="0" y="6858000"/>
                </a:lnTo>
                <a:close/>
              </a:path>
            </a:pathLst>
          </a:custGeom>
          <a:solidFill>
            <a:srgbClr val="CFD0D1"/>
          </a:solidFill>
        </p:spPr>
        <p:txBody>
          <a:bodyPr wrap="square">
            <a:noAutofit/>
          </a:bodyPr>
          <a:lstStyle>
            <a:lvl1pPr algn="l">
              <a:defRPr/>
            </a:lvl1pPr>
          </a:lstStyle>
          <a:p>
            <a:endParaRPr lang="en-US"/>
          </a:p>
        </p:txBody>
      </p:sp>
      <p:sp>
        <p:nvSpPr>
          <p:cNvPr id="15" name="Title Placeholder 13">
            <a:extLst>
              <a:ext uri="{FF2B5EF4-FFF2-40B4-BE49-F238E27FC236}">
                <a16:creationId xmlns:a16="http://schemas.microsoft.com/office/drawing/2014/main" id="{DC3B6FE6-7FB7-7E8B-8DEF-901D173E82FB}"/>
              </a:ext>
            </a:extLst>
          </p:cNvPr>
          <p:cNvSpPr>
            <a:spLocks noGrp="1"/>
          </p:cNvSpPr>
          <p:nvPr>
            <p:ph type="title" hasCustomPrompt="1"/>
          </p:nvPr>
        </p:nvSpPr>
        <p:spPr>
          <a:xfrm>
            <a:off x="846636" y="803982"/>
            <a:ext cx="5189040" cy="5015069"/>
          </a:xfrm>
          <a:prstGeom prst="rect">
            <a:avLst/>
          </a:prstGeom>
          <a:solidFill>
            <a:schemeClr val="tx1"/>
          </a:solidFill>
        </p:spPr>
        <p:txBody>
          <a:bodyPr vert="horz" wrap="square" lIns="180000" tIns="144000" rIns="180000" bIns="144000" rtlCol="0" anchor="ctr" anchorCtr="0">
            <a:noAutofit/>
          </a:bodyPr>
          <a:lstStyle>
            <a:lvl1pPr>
              <a:defRPr>
                <a:solidFill>
                  <a:schemeClr val="bg1"/>
                </a:solidFill>
              </a:defRPr>
            </a:lvl1pPr>
          </a:lstStyle>
          <a:p>
            <a:r>
              <a:rPr lang="en-US"/>
              <a:t>Pull-out slide</a:t>
            </a:r>
            <a:endParaRPr lang="en-GB"/>
          </a:p>
        </p:txBody>
      </p:sp>
      <p:sp>
        <p:nvSpPr>
          <p:cNvPr id="3" name="Date Placeholder 10">
            <a:extLst>
              <a:ext uri="{FF2B5EF4-FFF2-40B4-BE49-F238E27FC236}">
                <a16:creationId xmlns:a16="http://schemas.microsoft.com/office/drawing/2014/main" id="{F0FFB09C-9EF5-05AC-EA34-492DFF8F7F2B}"/>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1"/>
                </a:solidFill>
              </a:defRPr>
            </a:lvl1pPr>
          </a:lstStyle>
          <a:p>
            <a:fld id="{85862DF3-7528-B643-826C-7D2126789E72}" type="datetime4">
              <a:rPr lang="en-GB" smtClean="0"/>
              <a:t>29 October 2025</a:t>
            </a:fld>
            <a:endParaRPr lang="en-US"/>
          </a:p>
        </p:txBody>
      </p:sp>
      <p:sp>
        <p:nvSpPr>
          <p:cNvPr id="7" name="Slide Number Placeholder 2">
            <a:extLst>
              <a:ext uri="{FF2B5EF4-FFF2-40B4-BE49-F238E27FC236}">
                <a16:creationId xmlns:a16="http://schemas.microsoft.com/office/drawing/2014/main" id="{2B8BB10B-25DF-C5D5-F8A9-47049E0C9E3E}"/>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2589170665"/>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preserve="1" userDrawn="1">
  <p:cSld name="6_Biog x 2">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CAC07C09-AD62-3B76-AF9C-12BEAC1ED8A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25" name="Rectangle 24">
            <a:extLst>
              <a:ext uri="{FF2B5EF4-FFF2-40B4-BE49-F238E27FC236}">
                <a16:creationId xmlns:a16="http://schemas.microsoft.com/office/drawing/2014/main" id="{73B53081-2F82-C255-DE2D-C94568285F6B}"/>
              </a:ext>
            </a:extLst>
          </p:cNvPr>
          <p:cNvSpPr/>
          <p:nvPr userDrawn="1"/>
        </p:nvSpPr>
        <p:spPr>
          <a:xfrm>
            <a:off x="812006" y="3535491"/>
            <a:ext cx="5230994" cy="2713461"/>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26" name="Rectangle 25">
            <a:extLst>
              <a:ext uri="{FF2B5EF4-FFF2-40B4-BE49-F238E27FC236}">
                <a16:creationId xmlns:a16="http://schemas.microsoft.com/office/drawing/2014/main" id="{8C543281-E189-AA22-7F55-BCDC64F3F998}"/>
              </a:ext>
            </a:extLst>
          </p:cNvPr>
          <p:cNvSpPr/>
          <p:nvPr userDrawn="1"/>
        </p:nvSpPr>
        <p:spPr>
          <a:xfrm>
            <a:off x="6210783" y="3530368"/>
            <a:ext cx="5230994" cy="2713461"/>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8479" cy="553998"/>
          </a:xfrm>
          <a:prstGeom prst="rect">
            <a:avLst/>
          </a:prstGeom>
        </p:spPr>
        <p:txBody>
          <a:bodyPr vert="horz" wrap="square" lIns="0" tIns="0" rIns="0" bIns="0" rtlCol="0" anchor="t" anchorCtr="0">
            <a:spAutoFit/>
          </a:bodyPr>
          <a:lstStyle>
            <a:lvl1pPr>
              <a:defRPr/>
            </a:lvl1pPr>
          </a:lstStyle>
          <a:p>
            <a:r>
              <a:rPr lang="en-US"/>
              <a:t>Biography slide x 2</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15976" y="1881190"/>
            <a:ext cx="1654301" cy="1654301"/>
          </a:xfrm>
          <a:prstGeom prst="rect">
            <a:avLst/>
          </a:prstGeom>
          <a:solidFill>
            <a:srgbClr val="E7E7E8"/>
          </a:solidFill>
        </p:spPr>
        <p:txBody>
          <a:bodyPr lIns="72000" tIns="72000" rIns="72000"/>
          <a:lstStyle/>
          <a:p>
            <a:r>
              <a:rPr lang="en-US"/>
              <a:t>Click icon to add picture</a:t>
            </a:r>
            <a:endParaRPr lang="en-GB"/>
          </a:p>
        </p:txBody>
      </p:sp>
      <p:sp>
        <p:nvSpPr>
          <p:cNvPr id="3" name="Text Placeholder 2">
            <a:extLst>
              <a:ext uri="{FF2B5EF4-FFF2-40B4-BE49-F238E27FC236}">
                <a16:creationId xmlns:a16="http://schemas.microsoft.com/office/drawing/2014/main" id="{5623CA4F-526E-ABE4-FB78-11EA916026D8}"/>
              </a:ext>
            </a:extLst>
          </p:cNvPr>
          <p:cNvSpPr>
            <a:spLocks noGrp="1"/>
          </p:cNvSpPr>
          <p:nvPr>
            <p:ph type="body" sz="quarter" idx="10" hasCustomPrompt="1"/>
          </p:nvPr>
        </p:nvSpPr>
        <p:spPr>
          <a:xfrm>
            <a:off x="927994" y="4314517"/>
            <a:ext cx="4979264" cy="1820334"/>
          </a:xfrm>
          <a:prstGeom prst="rect">
            <a:avLst/>
          </a:prstGeom>
          <a:noFill/>
        </p:spPr>
        <p:txBody>
          <a:bodyPr lIns="0" tIns="36000" rIns="0" bIns="0"/>
          <a:lstStyle>
            <a:lvl1pPr>
              <a:spcBef>
                <a:spcPts val="600"/>
              </a:spcBef>
              <a:spcAft>
                <a:spcPts val="0"/>
              </a:spcAft>
              <a:defRPr sz="12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2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7" name="Text Placeholder 7">
            <a:extLst>
              <a:ext uri="{FF2B5EF4-FFF2-40B4-BE49-F238E27FC236}">
                <a16:creationId xmlns:a16="http://schemas.microsoft.com/office/drawing/2014/main" id="{420D8522-F614-29DC-EEF5-B7E3296212DF}"/>
              </a:ext>
            </a:extLst>
          </p:cNvPr>
          <p:cNvSpPr>
            <a:spLocks noGrp="1"/>
          </p:cNvSpPr>
          <p:nvPr>
            <p:ph type="body" sz="quarter" idx="19" hasCustomPrompt="1"/>
          </p:nvPr>
        </p:nvSpPr>
        <p:spPr>
          <a:xfrm>
            <a:off x="937871" y="3669290"/>
            <a:ext cx="4979264" cy="306502"/>
          </a:xfrm>
        </p:spPr>
        <p:txBody>
          <a:bodyPr/>
          <a:lstStyle>
            <a:lvl1pPr>
              <a:spcBef>
                <a:spcPts val="0"/>
              </a:spcBef>
              <a:defRPr sz="1800" b="1">
                <a:solidFill>
                  <a:schemeClr val="bg1"/>
                </a:solidFill>
                <a:latin typeface="+mn-lt"/>
              </a:defRPr>
            </a:lvl1pPr>
          </a:lstStyle>
          <a:p>
            <a:pPr lvl="0"/>
            <a:r>
              <a:rPr lang="en-US"/>
              <a:t>Name</a:t>
            </a:r>
          </a:p>
        </p:txBody>
      </p:sp>
      <p:sp>
        <p:nvSpPr>
          <p:cNvPr id="8" name="Picture Placeholder 3">
            <a:extLst>
              <a:ext uri="{FF2B5EF4-FFF2-40B4-BE49-F238E27FC236}">
                <a16:creationId xmlns:a16="http://schemas.microsoft.com/office/drawing/2014/main" id="{CBDE7D5B-1889-1B13-420A-69689E25E81E}"/>
              </a:ext>
            </a:extLst>
          </p:cNvPr>
          <p:cNvSpPr>
            <a:spLocks noGrp="1"/>
          </p:cNvSpPr>
          <p:nvPr>
            <p:ph type="pic" sz="quarter" idx="20"/>
          </p:nvPr>
        </p:nvSpPr>
        <p:spPr>
          <a:xfrm>
            <a:off x="6216651" y="1883882"/>
            <a:ext cx="1654301" cy="1654301"/>
          </a:xfrm>
          <a:prstGeom prst="rect">
            <a:avLst/>
          </a:prstGeom>
          <a:solidFill>
            <a:srgbClr val="E7E7E8"/>
          </a:solidFill>
        </p:spPr>
        <p:txBody>
          <a:bodyPr lIns="72000" tIns="72000" rIns="72000"/>
          <a:lstStyle/>
          <a:p>
            <a:r>
              <a:rPr lang="en-US"/>
              <a:t>Click icon to add picture</a:t>
            </a:r>
            <a:endParaRPr lang="en-GB"/>
          </a:p>
        </p:txBody>
      </p:sp>
      <p:sp>
        <p:nvSpPr>
          <p:cNvPr id="13" name="Text Placeholder 7">
            <a:extLst>
              <a:ext uri="{FF2B5EF4-FFF2-40B4-BE49-F238E27FC236}">
                <a16:creationId xmlns:a16="http://schemas.microsoft.com/office/drawing/2014/main" id="{42E2E00B-8604-C43A-05F7-F0787AB3162D}"/>
              </a:ext>
            </a:extLst>
          </p:cNvPr>
          <p:cNvSpPr>
            <a:spLocks noGrp="1"/>
          </p:cNvSpPr>
          <p:nvPr>
            <p:ph type="body" sz="quarter" idx="22" hasCustomPrompt="1"/>
          </p:nvPr>
        </p:nvSpPr>
        <p:spPr>
          <a:xfrm>
            <a:off x="937871" y="3991903"/>
            <a:ext cx="4979264" cy="306502"/>
          </a:xfrm>
        </p:spPr>
        <p:txBody>
          <a:bodyPr/>
          <a:lstStyle>
            <a:lvl1pPr>
              <a:spcBef>
                <a:spcPts val="0"/>
              </a:spcBef>
              <a:defRPr sz="1400" b="0">
                <a:solidFill>
                  <a:schemeClr val="bg1"/>
                </a:solidFill>
                <a:latin typeface="+mn-lt"/>
              </a:defRPr>
            </a:lvl1pPr>
          </a:lstStyle>
          <a:p>
            <a:pPr lvl="0"/>
            <a:r>
              <a:rPr lang="en-US"/>
              <a:t>Title</a:t>
            </a:r>
          </a:p>
        </p:txBody>
      </p:sp>
      <p:sp>
        <p:nvSpPr>
          <p:cNvPr id="14" name="Text Placeholder 2">
            <a:extLst>
              <a:ext uri="{FF2B5EF4-FFF2-40B4-BE49-F238E27FC236}">
                <a16:creationId xmlns:a16="http://schemas.microsoft.com/office/drawing/2014/main" id="{C0691BEB-EF61-2375-E286-74E8736A6EF0}"/>
              </a:ext>
            </a:extLst>
          </p:cNvPr>
          <p:cNvSpPr>
            <a:spLocks noGrp="1"/>
          </p:cNvSpPr>
          <p:nvPr>
            <p:ph type="body" sz="quarter" idx="23" hasCustomPrompt="1"/>
          </p:nvPr>
        </p:nvSpPr>
        <p:spPr>
          <a:xfrm>
            <a:off x="6326771" y="4314223"/>
            <a:ext cx="4979265" cy="1820334"/>
          </a:xfrm>
          <a:prstGeom prst="rect">
            <a:avLst/>
          </a:prstGeom>
          <a:noFill/>
        </p:spPr>
        <p:txBody>
          <a:bodyPr lIns="0" tIns="36000" rIns="0" bIns="0"/>
          <a:lstStyle>
            <a:lvl1pPr>
              <a:spcBef>
                <a:spcPts val="600"/>
              </a:spcBef>
              <a:spcAft>
                <a:spcPts val="0"/>
              </a:spcAft>
              <a:defRPr sz="12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2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22" name="Text Placeholder 7">
            <a:extLst>
              <a:ext uri="{FF2B5EF4-FFF2-40B4-BE49-F238E27FC236}">
                <a16:creationId xmlns:a16="http://schemas.microsoft.com/office/drawing/2014/main" id="{8846313C-41CC-13A3-EA12-559355AD03D5}"/>
              </a:ext>
            </a:extLst>
          </p:cNvPr>
          <p:cNvSpPr>
            <a:spLocks noGrp="1"/>
          </p:cNvSpPr>
          <p:nvPr>
            <p:ph type="body" sz="quarter" idx="24" hasCustomPrompt="1"/>
          </p:nvPr>
        </p:nvSpPr>
        <p:spPr>
          <a:xfrm>
            <a:off x="6336648" y="3668996"/>
            <a:ext cx="4979265" cy="306502"/>
          </a:xfrm>
        </p:spPr>
        <p:txBody>
          <a:bodyPr/>
          <a:lstStyle>
            <a:lvl1pPr>
              <a:spcBef>
                <a:spcPts val="0"/>
              </a:spcBef>
              <a:defRPr sz="1800" b="1">
                <a:solidFill>
                  <a:schemeClr val="bg1"/>
                </a:solidFill>
                <a:latin typeface="+mn-lt"/>
              </a:defRPr>
            </a:lvl1pPr>
          </a:lstStyle>
          <a:p>
            <a:pPr lvl="0"/>
            <a:r>
              <a:rPr lang="en-US"/>
              <a:t>Name</a:t>
            </a:r>
          </a:p>
        </p:txBody>
      </p:sp>
      <p:sp>
        <p:nvSpPr>
          <p:cNvPr id="23" name="Text Placeholder 7">
            <a:extLst>
              <a:ext uri="{FF2B5EF4-FFF2-40B4-BE49-F238E27FC236}">
                <a16:creationId xmlns:a16="http://schemas.microsoft.com/office/drawing/2014/main" id="{E319DBA5-E17C-7BCD-7D57-C01BCEC75E4E}"/>
              </a:ext>
            </a:extLst>
          </p:cNvPr>
          <p:cNvSpPr>
            <a:spLocks noGrp="1"/>
          </p:cNvSpPr>
          <p:nvPr>
            <p:ph type="body" sz="quarter" idx="25" hasCustomPrompt="1"/>
          </p:nvPr>
        </p:nvSpPr>
        <p:spPr>
          <a:xfrm>
            <a:off x="6336648" y="3991609"/>
            <a:ext cx="4979265" cy="306502"/>
          </a:xfrm>
        </p:spPr>
        <p:txBody>
          <a:bodyPr/>
          <a:lstStyle>
            <a:lvl1pPr>
              <a:spcBef>
                <a:spcPts val="0"/>
              </a:spcBef>
              <a:defRPr sz="1400" b="0">
                <a:solidFill>
                  <a:schemeClr val="bg1"/>
                </a:solidFill>
                <a:latin typeface="+mn-lt"/>
              </a:defRPr>
            </a:lvl1pPr>
          </a:lstStyle>
          <a:p>
            <a:pPr lvl="0"/>
            <a:r>
              <a:rPr lang="en-US"/>
              <a:t>Title</a:t>
            </a:r>
          </a:p>
        </p:txBody>
      </p:sp>
      <p:sp>
        <p:nvSpPr>
          <p:cNvPr id="4" name="Text Placeholder 5">
            <a:extLst>
              <a:ext uri="{FF2B5EF4-FFF2-40B4-BE49-F238E27FC236}">
                <a16:creationId xmlns:a16="http://schemas.microsoft.com/office/drawing/2014/main" id="{C841AE84-8F1F-58E4-9311-DB80BAE586C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5" name="Date Placeholder 10">
            <a:extLst>
              <a:ext uri="{FF2B5EF4-FFF2-40B4-BE49-F238E27FC236}">
                <a16:creationId xmlns:a16="http://schemas.microsoft.com/office/drawing/2014/main" id="{2DBD1081-2077-3303-650A-C68EE3B32E73}"/>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accent3"/>
                </a:solidFill>
              </a:defRPr>
            </a:lvl1pPr>
          </a:lstStyle>
          <a:p>
            <a:fld id="{BDB041B7-26DE-B547-9765-F299372B69C8}" type="datetime4">
              <a:rPr lang="en-GB" smtClean="0"/>
              <a:pPr/>
              <a:t>29 October 2025</a:t>
            </a:fld>
            <a:endParaRPr lang="en-US"/>
          </a:p>
        </p:txBody>
      </p:sp>
      <p:sp>
        <p:nvSpPr>
          <p:cNvPr id="17" name="Slide Number Placeholder 2">
            <a:extLst>
              <a:ext uri="{FF2B5EF4-FFF2-40B4-BE49-F238E27FC236}">
                <a16:creationId xmlns:a16="http://schemas.microsoft.com/office/drawing/2014/main" id="{3F08B53F-89EF-8F8C-B47F-30CEF0959AA0}"/>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725DF649-090C-9CF5-F0EF-456D11A3C4BD}"/>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7" name="Rectangle 26">
            <a:extLst>
              <a:ext uri="{FF2B5EF4-FFF2-40B4-BE49-F238E27FC236}">
                <a16:creationId xmlns:a16="http://schemas.microsoft.com/office/drawing/2014/main" id="{206F0213-3D9E-4CB5-47E5-E35E803BB707}"/>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2924934713"/>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p:cSld name="Two point icon layout 1">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73F3030-551B-C3F6-D49A-9B3C5EE01A5A}"/>
              </a:ext>
            </a:extLst>
          </p:cNvPr>
          <p:cNvGrpSpPr/>
          <p:nvPr/>
        </p:nvGrpSpPr>
        <p:grpSpPr>
          <a:xfrm>
            <a:off x="814557" y="1980459"/>
            <a:ext cx="5219699" cy="3700862"/>
            <a:chOff x="814557" y="1980459"/>
            <a:chExt cx="5219699" cy="3700862"/>
          </a:xfrm>
        </p:grpSpPr>
        <p:sp>
          <p:nvSpPr>
            <p:cNvPr id="10" name="Rectangle 9">
              <a:extLst>
                <a:ext uri="{FF2B5EF4-FFF2-40B4-BE49-F238E27FC236}">
                  <a16:creationId xmlns:a16="http://schemas.microsoft.com/office/drawing/2014/main" id="{6C9660D8-2BD6-CF2A-198B-3E31A6E68AD4}"/>
                </a:ext>
              </a:extLst>
            </p:cNvPr>
            <p:cNvSpPr/>
            <p:nvPr/>
          </p:nvSpPr>
          <p:spPr>
            <a:xfrm>
              <a:off x="814557" y="2324588"/>
              <a:ext cx="5219699"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600">
                <a:solidFill>
                  <a:schemeClr val="bg1"/>
                </a:solidFill>
              </a:endParaRPr>
            </a:p>
          </p:txBody>
        </p:sp>
        <p:sp>
          <p:nvSpPr>
            <p:cNvPr id="13" name="Rectangle 12">
              <a:extLst>
                <a:ext uri="{FF2B5EF4-FFF2-40B4-BE49-F238E27FC236}">
                  <a16:creationId xmlns:a16="http://schemas.microsoft.com/office/drawing/2014/main" id="{DE94919E-155A-C361-56E7-4BE317A680EF}"/>
                </a:ext>
              </a:extLst>
            </p:cNvPr>
            <p:cNvSpPr/>
            <p:nvPr/>
          </p:nvSpPr>
          <p:spPr>
            <a:xfrm>
              <a:off x="2896956" y="1980459"/>
              <a:ext cx="1054900" cy="105490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grpSp>
        <p:nvGrpSpPr>
          <p:cNvPr id="17" name="Group 16">
            <a:extLst>
              <a:ext uri="{FF2B5EF4-FFF2-40B4-BE49-F238E27FC236}">
                <a16:creationId xmlns:a16="http://schemas.microsoft.com/office/drawing/2014/main" id="{957E97B0-A74B-82F4-6005-84FBD51EE67E}"/>
              </a:ext>
            </a:extLst>
          </p:cNvPr>
          <p:cNvGrpSpPr/>
          <p:nvPr/>
        </p:nvGrpSpPr>
        <p:grpSpPr>
          <a:xfrm>
            <a:off x="6216650" y="1978942"/>
            <a:ext cx="5219700" cy="3702378"/>
            <a:chOff x="6216650" y="1978942"/>
            <a:chExt cx="5219700" cy="3702378"/>
          </a:xfrm>
        </p:grpSpPr>
        <p:sp>
          <p:nvSpPr>
            <p:cNvPr id="18" name="Rectangle 17">
              <a:extLst>
                <a:ext uri="{FF2B5EF4-FFF2-40B4-BE49-F238E27FC236}">
                  <a16:creationId xmlns:a16="http://schemas.microsoft.com/office/drawing/2014/main" id="{67DCB724-3617-4EC4-86D9-9D7E448D3D56}"/>
                </a:ext>
              </a:extLst>
            </p:cNvPr>
            <p:cNvSpPr/>
            <p:nvPr/>
          </p:nvSpPr>
          <p:spPr>
            <a:xfrm>
              <a:off x="6216650" y="2324587"/>
              <a:ext cx="5219700"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600">
                <a:solidFill>
                  <a:schemeClr val="bg1"/>
                </a:solidFill>
              </a:endParaRPr>
            </a:p>
          </p:txBody>
        </p:sp>
        <p:sp>
          <p:nvSpPr>
            <p:cNvPr id="19" name="Rectangle 18">
              <a:extLst>
                <a:ext uri="{FF2B5EF4-FFF2-40B4-BE49-F238E27FC236}">
                  <a16:creationId xmlns:a16="http://schemas.microsoft.com/office/drawing/2014/main" id="{E1CAE252-2BE0-43F2-9BC5-2D98BF8B3ADD}"/>
                </a:ext>
              </a:extLst>
            </p:cNvPr>
            <p:cNvSpPr/>
            <p:nvPr/>
          </p:nvSpPr>
          <p:spPr>
            <a:xfrm>
              <a:off x="8345226" y="1978942"/>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Two point icon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normAutofit/>
          </a:bodyPr>
          <a:lstStyle>
            <a:lvl1pPr marL="0" indent="0">
              <a:spcBef>
                <a:spcPts val="0"/>
              </a:spcBef>
              <a:buNone/>
              <a:defRPr sz="2000">
                <a:solidFill>
                  <a:schemeClr val="tx1"/>
                </a:solidFill>
              </a:defRPr>
            </a:lvl1pPr>
          </a:lstStyle>
          <a:p>
            <a:pPr lvl="0"/>
            <a:r>
              <a:rPr lang="en-US"/>
              <a:t>Click to add subheading</a:t>
            </a:r>
            <a:endParaRPr lang="en-GB"/>
          </a:p>
        </p:txBody>
      </p:sp>
      <p:sp>
        <p:nvSpPr>
          <p:cNvPr id="5" name="Picture Placeholder 4">
            <a:extLst>
              <a:ext uri="{FF2B5EF4-FFF2-40B4-BE49-F238E27FC236}">
                <a16:creationId xmlns:a16="http://schemas.microsoft.com/office/drawing/2014/main" id="{52A814C6-66D8-19FD-2FC6-E12146E14098}"/>
              </a:ext>
            </a:extLst>
          </p:cNvPr>
          <p:cNvSpPr>
            <a:spLocks noGrp="1"/>
          </p:cNvSpPr>
          <p:nvPr>
            <p:ph type="pic" sz="quarter" idx="16"/>
          </p:nvPr>
        </p:nvSpPr>
        <p:spPr>
          <a:xfrm>
            <a:off x="3048000" y="2133600"/>
            <a:ext cx="762000" cy="762000"/>
          </a:xfrm>
        </p:spPr>
        <p:txBody>
          <a:bodyPr>
            <a:noAutofit/>
          </a:bodyPr>
          <a:lstStyle>
            <a:lvl1pPr marL="0" indent="0">
              <a:buNone/>
              <a:defRPr sz="1200" b="1">
                <a:solidFill>
                  <a:schemeClr val="bg1"/>
                </a:solidFill>
              </a:defRPr>
            </a:lvl1pPr>
          </a:lstStyle>
          <a:p>
            <a:r>
              <a:rPr lang="en-US"/>
              <a:t>Click icon to add picture</a:t>
            </a:r>
          </a:p>
        </p:txBody>
      </p:sp>
      <p:sp>
        <p:nvSpPr>
          <p:cNvPr id="6" name="Picture Placeholder 4">
            <a:extLst>
              <a:ext uri="{FF2B5EF4-FFF2-40B4-BE49-F238E27FC236}">
                <a16:creationId xmlns:a16="http://schemas.microsoft.com/office/drawing/2014/main" id="{DE9302CD-D48F-0F92-4AF1-DFCA38278D98}"/>
              </a:ext>
            </a:extLst>
          </p:cNvPr>
          <p:cNvSpPr>
            <a:spLocks noGrp="1"/>
          </p:cNvSpPr>
          <p:nvPr>
            <p:ph type="pic" sz="quarter" idx="17"/>
          </p:nvPr>
        </p:nvSpPr>
        <p:spPr>
          <a:xfrm>
            <a:off x="8491676" y="2133600"/>
            <a:ext cx="762000" cy="762000"/>
          </a:xfrm>
        </p:spPr>
        <p:txBody>
          <a:bodyPr>
            <a:noAutofit/>
          </a:bodyPr>
          <a:lstStyle>
            <a:lvl1pPr marL="0" indent="0">
              <a:buNone/>
              <a:defRPr sz="1200" b="1">
                <a:solidFill>
                  <a:schemeClr val="bg1"/>
                </a:solidFill>
              </a:defRPr>
            </a:lvl1pPr>
          </a:lstStyle>
          <a:p>
            <a:r>
              <a:rPr lang="en-US"/>
              <a:t>Click icon to add picture</a:t>
            </a:r>
          </a:p>
        </p:txBody>
      </p:sp>
      <p:grpSp>
        <p:nvGrpSpPr>
          <p:cNvPr id="4" name="Group 3">
            <a:extLst>
              <a:ext uri="{FF2B5EF4-FFF2-40B4-BE49-F238E27FC236}">
                <a16:creationId xmlns:a16="http://schemas.microsoft.com/office/drawing/2014/main" id="{1F3E9FD1-975F-E69F-B199-C95DFEEE1269}"/>
              </a:ext>
            </a:extLst>
          </p:cNvPr>
          <p:cNvGrpSpPr/>
          <p:nvPr/>
        </p:nvGrpSpPr>
        <p:grpSpPr>
          <a:xfrm>
            <a:off x="10863102" y="309052"/>
            <a:ext cx="911847" cy="382707"/>
            <a:chOff x="7459170" y="481236"/>
            <a:chExt cx="2697427" cy="1132124"/>
          </a:xfrm>
        </p:grpSpPr>
        <p:sp>
          <p:nvSpPr>
            <p:cNvPr id="7" name="Freeform 9">
              <a:extLst>
                <a:ext uri="{FF2B5EF4-FFF2-40B4-BE49-F238E27FC236}">
                  <a16:creationId xmlns:a16="http://schemas.microsoft.com/office/drawing/2014/main" id="{6E433690-3D2C-A01E-E907-0A318C50FCEA}"/>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11">
              <a:extLst>
                <a:ext uri="{FF2B5EF4-FFF2-40B4-BE49-F238E27FC236}">
                  <a16:creationId xmlns:a16="http://schemas.microsoft.com/office/drawing/2014/main" id="{7AD54B8B-0FC7-22A3-C59B-0463A729FF2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1" name="Freeform 14">
              <a:extLst>
                <a:ext uri="{FF2B5EF4-FFF2-40B4-BE49-F238E27FC236}">
                  <a16:creationId xmlns:a16="http://schemas.microsoft.com/office/drawing/2014/main" id="{3748C0FA-E32D-192F-CAD3-0F318AAD5C66}"/>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8">
              <a:extLst>
                <a:ext uri="{FF2B5EF4-FFF2-40B4-BE49-F238E27FC236}">
                  <a16:creationId xmlns:a16="http://schemas.microsoft.com/office/drawing/2014/main" id="{EC7779F2-F6F4-1477-21C1-9D975646D620}"/>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4" name="Freeform 19">
              <a:extLst>
                <a:ext uri="{FF2B5EF4-FFF2-40B4-BE49-F238E27FC236}">
                  <a16:creationId xmlns:a16="http://schemas.microsoft.com/office/drawing/2014/main" id="{CE2F52A1-C4D5-E8E2-D7B0-38662E12B76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35381351-185A-4FD0-5520-BED9A8039549}"/>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3">
              <a:extLst>
                <a:ext uri="{FF2B5EF4-FFF2-40B4-BE49-F238E27FC236}">
                  <a16:creationId xmlns:a16="http://schemas.microsoft.com/office/drawing/2014/main" id="{F0B3656D-3E15-EA32-9D96-666AD2E9CB6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3" name="Content Placeholder 17">
            <a:extLst>
              <a:ext uri="{FF2B5EF4-FFF2-40B4-BE49-F238E27FC236}">
                <a16:creationId xmlns:a16="http://schemas.microsoft.com/office/drawing/2014/main" id="{691641AC-20B3-7EFA-C0EB-5D52891E1E6C}"/>
              </a:ext>
            </a:extLst>
          </p:cNvPr>
          <p:cNvSpPr>
            <a:spLocks noGrp="1"/>
          </p:cNvSpPr>
          <p:nvPr>
            <p:ph sz="quarter" idx="20"/>
          </p:nvPr>
        </p:nvSpPr>
        <p:spPr>
          <a:xfrm>
            <a:off x="1060704" y="3200400"/>
            <a:ext cx="4800600" cy="2057400"/>
          </a:xfrm>
        </p:spPr>
        <p:txBody>
          <a:bodyPr>
            <a:normAutofit/>
          </a:bodyPr>
          <a:lstStyle>
            <a:lvl1pPr>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4" name="Content Placeholder 17">
            <a:extLst>
              <a:ext uri="{FF2B5EF4-FFF2-40B4-BE49-F238E27FC236}">
                <a16:creationId xmlns:a16="http://schemas.microsoft.com/office/drawing/2014/main" id="{2F04EE25-85CC-68C1-A421-157500D216EE}"/>
              </a:ext>
            </a:extLst>
          </p:cNvPr>
          <p:cNvSpPr>
            <a:spLocks noGrp="1"/>
          </p:cNvSpPr>
          <p:nvPr>
            <p:ph sz="quarter" idx="21"/>
          </p:nvPr>
        </p:nvSpPr>
        <p:spPr>
          <a:xfrm>
            <a:off x="6455664" y="3200400"/>
            <a:ext cx="4800600" cy="2057400"/>
          </a:xfrm>
        </p:spPr>
        <p:txBody>
          <a:bodyPr>
            <a:normAutofit/>
          </a:bodyPr>
          <a:lstStyle>
            <a:lvl1pPr>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5" name="Slide Number Placeholder 14">
            <a:extLst>
              <a:ext uri="{FF2B5EF4-FFF2-40B4-BE49-F238E27FC236}">
                <a16:creationId xmlns:a16="http://schemas.microsoft.com/office/drawing/2014/main" id="{907755A4-B56C-C4BE-3D11-1C5A6C9BE55E}"/>
              </a:ext>
            </a:extLst>
          </p:cNvPr>
          <p:cNvSpPr>
            <a:spLocks noGrp="1"/>
          </p:cNvSpPr>
          <p:nvPr>
            <p:ph type="sldNum" sz="quarter" idx="22"/>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3164819722"/>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preserve="1" userDrawn="1">
  <p:cSld name="5_Two columns">
    <p:spTree>
      <p:nvGrpSpPr>
        <p:cNvPr id="1" name=""/>
        <p:cNvGrpSpPr/>
        <p:nvPr/>
      </p:nvGrpSpPr>
      <p:grpSpPr>
        <a:xfrm>
          <a:off x="0" y="0"/>
          <a:ext cx="0" cy="0"/>
          <a:chOff x="0" y="0"/>
          <a:chExt cx="0" cy="0"/>
        </a:xfrm>
      </p:grpSpPr>
      <p:pic>
        <p:nvPicPr>
          <p:cNvPr id="40" name="Graphic 39">
            <a:extLst>
              <a:ext uri="{FF2B5EF4-FFF2-40B4-BE49-F238E27FC236}">
                <a16:creationId xmlns:a16="http://schemas.microsoft.com/office/drawing/2014/main" id="{E393C836-72F1-4B4C-CDB2-A65939871BAC}"/>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lvl1pPr>
          </a:lstStyle>
          <a:p>
            <a:r>
              <a:rPr lang="en-US"/>
              <a:t>Biography slide x 3</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01456" y="1869026"/>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12" name="Picture Placeholder 3">
            <a:extLst>
              <a:ext uri="{FF2B5EF4-FFF2-40B4-BE49-F238E27FC236}">
                <a16:creationId xmlns:a16="http://schemas.microsoft.com/office/drawing/2014/main" id="{9D2D943A-2A3F-A714-65E3-EFFAF5FD67E2}"/>
              </a:ext>
            </a:extLst>
          </p:cNvPr>
          <p:cNvSpPr>
            <a:spLocks noGrp="1"/>
          </p:cNvSpPr>
          <p:nvPr>
            <p:ph type="pic" sz="quarter" idx="16"/>
          </p:nvPr>
        </p:nvSpPr>
        <p:spPr>
          <a:xfrm>
            <a:off x="4389446" y="1868653"/>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15" name="Picture Placeholder 3">
            <a:extLst>
              <a:ext uri="{FF2B5EF4-FFF2-40B4-BE49-F238E27FC236}">
                <a16:creationId xmlns:a16="http://schemas.microsoft.com/office/drawing/2014/main" id="{32D8EFD6-31C0-8134-4FD0-C4ECA2C16AAF}"/>
              </a:ext>
            </a:extLst>
          </p:cNvPr>
          <p:cNvSpPr>
            <a:spLocks noGrp="1"/>
          </p:cNvSpPr>
          <p:nvPr>
            <p:ph type="pic" sz="quarter" idx="18"/>
          </p:nvPr>
        </p:nvSpPr>
        <p:spPr>
          <a:xfrm>
            <a:off x="8013407" y="1869026"/>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3" name="Date Placeholder 10">
            <a:extLst>
              <a:ext uri="{FF2B5EF4-FFF2-40B4-BE49-F238E27FC236}">
                <a16:creationId xmlns:a16="http://schemas.microsoft.com/office/drawing/2014/main" id="{B4AE0C10-4881-BD68-7FBB-D8F8FDAD1599}"/>
              </a:ext>
            </a:extLst>
          </p:cNvPr>
          <p:cNvSpPr>
            <a:spLocks noGrp="1"/>
          </p:cNvSpPr>
          <p:nvPr>
            <p:ph type="dt" sz="half" idx="2"/>
          </p:nvPr>
        </p:nvSpPr>
        <p:spPr>
          <a:xfrm>
            <a:off x="838657" y="6338527"/>
            <a:ext cx="1155446" cy="161223"/>
          </a:xfrm>
          <a:prstGeom prst="rect">
            <a:avLst/>
          </a:prstGeom>
        </p:spPr>
        <p:txBody>
          <a:bodyPr vert="horz" lIns="0" tIns="45720" rIns="0" bIns="45720" rtlCol="0" anchor="ctr"/>
          <a:lstStyle>
            <a:lvl1pPr algn="l">
              <a:defRPr sz="1000">
                <a:solidFill>
                  <a:schemeClr val="bg2"/>
                </a:solidFill>
              </a:defRPr>
            </a:lvl1pPr>
          </a:lstStyle>
          <a:p>
            <a:fld id="{6C4EE251-366B-2143-BE6F-AF53ED42A4FD}" type="datetime4">
              <a:rPr lang="en-GB" smtClean="0"/>
              <a:pPr/>
              <a:t>29 October 2025</a:t>
            </a:fld>
            <a:endParaRPr lang="en-US"/>
          </a:p>
        </p:txBody>
      </p:sp>
      <p:sp>
        <p:nvSpPr>
          <p:cNvPr id="20" name="Slide Number Placeholder 2">
            <a:extLst>
              <a:ext uri="{FF2B5EF4-FFF2-40B4-BE49-F238E27FC236}">
                <a16:creationId xmlns:a16="http://schemas.microsoft.com/office/drawing/2014/main" id="{3D140AD1-6ED2-A19C-537B-F61589E45D8C}"/>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CF4A2BC4-16C0-3ED3-6A09-2DE174BF5247}"/>
              </a:ext>
            </a:extLst>
          </p:cNvPr>
          <p:cNvGrpSpPr/>
          <p:nvPr userDrawn="1"/>
        </p:nvGrpSpPr>
        <p:grpSpPr>
          <a:xfrm>
            <a:off x="10863102" y="309052"/>
            <a:ext cx="911847" cy="382707"/>
            <a:chOff x="7459170" y="481236"/>
            <a:chExt cx="2697427" cy="1132124"/>
          </a:xfrm>
        </p:grpSpPr>
        <p:sp>
          <p:nvSpPr>
            <p:cNvPr id="16" name="Freeform 15">
              <a:extLst>
                <a:ext uri="{FF2B5EF4-FFF2-40B4-BE49-F238E27FC236}">
                  <a16:creationId xmlns:a16="http://schemas.microsoft.com/office/drawing/2014/main" id="{D5DACEC9-C531-49E7-9460-CC18C897156A}"/>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CA7BA22B-31B6-D674-C9FB-1041940A5E7B}"/>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99883007-4631-BCA2-CA35-19222071B4FB}"/>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B282C641-7363-1830-1851-62F61446BAB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AB2600C0-D3BC-9D0F-6CE9-C96C57F4632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B39D83C-7EE4-B2FA-912E-D10B91E972E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BE253A1C-9C6F-013F-EBB8-F7CD22C1529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1" name="Rectangle 20">
            <a:extLst>
              <a:ext uri="{FF2B5EF4-FFF2-40B4-BE49-F238E27FC236}">
                <a16:creationId xmlns:a16="http://schemas.microsoft.com/office/drawing/2014/main" id="{2D5BC35A-ADFA-DFB3-E710-7A5983A86518}"/>
              </a:ext>
            </a:extLst>
          </p:cNvPr>
          <p:cNvSpPr/>
          <p:nvPr userDrawn="1"/>
        </p:nvSpPr>
        <p:spPr>
          <a:xfrm>
            <a:off x="7999179" y="3546640"/>
            <a:ext cx="3443872" cy="2701387"/>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29" name="Rectangle 28">
            <a:extLst>
              <a:ext uri="{FF2B5EF4-FFF2-40B4-BE49-F238E27FC236}">
                <a16:creationId xmlns:a16="http://schemas.microsoft.com/office/drawing/2014/main" id="{3737B865-E7BB-63D3-D02E-DAF1FFCB42F5}"/>
              </a:ext>
            </a:extLst>
          </p:cNvPr>
          <p:cNvSpPr/>
          <p:nvPr userDrawn="1"/>
        </p:nvSpPr>
        <p:spPr>
          <a:xfrm>
            <a:off x="4399249" y="3547013"/>
            <a:ext cx="3443872" cy="270138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30" name="Rectangle 29">
            <a:extLst>
              <a:ext uri="{FF2B5EF4-FFF2-40B4-BE49-F238E27FC236}">
                <a16:creationId xmlns:a16="http://schemas.microsoft.com/office/drawing/2014/main" id="{76B6B0CB-8728-6581-63F9-9DF7245499EA}"/>
              </a:ext>
            </a:extLst>
          </p:cNvPr>
          <p:cNvSpPr/>
          <p:nvPr userDrawn="1"/>
        </p:nvSpPr>
        <p:spPr>
          <a:xfrm>
            <a:off x="801456" y="3547013"/>
            <a:ext cx="3443872" cy="270138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31" name="Text Placeholder 2">
            <a:extLst>
              <a:ext uri="{FF2B5EF4-FFF2-40B4-BE49-F238E27FC236}">
                <a16:creationId xmlns:a16="http://schemas.microsoft.com/office/drawing/2014/main" id="{B68FC699-BF46-B2A7-0EAD-3A1AD4FCE09C}"/>
              </a:ext>
            </a:extLst>
          </p:cNvPr>
          <p:cNvSpPr>
            <a:spLocks noGrp="1"/>
          </p:cNvSpPr>
          <p:nvPr>
            <p:ph type="body" sz="quarter" idx="10" hasCustomPrompt="1"/>
          </p:nvPr>
        </p:nvSpPr>
        <p:spPr>
          <a:xfrm>
            <a:off x="890677" y="4367031"/>
            <a:ext cx="3155480" cy="1738690"/>
          </a:xfrm>
          <a:prstGeom prst="rect">
            <a:avLst/>
          </a:prstGeom>
          <a:noFill/>
        </p:spPr>
        <p:txBody>
          <a:bodyPr lIns="0" tIns="36000" rIns="0" bIns="0"/>
          <a:lstStyle>
            <a:lvl1pPr>
              <a:spcBef>
                <a:spcPts val="600"/>
              </a:spcBef>
              <a:spcAft>
                <a:spcPts val="0"/>
              </a:spcAft>
              <a:defRPr sz="1400">
                <a:solidFill>
                  <a:schemeClr val="bg1"/>
                </a:solidFill>
              </a:defRPr>
            </a:lvl1pPr>
            <a:lvl2pPr marL="180000" indent="-180000">
              <a:spcBef>
                <a:spcPts val="600"/>
              </a:spcBef>
              <a:spcAft>
                <a:spcPts val="0"/>
              </a:spcAft>
              <a:buFont typeface="Wingdings" panose="05000000000000000000" pitchFamily="2" charset="2"/>
              <a:buChar char="§"/>
              <a:defRPr sz="1400">
                <a:solidFill>
                  <a:schemeClr val="bg1"/>
                </a:solidFill>
              </a:defRPr>
            </a:lvl2pPr>
            <a:lvl3pPr>
              <a:spcBef>
                <a:spcPts val="600"/>
              </a:spcBef>
              <a:spcAft>
                <a:spcPts val="0"/>
              </a:spcAft>
              <a:defRPr sz="14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32" name="Text Placeholder 7">
            <a:extLst>
              <a:ext uri="{FF2B5EF4-FFF2-40B4-BE49-F238E27FC236}">
                <a16:creationId xmlns:a16="http://schemas.microsoft.com/office/drawing/2014/main" id="{E1E445C3-5B78-50F7-2998-8F62F56074A9}"/>
              </a:ext>
            </a:extLst>
          </p:cNvPr>
          <p:cNvSpPr>
            <a:spLocks noGrp="1"/>
          </p:cNvSpPr>
          <p:nvPr>
            <p:ph type="body" sz="quarter" idx="19" hasCustomPrompt="1"/>
          </p:nvPr>
        </p:nvSpPr>
        <p:spPr>
          <a:xfrm>
            <a:off x="900554" y="3669290"/>
            <a:ext cx="3155480" cy="277665"/>
          </a:xfrm>
        </p:spPr>
        <p:txBody>
          <a:bodyPr/>
          <a:lstStyle>
            <a:lvl1pPr>
              <a:spcBef>
                <a:spcPts val="0"/>
              </a:spcBef>
              <a:defRPr sz="1800" b="1">
                <a:solidFill>
                  <a:schemeClr val="bg1"/>
                </a:solidFill>
                <a:latin typeface="+mn-lt"/>
              </a:defRPr>
            </a:lvl1pPr>
          </a:lstStyle>
          <a:p>
            <a:pPr lvl="0"/>
            <a:r>
              <a:rPr lang="en-US"/>
              <a:t>Name</a:t>
            </a:r>
          </a:p>
        </p:txBody>
      </p:sp>
      <p:sp>
        <p:nvSpPr>
          <p:cNvPr id="33" name="Text Placeholder 7">
            <a:extLst>
              <a:ext uri="{FF2B5EF4-FFF2-40B4-BE49-F238E27FC236}">
                <a16:creationId xmlns:a16="http://schemas.microsoft.com/office/drawing/2014/main" id="{26524453-55D7-4461-011C-DF4BE87B585C}"/>
              </a:ext>
            </a:extLst>
          </p:cNvPr>
          <p:cNvSpPr>
            <a:spLocks noGrp="1"/>
          </p:cNvSpPr>
          <p:nvPr>
            <p:ph type="body" sz="quarter" idx="22" hasCustomPrompt="1"/>
          </p:nvPr>
        </p:nvSpPr>
        <p:spPr>
          <a:xfrm>
            <a:off x="900554" y="3963067"/>
            <a:ext cx="3155480" cy="306502"/>
          </a:xfrm>
        </p:spPr>
        <p:txBody>
          <a:bodyPr/>
          <a:lstStyle>
            <a:lvl1pPr>
              <a:spcBef>
                <a:spcPts val="0"/>
              </a:spcBef>
              <a:defRPr sz="1400" b="0">
                <a:solidFill>
                  <a:schemeClr val="bg1"/>
                </a:solidFill>
                <a:latin typeface="+mn-lt"/>
              </a:defRPr>
            </a:lvl1pPr>
          </a:lstStyle>
          <a:p>
            <a:pPr lvl="0"/>
            <a:r>
              <a:rPr lang="en-US"/>
              <a:t>Title</a:t>
            </a:r>
          </a:p>
        </p:txBody>
      </p:sp>
      <p:sp>
        <p:nvSpPr>
          <p:cNvPr id="34" name="Text Placeholder 2">
            <a:extLst>
              <a:ext uri="{FF2B5EF4-FFF2-40B4-BE49-F238E27FC236}">
                <a16:creationId xmlns:a16="http://schemas.microsoft.com/office/drawing/2014/main" id="{5B1431F5-B85E-8A3C-FD1B-379EB205D354}"/>
              </a:ext>
            </a:extLst>
          </p:cNvPr>
          <p:cNvSpPr>
            <a:spLocks noGrp="1"/>
          </p:cNvSpPr>
          <p:nvPr>
            <p:ph type="body" sz="quarter" idx="23" hasCustomPrompt="1"/>
          </p:nvPr>
        </p:nvSpPr>
        <p:spPr>
          <a:xfrm>
            <a:off x="4519483" y="4366364"/>
            <a:ext cx="3155480" cy="1738690"/>
          </a:xfrm>
          <a:prstGeom prst="rect">
            <a:avLst/>
          </a:prstGeom>
          <a:noFill/>
        </p:spPr>
        <p:txBody>
          <a:bodyPr lIns="0" tIns="36000" rIns="0" bIns="0"/>
          <a:lstStyle>
            <a:lvl1pPr>
              <a:spcBef>
                <a:spcPts val="600"/>
              </a:spcBef>
              <a:spcAft>
                <a:spcPts val="0"/>
              </a:spcAft>
              <a:defRPr sz="1400">
                <a:solidFill>
                  <a:schemeClr val="bg1"/>
                </a:solidFill>
              </a:defRPr>
            </a:lvl1pPr>
            <a:lvl2pPr marL="180000" indent="-180000">
              <a:spcBef>
                <a:spcPts val="600"/>
              </a:spcBef>
              <a:spcAft>
                <a:spcPts val="0"/>
              </a:spcAft>
              <a:buFont typeface="Wingdings" panose="05000000000000000000" pitchFamily="2" charset="2"/>
              <a:buChar char="§"/>
              <a:defRPr sz="1400">
                <a:solidFill>
                  <a:schemeClr val="bg1"/>
                </a:solidFill>
              </a:defRPr>
            </a:lvl2pPr>
            <a:lvl3pPr>
              <a:spcBef>
                <a:spcPts val="600"/>
              </a:spcBef>
              <a:spcAft>
                <a:spcPts val="0"/>
              </a:spcAft>
              <a:defRPr sz="14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35" name="Text Placeholder 7">
            <a:extLst>
              <a:ext uri="{FF2B5EF4-FFF2-40B4-BE49-F238E27FC236}">
                <a16:creationId xmlns:a16="http://schemas.microsoft.com/office/drawing/2014/main" id="{F83D0843-52F1-FD79-C888-B2311B954603}"/>
              </a:ext>
            </a:extLst>
          </p:cNvPr>
          <p:cNvSpPr>
            <a:spLocks noGrp="1"/>
          </p:cNvSpPr>
          <p:nvPr>
            <p:ph type="body" sz="quarter" idx="24" hasCustomPrompt="1"/>
          </p:nvPr>
        </p:nvSpPr>
        <p:spPr>
          <a:xfrm>
            <a:off x="4529360" y="3668623"/>
            <a:ext cx="3155480" cy="277665"/>
          </a:xfrm>
        </p:spPr>
        <p:txBody>
          <a:bodyPr/>
          <a:lstStyle>
            <a:lvl1pPr>
              <a:spcBef>
                <a:spcPts val="0"/>
              </a:spcBef>
              <a:defRPr sz="1800" b="1">
                <a:solidFill>
                  <a:schemeClr val="bg1"/>
                </a:solidFill>
                <a:latin typeface="+mn-lt"/>
              </a:defRPr>
            </a:lvl1pPr>
          </a:lstStyle>
          <a:p>
            <a:pPr lvl="0"/>
            <a:r>
              <a:rPr lang="en-US"/>
              <a:t>Name</a:t>
            </a:r>
          </a:p>
        </p:txBody>
      </p:sp>
      <p:sp>
        <p:nvSpPr>
          <p:cNvPr id="36" name="Text Placeholder 7">
            <a:extLst>
              <a:ext uri="{FF2B5EF4-FFF2-40B4-BE49-F238E27FC236}">
                <a16:creationId xmlns:a16="http://schemas.microsoft.com/office/drawing/2014/main" id="{68BAC2CE-CD1D-A130-D9EE-B67F47F29F6D}"/>
              </a:ext>
            </a:extLst>
          </p:cNvPr>
          <p:cNvSpPr>
            <a:spLocks noGrp="1"/>
          </p:cNvSpPr>
          <p:nvPr>
            <p:ph type="body" sz="quarter" idx="25" hasCustomPrompt="1"/>
          </p:nvPr>
        </p:nvSpPr>
        <p:spPr>
          <a:xfrm>
            <a:off x="4529360" y="3962400"/>
            <a:ext cx="3155480" cy="306502"/>
          </a:xfrm>
        </p:spPr>
        <p:txBody>
          <a:bodyPr/>
          <a:lstStyle>
            <a:lvl1pPr>
              <a:spcBef>
                <a:spcPts val="0"/>
              </a:spcBef>
              <a:defRPr sz="1400" b="0">
                <a:solidFill>
                  <a:schemeClr val="bg1"/>
                </a:solidFill>
                <a:latin typeface="+mn-lt"/>
              </a:defRPr>
            </a:lvl1pPr>
          </a:lstStyle>
          <a:p>
            <a:pPr lvl="0"/>
            <a:r>
              <a:rPr lang="en-US"/>
              <a:t>Title</a:t>
            </a:r>
          </a:p>
        </p:txBody>
      </p:sp>
      <p:sp>
        <p:nvSpPr>
          <p:cNvPr id="37" name="Text Placeholder 2">
            <a:extLst>
              <a:ext uri="{FF2B5EF4-FFF2-40B4-BE49-F238E27FC236}">
                <a16:creationId xmlns:a16="http://schemas.microsoft.com/office/drawing/2014/main" id="{0D9D3286-5A10-F18A-6179-09C50BD70BE4}"/>
              </a:ext>
            </a:extLst>
          </p:cNvPr>
          <p:cNvSpPr>
            <a:spLocks noGrp="1"/>
          </p:cNvSpPr>
          <p:nvPr>
            <p:ph type="body" sz="quarter" idx="26" hasCustomPrompt="1"/>
          </p:nvPr>
        </p:nvSpPr>
        <p:spPr>
          <a:xfrm>
            <a:off x="8095755" y="4375893"/>
            <a:ext cx="3155480" cy="1738690"/>
          </a:xfrm>
          <a:prstGeom prst="rect">
            <a:avLst/>
          </a:prstGeom>
          <a:noFill/>
        </p:spPr>
        <p:txBody>
          <a:bodyPr lIns="0" tIns="36000" rIns="0" bIns="0"/>
          <a:lstStyle>
            <a:lvl1pPr>
              <a:spcBef>
                <a:spcPts val="600"/>
              </a:spcBef>
              <a:spcAft>
                <a:spcPts val="0"/>
              </a:spcAft>
              <a:defRPr sz="1400">
                <a:solidFill>
                  <a:schemeClr val="bg1"/>
                </a:solidFill>
              </a:defRPr>
            </a:lvl1pPr>
            <a:lvl2pPr marL="180000" indent="-180000">
              <a:spcBef>
                <a:spcPts val="600"/>
              </a:spcBef>
              <a:spcAft>
                <a:spcPts val="0"/>
              </a:spcAft>
              <a:buFont typeface="Wingdings" panose="05000000000000000000" pitchFamily="2" charset="2"/>
              <a:buChar char="§"/>
              <a:defRPr sz="1400">
                <a:solidFill>
                  <a:schemeClr val="bg1"/>
                </a:solidFill>
              </a:defRPr>
            </a:lvl2pPr>
            <a:lvl3pPr>
              <a:spcBef>
                <a:spcPts val="600"/>
              </a:spcBef>
              <a:spcAft>
                <a:spcPts val="0"/>
              </a:spcAft>
              <a:defRPr sz="14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38" name="Text Placeholder 7">
            <a:extLst>
              <a:ext uri="{FF2B5EF4-FFF2-40B4-BE49-F238E27FC236}">
                <a16:creationId xmlns:a16="http://schemas.microsoft.com/office/drawing/2014/main" id="{8246E0BB-E262-5DA9-3170-C7BBA767681B}"/>
              </a:ext>
            </a:extLst>
          </p:cNvPr>
          <p:cNvSpPr>
            <a:spLocks noGrp="1"/>
          </p:cNvSpPr>
          <p:nvPr>
            <p:ph type="body" sz="quarter" idx="27" hasCustomPrompt="1"/>
          </p:nvPr>
        </p:nvSpPr>
        <p:spPr>
          <a:xfrm>
            <a:off x="8105632" y="3678152"/>
            <a:ext cx="3155480" cy="277665"/>
          </a:xfrm>
        </p:spPr>
        <p:txBody>
          <a:bodyPr/>
          <a:lstStyle>
            <a:lvl1pPr>
              <a:spcBef>
                <a:spcPts val="0"/>
              </a:spcBef>
              <a:defRPr sz="1800" b="1">
                <a:solidFill>
                  <a:schemeClr val="bg1"/>
                </a:solidFill>
                <a:latin typeface="+mn-lt"/>
              </a:defRPr>
            </a:lvl1pPr>
          </a:lstStyle>
          <a:p>
            <a:pPr lvl="0"/>
            <a:r>
              <a:rPr lang="en-US"/>
              <a:t>Name</a:t>
            </a:r>
          </a:p>
        </p:txBody>
      </p:sp>
      <p:sp>
        <p:nvSpPr>
          <p:cNvPr id="39" name="Text Placeholder 7">
            <a:extLst>
              <a:ext uri="{FF2B5EF4-FFF2-40B4-BE49-F238E27FC236}">
                <a16:creationId xmlns:a16="http://schemas.microsoft.com/office/drawing/2014/main" id="{7397CC10-157B-7400-99EB-174A72B28A02}"/>
              </a:ext>
            </a:extLst>
          </p:cNvPr>
          <p:cNvSpPr>
            <a:spLocks noGrp="1"/>
          </p:cNvSpPr>
          <p:nvPr>
            <p:ph type="body" sz="quarter" idx="28" hasCustomPrompt="1"/>
          </p:nvPr>
        </p:nvSpPr>
        <p:spPr>
          <a:xfrm>
            <a:off x="8105632" y="3971929"/>
            <a:ext cx="3155480" cy="306502"/>
          </a:xfrm>
        </p:spPr>
        <p:txBody>
          <a:bodyPr/>
          <a:lstStyle>
            <a:lvl1pPr>
              <a:spcBef>
                <a:spcPts val="0"/>
              </a:spcBef>
              <a:defRPr sz="1400" b="0">
                <a:solidFill>
                  <a:schemeClr val="bg1"/>
                </a:solidFill>
                <a:latin typeface="+mn-lt"/>
              </a:defRPr>
            </a:lvl1pPr>
          </a:lstStyle>
          <a:p>
            <a:pPr lvl="0"/>
            <a:r>
              <a:rPr lang="en-US"/>
              <a:t>Title</a:t>
            </a:r>
          </a:p>
        </p:txBody>
      </p:sp>
      <p:sp>
        <p:nvSpPr>
          <p:cNvPr id="8" name="Rectangle 7">
            <a:extLst>
              <a:ext uri="{FF2B5EF4-FFF2-40B4-BE49-F238E27FC236}">
                <a16:creationId xmlns:a16="http://schemas.microsoft.com/office/drawing/2014/main" id="{F326EF76-5721-51B5-BFF7-8D90510E9FBC}"/>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3460792350"/>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preserve="1" userDrawn="1">
  <p:cSld name="11_Two columns">
    <p:spTree>
      <p:nvGrpSpPr>
        <p:cNvPr id="1" name=""/>
        <p:cNvGrpSpPr/>
        <p:nvPr/>
      </p:nvGrpSpPr>
      <p:grpSpPr>
        <a:xfrm>
          <a:off x="0" y="0"/>
          <a:ext cx="0" cy="0"/>
          <a:chOff x="0" y="0"/>
          <a:chExt cx="0" cy="0"/>
        </a:xfrm>
      </p:grpSpPr>
      <p:pic>
        <p:nvPicPr>
          <p:cNvPr id="22" name="Graphic 21">
            <a:extLst>
              <a:ext uri="{FF2B5EF4-FFF2-40B4-BE49-F238E27FC236}">
                <a16:creationId xmlns:a16="http://schemas.microsoft.com/office/drawing/2014/main" id="{EDC964B3-D9B3-BDF6-8C72-B2FC0624C7C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5" cy="553998"/>
          </a:xfrm>
          <a:prstGeom prst="rect">
            <a:avLst/>
          </a:prstGeom>
        </p:spPr>
        <p:txBody>
          <a:bodyPr vert="horz" wrap="square" lIns="0" tIns="0" rIns="0" bIns="0" rtlCol="0" anchor="t" anchorCtr="0">
            <a:spAutoFit/>
          </a:bodyPr>
          <a:lstStyle>
            <a:lvl1pPr>
              <a:defRPr/>
            </a:lvl1pPr>
          </a:lstStyle>
          <a:p>
            <a:r>
              <a:rPr lang="en-US"/>
              <a:t>Biography slide x 3</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15975" y="1869026"/>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5" name="Picture Placeholder 3">
            <a:extLst>
              <a:ext uri="{FF2B5EF4-FFF2-40B4-BE49-F238E27FC236}">
                <a16:creationId xmlns:a16="http://schemas.microsoft.com/office/drawing/2014/main" id="{A68D6F94-9FF5-701A-F43C-D4B8251B5F3B}"/>
              </a:ext>
            </a:extLst>
          </p:cNvPr>
          <p:cNvSpPr>
            <a:spLocks noGrp="1"/>
          </p:cNvSpPr>
          <p:nvPr>
            <p:ph type="pic" sz="quarter" idx="23"/>
          </p:nvPr>
        </p:nvSpPr>
        <p:spPr>
          <a:xfrm>
            <a:off x="3515275" y="1869026"/>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19" name="Picture Placeholder 3">
            <a:extLst>
              <a:ext uri="{FF2B5EF4-FFF2-40B4-BE49-F238E27FC236}">
                <a16:creationId xmlns:a16="http://schemas.microsoft.com/office/drawing/2014/main" id="{023FC1AB-C717-1F2C-48FF-2C10985E2D1F}"/>
              </a:ext>
            </a:extLst>
          </p:cNvPr>
          <p:cNvSpPr>
            <a:spLocks noGrp="1"/>
          </p:cNvSpPr>
          <p:nvPr>
            <p:ph type="pic" sz="quarter" idx="27"/>
          </p:nvPr>
        </p:nvSpPr>
        <p:spPr>
          <a:xfrm>
            <a:off x="6227660" y="1869026"/>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26" name="Picture Placeholder 3">
            <a:extLst>
              <a:ext uri="{FF2B5EF4-FFF2-40B4-BE49-F238E27FC236}">
                <a16:creationId xmlns:a16="http://schemas.microsoft.com/office/drawing/2014/main" id="{0D01A2CA-AF63-E65B-997D-F01838956F4E}"/>
              </a:ext>
            </a:extLst>
          </p:cNvPr>
          <p:cNvSpPr>
            <a:spLocks noGrp="1"/>
          </p:cNvSpPr>
          <p:nvPr>
            <p:ph type="pic" sz="quarter" idx="31"/>
          </p:nvPr>
        </p:nvSpPr>
        <p:spPr>
          <a:xfrm>
            <a:off x="8916605" y="1869026"/>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9" name="Date Placeholder 10">
            <a:extLst>
              <a:ext uri="{FF2B5EF4-FFF2-40B4-BE49-F238E27FC236}">
                <a16:creationId xmlns:a16="http://schemas.microsoft.com/office/drawing/2014/main" id="{9D7D09E0-C843-A7E0-3E54-31DC4CCCFB41}"/>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2"/>
                </a:solidFill>
              </a:defRPr>
            </a:lvl1pPr>
          </a:lstStyle>
          <a:p>
            <a:fld id="{C2EB69CF-1A17-9D45-9C09-21F33C3D9E56}" type="datetime4">
              <a:rPr lang="en-GB" smtClean="0"/>
              <a:pPr/>
              <a:t>29 October 2025</a:t>
            </a:fld>
            <a:endParaRPr lang="en-US"/>
          </a:p>
        </p:txBody>
      </p:sp>
      <p:sp>
        <p:nvSpPr>
          <p:cNvPr id="15" name="Slide Number Placeholder 2">
            <a:extLst>
              <a:ext uri="{FF2B5EF4-FFF2-40B4-BE49-F238E27FC236}">
                <a16:creationId xmlns:a16="http://schemas.microsoft.com/office/drawing/2014/main" id="{0AC5DC3F-8A0C-3385-41DD-BA3F8E46DC10}"/>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7828977C-FF52-8352-03C4-2C4E91DB5112}"/>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1A30FD47-331E-E241-8B2E-B37D09C8D06B}"/>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DA3D5DEB-680F-CAD7-7360-52A37EFB5EEE}"/>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248E06E0-F516-06A9-EFD3-6DEF12A0D57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A36CCF28-5CF6-ABF1-DDCD-030EF9A9145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D583301F-29DD-E053-1024-F884A0C0BCB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C2FA7571-9E09-EF28-9B22-99A8D2A0F9F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FC047B20-2EBF-00DE-8359-489D76DF9E1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50" name="Rectangle 49">
            <a:extLst>
              <a:ext uri="{FF2B5EF4-FFF2-40B4-BE49-F238E27FC236}">
                <a16:creationId xmlns:a16="http://schemas.microsoft.com/office/drawing/2014/main" id="{FDC7185C-D49C-9FAF-4143-486318EC394B}"/>
              </a:ext>
            </a:extLst>
          </p:cNvPr>
          <p:cNvSpPr/>
          <p:nvPr userDrawn="1"/>
        </p:nvSpPr>
        <p:spPr>
          <a:xfrm>
            <a:off x="814558" y="3547013"/>
            <a:ext cx="2530657" cy="270138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51" name="Rectangle 50">
            <a:extLst>
              <a:ext uri="{FF2B5EF4-FFF2-40B4-BE49-F238E27FC236}">
                <a16:creationId xmlns:a16="http://schemas.microsoft.com/office/drawing/2014/main" id="{8AB4B76D-2F51-3EE1-CF98-3CC9BBBA7745}"/>
              </a:ext>
            </a:extLst>
          </p:cNvPr>
          <p:cNvSpPr/>
          <p:nvPr userDrawn="1"/>
        </p:nvSpPr>
        <p:spPr>
          <a:xfrm>
            <a:off x="3508678" y="3547013"/>
            <a:ext cx="2530657" cy="2701387"/>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52" name="Rectangle 51">
            <a:extLst>
              <a:ext uri="{FF2B5EF4-FFF2-40B4-BE49-F238E27FC236}">
                <a16:creationId xmlns:a16="http://schemas.microsoft.com/office/drawing/2014/main" id="{243E2EDB-A6F7-5810-7A31-FEC131AA5B00}"/>
              </a:ext>
            </a:extLst>
          </p:cNvPr>
          <p:cNvSpPr/>
          <p:nvPr userDrawn="1"/>
        </p:nvSpPr>
        <p:spPr>
          <a:xfrm>
            <a:off x="6226340" y="3547013"/>
            <a:ext cx="2530657" cy="2701387"/>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53" name="Rectangle 52">
            <a:extLst>
              <a:ext uri="{FF2B5EF4-FFF2-40B4-BE49-F238E27FC236}">
                <a16:creationId xmlns:a16="http://schemas.microsoft.com/office/drawing/2014/main" id="{B3FE3356-8C64-5923-078A-9E74A197B89A}"/>
              </a:ext>
            </a:extLst>
          </p:cNvPr>
          <p:cNvSpPr/>
          <p:nvPr userDrawn="1"/>
        </p:nvSpPr>
        <p:spPr>
          <a:xfrm>
            <a:off x="8917626" y="3547013"/>
            <a:ext cx="2530657" cy="2701387"/>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54" name="Text Placeholder 2">
            <a:extLst>
              <a:ext uri="{FF2B5EF4-FFF2-40B4-BE49-F238E27FC236}">
                <a16:creationId xmlns:a16="http://schemas.microsoft.com/office/drawing/2014/main" id="{61894215-E5DD-AE02-6696-11E3FFAEDA78}"/>
              </a:ext>
            </a:extLst>
          </p:cNvPr>
          <p:cNvSpPr>
            <a:spLocks noGrp="1"/>
          </p:cNvSpPr>
          <p:nvPr>
            <p:ph type="body" sz="quarter" idx="10" hasCustomPrompt="1"/>
          </p:nvPr>
        </p:nvSpPr>
        <p:spPr>
          <a:xfrm>
            <a:off x="910080" y="4434145"/>
            <a:ext cx="2319858" cy="1642955"/>
          </a:xfrm>
          <a:prstGeom prst="rect">
            <a:avLst/>
          </a:prstGeom>
          <a:noFill/>
        </p:spPr>
        <p:txBody>
          <a:bodyPr lIns="0" tIns="36000" rIns="0" bIns="0"/>
          <a:lstStyle>
            <a:lvl1pPr>
              <a:spcBef>
                <a:spcPts val="600"/>
              </a:spcBef>
              <a:spcAft>
                <a:spcPts val="0"/>
              </a:spcAft>
              <a:defRPr sz="12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2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55" name="Text Placeholder 7">
            <a:extLst>
              <a:ext uri="{FF2B5EF4-FFF2-40B4-BE49-F238E27FC236}">
                <a16:creationId xmlns:a16="http://schemas.microsoft.com/office/drawing/2014/main" id="{AC362FC8-C232-87A4-AD27-62A5A899A8D5}"/>
              </a:ext>
            </a:extLst>
          </p:cNvPr>
          <p:cNvSpPr>
            <a:spLocks noGrp="1"/>
          </p:cNvSpPr>
          <p:nvPr>
            <p:ph type="body" sz="quarter" idx="19" hasCustomPrompt="1"/>
          </p:nvPr>
        </p:nvSpPr>
        <p:spPr>
          <a:xfrm>
            <a:off x="919957" y="3679154"/>
            <a:ext cx="2319858" cy="261454"/>
          </a:xfrm>
        </p:spPr>
        <p:txBody>
          <a:bodyPr/>
          <a:lstStyle>
            <a:lvl1pPr>
              <a:spcBef>
                <a:spcPts val="0"/>
              </a:spcBef>
              <a:defRPr sz="1600" b="1">
                <a:solidFill>
                  <a:schemeClr val="bg1"/>
                </a:solidFill>
                <a:latin typeface="+mn-lt"/>
              </a:defRPr>
            </a:lvl1pPr>
          </a:lstStyle>
          <a:p>
            <a:pPr lvl="0"/>
            <a:r>
              <a:rPr lang="en-US"/>
              <a:t>Name</a:t>
            </a:r>
          </a:p>
        </p:txBody>
      </p:sp>
      <p:sp>
        <p:nvSpPr>
          <p:cNvPr id="56" name="Text Placeholder 7">
            <a:extLst>
              <a:ext uri="{FF2B5EF4-FFF2-40B4-BE49-F238E27FC236}">
                <a16:creationId xmlns:a16="http://schemas.microsoft.com/office/drawing/2014/main" id="{2B2F03B7-8F82-F49F-74DB-103B9928CDFC}"/>
              </a:ext>
            </a:extLst>
          </p:cNvPr>
          <p:cNvSpPr>
            <a:spLocks noGrp="1"/>
          </p:cNvSpPr>
          <p:nvPr>
            <p:ph type="body" sz="quarter" idx="22" hasCustomPrompt="1"/>
          </p:nvPr>
        </p:nvSpPr>
        <p:spPr>
          <a:xfrm>
            <a:off x="919957" y="3956719"/>
            <a:ext cx="2319858" cy="499698"/>
          </a:xfrm>
        </p:spPr>
        <p:txBody>
          <a:bodyPr/>
          <a:lstStyle>
            <a:lvl1pPr>
              <a:spcBef>
                <a:spcPts val="0"/>
              </a:spcBef>
              <a:defRPr sz="1400" b="0">
                <a:solidFill>
                  <a:schemeClr val="bg1"/>
                </a:solidFill>
                <a:latin typeface="+mn-lt"/>
              </a:defRPr>
            </a:lvl1pPr>
          </a:lstStyle>
          <a:p>
            <a:pPr lvl="0"/>
            <a:r>
              <a:rPr lang="en-US"/>
              <a:t>Title</a:t>
            </a:r>
          </a:p>
        </p:txBody>
      </p:sp>
      <p:sp>
        <p:nvSpPr>
          <p:cNvPr id="57" name="Text Placeholder 2">
            <a:extLst>
              <a:ext uri="{FF2B5EF4-FFF2-40B4-BE49-F238E27FC236}">
                <a16:creationId xmlns:a16="http://schemas.microsoft.com/office/drawing/2014/main" id="{16FF92B3-078A-DFC5-22E3-852DC5755334}"/>
              </a:ext>
            </a:extLst>
          </p:cNvPr>
          <p:cNvSpPr>
            <a:spLocks noGrp="1"/>
          </p:cNvSpPr>
          <p:nvPr>
            <p:ph type="body" sz="quarter" idx="24" hasCustomPrompt="1"/>
          </p:nvPr>
        </p:nvSpPr>
        <p:spPr>
          <a:xfrm>
            <a:off x="3633837" y="4423987"/>
            <a:ext cx="2319858" cy="1642955"/>
          </a:xfrm>
          <a:prstGeom prst="rect">
            <a:avLst/>
          </a:prstGeom>
          <a:noFill/>
        </p:spPr>
        <p:txBody>
          <a:bodyPr lIns="0" tIns="36000" rIns="0" bIns="0"/>
          <a:lstStyle>
            <a:lvl1pPr>
              <a:spcBef>
                <a:spcPts val="600"/>
              </a:spcBef>
              <a:spcAft>
                <a:spcPts val="0"/>
              </a:spcAft>
              <a:defRPr sz="12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2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58" name="Text Placeholder 7">
            <a:extLst>
              <a:ext uri="{FF2B5EF4-FFF2-40B4-BE49-F238E27FC236}">
                <a16:creationId xmlns:a16="http://schemas.microsoft.com/office/drawing/2014/main" id="{6E45A676-5420-25DC-E8F7-4FF9613FEBC6}"/>
              </a:ext>
            </a:extLst>
          </p:cNvPr>
          <p:cNvSpPr>
            <a:spLocks noGrp="1"/>
          </p:cNvSpPr>
          <p:nvPr>
            <p:ph type="body" sz="quarter" idx="25" hasCustomPrompt="1"/>
          </p:nvPr>
        </p:nvSpPr>
        <p:spPr>
          <a:xfrm>
            <a:off x="3643714" y="3668996"/>
            <a:ext cx="2319858" cy="261454"/>
          </a:xfrm>
        </p:spPr>
        <p:txBody>
          <a:bodyPr/>
          <a:lstStyle>
            <a:lvl1pPr>
              <a:spcBef>
                <a:spcPts val="0"/>
              </a:spcBef>
              <a:defRPr sz="1600" b="1">
                <a:solidFill>
                  <a:schemeClr val="bg1"/>
                </a:solidFill>
                <a:latin typeface="+mn-lt"/>
              </a:defRPr>
            </a:lvl1pPr>
          </a:lstStyle>
          <a:p>
            <a:pPr lvl="0"/>
            <a:r>
              <a:rPr lang="en-US"/>
              <a:t>Name</a:t>
            </a:r>
          </a:p>
        </p:txBody>
      </p:sp>
      <p:sp>
        <p:nvSpPr>
          <p:cNvPr id="59" name="Text Placeholder 7">
            <a:extLst>
              <a:ext uri="{FF2B5EF4-FFF2-40B4-BE49-F238E27FC236}">
                <a16:creationId xmlns:a16="http://schemas.microsoft.com/office/drawing/2014/main" id="{DF8E11E5-A96E-E52E-04DF-CE1454826FBE}"/>
              </a:ext>
            </a:extLst>
          </p:cNvPr>
          <p:cNvSpPr>
            <a:spLocks noGrp="1"/>
          </p:cNvSpPr>
          <p:nvPr>
            <p:ph type="body" sz="quarter" idx="26" hasCustomPrompt="1"/>
          </p:nvPr>
        </p:nvSpPr>
        <p:spPr>
          <a:xfrm>
            <a:off x="3643714" y="3946561"/>
            <a:ext cx="2319858" cy="499698"/>
          </a:xfrm>
        </p:spPr>
        <p:txBody>
          <a:bodyPr/>
          <a:lstStyle>
            <a:lvl1pPr>
              <a:spcBef>
                <a:spcPts val="0"/>
              </a:spcBef>
              <a:defRPr sz="1400" b="0">
                <a:solidFill>
                  <a:schemeClr val="bg1"/>
                </a:solidFill>
                <a:latin typeface="+mn-lt"/>
              </a:defRPr>
            </a:lvl1pPr>
          </a:lstStyle>
          <a:p>
            <a:pPr lvl="0"/>
            <a:r>
              <a:rPr lang="en-US"/>
              <a:t>Title</a:t>
            </a:r>
          </a:p>
        </p:txBody>
      </p:sp>
      <p:sp>
        <p:nvSpPr>
          <p:cNvPr id="60" name="Text Placeholder 2">
            <a:extLst>
              <a:ext uri="{FF2B5EF4-FFF2-40B4-BE49-F238E27FC236}">
                <a16:creationId xmlns:a16="http://schemas.microsoft.com/office/drawing/2014/main" id="{B9DBF00E-FEB2-A4AD-AC59-AAEBA88AFA27}"/>
              </a:ext>
            </a:extLst>
          </p:cNvPr>
          <p:cNvSpPr>
            <a:spLocks noGrp="1"/>
          </p:cNvSpPr>
          <p:nvPr>
            <p:ph type="body" sz="quarter" idx="28" hasCustomPrompt="1"/>
          </p:nvPr>
        </p:nvSpPr>
        <p:spPr>
          <a:xfrm>
            <a:off x="6346222" y="4434145"/>
            <a:ext cx="2319858" cy="1642955"/>
          </a:xfrm>
          <a:prstGeom prst="rect">
            <a:avLst/>
          </a:prstGeom>
          <a:noFill/>
        </p:spPr>
        <p:txBody>
          <a:bodyPr lIns="0" tIns="36000" rIns="0" bIns="0"/>
          <a:lstStyle>
            <a:lvl1pPr>
              <a:spcBef>
                <a:spcPts val="600"/>
              </a:spcBef>
              <a:spcAft>
                <a:spcPts val="0"/>
              </a:spcAft>
              <a:defRPr sz="12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2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61" name="Text Placeholder 7">
            <a:extLst>
              <a:ext uri="{FF2B5EF4-FFF2-40B4-BE49-F238E27FC236}">
                <a16:creationId xmlns:a16="http://schemas.microsoft.com/office/drawing/2014/main" id="{5A540C15-FEA9-40FF-7BDF-EEDFC6FEFF95}"/>
              </a:ext>
            </a:extLst>
          </p:cNvPr>
          <p:cNvSpPr>
            <a:spLocks noGrp="1"/>
          </p:cNvSpPr>
          <p:nvPr>
            <p:ph type="body" sz="quarter" idx="29" hasCustomPrompt="1"/>
          </p:nvPr>
        </p:nvSpPr>
        <p:spPr>
          <a:xfrm>
            <a:off x="6356099" y="3679154"/>
            <a:ext cx="2319858" cy="261454"/>
          </a:xfrm>
        </p:spPr>
        <p:txBody>
          <a:bodyPr/>
          <a:lstStyle>
            <a:lvl1pPr>
              <a:spcBef>
                <a:spcPts val="0"/>
              </a:spcBef>
              <a:defRPr sz="1600" b="1">
                <a:solidFill>
                  <a:schemeClr val="bg1"/>
                </a:solidFill>
                <a:latin typeface="+mn-lt"/>
              </a:defRPr>
            </a:lvl1pPr>
          </a:lstStyle>
          <a:p>
            <a:pPr lvl="0"/>
            <a:r>
              <a:rPr lang="en-US"/>
              <a:t>Name</a:t>
            </a:r>
          </a:p>
        </p:txBody>
      </p:sp>
      <p:sp>
        <p:nvSpPr>
          <p:cNvPr id="62" name="Text Placeholder 7">
            <a:extLst>
              <a:ext uri="{FF2B5EF4-FFF2-40B4-BE49-F238E27FC236}">
                <a16:creationId xmlns:a16="http://schemas.microsoft.com/office/drawing/2014/main" id="{13DDF17F-F5BA-287E-DA76-5E4B3D047A3C}"/>
              </a:ext>
            </a:extLst>
          </p:cNvPr>
          <p:cNvSpPr>
            <a:spLocks noGrp="1"/>
          </p:cNvSpPr>
          <p:nvPr>
            <p:ph type="body" sz="quarter" idx="30" hasCustomPrompt="1"/>
          </p:nvPr>
        </p:nvSpPr>
        <p:spPr>
          <a:xfrm>
            <a:off x="6356099" y="3956719"/>
            <a:ext cx="2319858" cy="499698"/>
          </a:xfrm>
        </p:spPr>
        <p:txBody>
          <a:bodyPr/>
          <a:lstStyle>
            <a:lvl1pPr>
              <a:spcBef>
                <a:spcPts val="0"/>
              </a:spcBef>
              <a:defRPr sz="1400" b="0">
                <a:solidFill>
                  <a:schemeClr val="bg1"/>
                </a:solidFill>
                <a:latin typeface="+mn-lt"/>
              </a:defRPr>
            </a:lvl1pPr>
          </a:lstStyle>
          <a:p>
            <a:pPr lvl="0"/>
            <a:r>
              <a:rPr lang="en-US"/>
              <a:t>Title</a:t>
            </a:r>
          </a:p>
        </p:txBody>
      </p:sp>
      <p:sp>
        <p:nvSpPr>
          <p:cNvPr id="63" name="Text Placeholder 2">
            <a:extLst>
              <a:ext uri="{FF2B5EF4-FFF2-40B4-BE49-F238E27FC236}">
                <a16:creationId xmlns:a16="http://schemas.microsoft.com/office/drawing/2014/main" id="{BAD069F9-640F-50AE-2AC2-A7F75D61686C}"/>
              </a:ext>
            </a:extLst>
          </p:cNvPr>
          <p:cNvSpPr>
            <a:spLocks noGrp="1"/>
          </p:cNvSpPr>
          <p:nvPr>
            <p:ph type="body" sz="quarter" idx="32" hasCustomPrompt="1"/>
          </p:nvPr>
        </p:nvSpPr>
        <p:spPr>
          <a:xfrm>
            <a:off x="9056053" y="4434145"/>
            <a:ext cx="2319857" cy="1642955"/>
          </a:xfrm>
          <a:prstGeom prst="rect">
            <a:avLst/>
          </a:prstGeom>
          <a:noFill/>
        </p:spPr>
        <p:txBody>
          <a:bodyPr lIns="0" tIns="36000" rIns="0" bIns="0"/>
          <a:lstStyle>
            <a:lvl1pPr>
              <a:spcBef>
                <a:spcPts val="600"/>
              </a:spcBef>
              <a:spcAft>
                <a:spcPts val="0"/>
              </a:spcAft>
              <a:defRPr sz="12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2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64" name="Text Placeholder 7">
            <a:extLst>
              <a:ext uri="{FF2B5EF4-FFF2-40B4-BE49-F238E27FC236}">
                <a16:creationId xmlns:a16="http://schemas.microsoft.com/office/drawing/2014/main" id="{65A9B70E-402F-F557-90F8-C76CBCF35EA1}"/>
              </a:ext>
            </a:extLst>
          </p:cNvPr>
          <p:cNvSpPr>
            <a:spLocks noGrp="1"/>
          </p:cNvSpPr>
          <p:nvPr>
            <p:ph type="body" sz="quarter" idx="33" hasCustomPrompt="1"/>
          </p:nvPr>
        </p:nvSpPr>
        <p:spPr>
          <a:xfrm>
            <a:off x="9056054" y="3679154"/>
            <a:ext cx="2319858" cy="261454"/>
          </a:xfrm>
        </p:spPr>
        <p:txBody>
          <a:bodyPr/>
          <a:lstStyle>
            <a:lvl1pPr>
              <a:spcBef>
                <a:spcPts val="0"/>
              </a:spcBef>
              <a:defRPr sz="1600" b="1">
                <a:solidFill>
                  <a:schemeClr val="bg1"/>
                </a:solidFill>
                <a:latin typeface="+mn-lt"/>
              </a:defRPr>
            </a:lvl1pPr>
          </a:lstStyle>
          <a:p>
            <a:pPr lvl="0"/>
            <a:r>
              <a:rPr lang="en-US"/>
              <a:t>Name</a:t>
            </a:r>
          </a:p>
        </p:txBody>
      </p:sp>
      <p:sp>
        <p:nvSpPr>
          <p:cNvPr id="65" name="Text Placeholder 7">
            <a:extLst>
              <a:ext uri="{FF2B5EF4-FFF2-40B4-BE49-F238E27FC236}">
                <a16:creationId xmlns:a16="http://schemas.microsoft.com/office/drawing/2014/main" id="{5B090167-75DA-9EF9-A3B6-21D2AE4C23C6}"/>
              </a:ext>
            </a:extLst>
          </p:cNvPr>
          <p:cNvSpPr>
            <a:spLocks noGrp="1"/>
          </p:cNvSpPr>
          <p:nvPr>
            <p:ph type="body" sz="quarter" idx="34" hasCustomPrompt="1"/>
          </p:nvPr>
        </p:nvSpPr>
        <p:spPr>
          <a:xfrm>
            <a:off x="9056054" y="3956719"/>
            <a:ext cx="2319858" cy="499698"/>
          </a:xfrm>
        </p:spPr>
        <p:txBody>
          <a:bodyPr/>
          <a:lstStyle>
            <a:lvl1pPr>
              <a:spcBef>
                <a:spcPts val="0"/>
              </a:spcBef>
              <a:defRPr sz="1400" b="0">
                <a:solidFill>
                  <a:schemeClr val="bg1"/>
                </a:solidFill>
                <a:latin typeface="+mn-lt"/>
              </a:defRPr>
            </a:lvl1pPr>
          </a:lstStyle>
          <a:p>
            <a:pPr lvl="0"/>
            <a:r>
              <a:rPr lang="en-US"/>
              <a:t>Title</a:t>
            </a:r>
          </a:p>
        </p:txBody>
      </p:sp>
      <p:sp>
        <p:nvSpPr>
          <p:cNvPr id="3" name="Rectangle 2">
            <a:extLst>
              <a:ext uri="{FF2B5EF4-FFF2-40B4-BE49-F238E27FC236}">
                <a16:creationId xmlns:a16="http://schemas.microsoft.com/office/drawing/2014/main" id="{AE019240-46E7-AB6A-2E63-95DCA386B7E0}"/>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3842439302"/>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preserve="1" userDrawn="1">
  <p:cSld name="9_Two columns">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AA2C90E6-E7AF-BA63-C460-15830FD0E705}"/>
              </a:ext>
            </a:extLst>
          </p:cNvPr>
          <p:cNvSpPr/>
          <p:nvPr userDrawn="1"/>
        </p:nvSpPr>
        <p:spPr>
          <a:xfrm>
            <a:off x="0" y="3102678"/>
            <a:ext cx="12192000" cy="832318"/>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10" name="Rectangle 9">
            <a:extLst>
              <a:ext uri="{FF2B5EF4-FFF2-40B4-BE49-F238E27FC236}">
                <a16:creationId xmlns:a16="http://schemas.microsoft.com/office/drawing/2014/main" id="{A1B59224-B5E3-5DBB-DFE9-EBE8C6A95EB2}"/>
              </a:ext>
            </a:extLst>
          </p:cNvPr>
          <p:cNvSpPr/>
          <p:nvPr userDrawn="1"/>
        </p:nvSpPr>
        <p:spPr>
          <a:xfrm>
            <a:off x="0" y="5315744"/>
            <a:ext cx="12192000" cy="1542256"/>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lvl1pPr>
          </a:lstStyle>
          <a:p>
            <a:r>
              <a:rPr lang="en-US"/>
              <a:t>TEAM SLIDE X 6</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42662"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5" name="Picture Placeholder 3">
            <a:extLst>
              <a:ext uri="{FF2B5EF4-FFF2-40B4-BE49-F238E27FC236}">
                <a16:creationId xmlns:a16="http://schemas.microsoft.com/office/drawing/2014/main" id="{A68D6F94-9FF5-701A-F43C-D4B8251B5F3B}"/>
              </a:ext>
            </a:extLst>
          </p:cNvPr>
          <p:cNvSpPr>
            <a:spLocks noGrp="1"/>
          </p:cNvSpPr>
          <p:nvPr>
            <p:ph type="pic" sz="quarter" idx="23"/>
          </p:nvPr>
        </p:nvSpPr>
        <p:spPr>
          <a:xfrm>
            <a:off x="4807734"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19" name="Picture Placeholder 3">
            <a:extLst>
              <a:ext uri="{FF2B5EF4-FFF2-40B4-BE49-F238E27FC236}">
                <a16:creationId xmlns:a16="http://schemas.microsoft.com/office/drawing/2014/main" id="{023FC1AB-C717-1F2C-48FF-2C10985E2D1F}"/>
              </a:ext>
            </a:extLst>
          </p:cNvPr>
          <p:cNvSpPr>
            <a:spLocks noGrp="1"/>
          </p:cNvSpPr>
          <p:nvPr>
            <p:ph type="pic" sz="quarter" idx="27"/>
          </p:nvPr>
        </p:nvSpPr>
        <p:spPr>
          <a:xfrm>
            <a:off x="8753361"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45" name="Picture Placeholder 3">
            <a:extLst>
              <a:ext uri="{FF2B5EF4-FFF2-40B4-BE49-F238E27FC236}">
                <a16:creationId xmlns:a16="http://schemas.microsoft.com/office/drawing/2014/main" id="{D7B792AF-4B54-9697-4494-85D1DE5C13EA}"/>
              </a:ext>
            </a:extLst>
          </p:cNvPr>
          <p:cNvSpPr>
            <a:spLocks noGrp="1"/>
          </p:cNvSpPr>
          <p:nvPr>
            <p:ph type="pic" sz="quarter" idx="35"/>
          </p:nvPr>
        </p:nvSpPr>
        <p:spPr>
          <a:xfrm>
            <a:off x="816088" y="4133985"/>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48" name="Picture Placeholder 3">
            <a:extLst>
              <a:ext uri="{FF2B5EF4-FFF2-40B4-BE49-F238E27FC236}">
                <a16:creationId xmlns:a16="http://schemas.microsoft.com/office/drawing/2014/main" id="{B76C49BD-177C-2E8F-4A12-CB561710B3FC}"/>
              </a:ext>
            </a:extLst>
          </p:cNvPr>
          <p:cNvSpPr>
            <a:spLocks noGrp="1"/>
          </p:cNvSpPr>
          <p:nvPr>
            <p:ph type="pic" sz="quarter" idx="38"/>
          </p:nvPr>
        </p:nvSpPr>
        <p:spPr>
          <a:xfrm>
            <a:off x="4781160" y="4133985"/>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51" name="Picture Placeholder 3">
            <a:extLst>
              <a:ext uri="{FF2B5EF4-FFF2-40B4-BE49-F238E27FC236}">
                <a16:creationId xmlns:a16="http://schemas.microsoft.com/office/drawing/2014/main" id="{1F867B8B-D7E0-B84B-4735-6C98B9E64E92}"/>
              </a:ext>
            </a:extLst>
          </p:cNvPr>
          <p:cNvSpPr>
            <a:spLocks noGrp="1"/>
          </p:cNvSpPr>
          <p:nvPr>
            <p:ph type="pic" sz="quarter" idx="41"/>
          </p:nvPr>
        </p:nvSpPr>
        <p:spPr>
          <a:xfrm>
            <a:off x="8726787" y="4133985"/>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12" name="Text Placeholder 7">
            <a:extLst>
              <a:ext uri="{FF2B5EF4-FFF2-40B4-BE49-F238E27FC236}">
                <a16:creationId xmlns:a16="http://schemas.microsoft.com/office/drawing/2014/main" id="{40A93F65-0925-92FD-07D4-BD0F83CA350B}"/>
              </a:ext>
            </a:extLst>
          </p:cNvPr>
          <p:cNvSpPr>
            <a:spLocks noGrp="1"/>
          </p:cNvSpPr>
          <p:nvPr>
            <p:ph type="body" sz="quarter" idx="19" hasCustomPrompt="1"/>
          </p:nvPr>
        </p:nvSpPr>
        <p:spPr>
          <a:xfrm>
            <a:off x="847471" y="3228893"/>
            <a:ext cx="2707795" cy="196296"/>
          </a:xfrm>
        </p:spPr>
        <p:txBody>
          <a:bodyPr/>
          <a:lstStyle>
            <a:lvl1pPr>
              <a:spcBef>
                <a:spcPts val="0"/>
              </a:spcBef>
              <a:defRPr sz="1600" b="1">
                <a:solidFill>
                  <a:schemeClr val="bg1"/>
                </a:solidFill>
                <a:latin typeface="+mn-lt"/>
              </a:defRPr>
            </a:lvl1pPr>
          </a:lstStyle>
          <a:p>
            <a:pPr lvl="0"/>
            <a:r>
              <a:rPr lang="en-US"/>
              <a:t>Name</a:t>
            </a:r>
          </a:p>
        </p:txBody>
      </p:sp>
      <p:sp>
        <p:nvSpPr>
          <p:cNvPr id="13" name="Text Placeholder 7">
            <a:extLst>
              <a:ext uri="{FF2B5EF4-FFF2-40B4-BE49-F238E27FC236}">
                <a16:creationId xmlns:a16="http://schemas.microsoft.com/office/drawing/2014/main" id="{D007956B-5DAA-951F-2430-85E879EFA59F}"/>
              </a:ext>
            </a:extLst>
          </p:cNvPr>
          <p:cNvSpPr>
            <a:spLocks noGrp="1"/>
          </p:cNvSpPr>
          <p:nvPr>
            <p:ph type="body" sz="quarter" idx="22" hasCustomPrompt="1"/>
          </p:nvPr>
        </p:nvSpPr>
        <p:spPr>
          <a:xfrm>
            <a:off x="847471" y="3485102"/>
            <a:ext cx="2707795" cy="306502"/>
          </a:xfrm>
        </p:spPr>
        <p:txBody>
          <a:bodyPr/>
          <a:lstStyle>
            <a:lvl1pPr>
              <a:spcBef>
                <a:spcPts val="0"/>
              </a:spcBef>
              <a:defRPr sz="1400" b="0">
                <a:solidFill>
                  <a:schemeClr val="bg1"/>
                </a:solidFill>
                <a:latin typeface="+mn-lt"/>
              </a:defRPr>
            </a:lvl1pPr>
          </a:lstStyle>
          <a:p>
            <a:pPr lvl="0"/>
            <a:r>
              <a:rPr lang="en-US"/>
              <a:t>Title</a:t>
            </a:r>
          </a:p>
        </p:txBody>
      </p:sp>
      <p:sp>
        <p:nvSpPr>
          <p:cNvPr id="14" name="Picture Placeholder 3">
            <a:extLst>
              <a:ext uri="{FF2B5EF4-FFF2-40B4-BE49-F238E27FC236}">
                <a16:creationId xmlns:a16="http://schemas.microsoft.com/office/drawing/2014/main" id="{893DEB91-BD2C-6F2A-4F68-9AAE4779193B}"/>
              </a:ext>
            </a:extLst>
          </p:cNvPr>
          <p:cNvSpPr>
            <a:spLocks noGrp="1"/>
          </p:cNvSpPr>
          <p:nvPr>
            <p:ph type="pic" sz="quarter" idx="44"/>
          </p:nvPr>
        </p:nvSpPr>
        <p:spPr>
          <a:xfrm>
            <a:off x="816088" y="4133985"/>
            <a:ext cx="1222513"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15" name="Text Placeholder 7">
            <a:extLst>
              <a:ext uri="{FF2B5EF4-FFF2-40B4-BE49-F238E27FC236}">
                <a16:creationId xmlns:a16="http://schemas.microsoft.com/office/drawing/2014/main" id="{25231B2D-42A1-8C54-29F5-0D3A1AB8ABCB}"/>
              </a:ext>
            </a:extLst>
          </p:cNvPr>
          <p:cNvSpPr>
            <a:spLocks noGrp="1"/>
          </p:cNvSpPr>
          <p:nvPr>
            <p:ph type="body" sz="quarter" idx="36" hasCustomPrompt="1"/>
          </p:nvPr>
        </p:nvSpPr>
        <p:spPr>
          <a:xfrm>
            <a:off x="827750" y="5446246"/>
            <a:ext cx="2707795" cy="196296"/>
          </a:xfrm>
        </p:spPr>
        <p:txBody>
          <a:bodyPr/>
          <a:lstStyle>
            <a:lvl1pPr>
              <a:spcBef>
                <a:spcPts val="0"/>
              </a:spcBef>
              <a:defRPr sz="1600" b="1">
                <a:solidFill>
                  <a:schemeClr val="bg1"/>
                </a:solidFill>
                <a:latin typeface="+mn-lt"/>
              </a:defRPr>
            </a:lvl1pPr>
          </a:lstStyle>
          <a:p>
            <a:pPr lvl="0"/>
            <a:r>
              <a:rPr lang="en-US"/>
              <a:t>Name</a:t>
            </a:r>
          </a:p>
        </p:txBody>
      </p:sp>
      <p:sp>
        <p:nvSpPr>
          <p:cNvPr id="16" name="Text Placeholder 7">
            <a:extLst>
              <a:ext uri="{FF2B5EF4-FFF2-40B4-BE49-F238E27FC236}">
                <a16:creationId xmlns:a16="http://schemas.microsoft.com/office/drawing/2014/main" id="{093C62DE-F353-4E20-0689-7DAA11BA3687}"/>
              </a:ext>
            </a:extLst>
          </p:cNvPr>
          <p:cNvSpPr>
            <a:spLocks noGrp="1"/>
          </p:cNvSpPr>
          <p:nvPr>
            <p:ph type="body" sz="quarter" idx="37" hasCustomPrompt="1"/>
          </p:nvPr>
        </p:nvSpPr>
        <p:spPr>
          <a:xfrm>
            <a:off x="827750" y="5702455"/>
            <a:ext cx="2707795" cy="306502"/>
          </a:xfrm>
        </p:spPr>
        <p:txBody>
          <a:bodyPr/>
          <a:lstStyle>
            <a:lvl1pPr>
              <a:spcBef>
                <a:spcPts val="0"/>
              </a:spcBef>
              <a:defRPr sz="1400" b="0">
                <a:solidFill>
                  <a:schemeClr val="bg1"/>
                </a:solidFill>
                <a:latin typeface="+mn-lt"/>
              </a:defRPr>
            </a:lvl1pPr>
          </a:lstStyle>
          <a:p>
            <a:pPr lvl="0"/>
            <a:r>
              <a:rPr lang="en-US"/>
              <a:t>Title</a:t>
            </a:r>
          </a:p>
        </p:txBody>
      </p:sp>
      <p:sp>
        <p:nvSpPr>
          <p:cNvPr id="20" name="Text Placeholder 7">
            <a:extLst>
              <a:ext uri="{FF2B5EF4-FFF2-40B4-BE49-F238E27FC236}">
                <a16:creationId xmlns:a16="http://schemas.microsoft.com/office/drawing/2014/main" id="{9FE9DAF7-A021-06C3-D232-BFD2933F84B1}"/>
              </a:ext>
            </a:extLst>
          </p:cNvPr>
          <p:cNvSpPr>
            <a:spLocks noGrp="1"/>
          </p:cNvSpPr>
          <p:nvPr>
            <p:ph type="body" sz="quarter" idx="45" hasCustomPrompt="1"/>
          </p:nvPr>
        </p:nvSpPr>
        <p:spPr>
          <a:xfrm>
            <a:off x="4807734" y="3224607"/>
            <a:ext cx="2707795" cy="196296"/>
          </a:xfrm>
        </p:spPr>
        <p:txBody>
          <a:bodyPr/>
          <a:lstStyle>
            <a:lvl1pPr>
              <a:spcBef>
                <a:spcPts val="0"/>
              </a:spcBef>
              <a:defRPr sz="1600" b="1">
                <a:solidFill>
                  <a:schemeClr val="bg1"/>
                </a:solidFill>
                <a:latin typeface="+mn-lt"/>
              </a:defRPr>
            </a:lvl1pPr>
          </a:lstStyle>
          <a:p>
            <a:pPr lvl="0"/>
            <a:r>
              <a:rPr lang="en-US"/>
              <a:t>Name</a:t>
            </a:r>
          </a:p>
        </p:txBody>
      </p:sp>
      <p:sp>
        <p:nvSpPr>
          <p:cNvPr id="22" name="Text Placeholder 7">
            <a:extLst>
              <a:ext uri="{FF2B5EF4-FFF2-40B4-BE49-F238E27FC236}">
                <a16:creationId xmlns:a16="http://schemas.microsoft.com/office/drawing/2014/main" id="{6AC2754C-CB98-7C67-BA86-5487392EEA79}"/>
              </a:ext>
            </a:extLst>
          </p:cNvPr>
          <p:cNvSpPr>
            <a:spLocks noGrp="1"/>
          </p:cNvSpPr>
          <p:nvPr>
            <p:ph type="body" sz="quarter" idx="46" hasCustomPrompt="1"/>
          </p:nvPr>
        </p:nvSpPr>
        <p:spPr>
          <a:xfrm>
            <a:off x="4807734" y="3480816"/>
            <a:ext cx="2707795" cy="306502"/>
          </a:xfrm>
        </p:spPr>
        <p:txBody>
          <a:bodyPr/>
          <a:lstStyle>
            <a:lvl1pPr>
              <a:spcBef>
                <a:spcPts val="0"/>
              </a:spcBef>
              <a:defRPr sz="1400" b="0">
                <a:solidFill>
                  <a:schemeClr val="bg1"/>
                </a:solidFill>
                <a:latin typeface="+mn-lt"/>
              </a:defRPr>
            </a:lvl1pPr>
          </a:lstStyle>
          <a:p>
            <a:pPr lvl="0"/>
            <a:r>
              <a:rPr lang="en-US"/>
              <a:t>Title</a:t>
            </a:r>
          </a:p>
        </p:txBody>
      </p:sp>
      <p:sp>
        <p:nvSpPr>
          <p:cNvPr id="23" name="Picture Placeholder 3">
            <a:extLst>
              <a:ext uri="{FF2B5EF4-FFF2-40B4-BE49-F238E27FC236}">
                <a16:creationId xmlns:a16="http://schemas.microsoft.com/office/drawing/2014/main" id="{352B0F78-5708-0372-35A0-F652012EAE8D}"/>
              </a:ext>
            </a:extLst>
          </p:cNvPr>
          <p:cNvSpPr>
            <a:spLocks noGrp="1"/>
          </p:cNvSpPr>
          <p:nvPr>
            <p:ph type="pic" sz="quarter" idx="47"/>
          </p:nvPr>
        </p:nvSpPr>
        <p:spPr>
          <a:xfrm>
            <a:off x="4776351" y="4129699"/>
            <a:ext cx="1222513"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26" name="Text Placeholder 7">
            <a:extLst>
              <a:ext uri="{FF2B5EF4-FFF2-40B4-BE49-F238E27FC236}">
                <a16:creationId xmlns:a16="http://schemas.microsoft.com/office/drawing/2014/main" id="{C408D9ED-D17D-B672-334F-AD57158732BC}"/>
              </a:ext>
            </a:extLst>
          </p:cNvPr>
          <p:cNvSpPr>
            <a:spLocks noGrp="1"/>
          </p:cNvSpPr>
          <p:nvPr>
            <p:ph type="body" sz="quarter" idx="48" hasCustomPrompt="1"/>
          </p:nvPr>
        </p:nvSpPr>
        <p:spPr>
          <a:xfrm>
            <a:off x="4788013" y="5441960"/>
            <a:ext cx="2707795" cy="196296"/>
          </a:xfrm>
        </p:spPr>
        <p:txBody>
          <a:bodyPr/>
          <a:lstStyle>
            <a:lvl1pPr>
              <a:spcBef>
                <a:spcPts val="0"/>
              </a:spcBef>
              <a:defRPr sz="1600" b="1">
                <a:solidFill>
                  <a:schemeClr val="bg1"/>
                </a:solidFill>
                <a:latin typeface="+mn-lt"/>
              </a:defRPr>
            </a:lvl1pPr>
          </a:lstStyle>
          <a:p>
            <a:pPr lvl="0"/>
            <a:r>
              <a:rPr lang="en-US"/>
              <a:t>Name</a:t>
            </a:r>
          </a:p>
        </p:txBody>
      </p:sp>
      <p:sp>
        <p:nvSpPr>
          <p:cNvPr id="27" name="Text Placeholder 7">
            <a:extLst>
              <a:ext uri="{FF2B5EF4-FFF2-40B4-BE49-F238E27FC236}">
                <a16:creationId xmlns:a16="http://schemas.microsoft.com/office/drawing/2014/main" id="{0E0D9902-92D2-D4C2-957A-D4E758CCC8D8}"/>
              </a:ext>
            </a:extLst>
          </p:cNvPr>
          <p:cNvSpPr>
            <a:spLocks noGrp="1"/>
          </p:cNvSpPr>
          <p:nvPr>
            <p:ph type="body" sz="quarter" idx="49" hasCustomPrompt="1"/>
          </p:nvPr>
        </p:nvSpPr>
        <p:spPr>
          <a:xfrm>
            <a:off x="4788013" y="5698169"/>
            <a:ext cx="2707795" cy="306502"/>
          </a:xfrm>
        </p:spPr>
        <p:txBody>
          <a:bodyPr/>
          <a:lstStyle>
            <a:lvl1pPr>
              <a:spcBef>
                <a:spcPts val="0"/>
              </a:spcBef>
              <a:defRPr sz="1400" b="0">
                <a:solidFill>
                  <a:schemeClr val="bg1"/>
                </a:solidFill>
                <a:latin typeface="+mn-lt"/>
              </a:defRPr>
            </a:lvl1pPr>
          </a:lstStyle>
          <a:p>
            <a:pPr lvl="0"/>
            <a:r>
              <a:rPr lang="en-US"/>
              <a:t>Title</a:t>
            </a:r>
          </a:p>
        </p:txBody>
      </p:sp>
      <p:sp>
        <p:nvSpPr>
          <p:cNvPr id="28" name="Text Placeholder 7">
            <a:extLst>
              <a:ext uri="{FF2B5EF4-FFF2-40B4-BE49-F238E27FC236}">
                <a16:creationId xmlns:a16="http://schemas.microsoft.com/office/drawing/2014/main" id="{5F3B08BA-7969-01D5-E373-ABD637786CB1}"/>
              </a:ext>
            </a:extLst>
          </p:cNvPr>
          <p:cNvSpPr>
            <a:spLocks noGrp="1"/>
          </p:cNvSpPr>
          <p:nvPr>
            <p:ph type="body" sz="quarter" idx="50" hasCustomPrompt="1"/>
          </p:nvPr>
        </p:nvSpPr>
        <p:spPr>
          <a:xfrm>
            <a:off x="8748276" y="3228773"/>
            <a:ext cx="2707795" cy="196296"/>
          </a:xfrm>
        </p:spPr>
        <p:txBody>
          <a:bodyPr/>
          <a:lstStyle>
            <a:lvl1pPr>
              <a:spcBef>
                <a:spcPts val="0"/>
              </a:spcBef>
              <a:defRPr sz="1600" b="1">
                <a:solidFill>
                  <a:schemeClr val="bg1"/>
                </a:solidFill>
                <a:latin typeface="+mn-lt"/>
              </a:defRPr>
            </a:lvl1pPr>
          </a:lstStyle>
          <a:p>
            <a:pPr lvl="0"/>
            <a:r>
              <a:rPr lang="en-US"/>
              <a:t>Name</a:t>
            </a:r>
          </a:p>
        </p:txBody>
      </p:sp>
      <p:sp>
        <p:nvSpPr>
          <p:cNvPr id="29" name="Text Placeholder 7">
            <a:extLst>
              <a:ext uri="{FF2B5EF4-FFF2-40B4-BE49-F238E27FC236}">
                <a16:creationId xmlns:a16="http://schemas.microsoft.com/office/drawing/2014/main" id="{416E9675-0399-28CD-5973-90A9B071442A}"/>
              </a:ext>
            </a:extLst>
          </p:cNvPr>
          <p:cNvSpPr>
            <a:spLocks noGrp="1"/>
          </p:cNvSpPr>
          <p:nvPr>
            <p:ph type="body" sz="quarter" idx="51" hasCustomPrompt="1"/>
          </p:nvPr>
        </p:nvSpPr>
        <p:spPr>
          <a:xfrm>
            <a:off x="8748276" y="3484982"/>
            <a:ext cx="2707795" cy="306502"/>
          </a:xfrm>
        </p:spPr>
        <p:txBody>
          <a:bodyPr/>
          <a:lstStyle>
            <a:lvl1pPr>
              <a:spcBef>
                <a:spcPts val="0"/>
              </a:spcBef>
              <a:defRPr sz="1400" b="0">
                <a:solidFill>
                  <a:schemeClr val="bg1"/>
                </a:solidFill>
                <a:latin typeface="+mn-lt"/>
              </a:defRPr>
            </a:lvl1pPr>
          </a:lstStyle>
          <a:p>
            <a:pPr lvl="0"/>
            <a:r>
              <a:rPr lang="en-US"/>
              <a:t>Title</a:t>
            </a:r>
          </a:p>
        </p:txBody>
      </p:sp>
      <p:sp>
        <p:nvSpPr>
          <p:cNvPr id="30" name="Picture Placeholder 3">
            <a:extLst>
              <a:ext uri="{FF2B5EF4-FFF2-40B4-BE49-F238E27FC236}">
                <a16:creationId xmlns:a16="http://schemas.microsoft.com/office/drawing/2014/main" id="{D63379D6-6572-9E32-0421-6DF6B44AC8FD}"/>
              </a:ext>
            </a:extLst>
          </p:cNvPr>
          <p:cNvSpPr>
            <a:spLocks noGrp="1"/>
          </p:cNvSpPr>
          <p:nvPr>
            <p:ph type="pic" sz="quarter" idx="52"/>
          </p:nvPr>
        </p:nvSpPr>
        <p:spPr>
          <a:xfrm>
            <a:off x="8716893" y="4133865"/>
            <a:ext cx="1222513"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1" name="Text Placeholder 7">
            <a:extLst>
              <a:ext uri="{FF2B5EF4-FFF2-40B4-BE49-F238E27FC236}">
                <a16:creationId xmlns:a16="http://schemas.microsoft.com/office/drawing/2014/main" id="{E834C28D-8C7D-974B-10D5-B205D0EBDFA5}"/>
              </a:ext>
            </a:extLst>
          </p:cNvPr>
          <p:cNvSpPr>
            <a:spLocks noGrp="1"/>
          </p:cNvSpPr>
          <p:nvPr>
            <p:ph type="body" sz="quarter" idx="53" hasCustomPrompt="1"/>
          </p:nvPr>
        </p:nvSpPr>
        <p:spPr>
          <a:xfrm>
            <a:off x="8728555" y="5446126"/>
            <a:ext cx="2707795" cy="196296"/>
          </a:xfrm>
        </p:spPr>
        <p:txBody>
          <a:bodyPr/>
          <a:lstStyle>
            <a:lvl1pPr>
              <a:spcBef>
                <a:spcPts val="0"/>
              </a:spcBef>
              <a:defRPr sz="1600" b="1">
                <a:solidFill>
                  <a:schemeClr val="bg1"/>
                </a:solidFill>
                <a:latin typeface="+mn-lt"/>
              </a:defRPr>
            </a:lvl1pPr>
          </a:lstStyle>
          <a:p>
            <a:pPr lvl="0"/>
            <a:r>
              <a:rPr lang="en-US"/>
              <a:t>Name</a:t>
            </a:r>
          </a:p>
        </p:txBody>
      </p:sp>
      <p:sp>
        <p:nvSpPr>
          <p:cNvPr id="32" name="Text Placeholder 7">
            <a:extLst>
              <a:ext uri="{FF2B5EF4-FFF2-40B4-BE49-F238E27FC236}">
                <a16:creationId xmlns:a16="http://schemas.microsoft.com/office/drawing/2014/main" id="{EBA14631-C234-B996-559F-BCC65FBE18C5}"/>
              </a:ext>
            </a:extLst>
          </p:cNvPr>
          <p:cNvSpPr>
            <a:spLocks noGrp="1"/>
          </p:cNvSpPr>
          <p:nvPr>
            <p:ph type="body" sz="quarter" idx="54" hasCustomPrompt="1"/>
          </p:nvPr>
        </p:nvSpPr>
        <p:spPr>
          <a:xfrm>
            <a:off x="8728555" y="5702335"/>
            <a:ext cx="2707795" cy="306502"/>
          </a:xfrm>
        </p:spPr>
        <p:txBody>
          <a:bodyPr/>
          <a:lstStyle>
            <a:lvl1pPr>
              <a:spcBef>
                <a:spcPts val="0"/>
              </a:spcBef>
              <a:defRPr sz="1400" b="0">
                <a:solidFill>
                  <a:schemeClr val="bg1"/>
                </a:solidFill>
                <a:latin typeface="+mn-lt"/>
              </a:defRPr>
            </a:lvl1pPr>
          </a:lstStyle>
          <a:p>
            <a:pPr lvl="0"/>
            <a:r>
              <a:rPr lang="en-US"/>
              <a:t>Title</a:t>
            </a:r>
          </a:p>
        </p:txBody>
      </p:sp>
      <p:sp>
        <p:nvSpPr>
          <p:cNvPr id="3" name="Date Placeholder 10">
            <a:extLst>
              <a:ext uri="{FF2B5EF4-FFF2-40B4-BE49-F238E27FC236}">
                <a16:creationId xmlns:a16="http://schemas.microsoft.com/office/drawing/2014/main" id="{7F817BCD-6D3E-6A50-BBD9-62D9D3CA5B72}"/>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1"/>
                </a:solidFill>
              </a:defRPr>
            </a:lvl1pPr>
          </a:lstStyle>
          <a:p>
            <a:fld id="{B03C6E08-81FB-834C-9061-7A155436C63C}" type="datetime4">
              <a:rPr lang="en-GB" smtClean="0"/>
              <a:t>29 October 2025</a:t>
            </a:fld>
            <a:endParaRPr lang="en-US"/>
          </a:p>
        </p:txBody>
      </p:sp>
      <p:sp>
        <p:nvSpPr>
          <p:cNvPr id="25" name="Slide Number Placeholder 2">
            <a:extLst>
              <a:ext uri="{FF2B5EF4-FFF2-40B4-BE49-F238E27FC236}">
                <a16:creationId xmlns:a16="http://schemas.microsoft.com/office/drawing/2014/main" id="{6B14E578-B031-F5AE-9E67-6668CA172D52}"/>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1"/>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16B2B300-BF77-D18F-9E52-2FC126FBBAFC}"/>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7B68E3D8-02C8-4EA9-D9C6-814016C0D54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26255792-4E4D-9B21-2084-7E0D96EA194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B36FE2F8-63F1-5161-D1CD-24196900CE8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2D1DECEA-B0AD-208F-0220-DAD0AE9F410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0B0B587F-FBD4-B2CC-FD25-701848A423A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7E1C2CE-AAFC-74D1-D8EF-106F5087C1D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FE0E92E5-1D12-DA96-9F91-B79F1FBFD95B}"/>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36" name="Rectangle 35">
            <a:extLst>
              <a:ext uri="{FF2B5EF4-FFF2-40B4-BE49-F238E27FC236}">
                <a16:creationId xmlns:a16="http://schemas.microsoft.com/office/drawing/2014/main" id="{9BD59348-0370-9417-B0E9-F430FFCD48FF}"/>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3182711155"/>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preserve="1" userDrawn="1">
  <p:cSld name="12_Two columns">
    <p:spTree>
      <p:nvGrpSpPr>
        <p:cNvPr id="1" name=""/>
        <p:cNvGrpSpPr/>
        <p:nvPr/>
      </p:nvGrpSpPr>
      <p:grpSpPr>
        <a:xfrm>
          <a:off x="0" y="0"/>
          <a:ext cx="0" cy="0"/>
          <a:chOff x="0" y="0"/>
          <a:chExt cx="0" cy="0"/>
        </a:xfrm>
      </p:grpSpPr>
      <p:pic>
        <p:nvPicPr>
          <p:cNvPr id="47" name="Graphic 46">
            <a:extLst>
              <a:ext uri="{FF2B5EF4-FFF2-40B4-BE49-F238E27FC236}">
                <a16:creationId xmlns:a16="http://schemas.microsoft.com/office/drawing/2014/main" id="{5A410318-CCBE-D950-D3F4-2F6962E7A78A}"/>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33" name="Rectangle 32">
            <a:extLst>
              <a:ext uri="{FF2B5EF4-FFF2-40B4-BE49-F238E27FC236}">
                <a16:creationId xmlns:a16="http://schemas.microsoft.com/office/drawing/2014/main" id="{1193C68E-2DFF-8552-3B1F-5A07D5095058}"/>
              </a:ext>
            </a:extLst>
          </p:cNvPr>
          <p:cNvSpPr/>
          <p:nvPr userDrawn="1"/>
        </p:nvSpPr>
        <p:spPr>
          <a:xfrm>
            <a:off x="4776351" y="3100534"/>
            <a:ext cx="2739178" cy="832318"/>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36" name="Rectangle 35">
            <a:extLst>
              <a:ext uri="{FF2B5EF4-FFF2-40B4-BE49-F238E27FC236}">
                <a16:creationId xmlns:a16="http://schemas.microsoft.com/office/drawing/2014/main" id="{DF3A92B8-7E14-9893-AFE8-769FB16A863A}"/>
              </a:ext>
            </a:extLst>
          </p:cNvPr>
          <p:cNvSpPr/>
          <p:nvPr userDrawn="1"/>
        </p:nvSpPr>
        <p:spPr>
          <a:xfrm>
            <a:off x="8716893" y="3102677"/>
            <a:ext cx="2739178" cy="832318"/>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9" name="Rectangle 8">
            <a:extLst>
              <a:ext uri="{FF2B5EF4-FFF2-40B4-BE49-F238E27FC236}">
                <a16:creationId xmlns:a16="http://schemas.microsoft.com/office/drawing/2014/main" id="{AA2C90E6-E7AF-BA63-C460-15830FD0E705}"/>
              </a:ext>
            </a:extLst>
          </p:cNvPr>
          <p:cNvSpPr/>
          <p:nvPr userDrawn="1"/>
        </p:nvSpPr>
        <p:spPr>
          <a:xfrm>
            <a:off x="815975" y="3102678"/>
            <a:ext cx="2790395" cy="832318"/>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lvl1pPr>
          </a:lstStyle>
          <a:p>
            <a:r>
              <a:rPr lang="en-US"/>
              <a:t>TEAM SLIDE X 6</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42662"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5" name="Picture Placeholder 3">
            <a:extLst>
              <a:ext uri="{FF2B5EF4-FFF2-40B4-BE49-F238E27FC236}">
                <a16:creationId xmlns:a16="http://schemas.microsoft.com/office/drawing/2014/main" id="{A68D6F94-9FF5-701A-F43C-D4B8251B5F3B}"/>
              </a:ext>
            </a:extLst>
          </p:cNvPr>
          <p:cNvSpPr>
            <a:spLocks noGrp="1"/>
          </p:cNvSpPr>
          <p:nvPr>
            <p:ph type="pic" sz="quarter" idx="23"/>
          </p:nvPr>
        </p:nvSpPr>
        <p:spPr>
          <a:xfrm>
            <a:off x="4807734"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19" name="Picture Placeholder 3">
            <a:extLst>
              <a:ext uri="{FF2B5EF4-FFF2-40B4-BE49-F238E27FC236}">
                <a16:creationId xmlns:a16="http://schemas.microsoft.com/office/drawing/2014/main" id="{023FC1AB-C717-1F2C-48FF-2C10985E2D1F}"/>
              </a:ext>
            </a:extLst>
          </p:cNvPr>
          <p:cNvSpPr>
            <a:spLocks noGrp="1"/>
          </p:cNvSpPr>
          <p:nvPr>
            <p:ph type="pic" sz="quarter" idx="27"/>
          </p:nvPr>
        </p:nvSpPr>
        <p:spPr>
          <a:xfrm>
            <a:off x="8753361"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45" name="Picture Placeholder 3">
            <a:extLst>
              <a:ext uri="{FF2B5EF4-FFF2-40B4-BE49-F238E27FC236}">
                <a16:creationId xmlns:a16="http://schemas.microsoft.com/office/drawing/2014/main" id="{D7B792AF-4B54-9697-4494-85D1DE5C13EA}"/>
              </a:ext>
            </a:extLst>
          </p:cNvPr>
          <p:cNvSpPr>
            <a:spLocks noGrp="1"/>
          </p:cNvSpPr>
          <p:nvPr>
            <p:ph type="pic" sz="quarter" idx="35"/>
          </p:nvPr>
        </p:nvSpPr>
        <p:spPr>
          <a:xfrm>
            <a:off x="816088" y="4133985"/>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48" name="Picture Placeholder 3">
            <a:extLst>
              <a:ext uri="{FF2B5EF4-FFF2-40B4-BE49-F238E27FC236}">
                <a16:creationId xmlns:a16="http://schemas.microsoft.com/office/drawing/2014/main" id="{B76C49BD-177C-2E8F-4A12-CB561710B3FC}"/>
              </a:ext>
            </a:extLst>
          </p:cNvPr>
          <p:cNvSpPr>
            <a:spLocks noGrp="1"/>
          </p:cNvSpPr>
          <p:nvPr>
            <p:ph type="pic" sz="quarter" idx="38"/>
          </p:nvPr>
        </p:nvSpPr>
        <p:spPr>
          <a:xfrm>
            <a:off x="4781160" y="4133985"/>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51" name="Picture Placeholder 3">
            <a:extLst>
              <a:ext uri="{FF2B5EF4-FFF2-40B4-BE49-F238E27FC236}">
                <a16:creationId xmlns:a16="http://schemas.microsoft.com/office/drawing/2014/main" id="{1F867B8B-D7E0-B84B-4735-6C98B9E64E92}"/>
              </a:ext>
            </a:extLst>
          </p:cNvPr>
          <p:cNvSpPr>
            <a:spLocks noGrp="1"/>
          </p:cNvSpPr>
          <p:nvPr>
            <p:ph type="pic" sz="quarter" idx="41"/>
          </p:nvPr>
        </p:nvSpPr>
        <p:spPr>
          <a:xfrm>
            <a:off x="8726787" y="4133985"/>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12" name="Text Placeholder 7">
            <a:extLst>
              <a:ext uri="{FF2B5EF4-FFF2-40B4-BE49-F238E27FC236}">
                <a16:creationId xmlns:a16="http://schemas.microsoft.com/office/drawing/2014/main" id="{40A93F65-0925-92FD-07D4-BD0F83CA350B}"/>
              </a:ext>
            </a:extLst>
          </p:cNvPr>
          <p:cNvSpPr>
            <a:spLocks noGrp="1"/>
          </p:cNvSpPr>
          <p:nvPr>
            <p:ph type="body" sz="quarter" idx="19" hasCustomPrompt="1"/>
          </p:nvPr>
        </p:nvSpPr>
        <p:spPr>
          <a:xfrm>
            <a:off x="907470" y="3193290"/>
            <a:ext cx="2447639" cy="205668"/>
          </a:xfrm>
        </p:spPr>
        <p:txBody>
          <a:bodyPr/>
          <a:lstStyle>
            <a:lvl1pPr>
              <a:spcBef>
                <a:spcPts val="0"/>
              </a:spcBef>
              <a:defRPr sz="1600" b="1">
                <a:solidFill>
                  <a:schemeClr val="bg1"/>
                </a:solidFill>
                <a:latin typeface="+mn-lt"/>
              </a:defRPr>
            </a:lvl1pPr>
          </a:lstStyle>
          <a:p>
            <a:pPr lvl="0"/>
            <a:r>
              <a:rPr lang="en-US"/>
              <a:t>Name</a:t>
            </a:r>
          </a:p>
        </p:txBody>
      </p:sp>
      <p:sp>
        <p:nvSpPr>
          <p:cNvPr id="13" name="Text Placeholder 7">
            <a:extLst>
              <a:ext uri="{FF2B5EF4-FFF2-40B4-BE49-F238E27FC236}">
                <a16:creationId xmlns:a16="http://schemas.microsoft.com/office/drawing/2014/main" id="{D007956B-5DAA-951F-2430-85E879EFA59F}"/>
              </a:ext>
            </a:extLst>
          </p:cNvPr>
          <p:cNvSpPr>
            <a:spLocks noGrp="1"/>
          </p:cNvSpPr>
          <p:nvPr>
            <p:ph type="body" sz="quarter" idx="22" hasCustomPrompt="1"/>
          </p:nvPr>
        </p:nvSpPr>
        <p:spPr>
          <a:xfrm>
            <a:off x="907470" y="3449498"/>
            <a:ext cx="2447639" cy="321135"/>
          </a:xfrm>
        </p:spPr>
        <p:txBody>
          <a:bodyPr/>
          <a:lstStyle>
            <a:lvl1pPr>
              <a:spcBef>
                <a:spcPts val="0"/>
              </a:spcBef>
              <a:defRPr sz="1200" b="0">
                <a:solidFill>
                  <a:schemeClr val="bg1"/>
                </a:solidFill>
                <a:latin typeface="+mn-lt"/>
              </a:defRPr>
            </a:lvl1pPr>
          </a:lstStyle>
          <a:p>
            <a:pPr lvl="0"/>
            <a:r>
              <a:rPr lang="en-US"/>
              <a:t>Title</a:t>
            </a:r>
          </a:p>
        </p:txBody>
      </p:sp>
      <p:sp>
        <p:nvSpPr>
          <p:cNvPr id="14" name="Picture Placeholder 3">
            <a:extLst>
              <a:ext uri="{FF2B5EF4-FFF2-40B4-BE49-F238E27FC236}">
                <a16:creationId xmlns:a16="http://schemas.microsoft.com/office/drawing/2014/main" id="{893DEB91-BD2C-6F2A-4F68-9AAE4779193B}"/>
              </a:ext>
            </a:extLst>
          </p:cNvPr>
          <p:cNvSpPr>
            <a:spLocks noGrp="1"/>
          </p:cNvSpPr>
          <p:nvPr>
            <p:ph type="pic" sz="quarter" idx="44"/>
          </p:nvPr>
        </p:nvSpPr>
        <p:spPr>
          <a:xfrm>
            <a:off x="816088" y="4133985"/>
            <a:ext cx="1222513"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20" name="Text Placeholder 7">
            <a:extLst>
              <a:ext uri="{FF2B5EF4-FFF2-40B4-BE49-F238E27FC236}">
                <a16:creationId xmlns:a16="http://schemas.microsoft.com/office/drawing/2014/main" id="{9FE9DAF7-A021-06C3-D232-BFD2933F84B1}"/>
              </a:ext>
            </a:extLst>
          </p:cNvPr>
          <p:cNvSpPr>
            <a:spLocks noGrp="1"/>
          </p:cNvSpPr>
          <p:nvPr>
            <p:ph type="body" sz="quarter" idx="45" hasCustomPrompt="1"/>
          </p:nvPr>
        </p:nvSpPr>
        <p:spPr>
          <a:xfrm>
            <a:off x="4867733" y="3189004"/>
            <a:ext cx="2447639" cy="205668"/>
          </a:xfrm>
        </p:spPr>
        <p:txBody>
          <a:bodyPr/>
          <a:lstStyle>
            <a:lvl1pPr>
              <a:spcBef>
                <a:spcPts val="0"/>
              </a:spcBef>
              <a:defRPr sz="1600" b="1">
                <a:solidFill>
                  <a:schemeClr val="bg1"/>
                </a:solidFill>
                <a:latin typeface="+mn-lt"/>
              </a:defRPr>
            </a:lvl1pPr>
          </a:lstStyle>
          <a:p>
            <a:pPr lvl="0"/>
            <a:r>
              <a:rPr lang="en-US"/>
              <a:t>Name</a:t>
            </a:r>
          </a:p>
        </p:txBody>
      </p:sp>
      <p:sp>
        <p:nvSpPr>
          <p:cNvPr id="22" name="Text Placeholder 7">
            <a:extLst>
              <a:ext uri="{FF2B5EF4-FFF2-40B4-BE49-F238E27FC236}">
                <a16:creationId xmlns:a16="http://schemas.microsoft.com/office/drawing/2014/main" id="{6AC2754C-CB98-7C67-BA86-5487392EEA79}"/>
              </a:ext>
            </a:extLst>
          </p:cNvPr>
          <p:cNvSpPr>
            <a:spLocks noGrp="1"/>
          </p:cNvSpPr>
          <p:nvPr>
            <p:ph type="body" sz="quarter" idx="46" hasCustomPrompt="1"/>
          </p:nvPr>
        </p:nvSpPr>
        <p:spPr>
          <a:xfrm>
            <a:off x="4867733" y="3445212"/>
            <a:ext cx="2447639" cy="321135"/>
          </a:xfrm>
        </p:spPr>
        <p:txBody>
          <a:bodyPr/>
          <a:lstStyle>
            <a:lvl1pPr>
              <a:spcBef>
                <a:spcPts val="0"/>
              </a:spcBef>
              <a:defRPr sz="1200" b="0">
                <a:solidFill>
                  <a:schemeClr val="bg1"/>
                </a:solidFill>
                <a:latin typeface="+mn-lt"/>
              </a:defRPr>
            </a:lvl1pPr>
          </a:lstStyle>
          <a:p>
            <a:pPr lvl="0"/>
            <a:r>
              <a:rPr lang="en-US"/>
              <a:t>Title</a:t>
            </a:r>
          </a:p>
        </p:txBody>
      </p:sp>
      <p:sp>
        <p:nvSpPr>
          <p:cNvPr id="23" name="Picture Placeholder 3">
            <a:extLst>
              <a:ext uri="{FF2B5EF4-FFF2-40B4-BE49-F238E27FC236}">
                <a16:creationId xmlns:a16="http://schemas.microsoft.com/office/drawing/2014/main" id="{352B0F78-5708-0372-35A0-F652012EAE8D}"/>
              </a:ext>
            </a:extLst>
          </p:cNvPr>
          <p:cNvSpPr>
            <a:spLocks noGrp="1"/>
          </p:cNvSpPr>
          <p:nvPr>
            <p:ph type="pic" sz="quarter" idx="47"/>
          </p:nvPr>
        </p:nvSpPr>
        <p:spPr>
          <a:xfrm>
            <a:off x="4776351" y="4129699"/>
            <a:ext cx="1222513"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28" name="Text Placeholder 7">
            <a:extLst>
              <a:ext uri="{FF2B5EF4-FFF2-40B4-BE49-F238E27FC236}">
                <a16:creationId xmlns:a16="http://schemas.microsoft.com/office/drawing/2014/main" id="{5F3B08BA-7969-01D5-E373-ABD637786CB1}"/>
              </a:ext>
            </a:extLst>
          </p:cNvPr>
          <p:cNvSpPr>
            <a:spLocks noGrp="1"/>
          </p:cNvSpPr>
          <p:nvPr>
            <p:ph type="body" sz="quarter" idx="50" hasCustomPrompt="1"/>
          </p:nvPr>
        </p:nvSpPr>
        <p:spPr>
          <a:xfrm>
            <a:off x="8808275" y="3193170"/>
            <a:ext cx="2447639" cy="205668"/>
          </a:xfrm>
        </p:spPr>
        <p:txBody>
          <a:bodyPr/>
          <a:lstStyle>
            <a:lvl1pPr>
              <a:spcBef>
                <a:spcPts val="0"/>
              </a:spcBef>
              <a:defRPr sz="1600" b="1">
                <a:solidFill>
                  <a:schemeClr val="bg1"/>
                </a:solidFill>
                <a:latin typeface="+mn-lt"/>
              </a:defRPr>
            </a:lvl1pPr>
          </a:lstStyle>
          <a:p>
            <a:pPr lvl="0"/>
            <a:r>
              <a:rPr lang="en-US"/>
              <a:t>Name</a:t>
            </a:r>
          </a:p>
        </p:txBody>
      </p:sp>
      <p:sp>
        <p:nvSpPr>
          <p:cNvPr id="29" name="Text Placeholder 7">
            <a:extLst>
              <a:ext uri="{FF2B5EF4-FFF2-40B4-BE49-F238E27FC236}">
                <a16:creationId xmlns:a16="http://schemas.microsoft.com/office/drawing/2014/main" id="{416E9675-0399-28CD-5973-90A9B071442A}"/>
              </a:ext>
            </a:extLst>
          </p:cNvPr>
          <p:cNvSpPr>
            <a:spLocks noGrp="1"/>
          </p:cNvSpPr>
          <p:nvPr>
            <p:ph type="body" sz="quarter" idx="51" hasCustomPrompt="1"/>
          </p:nvPr>
        </p:nvSpPr>
        <p:spPr>
          <a:xfrm>
            <a:off x="8808275" y="3449378"/>
            <a:ext cx="2447639" cy="321135"/>
          </a:xfrm>
        </p:spPr>
        <p:txBody>
          <a:bodyPr/>
          <a:lstStyle>
            <a:lvl1pPr>
              <a:spcBef>
                <a:spcPts val="0"/>
              </a:spcBef>
              <a:defRPr sz="1200" b="0">
                <a:solidFill>
                  <a:schemeClr val="bg1"/>
                </a:solidFill>
                <a:latin typeface="+mn-lt"/>
              </a:defRPr>
            </a:lvl1pPr>
          </a:lstStyle>
          <a:p>
            <a:pPr lvl="0"/>
            <a:r>
              <a:rPr lang="en-US"/>
              <a:t>Title</a:t>
            </a:r>
          </a:p>
        </p:txBody>
      </p:sp>
      <p:sp>
        <p:nvSpPr>
          <p:cNvPr id="30" name="Picture Placeholder 3">
            <a:extLst>
              <a:ext uri="{FF2B5EF4-FFF2-40B4-BE49-F238E27FC236}">
                <a16:creationId xmlns:a16="http://schemas.microsoft.com/office/drawing/2014/main" id="{D63379D6-6572-9E32-0421-6DF6B44AC8FD}"/>
              </a:ext>
            </a:extLst>
          </p:cNvPr>
          <p:cNvSpPr>
            <a:spLocks noGrp="1"/>
          </p:cNvSpPr>
          <p:nvPr>
            <p:ph type="pic" sz="quarter" idx="52"/>
          </p:nvPr>
        </p:nvSpPr>
        <p:spPr>
          <a:xfrm>
            <a:off x="8716893" y="4133865"/>
            <a:ext cx="1222513"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 name="Date Placeholder 10">
            <a:extLst>
              <a:ext uri="{FF2B5EF4-FFF2-40B4-BE49-F238E27FC236}">
                <a16:creationId xmlns:a16="http://schemas.microsoft.com/office/drawing/2014/main" id="{7F817BCD-6D3E-6A50-BBD9-62D9D3CA5B72}"/>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2"/>
                </a:solidFill>
              </a:defRPr>
            </a:lvl1pPr>
          </a:lstStyle>
          <a:p>
            <a:fld id="{B03C6E08-81FB-834C-9061-7A155436C63C}" type="datetime4">
              <a:rPr lang="en-GB" smtClean="0"/>
              <a:pPr/>
              <a:t>29 October 2025</a:t>
            </a:fld>
            <a:endParaRPr lang="en-US"/>
          </a:p>
        </p:txBody>
      </p:sp>
      <p:sp>
        <p:nvSpPr>
          <p:cNvPr id="25" name="Slide Number Placeholder 2">
            <a:extLst>
              <a:ext uri="{FF2B5EF4-FFF2-40B4-BE49-F238E27FC236}">
                <a16:creationId xmlns:a16="http://schemas.microsoft.com/office/drawing/2014/main" id="{6B14E578-B031-F5AE-9E67-6668CA172D52}"/>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16B2B300-BF77-D18F-9E52-2FC126FBBAFC}"/>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7B68E3D8-02C8-4EA9-D9C6-814016C0D54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26255792-4E4D-9B21-2084-7E0D96EA194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B36FE2F8-63F1-5161-D1CD-24196900CE8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2D1DECEA-B0AD-208F-0220-DAD0AE9F410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0B0B587F-FBD4-B2CC-FD25-701848A423A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7E1C2CE-AAFC-74D1-D8EF-106F5087C1D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FE0E92E5-1D12-DA96-9F91-B79F1FBFD95B}"/>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37" name="Rectangle 36">
            <a:extLst>
              <a:ext uri="{FF2B5EF4-FFF2-40B4-BE49-F238E27FC236}">
                <a16:creationId xmlns:a16="http://schemas.microsoft.com/office/drawing/2014/main" id="{5C223A11-CCB1-D743-5008-DC91E984F25B}"/>
              </a:ext>
            </a:extLst>
          </p:cNvPr>
          <p:cNvSpPr/>
          <p:nvPr userDrawn="1"/>
        </p:nvSpPr>
        <p:spPr>
          <a:xfrm>
            <a:off x="4747941" y="5315744"/>
            <a:ext cx="2739178" cy="832318"/>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38" name="Rectangle 37">
            <a:extLst>
              <a:ext uri="{FF2B5EF4-FFF2-40B4-BE49-F238E27FC236}">
                <a16:creationId xmlns:a16="http://schemas.microsoft.com/office/drawing/2014/main" id="{6C2558CC-97D3-473C-1372-0B5C1B8DEDCB}"/>
              </a:ext>
            </a:extLst>
          </p:cNvPr>
          <p:cNvSpPr/>
          <p:nvPr userDrawn="1"/>
        </p:nvSpPr>
        <p:spPr>
          <a:xfrm>
            <a:off x="8701516" y="5318197"/>
            <a:ext cx="2739178" cy="832318"/>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39" name="Rectangle 38">
            <a:extLst>
              <a:ext uri="{FF2B5EF4-FFF2-40B4-BE49-F238E27FC236}">
                <a16:creationId xmlns:a16="http://schemas.microsoft.com/office/drawing/2014/main" id="{AC33D218-3F82-13C1-CC36-18FD6BFC730D}"/>
              </a:ext>
            </a:extLst>
          </p:cNvPr>
          <p:cNvSpPr/>
          <p:nvPr userDrawn="1"/>
        </p:nvSpPr>
        <p:spPr>
          <a:xfrm>
            <a:off x="769215" y="5315744"/>
            <a:ext cx="2790395" cy="832318"/>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0" name="Text Placeholder 7">
            <a:extLst>
              <a:ext uri="{FF2B5EF4-FFF2-40B4-BE49-F238E27FC236}">
                <a16:creationId xmlns:a16="http://schemas.microsoft.com/office/drawing/2014/main" id="{98309EF9-9EA0-5CF5-FF3A-0BF9AC016A9A}"/>
              </a:ext>
            </a:extLst>
          </p:cNvPr>
          <p:cNvSpPr>
            <a:spLocks noGrp="1"/>
          </p:cNvSpPr>
          <p:nvPr>
            <p:ph type="body" sz="quarter" idx="53" hasCustomPrompt="1"/>
          </p:nvPr>
        </p:nvSpPr>
        <p:spPr>
          <a:xfrm>
            <a:off x="892093" y="5413253"/>
            <a:ext cx="2447639" cy="205668"/>
          </a:xfrm>
        </p:spPr>
        <p:txBody>
          <a:bodyPr/>
          <a:lstStyle>
            <a:lvl1pPr>
              <a:spcBef>
                <a:spcPts val="0"/>
              </a:spcBef>
              <a:defRPr sz="1600" b="1">
                <a:solidFill>
                  <a:schemeClr val="bg1"/>
                </a:solidFill>
                <a:latin typeface="+mn-lt"/>
              </a:defRPr>
            </a:lvl1pPr>
          </a:lstStyle>
          <a:p>
            <a:pPr lvl="0"/>
            <a:r>
              <a:rPr lang="en-US"/>
              <a:t>Name</a:t>
            </a:r>
          </a:p>
        </p:txBody>
      </p:sp>
      <p:sp>
        <p:nvSpPr>
          <p:cNvPr id="41" name="Text Placeholder 7">
            <a:extLst>
              <a:ext uri="{FF2B5EF4-FFF2-40B4-BE49-F238E27FC236}">
                <a16:creationId xmlns:a16="http://schemas.microsoft.com/office/drawing/2014/main" id="{9583F772-1B16-166F-502C-D3F835B4B153}"/>
              </a:ext>
            </a:extLst>
          </p:cNvPr>
          <p:cNvSpPr>
            <a:spLocks noGrp="1"/>
          </p:cNvSpPr>
          <p:nvPr>
            <p:ph type="body" sz="quarter" idx="54" hasCustomPrompt="1"/>
          </p:nvPr>
        </p:nvSpPr>
        <p:spPr>
          <a:xfrm>
            <a:off x="892093" y="5669461"/>
            <a:ext cx="2447639" cy="321135"/>
          </a:xfrm>
        </p:spPr>
        <p:txBody>
          <a:bodyPr/>
          <a:lstStyle>
            <a:lvl1pPr>
              <a:spcBef>
                <a:spcPts val="0"/>
              </a:spcBef>
              <a:defRPr sz="1200" b="0">
                <a:solidFill>
                  <a:schemeClr val="bg1"/>
                </a:solidFill>
                <a:latin typeface="+mn-lt"/>
              </a:defRPr>
            </a:lvl1pPr>
          </a:lstStyle>
          <a:p>
            <a:pPr lvl="0"/>
            <a:r>
              <a:rPr lang="en-US"/>
              <a:t>Title</a:t>
            </a:r>
          </a:p>
        </p:txBody>
      </p:sp>
      <p:sp>
        <p:nvSpPr>
          <p:cNvPr id="42" name="Text Placeholder 7">
            <a:extLst>
              <a:ext uri="{FF2B5EF4-FFF2-40B4-BE49-F238E27FC236}">
                <a16:creationId xmlns:a16="http://schemas.microsoft.com/office/drawing/2014/main" id="{EC639277-EF2E-9328-DB39-A3BD5195A57E}"/>
              </a:ext>
            </a:extLst>
          </p:cNvPr>
          <p:cNvSpPr>
            <a:spLocks noGrp="1"/>
          </p:cNvSpPr>
          <p:nvPr>
            <p:ph type="body" sz="quarter" idx="55" hasCustomPrompt="1"/>
          </p:nvPr>
        </p:nvSpPr>
        <p:spPr>
          <a:xfrm>
            <a:off x="4852356" y="5408967"/>
            <a:ext cx="2447639" cy="205668"/>
          </a:xfrm>
        </p:spPr>
        <p:txBody>
          <a:bodyPr/>
          <a:lstStyle>
            <a:lvl1pPr>
              <a:spcBef>
                <a:spcPts val="0"/>
              </a:spcBef>
              <a:defRPr sz="1600" b="1">
                <a:solidFill>
                  <a:schemeClr val="bg1"/>
                </a:solidFill>
                <a:latin typeface="+mn-lt"/>
              </a:defRPr>
            </a:lvl1pPr>
          </a:lstStyle>
          <a:p>
            <a:pPr lvl="0"/>
            <a:r>
              <a:rPr lang="en-US"/>
              <a:t>Name</a:t>
            </a:r>
          </a:p>
        </p:txBody>
      </p:sp>
      <p:sp>
        <p:nvSpPr>
          <p:cNvPr id="43" name="Text Placeholder 7">
            <a:extLst>
              <a:ext uri="{FF2B5EF4-FFF2-40B4-BE49-F238E27FC236}">
                <a16:creationId xmlns:a16="http://schemas.microsoft.com/office/drawing/2014/main" id="{F3803936-3599-EDFE-3EBF-8940A265877B}"/>
              </a:ext>
            </a:extLst>
          </p:cNvPr>
          <p:cNvSpPr>
            <a:spLocks noGrp="1"/>
          </p:cNvSpPr>
          <p:nvPr>
            <p:ph type="body" sz="quarter" idx="56" hasCustomPrompt="1"/>
          </p:nvPr>
        </p:nvSpPr>
        <p:spPr>
          <a:xfrm>
            <a:off x="4852356" y="5665175"/>
            <a:ext cx="2447639" cy="321135"/>
          </a:xfrm>
        </p:spPr>
        <p:txBody>
          <a:bodyPr/>
          <a:lstStyle>
            <a:lvl1pPr>
              <a:spcBef>
                <a:spcPts val="0"/>
              </a:spcBef>
              <a:defRPr sz="1200" b="0">
                <a:solidFill>
                  <a:schemeClr val="bg1"/>
                </a:solidFill>
                <a:latin typeface="+mn-lt"/>
              </a:defRPr>
            </a:lvl1pPr>
          </a:lstStyle>
          <a:p>
            <a:pPr lvl="0"/>
            <a:r>
              <a:rPr lang="en-US"/>
              <a:t>Title</a:t>
            </a:r>
          </a:p>
        </p:txBody>
      </p:sp>
      <p:sp>
        <p:nvSpPr>
          <p:cNvPr id="44" name="Text Placeholder 7">
            <a:extLst>
              <a:ext uri="{FF2B5EF4-FFF2-40B4-BE49-F238E27FC236}">
                <a16:creationId xmlns:a16="http://schemas.microsoft.com/office/drawing/2014/main" id="{B8917220-EB35-A3AD-8E0D-03AD56B4EED6}"/>
              </a:ext>
            </a:extLst>
          </p:cNvPr>
          <p:cNvSpPr>
            <a:spLocks noGrp="1"/>
          </p:cNvSpPr>
          <p:nvPr>
            <p:ph type="body" sz="quarter" idx="57" hasCustomPrompt="1"/>
          </p:nvPr>
        </p:nvSpPr>
        <p:spPr>
          <a:xfrm>
            <a:off x="8792898" y="5413133"/>
            <a:ext cx="2447639" cy="205668"/>
          </a:xfrm>
        </p:spPr>
        <p:txBody>
          <a:bodyPr/>
          <a:lstStyle>
            <a:lvl1pPr>
              <a:spcBef>
                <a:spcPts val="0"/>
              </a:spcBef>
              <a:defRPr sz="1600" b="1">
                <a:solidFill>
                  <a:schemeClr val="bg1"/>
                </a:solidFill>
                <a:latin typeface="+mn-lt"/>
              </a:defRPr>
            </a:lvl1pPr>
          </a:lstStyle>
          <a:p>
            <a:pPr lvl="0"/>
            <a:r>
              <a:rPr lang="en-US"/>
              <a:t>Name</a:t>
            </a:r>
          </a:p>
        </p:txBody>
      </p:sp>
      <p:sp>
        <p:nvSpPr>
          <p:cNvPr id="46" name="Text Placeholder 7">
            <a:extLst>
              <a:ext uri="{FF2B5EF4-FFF2-40B4-BE49-F238E27FC236}">
                <a16:creationId xmlns:a16="http://schemas.microsoft.com/office/drawing/2014/main" id="{3FB13329-EDBC-A02C-D28C-A380A23AF4F3}"/>
              </a:ext>
            </a:extLst>
          </p:cNvPr>
          <p:cNvSpPr>
            <a:spLocks noGrp="1"/>
          </p:cNvSpPr>
          <p:nvPr>
            <p:ph type="body" sz="quarter" idx="58" hasCustomPrompt="1"/>
          </p:nvPr>
        </p:nvSpPr>
        <p:spPr>
          <a:xfrm>
            <a:off x="8792898" y="5669341"/>
            <a:ext cx="2447639" cy="321135"/>
          </a:xfrm>
        </p:spPr>
        <p:txBody>
          <a:bodyPr/>
          <a:lstStyle>
            <a:lvl1pPr>
              <a:spcBef>
                <a:spcPts val="0"/>
              </a:spcBef>
              <a:defRPr sz="1200" b="0">
                <a:solidFill>
                  <a:schemeClr val="bg1"/>
                </a:solidFill>
                <a:latin typeface="+mn-lt"/>
              </a:defRPr>
            </a:lvl1pPr>
          </a:lstStyle>
          <a:p>
            <a:pPr lvl="0"/>
            <a:r>
              <a:rPr lang="en-US"/>
              <a:t>Title</a:t>
            </a:r>
          </a:p>
        </p:txBody>
      </p:sp>
      <p:sp>
        <p:nvSpPr>
          <p:cNvPr id="15" name="Rectangle 14">
            <a:extLst>
              <a:ext uri="{FF2B5EF4-FFF2-40B4-BE49-F238E27FC236}">
                <a16:creationId xmlns:a16="http://schemas.microsoft.com/office/drawing/2014/main" id="{87B2B294-272D-4A84-E70D-A59DD9E54A82}"/>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1957068705"/>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preserve="1" userDrawn="1">
  <p:cSld name="10_Two columns">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680756A5-00B3-0BCE-70E9-F5F144376580}"/>
              </a:ext>
            </a:extLst>
          </p:cNvPr>
          <p:cNvSpPr/>
          <p:nvPr userDrawn="1"/>
        </p:nvSpPr>
        <p:spPr>
          <a:xfrm>
            <a:off x="0" y="3102678"/>
            <a:ext cx="12192000" cy="82803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7" name="Rectangle 6">
            <a:extLst>
              <a:ext uri="{FF2B5EF4-FFF2-40B4-BE49-F238E27FC236}">
                <a16:creationId xmlns:a16="http://schemas.microsoft.com/office/drawing/2014/main" id="{17B141C1-8AA4-1513-C46B-93F9A1A20B65}"/>
              </a:ext>
            </a:extLst>
          </p:cNvPr>
          <p:cNvSpPr/>
          <p:nvPr userDrawn="1"/>
        </p:nvSpPr>
        <p:spPr>
          <a:xfrm>
            <a:off x="0" y="5320030"/>
            <a:ext cx="12192000" cy="153797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38986" cy="553998"/>
          </a:xfrm>
          <a:prstGeom prst="rect">
            <a:avLst/>
          </a:prstGeom>
        </p:spPr>
        <p:txBody>
          <a:bodyPr vert="horz" wrap="square" lIns="0" tIns="0" rIns="0" bIns="0" rtlCol="0" anchor="t" anchorCtr="0">
            <a:spAutoFit/>
          </a:bodyPr>
          <a:lstStyle>
            <a:lvl1pPr>
              <a:defRPr/>
            </a:lvl1pPr>
          </a:lstStyle>
          <a:p>
            <a:r>
              <a:rPr lang="en-US"/>
              <a:t>Team slide x 8</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4" name="Picture Placeholder 3">
            <a:extLst>
              <a:ext uri="{FF2B5EF4-FFF2-40B4-BE49-F238E27FC236}">
                <a16:creationId xmlns:a16="http://schemas.microsoft.com/office/drawing/2014/main" id="{6FDE4188-E2AB-BE78-90DD-1E2188036A6D}"/>
              </a:ext>
            </a:extLst>
          </p:cNvPr>
          <p:cNvSpPr>
            <a:spLocks noGrp="1"/>
          </p:cNvSpPr>
          <p:nvPr>
            <p:ph type="pic" sz="quarter" idx="15"/>
          </p:nvPr>
        </p:nvSpPr>
        <p:spPr>
          <a:xfrm>
            <a:off x="835809"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9" name="Text Placeholder 7">
            <a:extLst>
              <a:ext uri="{FF2B5EF4-FFF2-40B4-BE49-F238E27FC236}">
                <a16:creationId xmlns:a16="http://schemas.microsoft.com/office/drawing/2014/main" id="{0D36F041-99D0-FD5B-63DA-DAD6AD785F57}"/>
              </a:ext>
            </a:extLst>
          </p:cNvPr>
          <p:cNvSpPr>
            <a:spLocks noGrp="1"/>
          </p:cNvSpPr>
          <p:nvPr>
            <p:ph type="body" sz="quarter" idx="19" hasCustomPrompt="1"/>
          </p:nvPr>
        </p:nvSpPr>
        <p:spPr>
          <a:xfrm>
            <a:off x="847471" y="3201062"/>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10" name="Text Placeholder 7">
            <a:extLst>
              <a:ext uri="{FF2B5EF4-FFF2-40B4-BE49-F238E27FC236}">
                <a16:creationId xmlns:a16="http://schemas.microsoft.com/office/drawing/2014/main" id="{14E9D388-9C79-B830-BD24-68BEB8059EF7}"/>
              </a:ext>
            </a:extLst>
          </p:cNvPr>
          <p:cNvSpPr>
            <a:spLocks noGrp="1"/>
          </p:cNvSpPr>
          <p:nvPr>
            <p:ph type="body" sz="quarter" idx="22" hasCustomPrompt="1"/>
          </p:nvPr>
        </p:nvSpPr>
        <p:spPr>
          <a:xfrm>
            <a:off x="847471" y="3485102"/>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12" name="Picture Placeholder 3">
            <a:extLst>
              <a:ext uri="{FF2B5EF4-FFF2-40B4-BE49-F238E27FC236}">
                <a16:creationId xmlns:a16="http://schemas.microsoft.com/office/drawing/2014/main" id="{CA9A7A10-8E23-7ABC-C063-353A8D8785CA}"/>
              </a:ext>
            </a:extLst>
          </p:cNvPr>
          <p:cNvSpPr>
            <a:spLocks noGrp="1"/>
          </p:cNvSpPr>
          <p:nvPr>
            <p:ph type="pic" sz="quarter" idx="23"/>
          </p:nvPr>
        </p:nvSpPr>
        <p:spPr>
          <a:xfrm>
            <a:off x="3549354"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13" name="Text Placeholder 7">
            <a:extLst>
              <a:ext uri="{FF2B5EF4-FFF2-40B4-BE49-F238E27FC236}">
                <a16:creationId xmlns:a16="http://schemas.microsoft.com/office/drawing/2014/main" id="{83E1B138-E19A-D9E7-4CFD-3B1E4095D80C}"/>
              </a:ext>
            </a:extLst>
          </p:cNvPr>
          <p:cNvSpPr>
            <a:spLocks noGrp="1"/>
          </p:cNvSpPr>
          <p:nvPr>
            <p:ph type="body" sz="quarter" idx="25" hasCustomPrompt="1"/>
          </p:nvPr>
        </p:nvSpPr>
        <p:spPr>
          <a:xfrm>
            <a:off x="3561016" y="3201062"/>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14" name="Text Placeholder 7">
            <a:extLst>
              <a:ext uri="{FF2B5EF4-FFF2-40B4-BE49-F238E27FC236}">
                <a16:creationId xmlns:a16="http://schemas.microsoft.com/office/drawing/2014/main" id="{D5C23671-4D45-0C80-BB30-7C403FBB5165}"/>
              </a:ext>
            </a:extLst>
          </p:cNvPr>
          <p:cNvSpPr>
            <a:spLocks noGrp="1"/>
          </p:cNvSpPr>
          <p:nvPr>
            <p:ph type="body" sz="quarter" idx="26" hasCustomPrompt="1"/>
          </p:nvPr>
        </p:nvSpPr>
        <p:spPr>
          <a:xfrm>
            <a:off x="3561016" y="3485102"/>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15" name="Picture Placeholder 3">
            <a:extLst>
              <a:ext uri="{FF2B5EF4-FFF2-40B4-BE49-F238E27FC236}">
                <a16:creationId xmlns:a16="http://schemas.microsoft.com/office/drawing/2014/main" id="{FDD7D3F9-6CEE-87E9-C7BC-17F0A716B4D8}"/>
              </a:ext>
            </a:extLst>
          </p:cNvPr>
          <p:cNvSpPr>
            <a:spLocks noGrp="1"/>
          </p:cNvSpPr>
          <p:nvPr>
            <p:ph type="pic" sz="quarter" idx="27"/>
          </p:nvPr>
        </p:nvSpPr>
        <p:spPr>
          <a:xfrm>
            <a:off x="6286941"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16" name="Text Placeholder 7">
            <a:extLst>
              <a:ext uri="{FF2B5EF4-FFF2-40B4-BE49-F238E27FC236}">
                <a16:creationId xmlns:a16="http://schemas.microsoft.com/office/drawing/2014/main" id="{5B71A5A6-B812-CEA6-4A71-78E1707DE4E1}"/>
              </a:ext>
            </a:extLst>
          </p:cNvPr>
          <p:cNvSpPr>
            <a:spLocks noGrp="1"/>
          </p:cNvSpPr>
          <p:nvPr>
            <p:ph type="body" sz="quarter" idx="29" hasCustomPrompt="1"/>
          </p:nvPr>
        </p:nvSpPr>
        <p:spPr>
          <a:xfrm>
            <a:off x="6253285" y="3201062"/>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20" name="Text Placeholder 7">
            <a:extLst>
              <a:ext uri="{FF2B5EF4-FFF2-40B4-BE49-F238E27FC236}">
                <a16:creationId xmlns:a16="http://schemas.microsoft.com/office/drawing/2014/main" id="{DE5B55D5-7EFC-9968-BC6A-0356B9FCBEE0}"/>
              </a:ext>
            </a:extLst>
          </p:cNvPr>
          <p:cNvSpPr>
            <a:spLocks noGrp="1"/>
          </p:cNvSpPr>
          <p:nvPr>
            <p:ph type="body" sz="quarter" idx="30" hasCustomPrompt="1"/>
          </p:nvPr>
        </p:nvSpPr>
        <p:spPr>
          <a:xfrm>
            <a:off x="6253285" y="3485102"/>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22" name="Picture Placeholder 3">
            <a:extLst>
              <a:ext uri="{FF2B5EF4-FFF2-40B4-BE49-F238E27FC236}">
                <a16:creationId xmlns:a16="http://schemas.microsoft.com/office/drawing/2014/main" id="{39D14E4D-15CE-6A3B-EEEC-38478C81CD50}"/>
              </a:ext>
            </a:extLst>
          </p:cNvPr>
          <p:cNvSpPr>
            <a:spLocks noGrp="1"/>
          </p:cNvSpPr>
          <p:nvPr>
            <p:ph type="pic" sz="quarter" idx="35"/>
          </p:nvPr>
        </p:nvSpPr>
        <p:spPr>
          <a:xfrm>
            <a:off x="816088" y="4133985"/>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23" name="Text Placeholder 7">
            <a:extLst>
              <a:ext uri="{FF2B5EF4-FFF2-40B4-BE49-F238E27FC236}">
                <a16:creationId xmlns:a16="http://schemas.microsoft.com/office/drawing/2014/main" id="{B7C2C761-8335-999F-D3BC-57B5189D05B6}"/>
              </a:ext>
            </a:extLst>
          </p:cNvPr>
          <p:cNvSpPr>
            <a:spLocks noGrp="1"/>
          </p:cNvSpPr>
          <p:nvPr>
            <p:ph type="body" sz="quarter" idx="36" hasCustomPrompt="1"/>
          </p:nvPr>
        </p:nvSpPr>
        <p:spPr>
          <a:xfrm>
            <a:off x="827750" y="5418415"/>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27" name="Text Placeholder 7">
            <a:extLst>
              <a:ext uri="{FF2B5EF4-FFF2-40B4-BE49-F238E27FC236}">
                <a16:creationId xmlns:a16="http://schemas.microsoft.com/office/drawing/2014/main" id="{6B7C64BE-4672-57FE-5F23-7F1D0F5A9273}"/>
              </a:ext>
            </a:extLst>
          </p:cNvPr>
          <p:cNvSpPr>
            <a:spLocks noGrp="1"/>
          </p:cNvSpPr>
          <p:nvPr>
            <p:ph type="body" sz="quarter" idx="37" hasCustomPrompt="1"/>
          </p:nvPr>
        </p:nvSpPr>
        <p:spPr>
          <a:xfrm>
            <a:off x="827750" y="5702455"/>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30" name="Picture Placeholder 3">
            <a:extLst>
              <a:ext uri="{FF2B5EF4-FFF2-40B4-BE49-F238E27FC236}">
                <a16:creationId xmlns:a16="http://schemas.microsoft.com/office/drawing/2014/main" id="{6F988C83-F565-7C63-0E48-19C1874AA996}"/>
              </a:ext>
            </a:extLst>
          </p:cNvPr>
          <p:cNvSpPr>
            <a:spLocks noGrp="1"/>
          </p:cNvSpPr>
          <p:nvPr>
            <p:ph type="pic" sz="quarter" idx="38"/>
          </p:nvPr>
        </p:nvSpPr>
        <p:spPr>
          <a:xfrm>
            <a:off x="3529633" y="4133985"/>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1" name="Text Placeholder 7">
            <a:extLst>
              <a:ext uri="{FF2B5EF4-FFF2-40B4-BE49-F238E27FC236}">
                <a16:creationId xmlns:a16="http://schemas.microsoft.com/office/drawing/2014/main" id="{23E5AB6E-1E19-B9E6-B111-07C558EB1EA2}"/>
              </a:ext>
            </a:extLst>
          </p:cNvPr>
          <p:cNvSpPr>
            <a:spLocks noGrp="1"/>
          </p:cNvSpPr>
          <p:nvPr>
            <p:ph type="body" sz="quarter" idx="39" hasCustomPrompt="1"/>
          </p:nvPr>
        </p:nvSpPr>
        <p:spPr>
          <a:xfrm>
            <a:off x="3541295" y="5418415"/>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32" name="Text Placeholder 7">
            <a:extLst>
              <a:ext uri="{FF2B5EF4-FFF2-40B4-BE49-F238E27FC236}">
                <a16:creationId xmlns:a16="http://schemas.microsoft.com/office/drawing/2014/main" id="{BCF3D848-B4CE-93C9-AE5D-CC30721D107E}"/>
              </a:ext>
            </a:extLst>
          </p:cNvPr>
          <p:cNvSpPr>
            <a:spLocks noGrp="1"/>
          </p:cNvSpPr>
          <p:nvPr>
            <p:ph type="body" sz="quarter" idx="40" hasCustomPrompt="1"/>
          </p:nvPr>
        </p:nvSpPr>
        <p:spPr>
          <a:xfrm>
            <a:off x="3541295" y="5702455"/>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33" name="Picture Placeholder 3">
            <a:extLst>
              <a:ext uri="{FF2B5EF4-FFF2-40B4-BE49-F238E27FC236}">
                <a16:creationId xmlns:a16="http://schemas.microsoft.com/office/drawing/2014/main" id="{F895E542-A01B-9B4C-2279-89E2F0AD6A85}"/>
              </a:ext>
            </a:extLst>
          </p:cNvPr>
          <p:cNvSpPr>
            <a:spLocks noGrp="1"/>
          </p:cNvSpPr>
          <p:nvPr>
            <p:ph type="pic" sz="quarter" idx="41"/>
          </p:nvPr>
        </p:nvSpPr>
        <p:spPr>
          <a:xfrm>
            <a:off x="6267220" y="4133985"/>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4" name="Text Placeholder 7">
            <a:extLst>
              <a:ext uri="{FF2B5EF4-FFF2-40B4-BE49-F238E27FC236}">
                <a16:creationId xmlns:a16="http://schemas.microsoft.com/office/drawing/2014/main" id="{3934DB85-9185-10C6-B386-7CF7C5EC2F05}"/>
              </a:ext>
            </a:extLst>
          </p:cNvPr>
          <p:cNvSpPr>
            <a:spLocks noGrp="1"/>
          </p:cNvSpPr>
          <p:nvPr>
            <p:ph type="body" sz="quarter" idx="42" hasCustomPrompt="1"/>
          </p:nvPr>
        </p:nvSpPr>
        <p:spPr>
          <a:xfrm>
            <a:off x="6278882" y="5418415"/>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35" name="Text Placeholder 7">
            <a:extLst>
              <a:ext uri="{FF2B5EF4-FFF2-40B4-BE49-F238E27FC236}">
                <a16:creationId xmlns:a16="http://schemas.microsoft.com/office/drawing/2014/main" id="{7178E5E2-419A-AF51-0484-D3E1209EE50D}"/>
              </a:ext>
            </a:extLst>
          </p:cNvPr>
          <p:cNvSpPr>
            <a:spLocks noGrp="1"/>
          </p:cNvSpPr>
          <p:nvPr>
            <p:ph type="body" sz="quarter" idx="43" hasCustomPrompt="1"/>
          </p:nvPr>
        </p:nvSpPr>
        <p:spPr>
          <a:xfrm>
            <a:off x="6278882" y="5702455"/>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36" name="Picture Placeholder 3">
            <a:extLst>
              <a:ext uri="{FF2B5EF4-FFF2-40B4-BE49-F238E27FC236}">
                <a16:creationId xmlns:a16="http://schemas.microsoft.com/office/drawing/2014/main" id="{E5170D71-9E6A-98B0-D397-960B050D03C1}"/>
              </a:ext>
            </a:extLst>
          </p:cNvPr>
          <p:cNvSpPr>
            <a:spLocks noGrp="1"/>
          </p:cNvSpPr>
          <p:nvPr>
            <p:ph type="pic" sz="quarter" idx="44"/>
          </p:nvPr>
        </p:nvSpPr>
        <p:spPr>
          <a:xfrm>
            <a:off x="8945554"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37" name="Text Placeholder 7">
            <a:extLst>
              <a:ext uri="{FF2B5EF4-FFF2-40B4-BE49-F238E27FC236}">
                <a16:creationId xmlns:a16="http://schemas.microsoft.com/office/drawing/2014/main" id="{4AF77619-B508-F9AB-396D-A6E10E0371B9}"/>
              </a:ext>
            </a:extLst>
          </p:cNvPr>
          <p:cNvSpPr>
            <a:spLocks noGrp="1"/>
          </p:cNvSpPr>
          <p:nvPr>
            <p:ph type="body" sz="quarter" idx="45" hasCustomPrompt="1"/>
          </p:nvPr>
        </p:nvSpPr>
        <p:spPr>
          <a:xfrm>
            <a:off x="8911898" y="3201062"/>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38" name="Text Placeholder 7">
            <a:extLst>
              <a:ext uri="{FF2B5EF4-FFF2-40B4-BE49-F238E27FC236}">
                <a16:creationId xmlns:a16="http://schemas.microsoft.com/office/drawing/2014/main" id="{55AEA1ED-67E4-25E8-F21E-A1227D15A88B}"/>
              </a:ext>
            </a:extLst>
          </p:cNvPr>
          <p:cNvSpPr>
            <a:spLocks noGrp="1"/>
          </p:cNvSpPr>
          <p:nvPr>
            <p:ph type="body" sz="quarter" idx="46" hasCustomPrompt="1"/>
          </p:nvPr>
        </p:nvSpPr>
        <p:spPr>
          <a:xfrm>
            <a:off x="8911898" y="3485102"/>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39" name="Picture Placeholder 3">
            <a:extLst>
              <a:ext uri="{FF2B5EF4-FFF2-40B4-BE49-F238E27FC236}">
                <a16:creationId xmlns:a16="http://schemas.microsoft.com/office/drawing/2014/main" id="{428A82AD-0D4A-D943-F542-AF9FAED850D5}"/>
              </a:ext>
            </a:extLst>
          </p:cNvPr>
          <p:cNvSpPr>
            <a:spLocks noGrp="1"/>
          </p:cNvSpPr>
          <p:nvPr>
            <p:ph type="pic" sz="quarter" idx="47"/>
          </p:nvPr>
        </p:nvSpPr>
        <p:spPr>
          <a:xfrm>
            <a:off x="8925833" y="4133985"/>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40" name="Text Placeholder 7">
            <a:extLst>
              <a:ext uri="{FF2B5EF4-FFF2-40B4-BE49-F238E27FC236}">
                <a16:creationId xmlns:a16="http://schemas.microsoft.com/office/drawing/2014/main" id="{6D0230FD-0497-8C70-31F4-4DB15B5186E7}"/>
              </a:ext>
            </a:extLst>
          </p:cNvPr>
          <p:cNvSpPr>
            <a:spLocks noGrp="1"/>
          </p:cNvSpPr>
          <p:nvPr>
            <p:ph type="body" sz="quarter" idx="48" hasCustomPrompt="1"/>
          </p:nvPr>
        </p:nvSpPr>
        <p:spPr>
          <a:xfrm>
            <a:off x="8937495" y="5418415"/>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41" name="Text Placeholder 7">
            <a:extLst>
              <a:ext uri="{FF2B5EF4-FFF2-40B4-BE49-F238E27FC236}">
                <a16:creationId xmlns:a16="http://schemas.microsoft.com/office/drawing/2014/main" id="{170A8714-5BD2-DC9E-E07A-C7AEEEC11E73}"/>
              </a:ext>
            </a:extLst>
          </p:cNvPr>
          <p:cNvSpPr>
            <a:spLocks noGrp="1"/>
          </p:cNvSpPr>
          <p:nvPr>
            <p:ph type="body" sz="quarter" idx="49" hasCustomPrompt="1"/>
          </p:nvPr>
        </p:nvSpPr>
        <p:spPr>
          <a:xfrm>
            <a:off x="8937495" y="5702455"/>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3" name="Date Placeholder 10">
            <a:extLst>
              <a:ext uri="{FF2B5EF4-FFF2-40B4-BE49-F238E27FC236}">
                <a16:creationId xmlns:a16="http://schemas.microsoft.com/office/drawing/2014/main" id="{FD70E74F-12CA-4F92-16A4-50E262341A4E}"/>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1"/>
                </a:solidFill>
              </a:defRPr>
            </a:lvl1pPr>
          </a:lstStyle>
          <a:p>
            <a:fld id="{68A60298-82AB-6147-9705-688182BF8FB0}" type="datetime4">
              <a:rPr lang="en-GB" smtClean="0"/>
              <a:t>29 October 2025</a:t>
            </a:fld>
            <a:endParaRPr lang="en-US"/>
          </a:p>
        </p:txBody>
      </p:sp>
      <p:sp>
        <p:nvSpPr>
          <p:cNvPr id="25" name="Slide Number Placeholder 2">
            <a:extLst>
              <a:ext uri="{FF2B5EF4-FFF2-40B4-BE49-F238E27FC236}">
                <a16:creationId xmlns:a16="http://schemas.microsoft.com/office/drawing/2014/main" id="{365665AB-08D8-68B0-B112-AE1C2AB09725}"/>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1"/>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7242A219-B11B-0685-ABFB-AF45DDFD1558}"/>
              </a:ext>
            </a:extLst>
          </p:cNvPr>
          <p:cNvGrpSpPr/>
          <p:nvPr userDrawn="1"/>
        </p:nvGrpSpPr>
        <p:grpSpPr>
          <a:xfrm>
            <a:off x="10863102" y="309052"/>
            <a:ext cx="911847" cy="382707"/>
            <a:chOff x="7459170" y="481236"/>
            <a:chExt cx="2697427" cy="1132124"/>
          </a:xfrm>
        </p:grpSpPr>
        <p:sp>
          <p:nvSpPr>
            <p:cNvPr id="8" name="Freeform 7">
              <a:extLst>
                <a:ext uri="{FF2B5EF4-FFF2-40B4-BE49-F238E27FC236}">
                  <a16:creationId xmlns:a16="http://schemas.microsoft.com/office/drawing/2014/main" id="{FA0DE544-FFBA-8474-E76F-6218DD1BB0F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3BE7E6EF-6A42-D707-9464-9DA80D12E2A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DEBAC19B-D761-0EF0-6A28-01E5C3DC33D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FCCE27E2-C9E7-7619-94BA-79C71052375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56A22896-9BE5-18EF-9293-1D3A5E8197B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BC8F2BA3-339E-6A43-10B5-2AF4C69D071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39EF6E0D-D343-199A-E1EF-AE81719FD7B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6" name="Rectangle 25">
            <a:extLst>
              <a:ext uri="{FF2B5EF4-FFF2-40B4-BE49-F238E27FC236}">
                <a16:creationId xmlns:a16="http://schemas.microsoft.com/office/drawing/2014/main" id="{A7BC0388-1EE5-D902-6798-032BEE914B28}"/>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483706500"/>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preserve="1" userDrawn="1">
  <p:cSld name="13_Two columns">
    <p:spTree>
      <p:nvGrpSpPr>
        <p:cNvPr id="1" name=""/>
        <p:cNvGrpSpPr/>
        <p:nvPr/>
      </p:nvGrpSpPr>
      <p:grpSpPr>
        <a:xfrm>
          <a:off x="0" y="0"/>
          <a:ext cx="0" cy="0"/>
          <a:chOff x="0" y="0"/>
          <a:chExt cx="0" cy="0"/>
        </a:xfrm>
      </p:grpSpPr>
      <p:pic>
        <p:nvPicPr>
          <p:cNvPr id="44" name="Graphic 43">
            <a:extLst>
              <a:ext uri="{FF2B5EF4-FFF2-40B4-BE49-F238E27FC236}">
                <a16:creationId xmlns:a16="http://schemas.microsoft.com/office/drawing/2014/main" id="{55C048D6-68E0-CDF2-8B2B-D05F55B85645}"/>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26" name="Rectangle 25">
            <a:extLst>
              <a:ext uri="{FF2B5EF4-FFF2-40B4-BE49-F238E27FC236}">
                <a16:creationId xmlns:a16="http://schemas.microsoft.com/office/drawing/2014/main" id="{E82245C6-F16E-8213-38E5-62108F819245}"/>
              </a:ext>
            </a:extLst>
          </p:cNvPr>
          <p:cNvSpPr/>
          <p:nvPr userDrawn="1"/>
        </p:nvSpPr>
        <p:spPr>
          <a:xfrm>
            <a:off x="3529633" y="3098828"/>
            <a:ext cx="2517465" cy="828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2" name="Rectangle 41">
            <a:extLst>
              <a:ext uri="{FF2B5EF4-FFF2-40B4-BE49-F238E27FC236}">
                <a16:creationId xmlns:a16="http://schemas.microsoft.com/office/drawing/2014/main" id="{7ABF6761-038E-532E-6741-0C80FA054AAE}"/>
              </a:ext>
            </a:extLst>
          </p:cNvPr>
          <p:cNvSpPr/>
          <p:nvPr userDrawn="1"/>
        </p:nvSpPr>
        <p:spPr>
          <a:xfrm>
            <a:off x="6272966" y="3102677"/>
            <a:ext cx="2491664" cy="828032"/>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3" name="Rectangle 42">
            <a:extLst>
              <a:ext uri="{FF2B5EF4-FFF2-40B4-BE49-F238E27FC236}">
                <a16:creationId xmlns:a16="http://schemas.microsoft.com/office/drawing/2014/main" id="{DCBF3824-7421-DFC7-BFDA-9A641635C396}"/>
              </a:ext>
            </a:extLst>
          </p:cNvPr>
          <p:cNvSpPr/>
          <p:nvPr userDrawn="1"/>
        </p:nvSpPr>
        <p:spPr>
          <a:xfrm>
            <a:off x="8944686" y="3095598"/>
            <a:ext cx="2491664" cy="82803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5" name="Rectangle 4">
            <a:extLst>
              <a:ext uri="{FF2B5EF4-FFF2-40B4-BE49-F238E27FC236}">
                <a16:creationId xmlns:a16="http://schemas.microsoft.com/office/drawing/2014/main" id="{680756A5-00B3-0BCE-70E9-F5F144376580}"/>
              </a:ext>
            </a:extLst>
          </p:cNvPr>
          <p:cNvSpPr/>
          <p:nvPr userDrawn="1"/>
        </p:nvSpPr>
        <p:spPr>
          <a:xfrm>
            <a:off x="813671" y="3098828"/>
            <a:ext cx="2521667" cy="82803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38986" cy="553998"/>
          </a:xfrm>
          <a:prstGeom prst="rect">
            <a:avLst/>
          </a:prstGeom>
        </p:spPr>
        <p:txBody>
          <a:bodyPr vert="horz" wrap="square" lIns="0" tIns="0" rIns="0" bIns="0" rtlCol="0" anchor="t" anchorCtr="0">
            <a:spAutoFit/>
          </a:bodyPr>
          <a:lstStyle>
            <a:lvl1pPr>
              <a:defRPr/>
            </a:lvl1pPr>
          </a:lstStyle>
          <a:p>
            <a:r>
              <a:rPr lang="en-US"/>
              <a:t>Team slide x 8</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4" name="Picture Placeholder 3">
            <a:extLst>
              <a:ext uri="{FF2B5EF4-FFF2-40B4-BE49-F238E27FC236}">
                <a16:creationId xmlns:a16="http://schemas.microsoft.com/office/drawing/2014/main" id="{6FDE4188-E2AB-BE78-90DD-1E2188036A6D}"/>
              </a:ext>
            </a:extLst>
          </p:cNvPr>
          <p:cNvSpPr>
            <a:spLocks noGrp="1"/>
          </p:cNvSpPr>
          <p:nvPr>
            <p:ph type="pic" sz="quarter" idx="15"/>
          </p:nvPr>
        </p:nvSpPr>
        <p:spPr>
          <a:xfrm>
            <a:off x="835809"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9" name="Text Placeholder 7">
            <a:extLst>
              <a:ext uri="{FF2B5EF4-FFF2-40B4-BE49-F238E27FC236}">
                <a16:creationId xmlns:a16="http://schemas.microsoft.com/office/drawing/2014/main" id="{0D36F041-99D0-FD5B-63DA-DAD6AD785F57}"/>
              </a:ext>
            </a:extLst>
          </p:cNvPr>
          <p:cNvSpPr>
            <a:spLocks noGrp="1"/>
          </p:cNvSpPr>
          <p:nvPr>
            <p:ph type="body" sz="quarter" idx="19" hasCustomPrompt="1"/>
          </p:nvPr>
        </p:nvSpPr>
        <p:spPr>
          <a:xfrm>
            <a:off x="914541" y="3150353"/>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10" name="Text Placeholder 7">
            <a:extLst>
              <a:ext uri="{FF2B5EF4-FFF2-40B4-BE49-F238E27FC236}">
                <a16:creationId xmlns:a16="http://schemas.microsoft.com/office/drawing/2014/main" id="{14E9D388-9C79-B830-BD24-68BEB8059EF7}"/>
              </a:ext>
            </a:extLst>
          </p:cNvPr>
          <p:cNvSpPr>
            <a:spLocks noGrp="1"/>
          </p:cNvSpPr>
          <p:nvPr>
            <p:ph type="body" sz="quarter" idx="22" hasCustomPrompt="1"/>
          </p:nvPr>
        </p:nvSpPr>
        <p:spPr>
          <a:xfrm>
            <a:off x="914541" y="3434393"/>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12" name="Picture Placeholder 3">
            <a:extLst>
              <a:ext uri="{FF2B5EF4-FFF2-40B4-BE49-F238E27FC236}">
                <a16:creationId xmlns:a16="http://schemas.microsoft.com/office/drawing/2014/main" id="{CA9A7A10-8E23-7ABC-C063-353A8D8785CA}"/>
              </a:ext>
            </a:extLst>
          </p:cNvPr>
          <p:cNvSpPr>
            <a:spLocks noGrp="1"/>
          </p:cNvSpPr>
          <p:nvPr>
            <p:ph type="pic" sz="quarter" idx="23"/>
          </p:nvPr>
        </p:nvSpPr>
        <p:spPr>
          <a:xfrm>
            <a:off x="3549354"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13" name="Text Placeholder 7">
            <a:extLst>
              <a:ext uri="{FF2B5EF4-FFF2-40B4-BE49-F238E27FC236}">
                <a16:creationId xmlns:a16="http://schemas.microsoft.com/office/drawing/2014/main" id="{83E1B138-E19A-D9E7-4CFD-3B1E4095D80C}"/>
              </a:ext>
            </a:extLst>
          </p:cNvPr>
          <p:cNvSpPr>
            <a:spLocks noGrp="1"/>
          </p:cNvSpPr>
          <p:nvPr>
            <p:ph type="body" sz="quarter" idx="25" hasCustomPrompt="1"/>
          </p:nvPr>
        </p:nvSpPr>
        <p:spPr>
          <a:xfrm>
            <a:off x="3620599" y="3156249"/>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14" name="Text Placeholder 7">
            <a:extLst>
              <a:ext uri="{FF2B5EF4-FFF2-40B4-BE49-F238E27FC236}">
                <a16:creationId xmlns:a16="http://schemas.microsoft.com/office/drawing/2014/main" id="{D5C23671-4D45-0C80-BB30-7C403FBB5165}"/>
              </a:ext>
            </a:extLst>
          </p:cNvPr>
          <p:cNvSpPr>
            <a:spLocks noGrp="1"/>
          </p:cNvSpPr>
          <p:nvPr>
            <p:ph type="body" sz="quarter" idx="26" hasCustomPrompt="1"/>
          </p:nvPr>
        </p:nvSpPr>
        <p:spPr>
          <a:xfrm>
            <a:off x="3620599" y="3440289"/>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15" name="Picture Placeholder 3">
            <a:extLst>
              <a:ext uri="{FF2B5EF4-FFF2-40B4-BE49-F238E27FC236}">
                <a16:creationId xmlns:a16="http://schemas.microsoft.com/office/drawing/2014/main" id="{FDD7D3F9-6CEE-87E9-C7BC-17F0A716B4D8}"/>
              </a:ext>
            </a:extLst>
          </p:cNvPr>
          <p:cNvSpPr>
            <a:spLocks noGrp="1"/>
          </p:cNvSpPr>
          <p:nvPr>
            <p:ph type="pic" sz="quarter" idx="27"/>
          </p:nvPr>
        </p:nvSpPr>
        <p:spPr>
          <a:xfrm>
            <a:off x="6286941"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16" name="Text Placeholder 7">
            <a:extLst>
              <a:ext uri="{FF2B5EF4-FFF2-40B4-BE49-F238E27FC236}">
                <a16:creationId xmlns:a16="http://schemas.microsoft.com/office/drawing/2014/main" id="{5B71A5A6-B812-CEA6-4A71-78E1707DE4E1}"/>
              </a:ext>
            </a:extLst>
          </p:cNvPr>
          <p:cNvSpPr>
            <a:spLocks noGrp="1"/>
          </p:cNvSpPr>
          <p:nvPr>
            <p:ph type="body" sz="quarter" idx="29" hasCustomPrompt="1"/>
          </p:nvPr>
        </p:nvSpPr>
        <p:spPr>
          <a:xfrm>
            <a:off x="6338875" y="3156249"/>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20" name="Text Placeholder 7">
            <a:extLst>
              <a:ext uri="{FF2B5EF4-FFF2-40B4-BE49-F238E27FC236}">
                <a16:creationId xmlns:a16="http://schemas.microsoft.com/office/drawing/2014/main" id="{DE5B55D5-7EFC-9968-BC6A-0356B9FCBEE0}"/>
              </a:ext>
            </a:extLst>
          </p:cNvPr>
          <p:cNvSpPr>
            <a:spLocks noGrp="1"/>
          </p:cNvSpPr>
          <p:nvPr>
            <p:ph type="body" sz="quarter" idx="30" hasCustomPrompt="1"/>
          </p:nvPr>
        </p:nvSpPr>
        <p:spPr>
          <a:xfrm>
            <a:off x="6338875" y="3440289"/>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22" name="Picture Placeholder 3">
            <a:extLst>
              <a:ext uri="{FF2B5EF4-FFF2-40B4-BE49-F238E27FC236}">
                <a16:creationId xmlns:a16="http://schemas.microsoft.com/office/drawing/2014/main" id="{39D14E4D-15CE-6A3B-EEEC-38478C81CD50}"/>
              </a:ext>
            </a:extLst>
          </p:cNvPr>
          <p:cNvSpPr>
            <a:spLocks noGrp="1"/>
          </p:cNvSpPr>
          <p:nvPr>
            <p:ph type="pic" sz="quarter" idx="35"/>
          </p:nvPr>
        </p:nvSpPr>
        <p:spPr>
          <a:xfrm>
            <a:off x="816088" y="4133985"/>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0" name="Picture Placeholder 3">
            <a:extLst>
              <a:ext uri="{FF2B5EF4-FFF2-40B4-BE49-F238E27FC236}">
                <a16:creationId xmlns:a16="http://schemas.microsoft.com/office/drawing/2014/main" id="{6F988C83-F565-7C63-0E48-19C1874AA996}"/>
              </a:ext>
            </a:extLst>
          </p:cNvPr>
          <p:cNvSpPr>
            <a:spLocks noGrp="1"/>
          </p:cNvSpPr>
          <p:nvPr>
            <p:ph type="pic" sz="quarter" idx="38"/>
          </p:nvPr>
        </p:nvSpPr>
        <p:spPr>
          <a:xfrm>
            <a:off x="3534383" y="4139179"/>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3" name="Picture Placeholder 3">
            <a:extLst>
              <a:ext uri="{FF2B5EF4-FFF2-40B4-BE49-F238E27FC236}">
                <a16:creationId xmlns:a16="http://schemas.microsoft.com/office/drawing/2014/main" id="{F895E542-A01B-9B4C-2279-89E2F0AD6A85}"/>
              </a:ext>
            </a:extLst>
          </p:cNvPr>
          <p:cNvSpPr>
            <a:spLocks noGrp="1"/>
          </p:cNvSpPr>
          <p:nvPr>
            <p:ph type="pic" sz="quarter" idx="41"/>
          </p:nvPr>
        </p:nvSpPr>
        <p:spPr>
          <a:xfrm>
            <a:off x="6271113" y="4144576"/>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6" name="Picture Placeholder 3">
            <a:extLst>
              <a:ext uri="{FF2B5EF4-FFF2-40B4-BE49-F238E27FC236}">
                <a16:creationId xmlns:a16="http://schemas.microsoft.com/office/drawing/2014/main" id="{E5170D71-9E6A-98B0-D397-960B050D03C1}"/>
              </a:ext>
            </a:extLst>
          </p:cNvPr>
          <p:cNvSpPr>
            <a:spLocks noGrp="1"/>
          </p:cNvSpPr>
          <p:nvPr>
            <p:ph type="pic" sz="quarter" idx="44"/>
          </p:nvPr>
        </p:nvSpPr>
        <p:spPr>
          <a:xfrm>
            <a:off x="8945554"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37" name="Text Placeholder 7">
            <a:extLst>
              <a:ext uri="{FF2B5EF4-FFF2-40B4-BE49-F238E27FC236}">
                <a16:creationId xmlns:a16="http://schemas.microsoft.com/office/drawing/2014/main" id="{4AF77619-B508-F9AB-396D-A6E10E0371B9}"/>
              </a:ext>
            </a:extLst>
          </p:cNvPr>
          <p:cNvSpPr>
            <a:spLocks noGrp="1"/>
          </p:cNvSpPr>
          <p:nvPr>
            <p:ph type="body" sz="quarter" idx="45" hasCustomPrompt="1"/>
          </p:nvPr>
        </p:nvSpPr>
        <p:spPr>
          <a:xfrm>
            <a:off x="9066225" y="3156249"/>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38" name="Text Placeholder 7">
            <a:extLst>
              <a:ext uri="{FF2B5EF4-FFF2-40B4-BE49-F238E27FC236}">
                <a16:creationId xmlns:a16="http://schemas.microsoft.com/office/drawing/2014/main" id="{55AEA1ED-67E4-25E8-F21E-A1227D15A88B}"/>
              </a:ext>
            </a:extLst>
          </p:cNvPr>
          <p:cNvSpPr>
            <a:spLocks noGrp="1"/>
          </p:cNvSpPr>
          <p:nvPr>
            <p:ph type="body" sz="quarter" idx="46" hasCustomPrompt="1"/>
          </p:nvPr>
        </p:nvSpPr>
        <p:spPr>
          <a:xfrm>
            <a:off x="9066225" y="3440289"/>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39" name="Picture Placeholder 3">
            <a:extLst>
              <a:ext uri="{FF2B5EF4-FFF2-40B4-BE49-F238E27FC236}">
                <a16:creationId xmlns:a16="http://schemas.microsoft.com/office/drawing/2014/main" id="{428A82AD-0D4A-D943-F542-AF9FAED850D5}"/>
              </a:ext>
            </a:extLst>
          </p:cNvPr>
          <p:cNvSpPr>
            <a:spLocks noGrp="1"/>
          </p:cNvSpPr>
          <p:nvPr>
            <p:ph type="pic" sz="quarter" idx="47"/>
          </p:nvPr>
        </p:nvSpPr>
        <p:spPr>
          <a:xfrm>
            <a:off x="8954173" y="4133985"/>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 name="Date Placeholder 10">
            <a:extLst>
              <a:ext uri="{FF2B5EF4-FFF2-40B4-BE49-F238E27FC236}">
                <a16:creationId xmlns:a16="http://schemas.microsoft.com/office/drawing/2014/main" id="{FD70E74F-12CA-4F92-16A4-50E262341A4E}"/>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2"/>
                </a:solidFill>
              </a:defRPr>
            </a:lvl1pPr>
          </a:lstStyle>
          <a:p>
            <a:fld id="{68A60298-82AB-6147-9705-688182BF8FB0}" type="datetime4">
              <a:rPr lang="en-GB" smtClean="0"/>
              <a:pPr/>
              <a:t>29 October 2025</a:t>
            </a:fld>
            <a:endParaRPr lang="en-US"/>
          </a:p>
        </p:txBody>
      </p:sp>
      <p:sp>
        <p:nvSpPr>
          <p:cNvPr id="25" name="Slide Number Placeholder 2">
            <a:extLst>
              <a:ext uri="{FF2B5EF4-FFF2-40B4-BE49-F238E27FC236}">
                <a16:creationId xmlns:a16="http://schemas.microsoft.com/office/drawing/2014/main" id="{365665AB-08D8-68B0-B112-AE1C2AB09725}"/>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7242A219-B11B-0685-ABFB-AF45DDFD1558}"/>
              </a:ext>
            </a:extLst>
          </p:cNvPr>
          <p:cNvGrpSpPr/>
          <p:nvPr userDrawn="1"/>
        </p:nvGrpSpPr>
        <p:grpSpPr>
          <a:xfrm>
            <a:off x="10863102" y="309052"/>
            <a:ext cx="911847" cy="382707"/>
            <a:chOff x="7459170" y="481236"/>
            <a:chExt cx="2697427" cy="1132124"/>
          </a:xfrm>
        </p:grpSpPr>
        <p:sp>
          <p:nvSpPr>
            <p:cNvPr id="8" name="Freeform 7">
              <a:extLst>
                <a:ext uri="{FF2B5EF4-FFF2-40B4-BE49-F238E27FC236}">
                  <a16:creationId xmlns:a16="http://schemas.microsoft.com/office/drawing/2014/main" id="{FA0DE544-FFBA-8474-E76F-6218DD1BB0F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3BE7E6EF-6A42-D707-9464-9DA80D12E2A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DEBAC19B-D761-0EF0-6A28-01E5C3DC33D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FCCE27E2-C9E7-7619-94BA-79C71052375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56A22896-9BE5-18EF-9293-1D3A5E8197B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BC8F2BA3-339E-6A43-10B5-2AF4C69D071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39EF6E0D-D343-199A-E1EF-AE81719FD7B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45" name="Rectangle 44">
            <a:extLst>
              <a:ext uri="{FF2B5EF4-FFF2-40B4-BE49-F238E27FC236}">
                <a16:creationId xmlns:a16="http://schemas.microsoft.com/office/drawing/2014/main" id="{FDF54747-D981-EEC8-B08A-A52DEAC1CD94}"/>
              </a:ext>
            </a:extLst>
          </p:cNvPr>
          <p:cNvSpPr/>
          <p:nvPr userDrawn="1"/>
        </p:nvSpPr>
        <p:spPr>
          <a:xfrm>
            <a:off x="3527697" y="5326168"/>
            <a:ext cx="2517465" cy="828032"/>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6" name="Rectangle 45">
            <a:extLst>
              <a:ext uri="{FF2B5EF4-FFF2-40B4-BE49-F238E27FC236}">
                <a16:creationId xmlns:a16="http://schemas.microsoft.com/office/drawing/2014/main" id="{EC46CF0B-CCD5-AA47-3C03-702D6CFBBBA4}"/>
              </a:ext>
            </a:extLst>
          </p:cNvPr>
          <p:cNvSpPr/>
          <p:nvPr userDrawn="1"/>
        </p:nvSpPr>
        <p:spPr>
          <a:xfrm>
            <a:off x="6242413" y="5330621"/>
            <a:ext cx="2491664" cy="828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7" name="Rectangle 46">
            <a:extLst>
              <a:ext uri="{FF2B5EF4-FFF2-40B4-BE49-F238E27FC236}">
                <a16:creationId xmlns:a16="http://schemas.microsoft.com/office/drawing/2014/main" id="{78134FDD-F308-A60A-D1E4-1D9926C04DB4}"/>
              </a:ext>
            </a:extLst>
          </p:cNvPr>
          <p:cNvSpPr/>
          <p:nvPr userDrawn="1"/>
        </p:nvSpPr>
        <p:spPr>
          <a:xfrm>
            <a:off x="8947325" y="5320030"/>
            <a:ext cx="2491664" cy="82803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8" name="Rectangle 47">
            <a:extLst>
              <a:ext uri="{FF2B5EF4-FFF2-40B4-BE49-F238E27FC236}">
                <a16:creationId xmlns:a16="http://schemas.microsoft.com/office/drawing/2014/main" id="{28328140-706D-17DE-7EA0-B7022AEB917B}"/>
              </a:ext>
            </a:extLst>
          </p:cNvPr>
          <p:cNvSpPr/>
          <p:nvPr userDrawn="1"/>
        </p:nvSpPr>
        <p:spPr>
          <a:xfrm>
            <a:off x="811946" y="5320030"/>
            <a:ext cx="2521667" cy="82803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9" name="Text Placeholder 7">
            <a:extLst>
              <a:ext uri="{FF2B5EF4-FFF2-40B4-BE49-F238E27FC236}">
                <a16:creationId xmlns:a16="http://schemas.microsoft.com/office/drawing/2014/main" id="{82176B93-B246-A67D-AB6A-1DF1CEEFC247}"/>
              </a:ext>
            </a:extLst>
          </p:cNvPr>
          <p:cNvSpPr>
            <a:spLocks noGrp="1"/>
          </p:cNvSpPr>
          <p:nvPr>
            <p:ph type="body" sz="quarter" idx="48" hasCustomPrompt="1"/>
          </p:nvPr>
        </p:nvSpPr>
        <p:spPr>
          <a:xfrm>
            <a:off x="926732" y="5373009"/>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50" name="Text Placeholder 7">
            <a:extLst>
              <a:ext uri="{FF2B5EF4-FFF2-40B4-BE49-F238E27FC236}">
                <a16:creationId xmlns:a16="http://schemas.microsoft.com/office/drawing/2014/main" id="{34294786-B7A0-1804-2750-EE81229CD571}"/>
              </a:ext>
            </a:extLst>
          </p:cNvPr>
          <p:cNvSpPr>
            <a:spLocks noGrp="1"/>
          </p:cNvSpPr>
          <p:nvPr>
            <p:ph type="body" sz="quarter" idx="49" hasCustomPrompt="1"/>
          </p:nvPr>
        </p:nvSpPr>
        <p:spPr>
          <a:xfrm>
            <a:off x="926732" y="5657049"/>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51" name="Text Placeholder 7">
            <a:extLst>
              <a:ext uri="{FF2B5EF4-FFF2-40B4-BE49-F238E27FC236}">
                <a16:creationId xmlns:a16="http://schemas.microsoft.com/office/drawing/2014/main" id="{0D258FB3-6080-7B11-9834-13F96511B894}"/>
              </a:ext>
            </a:extLst>
          </p:cNvPr>
          <p:cNvSpPr>
            <a:spLocks noGrp="1"/>
          </p:cNvSpPr>
          <p:nvPr>
            <p:ph type="body" sz="quarter" idx="50" hasCustomPrompt="1"/>
          </p:nvPr>
        </p:nvSpPr>
        <p:spPr>
          <a:xfrm>
            <a:off x="3632790" y="5378905"/>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52" name="Text Placeholder 7">
            <a:extLst>
              <a:ext uri="{FF2B5EF4-FFF2-40B4-BE49-F238E27FC236}">
                <a16:creationId xmlns:a16="http://schemas.microsoft.com/office/drawing/2014/main" id="{DD656BE4-5BAE-B987-38C8-4A6C92DC56C0}"/>
              </a:ext>
            </a:extLst>
          </p:cNvPr>
          <p:cNvSpPr>
            <a:spLocks noGrp="1"/>
          </p:cNvSpPr>
          <p:nvPr>
            <p:ph type="body" sz="quarter" idx="51" hasCustomPrompt="1"/>
          </p:nvPr>
        </p:nvSpPr>
        <p:spPr>
          <a:xfrm>
            <a:off x="3632790" y="5662945"/>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53" name="Text Placeholder 7">
            <a:extLst>
              <a:ext uri="{FF2B5EF4-FFF2-40B4-BE49-F238E27FC236}">
                <a16:creationId xmlns:a16="http://schemas.microsoft.com/office/drawing/2014/main" id="{5C8CDC5D-F32B-8A04-9318-1653A8326620}"/>
              </a:ext>
            </a:extLst>
          </p:cNvPr>
          <p:cNvSpPr>
            <a:spLocks noGrp="1"/>
          </p:cNvSpPr>
          <p:nvPr>
            <p:ph type="body" sz="quarter" idx="52" hasCustomPrompt="1"/>
          </p:nvPr>
        </p:nvSpPr>
        <p:spPr>
          <a:xfrm>
            <a:off x="6351066" y="5378905"/>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54" name="Text Placeholder 7">
            <a:extLst>
              <a:ext uri="{FF2B5EF4-FFF2-40B4-BE49-F238E27FC236}">
                <a16:creationId xmlns:a16="http://schemas.microsoft.com/office/drawing/2014/main" id="{2F68F5F9-4DE7-7F57-D929-1E78C24BF366}"/>
              </a:ext>
            </a:extLst>
          </p:cNvPr>
          <p:cNvSpPr>
            <a:spLocks noGrp="1"/>
          </p:cNvSpPr>
          <p:nvPr>
            <p:ph type="body" sz="quarter" idx="53" hasCustomPrompt="1"/>
          </p:nvPr>
        </p:nvSpPr>
        <p:spPr>
          <a:xfrm>
            <a:off x="6351066" y="5662945"/>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55" name="Text Placeholder 7">
            <a:extLst>
              <a:ext uri="{FF2B5EF4-FFF2-40B4-BE49-F238E27FC236}">
                <a16:creationId xmlns:a16="http://schemas.microsoft.com/office/drawing/2014/main" id="{FF35FA80-C1E8-424C-E9A2-A3F726654BB2}"/>
              </a:ext>
            </a:extLst>
          </p:cNvPr>
          <p:cNvSpPr>
            <a:spLocks noGrp="1"/>
          </p:cNvSpPr>
          <p:nvPr>
            <p:ph type="body" sz="quarter" idx="54" hasCustomPrompt="1"/>
          </p:nvPr>
        </p:nvSpPr>
        <p:spPr>
          <a:xfrm>
            <a:off x="9078416" y="5378905"/>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56" name="Text Placeholder 7">
            <a:extLst>
              <a:ext uri="{FF2B5EF4-FFF2-40B4-BE49-F238E27FC236}">
                <a16:creationId xmlns:a16="http://schemas.microsoft.com/office/drawing/2014/main" id="{75E516F2-1D87-0ACF-B2E6-A2E932684C78}"/>
              </a:ext>
            </a:extLst>
          </p:cNvPr>
          <p:cNvSpPr>
            <a:spLocks noGrp="1"/>
          </p:cNvSpPr>
          <p:nvPr>
            <p:ph type="body" sz="quarter" idx="55" hasCustomPrompt="1"/>
          </p:nvPr>
        </p:nvSpPr>
        <p:spPr>
          <a:xfrm>
            <a:off x="9078416" y="5662945"/>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7" name="Rectangle 6">
            <a:extLst>
              <a:ext uri="{FF2B5EF4-FFF2-40B4-BE49-F238E27FC236}">
                <a16:creationId xmlns:a16="http://schemas.microsoft.com/office/drawing/2014/main" id="{C10BC76B-7258-31EC-7D9A-0D6E4B265C8E}"/>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3735368062"/>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preserve="1" userDrawn="1">
  <p:cSld name="7_Biog x 2">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CAC07C09-AD62-3B76-AF9C-12BEAC1ED8A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8479" cy="553998"/>
          </a:xfrm>
          <a:prstGeom prst="rect">
            <a:avLst/>
          </a:prstGeom>
        </p:spPr>
        <p:txBody>
          <a:bodyPr vert="horz" wrap="square" lIns="0" tIns="0" rIns="0" bIns="0" rtlCol="0" anchor="t" anchorCtr="0">
            <a:spAutoFit/>
          </a:bodyPr>
          <a:lstStyle>
            <a:lvl1pPr>
              <a:defRPr/>
            </a:lvl1pPr>
          </a:lstStyle>
          <a:p>
            <a:r>
              <a:rPr lang="en-US"/>
              <a:t>Biography slide x 2</a:t>
            </a:r>
            <a:endParaRPr lang="en-GB"/>
          </a:p>
        </p:txBody>
      </p:sp>
      <p:sp>
        <p:nvSpPr>
          <p:cNvPr id="4" name="Text Placeholder 5">
            <a:extLst>
              <a:ext uri="{FF2B5EF4-FFF2-40B4-BE49-F238E27FC236}">
                <a16:creationId xmlns:a16="http://schemas.microsoft.com/office/drawing/2014/main" id="{C841AE84-8F1F-58E4-9311-DB80BAE586C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5" name="Date Placeholder 10">
            <a:extLst>
              <a:ext uri="{FF2B5EF4-FFF2-40B4-BE49-F238E27FC236}">
                <a16:creationId xmlns:a16="http://schemas.microsoft.com/office/drawing/2014/main" id="{2DBD1081-2077-3303-650A-C68EE3B32E73}"/>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accent3"/>
                </a:solidFill>
              </a:defRPr>
            </a:lvl1pPr>
          </a:lstStyle>
          <a:p>
            <a:fld id="{BDB041B7-26DE-B547-9765-F299372B69C8}" type="datetime4">
              <a:rPr lang="en-GB" smtClean="0"/>
              <a:pPr/>
              <a:t>29 October 2025</a:t>
            </a:fld>
            <a:endParaRPr lang="en-US"/>
          </a:p>
        </p:txBody>
      </p:sp>
      <p:sp>
        <p:nvSpPr>
          <p:cNvPr id="16" name="Rectangle 15">
            <a:extLst>
              <a:ext uri="{FF2B5EF4-FFF2-40B4-BE49-F238E27FC236}">
                <a16:creationId xmlns:a16="http://schemas.microsoft.com/office/drawing/2014/main" id="{76BAE6E4-DBA5-E9EC-420B-13E38CD2C110}"/>
              </a:ext>
            </a:extLst>
          </p:cNvPr>
          <p:cNvSpPr/>
          <p:nvPr userDrawn="1"/>
        </p:nvSpPr>
        <p:spPr>
          <a:xfrm>
            <a:off x="7775972" y="-1070925"/>
            <a:ext cx="4416027" cy="107092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r>
              <a:rPr lang="en-US" sz="1400" b="0">
                <a:solidFill>
                  <a:srgbClr val="E40046"/>
                </a:solidFill>
              </a:rPr>
              <a:t>Use only for lengthier biographies</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
        <p:nvSpPr>
          <p:cNvPr id="17" name="Slide Number Placeholder 2">
            <a:extLst>
              <a:ext uri="{FF2B5EF4-FFF2-40B4-BE49-F238E27FC236}">
                <a16:creationId xmlns:a16="http://schemas.microsoft.com/office/drawing/2014/main" id="{3F08B53F-89EF-8F8C-B47F-30CEF0959AA0}"/>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725DF649-090C-9CF5-F0EF-456D11A3C4BD}"/>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8" name="Text Placeholder 2">
            <a:extLst>
              <a:ext uri="{FF2B5EF4-FFF2-40B4-BE49-F238E27FC236}">
                <a16:creationId xmlns:a16="http://schemas.microsoft.com/office/drawing/2014/main" id="{5E3BF8A5-FE42-278F-9F13-235CF766E35C}"/>
              </a:ext>
            </a:extLst>
          </p:cNvPr>
          <p:cNvSpPr>
            <a:spLocks noGrp="1"/>
          </p:cNvSpPr>
          <p:nvPr>
            <p:ph type="body" sz="quarter" idx="10" hasCustomPrompt="1"/>
          </p:nvPr>
        </p:nvSpPr>
        <p:spPr>
          <a:xfrm>
            <a:off x="814558" y="3303927"/>
            <a:ext cx="5160793" cy="2855172"/>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29" name="Text Placeholder 7">
            <a:extLst>
              <a:ext uri="{FF2B5EF4-FFF2-40B4-BE49-F238E27FC236}">
                <a16:creationId xmlns:a16="http://schemas.microsoft.com/office/drawing/2014/main" id="{6E3FDF50-3867-D2F2-42BB-7EB6499D762C}"/>
              </a:ext>
            </a:extLst>
          </p:cNvPr>
          <p:cNvSpPr>
            <a:spLocks noGrp="1"/>
          </p:cNvSpPr>
          <p:nvPr>
            <p:ph type="body" sz="quarter" idx="19" hasCustomPrompt="1"/>
          </p:nvPr>
        </p:nvSpPr>
        <p:spPr>
          <a:xfrm>
            <a:off x="2255571" y="2229020"/>
            <a:ext cx="3651688" cy="306502"/>
          </a:xfrm>
        </p:spPr>
        <p:txBody>
          <a:bodyPr/>
          <a:lstStyle>
            <a:lvl1pPr>
              <a:spcBef>
                <a:spcPts val="0"/>
              </a:spcBef>
              <a:defRPr sz="1800" b="1">
                <a:solidFill>
                  <a:schemeClr val="tx2"/>
                </a:solidFill>
                <a:latin typeface="+mn-lt"/>
              </a:defRPr>
            </a:lvl1pPr>
          </a:lstStyle>
          <a:p>
            <a:pPr lvl="0"/>
            <a:r>
              <a:rPr lang="en-US"/>
              <a:t>Name</a:t>
            </a:r>
          </a:p>
        </p:txBody>
      </p:sp>
      <p:sp>
        <p:nvSpPr>
          <p:cNvPr id="30" name="Text Placeholder 7">
            <a:extLst>
              <a:ext uri="{FF2B5EF4-FFF2-40B4-BE49-F238E27FC236}">
                <a16:creationId xmlns:a16="http://schemas.microsoft.com/office/drawing/2014/main" id="{29D27961-1506-B796-C17C-C0927BF8AAB4}"/>
              </a:ext>
            </a:extLst>
          </p:cNvPr>
          <p:cNvSpPr>
            <a:spLocks noGrp="1"/>
          </p:cNvSpPr>
          <p:nvPr>
            <p:ph type="body" sz="quarter" idx="22" hasCustomPrompt="1"/>
          </p:nvPr>
        </p:nvSpPr>
        <p:spPr>
          <a:xfrm>
            <a:off x="2255571" y="2551633"/>
            <a:ext cx="3651688" cy="306502"/>
          </a:xfrm>
        </p:spPr>
        <p:txBody>
          <a:bodyPr/>
          <a:lstStyle>
            <a:lvl1pPr>
              <a:spcBef>
                <a:spcPts val="0"/>
              </a:spcBef>
              <a:defRPr sz="1400" b="0">
                <a:solidFill>
                  <a:schemeClr val="tx1"/>
                </a:solidFill>
                <a:latin typeface="+mn-lt"/>
              </a:defRPr>
            </a:lvl1pPr>
          </a:lstStyle>
          <a:p>
            <a:pPr lvl="0"/>
            <a:r>
              <a:rPr lang="en-US"/>
              <a:t>Title</a:t>
            </a:r>
          </a:p>
        </p:txBody>
      </p:sp>
      <p:sp>
        <p:nvSpPr>
          <p:cNvPr id="31" name="Text Placeholder 2">
            <a:extLst>
              <a:ext uri="{FF2B5EF4-FFF2-40B4-BE49-F238E27FC236}">
                <a16:creationId xmlns:a16="http://schemas.microsoft.com/office/drawing/2014/main" id="{59C7ED37-BEB9-EC44-BE68-A18EBFE75A5A}"/>
              </a:ext>
            </a:extLst>
          </p:cNvPr>
          <p:cNvSpPr>
            <a:spLocks noGrp="1"/>
          </p:cNvSpPr>
          <p:nvPr>
            <p:ph type="body" sz="quarter" idx="23" hasCustomPrompt="1"/>
          </p:nvPr>
        </p:nvSpPr>
        <p:spPr>
          <a:xfrm>
            <a:off x="6216650" y="3309002"/>
            <a:ext cx="5199745" cy="2855172"/>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32" name="Text Placeholder 7">
            <a:extLst>
              <a:ext uri="{FF2B5EF4-FFF2-40B4-BE49-F238E27FC236}">
                <a16:creationId xmlns:a16="http://schemas.microsoft.com/office/drawing/2014/main" id="{CD59918D-C650-359F-6946-7605BDD951A9}"/>
              </a:ext>
            </a:extLst>
          </p:cNvPr>
          <p:cNvSpPr>
            <a:spLocks noGrp="1"/>
          </p:cNvSpPr>
          <p:nvPr>
            <p:ph type="body" sz="quarter" idx="24" hasCustomPrompt="1"/>
          </p:nvPr>
        </p:nvSpPr>
        <p:spPr>
          <a:xfrm>
            <a:off x="7655974" y="2245131"/>
            <a:ext cx="3659939" cy="306502"/>
          </a:xfrm>
        </p:spPr>
        <p:txBody>
          <a:bodyPr/>
          <a:lstStyle>
            <a:lvl1pPr>
              <a:spcBef>
                <a:spcPts val="0"/>
              </a:spcBef>
              <a:defRPr sz="1800" b="1">
                <a:solidFill>
                  <a:schemeClr val="tx2"/>
                </a:solidFill>
                <a:latin typeface="+mn-lt"/>
              </a:defRPr>
            </a:lvl1pPr>
          </a:lstStyle>
          <a:p>
            <a:pPr lvl="0"/>
            <a:r>
              <a:rPr lang="en-US"/>
              <a:t>Name</a:t>
            </a:r>
          </a:p>
        </p:txBody>
      </p:sp>
      <p:sp>
        <p:nvSpPr>
          <p:cNvPr id="33" name="Text Placeholder 7">
            <a:extLst>
              <a:ext uri="{FF2B5EF4-FFF2-40B4-BE49-F238E27FC236}">
                <a16:creationId xmlns:a16="http://schemas.microsoft.com/office/drawing/2014/main" id="{E8C9737F-4ECE-562C-6DE9-36A15B449A83}"/>
              </a:ext>
            </a:extLst>
          </p:cNvPr>
          <p:cNvSpPr>
            <a:spLocks noGrp="1"/>
          </p:cNvSpPr>
          <p:nvPr>
            <p:ph type="body" sz="quarter" idx="25" hasCustomPrompt="1"/>
          </p:nvPr>
        </p:nvSpPr>
        <p:spPr>
          <a:xfrm>
            <a:off x="7655974" y="2567744"/>
            <a:ext cx="3659939" cy="306502"/>
          </a:xfrm>
        </p:spPr>
        <p:txBody>
          <a:bodyPr/>
          <a:lstStyle>
            <a:lvl1pPr>
              <a:spcBef>
                <a:spcPts val="0"/>
              </a:spcBef>
              <a:defRPr sz="1400" b="0">
                <a:solidFill>
                  <a:schemeClr val="tx1"/>
                </a:solidFill>
                <a:latin typeface="+mn-lt"/>
              </a:defRPr>
            </a:lvl1pPr>
          </a:lstStyle>
          <a:p>
            <a:pPr lvl="0"/>
            <a:r>
              <a:rPr lang="en-US"/>
              <a:t>Title</a:t>
            </a:r>
          </a:p>
        </p:txBody>
      </p:sp>
      <p:sp>
        <p:nvSpPr>
          <p:cNvPr id="34" name="Picture Placeholder 3">
            <a:extLst>
              <a:ext uri="{FF2B5EF4-FFF2-40B4-BE49-F238E27FC236}">
                <a16:creationId xmlns:a16="http://schemas.microsoft.com/office/drawing/2014/main" id="{F853748F-65F2-599B-9F34-B594FC1EB208}"/>
              </a:ext>
            </a:extLst>
          </p:cNvPr>
          <p:cNvSpPr>
            <a:spLocks noGrp="1"/>
          </p:cNvSpPr>
          <p:nvPr>
            <p:ph type="pic" sz="quarter" idx="15"/>
          </p:nvPr>
        </p:nvSpPr>
        <p:spPr>
          <a:xfrm>
            <a:off x="815975" y="1956668"/>
            <a:ext cx="1245600" cy="1254062"/>
          </a:xfrm>
          <a:prstGeom prst="rect">
            <a:avLst/>
          </a:prstGeom>
          <a:solidFill>
            <a:srgbClr val="E7E7E8"/>
          </a:solidFill>
        </p:spPr>
        <p:txBody>
          <a:bodyPr lIns="72000" tIns="72000" rIns="72000"/>
          <a:lstStyle/>
          <a:p>
            <a:r>
              <a:rPr lang="en-US"/>
              <a:t>Click icon to add picture</a:t>
            </a:r>
            <a:endParaRPr lang="en-GB"/>
          </a:p>
        </p:txBody>
      </p:sp>
      <p:sp>
        <p:nvSpPr>
          <p:cNvPr id="35" name="Picture Placeholder 3">
            <a:extLst>
              <a:ext uri="{FF2B5EF4-FFF2-40B4-BE49-F238E27FC236}">
                <a16:creationId xmlns:a16="http://schemas.microsoft.com/office/drawing/2014/main" id="{AB7BAB43-A04D-BCB8-4A3D-5C8A71C4F3E5}"/>
              </a:ext>
            </a:extLst>
          </p:cNvPr>
          <p:cNvSpPr>
            <a:spLocks noGrp="1"/>
          </p:cNvSpPr>
          <p:nvPr>
            <p:ph type="pic" sz="quarter" idx="20"/>
          </p:nvPr>
        </p:nvSpPr>
        <p:spPr>
          <a:xfrm>
            <a:off x="6216650" y="1959360"/>
            <a:ext cx="1245600" cy="1254062"/>
          </a:xfrm>
          <a:prstGeom prst="rect">
            <a:avLst/>
          </a:prstGeom>
          <a:solidFill>
            <a:srgbClr val="E7E7E8"/>
          </a:solidFill>
        </p:spPr>
        <p:txBody>
          <a:bodyPr lIns="72000" tIns="72000" rIns="72000"/>
          <a:lstStyle/>
          <a:p>
            <a:r>
              <a:rPr lang="en-US"/>
              <a:t>Click icon to add picture</a:t>
            </a:r>
            <a:endParaRPr lang="en-GB"/>
          </a:p>
        </p:txBody>
      </p:sp>
    </p:spTree>
    <p:extLst>
      <p:ext uri="{BB962C8B-B14F-4D97-AF65-F5344CB8AC3E}">
        <p14:creationId xmlns:p14="http://schemas.microsoft.com/office/powerpoint/2010/main" val="1639532723"/>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preserve="1" userDrawn="1">
  <p:cSld name="8_Biog x 2">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CAC07C09-AD62-3B76-AF9C-12BEAC1ED8A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8479" cy="553998"/>
          </a:xfrm>
          <a:prstGeom prst="rect">
            <a:avLst/>
          </a:prstGeom>
        </p:spPr>
        <p:txBody>
          <a:bodyPr vert="horz" wrap="square" lIns="0" tIns="0" rIns="0" bIns="0" rtlCol="0" anchor="t" anchorCtr="0">
            <a:spAutoFit/>
          </a:bodyPr>
          <a:lstStyle>
            <a:lvl1pPr>
              <a:defRPr/>
            </a:lvl1pPr>
          </a:lstStyle>
          <a:p>
            <a:r>
              <a:rPr lang="en-US"/>
              <a:t>Biography slide x 2</a:t>
            </a:r>
            <a:endParaRPr lang="en-GB"/>
          </a:p>
        </p:txBody>
      </p:sp>
      <p:sp>
        <p:nvSpPr>
          <p:cNvPr id="4" name="Text Placeholder 5">
            <a:extLst>
              <a:ext uri="{FF2B5EF4-FFF2-40B4-BE49-F238E27FC236}">
                <a16:creationId xmlns:a16="http://schemas.microsoft.com/office/drawing/2014/main" id="{C841AE84-8F1F-58E4-9311-DB80BAE586C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5" name="Date Placeholder 10">
            <a:extLst>
              <a:ext uri="{FF2B5EF4-FFF2-40B4-BE49-F238E27FC236}">
                <a16:creationId xmlns:a16="http://schemas.microsoft.com/office/drawing/2014/main" id="{2DBD1081-2077-3303-650A-C68EE3B32E73}"/>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accent3"/>
                </a:solidFill>
              </a:defRPr>
            </a:lvl1pPr>
          </a:lstStyle>
          <a:p>
            <a:fld id="{BDB041B7-26DE-B547-9765-F299372B69C8}" type="datetime4">
              <a:rPr lang="en-GB" smtClean="0"/>
              <a:pPr/>
              <a:t>29 October 2025</a:t>
            </a:fld>
            <a:endParaRPr lang="en-US"/>
          </a:p>
        </p:txBody>
      </p:sp>
      <p:sp>
        <p:nvSpPr>
          <p:cNvPr id="16" name="Rectangle 15">
            <a:extLst>
              <a:ext uri="{FF2B5EF4-FFF2-40B4-BE49-F238E27FC236}">
                <a16:creationId xmlns:a16="http://schemas.microsoft.com/office/drawing/2014/main" id="{76BAE6E4-DBA5-E9EC-420B-13E38CD2C110}"/>
              </a:ext>
            </a:extLst>
          </p:cNvPr>
          <p:cNvSpPr/>
          <p:nvPr userDrawn="1"/>
        </p:nvSpPr>
        <p:spPr>
          <a:xfrm>
            <a:off x="7775972" y="-1070925"/>
            <a:ext cx="4416027" cy="107092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r>
              <a:rPr lang="en-US" sz="1400" b="0">
                <a:solidFill>
                  <a:srgbClr val="E40046"/>
                </a:solidFill>
              </a:rPr>
              <a:t>Use only for lengthier biographies</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
        <p:nvSpPr>
          <p:cNvPr id="17" name="Slide Number Placeholder 2">
            <a:extLst>
              <a:ext uri="{FF2B5EF4-FFF2-40B4-BE49-F238E27FC236}">
                <a16:creationId xmlns:a16="http://schemas.microsoft.com/office/drawing/2014/main" id="{3F08B53F-89EF-8F8C-B47F-30CEF0959AA0}"/>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725DF649-090C-9CF5-F0EF-456D11A3C4BD}"/>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9" name="Picture Placeholder 3">
            <a:extLst>
              <a:ext uri="{FF2B5EF4-FFF2-40B4-BE49-F238E27FC236}">
                <a16:creationId xmlns:a16="http://schemas.microsoft.com/office/drawing/2014/main" id="{B05CF81C-63CD-E60E-7B9B-9CB169C74B25}"/>
              </a:ext>
            </a:extLst>
          </p:cNvPr>
          <p:cNvSpPr>
            <a:spLocks noGrp="1"/>
          </p:cNvSpPr>
          <p:nvPr>
            <p:ph type="pic" sz="quarter" idx="15"/>
          </p:nvPr>
        </p:nvSpPr>
        <p:spPr>
          <a:xfrm>
            <a:off x="815975" y="1956668"/>
            <a:ext cx="1166191" cy="1174114"/>
          </a:xfrm>
          <a:prstGeom prst="rect">
            <a:avLst/>
          </a:prstGeom>
          <a:solidFill>
            <a:srgbClr val="E7E7E8"/>
          </a:solidFill>
        </p:spPr>
        <p:txBody>
          <a:bodyPr lIns="72000" tIns="72000" rIns="72000"/>
          <a:lstStyle>
            <a:lvl1pPr>
              <a:defRPr sz="1600"/>
            </a:lvl1pPr>
          </a:lstStyle>
          <a:p>
            <a:r>
              <a:rPr lang="en-US"/>
              <a:t>Click icon to add picture</a:t>
            </a:r>
            <a:endParaRPr lang="en-GB"/>
          </a:p>
        </p:txBody>
      </p:sp>
      <p:sp>
        <p:nvSpPr>
          <p:cNvPr id="28" name="Text Placeholder 2">
            <a:extLst>
              <a:ext uri="{FF2B5EF4-FFF2-40B4-BE49-F238E27FC236}">
                <a16:creationId xmlns:a16="http://schemas.microsoft.com/office/drawing/2014/main" id="{5E3BF8A5-FE42-278F-9F13-235CF766E35C}"/>
              </a:ext>
            </a:extLst>
          </p:cNvPr>
          <p:cNvSpPr>
            <a:spLocks noGrp="1"/>
          </p:cNvSpPr>
          <p:nvPr>
            <p:ph type="body" sz="quarter" idx="10" hasCustomPrompt="1"/>
          </p:nvPr>
        </p:nvSpPr>
        <p:spPr>
          <a:xfrm>
            <a:off x="814559" y="3282445"/>
            <a:ext cx="3420892" cy="2876654"/>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29" name="Text Placeholder 7">
            <a:extLst>
              <a:ext uri="{FF2B5EF4-FFF2-40B4-BE49-F238E27FC236}">
                <a16:creationId xmlns:a16="http://schemas.microsoft.com/office/drawing/2014/main" id="{6E3FDF50-3867-D2F2-42BB-7EB6499D762C}"/>
              </a:ext>
            </a:extLst>
          </p:cNvPr>
          <p:cNvSpPr>
            <a:spLocks noGrp="1"/>
          </p:cNvSpPr>
          <p:nvPr>
            <p:ph type="body" sz="quarter" idx="19" hasCustomPrompt="1"/>
          </p:nvPr>
        </p:nvSpPr>
        <p:spPr>
          <a:xfrm>
            <a:off x="2076067" y="2110799"/>
            <a:ext cx="2159383" cy="306502"/>
          </a:xfrm>
        </p:spPr>
        <p:txBody>
          <a:bodyPr/>
          <a:lstStyle>
            <a:lvl1pPr>
              <a:spcBef>
                <a:spcPts val="0"/>
              </a:spcBef>
              <a:defRPr sz="1400" b="1">
                <a:solidFill>
                  <a:schemeClr val="tx2"/>
                </a:solidFill>
                <a:latin typeface="+mn-lt"/>
              </a:defRPr>
            </a:lvl1pPr>
          </a:lstStyle>
          <a:p>
            <a:pPr lvl="0"/>
            <a:r>
              <a:rPr lang="en-US"/>
              <a:t>Name</a:t>
            </a:r>
          </a:p>
        </p:txBody>
      </p:sp>
      <p:sp>
        <p:nvSpPr>
          <p:cNvPr id="30" name="Text Placeholder 7">
            <a:extLst>
              <a:ext uri="{FF2B5EF4-FFF2-40B4-BE49-F238E27FC236}">
                <a16:creationId xmlns:a16="http://schemas.microsoft.com/office/drawing/2014/main" id="{29D27961-1506-B796-C17C-C0927BF8AAB4}"/>
              </a:ext>
            </a:extLst>
          </p:cNvPr>
          <p:cNvSpPr>
            <a:spLocks noGrp="1"/>
          </p:cNvSpPr>
          <p:nvPr>
            <p:ph type="body" sz="quarter" idx="22" hasCustomPrompt="1"/>
          </p:nvPr>
        </p:nvSpPr>
        <p:spPr>
          <a:xfrm>
            <a:off x="2076067" y="2696622"/>
            <a:ext cx="2159383" cy="306502"/>
          </a:xfrm>
        </p:spPr>
        <p:txBody>
          <a:bodyPr/>
          <a:lstStyle>
            <a:lvl1pPr>
              <a:spcBef>
                <a:spcPts val="0"/>
              </a:spcBef>
              <a:defRPr sz="1400" b="0">
                <a:solidFill>
                  <a:schemeClr val="tx1"/>
                </a:solidFill>
                <a:latin typeface="+mn-lt"/>
              </a:defRPr>
            </a:lvl1pPr>
          </a:lstStyle>
          <a:p>
            <a:pPr lvl="0"/>
            <a:r>
              <a:rPr lang="en-US"/>
              <a:t>Title</a:t>
            </a:r>
          </a:p>
        </p:txBody>
      </p:sp>
      <p:sp>
        <p:nvSpPr>
          <p:cNvPr id="3" name="Picture Placeholder 3">
            <a:extLst>
              <a:ext uri="{FF2B5EF4-FFF2-40B4-BE49-F238E27FC236}">
                <a16:creationId xmlns:a16="http://schemas.microsoft.com/office/drawing/2014/main" id="{392D5268-2F0A-D215-A7BB-EFB100CF96D2}"/>
              </a:ext>
            </a:extLst>
          </p:cNvPr>
          <p:cNvSpPr>
            <a:spLocks noGrp="1"/>
          </p:cNvSpPr>
          <p:nvPr>
            <p:ph type="pic" sz="quarter" idx="23"/>
          </p:nvPr>
        </p:nvSpPr>
        <p:spPr>
          <a:xfrm>
            <a:off x="4423561" y="1954891"/>
            <a:ext cx="1166191" cy="1174114"/>
          </a:xfrm>
          <a:prstGeom prst="rect">
            <a:avLst/>
          </a:prstGeom>
          <a:solidFill>
            <a:srgbClr val="E7E7E8"/>
          </a:solidFill>
        </p:spPr>
        <p:txBody>
          <a:bodyPr lIns="72000" tIns="72000" rIns="72000"/>
          <a:lstStyle>
            <a:lvl1pPr>
              <a:defRPr sz="1600"/>
            </a:lvl1pPr>
          </a:lstStyle>
          <a:p>
            <a:r>
              <a:rPr lang="en-US"/>
              <a:t>Click icon to add picture</a:t>
            </a:r>
            <a:endParaRPr lang="en-GB"/>
          </a:p>
        </p:txBody>
      </p:sp>
      <p:sp>
        <p:nvSpPr>
          <p:cNvPr id="7" name="Text Placeholder 2">
            <a:extLst>
              <a:ext uri="{FF2B5EF4-FFF2-40B4-BE49-F238E27FC236}">
                <a16:creationId xmlns:a16="http://schemas.microsoft.com/office/drawing/2014/main" id="{4981AF6E-5575-586C-7E95-F8487F134162}"/>
              </a:ext>
            </a:extLst>
          </p:cNvPr>
          <p:cNvSpPr>
            <a:spLocks noGrp="1"/>
          </p:cNvSpPr>
          <p:nvPr>
            <p:ph type="body" sz="quarter" idx="24" hasCustomPrompt="1"/>
          </p:nvPr>
        </p:nvSpPr>
        <p:spPr>
          <a:xfrm>
            <a:off x="4422145" y="3280668"/>
            <a:ext cx="3420892" cy="2876654"/>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8" name="Text Placeholder 7">
            <a:extLst>
              <a:ext uri="{FF2B5EF4-FFF2-40B4-BE49-F238E27FC236}">
                <a16:creationId xmlns:a16="http://schemas.microsoft.com/office/drawing/2014/main" id="{CBC4B6E6-8772-3B70-144A-EACD64C7AED5}"/>
              </a:ext>
            </a:extLst>
          </p:cNvPr>
          <p:cNvSpPr>
            <a:spLocks noGrp="1"/>
          </p:cNvSpPr>
          <p:nvPr>
            <p:ph type="body" sz="quarter" idx="25" hasCustomPrompt="1"/>
          </p:nvPr>
        </p:nvSpPr>
        <p:spPr>
          <a:xfrm>
            <a:off x="5683653" y="2109022"/>
            <a:ext cx="2159383" cy="306502"/>
          </a:xfrm>
        </p:spPr>
        <p:txBody>
          <a:bodyPr/>
          <a:lstStyle>
            <a:lvl1pPr>
              <a:spcBef>
                <a:spcPts val="0"/>
              </a:spcBef>
              <a:defRPr sz="1400" b="1">
                <a:solidFill>
                  <a:schemeClr val="tx2"/>
                </a:solidFill>
                <a:latin typeface="+mn-lt"/>
              </a:defRPr>
            </a:lvl1pPr>
          </a:lstStyle>
          <a:p>
            <a:pPr lvl="0"/>
            <a:r>
              <a:rPr lang="en-US"/>
              <a:t>Name</a:t>
            </a:r>
          </a:p>
        </p:txBody>
      </p:sp>
      <p:sp>
        <p:nvSpPr>
          <p:cNvPr id="11" name="Text Placeholder 7">
            <a:extLst>
              <a:ext uri="{FF2B5EF4-FFF2-40B4-BE49-F238E27FC236}">
                <a16:creationId xmlns:a16="http://schemas.microsoft.com/office/drawing/2014/main" id="{66407540-F988-3611-ED4D-366C82FFE6C2}"/>
              </a:ext>
            </a:extLst>
          </p:cNvPr>
          <p:cNvSpPr>
            <a:spLocks noGrp="1"/>
          </p:cNvSpPr>
          <p:nvPr>
            <p:ph type="body" sz="quarter" idx="26" hasCustomPrompt="1"/>
          </p:nvPr>
        </p:nvSpPr>
        <p:spPr>
          <a:xfrm>
            <a:off x="5683653" y="2694845"/>
            <a:ext cx="2159383" cy="306502"/>
          </a:xfrm>
        </p:spPr>
        <p:txBody>
          <a:bodyPr/>
          <a:lstStyle>
            <a:lvl1pPr>
              <a:spcBef>
                <a:spcPts val="0"/>
              </a:spcBef>
              <a:defRPr sz="1400" b="0">
                <a:solidFill>
                  <a:schemeClr val="tx1"/>
                </a:solidFill>
                <a:latin typeface="+mn-lt"/>
              </a:defRPr>
            </a:lvl1pPr>
          </a:lstStyle>
          <a:p>
            <a:pPr lvl="0"/>
            <a:r>
              <a:rPr lang="en-US"/>
              <a:t>Title</a:t>
            </a:r>
          </a:p>
        </p:txBody>
      </p:sp>
      <p:sp>
        <p:nvSpPr>
          <p:cNvPr id="13" name="Picture Placeholder 3">
            <a:extLst>
              <a:ext uri="{FF2B5EF4-FFF2-40B4-BE49-F238E27FC236}">
                <a16:creationId xmlns:a16="http://schemas.microsoft.com/office/drawing/2014/main" id="{FAA941C1-6898-D7AB-B44C-9E08BC0C5C15}"/>
              </a:ext>
            </a:extLst>
          </p:cNvPr>
          <p:cNvSpPr>
            <a:spLocks noGrp="1"/>
          </p:cNvSpPr>
          <p:nvPr>
            <p:ph type="pic" sz="quarter" idx="27"/>
          </p:nvPr>
        </p:nvSpPr>
        <p:spPr>
          <a:xfrm>
            <a:off x="8015288" y="1959360"/>
            <a:ext cx="1166191" cy="1174114"/>
          </a:xfrm>
          <a:prstGeom prst="rect">
            <a:avLst/>
          </a:prstGeom>
          <a:solidFill>
            <a:srgbClr val="E7E7E8"/>
          </a:solidFill>
        </p:spPr>
        <p:txBody>
          <a:bodyPr lIns="72000" tIns="72000" rIns="72000"/>
          <a:lstStyle>
            <a:lvl1pPr>
              <a:defRPr sz="1600"/>
            </a:lvl1pPr>
          </a:lstStyle>
          <a:p>
            <a:r>
              <a:rPr lang="en-US"/>
              <a:t>Click icon to add picture</a:t>
            </a:r>
            <a:endParaRPr lang="en-GB"/>
          </a:p>
        </p:txBody>
      </p:sp>
      <p:sp>
        <p:nvSpPr>
          <p:cNvPr id="14" name="Text Placeholder 2">
            <a:extLst>
              <a:ext uri="{FF2B5EF4-FFF2-40B4-BE49-F238E27FC236}">
                <a16:creationId xmlns:a16="http://schemas.microsoft.com/office/drawing/2014/main" id="{73E4BC0C-7F57-E414-4597-F740BB073E26}"/>
              </a:ext>
            </a:extLst>
          </p:cNvPr>
          <p:cNvSpPr>
            <a:spLocks noGrp="1"/>
          </p:cNvSpPr>
          <p:nvPr>
            <p:ph type="body" sz="quarter" idx="28" hasCustomPrompt="1"/>
          </p:nvPr>
        </p:nvSpPr>
        <p:spPr>
          <a:xfrm>
            <a:off x="8013872" y="3285137"/>
            <a:ext cx="3420892" cy="2876654"/>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22" name="Text Placeholder 7">
            <a:extLst>
              <a:ext uri="{FF2B5EF4-FFF2-40B4-BE49-F238E27FC236}">
                <a16:creationId xmlns:a16="http://schemas.microsoft.com/office/drawing/2014/main" id="{E0F91699-5314-781C-1820-506BD09E9523}"/>
              </a:ext>
            </a:extLst>
          </p:cNvPr>
          <p:cNvSpPr>
            <a:spLocks noGrp="1"/>
          </p:cNvSpPr>
          <p:nvPr>
            <p:ph type="body" sz="quarter" idx="29" hasCustomPrompt="1"/>
          </p:nvPr>
        </p:nvSpPr>
        <p:spPr>
          <a:xfrm>
            <a:off x="9275380" y="2113491"/>
            <a:ext cx="2159383" cy="306502"/>
          </a:xfrm>
        </p:spPr>
        <p:txBody>
          <a:bodyPr/>
          <a:lstStyle>
            <a:lvl1pPr>
              <a:spcBef>
                <a:spcPts val="0"/>
              </a:spcBef>
              <a:defRPr sz="1400" b="1">
                <a:solidFill>
                  <a:schemeClr val="tx2"/>
                </a:solidFill>
                <a:latin typeface="+mn-lt"/>
              </a:defRPr>
            </a:lvl1pPr>
          </a:lstStyle>
          <a:p>
            <a:pPr lvl="0"/>
            <a:r>
              <a:rPr lang="en-US"/>
              <a:t>Name</a:t>
            </a:r>
          </a:p>
        </p:txBody>
      </p:sp>
      <p:sp>
        <p:nvSpPr>
          <p:cNvPr id="23" name="Text Placeholder 7">
            <a:extLst>
              <a:ext uri="{FF2B5EF4-FFF2-40B4-BE49-F238E27FC236}">
                <a16:creationId xmlns:a16="http://schemas.microsoft.com/office/drawing/2014/main" id="{5BB83E18-A80F-18CF-AD01-1CB0415B3763}"/>
              </a:ext>
            </a:extLst>
          </p:cNvPr>
          <p:cNvSpPr>
            <a:spLocks noGrp="1"/>
          </p:cNvSpPr>
          <p:nvPr>
            <p:ph type="body" sz="quarter" idx="30" hasCustomPrompt="1"/>
          </p:nvPr>
        </p:nvSpPr>
        <p:spPr>
          <a:xfrm>
            <a:off x="9275380" y="2699314"/>
            <a:ext cx="2159383" cy="306502"/>
          </a:xfrm>
        </p:spPr>
        <p:txBody>
          <a:bodyPr/>
          <a:lstStyle>
            <a:lvl1pPr>
              <a:spcBef>
                <a:spcPts val="0"/>
              </a:spcBef>
              <a:defRPr sz="1400" b="0">
                <a:solidFill>
                  <a:schemeClr val="tx1"/>
                </a:solidFill>
                <a:latin typeface="+mn-lt"/>
              </a:defRPr>
            </a:lvl1pPr>
          </a:lstStyle>
          <a:p>
            <a:pPr lvl="0"/>
            <a:r>
              <a:rPr lang="en-US"/>
              <a:t>Title</a:t>
            </a:r>
          </a:p>
        </p:txBody>
      </p:sp>
    </p:spTree>
    <p:extLst>
      <p:ext uri="{BB962C8B-B14F-4D97-AF65-F5344CB8AC3E}">
        <p14:creationId xmlns:p14="http://schemas.microsoft.com/office/powerpoint/2010/main" val="2878326874"/>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preserve="1" userDrawn="1">
  <p:cSld name="9_Biog x 2">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CAC07C09-AD62-3B76-AF9C-12BEAC1ED8A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8479" cy="553998"/>
          </a:xfrm>
          <a:prstGeom prst="rect">
            <a:avLst/>
          </a:prstGeom>
        </p:spPr>
        <p:txBody>
          <a:bodyPr vert="horz" wrap="square" lIns="0" tIns="0" rIns="0" bIns="0" rtlCol="0" anchor="t" anchorCtr="0">
            <a:spAutoFit/>
          </a:bodyPr>
          <a:lstStyle>
            <a:lvl1pPr>
              <a:defRPr/>
            </a:lvl1pPr>
          </a:lstStyle>
          <a:p>
            <a:r>
              <a:rPr lang="en-US"/>
              <a:t>Biography slide x 2</a:t>
            </a:r>
            <a:endParaRPr lang="en-GB"/>
          </a:p>
        </p:txBody>
      </p:sp>
      <p:sp>
        <p:nvSpPr>
          <p:cNvPr id="4" name="Text Placeholder 5">
            <a:extLst>
              <a:ext uri="{FF2B5EF4-FFF2-40B4-BE49-F238E27FC236}">
                <a16:creationId xmlns:a16="http://schemas.microsoft.com/office/drawing/2014/main" id="{C841AE84-8F1F-58E4-9311-DB80BAE586C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5" name="Date Placeholder 10">
            <a:extLst>
              <a:ext uri="{FF2B5EF4-FFF2-40B4-BE49-F238E27FC236}">
                <a16:creationId xmlns:a16="http://schemas.microsoft.com/office/drawing/2014/main" id="{2DBD1081-2077-3303-650A-C68EE3B32E73}"/>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accent3"/>
                </a:solidFill>
              </a:defRPr>
            </a:lvl1pPr>
          </a:lstStyle>
          <a:p>
            <a:fld id="{BDB041B7-26DE-B547-9765-F299372B69C8}" type="datetime4">
              <a:rPr lang="en-GB" smtClean="0"/>
              <a:pPr/>
              <a:t>29 October 2025</a:t>
            </a:fld>
            <a:endParaRPr lang="en-US"/>
          </a:p>
        </p:txBody>
      </p:sp>
      <p:sp>
        <p:nvSpPr>
          <p:cNvPr id="16" name="Rectangle 15">
            <a:extLst>
              <a:ext uri="{FF2B5EF4-FFF2-40B4-BE49-F238E27FC236}">
                <a16:creationId xmlns:a16="http://schemas.microsoft.com/office/drawing/2014/main" id="{76BAE6E4-DBA5-E9EC-420B-13E38CD2C110}"/>
              </a:ext>
            </a:extLst>
          </p:cNvPr>
          <p:cNvSpPr/>
          <p:nvPr userDrawn="1"/>
        </p:nvSpPr>
        <p:spPr>
          <a:xfrm>
            <a:off x="7775972" y="-1070925"/>
            <a:ext cx="4416027" cy="107092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r>
              <a:rPr lang="en-US" sz="1400" b="0">
                <a:solidFill>
                  <a:srgbClr val="E40046"/>
                </a:solidFill>
              </a:rPr>
              <a:t>Use only for lengthier biographies</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
        <p:nvSpPr>
          <p:cNvPr id="17" name="Slide Number Placeholder 2">
            <a:extLst>
              <a:ext uri="{FF2B5EF4-FFF2-40B4-BE49-F238E27FC236}">
                <a16:creationId xmlns:a16="http://schemas.microsoft.com/office/drawing/2014/main" id="{3F08B53F-89EF-8F8C-B47F-30CEF0959AA0}"/>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725DF649-090C-9CF5-F0EF-456D11A3C4BD}"/>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9" name="Picture Placeholder 3">
            <a:extLst>
              <a:ext uri="{FF2B5EF4-FFF2-40B4-BE49-F238E27FC236}">
                <a16:creationId xmlns:a16="http://schemas.microsoft.com/office/drawing/2014/main" id="{B05CF81C-63CD-E60E-7B9B-9CB169C74B25}"/>
              </a:ext>
            </a:extLst>
          </p:cNvPr>
          <p:cNvSpPr>
            <a:spLocks noGrp="1"/>
          </p:cNvSpPr>
          <p:nvPr>
            <p:ph type="pic" sz="quarter" idx="15"/>
          </p:nvPr>
        </p:nvSpPr>
        <p:spPr>
          <a:xfrm>
            <a:off x="814559" y="1855452"/>
            <a:ext cx="897998" cy="904099"/>
          </a:xfrm>
          <a:prstGeom prst="rect">
            <a:avLst/>
          </a:prstGeom>
          <a:solidFill>
            <a:srgbClr val="E7E7E8"/>
          </a:solidFill>
        </p:spPr>
        <p:txBody>
          <a:bodyPr lIns="72000" tIns="72000" rIns="72000"/>
          <a:lstStyle>
            <a:lvl1pPr>
              <a:defRPr sz="1200"/>
            </a:lvl1pPr>
          </a:lstStyle>
          <a:p>
            <a:r>
              <a:rPr lang="en-US"/>
              <a:t>Click icon to add picture</a:t>
            </a:r>
            <a:endParaRPr lang="en-GB"/>
          </a:p>
        </p:txBody>
      </p:sp>
      <p:sp>
        <p:nvSpPr>
          <p:cNvPr id="28" name="Text Placeholder 2">
            <a:extLst>
              <a:ext uri="{FF2B5EF4-FFF2-40B4-BE49-F238E27FC236}">
                <a16:creationId xmlns:a16="http://schemas.microsoft.com/office/drawing/2014/main" id="{5E3BF8A5-FE42-278F-9F13-235CF766E35C}"/>
              </a:ext>
            </a:extLst>
          </p:cNvPr>
          <p:cNvSpPr>
            <a:spLocks noGrp="1"/>
          </p:cNvSpPr>
          <p:nvPr>
            <p:ph type="body" sz="quarter" idx="10" hasCustomPrompt="1"/>
          </p:nvPr>
        </p:nvSpPr>
        <p:spPr>
          <a:xfrm>
            <a:off x="814559" y="3490780"/>
            <a:ext cx="2520779" cy="2668318"/>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29" name="Text Placeholder 7">
            <a:extLst>
              <a:ext uri="{FF2B5EF4-FFF2-40B4-BE49-F238E27FC236}">
                <a16:creationId xmlns:a16="http://schemas.microsoft.com/office/drawing/2014/main" id="{6E3FDF50-3867-D2F2-42BB-7EB6499D762C}"/>
              </a:ext>
            </a:extLst>
          </p:cNvPr>
          <p:cNvSpPr>
            <a:spLocks noGrp="1"/>
          </p:cNvSpPr>
          <p:nvPr>
            <p:ph type="body" sz="quarter" idx="19" hasCustomPrompt="1"/>
          </p:nvPr>
        </p:nvSpPr>
        <p:spPr>
          <a:xfrm>
            <a:off x="814558" y="2854290"/>
            <a:ext cx="2542241" cy="306502"/>
          </a:xfrm>
        </p:spPr>
        <p:txBody>
          <a:bodyPr/>
          <a:lstStyle>
            <a:lvl1pPr>
              <a:spcBef>
                <a:spcPts val="0"/>
              </a:spcBef>
              <a:defRPr sz="1400" b="1">
                <a:solidFill>
                  <a:schemeClr val="tx2"/>
                </a:solidFill>
                <a:latin typeface="+mn-lt"/>
              </a:defRPr>
            </a:lvl1pPr>
          </a:lstStyle>
          <a:p>
            <a:pPr lvl="0"/>
            <a:r>
              <a:rPr lang="en-US"/>
              <a:t>Name</a:t>
            </a:r>
          </a:p>
        </p:txBody>
      </p:sp>
      <p:sp>
        <p:nvSpPr>
          <p:cNvPr id="30" name="Text Placeholder 7">
            <a:extLst>
              <a:ext uri="{FF2B5EF4-FFF2-40B4-BE49-F238E27FC236}">
                <a16:creationId xmlns:a16="http://schemas.microsoft.com/office/drawing/2014/main" id="{29D27961-1506-B796-C17C-C0927BF8AAB4}"/>
              </a:ext>
            </a:extLst>
          </p:cNvPr>
          <p:cNvSpPr>
            <a:spLocks noGrp="1"/>
          </p:cNvSpPr>
          <p:nvPr>
            <p:ph type="body" sz="quarter" idx="22" hasCustomPrompt="1"/>
          </p:nvPr>
        </p:nvSpPr>
        <p:spPr>
          <a:xfrm>
            <a:off x="814558" y="3186970"/>
            <a:ext cx="2542241" cy="306502"/>
          </a:xfrm>
        </p:spPr>
        <p:txBody>
          <a:bodyPr/>
          <a:lstStyle>
            <a:lvl1pPr>
              <a:spcBef>
                <a:spcPts val="0"/>
              </a:spcBef>
              <a:defRPr sz="1400" b="0">
                <a:solidFill>
                  <a:schemeClr val="tx1"/>
                </a:solidFill>
                <a:latin typeface="+mn-lt"/>
              </a:defRPr>
            </a:lvl1pPr>
          </a:lstStyle>
          <a:p>
            <a:pPr lvl="0"/>
            <a:r>
              <a:rPr lang="en-US"/>
              <a:t>Title</a:t>
            </a:r>
          </a:p>
        </p:txBody>
      </p:sp>
      <p:sp>
        <p:nvSpPr>
          <p:cNvPr id="25" name="Picture Placeholder 3">
            <a:extLst>
              <a:ext uri="{FF2B5EF4-FFF2-40B4-BE49-F238E27FC236}">
                <a16:creationId xmlns:a16="http://schemas.microsoft.com/office/drawing/2014/main" id="{F2C6DF06-3670-710F-232B-A2F6BC3057F3}"/>
              </a:ext>
            </a:extLst>
          </p:cNvPr>
          <p:cNvSpPr>
            <a:spLocks noGrp="1"/>
          </p:cNvSpPr>
          <p:nvPr>
            <p:ph type="pic" sz="quarter" idx="23"/>
          </p:nvPr>
        </p:nvSpPr>
        <p:spPr>
          <a:xfrm>
            <a:off x="3526009" y="1859869"/>
            <a:ext cx="897998" cy="904099"/>
          </a:xfrm>
          <a:prstGeom prst="rect">
            <a:avLst/>
          </a:prstGeom>
          <a:solidFill>
            <a:srgbClr val="E7E7E8"/>
          </a:solidFill>
        </p:spPr>
        <p:txBody>
          <a:bodyPr lIns="72000" tIns="72000" rIns="72000"/>
          <a:lstStyle>
            <a:lvl1pPr>
              <a:defRPr sz="1200"/>
            </a:lvl1pPr>
          </a:lstStyle>
          <a:p>
            <a:r>
              <a:rPr lang="en-US"/>
              <a:t>Click icon to add picture</a:t>
            </a:r>
            <a:endParaRPr lang="en-GB"/>
          </a:p>
        </p:txBody>
      </p:sp>
      <p:sp>
        <p:nvSpPr>
          <p:cNvPr id="26" name="Text Placeholder 2">
            <a:extLst>
              <a:ext uri="{FF2B5EF4-FFF2-40B4-BE49-F238E27FC236}">
                <a16:creationId xmlns:a16="http://schemas.microsoft.com/office/drawing/2014/main" id="{C12E0DEF-B1EE-488F-4918-3F9D52EA0CBC}"/>
              </a:ext>
            </a:extLst>
          </p:cNvPr>
          <p:cNvSpPr>
            <a:spLocks noGrp="1"/>
          </p:cNvSpPr>
          <p:nvPr>
            <p:ph type="body" sz="quarter" idx="24" hasCustomPrompt="1"/>
          </p:nvPr>
        </p:nvSpPr>
        <p:spPr>
          <a:xfrm>
            <a:off x="3526009" y="3495197"/>
            <a:ext cx="2520779" cy="2668318"/>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32" name="Picture Placeholder 3">
            <a:extLst>
              <a:ext uri="{FF2B5EF4-FFF2-40B4-BE49-F238E27FC236}">
                <a16:creationId xmlns:a16="http://schemas.microsoft.com/office/drawing/2014/main" id="{AE0DACA8-7747-11D7-C695-1CF89E571370}"/>
              </a:ext>
            </a:extLst>
          </p:cNvPr>
          <p:cNvSpPr>
            <a:spLocks noGrp="1"/>
          </p:cNvSpPr>
          <p:nvPr>
            <p:ph type="pic" sz="quarter" idx="27"/>
          </p:nvPr>
        </p:nvSpPr>
        <p:spPr>
          <a:xfrm>
            <a:off x="6215998" y="1853727"/>
            <a:ext cx="897998" cy="904099"/>
          </a:xfrm>
          <a:prstGeom prst="rect">
            <a:avLst/>
          </a:prstGeom>
          <a:solidFill>
            <a:srgbClr val="E7E7E8"/>
          </a:solidFill>
        </p:spPr>
        <p:txBody>
          <a:bodyPr lIns="72000" tIns="72000" rIns="72000"/>
          <a:lstStyle>
            <a:lvl1pPr>
              <a:defRPr sz="1200"/>
            </a:lvl1pPr>
          </a:lstStyle>
          <a:p>
            <a:r>
              <a:rPr lang="en-US"/>
              <a:t>Click icon to add picture</a:t>
            </a:r>
            <a:endParaRPr lang="en-GB"/>
          </a:p>
        </p:txBody>
      </p:sp>
      <p:sp>
        <p:nvSpPr>
          <p:cNvPr id="33" name="Text Placeholder 2">
            <a:extLst>
              <a:ext uri="{FF2B5EF4-FFF2-40B4-BE49-F238E27FC236}">
                <a16:creationId xmlns:a16="http://schemas.microsoft.com/office/drawing/2014/main" id="{0D44B368-DB8F-C365-A0DE-4D59C0AD1B16}"/>
              </a:ext>
            </a:extLst>
          </p:cNvPr>
          <p:cNvSpPr>
            <a:spLocks noGrp="1"/>
          </p:cNvSpPr>
          <p:nvPr>
            <p:ph type="body" sz="quarter" idx="28" hasCustomPrompt="1"/>
          </p:nvPr>
        </p:nvSpPr>
        <p:spPr>
          <a:xfrm>
            <a:off x="6215998" y="3489055"/>
            <a:ext cx="2520779" cy="2668318"/>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36" name="Picture Placeholder 3">
            <a:extLst>
              <a:ext uri="{FF2B5EF4-FFF2-40B4-BE49-F238E27FC236}">
                <a16:creationId xmlns:a16="http://schemas.microsoft.com/office/drawing/2014/main" id="{32F9F671-F799-7F08-8D2F-F4494EDBEF29}"/>
              </a:ext>
            </a:extLst>
          </p:cNvPr>
          <p:cNvSpPr>
            <a:spLocks noGrp="1"/>
          </p:cNvSpPr>
          <p:nvPr>
            <p:ph type="pic" sz="quarter" idx="31"/>
          </p:nvPr>
        </p:nvSpPr>
        <p:spPr>
          <a:xfrm>
            <a:off x="8927448" y="1858144"/>
            <a:ext cx="897998" cy="904099"/>
          </a:xfrm>
          <a:prstGeom prst="rect">
            <a:avLst/>
          </a:prstGeom>
          <a:solidFill>
            <a:srgbClr val="E7E7E8"/>
          </a:solidFill>
        </p:spPr>
        <p:txBody>
          <a:bodyPr lIns="72000" tIns="72000" rIns="72000"/>
          <a:lstStyle>
            <a:lvl1pPr>
              <a:defRPr sz="1200"/>
            </a:lvl1pPr>
          </a:lstStyle>
          <a:p>
            <a:r>
              <a:rPr lang="en-US"/>
              <a:t>Click icon to add picture</a:t>
            </a:r>
            <a:endParaRPr lang="en-GB"/>
          </a:p>
        </p:txBody>
      </p:sp>
      <p:sp>
        <p:nvSpPr>
          <p:cNvPr id="37" name="Text Placeholder 2">
            <a:extLst>
              <a:ext uri="{FF2B5EF4-FFF2-40B4-BE49-F238E27FC236}">
                <a16:creationId xmlns:a16="http://schemas.microsoft.com/office/drawing/2014/main" id="{FDB7CAFB-2D86-4193-4E1F-DF5A02DE5329}"/>
              </a:ext>
            </a:extLst>
          </p:cNvPr>
          <p:cNvSpPr>
            <a:spLocks noGrp="1"/>
          </p:cNvSpPr>
          <p:nvPr>
            <p:ph type="body" sz="quarter" idx="32" hasCustomPrompt="1"/>
          </p:nvPr>
        </p:nvSpPr>
        <p:spPr>
          <a:xfrm>
            <a:off x="8927448" y="3493472"/>
            <a:ext cx="2520779" cy="2668318"/>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40" name="Text Placeholder 7">
            <a:extLst>
              <a:ext uri="{FF2B5EF4-FFF2-40B4-BE49-F238E27FC236}">
                <a16:creationId xmlns:a16="http://schemas.microsoft.com/office/drawing/2014/main" id="{6329F46C-FBCA-DB14-7528-E9A3EE7D87AE}"/>
              </a:ext>
            </a:extLst>
          </p:cNvPr>
          <p:cNvSpPr>
            <a:spLocks noGrp="1"/>
          </p:cNvSpPr>
          <p:nvPr>
            <p:ph type="body" sz="quarter" idx="35" hasCustomPrompt="1"/>
          </p:nvPr>
        </p:nvSpPr>
        <p:spPr>
          <a:xfrm>
            <a:off x="3515278" y="2854290"/>
            <a:ext cx="2542241" cy="306502"/>
          </a:xfrm>
        </p:spPr>
        <p:txBody>
          <a:bodyPr/>
          <a:lstStyle>
            <a:lvl1pPr>
              <a:spcBef>
                <a:spcPts val="0"/>
              </a:spcBef>
              <a:defRPr sz="1400" b="1">
                <a:solidFill>
                  <a:schemeClr val="tx2"/>
                </a:solidFill>
                <a:latin typeface="+mn-lt"/>
              </a:defRPr>
            </a:lvl1pPr>
          </a:lstStyle>
          <a:p>
            <a:pPr lvl="0"/>
            <a:r>
              <a:rPr lang="en-US"/>
              <a:t>Name</a:t>
            </a:r>
          </a:p>
        </p:txBody>
      </p:sp>
      <p:sp>
        <p:nvSpPr>
          <p:cNvPr id="41" name="Text Placeholder 7">
            <a:extLst>
              <a:ext uri="{FF2B5EF4-FFF2-40B4-BE49-F238E27FC236}">
                <a16:creationId xmlns:a16="http://schemas.microsoft.com/office/drawing/2014/main" id="{6F250587-E67E-F574-4BA4-D27945398975}"/>
              </a:ext>
            </a:extLst>
          </p:cNvPr>
          <p:cNvSpPr>
            <a:spLocks noGrp="1"/>
          </p:cNvSpPr>
          <p:nvPr>
            <p:ph type="body" sz="quarter" idx="36" hasCustomPrompt="1"/>
          </p:nvPr>
        </p:nvSpPr>
        <p:spPr>
          <a:xfrm>
            <a:off x="3515278" y="3186970"/>
            <a:ext cx="2542241" cy="306502"/>
          </a:xfrm>
        </p:spPr>
        <p:txBody>
          <a:bodyPr/>
          <a:lstStyle>
            <a:lvl1pPr>
              <a:spcBef>
                <a:spcPts val="0"/>
              </a:spcBef>
              <a:defRPr sz="1400" b="0">
                <a:solidFill>
                  <a:schemeClr val="tx1"/>
                </a:solidFill>
                <a:latin typeface="+mn-lt"/>
              </a:defRPr>
            </a:lvl1pPr>
          </a:lstStyle>
          <a:p>
            <a:pPr lvl="0"/>
            <a:r>
              <a:rPr lang="en-US"/>
              <a:t>Title</a:t>
            </a:r>
          </a:p>
        </p:txBody>
      </p:sp>
      <p:sp>
        <p:nvSpPr>
          <p:cNvPr id="42" name="Text Placeholder 7">
            <a:extLst>
              <a:ext uri="{FF2B5EF4-FFF2-40B4-BE49-F238E27FC236}">
                <a16:creationId xmlns:a16="http://schemas.microsoft.com/office/drawing/2014/main" id="{A49D5C32-44E8-4058-2C23-78C3248828D4}"/>
              </a:ext>
            </a:extLst>
          </p:cNvPr>
          <p:cNvSpPr>
            <a:spLocks noGrp="1"/>
          </p:cNvSpPr>
          <p:nvPr>
            <p:ph type="body" sz="quarter" idx="37" hasCustomPrompt="1"/>
          </p:nvPr>
        </p:nvSpPr>
        <p:spPr>
          <a:xfrm>
            <a:off x="6215517" y="2851923"/>
            <a:ext cx="2542241" cy="306502"/>
          </a:xfrm>
        </p:spPr>
        <p:txBody>
          <a:bodyPr/>
          <a:lstStyle>
            <a:lvl1pPr>
              <a:spcBef>
                <a:spcPts val="0"/>
              </a:spcBef>
              <a:defRPr sz="1400" b="1">
                <a:solidFill>
                  <a:schemeClr val="tx2"/>
                </a:solidFill>
                <a:latin typeface="+mn-lt"/>
              </a:defRPr>
            </a:lvl1pPr>
          </a:lstStyle>
          <a:p>
            <a:pPr lvl="0"/>
            <a:r>
              <a:rPr lang="en-US"/>
              <a:t>Name</a:t>
            </a:r>
          </a:p>
        </p:txBody>
      </p:sp>
      <p:sp>
        <p:nvSpPr>
          <p:cNvPr id="43" name="Text Placeholder 7">
            <a:extLst>
              <a:ext uri="{FF2B5EF4-FFF2-40B4-BE49-F238E27FC236}">
                <a16:creationId xmlns:a16="http://schemas.microsoft.com/office/drawing/2014/main" id="{3FDDD2D5-A5A1-2E10-5CD4-2C02087E40A6}"/>
              </a:ext>
            </a:extLst>
          </p:cNvPr>
          <p:cNvSpPr>
            <a:spLocks noGrp="1"/>
          </p:cNvSpPr>
          <p:nvPr>
            <p:ph type="body" sz="quarter" idx="38" hasCustomPrompt="1"/>
          </p:nvPr>
        </p:nvSpPr>
        <p:spPr>
          <a:xfrm>
            <a:off x="6215517" y="3184603"/>
            <a:ext cx="2542241" cy="306502"/>
          </a:xfrm>
        </p:spPr>
        <p:txBody>
          <a:bodyPr/>
          <a:lstStyle>
            <a:lvl1pPr>
              <a:spcBef>
                <a:spcPts val="0"/>
              </a:spcBef>
              <a:defRPr sz="1400" b="0">
                <a:solidFill>
                  <a:schemeClr val="tx1"/>
                </a:solidFill>
                <a:latin typeface="+mn-lt"/>
              </a:defRPr>
            </a:lvl1pPr>
          </a:lstStyle>
          <a:p>
            <a:pPr lvl="0"/>
            <a:r>
              <a:rPr lang="en-US"/>
              <a:t>Title</a:t>
            </a:r>
          </a:p>
        </p:txBody>
      </p:sp>
      <p:sp>
        <p:nvSpPr>
          <p:cNvPr id="44" name="Text Placeholder 7">
            <a:extLst>
              <a:ext uri="{FF2B5EF4-FFF2-40B4-BE49-F238E27FC236}">
                <a16:creationId xmlns:a16="http://schemas.microsoft.com/office/drawing/2014/main" id="{5188FEE3-D2FB-DEE9-71F9-951C5ECD73FF}"/>
              </a:ext>
            </a:extLst>
          </p:cNvPr>
          <p:cNvSpPr>
            <a:spLocks noGrp="1"/>
          </p:cNvSpPr>
          <p:nvPr>
            <p:ph type="body" sz="quarter" idx="39" hasCustomPrompt="1"/>
          </p:nvPr>
        </p:nvSpPr>
        <p:spPr>
          <a:xfrm>
            <a:off x="8916237" y="2851923"/>
            <a:ext cx="2542241" cy="306502"/>
          </a:xfrm>
        </p:spPr>
        <p:txBody>
          <a:bodyPr/>
          <a:lstStyle>
            <a:lvl1pPr>
              <a:spcBef>
                <a:spcPts val="0"/>
              </a:spcBef>
              <a:defRPr sz="1400" b="1">
                <a:solidFill>
                  <a:schemeClr val="tx2"/>
                </a:solidFill>
                <a:latin typeface="+mn-lt"/>
              </a:defRPr>
            </a:lvl1pPr>
          </a:lstStyle>
          <a:p>
            <a:pPr lvl="0"/>
            <a:r>
              <a:rPr lang="en-US"/>
              <a:t>Name</a:t>
            </a:r>
          </a:p>
        </p:txBody>
      </p:sp>
      <p:sp>
        <p:nvSpPr>
          <p:cNvPr id="45" name="Text Placeholder 7">
            <a:extLst>
              <a:ext uri="{FF2B5EF4-FFF2-40B4-BE49-F238E27FC236}">
                <a16:creationId xmlns:a16="http://schemas.microsoft.com/office/drawing/2014/main" id="{13A428F6-9A06-F8F4-18B0-417F7DBFBC65}"/>
              </a:ext>
            </a:extLst>
          </p:cNvPr>
          <p:cNvSpPr>
            <a:spLocks noGrp="1"/>
          </p:cNvSpPr>
          <p:nvPr>
            <p:ph type="body" sz="quarter" idx="40" hasCustomPrompt="1"/>
          </p:nvPr>
        </p:nvSpPr>
        <p:spPr>
          <a:xfrm>
            <a:off x="8916237" y="3184603"/>
            <a:ext cx="2542241" cy="306502"/>
          </a:xfrm>
        </p:spPr>
        <p:txBody>
          <a:bodyPr/>
          <a:lstStyle>
            <a:lvl1pPr>
              <a:spcBef>
                <a:spcPts val="0"/>
              </a:spcBef>
              <a:defRPr sz="1400" b="0">
                <a:solidFill>
                  <a:schemeClr val="tx1"/>
                </a:solidFill>
                <a:latin typeface="+mn-lt"/>
              </a:defRPr>
            </a:lvl1pPr>
          </a:lstStyle>
          <a:p>
            <a:pPr lvl="0"/>
            <a:r>
              <a:rPr lang="en-US"/>
              <a:t>Title</a:t>
            </a:r>
          </a:p>
        </p:txBody>
      </p:sp>
    </p:spTree>
    <p:extLst>
      <p:ext uri="{BB962C8B-B14F-4D97-AF65-F5344CB8AC3E}">
        <p14:creationId xmlns:p14="http://schemas.microsoft.com/office/powerpoint/2010/main" val="44093346"/>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preserve="1" userDrawn="1">
  <p:cSld name="12_One column">
    <p:bg>
      <p:bgPr>
        <a:solidFill>
          <a:schemeClr val="tx1"/>
        </a:solidFill>
        <a:effectLst/>
      </p:bgPr>
    </p:bg>
    <p:spTree>
      <p:nvGrpSpPr>
        <p:cNvPr id="1" name=""/>
        <p:cNvGrpSpPr/>
        <p:nvPr/>
      </p:nvGrpSpPr>
      <p:grpSpPr>
        <a:xfrm>
          <a:off x="0" y="0"/>
          <a:ext cx="0" cy="0"/>
          <a:chOff x="0" y="0"/>
          <a:chExt cx="0" cy="0"/>
        </a:xfrm>
      </p:grpSpPr>
      <p:pic>
        <p:nvPicPr>
          <p:cNvPr id="2" name="Graphic 1">
            <a:extLst>
              <a:ext uri="{FF2B5EF4-FFF2-40B4-BE49-F238E27FC236}">
                <a16:creationId xmlns:a16="http://schemas.microsoft.com/office/drawing/2014/main" id="{6C185154-DE9E-1C49-DA46-97DA2475048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p:spPr>
        <p:txBody>
          <a:bodyPr vert="horz" wrap="square" lIns="0" tIns="0" rIns="0" bIns="0" rtlCol="0" anchor="t" anchorCtr="0">
            <a:noAutofit/>
          </a:bodyPr>
          <a:lstStyle>
            <a:lvl1pPr algn="ctr">
              <a:defRPr lang="en-GB" sz="2800" b="0" cap="none">
                <a:solidFill>
                  <a:schemeClr val="bg1"/>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p:spPr>
        <p:txBody>
          <a:bodyPr/>
          <a:lstStyle>
            <a:lvl1pPr algn="ctr">
              <a:defRPr sz="1600" b="1">
                <a:solidFill>
                  <a:schemeClr val="bg1"/>
                </a:solidFill>
              </a:defRPr>
            </a:lvl1pPr>
          </a:lstStyle>
          <a:p>
            <a:pPr lvl="0"/>
            <a:r>
              <a:rPr lang="en-GB"/>
              <a:t>Add source here</a:t>
            </a:r>
            <a:endParaRPr lang="en-US"/>
          </a:p>
        </p:txBody>
      </p:sp>
      <p:sp>
        <p:nvSpPr>
          <p:cNvPr id="5" name="Date Placeholder 10">
            <a:extLst>
              <a:ext uri="{FF2B5EF4-FFF2-40B4-BE49-F238E27FC236}">
                <a16:creationId xmlns:a16="http://schemas.microsoft.com/office/drawing/2014/main" id="{2E326348-B88B-9499-FAAB-AB8A660338B6}"/>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1"/>
                </a:solidFill>
              </a:defRPr>
            </a:lvl1pPr>
          </a:lstStyle>
          <a:p>
            <a:fld id="{A581476D-03B7-9346-B3B0-A8FA49040A18}" type="datetime4">
              <a:rPr lang="en-GB" smtClean="0"/>
              <a:t>29 October 2025</a:t>
            </a:fld>
            <a:endParaRPr lang="en-US"/>
          </a:p>
        </p:txBody>
      </p:sp>
      <p:grpSp>
        <p:nvGrpSpPr>
          <p:cNvPr id="25" name="Group 24">
            <a:extLst>
              <a:ext uri="{FF2B5EF4-FFF2-40B4-BE49-F238E27FC236}">
                <a16:creationId xmlns:a16="http://schemas.microsoft.com/office/drawing/2014/main" id="{1C7C420A-DE6E-87C4-708F-241E4029EAF9}"/>
              </a:ext>
            </a:extLst>
          </p:cNvPr>
          <p:cNvGrpSpPr/>
          <p:nvPr userDrawn="1"/>
        </p:nvGrpSpPr>
        <p:grpSpPr>
          <a:xfrm>
            <a:off x="10863102" y="309052"/>
            <a:ext cx="911847" cy="382707"/>
            <a:chOff x="7459170" y="481236"/>
            <a:chExt cx="2697427" cy="1132124"/>
          </a:xfrm>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
        <p:nvSpPr>
          <p:cNvPr id="9" name="Slide Number Placeholder 2">
            <a:extLst>
              <a:ext uri="{FF2B5EF4-FFF2-40B4-BE49-F238E27FC236}">
                <a16:creationId xmlns:a16="http://schemas.microsoft.com/office/drawing/2014/main" id="{0858CD73-E67D-D3DA-75ED-F3EA01BC2EDF}"/>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1252022105"/>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p:cSld name="Two point icon layout">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73F3030-551B-C3F6-D49A-9B3C5EE01A5A}"/>
              </a:ext>
            </a:extLst>
          </p:cNvPr>
          <p:cNvGrpSpPr/>
          <p:nvPr/>
        </p:nvGrpSpPr>
        <p:grpSpPr>
          <a:xfrm>
            <a:off x="814557" y="1980459"/>
            <a:ext cx="5219699" cy="3700862"/>
            <a:chOff x="814557" y="1980459"/>
            <a:chExt cx="5219699" cy="3700862"/>
          </a:xfrm>
        </p:grpSpPr>
        <p:sp>
          <p:nvSpPr>
            <p:cNvPr id="10" name="Rectangle 9">
              <a:extLst>
                <a:ext uri="{FF2B5EF4-FFF2-40B4-BE49-F238E27FC236}">
                  <a16:creationId xmlns:a16="http://schemas.microsoft.com/office/drawing/2014/main" id="{6C9660D8-2BD6-CF2A-198B-3E31A6E68AD4}"/>
                </a:ext>
              </a:extLst>
            </p:cNvPr>
            <p:cNvSpPr/>
            <p:nvPr/>
          </p:nvSpPr>
          <p:spPr>
            <a:xfrm>
              <a:off x="814557" y="2324588"/>
              <a:ext cx="5219699" cy="3356733"/>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pPr marL="0" indent="0">
                <a:buFont typeface="Arial" panose="020B0604020202020204" pitchFamily="34" charset="0"/>
                <a:buNone/>
              </a:pPr>
              <a:endParaRPr lang="en-GB" sz="1600">
                <a:solidFill>
                  <a:schemeClr val="bg1"/>
                </a:solidFill>
              </a:endParaRPr>
            </a:p>
          </p:txBody>
        </p:sp>
        <p:sp>
          <p:nvSpPr>
            <p:cNvPr id="13" name="Rectangle 12">
              <a:extLst>
                <a:ext uri="{FF2B5EF4-FFF2-40B4-BE49-F238E27FC236}">
                  <a16:creationId xmlns:a16="http://schemas.microsoft.com/office/drawing/2014/main" id="{DE94919E-155A-C361-56E7-4BE317A680EF}"/>
                </a:ext>
              </a:extLst>
            </p:cNvPr>
            <p:cNvSpPr/>
            <p:nvPr/>
          </p:nvSpPr>
          <p:spPr>
            <a:xfrm>
              <a:off x="2896956" y="1980459"/>
              <a:ext cx="1054900" cy="105490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3600">
                <a:solidFill>
                  <a:schemeClr val="bg1"/>
                </a:solidFill>
              </a:endParaRPr>
            </a:p>
          </p:txBody>
        </p:sp>
      </p:grpSp>
      <p:grpSp>
        <p:nvGrpSpPr>
          <p:cNvPr id="17" name="Group 16">
            <a:extLst>
              <a:ext uri="{FF2B5EF4-FFF2-40B4-BE49-F238E27FC236}">
                <a16:creationId xmlns:a16="http://schemas.microsoft.com/office/drawing/2014/main" id="{957E97B0-A74B-82F4-6005-84FBD51EE67E}"/>
              </a:ext>
            </a:extLst>
          </p:cNvPr>
          <p:cNvGrpSpPr/>
          <p:nvPr/>
        </p:nvGrpSpPr>
        <p:grpSpPr>
          <a:xfrm>
            <a:off x="6216650" y="1978942"/>
            <a:ext cx="5219700" cy="3702378"/>
            <a:chOff x="6216650" y="1978942"/>
            <a:chExt cx="5219700" cy="3702378"/>
          </a:xfrm>
        </p:grpSpPr>
        <p:sp>
          <p:nvSpPr>
            <p:cNvPr id="18" name="Rectangle 17">
              <a:extLst>
                <a:ext uri="{FF2B5EF4-FFF2-40B4-BE49-F238E27FC236}">
                  <a16:creationId xmlns:a16="http://schemas.microsoft.com/office/drawing/2014/main" id="{67DCB724-3617-4EC4-86D9-9D7E448D3D56}"/>
                </a:ext>
              </a:extLst>
            </p:cNvPr>
            <p:cNvSpPr/>
            <p:nvPr/>
          </p:nvSpPr>
          <p:spPr>
            <a:xfrm>
              <a:off x="6216650" y="2324587"/>
              <a:ext cx="5219700" cy="3356733"/>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pPr marL="0" indent="0">
                <a:buFont typeface="Arial" panose="020B0604020202020204" pitchFamily="34" charset="0"/>
                <a:buNone/>
              </a:pPr>
              <a:endParaRPr lang="en-GB" sz="1600">
                <a:solidFill>
                  <a:schemeClr val="bg1"/>
                </a:solidFill>
              </a:endParaRPr>
            </a:p>
          </p:txBody>
        </p:sp>
        <p:sp>
          <p:nvSpPr>
            <p:cNvPr id="19" name="Rectangle 18">
              <a:extLst>
                <a:ext uri="{FF2B5EF4-FFF2-40B4-BE49-F238E27FC236}">
                  <a16:creationId xmlns:a16="http://schemas.microsoft.com/office/drawing/2014/main" id="{E1CAE252-2BE0-43F2-9BC5-2D98BF8B3ADD}"/>
                </a:ext>
              </a:extLst>
            </p:cNvPr>
            <p:cNvSpPr/>
            <p:nvPr/>
          </p:nvSpPr>
          <p:spPr>
            <a:xfrm>
              <a:off x="8345226" y="1978942"/>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360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a:xfrm>
            <a:off x="815975" y="713232"/>
            <a:ext cx="10620375" cy="553998"/>
          </a:xfrm>
        </p:spPr>
        <p:txBody>
          <a:bodyPr/>
          <a:lstStyle>
            <a:lvl1pPr marL="0" indent="0">
              <a:buFont typeface="Arial" panose="020B0604020202020204" pitchFamily="34" charset="0"/>
              <a:buNone/>
              <a:defRPr/>
            </a:lvl1pPr>
          </a:lstStyle>
          <a:p>
            <a:r>
              <a:rPr lang="en-US"/>
              <a:t>Two point icon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normAutofit/>
          </a:bodyPr>
          <a:lstStyle>
            <a:lvl1pPr marL="0" indent="0">
              <a:spcBef>
                <a:spcPts val="0"/>
              </a:spcBef>
              <a:buNone/>
              <a:defRPr sz="2000">
                <a:solidFill>
                  <a:schemeClr val="tx1"/>
                </a:solidFill>
              </a:defRPr>
            </a:lvl1pPr>
          </a:lstStyle>
          <a:p>
            <a:pPr lvl="0"/>
            <a:r>
              <a:rPr lang="en-US"/>
              <a:t>Click to add subheading</a:t>
            </a:r>
            <a:endParaRPr lang="en-GB"/>
          </a:p>
        </p:txBody>
      </p:sp>
      <p:sp>
        <p:nvSpPr>
          <p:cNvPr id="5" name="Picture Placeholder 4">
            <a:extLst>
              <a:ext uri="{FF2B5EF4-FFF2-40B4-BE49-F238E27FC236}">
                <a16:creationId xmlns:a16="http://schemas.microsoft.com/office/drawing/2014/main" id="{52A814C6-66D8-19FD-2FC6-E12146E14098}"/>
              </a:ext>
            </a:extLst>
          </p:cNvPr>
          <p:cNvSpPr>
            <a:spLocks noGrp="1"/>
          </p:cNvSpPr>
          <p:nvPr>
            <p:ph type="pic" sz="quarter" idx="16"/>
          </p:nvPr>
        </p:nvSpPr>
        <p:spPr>
          <a:xfrm>
            <a:off x="3048000" y="2133600"/>
            <a:ext cx="762000" cy="762000"/>
          </a:xfrm>
        </p:spPr>
        <p:txBody>
          <a:bodyPr>
            <a:normAutofit/>
          </a:bodyPr>
          <a:lstStyle>
            <a:lvl1pPr marL="0" indent="0">
              <a:buNone/>
              <a:defRPr sz="1200" b="1">
                <a:solidFill>
                  <a:schemeClr val="bg1"/>
                </a:solidFill>
              </a:defRPr>
            </a:lvl1pPr>
          </a:lstStyle>
          <a:p>
            <a:r>
              <a:rPr lang="en-US"/>
              <a:t>Click icon to add picture</a:t>
            </a:r>
          </a:p>
        </p:txBody>
      </p:sp>
      <p:sp>
        <p:nvSpPr>
          <p:cNvPr id="6" name="Picture Placeholder 4">
            <a:extLst>
              <a:ext uri="{FF2B5EF4-FFF2-40B4-BE49-F238E27FC236}">
                <a16:creationId xmlns:a16="http://schemas.microsoft.com/office/drawing/2014/main" id="{DE9302CD-D48F-0F92-4AF1-DFCA38278D98}"/>
              </a:ext>
            </a:extLst>
          </p:cNvPr>
          <p:cNvSpPr>
            <a:spLocks noGrp="1"/>
          </p:cNvSpPr>
          <p:nvPr>
            <p:ph type="pic" sz="quarter" idx="17"/>
          </p:nvPr>
        </p:nvSpPr>
        <p:spPr>
          <a:xfrm>
            <a:off x="8491676" y="2133600"/>
            <a:ext cx="762000" cy="762000"/>
          </a:xfrm>
        </p:spPr>
        <p:txBody>
          <a:bodyPr>
            <a:noAutofit/>
          </a:bodyPr>
          <a:lstStyle>
            <a:lvl1pPr marL="0" indent="0">
              <a:buNone/>
              <a:defRPr sz="1200" b="1">
                <a:solidFill>
                  <a:schemeClr val="bg1"/>
                </a:solidFill>
              </a:defRPr>
            </a:lvl1pPr>
          </a:lstStyle>
          <a:p>
            <a:r>
              <a:rPr lang="en-US"/>
              <a:t>Click icon to add picture</a:t>
            </a:r>
          </a:p>
        </p:txBody>
      </p:sp>
      <p:grpSp>
        <p:nvGrpSpPr>
          <p:cNvPr id="4" name="Group 3">
            <a:extLst>
              <a:ext uri="{FF2B5EF4-FFF2-40B4-BE49-F238E27FC236}">
                <a16:creationId xmlns:a16="http://schemas.microsoft.com/office/drawing/2014/main" id="{1C1D145F-A93A-1DF9-2802-5D2FEAA06A23}"/>
              </a:ext>
            </a:extLst>
          </p:cNvPr>
          <p:cNvGrpSpPr/>
          <p:nvPr/>
        </p:nvGrpSpPr>
        <p:grpSpPr>
          <a:xfrm>
            <a:off x="10863102" y="309052"/>
            <a:ext cx="911847" cy="382707"/>
            <a:chOff x="7459170" y="481236"/>
            <a:chExt cx="2697427" cy="1132124"/>
          </a:xfrm>
        </p:grpSpPr>
        <p:sp>
          <p:nvSpPr>
            <p:cNvPr id="7" name="Freeform 9">
              <a:extLst>
                <a:ext uri="{FF2B5EF4-FFF2-40B4-BE49-F238E27FC236}">
                  <a16:creationId xmlns:a16="http://schemas.microsoft.com/office/drawing/2014/main" id="{DABF5E4C-C2B7-6FF0-6E33-915CB458972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11">
              <a:extLst>
                <a:ext uri="{FF2B5EF4-FFF2-40B4-BE49-F238E27FC236}">
                  <a16:creationId xmlns:a16="http://schemas.microsoft.com/office/drawing/2014/main" id="{8166F6ED-B718-EB5D-7993-92342A56BE65}"/>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14">
              <a:extLst>
                <a:ext uri="{FF2B5EF4-FFF2-40B4-BE49-F238E27FC236}">
                  <a16:creationId xmlns:a16="http://schemas.microsoft.com/office/drawing/2014/main" id="{D99D1DE0-1050-40B5-962D-4E68BA8B6BB3}"/>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18">
              <a:extLst>
                <a:ext uri="{FF2B5EF4-FFF2-40B4-BE49-F238E27FC236}">
                  <a16:creationId xmlns:a16="http://schemas.microsoft.com/office/drawing/2014/main" id="{02FC67D5-DE2A-3D3E-6937-1ECC583D136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9">
              <a:extLst>
                <a:ext uri="{FF2B5EF4-FFF2-40B4-BE49-F238E27FC236}">
                  <a16:creationId xmlns:a16="http://schemas.microsoft.com/office/drawing/2014/main" id="{A32C4CE8-E5D5-2D3E-4509-BB3F9B6EA7B3}"/>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21" name="Freeform 20">
              <a:extLst>
                <a:ext uri="{FF2B5EF4-FFF2-40B4-BE49-F238E27FC236}">
                  <a16:creationId xmlns:a16="http://schemas.microsoft.com/office/drawing/2014/main" id="{C9068C72-FA71-1F9D-65C2-2187FED12CE7}"/>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22" name="Freeform 23">
              <a:extLst>
                <a:ext uri="{FF2B5EF4-FFF2-40B4-BE49-F238E27FC236}">
                  <a16:creationId xmlns:a16="http://schemas.microsoft.com/office/drawing/2014/main" id="{C0C0E603-87FE-409D-7A88-2DFC64200D9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23" name="Content Placeholder 17">
            <a:extLst>
              <a:ext uri="{FF2B5EF4-FFF2-40B4-BE49-F238E27FC236}">
                <a16:creationId xmlns:a16="http://schemas.microsoft.com/office/drawing/2014/main" id="{B72B5471-BD5B-6CE5-858A-0CDBF2C473E8}"/>
              </a:ext>
            </a:extLst>
          </p:cNvPr>
          <p:cNvSpPr>
            <a:spLocks noGrp="1"/>
          </p:cNvSpPr>
          <p:nvPr>
            <p:ph sz="quarter" idx="20"/>
          </p:nvPr>
        </p:nvSpPr>
        <p:spPr>
          <a:xfrm>
            <a:off x="1060704" y="3200400"/>
            <a:ext cx="4800600" cy="2057400"/>
          </a:xfrm>
        </p:spPr>
        <p:txBody>
          <a:bodyPr>
            <a:normAutofit/>
          </a:bodyPr>
          <a:lstStyle>
            <a:lvl1pPr>
              <a:defRPr sz="1600">
                <a:solidFill>
                  <a:schemeClr val="accent4"/>
                </a:solidFill>
              </a:defRPr>
            </a:lvl1pPr>
            <a:lvl2pPr>
              <a:defRPr sz="1600"/>
            </a:lvl2pPr>
            <a:lvl3pPr>
              <a:defRPr sz="1600">
                <a:solidFill>
                  <a:schemeClr val="accent4"/>
                </a:solidFill>
              </a:defRPr>
            </a:lvl3pPr>
            <a:lvl4pPr>
              <a:defRPr sz="1600">
                <a:solidFill>
                  <a:schemeClr val="accent4"/>
                </a:solidFill>
              </a:defRPr>
            </a:lvl4pPr>
            <a:lvl5pPr>
              <a:defRPr sz="18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4" name="Content Placeholder 17">
            <a:extLst>
              <a:ext uri="{FF2B5EF4-FFF2-40B4-BE49-F238E27FC236}">
                <a16:creationId xmlns:a16="http://schemas.microsoft.com/office/drawing/2014/main" id="{B04CAE37-30C7-F870-09F2-F7673710C74B}"/>
              </a:ext>
            </a:extLst>
          </p:cNvPr>
          <p:cNvSpPr>
            <a:spLocks noGrp="1"/>
          </p:cNvSpPr>
          <p:nvPr>
            <p:ph sz="quarter" idx="21"/>
          </p:nvPr>
        </p:nvSpPr>
        <p:spPr>
          <a:xfrm>
            <a:off x="6455664" y="3200400"/>
            <a:ext cx="4800600" cy="2057400"/>
          </a:xfrm>
        </p:spPr>
        <p:txBody>
          <a:bodyPr>
            <a:normAutofit/>
          </a:bodyPr>
          <a:lstStyle>
            <a:lvl1pPr>
              <a:defRPr sz="1600">
                <a:solidFill>
                  <a:schemeClr val="accent4"/>
                </a:solidFill>
              </a:defRPr>
            </a:lvl1pPr>
            <a:lvl2pPr>
              <a:defRPr sz="1600"/>
            </a:lvl2pPr>
            <a:lvl3pPr>
              <a:defRPr sz="1600">
                <a:solidFill>
                  <a:schemeClr val="accent4"/>
                </a:solidFill>
              </a:defRPr>
            </a:lvl3pPr>
            <a:lvl4pPr>
              <a:defRPr sz="1600">
                <a:solidFill>
                  <a:schemeClr val="accent4"/>
                </a:solidFill>
              </a:defRPr>
            </a:lvl4pPr>
            <a:lvl5pPr>
              <a:defRPr sz="18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5" name="Slide Number Placeholder 14">
            <a:extLst>
              <a:ext uri="{FF2B5EF4-FFF2-40B4-BE49-F238E27FC236}">
                <a16:creationId xmlns:a16="http://schemas.microsoft.com/office/drawing/2014/main" id="{E1BDCD74-2A8A-054B-F5F4-5AA43AFA7DC2}"/>
              </a:ext>
            </a:extLst>
          </p:cNvPr>
          <p:cNvSpPr>
            <a:spLocks noGrp="1"/>
          </p:cNvSpPr>
          <p:nvPr>
            <p:ph type="sldNum" sz="quarter" idx="22"/>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2847201344"/>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preserve="1" userDrawn="1">
  <p:cSld name="15_One column">
    <p:bg>
      <p:bgPr>
        <a:solidFill>
          <a:schemeClr val="accent4"/>
        </a:solidFill>
        <a:effectLst/>
      </p:bgPr>
    </p:bg>
    <p:spTree>
      <p:nvGrpSpPr>
        <p:cNvPr id="1" name=""/>
        <p:cNvGrpSpPr/>
        <p:nvPr/>
      </p:nvGrpSpPr>
      <p:grpSpPr>
        <a:xfrm>
          <a:off x="0" y="0"/>
          <a:ext cx="0" cy="0"/>
          <a:chOff x="0" y="0"/>
          <a:chExt cx="0" cy="0"/>
        </a:xfrm>
      </p:grpSpPr>
      <p:pic>
        <p:nvPicPr>
          <p:cNvPr id="13" name="Graphic 12">
            <a:extLst>
              <a:ext uri="{FF2B5EF4-FFF2-40B4-BE49-F238E27FC236}">
                <a16:creationId xmlns:a16="http://schemas.microsoft.com/office/drawing/2014/main" id="{2A6142CF-2833-6BE3-2566-D692B3B7672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p:spPr>
        <p:txBody>
          <a:bodyPr vert="horz" wrap="square" lIns="0" tIns="0" rIns="0" bIns="0" rtlCol="0" anchor="t" anchorCtr="0">
            <a:noAutofit/>
          </a:bodyPr>
          <a:lstStyle>
            <a:lvl1pPr algn="ctr">
              <a:defRPr lang="en-GB" sz="2800" b="0" cap="none">
                <a:solidFill>
                  <a:schemeClr val="bg1"/>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p:spPr>
        <p:txBody>
          <a:bodyPr/>
          <a:lstStyle>
            <a:lvl1pPr algn="ctr">
              <a:defRPr sz="1600" b="1">
                <a:solidFill>
                  <a:schemeClr val="bg1"/>
                </a:solidFill>
              </a:defRPr>
            </a:lvl1pPr>
          </a:lstStyle>
          <a:p>
            <a:pPr lvl="0"/>
            <a:r>
              <a:rPr lang="en-GB"/>
              <a:t>Add source here</a:t>
            </a:r>
            <a:endParaRPr lang="en-US"/>
          </a:p>
        </p:txBody>
      </p:sp>
      <p:sp>
        <p:nvSpPr>
          <p:cNvPr id="5" name="Date Placeholder 10">
            <a:extLst>
              <a:ext uri="{FF2B5EF4-FFF2-40B4-BE49-F238E27FC236}">
                <a16:creationId xmlns:a16="http://schemas.microsoft.com/office/drawing/2014/main" id="{2E326348-B88B-9499-FAAB-AB8A660338B6}"/>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1"/>
                </a:solidFill>
              </a:defRPr>
            </a:lvl1pPr>
          </a:lstStyle>
          <a:p>
            <a:fld id="{A581476D-03B7-9346-B3B0-A8FA49040A18}" type="datetime4">
              <a:rPr lang="en-GB" smtClean="0"/>
              <a:t>29 October 2025</a:t>
            </a:fld>
            <a:endParaRPr lang="en-US"/>
          </a:p>
        </p:txBody>
      </p:sp>
      <p:grpSp>
        <p:nvGrpSpPr>
          <p:cNvPr id="25" name="Group 24">
            <a:extLst>
              <a:ext uri="{FF2B5EF4-FFF2-40B4-BE49-F238E27FC236}">
                <a16:creationId xmlns:a16="http://schemas.microsoft.com/office/drawing/2014/main" id="{1C7C420A-DE6E-87C4-708F-241E4029EAF9}"/>
              </a:ext>
            </a:extLst>
          </p:cNvPr>
          <p:cNvGrpSpPr/>
          <p:nvPr userDrawn="1"/>
        </p:nvGrpSpPr>
        <p:grpSpPr>
          <a:xfrm>
            <a:off x="10863102" y="309052"/>
            <a:ext cx="911847" cy="382707"/>
            <a:chOff x="7459170" y="481236"/>
            <a:chExt cx="2697427" cy="1132124"/>
          </a:xfrm>
          <a:solidFill>
            <a:schemeClr val="bg1"/>
          </a:solidFill>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9" name="Slide Number Placeholder 2">
            <a:extLst>
              <a:ext uri="{FF2B5EF4-FFF2-40B4-BE49-F238E27FC236}">
                <a16:creationId xmlns:a16="http://schemas.microsoft.com/office/drawing/2014/main" id="{45F0600F-C235-742D-9881-C219F6DD452A}"/>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3312348304"/>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preserve="1" userDrawn="1">
  <p:cSld name="16_One column">
    <p:bg>
      <p:bgPr>
        <a:solidFill>
          <a:schemeClr val="tx2"/>
        </a:solidFill>
        <a:effectLst/>
      </p:bgPr>
    </p:bg>
    <p:spTree>
      <p:nvGrpSpPr>
        <p:cNvPr id="1" name=""/>
        <p:cNvGrpSpPr/>
        <p:nvPr/>
      </p:nvGrpSpPr>
      <p:grpSpPr>
        <a:xfrm>
          <a:off x="0" y="0"/>
          <a:ext cx="0" cy="0"/>
          <a:chOff x="0" y="0"/>
          <a:chExt cx="0" cy="0"/>
        </a:xfrm>
      </p:grpSpPr>
      <p:pic>
        <p:nvPicPr>
          <p:cNvPr id="13" name="Graphic 12">
            <a:extLst>
              <a:ext uri="{FF2B5EF4-FFF2-40B4-BE49-F238E27FC236}">
                <a16:creationId xmlns:a16="http://schemas.microsoft.com/office/drawing/2014/main" id="{32209796-E1C8-1724-F948-E33F1384071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p:spPr>
        <p:txBody>
          <a:bodyPr vert="horz" wrap="square" lIns="0" tIns="0" rIns="0" bIns="0" rtlCol="0" anchor="t" anchorCtr="0">
            <a:noAutofit/>
          </a:bodyPr>
          <a:lstStyle>
            <a:lvl1pPr algn="ctr">
              <a:defRPr lang="en-GB" sz="2800" b="0" cap="none">
                <a:solidFill>
                  <a:schemeClr val="bg1"/>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p:spPr>
        <p:txBody>
          <a:bodyPr/>
          <a:lstStyle>
            <a:lvl1pPr algn="ctr">
              <a:defRPr sz="1600" b="1">
                <a:solidFill>
                  <a:schemeClr val="bg1"/>
                </a:solidFill>
              </a:defRPr>
            </a:lvl1pPr>
          </a:lstStyle>
          <a:p>
            <a:pPr lvl="0"/>
            <a:r>
              <a:rPr lang="en-GB"/>
              <a:t>Add source here</a:t>
            </a:r>
            <a:endParaRPr lang="en-US"/>
          </a:p>
        </p:txBody>
      </p:sp>
      <p:sp>
        <p:nvSpPr>
          <p:cNvPr id="5" name="Date Placeholder 10">
            <a:extLst>
              <a:ext uri="{FF2B5EF4-FFF2-40B4-BE49-F238E27FC236}">
                <a16:creationId xmlns:a16="http://schemas.microsoft.com/office/drawing/2014/main" id="{2E326348-B88B-9499-FAAB-AB8A660338B6}"/>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1"/>
                </a:solidFill>
              </a:defRPr>
            </a:lvl1pPr>
          </a:lstStyle>
          <a:p>
            <a:fld id="{A581476D-03B7-9346-B3B0-A8FA49040A18}" type="datetime4">
              <a:rPr lang="en-GB" smtClean="0"/>
              <a:t>29 October 2025</a:t>
            </a:fld>
            <a:endParaRPr lang="en-US"/>
          </a:p>
        </p:txBody>
      </p:sp>
      <p:grpSp>
        <p:nvGrpSpPr>
          <p:cNvPr id="25" name="Group 24">
            <a:extLst>
              <a:ext uri="{FF2B5EF4-FFF2-40B4-BE49-F238E27FC236}">
                <a16:creationId xmlns:a16="http://schemas.microsoft.com/office/drawing/2014/main" id="{1C7C420A-DE6E-87C4-708F-241E4029EAF9}"/>
              </a:ext>
            </a:extLst>
          </p:cNvPr>
          <p:cNvGrpSpPr/>
          <p:nvPr userDrawn="1"/>
        </p:nvGrpSpPr>
        <p:grpSpPr>
          <a:xfrm>
            <a:off x="10863102" y="309052"/>
            <a:ext cx="911847" cy="382707"/>
            <a:chOff x="7459170" y="481236"/>
            <a:chExt cx="2697427" cy="1132124"/>
          </a:xfrm>
          <a:solidFill>
            <a:schemeClr val="bg1"/>
          </a:solidFill>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9" name="Slide Number Placeholder 2">
            <a:extLst>
              <a:ext uri="{FF2B5EF4-FFF2-40B4-BE49-F238E27FC236}">
                <a16:creationId xmlns:a16="http://schemas.microsoft.com/office/drawing/2014/main" id="{F2C4770E-9211-7FB3-7372-6F2B0C655AF9}"/>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1842399892"/>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preserve="1" userDrawn="1">
  <p:cSld name="17_One column">
    <p:bg>
      <p:bgPr>
        <a:solidFill>
          <a:schemeClr val="accent1"/>
        </a:solidFill>
        <a:effectLst/>
      </p:bgPr>
    </p:bg>
    <p:spTree>
      <p:nvGrpSpPr>
        <p:cNvPr id="1" name=""/>
        <p:cNvGrpSpPr/>
        <p:nvPr/>
      </p:nvGrpSpPr>
      <p:grpSpPr>
        <a:xfrm>
          <a:off x="0" y="0"/>
          <a:ext cx="0" cy="0"/>
          <a:chOff x="0" y="0"/>
          <a:chExt cx="0" cy="0"/>
        </a:xfrm>
      </p:grpSpPr>
      <p:pic>
        <p:nvPicPr>
          <p:cNvPr id="13" name="Graphic 12">
            <a:extLst>
              <a:ext uri="{FF2B5EF4-FFF2-40B4-BE49-F238E27FC236}">
                <a16:creationId xmlns:a16="http://schemas.microsoft.com/office/drawing/2014/main" id="{7DDC04EE-054E-6A2B-86EE-53993EAD7E0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p:spPr>
        <p:txBody>
          <a:bodyPr vert="horz" wrap="square" lIns="0" tIns="0" rIns="0" bIns="0" rtlCol="0" anchor="t" anchorCtr="0">
            <a:noAutofit/>
          </a:bodyPr>
          <a:lstStyle>
            <a:lvl1pPr algn="ctr">
              <a:defRPr lang="en-GB" sz="2800" b="0" cap="none">
                <a:solidFill>
                  <a:schemeClr val="bg1"/>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p:spPr>
        <p:txBody>
          <a:bodyPr/>
          <a:lstStyle>
            <a:lvl1pPr algn="ctr">
              <a:defRPr sz="1600" b="1">
                <a:solidFill>
                  <a:schemeClr val="bg1"/>
                </a:solidFill>
              </a:defRPr>
            </a:lvl1pPr>
          </a:lstStyle>
          <a:p>
            <a:pPr lvl="0"/>
            <a:r>
              <a:rPr lang="en-GB"/>
              <a:t>Add source here</a:t>
            </a:r>
            <a:endParaRPr lang="en-US"/>
          </a:p>
        </p:txBody>
      </p:sp>
      <p:sp>
        <p:nvSpPr>
          <p:cNvPr id="5" name="Date Placeholder 10">
            <a:extLst>
              <a:ext uri="{FF2B5EF4-FFF2-40B4-BE49-F238E27FC236}">
                <a16:creationId xmlns:a16="http://schemas.microsoft.com/office/drawing/2014/main" id="{2E326348-B88B-9499-FAAB-AB8A660338B6}"/>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1"/>
                </a:solidFill>
              </a:defRPr>
            </a:lvl1pPr>
          </a:lstStyle>
          <a:p>
            <a:fld id="{A581476D-03B7-9346-B3B0-A8FA49040A18}" type="datetime4">
              <a:rPr lang="en-GB" smtClean="0"/>
              <a:t>29 October 2025</a:t>
            </a:fld>
            <a:endParaRPr lang="en-US"/>
          </a:p>
        </p:txBody>
      </p:sp>
      <p:grpSp>
        <p:nvGrpSpPr>
          <p:cNvPr id="25" name="Group 24">
            <a:extLst>
              <a:ext uri="{FF2B5EF4-FFF2-40B4-BE49-F238E27FC236}">
                <a16:creationId xmlns:a16="http://schemas.microsoft.com/office/drawing/2014/main" id="{1C7C420A-DE6E-87C4-708F-241E4029EAF9}"/>
              </a:ext>
            </a:extLst>
          </p:cNvPr>
          <p:cNvGrpSpPr/>
          <p:nvPr userDrawn="1"/>
        </p:nvGrpSpPr>
        <p:grpSpPr>
          <a:xfrm>
            <a:off x="10863102" y="309052"/>
            <a:ext cx="911847" cy="382707"/>
            <a:chOff x="7459170" y="481236"/>
            <a:chExt cx="2697427" cy="1132124"/>
          </a:xfrm>
          <a:solidFill>
            <a:schemeClr val="bg1"/>
          </a:solidFill>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614308455"/>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preserve="1" userDrawn="1">
  <p:cSld name="18_One column">
    <p:bg>
      <p:bgPr>
        <a:solidFill>
          <a:schemeClr val="bg1"/>
        </a:solidFill>
        <a:effectLst/>
      </p:bgPr>
    </p:bg>
    <p:spTree>
      <p:nvGrpSpPr>
        <p:cNvPr id="1" name=""/>
        <p:cNvGrpSpPr/>
        <p:nvPr/>
      </p:nvGrpSpPr>
      <p:grpSpPr>
        <a:xfrm>
          <a:off x="0" y="0"/>
          <a:ext cx="0" cy="0"/>
          <a:chOff x="0" y="0"/>
          <a:chExt cx="0" cy="0"/>
        </a:xfrm>
      </p:grpSpPr>
      <p:pic>
        <p:nvPicPr>
          <p:cNvPr id="24" name="Graphic 23">
            <a:extLst>
              <a:ext uri="{FF2B5EF4-FFF2-40B4-BE49-F238E27FC236}">
                <a16:creationId xmlns:a16="http://schemas.microsoft.com/office/drawing/2014/main" id="{EE7E71CB-3352-01F6-1BA1-3F6AE785721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a:solidFill>
            <a:schemeClr val="bg1"/>
          </a:solidFill>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accent4"/>
                </a:solidFill>
              </a:endParaRPr>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accent4"/>
                </a:solidFill>
              </a:endParaRPr>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a:solidFill>
            <a:schemeClr val="accent1"/>
          </a:solidFill>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grp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a:solidFill>
            <a:schemeClr val="accent1"/>
          </a:solidFill>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grp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a:noFill/>
        </p:spPr>
        <p:txBody>
          <a:bodyPr vert="horz" wrap="square" lIns="0" tIns="0" rIns="0" bIns="0" rtlCol="0" anchor="t" anchorCtr="0">
            <a:noAutofit/>
          </a:bodyPr>
          <a:lstStyle>
            <a:lvl1pPr algn="ctr">
              <a:defRPr lang="en-GB" sz="2800" b="0" cap="none">
                <a:solidFill>
                  <a:schemeClr val="bg2"/>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a:noFill/>
        </p:spPr>
        <p:txBody>
          <a:bodyPr/>
          <a:lstStyle>
            <a:lvl1pPr algn="ctr">
              <a:defRPr sz="1600" b="1">
                <a:solidFill>
                  <a:schemeClr val="tx1"/>
                </a:solidFill>
              </a:defRPr>
            </a:lvl1pPr>
          </a:lstStyle>
          <a:p>
            <a:pPr lvl="0"/>
            <a:r>
              <a:rPr lang="en-GB"/>
              <a:t>Add source here</a:t>
            </a:r>
            <a:endParaRPr lang="en-US"/>
          </a:p>
        </p:txBody>
      </p:sp>
      <p:sp>
        <p:nvSpPr>
          <p:cNvPr id="5" name="Date Placeholder 10">
            <a:extLst>
              <a:ext uri="{FF2B5EF4-FFF2-40B4-BE49-F238E27FC236}">
                <a16:creationId xmlns:a16="http://schemas.microsoft.com/office/drawing/2014/main" id="{2E326348-B88B-9499-FAAB-AB8A660338B6}"/>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1"/>
                </a:solidFill>
              </a:defRPr>
            </a:lvl1pPr>
          </a:lstStyle>
          <a:p>
            <a:fld id="{A581476D-03B7-9346-B3B0-A8FA49040A18}" type="datetime4">
              <a:rPr lang="en-GB" smtClean="0"/>
              <a:t>29 October 2025</a:t>
            </a:fld>
            <a:endParaRPr lang="en-US"/>
          </a:p>
        </p:txBody>
      </p:sp>
      <p:grpSp>
        <p:nvGrpSpPr>
          <p:cNvPr id="9" name="Group 8">
            <a:extLst>
              <a:ext uri="{FF2B5EF4-FFF2-40B4-BE49-F238E27FC236}">
                <a16:creationId xmlns:a16="http://schemas.microsoft.com/office/drawing/2014/main" id="{1ECF95E6-9947-DCBE-F644-EEA46F9AB3F0}"/>
              </a:ext>
            </a:extLst>
          </p:cNvPr>
          <p:cNvGrpSpPr/>
          <p:nvPr userDrawn="1"/>
        </p:nvGrpSpPr>
        <p:grpSpPr>
          <a:xfrm>
            <a:off x="10863102" y="309052"/>
            <a:ext cx="911847" cy="382707"/>
            <a:chOff x="7459170" y="481236"/>
            <a:chExt cx="2697427" cy="1132124"/>
          </a:xfrm>
        </p:grpSpPr>
        <p:sp>
          <p:nvSpPr>
            <p:cNvPr id="13" name="Freeform 12">
              <a:extLst>
                <a:ext uri="{FF2B5EF4-FFF2-40B4-BE49-F238E27FC236}">
                  <a16:creationId xmlns:a16="http://schemas.microsoft.com/office/drawing/2014/main" id="{35905906-9034-0DB8-791F-88FBCF97643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AF18F96-A66B-FB67-3E32-77D0A1D6A9D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0B55D60D-2C67-798C-F613-6CDAE8C0EDF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D8B45D5-977E-2C6F-431B-ADA9106E01E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E35942C3-8BC4-AF9E-E7EB-06532B8487B8}"/>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B3A38A4-397C-C36D-E9A2-C95605F8EB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3BC3B9B-5BAC-3577-165B-7033977AEB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185358938"/>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preserve="1" userDrawn="1">
  <p:cSld name="19_One column">
    <p:bg>
      <p:bgPr>
        <a:solidFill>
          <a:schemeClr val="bg1"/>
        </a:solidFill>
        <a:effectLst/>
      </p:bgPr>
    </p:bg>
    <p:spTree>
      <p:nvGrpSpPr>
        <p:cNvPr id="1" name=""/>
        <p:cNvGrpSpPr/>
        <p:nvPr/>
      </p:nvGrpSpPr>
      <p:grpSpPr>
        <a:xfrm>
          <a:off x="0" y="0"/>
          <a:ext cx="0" cy="0"/>
          <a:chOff x="0" y="0"/>
          <a:chExt cx="0" cy="0"/>
        </a:xfrm>
      </p:grpSpPr>
      <p:pic>
        <p:nvPicPr>
          <p:cNvPr id="24" name="Graphic 23">
            <a:extLst>
              <a:ext uri="{FF2B5EF4-FFF2-40B4-BE49-F238E27FC236}">
                <a16:creationId xmlns:a16="http://schemas.microsoft.com/office/drawing/2014/main" id="{EE7E71CB-3352-01F6-1BA1-3F6AE785721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a:solidFill>
            <a:schemeClr val="bg1"/>
          </a:solidFill>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2"/>
                </a:solidFill>
              </a:endParaRPr>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2"/>
                </a:solidFill>
              </a:endParaRPr>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a:solidFill>
            <a:schemeClr val="accent1"/>
          </a:solidFill>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tx2"/>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a:solidFill>
            <a:schemeClr val="accent1"/>
          </a:solidFill>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tx2"/>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a:noFill/>
        </p:spPr>
        <p:txBody>
          <a:bodyPr vert="horz" wrap="square" lIns="0" tIns="0" rIns="0" bIns="0" rtlCol="0" anchor="t" anchorCtr="0">
            <a:noAutofit/>
          </a:bodyPr>
          <a:lstStyle>
            <a:lvl1pPr algn="ctr">
              <a:defRPr lang="en-GB" sz="2800" b="0" cap="none">
                <a:solidFill>
                  <a:schemeClr val="accent4"/>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a:noFill/>
        </p:spPr>
        <p:txBody>
          <a:bodyPr/>
          <a:lstStyle>
            <a:lvl1pPr algn="ctr">
              <a:defRPr sz="1600" b="1">
                <a:solidFill>
                  <a:schemeClr val="tx1"/>
                </a:solidFill>
              </a:defRPr>
            </a:lvl1pPr>
          </a:lstStyle>
          <a:p>
            <a:pPr lvl="0"/>
            <a:r>
              <a:rPr lang="en-GB"/>
              <a:t>Add source here</a:t>
            </a:r>
            <a:endParaRPr lang="en-US"/>
          </a:p>
        </p:txBody>
      </p:sp>
      <p:sp>
        <p:nvSpPr>
          <p:cNvPr id="5" name="Date Placeholder 10">
            <a:extLst>
              <a:ext uri="{FF2B5EF4-FFF2-40B4-BE49-F238E27FC236}">
                <a16:creationId xmlns:a16="http://schemas.microsoft.com/office/drawing/2014/main" id="{2E326348-B88B-9499-FAAB-AB8A660338B6}"/>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1"/>
                </a:solidFill>
              </a:defRPr>
            </a:lvl1pPr>
          </a:lstStyle>
          <a:p>
            <a:fld id="{A581476D-03B7-9346-B3B0-A8FA49040A18}" type="datetime4">
              <a:rPr lang="en-GB" smtClean="0"/>
              <a:t>29 October 2025</a:t>
            </a:fld>
            <a:endParaRPr lang="en-US"/>
          </a:p>
        </p:txBody>
      </p:sp>
      <p:grpSp>
        <p:nvGrpSpPr>
          <p:cNvPr id="9" name="Group 8">
            <a:extLst>
              <a:ext uri="{FF2B5EF4-FFF2-40B4-BE49-F238E27FC236}">
                <a16:creationId xmlns:a16="http://schemas.microsoft.com/office/drawing/2014/main" id="{1ECF95E6-9947-DCBE-F644-EEA46F9AB3F0}"/>
              </a:ext>
            </a:extLst>
          </p:cNvPr>
          <p:cNvGrpSpPr/>
          <p:nvPr userDrawn="1"/>
        </p:nvGrpSpPr>
        <p:grpSpPr>
          <a:xfrm>
            <a:off x="10863102" y="309052"/>
            <a:ext cx="911847" cy="382707"/>
            <a:chOff x="7459170" y="481236"/>
            <a:chExt cx="2697427" cy="1132124"/>
          </a:xfrm>
        </p:grpSpPr>
        <p:sp>
          <p:nvSpPr>
            <p:cNvPr id="13" name="Freeform 12">
              <a:extLst>
                <a:ext uri="{FF2B5EF4-FFF2-40B4-BE49-F238E27FC236}">
                  <a16:creationId xmlns:a16="http://schemas.microsoft.com/office/drawing/2014/main" id="{35905906-9034-0DB8-791F-88FBCF97643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AF18F96-A66B-FB67-3E32-77D0A1D6A9D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0B55D60D-2C67-798C-F613-6CDAE8C0EDF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D8B45D5-977E-2C6F-431B-ADA9106E01E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E35942C3-8BC4-AF9E-E7EB-06532B8487B8}"/>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B3A38A4-397C-C36D-E9A2-C95605F8EB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3BC3B9B-5BAC-3577-165B-7033977AEB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920507682"/>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preserve="1" userDrawn="1">
  <p:cSld name="20_One column">
    <p:bg>
      <p:bgPr>
        <a:solidFill>
          <a:schemeClr val="bg1"/>
        </a:solidFill>
        <a:effectLst/>
      </p:bgPr>
    </p:bg>
    <p:spTree>
      <p:nvGrpSpPr>
        <p:cNvPr id="1" name=""/>
        <p:cNvGrpSpPr/>
        <p:nvPr/>
      </p:nvGrpSpPr>
      <p:grpSpPr>
        <a:xfrm>
          <a:off x="0" y="0"/>
          <a:ext cx="0" cy="0"/>
          <a:chOff x="0" y="0"/>
          <a:chExt cx="0" cy="0"/>
        </a:xfrm>
      </p:grpSpPr>
      <p:pic>
        <p:nvPicPr>
          <p:cNvPr id="24" name="Graphic 23">
            <a:extLst>
              <a:ext uri="{FF2B5EF4-FFF2-40B4-BE49-F238E27FC236}">
                <a16:creationId xmlns:a16="http://schemas.microsoft.com/office/drawing/2014/main" id="{EE7E71CB-3352-01F6-1BA1-3F6AE785721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a:solidFill>
            <a:schemeClr val="bg1"/>
          </a:solidFill>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2"/>
                </a:solidFill>
              </a:endParaRPr>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2"/>
                </a:solidFill>
              </a:endParaRPr>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a:solidFill>
            <a:schemeClr val="accent1"/>
          </a:solidFill>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2"/>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a:solidFill>
            <a:schemeClr val="accent1"/>
          </a:solidFill>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2"/>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a:noFill/>
        </p:spPr>
        <p:txBody>
          <a:bodyPr vert="horz" wrap="square" lIns="0" tIns="0" rIns="0" bIns="0" rtlCol="0" anchor="t" anchorCtr="0">
            <a:noAutofit/>
          </a:bodyPr>
          <a:lstStyle>
            <a:lvl1pPr algn="ctr">
              <a:defRPr lang="en-GB" sz="2800" b="0" cap="none">
                <a:solidFill>
                  <a:schemeClr val="accent4"/>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a:noFill/>
        </p:spPr>
        <p:txBody>
          <a:bodyPr/>
          <a:lstStyle>
            <a:lvl1pPr algn="ctr">
              <a:defRPr sz="1600" b="1">
                <a:solidFill>
                  <a:schemeClr val="tx1"/>
                </a:solidFill>
              </a:defRPr>
            </a:lvl1pPr>
          </a:lstStyle>
          <a:p>
            <a:pPr lvl="0"/>
            <a:r>
              <a:rPr lang="en-GB"/>
              <a:t>Add source here</a:t>
            </a:r>
            <a:endParaRPr lang="en-US"/>
          </a:p>
        </p:txBody>
      </p:sp>
      <p:sp>
        <p:nvSpPr>
          <p:cNvPr id="5" name="Date Placeholder 10">
            <a:extLst>
              <a:ext uri="{FF2B5EF4-FFF2-40B4-BE49-F238E27FC236}">
                <a16:creationId xmlns:a16="http://schemas.microsoft.com/office/drawing/2014/main" id="{2E326348-B88B-9499-FAAB-AB8A660338B6}"/>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1"/>
                </a:solidFill>
              </a:defRPr>
            </a:lvl1pPr>
          </a:lstStyle>
          <a:p>
            <a:fld id="{A581476D-03B7-9346-B3B0-A8FA49040A18}" type="datetime4">
              <a:rPr lang="en-GB" smtClean="0"/>
              <a:t>29 October 2025</a:t>
            </a:fld>
            <a:endParaRPr lang="en-US"/>
          </a:p>
        </p:txBody>
      </p:sp>
      <p:grpSp>
        <p:nvGrpSpPr>
          <p:cNvPr id="9" name="Group 8">
            <a:extLst>
              <a:ext uri="{FF2B5EF4-FFF2-40B4-BE49-F238E27FC236}">
                <a16:creationId xmlns:a16="http://schemas.microsoft.com/office/drawing/2014/main" id="{1ECF95E6-9947-DCBE-F644-EEA46F9AB3F0}"/>
              </a:ext>
            </a:extLst>
          </p:cNvPr>
          <p:cNvGrpSpPr/>
          <p:nvPr userDrawn="1"/>
        </p:nvGrpSpPr>
        <p:grpSpPr>
          <a:xfrm>
            <a:off x="10863102" y="309052"/>
            <a:ext cx="911847" cy="382707"/>
            <a:chOff x="7459170" y="481236"/>
            <a:chExt cx="2697427" cy="1132124"/>
          </a:xfrm>
        </p:grpSpPr>
        <p:sp>
          <p:nvSpPr>
            <p:cNvPr id="13" name="Freeform 12">
              <a:extLst>
                <a:ext uri="{FF2B5EF4-FFF2-40B4-BE49-F238E27FC236}">
                  <a16:creationId xmlns:a16="http://schemas.microsoft.com/office/drawing/2014/main" id="{35905906-9034-0DB8-791F-88FBCF97643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AF18F96-A66B-FB67-3E32-77D0A1D6A9D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0B55D60D-2C67-798C-F613-6CDAE8C0EDF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D8B45D5-977E-2C6F-431B-ADA9106E01E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E35942C3-8BC4-AF9E-E7EB-06532B8487B8}"/>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B3A38A4-397C-C36D-E9A2-C95605F8EB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3BC3B9B-5BAC-3577-165B-7033977AEB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3" name="Slide Number Placeholder 2">
            <a:extLst>
              <a:ext uri="{FF2B5EF4-FFF2-40B4-BE49-F238E27FC236}">
                <a16:creationId xmlns:a16="http://schemas.microsoft.com/office/drawing/2014/main" id="{A00568B7-9F79-9FD5-965D-77EC43A786F3}"/>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2973500451"/>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showMasterSp="0" preserve="1">
  <p:cSld name="BACK Cover_Option 03">
    <p:bg>
      <p:bgPr>
        <a:solidFill>
          <a:schemeClr val="tx1"/>
        </a:solidFill>
        <a:effectLst/>
      </p:bgPr>
    </p:bg>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EC1C5AD7-5B65-FE5A-4963-D0EE1135923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7" name="Text Placeholder 4"/>
          <p:cNvSpPr>
            <a:spLocks noGrp="1"/>
          </p:cNvSpPr>
          <p:nvPr>
            <p:ph type="body" sz="quarter" idx="10" hasCustomPrompt="1"/>
          </p:nvPr>
        </p:nvSpPr>
        <p:spPr>
          <a:xfrm>
            <a:off x="839025" y="2590719"/>
            <a:ext cx="10393300" cy="1015663"/>
          </a:xfrm>
          <a:prstGeom prst="rect">
            <a:avLst/>
          </a:prstGeom>
        </p:spPr>
        <p:txBody>
          <a:bodyPr wrap="square" anchor="ctr">
            <a:spAutoFit/>
          </a:bodyPr>
          <a:lstStyle>
            <a:lvl1pPr>
              <a:defRPr sz="6600" b="0" cap="none" baseline="0">
                <a:solidFill>
                  <a:schemeClr val="bg1"/>
                </a:solidFill>
              </a:defRPr>
            </a:lvl1pPr>
          </a:lstStyle>
          <a:p>
            <a:pPr lvl="0"/>
            <a:r>
              <a:rPr lang="en-GB"/>
              <a:t>Thank you</a:t>
            </a:r>
          </a:p>
        </p:txBody>
      </p:sp>
      <p:pic>
        <p:nvPicPr>
          <p:cNvPr id="4" name="Graphic 3">
            <a:extLst>
              <a:ext uri="{FF2B5EF4-FFF2-40B4-BE49-F238E27FC236}">
                <a16:creationId xmlns:a16="http://schemas.microsoft.com/office/drawing/2014/main" id="{6FD5B492-E22F-F4B6-4E54-00FF56A29740}"/>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0268442" y="650876"/>
            <a:ext cx="1232678" cy="518322"/>
          </a:xfrm>
          <a:prstGeom prst="rect">
            <a:avLst/>
          </a:prstGeom>
        </p:spPr>
      </p:pic>
    </p:spTree>
    <p:extLst>
      <p:ext uri="{BB962C8B-B14F-4D97-AF65-F5344CB8AC3E}">
        <p14:creationId xmlns:p14="http://schemas.microsoft.com/office/powerpoint/2010/main" val="4231121908"/>
      </p:ext>
    </p:extLst>
  </p:cSld>
  <p:clrMapOvr>
    <a:masterClrMapping/>
  </p:clrMapOvr>
  <p:extLst>
    <p:ext uri="{DCECCB84-F9BA-43D5-87BE-67443E8EF086}">
      <p15:sldGuideLst xmlns:p15="http://schemas.microsoft.com/office/powerpoint/2012/main"/>
    </p:ext>
  </p:extLst>
</p:sldLayout>
</file>

<file path=ppt/slideLayouts/slideLayout427.xml><?xml version="1.0" encoding="utf-8"?>
<p:sldLayout xmlns:a="http://schemas.openxmlformats.org/drawingml/2006/main" xmlns:r="http://schemas.openxmlformats.org/officeDocument/2006/relationships" xmlns:p="http://schemas.openxmlformats.org/presentationml/2006/main" showMasterSp="0" preserve="1">
  <p:cSld name="1_BACK Cover_Option 03">
    <p:bg>
      <p:bgPr>
        <a:solidFill>
          <a:schemeClr val="tx1"/>
        </a:solidFill>
        <a:effectLst/>
      </p:bgPr>
    </p:bg>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D7F51E2E-9137-5AEC-F2FD-1DEB64F5FF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7" name="Text Placeholder 4"/>
          <p:cNvSpPr>
            <a:spLocks noGrp="1"/>
          </p:cNvSpPr>
          <p:nvPr>
            <p:ph type="body" sz="quarter" idx="10" hasCustomPrompt="1"/>
          </p:nvPr>
        </p:nvSpPr>
        <p:spPr>
          <a:xfrm>
            <a:off x="839025" y="2590719"/>
            <a:ext cx="10393300" cy="1015663"/>
          </a:xfrm>
          <a:prstGeom prst="rect">
            <a:avLst/>
          </a:prstGeom>
        </p:spPr>
        <p:txBody>
          <a:bodyPr wrap="square" anchor="ctr">
            <a:spAutoFit/>
          </a:bodyPr>
          <a:lstStyle>
            <a:lvl1pPr>
              <a:defRPr sz="6600" b="0" cap="none" baseline="0">
                <a:solidFill>
                  <a:schemeClr val="bg1"/>
                </a:solidFill>
              </a:defRPr>
            </a:lvl1pPr>
          </a:lstStyle>
          <a:p>
            <a:pPr lvl="0"/>
            <a:r>
              <a:rPr lang="en-GB"/>
              <a:t>Thank you</a:t>
            </a:r>
          </a:p>
        </p:txBody>
      </p:sp>
      <p:pic>
        <p:nvPicPr>
          <p:cNvPr id="4" name="Graphic 3">
            <a:extLst>
              <a:ext uri="{FF2B5EF4-FFF2-40B4-BE49-F238E27FC236}">
                <a16:creationId xmlns:a16="http://schemas.microsoft.com/office/drawing/2014/main" id="{6FD5B492-E22F-F4B6-4E54-00FF56A29740}"/>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0268442" y="650876"/>
            <a:ext cx="1232678" cy="518322"/>
          </a:xfrm>
          <a:prstGeom prst="rect">
            <a:avLst/>
          </a:prstGeom>
        </p:spPr>
      </p:pic>
    </p:spTree>
    <p:extLst>
      <p:ext uri="{BB962C8B-B14F-4D97-AF65-F5344CB8AC3E}">
        <p14:creationId xmlns:p14="http://schemas.microsoft.com/office/powerpoint/2010/main" val="1221393357"/>
      </p:ext>
    </p:extLst>
  </p:cSld>
  <p:clrMapOvr>
    <a:masterClrMapping/>
  </p:clrMapOvr>
  <p:extLst>
    <p:ext uri="{DCECCB84-F9BA-43D5-87BE-67443E8EF086}">
      <p15:sldGuideLst xmlns:p15="http://schemas.microsoft.com/office/powerpoint/2012/main"/>
    </p:ext>
  </p:extLst>
</p:sldLayout>
</file>

<file path=ppt/slideLayouts/slideLayout428.xml><?xml version="1.0" encoding="utf-8"?>
<p:sldLayout xmlns:a="http://schemas.openxmlformats.org/drawingml/2006/main" xmlns:r="http://schemas.openxmlformats.org/officeDocument/2006/relationships" xmlns:p="http://schemas.openxmlformats.org/presentationml/2006/main" showMasterSp="0" preserve="1" userDrawn="1">
  <p:cSld name="2_BACK Cover_Option 03">
    <p:bg>
      <p:bgPr>
        <a:solidFill>
          <a:schemeClr val="tx1"/>
        </a:solidFill>
        <a:effectLst/>
      </p:bgPr>
    </p:bg>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6C302B1C-B129-CE3A-C6D0-46294EAB627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 y="1160463"/>
            <a:ext cx="12210044" cy="5700071"/>
          </a:xfrm>
          <a:prstGeom prst="rect">
            <a:avLst/>
          </a:prstGeom>
        </p:spPr>
      </p:pic>
      <p:sp>
        <p:nvSpPr>
          <p:cNvPr id="7" name="Text Placeholder 4"/>
          <p:cNvSpPr>
            <a:spLocks noGrp="1"/>
          </p:cNvSpPr>
          <p:nvPr>
            <p:ph type="body" sz="quarter" idx="10" hasCustomPrompt="1"/>
          </p:nvPr>
        </p:nvSpPr>
        <p:spPr>
          <a:xfrm>
            <a:off x="815975" y="792326"/>
            <a:ext cx="10393300" cy="553998"/>
          </a:xfrm>
          <a:prstGeom prst="rect">
            <a:avLst/>
          </a:prstGeom>
        </p:spPr>
        <p:txBody>
          <a:bodyPr wrap="square" anchor="ctr">
            <a:spAutoFit/>
          </a:bodyPr>
          <a:lstStyle>
            <a:lvl1pPr>
              <a:defRPr sz="3600" b="0" cap="none" baseline="0">
                <a:solidFill>
                  <a:schemeClr val="bg1"/>
                </a:solidFill>
              </a:defRPr>
            </a:lvl1pPr>
          </a:lstStyle>
          <a:p>
            <a:pPr lvl="0"/>
            <a:r>
              <a:rPr lang="en-GB"/>
              <a:t>RSM UK</a:t>
            </a:r>
          </a:p>
        </p:txBody>
      </p:sp>
      <p:pic>
        <p:nvPicPr>
          <p:cNvPr id="4" name="Graphic 3">
            <a:extLst>
              <a:ext uri="{FF2B5EF4-FFF2-40B4-BE49-F238E27FC236}">
                <a16:creationId xmlns:a16="http://schemas.microsoft.com/office/drawing/2014/main" id="{6FD5B492-E22F-F4B6-4E54-00FF56A29740}"/>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0268442" y="650876"/>
            <a:ext cx="1232678" cy="518322"/>
          </a:xfrm>
          <a:prstGeom prst="rect">
            <a:avLst/>
          </a:prstGeom>
        </p:spPr>
      </p:pic>
    </p:spTree>
    <p:extLst>
      <p:ext uri="{BB962C8B-B14F-4D97-AF65-F5344CB8AC3E}">
        <p14:creationId xmlns:p14="http://schemas.microsoft.com/office/powerpoint/2010/main" val="2858475059"/>
      </p:ext>
    </p:extLst>
  </p:cSld>
  <p:clrMapOvr>
    <a:masterClrMapping/>
  </p:clrMapOvr>
  <p:extLst>
    <p:ext uri="{DCECCB84-F9BA-43D5-87BE-67443E8EF086}">
      <p15:sldGuideLst xmlns:p15="http://schemas.microsoft.com/office/powerpoint/2012/main"/>
    </p:ext>
  </p:extLst>
</p:sldLayout>
</file>

<file path=ppt/slideLayouts/slideLayout429.xml><?xml version="1.0" encoding="utf-8"?>
<p:sldLayout xmlns:a="http://schemas.openxmlformats.org/drawingml/2006/main" xmlns:r="http://schemas.openxmlformats.org/officeDocument/2006/relationships" xmlns:p="http://schemas.openxmlformats.org/presentationml/2006/main" showMasterSp="0" preserve="1" userDrawn="1">
  <p:cSld name="3_BACK Cover_Option 03">
    <p:bg>
      <p:bgPr>
        <a:solidFill>
          <a:schemeClr val="tx1"/>
        </a:solidFill>
        <a:effectLst/>
      </p:bgPr>
    </p:bg>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6C302B1C-B129-CE3A-C6D0-46294EAB627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 y="1160463"/>
            <a:ext cx="12210044" cy="5700071"/>
          </a:xfrm>
          <a:prstGeom prst="rect">
            <a:avLst/>
          </a:prstGeom>
        </p:spPr>
      </p:pic>
      <p:sp>
        <p:nvSpPr>
          <p:cNvPr id="7" name="Text Placeholder 4"/>
          <p:cNvSpPr>
            <a:spLocks noGrp="1"/>
          </p:cNvSpPr>
          <p:nvPr>
            <p:ph type="body" sz="quarter" idx="10" hasCustomPrompt="1"/>
          </p:nvPr>
        </p:nvSpPr>
        <p:spPr>
          <a:xfrm>
            <a:off x="815975" y="788988"/>
            <a:ext cx="10393300" cy="553998"/>
          </a:xfrm>
          <a:prstGeom prst="rect">
            <a:avLst/>
          </a:prstGeom>
        </p:spPr>
        <p:txBody>
          <a:bodyPr wrap="square" anchor="ctr">
            <a:spAutoFit/>
          </a:bodyPr>
          <a:lstStyle>
            <a:lvl1pPr>
              <a:defRPr sz="3600" b="0" cap="none" baseline="0">
                <a:solidFill>
                  <a:schemeClr val="bg1"/>
                </a:solidFill>
              </a:defRPr>
            </a:lvl1pPr>
          </a:lstStyle>
          <a:p>
            <a:pPr lvl="0"/>
            <a:r>
              <a:rPr lang="en-GB"/>
              <a:t>RSM UK</a:t>
            </a:r>
          </a:p>
        </p:txBody>
      </p:sp>
      <p:pic>
        <p:nvPicPr>
          <p:cNvPr id="4" name="Graphic 3">
            <a:extLst>
              <a:ext uri="{FF2B5EF4-FFF2-40B4-BE49-F238E27FC236}">
                <a16:creationId xmlns:a16="http://schemas.microsoft.com/office/drawing/2014/main" id="{6FD5B492-E22F-F4B6-4E54-00FF56A29740}"/>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0268442" y="650876"/>
            <a:ext cx="1232678" cy="518322"/>
          </a:xfrm>
          <a:prstGeom prst="rect">
            <a:avLst/>
          </a:prstGeom>
        </p:spPr>
      </p:pic>
    </p:spTree>
    <p:extLst>
      <p:ext uri="{BB962C8B-B14F-4D97-AF65-F5344CB8AC3E}">
        <p14:creationId xmlns:p14="http://schemas.microsoft.com/office/powerpoint/2010/main" val="2412254626"/>
      </p:ext>
    </p:extLst>
  </p:cSld>
  <p:clrMapOvr>
    <a:masterClrMapping/>
  </p:clrMapOvr>
  <p:extLst>
    <p:ext uri="{DCECCB84-F9BA-43D5-87BE-67443E8EF086}">
      <p15:sldGuideLst xmlns:p15="http://schemas.microsoft.com/office/powerpoint/2012/main"/>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p:cSld name="Three point icon layout 1">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17FE8A96-3453-5634-AE67-CDAD210848EF}"/>
              </a:ext>
            </a:extLst>
          </p:cNvPr>
          <p:cNvGrpSpPr/>
          <p:nvPr/>
        </p:nvGrpSpPr>
        <p:grpSpPr>
          <a:xfrm>
            <a:off x="814558" y="1980459"/>
            <a:ext cx="3397642" cy="4175214"/>
            <a:chOff x="814558" y="1980459"/>
            <a:chExt cx="3397642" cy="3700862"/>
          </a:xfrm>
        </p:grpSpPr>
        <p:sp>
          <p:nvSpPr>
            <p:cNvPr id="5" name="Rectangle 4">
              <a:extLst>
                <a:ext uri="{FF2B5EF4-FFF2-40B4-BE49-F238E27FC236}">
                  <a16:creationId xmlns:a16="http://schemas.microsoft.com/office/drawing/2014/main" id="{53CF3174-15FC-CD3F-D148-76A971AC7602}"/>
                </a:ext>
              </a:extLst>
            </p:cNvPr>
            <p:cNvSpPr/>
            <p:nvPr/>
          </p:nvSpPr>
          <p:spPr>
            <a:xfrm>
              <a:off x="814558" y="2324588"/>
              <a:ext cx="3397642"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6" name="Rectangle 5">
              <a:extLst>
                <a:ext uri="{FF2B5EF4-FFF2-40B4-BE49-F238E27FC236}">
                  <a16:creationId xmlns:a16="http://schemas.microsoft.com/office/drawing/2014/main" id="{0DCCF64E-BF76-DAA4-8921-5D4F27850203}"/>
                </a:ext>
              </a:extLst>
            </p:cNvPr>
            <p:cNvSpPr/>
            <p:nvPr/>
          </p:nvSpPr>
          <p:spPr>
            <a:xfrm>
              <a:off x="1060703" y="1980459"/>
              <a:ext cx="2895599" cy="74015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grpSp>
        <p:nvGrpSpPr>
          <p:cNvPr id="7" name="Group 6">
            <a:extLst>
              <a:ext uri="{FF2B5EF4-FFF2-40B4-BE49-F238E27FC236}">
                <a16:creationId xmlns:a16="http://schemas.microsoft.com/office/drawing/2014/main" id="{4AC7F53C-0138-DA13-D030-5E4ADC6B0307}"/>
              </a:ext>
            </a:extLst>
          </p:cNvPr>
          <p:cNvGrpSpPr/>
          <p:nvPr/>
        </p:nvGrpSpPr>
        <p:grpSpPr>
          <a:xfrm>
            <a:off x="4416027" y="1947000"/>
            <a:ext cx="3397643" cy="4197768"/>
            <a:chOff x="4416027" y="1947000"/>
            <a:chExt cx="3397643" cy="3720854"/>
          </a:xfrm>
        </p:grpSpPr>
        <p:sp>
          <p:nvSpPr>
            <p:cNvPr id="8" name="Rectangle 7">
              <a:extLst>
                <a:ext uri="{FF2B5EF4-FFF2-40B4-BE49-F238E27FC236}">
                  <a16:creationId xmlns:a16="http://schemas.microsoft.com/office/drawing/2014/main" id="{EAC89C05-22FA-148E-0F04-035A77353659}"/>
                </a:ext>
              </a:extLst>
            </p:cNvPr>
            <p:cNvSpPr/>
            <p:nvPr/>
          </p:nvSpPr>
          <p:spPr>
            <a:xfrm>
              <a:off x="4416027" y="2311121"/>
              <a:ext cx="3397643"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11" name="Rectangle 10">
              <a:extLst>
                <a:ext uri="{FF2B5EF4-FFF2-40B4-BE49-F238E27FC236}">
                  <a16:creationId xmlns:a16="http://schemas.microsoft.com/office/drawing/2014/main" id="{D33F2233-3361-E783-FC27-2AA50BAA6A84}"/>
                </a:ext>
              </a:extLst>
            </p:cNvPr>
            <p:cNvSpPr/>
            <p:nvPr/>
          </p:nvSpPr>
          <p:spPr>
            <a:xfrm>
              <a:off x="4619174" y="1947000"/>
              <a:ext cx="2940195" cy="769813"/>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grpSp>
        <p:nvGrpSpPr>
          <p:cNvPr id="12" name="Group 11">
            <a:extLst>
              <a:ext uri="{FF2B5EF4-FFF2-40B4-BE49-F238E27FC236}">
                <a16:creationId xmlns:a16="http://schemas.microsoft.com/office/drawing/2014/main" id="{6317B45F-2729-E906-84D7-E82D49AB7CB0}"/>
              </a:ext>
            </a:extLst>
          </p:cNvPr>
          <p:cNvGrpSpPr/>
          <p:nvPr/>
        </p:nvGrpSpPr>
        <p:grpSpPr>
          <a:xfrm>
            <a:off x="8015967" y="1986970"/>
            <a:ext cx="3397642" cy="4152677"/>
            <a:chOff x="8015967" y="1986970"/>
            <a:chExt cx="3397642" cy="3680886"/>
          </a:xfrm>
        </p:grpSpPr>
        <p:sp>
          <p:nvSpPr>
            <p:cNvPr id="14" name="Rectangle 13">
              <a:extLst>
                <a:ext uri="{FF2B5EF4-FFF2-40B4-BE49-F238E27FC236}">
                  <a16:creationId xmlns:a16="http://schemas.microsoft.com/office/drawing/2014/main" id="{C2DEFBEA-FD39-A4AC-E2C7-8CBFB0118F33}"/>
                </a:ext>
              </a:extLst>
            </p:cNvPr>
            <p:cNvSpPr/>
            <p:nvPr/>
          </p:nvSpPr>
          <p:spPr>
            <a:xfrm>
              <a:off x="8015967" y="2311123"/>
              <a:ext cx="3397642"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21" name="Rectangle 20">
              <a:extLst>
                <a:ext uri="{FF2B5EF4-FFF2-40B4-BE49-F238E27FC236}">
                  <a16:creationId xmlns:a16="http://schemas.microsoft.com/office/drawing/2014/main" id="{5DBB89B3-092D-165B-8AD7-ED91B5063C20}"/>
                </a:ext>
              </a:extLst>
            </p:cNvPr>
            <p:cNvSpPr/>
            <p:nvPr/>
          </p:nvSpPr>
          <p:spPr>
            <a:xfrm>
              <a:off x="8257031" y="1986970"/>
              <a:ext cx="2874265" cy="734383"/>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Three point icon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sp>
        <p:nvSpPr>
          <p:cNvPr id="10" name="Picture Placeholder 9">
            <a:extLst>
              <a:ext uri="{FF2B5EF4-FFF2-40B4-BE49-F238E27FC236}">
                <a16:creationId xmlns:a16="http://schemas.microsoft.com/office/drawing/2014/main" id="{0AB5EAD6-11DA-3280-0071-DFFE428A557B}"/>
              </a:ext>
            </a:extLst>
          </p:cNvPr>
          <p:cNvSpPr>
            <a:spLocks noGrp="1"/>
          </p:cNvSpPr>
          <p:nvPr>
            <p:ph type="pic" sz="quarter" idx="17"/>
          </p:nvPr>
        </p:nvSpPr>
        <p:spPr>
          <a:xfrm>
            <a:off x="2135294" y="2096520"/>
            <a:ext cx="836506" cy="835025"/>
          </a:xfrm>
        </p:spPr>
        <p:txBody>
          <a:bodyPr>
            <a:normAutofit/>
          </a:bodyPr>
          <a:lstStyle>
            <a:lvl1pPr marL="0" indent="0">
              <a:buNone/>
              <a:defRPr sz="1200" b="1">
                <a:solidFill>
                  <a:schemeClr val="bg1"/>
                </a:solidFill>
              </a:defRPr>
            </a:lvl1pPr>
          </a:lstStyle>
          <a:p>
            <a:r>
              <a:rPr lang="en-US"/>
              <a:t>Click icon to add picture</a:t>
            </a:r>
          </a:p>
        </p:txBody>
      </p:sp>
      <p:sp>
        <p:nvSpPr>
          <p:cNvPr id="13" name="Picture Placeholder 9">
            <a:extLst>
              <a:ext uri="{FF2B5EF4-FFF2-40B4-BE49-F238E27FC236}">
                <a16:creationId xmlns:a16="http://schemas.microsoft.com/office/drawing/2014/main" id="{3D8C6829-204C-BF31-E2C2-47569C03D338}"/>
              </a:ext>
            </a:extLst>
          </p:cNvPr>
          <p:cNvSpPr>
            <a:spLocks noGrp="1"/>
          </p:cNvSpPr>
          <p:nvPr>
            <p:ph type="pic" sz="quarter" idx="18"/>
          </p:nvPr>
        </p:nvSpPr>
        <p:spPr>
          <a:xfrm>
            <a:off x="5687267" y="2056938"/>
            <a:ext cx="836506" cy="835025"/>
          </a:xfrm>
        </p:spPr>
        <p:txBody>
          <a:bodyPr>
            <a:normAutofit/>
          </a:bodyPr>
          <a:lstStyle>
            <a:lvl1pPr marL="0" indent="0">
              <a:buNone/>
              <a:defRPr sz="1200" b="1">
                <a:solidFill>
                  <a:schemeClr val="bg1"/>
                </a:solidFill>
              </a:defRPr>
            </a:lvl1pPr>
          </a:lstStyle>
          <a:p>
            <a:r>
              <a:rPr lang="en-US"/>
              <a:t>Click icon to add picture</a:t>
            </a:r>
          </a:p>
        </p:txBody>
      </p:sp>
      <p:sp>
        <p:nvSpPr>
          <p:cNvPr id="17" name="Picture Placeholder 9">
            <a:extLst>
              <a:ext uri="{FF2B5EF4-FFF2-40B4-BE49-F238E27FC236}">
                <a16:creationId xmlns:a16="http://schemas.microsoft.com/office/drawing/2014/main" id="{B2D103C1-C734-BBFB-2809-CAA67B83AEDB}"/>
              </a:ext>
            </a:extLst>
          </p:cNvPr>
          <p:cNvSpPr>
            <a:spLocks noGrp="1"/>
          </p:cNvSpPr>
          <p:nvPr>
            <p:ph type="pic" sz="quarter" idx="19"/>
          </p:nvPr>
        </p:nvSpPr>
        <p:spPr>
          <a:xfrm>
            <a:off x="9296535" y="2096908"/>
            <a:ext cx="836506" cy="835025"/>
          </a:xfrm>
        </p:spPr>
        <p:txBody>
          <a:bodyPr>
            <a:normAutofit/>
          </a:bodyPr>
          <a:lstStyle>
            <a:lvl1pPr marL="0" indent="0">
              <a:buNone/>
              <a:defRPr sz="1200" b="1">
                <a:solidFill>
                  <a:schemeClr val="bg1"/>
                </a:solidFill>
              </a:defRPr>
            </a:lvl1pPr>
          </a:lstStyle>
          <a:p>
            <a:r>
              <a:rPr lang="en-US"/>
              <a:t>Click icon to add picture</a:t>
            </a:r>
          </a:p>
        </p:txBody>
      </p:sp>
      <p:grpSp>
        <p:nvGrpSpPr>
          <p:cNvPr id="9" name="Group 8">
            <a:extLst>
              <a:ext uri="{FF2B5EF4-FFF2-40B4-BE49-F238E27FC236}">
                <a16:creationId xmlns:a16="http://schemas.microsoft.com/office/drawing/2014/main" id="{C062BFA5-0DDE-3908-C4C5-33244A25750D}"/>
              </a:ext>
            </a:extLst>
          </p:cNvPr>
          <p:cNvGrpSpPr/>
          <p:nvPr/>
        </p:nvGrpSpPr>
        <p:grpSpPr>
          <a:xfrm>
            <a:off x="10863102" y="309052"/>
            <a:ext cx="911847" cy="382707"/>
            <a:chOff x="7459170" y="481236"/>
            <a:chExt cx="2697427" cy="1132124"/>
          </a:xfrm>
        </p:grpSpPr>
        <p:sp>
          <p:nvSpPr>
            <p:cNvPr id="18" name="Freeform 9">
              <a:extLst>
                <a:ext uri="{FF2B5EF4-FFF2-40B4-BE49-F238E27FC236}">
                  <a16:creationId xmlns:a16="http://schemas.microsoft.com/office/drawing/2014/main" id="{7D0DB789-FF70-2471-31AA-206670957E0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9" name="Freeform 11">
              <a:extLst>
                <a:ext uri="{FF2B5EF4-FFF2-40B4-BE49-F238E27FC236}">
                  <a16:creationId xmlns:a16="http://schemas.microsoft.com/office/drawing/2014/main" id="{BB68C294-A72E-DE50-12A6-3C812819BAD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23" name="Freeform 14">
              <a:extLst>
                <a:ext uri="{FF2B5EF4-FFF2-40B4-BE49-F238E27FC236}">
                  <a16:creationId xmlns:a16="http://schemas.microsoft.com/office/drawing/2014/main" id="{C7F3AE37-DB11-50C1-FB88-C39B528DE307}"/>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4" name="Freeform 18">
              <a:extLst>
                <a:ext uri="{FF2B5EF4-FFF2-40B4-BE49-F238E27FC236}">
                  <a16:creationId xmlns:a16="http://schemas.microsoft.com/office/drawing/2014/main" id="{503E2F15-E534-8E33-0379-FDA81DC0741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5" name="Freeform 19">
              <a:extLst>
                <a:ext uri="{FF2B5EF4-FFF2-40B4-BE49-F238E27FC236}">
                  <a16:creationId xmlns:a16="http://schemas.microsoft.com/office/drawing/2014/main" id="{9503D376-A7C9-7468-0DD3-E0C5CC2EAAD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6" name="Freeform 20">
              <a:extLst>
                <a:ext uri="{FF2B5EF4-FFF2-40B4-BE49-F238E27FC236}">
                  <a16:creationId xmlns:a16="http://schemas.microsoft.com/office/drawing/2014/main" id="{39313726-5E4C-FFB3-4522-CDF2DAA7FE5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7" name="Freeform 23">
              <a:extLst>
                <a:ext uri="{FF2B5EF4-FFF2-40B4-BE49-F238E27FC236}">
                  <a16:creationId xmlns:a16="http://schemas.microsoft.com/office/drawing/2014/main" id="{F8130D5B-FA80-ED27-A5DA-940ED23FDC1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8" name="Content Placeholder 17">
            <a:extLst>
              <a:ext uri="{FF2B5EF4-FFF2-40B4-BE49-F238E27FC236}">
                <a16:creationId xmlns:a16="http://schemas.microsoft.com/office/drawing/2014/main" id="{DC4D1A3F-81F5-BB1B-F47C-07713712F540}"/>
              </a:ext>
            </a:extLst>
          </p:cNvPr>
          <p:cNvSpPr>
            <a:spLocks noGrp="1"/>
          </p:cNvSpPr>
          <p:nvPr>
            <p:ph sz="quarter" idx="20"/>
          </p:nvPr>
        </p:nvSpPr>
        <p:spPr>
          <a:xfrm>
            <a:off x="1060704" y="3200400"/>
            <a:ext cx="2895600" cy="2057400"/>
          </a:xfrm>
        </p:spPr>
        <p:txBody>
          <a:bodyPr>
            <a:normAutofit/>
          </a:bodyPr>
          <a:lstStyle>
            <a:lvl1pPr>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9" name="Content Placeholder 17">
            <a:extLst>
              <a:ext uri="{FF2B5EF4-FFF2-40B4-BE49-F238E27FC236}">
                <a16:creationId xmlns:a16="http://schemas.microsoft.com/office/drawing/2014/main" id="{259A02CD-D601-E8A9-FE91-EB7F5F470B5D}"/>
              </a:ext>
            </a:extLst>
          </p:cNvPr>
          <p:cNvSpPr>
            <a:spLocks noGrp="1"/>
          </p:cNvSpPr>
          <p:nvPr>
            <p:ph sz="quarter" idx="21"/>
          </p:nvPr>
        </p:nvSpPr>
        <p:spPr>
          <a:xfrm>
            <a:off x="4648200" y="3200400"/>
            <a:ext cx="2895600" cy="2057400"/>
          </a:xfrm>
        </p:spPr>
        <p:txBody>
          <a:bodyPr>
            <a:normAutofit/>
          </a:bodyPr>
          <a:lstStyle>
            <a:lvl1pPr>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0" name="Content Placeholder 17">
            <a:extLst>
              <a:ext uri="{FF2B5EF4-FFF2-40B4-BE49-F238E27FC236}">
                <a16:creationId xmlns:a16="http://schemas.microsoft.com/office/drawing/2014/main" id="{88DF9C5A-F4A0-8BCB-2E61-5854FE61AF49}"/>
              </a:ext>
            </a:extLst>
          </p:cNvPr>
          <p:cNvSpPr>
            <a:spLocks noGrp="1"/>
          </p:cNvSpPr>
          <p:nvPr>
            <p:ph sz="quarter" idx="22"/>
          </p:nvPr>
        </p:nvSpPr>
        <p:spPr>
          <a:xfrm>
            <a:off x="8257032" y="3200400"/>
            <a:ext cx="2895600" cy="2057400"/>
          </a:xfrm>
        </p:spPr>
        <p:txBody>
          <a:bodyPr>
            <a:normAutofit/>
          </a:bodyPr>
          <a:lstStyle>
            <a:lvl1pPr>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0" name="TextBox 19">
            <a:extLst>
              <a:ext uri="{FF2B5EF4-FFF2-40B4-BE49-F238E27FC236}">
                <a16:creationId xmlns:a16="http://schemas.microsoft.com/office/drawing/2014/main" id="{B1244F39-7288-5B91-922A-8E2FFA9CEEAF}"/>
              </a:ext>
            </a:extLst>
          </p:cNvPr>
          <p:cNvSpPr txBox="1"/>
          <p:nvPr userDrawn="1"/>
        </p:nvSpPr>
        <p:spPr>
          <a:xfrm>
            <a:off x="11221497" y="6354004"/>
            <a:ext cx="647272" cy="249494"/>
          </a:xfrm>
          <a:prstGeom prst="rect">
            <a:avLst/>
          </a:prstGeom>
          <a:noFill/>
        </p:spPr>
        <p:txBody>
          <a:bodyPr wrap="square">
            <a:spAutoFit/>
          </a:bodyPr>
          <a:lstStyle/>
          <a:p>
            <a:fld id="{D3664AF6-26E3-4378-990F-C4F4E21208D6}" type="slidenum">
              <a:rPr lang="en-US" sz="1000" smtClean="0">
                <a:solidFill>
                  <a:schemeClr val="bg2"/>
                </a:solidFill>
              </a:rPr>
              <a:pPr/>
              <a:t>‹#›</a:t>
            </a:fld>
            <a:endParaRPr lang="en-US" sz="1000">
              <a:solidFill>
                <a:schemeClr val="bg2"/>
              </a:solidFill>
            </a:endParaRPr>
          </a:p>
        </p:txBody>
      </p:sp>
    </p:spTree>
    <p:extLst>
      <p:ext uri="{BB962C8B-B14F-4D97-AF65-F5344CB8AC3E}">
        <p14:creationId xmlns:p14="http://schemas.microsoft.com/office/powerpoint/2010/main" val="3185422349"/>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showMasterSp="0" preserve="1" userDrawn="1">
  <p:cSld name="Disclaimer slide – non-marketing">
    <p:bg>
      <p:bgPr>
        <a:solidFill>
          <a:schemeClr val="tx1"/>
        </a:solidFill>
        <a:effectLst/>
      </p:bgPr>
    </p:bg>
    <p:spTree>
      <p:nvGrpSpPr>
        <p:cNvPr id="1" name=""/>
        <p:cNvGrpSpPr/>
        <p:nvPr/>
      </p:nvGrpSpPr>
      <p:grpSpPr>
        <a:xfrm>
          <a:off x="0" y="0"/>
          <a:ext cx="0" cy="0"/>
          <a:chOff x="0" y="0"/>
          <a:chExt cx="0" cy="0"/>
        </a:xfrm>
      </p:grpSpPr>
      <p:sp>
        <p:nvSpPr>
          <p:cNvPr id="2" name="DisclaimerWhite">
            <a:extLst>
              <a:ext uri="{FF2B5EF4-FFF2-40B4-BE49-F238E27FC236}">
                <a16:creationId xmlns:a16="http://schemas.microsoft.com/office/drawing/2014/main" id="{246DB496-EF31-6BCE-489B-902B0C6C802B}"/>
              </a:ext>
            </a:extLst>
          </p:cNvPr>
          <p:cNvSpPr txBox="1">
            <a:spLocks/>
          </p:cNvSpPr>
          <p:nvPr userDrawn="1">
            <p:custDataLst>
              <p:tags r:id="rId1"/>
            </p:custDataLst>
          </p:nvPr>
        </p:nvSpPr>
        <p:spPr bwMode="auto">
          <a:xfrm>
            <a:off x="815975" y="5036014"/>
            <a:ext cx="10685145" cy="1236740"/>
          </a:xfrm>
          <a:prstGeom prst="rect">
            <a:avLst/>
          </a:prstGeom>
          <a:noFill/>
          <a:ln w="9525" algn="ctr">
            <a:noFill/>
            <a:miter lim="800000"/>
            <a:headEnd/>
            <a:tailEnd/>
          </a:ln>
          <a:effectLst/>
        </p:spPr>
        <p:txBody>
          <a:bodyPr vert="horz" wrap="square" lIns="0" tIns="0" rIns="0" bIns="72000" numCol="1" anchor="b" anchorCtr="0" compatLnSpc="1">
            <a:prstTxWarp prst="textNoShape">
              <a:avLst/>
            </a:prstTxWarp>
            <a:spAutoFit/>
          </a:bodyPr>
          <a:lstStyle>
            <a:lvl1pPr marL="0" indent="0" algn="l" defTabSz="1701800" rtl="0" eaLnBrk="1" fontAlgn="base" hangingPunct="1">
              <a:lnSpc>
                <a:spcPct val="105000"/>
              </a:lnSpc>
              <a:spcBef>
                <a:spcPts val="0"/>
              </a:spcBef>
              <a:spcAft>
                <a:spcPts val="600"/>
              </a:spcAft>
              <a:buClr>
                <a:schemeClr val="tx1"/>
              </a:buClr>
              <a:buFont typeface="Wingdings 2" pitchFamily="18" charset="2"/>
              <a:buNone/>
              <a:defRPr sz="900">
                <a:solidFill>
                  <a:schemeClr val="tx1"/>
                </a:solidFill>
                <a:latin typeface="+mn-lt"/>
                <a:ea typeface="+mn-ea"/>
                <a:cs typeface="+mn-cs"/>
              </a:defRPr>
            </a:lvl1pPr>
            <a:lvl2pPr marL="182880" indent="-182880" algn="l" defTabSz="1701800" rtl="0" eaLnBrk="1" fontAlgn="base" hangingPunct="1">
              <a:lnSpc>
                <a:spcPct val="110000"/>
              </a:lnSpc>
              <a:spcBef>
                <a:spcPts val="0"/>
              </a:spcBef>
              <a:spcAft>
                <a:spcPts val="300"/>
              </a:spcAft>
              <a:buClr>
                <a:schemeClr val="tx1"/>
              </a:buClr>
              <a:buSzPct val="100000"/>
              <a:buFont typeface="Wingdings 2" pitchFamily="18" charset="2"/>
              <a:buChar char=""/>
              <a:defRPr sz="900">
                <a:solidFill>
                  <a:schemeClr val="tx1"/>
                </a:solidFill>
                <a:latin typeface="+mn-lt"/>
                <a:cs typeface="+mn-cs"/>
              </a:defRPr>
            </a:lvl2pPr>
            <a:lvl3pPr marL="32004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3pPr>
            <a:lvl4pPr marL="457200" indent="-137160" algn="l" defTabSz="1701800" rtl="0" eaLnBrk="1" fontAlgn="base" hangingPunct="1">
              <a:lnSpc>
                <a:spcPct val="110000"/>
              </a:lnSpc>
              <a:spcBef>
                <a:spcPct val="0"/>
              </a:spcBef>
              <a:spcAft>
                <a:spcPts val="300"/>
              </a:spcAft>
              <a:buClr>
                <a:schemeClr val="tx1"/>
              </a:buClr>
              <a:buFont typeface="Wingdings" panose="05000000000000000000" pitchFamily="2" charset="2"/>
              <a:buChar char="§"/>
              <a:defRPr sz="900">
                <a:solidFill>
                  <a:schemeClr val="tx1"/>
                </a:solidFill>
                <a:latin typeface="+mn-lt"/>
                <a:cs typeface="+mn-cs"/>
              </a:defRPr>
            </a:lvl4pPr>
            <a:lvl5pPr marL="59436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5pPr>
            <a:lvl6pPr marL="0" indent="0" algn="l" defTabSz="1701800" rtl="0" eaLnBrk="1" fontAlgn="base" hangingPunct="1">
              <a:lnSpc>
                <a:spcPct val="110000"/>
              </a:lnSpc>
              <a:spcBef>
                <a:spcPts val="1800"/>
              </a:spcBef>
              <a:spcAft>
                <a:spcPts val="0"/>
              </a:spcAft>
              <a:buClr>
                <a:schemeClr val="tx1"/>
              </a:buClr>
              <a:buFont typeface="Arial" pitchFamily="34" charset="0"/>
              <a:buNone/>
              <a:defRPr sz="2000">
                <a:solidFill>
                  <a:srgbClr val="002138"/>
                </a:solidFill>
                <a:latin typeface="+mn-lt"/>
                <a:cs typeface="+mn-cs"/>
              </a:defRPr>
            </a:lvl6pPr>
            <a:lvl7pPr marL="0" indent="0" algn="l" defTabSz="1701800" rtl="0" eaLnBrk="1" fontAlgn="base" hangingPunct="1">
              <a:lnSpc>
                <a:spcPct val="110000"/>
              </a:lnSpc>
              <a:spcBef>
                <a:spcPct val="0"/>
              </a:spcBef>
              <a:spcAft>
                <a:spcPts val="1200"/>
              </a:spcAft>
              <a:buClr>
                <a:schemeClr val="tx1"/>
              </a:buClr>
              <a:buFont typeface="Arial" pitchFamily="34" charset="0"/>
              <a:buNone/>
              <a:defRPr sz="1300">
                <a:solidFill>
                  <a:srgbClr val="00AEEC"/>
                </a:solidFill>
                <a:latin typeface="+mn-lt"/>
                <a:cs typeface="+mn-cs"/>
              </a:defRPr>
            </a:lvl7pPr>
            <a:lvl8pPr marL="0" indent="0" algn="l" defTabSz="1701800" rtl="0" eaLnBrk="1" fontAlgn="base" hangingPunct="1">
              <a:lnSpc>
                <a:spcPct val="110000"/>
              </a:lnSpc>
              <a:spcBef>
                <a:spcPts val="1200"/>
              </a:spcBef>
              <a:spcAft>
                <a:spcPts val="600"/>
              </a:spcAft>
              <a:buClr>
                <a:schemeClr val="tx1"/>
              </a:buClr>
              <a:buFont typeface="Arial" pitchFamily="34" charset="0"/>
              <a:buNone/>
              <a:defRPr sz="1000" b="1">
                <a:solidFill>
                  <a:schemeClr val="accent1"/>
                </a:solidFill>
                <a:latin typeface="+mn-lt"/>
                <a:cs typeface="+mn-cs"/>
              </a:defRPr>
            </a:lvl8pPr>
            <a:lvl9pPr marL="0" indent="0" algn="l" defTabSz="1701800" rtl="0" eaLnBrk="1" fontAlgn="base" hangingPunct="1">
              <a:lnSpc>
                <a:spcPct val="110000"/>
              </a:lnSpc>
              <a:spcBef>
                <a:spcPts val="600"/>
              </a:spcBef>
              <a:spcAft>
                <a:spcPts val="300"/>
              </a:spcAft>
              <a:buClr>
                <a:schemeClr val="tx1"/>
              </a:buClr>
              <a:buFont typeface="Arial" pitchFamily="34" charset="0"/>
              <a:buNone/>
              <a:defRPr sz="900" b="1">
                <a:solidFill>
                  <a:schemeClr val="tx1"/>
                </a:solidFill>
                <a:latin typeface="+mn-lt"/>
                <a:cs typeface="+mn-cs"/>
              </a:defRPr>
            </a:lvl9pPr>
          </a:lstStyle>
          <a:p>
            <a:pPr rtl="0"/>
            <a:r>
              <a:rPr lang="en-GB" sz="700" b="0" i="0" u="none" strike="noStrike" kern="1200" baseline="0">
                <a:solidFill>
                  <a:srgbClr val="FFFFFF"/>
                </a:solidFill>
                <a:latin typeface="Arial" panose="020B0604020202020204" pitchFamily="34" charset="0"/>
              </a:rPr>
              <a:t>The UK group of companies and LLPs trading as RSM is a member of the RSM network. RSM is the trading name used by the members of the RSM network. Each member of the RSM network is an independent accounting and consulting firm each of which practises in its own right. The RSM network is not itself a separate legal entity of any description in any jurisdiction. </a:t>
            </a:r>
          </a:p>
          <a:p>
            <a:pPr rtl="0"/>
            <a:r>
              <a:rPr lang="en-GB" sz="700" b="0" i="0" u="none" strike="noStrike" kern="1200" baseline="0">
                <a:solidFill>
                  <a:srgbClr val="FFFFFF"/>
                </a:solidFill>
                <a:latin typeface="Arial" panose="020B0604020202020204" pitchFamily="34" charset="0"/>
              </a:rPr>
              <a:t>The RSM network is administered by RSM International Limited, a company registered in England and Wales (company number 4040598) whose registered office is at 50 Cannon Street, London EC4N 6JJ. The brand and trademark RSM and other intellectual property rights used by members of the network are owned by RSM International Association, an association governed by article 60 et seq of the Civil Code of Switzerland whose seat is in Zug.</a:t>
            </a:r>
          </a:p>
          <a:p>
            <a:pPr rtl="0"/>
            <a:r>
              <a:rPr lang="en-GB" sz="700" b="0" i="0" u="none" strike="noStrike" kern="1200" baseline="0">
                <a:solidFill>
                  <a:srgbClr val="FFFFFF"/>
                </a:solidFill>
                <a:latin typeface="Arial" panose="020B0604020202020204" pitchFamily="34" charset="0"/>
              </a:rPr>
              <a:t>RSM UK Corporate Finance LLP, RSM UK Legal LLP, RSM UK Restructuring Advisory LLP, RSM UK Risk Assurance Services LLP, RSM UK Tax and Advisory Services LLP, RSM UK Audit LLP, RSM UK Consulting LLP and RSM UK Creditor Solutions LLP are limited liability partnerships registered in England and Wales, with registered numbers OC325347, OC402439, OC325349, OC389499, OC325348, OC325350, OC397475 and OC390886 respectively. RSM UK Employer Services Limited, RSM UK Tax and Accounting Limited and RSM UK Management Limited are registered in England and Wales with numbers 6463594, 6677561 and 3077999 respectively. RSM Northern Ireland (UK) Limited is registered in Northern Ireland at Number One Lanyon Quay, Belfast, BT1 3LG with number NI642821. All other limited companies and limited liability partnerships are registered at 6th Floor, 25 Farringdon Street, London, EC4A 4AB. The UK group of companies and LLPs trading as RSM is a member of the RSM network. RSM is the trading name used by the members of the RSM network. Each member of the RSM network is an independent accounting and consulting firm which practises in its own right. The RSM network is not itself a separate legal entity in any jurisdiction.</a:t>
            </a:r>
          </a:p>
        </p:txBody>
      </p:sp>
      <p:pic>
        <p:nvPicPr>
          <p:cNvPr id="3" name="Graphic 2">
            <a:extLst>
              <a:ext uri="{FF2B5EF4-FFF2-40B4-BE49-F238E27FC236}">
                <a16:creationId xmlns:a16="http://schemas.microsoft.com/office/drawing/2014/main" id="{52E601E8-B767-0AE7-3083-9C1B02C9B57B}"/>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0268442" y="650876"/>
            <a:ext cx="1232678" cy="518322"/>
          </a:xfrm>
          <a:prstGeom prst="rect">
            <a:avLst/>
          </a:prstGeom>
        </p:spPr>
      </p:pic>
      <p:sp>
        <p:nvSpPr>
          <p:cNvPr id="5" name="Instructions">
            <a:extLst>
              <a:ext uri="{FF2B5EF4-FFF2-40B4-BE49-F238E27FC236}">
                <a16:creationId xmlns:a16="http://schemas.microsoft.com/office/drawing/2014/main" id="{3CFDD514-1B5A-5B15-F742-EA9D8F1A7929}"/>
              </a:ext>
            </a:extLst>
          </p:cNvPr>
          <p:cNvSpPr/>
          <p:nvPr userDrawn="1">
            <p:custDataLst>
              <p:tags r:id="rId2"/>
            </p:custDataLst>
          </p:nvPr>
        </p:nvSpPr>
        <p:spPr>
          <a:xfrm>
            <a:off x="7236114" y="-650932"/>
            <a:ext cx="4912638" cy="650932"/>
          </a:xfrm>
          <a:prstGeom prst="rect">
            <a:avLst/>
          </a:prstGeom>
          <a:solidFill>
            <a:srgbClr val="FFFFFF"/>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t">
            <a:noAutofit/>
          </a:bodyPr>
          <a:lstStyle/>
          <a:p>
            <a:r>
              <a:rPr lang="en-GB" sz="1200">
                <a:solidFill>
                  <a:srgbClr val="E40046"/>
                </a:solidFill>
              </a:rPr>
              <a:t>This slide contains the disclaimer for </a:t>
            </a:r>
            <a:r>
              <a:rPr lang="en-GB" sz="1200" b="1">
                <a:solidFill>
                  <a:srgbClr val="E40046"/>
                </a:solidFill>
              </a:rPr>
              <a:t>non- Marketing</a:t>
            </a:r>
            <a:r>
              <a:rPr lang="en-GB" sz="1200">
                <a:solidFill>
                  <a:srgbClr val="E40046"/>
                </a:solidFill>
              </a:rPr>
              <a:t> presentations.</a:t>
            </a:r>
          </a:p>
          <a:p>
            <a:pPr marL="171450" indent="-171450">
              <a:buFont typeface="Arial" panose="020B0604020202020204" pitchFamily="34" charset="0"/>
              <a:buChar char="•"/>
            </a:pPr>
            <a:r>
              <a:rPr lang="en-GB" sz="1200">
                <a:solidFill>
                  <a:srgbClr val="E40046"/>
                </a:solidFill>
              </a:rPr>
              <a:t>Delete this slide if not required</a:t>
            </a:r>
          </a:p>
          <a:p>
            <a:pPr marL="171450" indent="-171450">
              <a:buFont typeface="Arial" panose="020B0604020202020204" pitchFamily="34" charset="0"/>
              <a:buChar char="•"/>
            </a:pPr>
            <a:r>
              <a:rPr lang="en-GB" sz="1200">
                <a:solidFill>
                  <a:srgbClr val="E40046"/>
                </a:solidFill>
              </a:rPr>
              <a:t>Reinsert from Layouts if necessary</a:t>
            </a:r>
          </a:p>
        </p:txBody>
      </p:sp>
    </p:spTree>
    <p:extLst>
      <p:ext uri="{BB962C8B-B14F-4D97-AF65-F5344CB8AC3E}">
        <p14:creationId xmlns:p14="http://schemas.microsoft.com/office/powerpoint/2010/main" val="326357326"/>
      </p:ext>
    </p:extLst>
  </p:cSld>
  <p:clrMapOvr>
    <a:masterClrMapping/>
  </p:clrMapOvr>
  <p:extLst>
    <p:ext uri="{DCECCB84-F9BA-43D5-87BE-67443E8EF086}">
      <p15:sldGuideLst xmlns:p15="http://schemas.microsoft.com/office/powerpoint/2012/main"/>
    </p:ext>
  </p:extLst>
</p:sldLayout>
</file>

<file path=ppt/slideLayouts/slideLayout431.xml><?xml version="1.0" encoding="utf-8"?>
<p:sldLayout xmlns:a="http://schemas.openxmlformats.org/drawingml/2006/main" xmlns:r="http://schemas.openxmlformats.org/officeDocument/2006/relationships" xmlns:p="http://schemas.openxmlformats.org/presentationml/2006/main" showMasterSp="0" preserve="1" userDrawn="1">
  <p:cSld name="Disclaimer slide – marketing">
    <p:bg>
      <p:bgPr>
        <a:solidFill>
          <a:schemeClr val="tx1"/>
        </a:solidFill>
        <a:effectLst/>
      </p:bgPr>
    </p:bg>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52E601E8-B767-0AE7-3083-9C1B02C9B57B}"/>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0268442" y="650876"/>
            <a:ext cx="1232678" cy="518322"/>
          </a:xfrm>
          <a:prstGeom prst="rect">
            <a:avLst/>
          </a:prstGeom>
        </p:spPr>
      </p:pic>
      <p:sp>
        <p:nvSpPr>
          <p:cNvPr id="4" name="Marketing disclaimer">
            <a:extLst>
              <a:ext uri="{FF2B5EF4-FFF2-40B4-BE49-F238E27FC236}">
                <a16:creationId xmlns:a16="http://schemas.microsoft.com/office/drawing/2014/main" id="{957ECB3C-3145-704C-E170-D1825B622270}"/>
              </a:ext>
            </a:extLst>
          </p:cNvPr>
          <p:cNvSpPr txBox="1">
            <a:spLocks/>
          </p:cNvSpPr>
          <p:nvPr userDrawn="1">
            <p:custDataLst>
              <p:tags r:id="rId1"/>
            </p:custDataLst>
          </p:nvPr>
        </p:nvSpPr>
        <p:spPr bwMode="auto">
          <a:xfrm>
            <a:off x="815974" y="4995270"/>
            <a:ext cx="10620375" cy="1272903"/>
          </a:xfrm>
          <a:prstGeom prst="rect">
            <a:avLst/>
          </a:prstGeom>
          <a:noFill/>
          <a:ln w="9525" algn="ctr">
            <a:noFill/>
            <a:miter lim="800000"/>
            <a:headEnd/>
            <a:tailEnd/>
          </a:ln>
          <a:effectLst/>
        </p:spPr>
        <p:txBody>
          <a:bodyPr vert="horz" wrap="square" lIns="0" tIns="0" rIns="0" bIns="72000" numCol="1" anchor="b" anchorCtr="0" compatLnSpc="1">
            <a:prstTxWarp prst="textNoShape">
              <a:avLst/>
            </a:prstTxWarp>
            <a:spAutoFit/>
          </a:bodyPr>
          <a:lstStyle>
            <a:lvl1pPr marL="0" indent="0" algn="l" defTabSz="1701800" rtl="0" eaLnBrk="1" fontAlgn="base" hangingPunct="1">
              <a:lnSpc>
                <a:spcPct val="105000"/>
              </a:lnSpc>
              <a:spcBef>
                <a:spcPts val="0"/>
              </a:spcBef>
              <a:spcAft>
                <a:spcPts val="600"/>
              </a:spcAft>
              <a:buClr>
                <a:schemeClr val="tx1"/>
              </a:buClr>
              <a:buFont typeface="Wingdings 2" pitchFamily="18" charset="2"/>
              <a:buNone/>
              <a:defRPr sz="900">
                <a:solidFill>
                  <a:schemeClr val="tx1"/>
                </a:solidFill>
                <a:latin typeface="+mn-lt"/>
                <a:ea typeface="+mn-ea"/>
                <a:cs typeface="+mn-cs"/>
              </a:defRPr>
            </a:lvl1pPr>
            <a:lvl2pPr marL="182880" indent="-182880" algn="l" defTabSz="1701800" rtl="0" eaLnBrk="1" fontAlgn="base" hangingPunct="1">
              <a:lnSpc>
                <a:spcPct val="110000"/>
              </a:lnSpc>
              <a:spcBef>
                <a:spcPts val="0"/>
              </a:spcBef>
              <a:spcAft>
                <a:spcPts val="300"/>
              </a:spcAft>
              <a:buClr>
                <a:schemeClr val="tx1"/>
              </a:buClr>
              <a:buSzPct val="100000"/>
              <a:buFont typeface="Wingdings 2" pitchFamily="18" charset="2"/>
              <a:buChar char=""/>
              <a:defRPr sz="900">
                <a:solidFill>
                  <a:schemeClr val="tx1"/>
                </a:solidFill>
                <a:latin typeface="+mn-lt"/>
                <a:cs typeface="+mn-cs"/>
              </a:defRPr>
            </a:lvl2pPr>
            <a:lvl3pPr marL="32004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3pPr>
            <a:lvl4pPr marL="457200" indent="-137160" algn="l" defTabSz="1701800" rtl="0" eaLnBrk="1" fontAlgn="base" hangingPunct="1">
              <a:lnSpc>
                <a:spcPct val="110000"/>
              </a:lnSpc>
              <a:spcBef>
                <a:spcPct val="0"/>
              </a:spcBef>
              <a:spcAft>
                <a:spcPts val="300"/>
              </a:spcAft>
              <a:buClr>
                <a:schemeClr val="tx1"/>
              </a:buClr>
              <a:buFont typeface="Wingdings" panose="05000000000000000000" pitchFamily="2" charset="2"/>
              <a:buChar char="§"/>
              <a:defRPr sz="900">
                <a:solidFill>
                  <a:schemeClr val="tx1"/>
                </a:solidFill>
                <a:latin typeface="+mn-lt"/>
                <a:cs typeface="+mn-cs"/>
              </a:defRPr>
            </a:lvl4pPr>
            <a:lvl5pPr marL="59436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5pPr>
            <a:lvl6pPr marL="0" indent="0" algn="l" defTabSz="1701800" rtl="0" eaLnBrk="1" fontAlgn="base" hangingPunct="1">
              <a:lnSpc>
                <a:spcPct val="110000"/>
              </a:lnSpc>
              <a:spcBef>
                <a:spcPts val="1800"/>
              </a:spcBef>
              <a:spcAft>
                <a:spcPts val="0"/>
              </a:spcAft>
              <a:buClr>
                <a:schemeClr val="tx1"/>
              </a:buClr>
              <a:buFont typeface="Arial" pitchFamily="34" charset="0"/>
              <a:buNone/>
              <a:defRPr sz="2000">
                <a:solidFill>
                  <a:srgbClr val="002138"/>
                </a:solidFill>
                <a:latin typeface="+mn-lt"/>
                <a:cs typeface="+mn-cs"/>
              </a:defRPr>
            </a:lvl6pPr>
            <a:lvl7pPr marL="0" indent="0" algn="l" defTabSz="1701800" rtl="0" eaLnBrk="1" fontAlgn="base" hangingPunct="1">
              <a:lnSpc>
                <a:spcPct val="110000"/>
              </a:lnSpc>
              <a:spcBef>
                <a:spcPct val="0"/>
              </a:spcBef>
              <a:spcAft>
                <a:spcPts val="1200"/>
              </a:spcAft>
              <a:buClr>
                <a:schemeClr val="tx1"/>
              </a:buClr>
              <a:buFont typeface="Arial" pitchFamily="34" charset="0"/>
              <a:buNone/>
              <a:defRPr sz="1300">
                <a:solidFill>
                  <a:srgbClr val="00AEEC"/>
                </a:solidFill>
                <a:latin typeface="+mn-lt"/>
                <a:cs typeface="+mn-cs"/>
              </a:defRPr>
            </a:lvl7pPr>
            <a:lvl8pPr marL="0" indent="0" algn="l" defTabSz="1701800" rtl="0" eaLnBrk="1" fontAlgn="base" hangingPunct="1">
              <a:lnSpc>
                <a:spcPct val="110000"/>
              </a:lnSpc>
              <a:spcBef>
                <a:spcPts val="1200"/>
              </a:spcBef>
              <a:spcAft>
                <a:spcPts val="600"/>
              </a:spcAft>
              <a:buClr>
                <a:schemeClr val="tx1"/>
              </a:buClr>
              <a:buFont typeface="Arial" pitchFamily="34" charset="0"/>
              <a:buNone/>
              <a:defRPr sz="1000" b="1">
                <a:solidFill>
                  <a:schemeClr val="accent1"/>
                </a:solidFill>
                <a:latin typeface="+mn-lt"/>
                <a:cs typeface="+mn-cs"/>
              </a:defRPr>
            </a:lvl8pPr>
            <a:lvl9pPr marL="0" indent="0" algn="l" defTabSz="1701800" rtl="0" eaLnBrk="1" fontAlgn="base" hangingPunct="1">
              <a:lnSpc>
                <a:spcPct val="110000"/>
              </a:lnSpc>
              <a:spcBef>
                <a:spcPts val="600"/>
              </a:spcBef>
              <a:spcAft>
                <a:spcPts val="300"/>
              </a:spcAft>
              <a:buClr>
                <a:schemeClr val="tx1"/>
              </a:buClr>
              <a:buFont typeface="Arial" pitchFamily="34" charset="0"/>
              <a:buNone/>
              <a:defRPr sz="900" b="1">
                <a:solidFill>
                  <a:schemeClr val="tx1"/>
                </a:solidFill>
                <a:latin typeface="+mn-lt"/>
                <a:cs typeface="+mn-cs"/>
              </a:defRPr>
            </a:lvl9pPr>
          </a:lstStyle>
          <a:p>
            <a:pPr rtl="0"/>
            <a:r>
              <a:rPr lang="en-GB" sz="700" b="0" i="0" u="none" strike="noStrike" kern="1200" baseline="0">
                <a:solidFill>
                  <a:schemeClr val="bg1"/>
                </a:solidFill>
                <a:latin typeface="Arial" panose="020B0604020202020204" pitchFamily="34" charset="0"/>
              </a:rPr>
              <a:t>The UK group of companies and LLPs trading as RSM is a member of the RSM network. RSM is the trading name used by the members of the RSM network. Each member of the RSM network is an independent accounting and consulting firm each of which practises in its own right. The RSM network is not itself a separate legal entity of any description in any jurisdiction. The RSM network is administered by RSM International Limited, a company registered in England and Wales (company number 4040598) whose registered office is at 50 Cannon Street, London EC4N 6JJ. The brand and trademark RSM and other intellectual property rights used by members of the network are owned by RSM International Association, an association governed by article 60 et seq of the Civil Code of Switzerland whose seat is in Zug.</a:t>
            </a:r>
          </a:p>
          <a:p>
            <a:pPr rtl="0"/>
            <a:r>
              <a:rPr lang="en-GB" sz="700" b="0" i="0" u="none" strike="noStrike" kern="1200" baseline="0">
                <a:solidFill>
                  <a:schemeClr val="bg1"/>
                </a:solidFill>
                <a:latin typeface="Arial" panose="020B0604020202020204" pitchFamily="34" charset="0"/>
              </a:rPr>
              <a:t>RSM UK Corporate Finance LLP, RSM UK Restructuring Advisory LLP, RSM UK Risk Assurance Services LLP, RSM UK Tax and Advisory Services LLP, RSM UK Audit LLP, RSM UK Consulting LLP, RSM Northern Ireland (UK) Limited and RSM UK Tax and Accounting Limited are not authorised under the Financial Services and Markets Act 2000 but we are able in certain circumstances to offer a limited range of investment services because we are licensed by the Institute of Chartered Accountants in England and Wales. We can provide these investment services if they are an incidental part of the professional services we have been engaged to provide. RSM UK Legal LLP is authorised and regulated by the Solicitors Regulation Authority, reference number 626317, to undertake reserved and non-reserved legal activities. It is not authorised under the Financial Services and Markets Act 2000 but is able in certain circumstances to offer a limited range of investment services because it is authorised and regulated by the Solicitors Regulation Authority and may provide investment services if they are an incidental part of the professional services that it has been engaged to provide. Whilst every effort has been made to ensure accuracy, information contained in this communication may not be comprehensive and recipients should not act upon it without seeking professional advice.</a:t>
            </a:r>
          </a:p>
        </p:txBody>
      </p:sp>
      <p:sp>
        <p:nvSpPr>
          <p:cNvPr id="5" name="Instructions">
            <a:extLst>
              <a:ext uri="{FF2B5EF4-FFF2-40B4-BE49-F238E27FC236}">
                <a16:creationId xmlns:a16="http://schemas.microsoft.com/office/drawing/2014/main" id="{8E1D85CF-B520-D396-03F9-B71362372C48}"/>
              </a:ext>
            </a:extLst>
          </p:cNvPr>
          <p:cNvSpPr/>
          <p:nvPr userDrawn="1">
            <p:custDataLst>
              <p:tags r:id="rId2"/>
            </p:custDataLst>
          </p:nvPr>
        </p:nvSpPr>
        <p:spPr>
          <a:xfrm>
            <a:off x="7525524" y="-650932"/>
            <a:ext cx="4666476" cy="650932"/>
          </a:xfrm>
          <a:prstGeom prst="rect">
            <a:avLst/>
          </a:prstGeom>
          <a:solidFill>
            <a:srgbClr val="FFFFFF"/>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t">
            <a:noAutofit/>
          </a:bodyPr>
          <a:lstStyle/>
          <a:p>
            <a:r>
              <a:rPr lang="en-GB" sz="1200">
                <a:solidFill>
                  <a:srgbClr val="E40046"/>
                </a:solidFill>
              </a:rPr>
              <a:t>This slide contains the disclaimer for </a:t>
            </a:r>
            <a:r>
              <a:rPr lang="en-GB" sz="1200" b="1">
                <a:solidFill>
                  <a:srgbClr val="E40046"/>
                </a:solidFill>
              </a:rPr>
              <a:t>Marketing</a:t>
            </a:r>
            <a:r>
              <a:rPr lang="en-GB" sz="1200">
                <a:solidFill>
                  <a:srgbClr val="E40046"/>
                </a:solidFill>
              </a:rPr>
              <a:t> presentations.</a:t>
            </a:r>
          </a:p>
          <a:p>
            <a:pPr marL="171450" indent="-171450">
              <a:buFont typeface="Arial" panose="020B0604020202020204" pitchFamily="34" charset="0"/>
              <a:buChar char="•"/>
            </a:pPr>
            <a:r>
              <a:rPr lang="en-GB" sz="1200">
                <a:solidFill>
                  <a:srgbClr val="E40046"/>
                </a:solidFill>
              </a:rPr>
              <a:t>Delete this slide if not required</a:t>
            </a:r>
          </a:p>
          <a:p>
            <a:pPr marL="171450" indent="-171450">
              <a:buFont typeface="Arial" panose="020B0604020202020204" pitchFamily="34" charset="0"/>
              <a:buChar char="•"/>
            </a:pPr>
            <a:r>
              <a:rPr lang="en-GB" sz="1200">
                <a:solidFill>
                  <a:srgbClr val="E40046"/>
                </a:solidFill>
              </a:rPr>
              <a:t>Reinsert from Layouts if necessary</a:t>
            </a:r>
          </a:p>
        </p:txBody>
      </p:sp>
    </p:spTree>
    <p:extLst>
      <p:ext uri="{BB962C8B-B14F-4D97-AF65-F5344CB8AC3E}">
        <p14:creationId xmlns:p14="http://schemas.microsoft.com/office/powerpoint/2010/main" val="2790852135"/>
      </p:ext>
    </p:extLst>
  </p:cSld>
  <p:clrMapOvr>
    <a:masterClrMapping/>
  </p:clrMapOvr>
  <p:extLst>
    <p:ext uri="{DCECCB84-F9BA-43D5-87BE-67443E8EF086}">
      <p15:sldGuideLst xmlns:p15="http://schemas.microsoft.com/office/powerpoint/2012/main"/>
    </p:ext>
  </p:extLst>
</p:sldLayout>
</file>

<file path=ppt/slideLayouts/slideLayout432.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553FDD9E-0240-916C-6114-F547B128D9E8}"/>
              </a:ext>
            </a:extLst>
          </p:cNvPr>
          <p:cNvGrpSpPr/>
          <p:nvPr userDrawn="1"/>
        </p:nvGrpSpPr>
        <p:grpSpPr>
          <a:xfrm>
            <a:off x="813893" y="849313"/>
            <a:ext cx="10624539" cy="5351462"/>
            <a:chOff x="813893" y="189054"/>
            <a:chExt cx="10624539" cy="6858000"/>
          </a:xfrm>
        </p:grpSpPr>
        <p:grpSp>
          <p:nvGrpSpPr>
            <p:cNvPr id="5" name="Group 4">
              <a:extLst>
                <a:ext uri="{FF2B5EF4-FFF2-40B4-BE49-F238E27FC236}">
                  <a16:creationId xmlns:a16="http://schemas.microsoft.com/office/drawing/2014/main" id="{2679E0AA-C61C-73E5-E135-7AF6AE5F1CAC}"/>
                </a:ext>
              </a:extLst>
            </p:cNvPr>
            <p:cNvGrpSpPr/>
            <p:nvPr userDrawn="1"/>
          </p:nvGrpSpPr>
          <p:grpSpPr>
            <a:xfrm>
              <a:off x="813893" y="189054"/>
              <a:ext cx="5221782" cy="6858000"/>
              <a:chOff x="813893" y="189054"/>
              <a:chExt cx="5221782" cy="6858000"/>
            </a:xfrm>
          </p:grpSpPr>
          <p:sp>
            <p:nvSpPr>
              <p:cNvPr id="13" name="Rectangle 12">
                <a:extLst>
                  <a:ext uri="{FF2B5EF4-FFF2-40B4-BE49-F238E27FC236}">
                    <a16:creationId xmlns:a16="http://schemas.microsoft.com/office/drawing/2014/main" id="{F6942CDA-8C59-3EBC-D222-432850BFCE31}"/>
                  </a:ext>
                </a:extLst>
              </p:cNvPr>
              <p:cNvSpPr/>
              <p:nvPr userDrawn="1"/>
            </p:nvSpPr>
            <p:spPr>
              <a:xfrm>
                <a:off x="5316537" y="189054"/>
                <a:ext cx="719138" cy="6858000"/>
              </a:xfrm>
              <a:prstGeom prst="rect">
                <a:avLst/>
              </a:prstGeom>
              <a:solidFill>
                <a:srgbClr val="CFD0D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b="1">
                  <a:solidFill>
                    <a:schemeClr val="bg1">
                      <a:lumMod val="95000"/>
                    </a:schemeClr>
                  </a:solidFill>
                </a:endParaRPr>
              </a:p>
            </p:txBody>
          </p:sp>
          <p:sp>
            <p:nvSpPr>
              <p:cNvPr id="14" name="Rectangle 13">
                <a:extLst>
                  <a:ext uri="{FF2B5EF4-FFF2-40B4-BE49-F238E27FC236}">
                    <a16:creationId xmlns:a16="http://schemas.microsoft.com/office/drawing/2014/main" id="{81E0493B-4EC7-E2F2-F36B-BCA24F391094}"/>
                  </a:ext>
                </a:extLst>
              </p:cNvPr>
              <p:cNvSpPr/>
              <p:nvPr userDrawn="1"/>
            </p:nvSpPr>
            <p:spPr>
              <a:xfrm>
                <a:off x="4416425" y="189054"/>
                <a:ext cx="719138" cy="6858000"/>
              </a:xfrm>
              <a:prstGeom prst="rect">
                <a:avLst/>
              </a:prstGeom>
              <a:solidFill>
                <a:srgbClr val="CFD0D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b="1">
                  <a:solidFill>
                    <a:schemeClr val="bg1">
                      <a:lumMod val="95000"/>
                    </a:schemeClr>
                  </a:solidFill>
                </a:endParaRPr>
              </a:p>
            </p:txBody>
          </p:sp>
          <p:sp>
            <p:nvSpPr>
              <p:cNvPr id="15" name="Rectangle 14">
                <a:extLst>
                  <a:ext uri="{FF2B5EF4-FFF2-40B4-BE49-F238E27FC236}">
                    <a16:creationId xmlns:a16="http://schemas.microsoft.com/office/drawing/2014/main" id="{961E4B17-825C-B88C-0434-97BB35AC1BD7}"/>
                  </a:ext>
                </a:extLst>
              </p:cNvPr>
              <p:cNvSpPr/>
              <p:nvPr userDrawn="1"/>
            </p:nvSpPr>
            <p:spPr>
              <a:xfrm>
                <a:off x="3516312" y="189054"/>
                <a:ext cx="719138" cy="6858000"/>
              </a:xfrm>
              <a:prstGeom prst="rect">
                <a:avLst/>
              </a:prstGeom>
              <a:solidFill>
                <a:srgbClr val="CFD0D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b="1">
                  <a:solidFill>
                    <a:schemeClr val="bg1">
                      <a:lumMod val="95000"/>
                    </a:schemeClr>
                  </a:solidFill>
                </a:endParaRPr>
              </a:p>
            </p:txBody>
          </p:sp>
          <p:sp>
            <p:nvSpPr>
              <p:cNvPr id="16" name="Rectangle 15">
                <a:extLst>
                  <a:ext uri="{FF2B5EF4-FFF2-40B4-BE49-F238E27FC236}">
                    <a16:creationId xmlns:a16="http://schemas.microsoft.com/office/drawing/2014/main" id="{35A246AB-34B3-B892-52FF-952A25F4134D}"/>
                  </a:ext>
                </a:extLst>
              </p:cNvPr>
              <p:cNvSpPr/>
              <p:nvPr userDrawn="1"/>
            </p:nvSpPr>
            <p:spPr>
              <a:xfrm>
                <a:off x="2615506" y="189054"/>
                <a:ext cx="719138" cy="6858000"/>
              </a:xfrm>
              <a:prstGeom prst="rect">
                <a:avLst/>
              </a:prstGeom>
              <a:solidFill>
                <a:srgbClr val="CFD0D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b="1">
                  <a:solidFill>
                    <a:schemeClr val="bg1">
                      <a:lumMod val="95000"/>
                    </a:schemeClr>
                  </a:solidFill>
                </a:endParaRPr>
              </a:p>
            </p:txBody>
          </p:sp>
          <p:sp>
            <p:nvSpPr>
              <p:cNvPr id="28" name="Rectangle 27">
                <a:extLst>
                  <a:ext uri="{FF2B5EF4-FFF2-40B4-BE49-F238E27FC236}">
                    <a16:creationId xmlns:a16="http://schemas.microsoft.com/office/drawing/2014/main" id="{A41085A2-A947-799E-0627-627E8CF34F51}"/>
                  </a:ext>
                </a:extLst>
              </p:cNvPr>
              <p:cNvSpPr/>
              <p:nvPr userDrawn="1"/>
            </p:nvSpPr>
            <p:spPr>
              <a:xfrm>
                <a:off x="1714700" y="189054"/>
                <a:ext cx="719138" cy="6858000"/>
              </a:xfrm>
              <a:prstGeom prst="rect">
                <a:avLst/>
              </a:prstGeom>
              <a:solidFill>
                <a:srgbClr val="CFD0D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b="1">
                  <a:solidFill>
                    <a:schemeClr val="bg1">
                      <a:lumMod val="95000"/>
                    </a:schemeClr>
                  </a:solidFill>
                </a:endParaRPr>
              </a:p>
            </p:txBody>
          </p:sp>
          <p:sp>
            <p:nvSpPr>
              <p:cNvPr id="29" name="Rectangle 28">
                <a:extLst>
                  <a:ext uri="{FF2B5EF4-FFF2-40B4-BE49-F238E27FC236}">
                    <a16:creationId xmlns:a16="http://schemas.microsoft.com/office/drawing/2014/main" id="{E354E8EC-3D86-198D-24DD-632BF6B4DBBE}"/>
                  </a:ext>
                </a:extLst>
              </p:cNvPr>
              <p:cNvSpPr/>
              <p:nvPr userDrawn="1"/>
            </p:nvSpPr>
            <p:spPr>
              <a:xfrm>
                <a:off x="813893" y="189054"/>
                <a:ext cx="719139" cy="6858000"/>
              </a:xfrm>
              <a:prstGeom prst="rect">
                <a:avLst/>
              </a:prstGeom>
              <a:solidFill>
                <a:srgbClr val="CFD0D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b="1">
                  <a:solidFill>
                    <a:schemeClr val="bg1">
                      <a:lumMod val="95000"/>
                    </a:schemeClr>
                  </a:solidFill>
                </a:endParaRPr>
              </a:p>
            </p:txBody>
          </p:sp>
        </p:grpSp>
        <p:grpSp>
          <p:nvGrpSpPr>
            <p:cNvPr id="6" name="Group 5">
              <a:extLst>
                <a:ext uri="{FF2B5EF4-FFF2-40B4-BE49-F238E27FC236}">
                  <a16:creationId xmlns:a16="http://schemas.microsoft.com/office/drawing/2014/main" id="{605CC708-B0BB-BB81-B605-0E322CDA575E}"/>
                </a:ext>
              </a:extLst>
            </p:cNvPr>
            <p:cNvGrpSpPr/>
            <p:nvPr userDrawn="1"/>
          </p:nvGrpSpPr>
          <p:grpSpPr>
            <a:xfrm>
              <a:off x="6216650" y="189054"/>
              <a:ext cx="5221782" cy="6858000"/>
              <a:chOff x="813893" y="189054"/>
              <a:chExt cx="5221782" cy="6858000"/>
            </a:xfrm>
          </p:grpSpPr>
          <p:sp>
            <p:nvSpPr>
              <p:cNvPr id="7" name="Rectangle 6">
                <a:extLst>
                  <a:ext uri="{FF2B5EF4-FFF2-40B4-BE49-F238E27FC236}">
                    <a16:creationId xmlns:a16="http://schemas.microsoft.com/office/drawing/2014/main" id="{33F2C2DF-561D-008F-22A5-FAF0554D4EF0}"/>
                  </a:ext>
                </a:extLst>
              </p:cNvPr>
              <p:cNvSpPr/>
              <p:nvPr userDrawn="1"/>
            </p:nvSpPr>
            <p:spPr>
              <a:xfrm>
                <a:off x="5316537" y="189054"/>
                <a:ext cx="719138" cy="6858000"/>
              </a:xfrm>
              <a:prstGeom prst="rect">
                <a:avLst/>
              </a:prstGeom>
              <a:solidFill>
                <a:srgbClr val="CFD0D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b="1">
                  <a:solidFill>
                    <a:schemeClr val="bg1">
                      <a:lumMod val="95000"/>
                    </a:schemeClr>
                  </a:solidFill>
                </a:endParaRPr>
              </a:p>
            </p:txBody>
          </p:sp>
          <p:sp>
            <p:nvSpPr>
              <p:cNvPr id="8" name="Rectangle 7">
                <a:extLst>
                  <a:ext uri="{FF2B5EF4-FFF2-40B4-BE49-F238E27FC236}">
                    <a16:creationId xmlns:a16="http://schemas.microsoft.com/office/drawing/2014/main" id="{60B80983-E9C0-F395-C686-DDF15F3ED445}"/>
                  </a:ext>
                </a:extLst>
              </p:cNvPr>
              <p:cNvSpPr/>
              <p:nvPr userDrawn="1"/>
            </p:nvSpPr>
            <p:spPr>
              <a:xfrm>
                <a:off x="4416425" y="189054"/>
                <a:ext cx="719138" cy="6858000"/>
              </a:xfrm>
              <a:prstGeom prst="rect">
                <a:avLst/>
              </a:prstGeom>
              <a:solidFill>
                <a:srgbClr val="CFD0D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b="1">
                  <a:solidFill>
                    <a:schemeClr val="bg1">
                      <a:lumMod val="95000"/>
                    </a:schemeClr>
                  </a:solidFill>
                </a:endParaRPr>
              </a:p>
            </p:txBody>
          </p:sp>
          <p:sp>
            <p:nvSpPr>
              <p:cNvPr id="9" name="Rectangle 8">
                <a:extLst>
                  <a:ext uri="{FF2B5EF4-FFF2-40B4-BE49-F238E27FC236}">
                    <a16:creationId xmlns:a16="http://schemas.microsoft.com/office/drawing/2014/main" id="{2E22F8A7-F333-655F-575F-F13ECA824547}"/>
                  </a:ext>
                </a:extLst>
              </p:cNvPr>
              <p:cNvSpPr/>
              <p:nvPr userDrawn="1"/>
            </p:nvSpPr>
            <p:spPr>
              <a:xfrm>
                <a:off x="3516312" y="189054"/>
                <a:ext cx="719138" cy="6858000"/>
              </a:xfrm>
              <a:prstGeom prst="rect">
                <a:avLst/>
              </a:prstGeom>
              <a:solidFill>
                <a:srgbClr val="CFD0D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b="1">
                  <a:solidFill>
                    <a:schemeClr val="bg1">
                      <a:lumMod val="95000"/>
                    </a:schemeClr>
                  </a:solidFill>
                </a:endParaRPr>
              </a:p>
            </p:txBody>
          </p:sp>
          <p:sp>
            <p:nvSpPr>
              <p:cNvPr id="10" name="Rectangle 9">
                <a:extLst>
                  <a:ext uri="{FF2B5EF4-FFF2-40B4-BE49-F238E27FC236}">
                    <a16:creationId xmlns:a16="http://schemas.microsoft.com/office/drawing/2014/main" id="{9C074924-1882-5ED3-FAB1-76F3D06BF523}"/>
                  </a:ext>
                </a:extLst>
              </p:cNvPr>
              <p:cNvSpPr/>
              <p:nvPr userDrawn="1"/>
            </p:nvSpPr>
            <p:spPr>
              <a:xfrm>
                <a:off x="2615506" y="189054"/>
                <a:ext cx="719138" cy="6858000"/>
              </a:xfrm>
              <a:prstGeom prst="rect">
                <a:avLst/>
              </a:prstGeom>
              <a:solidFill>
                <a:srgbClr val="CFD0D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b="1">
                  <a:solidFill>
                    <a:schemeClr val="bg1">
                      <a:lumMod val="95000"/>
                    </a:schemeClr>
                  </a:solidFill>
                </a:endParaRPr>
              </a:p>
            </p:txBody>
          </p:sp>
          <p:sp>
            <p:nvSpPr>
              <p:cNvPr id="11" name="Rectangle 10">
                <a:extLst>
                  <a:ext uri="{FF2B5EF4-FFF2-40B4-BE49-F238E27FC236}">
                    <a16:creationId xmlns:a16="http://schemas.microsoft.com/office/drawing/2014/main" id="{254F941B-5952-699E-B2DF-0ECE9DB7E938}"/>
                  </a:ext>
                </a:extLst>
              </p:cNvPr>
              <p:cNvSpPr/>
              <p:nvPr userDrawn="1"/>
            </p:nvSpPr>
            <p:spPr>
              <a:xfrm>
                <a:off x="1714700" y="189054"/>
                <a:ext cx="719138" cy="6858000"/>
              </a:xfrm>
              <a:prstGeom prst="rect">
                <a:avLst/>
              </a:prstGeom>
              <a:solidFill>
                <a:srgbClr val="CFD0D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b="1">
                  <a:solidFill>
                    <a:schemeClr val="bg1">
                      <a:lumMod val="95000"/>
                    </a:schemeClr>
                  </a:solidFill>
                </a:endParaRPr>
              </a:p>
            </p:txBody>
          </p:sp>
          <p:sp>
            <p:nvSpPr>
              <p:cNvPr id="12" name="Rectangle 11">
                <a:extLst>
                  <a:ext uri="{FF2B5EF4-FFF2-40B4-BE49-F238E27FC236}">
                    <a16:creationId xmlns:a16="http://schemas.microsoft.com/office/drawing/2014/main" id="{8217DE00-7A6F-1FE6-8D2E-9A1182D2954D}"/>
                  </a:ext>
                </a:extLst>
              </p:cNvPr>
              <p:cNvSpPr/>
              <p:nvPr userDrawn="1"/>
            </p:nvSpPr>
            <p:spPr>
              <a:xfrm>
                <a:off x="813893" y="189054"/>
                <a:ext cx="719139" cy="6858000"/>
              </a:xfrm>
              <a:prstGeom prst="rect">
                <a:avLst/>
              </a:prstGeom>
              <a:solidFill>
                <a:srgbClr val="CFD0D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b="1">
                  <a:solidFill>
                    <a:schemeClr val="bg1">
                      <a:lumMod val="95000"/>
                    </a:schemeClr>
                  </a:solidFill>
                </a:endParaRPr>
              </a:p>
            </p:txBody>
          </p:sp>
        </p:grpSp>
      </p:grpSp>
    </p:spTree>
    <p:extLst>
      <p:ext uri="{BB962C8B-B14F-4D97-AF65-F5344CB8AC3E}">
        <p14:creationId xmlns:p14="http://schemas.microsoft.com/office/powerpoint/2010/main" val="2910781001"/>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showMasterSp="0" preserve="1">
  <p:cSld name="Title slide - Lilian">
    <p:bg>
      <p:bgPr>
        <a:solidFill>
          <a:schemeClr val="tx1"/>
        </a:solidFill>
        <a:effectLst/>
      </p:bgPr>
    </p:bg>
    <p:spTree>
      <p:nvGrpSpPr>
        <p:cNvPr id="1" name=""/>
        <p:cNvGrpSpPr/>
        <p:nvPr/>
      </p:nvGrpSpPr>
      <p:grpSpPr>
        <a:xfrm>
          <a:off x="0" y="0"/>
          <a:ext cx="0" cy="0"/>
          <a:chOff x="0" y="0"/>
          <a:chExt cx="0" cy="0"/>
        </a:xfrm>
      </p:grpSpPr>
      <p:sp>
        <p:nvSpPr>
          <p:cNvPr id="12" name="Filename" hidden="1">
            <a:extLst>
              <a:ext uri="{FF2B5EF4-FFF2-40B4-BE49-F238E27FC236}">
                <a16:creationId xmlns:a16="http://schemas.microsoft.com/office/drawing/2014/main" id="{5B0085D7-285F-4173-A108-D79A1B7F8C87}"/>
              </a:ext>
            </a:extLst>
          </p:cNvPr>
          <p:cNvSpPr txBox="1"/>
          <p:nvPr/>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https://rsmnet-my.sharepoint.com/personal/e094861_mcgladrey_rsm_net/Documents/Documents/Brand/2023 Refresh/Assets/Master PowerPoint Presentations/Master slide decks/Master PowerPoint Slides Jan 2024.pptx</a:t>
            </a:r>
            <a:endParaRPr lang="en-GB" sz="700"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0"/>
            <a:ext cx="781200" cy="215444"/>
          </a:xfrm>
          <a:prstGeom prst="rect">
            <a:avLst/>
          </a:prstGeom>
          <a:noFill/>
        </p:spPr>
        <p:txBody>
          <a:bodyPr wrap="square" lIns="0" tIns="0" rIns="0" bIns="0" rtlCol="0">
            <a:spAutoFit/>
          </a:bodyPr>
          <a:lstStyle/>
          <a:p>
            <a:r>
              <a:rPr lang="en-GB" sz="140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245934"/>
            <a:ext cx="734400" cy="245466"/>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GB" sz="140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663525"/>
            <a:ext cx="6660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ext Placeholder 6">
            <a:extLst>
              <a:ext uri="{FF2B5EF4-FFF2-40B4-BE49-F238E27FC236}">
                <a16:creationId xmlns:a16="http://schemas.microsoft.com/office/drawing/2014/main" id="{389EEF14-BF33-E89A-8154-00E812BE6542}"/>
              </a:ext>
            </a:extLst>
          </p:cNvPr>
          <p:cNvSpPr>
            <a:spLocks noGrp="1"/>
          </p:cNvSpPr>
          <p:nvPr>
            <p:ph type="body" sz="quarter" idx="14" hasCustomPrompt="1"/>
          </p:nvPr>
        </p:nvSpPr>
        <p:spPr>
          <a:xfrm>
            <a:off x="1084078" y="657566"/>
            <a:ext cx="5218113" cy="191478"/>
          </a:xfrm>
        </p:spPr>
        <p:txBody>
          <a:bodyPr anchor="ctr"/>
          <a:lstStyle>
            <a:lvl1pPr marL="0" indent="0">
              <a:buNone/>
              <a:defRPr sz="10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EYEBROW</a:t>
            </a:r>
          </a:p>
        </p:txBody>
      </p:sp>
      <p:sp>
        <p:nvSpPr>
          <p:cNvPr id="5" name="Title 1">
            <a:extLst>
              <a:ext uri="{FF2B5EF4-FFF2-40B4-BE49-F238E27FC236}">
                <a16:creationId xmlns:a16="http://schemas.microsoft.com/office/drawing/2014/main" id="{ADD6B5F9-EA64-00A7-F731-F1BAF6BF0C12}"/>
              </a:ext>
            </a:extLst>
          </p:cNvPr>
          <p:cNvSpPr>
            <a:spLocks noGrp="1"/>
          </p:cNvSpPr>
          <p:nvPr>
            <p:ph type="ctrTitle" hasCustomPrompt="1"/>
          </p:nvPr>
        </p:nvSpPr>
        <p:spPr>
          <a:xfrm>
            <a:off x="1084078" y="1049200"/>
            <a:ext cx="5218113" cy="1107996"/>
          </a:xfrm>
          <a:noFill/>
        </p:spPr>
        <p:txBody>
          <a:bodyPr lIns="0" tIns="0" rIns="900000" bIns="0" anchor="t" anchorCtr="0"/>
          <a:lstStyle>
            <a:lvl1pPr algn="l">
              <a:lnSpc>
                <a:spcPct val="100000"/>
              </a:lnSpc>
              <a:spcBef>
                <a:spcPts val="0"/>
              </a:spcBef>
              <a:spcAft>
                <a:spcPts val="0"/>
              </a:spcAft>
              <a:defRPr sz="3600">
                <a:solidFill>
                  <a:schemeClr val="accent1"/>
                </a:solidFill>
              </a:defRPr>
            </a:lvl1pPr>
          </a:lstStyle>
          <a:p>
            <a:r>
              <a:rPr lang="en-US"/>
              <a:t>Presentation title</a:t>
            </a:r>
            <a:br>
              <a:rPr lang="en-US"/>
            </a:br>
            <a:endParaRPr lang="en-GB"/>
          </a:p>
        </p:txBody>
      </p:sp>
      <p:sp>
        <p:nvSpPr>
          <p:cNvPr id="6" name="Text Placeholder 3">
            <a:extLst>
              <a:ext uri="{FF2B5EF4-FFF2-40B4-BE49-F238E27FC236}">
                <a16:creationId xmlns:a16="http://schemas.microsoft.com/office/drawing/2014/main" id="{9DD067AA-FC7F-E211-B5E2-28259E7E6AF0}"/>
              </a:ext>
            </a:extLst>
          </p:cNvPr>
          <p:cNvSpPr>
            <a:spLocks noGrp="1"/>
          </p:cNvSpPr>
          <p:nvPr>
            <p:ph type="body" sz="quarter" idx="11" hasCustomPrompt="1"/>
          </p:nvPr>
        </p:nvSpPr>
        <p:spPr>
          <a:xfrm>
            <a:off x="1084080" y="2155660"/>
            <a:ext cx="5218112" cy="715685"/>
          </a:xfrm>
        </p:spPr>
        <p:txBody>
          <a:bodyPr/>
          <a:lstStyle>
            <a:lvl1pPr marL="0" indent="0">
              <a:buNone/>
              <a:defRPr sz="2000" b="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endParaRPr lang="en-GB"/>
          </a:p>
        </p:txBody>
      </p:sp>
      <p:sp>
        <p:nvSpPr>
          <p:cNvPr id="10" name="Text Placeholder 6">
            <a:extLst>
              <a:ext uri="{FF2B5EF4-FFF2-40B4-BE49-F238E27FC236}">
                <a16:creationId xmlns:a16="http://schemas.microsoft.com/office/drawing/2014/main" id="{A3508DEC-04E2-86BC-198E-E9DF3D9C627E}"/>
              </a:ext>
            </a:extLst>
          </p:cNvPr>
          <p:cNvSpPr>
            <a:spLocks noGrp="1"/>
          </p:cNvSpPr>
          <p:nvPr>
            <p:ph type="body" sz="quarter" idx="15" hasCustomPrompt="1"/>
          </p:nvPr>
        </p:nvSpPr>
        <p:spPr>
          <a:xfrm>
            <a:off x="1082491" y="2942005"/>
            <a:ext cx="5218113" cy="366997"/>
          </a:xfrm>
        </p:spPr>
        <p:txBody>
          <a:bodyPr/>
          <a:lstStyle>
            <a:lvl1pPr marL="0" indent="0">
              <a:buNone/>
              <a:defRPr sz="16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Date</a:t>
            </a:r>
          </a:p>
        </p:txBody>
      </p:sp>
      <p:grpSp>
        <p:nvGrpSpPr>
          <p:cNvPr id="3" name="Group 2">
            <a:extLst>
              <a:ext uri="{FF2B5EF4-FFF2-40B4-BE49-F238E27FC236}">
                <a16:creationId xmlns:a16="http://schemas.microsoft.com/office/drawing/2014/main" id="{A7B1296D-F0BF-D9B0-0599-6F9DB2C8BF7E}"/>
              </a:ext>
            </a:extLst>
          </p:cNvPr>
          <p:cNvGrpSpPr/>
          <p:nvPr/>
        </p:nvGrpSpPr>
        <p:grpSpPr>
          <a:xfrm>
            <a:off x="10187131" y="687949"/>
            <a:ext cx="1234969" cy="518323"/>
            <a:chOff x="7459170" y="481236"/>
            <a:chExt cx="2697427" cy="1132124"/>
          </a:xfrm>
        </p:grpSpPr>
        <p:sp>
          <p:nvSpPr>
            <p:cNvPr id="4" name="Freeform 3">
              <a:extLst>
                <a:ext uri="{FF2B5EF4-FFF2-40B4-BE49-F238E27FC236}">
                  <a16:creationId xmlns:a16="http://schemas.microsoft.com/office/drawing/2014/main" id="{2427C70E-4392-DDFB-1FFE-83FE8489D70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2B1EC52A-D6AE-C40B-43DE-A84FEB4D4E92}"/>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6040785-9A72-5C7F-0A40-4A4E90F539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AD264648-A1B9-FFEF-3E63-66B47A8243C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077277F7-5E4F-93AA-D1DD-F7D4C38677A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5ABE4D54-99E7-B389-7DAC-8641F10D047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F1B8D232-D901-B3FF-9B08-BF5FB937800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
        <p:nvSpPr>
          <p:cNvPr id="8" name="Picture Placeholder 15">
            <a:extLst>
              <a:ext uri="{FF2B5EF4-FFF2-40B4-BE49-F238E27FC236}">
                <a16:creationId xmlns:a16="http://schemas.microsoft.com/office/drawing/2014/main" id="{04405897-9D53-17BF-7D09-7DAFBC0F0222}"/>
              </a:ext>
            </a:extLst>
          </p:cNvPr>
          <p:cNvSpPr>
            <a:spLocks noGrp="1"/>
          </p:cNvSpPr>
          <p:nvPr>
            <p:ph type="pic" sz="quarter" idx="12"/>
          </p:nvPr>
        </p:nvSpPr>
        <p:spPr>
          <a:xfrm>
            <a:off x="0" y="1236662"/>
            <a:ext cx="12187490" cy="5621338"/>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a:solidFill>
            <a:schemeClr val="bg1">
              <a:alpha val="0"/>
            </a:schemeClr>
          </a:solidFill>
        </p:spPr>
        <p:txBody>
          <a:bodyPr wrap="square" anchor="ctr">
            <a:noAutofit/>
          </a:bodyPr>
          <a:lstStyle>
            <a:lvl1pPr marL="0" indent="0" algn="ctr">
              <a:buNone/>
              <a:defRPr b="1">
                <a:solidFill>
                  <a:schemeClr val="bg1"/>
                </a:solidFill>
              </a:defRPr>
            </a:lvl1pPr>
          </a:lstStyle>
          <a:p>
            <a:r>
              <a:rPr lang="en-US"/>
              <a:t>Click icon to add picture</a:t>
            </a:r>
            <a:endParaRPr lang="en-GB"/>
          </a:p>
        </p:txBody>
      </p:sp>
      <p:pic>
        <p:nvPicPr>
          <p:cNvPr id="23" name="Graphic 22">
            <a:extLst>
              <a:ext uri="{FF2B5EF4-FFF2-40B4-BE49-F238E27FC236}">
                <a16:creationId xmlns:a16="http://schemas.microsoft.com/office/drawing/2014/main" id="{5E012202-568D-3D33-F503-0C057BDBAC2F}"/>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16200000">
            <a:off x="-452295" y="1680103"/>
            <a:ext cx="2264219" cy="273593"/>
          </a:xfrm>
          <a:prstGeom prst="rect">
            <a:avLst/>
          </a:prstGeom>
        </p:spPr>
      </p:pic>
    </p:spTree>
    <p:extLst>
      <p:ext uri="{BB962C8B-B14F-4D97-AF65-F5344CB8AC3E}">
        <p14:creationId xmlns:p14="http://schemas.microsoft.com/office/powerpoint/2010/main" val="669511488"/>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showMasterSp="0" preserve="1" userDrawn="1">
  <p:cSld name="Title slide B - Doug">
    <p:bg>
      <p:bgPr>
        <a:solidFill>
          <a:schemeClr val="tx1"/>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B132559-6A21-44C8-202B-B5161F3773C9}"/>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1" y="0"/>
            <a:ext cx="12187491" cy="6858000"/>
          </a:xfrm>
          <a:prstGeom prst="rect">
            <a:avLst/>
          </a:prstGeom>
        </p:spPr>
      </p:pic>
      <p:sp>
        <p:nvSpPr>
          <p:cNvPr id="16" name="Picture Placeholder 15">
            <a:extLst>
              <a:ext uri="{FF2B5EF4-FFF2-40B4-BE49-F238E27FC236}">
                <a16:creationId xmlns:a16="http://schemas.microsoft.com/office/drawing/2014/main" id="{325EE24E-D4D1-2AD3-8373-26C31C6C248E}"/>
              </a:ext>
            </a:extLst>
          </p:cNvPr>
          <p:cNvSpPr>
            <a:spLocks noGrp="1"/>
          </p:cNvSpPr>
          <p:nvPr>
            <p:ph type="pic" sz="quarter" idx="12"/>
          </p:nvPr>
        </p:nvSpPr>
        <p:spPr>
          <a:xfrm>
            <a:off x="0" y="1236662"/>
            <a:ext cx="12187490" cy="5621338"/>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p:spPr>
        <p:txBody>
          <a:bodyPr wrap="square">
            <a:noAutofit/>
          </a:bodyPr>
          <a:lstStyle/>
          <a:p>
            <a:r>
              <a:rPr lang="en-US"/>
              <a:t>Click icon to add picture</a:t>
            </a:r>
            <a:endParaRPr lang="en-GB"/>
          </a:p>
        </p:txBody>
      </p:sp>
      <p:sp>
        <p:nvSpPr>
          <p:cNvPr id="12" name="Filename" hidden="1">
            <a:extLst>
              <a:ext uri="{FF2B5EF4-FFF2-40B4-BE49-F238E27FC236}">
                <a16:creationId xmlns:a16="http://schemas.microsoft.com/office/drawing/2014/main" id="{5B0085D7-285F-4173-A108-D79A1B7F8C87}"/>
              </a:ext>
            </a:extLst>
          </p:cNvPr>
          <p:cNvSpPr txBox="1"/>
          <p:nvPr/>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https://rsmnet-my.sharepoint.com/personal/e094861_mcgladrey_rsm_net/Documents/Documents/Brand/2023 Refresh/Assets/Master PowerPoint Presentations/Title slides - RSM US - additional options.pptx</a:t>
            </a:r>
            <a:endParaRPr lang="en-GB" sz="700"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0"/>
            <a:ext cx="781200" cy="215444"/>
          </a:xfrm>
          <a:prstGeom prst="rect">
            <a:avLst/>
          </a:prstGeom>
          <a:noFill/>
        </p:spPr>
        <p:txBody>
          <a:bodyPr wrap="square" lIns="0" tIns="0" rIns="0" bIns="0" rtlCol="0">
            <a:spAutoFit/>
          </a:bodyPr>
          <a:lstStyle/>
          <a:p>
            <a:r>
              <a:rPr lang="en-GB" sz="140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245934"/>
            <a:ext cx="734400" cy="245466"/>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GB" sz="140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663525"/>
            <a:ext cx="6660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3" name="Title 1">
            <a:extLst>
              <a:ext uri="{FF2B5EF4-FFF2-40B4-BE49-F238E27FC236}">
                <a16:creationId xmlns:a16="http://schemas.microsoft.com/office/drawing/2014/main" id="{971544BD-F321-635C-03B7-D81EE32DFA93}"/>
              </a:ext>
            </a:extLst>
          </p:cNvPr>
          <p:cNvSpPr>
            <a:spLocks noGrp="1"/>
          </p:cNvSpPr>
          <p:nvPr>
            <p:ph type="ctrTitle" hasCustomPrompt="1"/>
          </p:nvPr>
        </p:nvSpPr>
        <p:spPr>
          <a:xfrm>
            <a:off x="6216650" y="4772455"/>
            <a:ext cx="5219700" cy="1225290"/>
          </a:xfrm>
          <a:solidFill>
            <a:schemeClr val="accent1"/>
          </a:solidFill>
        </p:spPr>
        <p:txBody>
          <a:bodyPr lIns="180000" tIns="180000" rIns="180000" bIns="180000" anchor="ctr" anchorCtr="0"/>
          <a:lstStyle>
            <a:lvl1pPr algn="l">
              <a:lnSpc>
                <a:spcPct val="100000"/>
              </a:lnSpc>
              <a:spcBef>
                <a:spcPts val="0"/>
              </a:spcBef>
              <a:spcAft>
                <a:spcPts val="0"/>
              </a:spcAft>
              <a:defRPr sz="2800" cap="none">
                <a:solidFill>
                  <a:schemeClr val="bg1"/>
                </a:solidFill>
              </a:defRPr>
            </a:lvl1pPr>
          </a:lstStyle>
          <a:p>
            <a:r>
              <a:rPr lang="en-US"/>
              <a:t>Empowering you to take the next step in your career</a:t>
            </a:r>
            <a:endParaRPr lang="en-GB"/>
          </a:p>
        </p:txBody>
      </p:sp>
      <p:grpSp>
        <p:nvGrpSpPr>
          <p:cNvPr id="5" name="Group 4">
            <a:extLst>
              <a:ext uri="{FF2B5EF4-FFF2-40B4-BE49-F238E27FC236}">
                <a16:creationId xmlns:a16="http://schemas.microsoft.com/office/drawing/2014/main" id="{0E61AC88-24D2-C626-F173-6701AD633AB3}"/>
              </a:ext>
            </a:extLst>
          </p:cNvPr>
          <p:cNvGrpSpPr/>
          <p:nvPr userDrawn="1"/>
        </p:nvGrpSpPr>
        <p:grpSpPr>
          <a:xfrm>
            <a:off x="10187131" y="687949"/>
            <a:ext cx="1234969" cy="518323"/>
            <a:chOff x="7459170" y="481236"/>
            <a:chExt cx="2697427" cy="1132124"/>
          </a:xfrm>
        </p:grpSpPr>
        <p:sp>
          <p:nvSpPr>
            <p:cNvPr id="6" name="Freeform 5">
              <a:extLst>
                <a:ext uri="{FF2B5EF4-FFF2-40B4-BE49-F238E27FC236}">
                  <a16:creationId xmlns:a16="http://schemas.microsoft.com/office/drawing/2014/main" id="{DDD87156-0150-790C-7B91-6A2FC0084AB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65D700DB-E5FE-1FF0-368E-8E5A6BDFB32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526BB6CC-9B1B-9B82-A84B-2B79B9DED1A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29006897-759B-33BF-9DFE-E8AB29EB626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B88FDBE-CA33-586F-92BF-10B8F7C0D5A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52A08119-7567-0C88-17B0-11884DD4F23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CB0F0B2A-EA67-7887-D620-7A611A56640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pic>
        <p:nvPicPr>
          <p:cNvPr id="20" name="Graphic 19">
            <a:extLst>
              <a:ext uri="{FF2B5EF4-FFF2-40B4-BE49-F238E27FC236}">
                <a16:creationId xmlns:a16="http://schemas.microsoft.com/office/drawing/2014/main" id="{F9B28F2F-187C-6247-B988-ECB3C6760F64}"/>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rot="16200000">
            <a:off x="-452295" y="1680103"/>
            <a:ext cx="2264219" cy="273593"/>
          </a:xfrm>
          <a:prstGeom prst="rect">
            <a:avLst/>
          </a:prstGeom>
        </p:spPr>
      </p:pic>
    </p:spTree>
    <p:extLst>
      <p:ext uri="{BB962C8B-B14F-4D97-AF65-F5344CB8AC3E}">
        <p14:creationId xmlns:p14="http://schemas.microsoft.com/office/powerpoint/2010/main" val="3470943198"/>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preserve="1">
  <p:cSld name="Divider layout 1">
    <p:bg>
      <p:bgPr>
        <a:solidFill>
          <a:schemeClr val="tx1"/>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A0C19CBB-7A17-F828-49FA-F58783A11E60}"/>
              </a:ext>
            </a:extLst>
          </p:cNvPr>
          <p:cNvSpPr/>
          <p:nvPr userDrawn="1"/>
        </p:nvSpPr>
        <p:spPr>
          <a:xfrm>
            <a:off x="0" y="0"/>
            <a:ext cx="12192000" cy="6858000"/>
          </a:xfrm>
          <a:prstGeom prst="rect">
            <a:avLst/>
          </a:prstGeom>
          <a:solidFill>
            <a:schemeClr val="tx1"/>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75" name="Picture Placeholder 74">
            <a:extLst>
              <a:ext uri="{FF2B5EF4-FFF2-40B4-BE49-F238E27FC236}">
                <a16:creationId xmlns:a16="http://schemas.microsoft.com/office/drawing/2014/main" id="{7ABE470B-D022-CBA9-71C5-445BC6D34583}"/>
              </a:ext>
            </a:extLst>
          </p:cNvPr>
          <p:cNvSpPr>
            <a:spLocks noGrp="1"/>
          </p:cNvSpPr>
          <p:nvPr>
            <p:ph type="pic" sz="quarter" idx="11"/>
          </p:nvPr>
        </p:nvSpPr>
        <p:spPr>
          <a:xfrm>
            <a:off x="0" y="0"/>
            <a:ext cx="12192000" cy="6859461"/>
          </a:xfrm>
          <a:custGeom>
            <a:avLst/>
            <a:gdLst>
              <a:gd name="connsiteX0" fmla="*/ 1417002 w 12192000"/>
              <a:gd name="connsiteY0" fmla="*/ 2153159 h 6859461"/>
              <a:gd name="connsiteX1" fmla="*/ 1417002 w 12192000"/>
              <a:gd name="connsiteY1" fmla="*/ 2392364 h 6859461"/>
              <a:gd name="connsiteX2" fmla="*/ 1519301 w 12192000"/>
              <a:gd name="connsiteY2" fmla="*/ 2392364 h 6859461"/>
              <a:gd name="connsiteX3" fmla="*/ 1519301 w 12192000"/>
              <a:gd name="connsiteY3" fmla="*/ 2153159 h 6859461"/>
              <a:gd name="connsiteX4" fmla="*/ 3242565 w 12192000"/>
              <a:gd name="connsiteY4" fmla="*/ 1437006 h 6859461"/>
              <a:gd name="connsiteX5" fmla="*/ 3242565 w 12192000"/>
              <a:gd name="connsiteY5" fmla="*/ 1676274 h 6859461"/>
              <a:gd name="connsiteX6" fmla="*/ 3344862 w 12192000"/>
              <a:gd name="connsiteY6" fmla="*/ 1676274 h 6859461"/>
              <a:gd name="connsiteX7" fmla="*/ 3344862 w 12192000"/>
              <a:gd name="connsiteY7" fmla="*/ 1437006 h 6859461"/>
              <a:gd name="connsiteX8" fmla="*/ 3683953 w 12192000"/>
              <a:gd name="connsiteY8" fmla="*/ 1196405 h 6859461"/>
              <a:gd name="connsiteX9" fmla="*/ 3684144 w 12192000"/>
              <a:gd name="connsiteY9" fmla="*/ 1196595 h 6859461"/>
              <a:gd name="connsiteX10" fmla="*/ 3683699 w 12192000"/>
              <a:gd name="connsiteY10" fmla="*/ 1196976 h 6859461"/>
              <a:gd name="connsiteX11" fmla="*/ 3683699 w 12192000"/>
              <a:gd name="connsiteY11" fmla="*/ 1437006 h 6859461"/>
              <a:gd name="connsiteX12" fmla="*/ 3785172 w 12192000"/>
              <a:gd name="connsiteY12" fmla="*/ 1437006 h 6859461"/>
              <a:gd name="connsiteX13" fmla="*/ 3785172 w 12192000"/>
              <a:gd name="connsiteY13" fmla="*/ 1196405 h 6859461"/>
              <a:gd name="connsiteX14" fmla="*/ 4288980 w 12192000"/>
              <a:gd name="connsiteY14" fmla="*/ 1196341 h 6859461"/>
              <a:gd name="connsiteX15" fmla="*/ 4288980 w 12192000"/>
              <a:gd name="connsiteY15" fmla="*/ 1435609 h 6859461"/>
              <a:gd name="connsiteX16" fmla="*/ 4470844 w 12192000"/>
              <a:gd name="connsiteY16" fmla="*/ 1435609 h 6859461"/>
              <a:gd name="connsiteX17" fmla="*/ 4470844 w 12192000"/>
              <a:gd name="connsiteY17" fmla="*/ 1196341 h 6859461"/>
              <a:gd name="connsiteX18" fmla="*/ 6176327 w 12192000"/>
              <a:gd name="connsiteY18" fmla="*/ 478029 h 6859461"/>
              <a:gd name="connsiteX19" fmla="*/ 6176327 w 12192000"/>
              <a:gd name="connsiteY19" fmla="*/ 717297 h 6859461"/>
              <a:gd name="connsiteX20" fmla="*/ 6278626 w 12192000"/>
              <a:gd name="connsiteY20" fmla="*/ 717297 h 6859461"/>
              <a:gd name="connsiteX21" fmla="*/ 6278626 w 12192000"/>
              <a:gd name="connsiteY21" fmla="*/ 478029 h 6859461"/>
              <a:gd name="connsiteX22" fmla="*/ 5047933 w 12192000"/>
              <a:gd name="connsiteY22" fmla="*/ 239268 h 6859461"/>
              <a:gd name="connsiteX23" fmla="*/ 5502529 w 12192000"/>
              <a:gd name="connsiteY23" fmla="*/ 239268 h 6859461"/>
              <a:gd name="connsiteX24" fmla="*/ 5502529 w 12192000"/>
              <a:gd name="connsiteY24" fmla="*/ 478536 h 6859461"/>
              <a:gd name="connsiteX25" fmla="*/ 5047933 w 12192000"/>
              <a:gd name="connsiteY25" fmla="*/ 478536 h 6859461"/>
              <a:gd name="connsiteX26" fmla="*/ 4763833 w 12192000"/>
              <a:gd name="connsiteY26" fmla="*/ 239268 h 6859461"/>
              <a:gd name="connsiteX27" fmla="*/ 4945698 w 12192000"/>
              <a:gd name="connsiteY27" fmla="*/ 239268 h 6859461"/>
              <a:gd name="connsiteX28" fmla="*/ 4945698 w 12192000"/>
              <a:gd name="connsiteY28" fmla="*/ 478536 h 6859461"/>
              <a:gd name="connsiteX29" fmla="*/ 4763833 w 12192000"/>
              <a:gd name="connsiteY29" fmla="*/ 478536 h 6859461"/>
              <a:gd name="connsiteX30" fmla="*/ 12184380 w 12192000"/>
              <a:gd name="connsiteY30" fmla="*/ 1461 h 6859461"/>
              <a:gd name="connsiteX31" fmla="*/ 12192000 w 12192000"/>
              <a:gd name="connsiteY31" fmla="*/ 1461 h 6859461"/>
              <a:gd name="connsiteX32" fmla="*/ 12192000 w 12192000"/>
              <a:gd name="connsiteY32" fmla="*/ 6859461 h 6859461"/>
              <a:gd name="connsiteX33" fmla="*/ 12184379 w 12192000"/>
              <a:gd name="connsiteY33" fmla="*/ 6859461 h 6859461"/>
              <a:gd name="connsiteX34" fmla="*/ 12184379 w 12192000"/>
              <a:gd name="connsiteY34" fmla="*/ 14187 h 6859461"/>
              <a:gd name="connsiteX35" fmla="*/ 6399149 w 12192000"/>
              <a:gd name="connsiteY35" fmla="*/ 1461 h 6859461"/>
              <a:gd name="connsiteX36" fmla="*/ 7742555 w 12192000"/>
              <a:gd name="connsiteY36" fmla="*/ 1461 h 6859461"/>
              <a:gd name="connsiteX37" fmla="*/ 7742555 w 12192000"/>
              <a:gd name="connsiteY37" fmla="*/ 239269 h 6859461"/>
              <a:gd name="connsiteX38" fmla="*/ 7844853 w 12192000"/>
              <a:gd name="connsiteY38" fmla="*/ 239269 h 6859461"/>
              <a:gd name="connsiteX39" fmla="*/ 7844853 w 12192000"/>
              <a:gd name="connsiteY39" fmla="*/ 1461 h 6859461"/>
              <a:gd name="connsiteX40" fmla="*/ 12184379 w 12192000"/>
              <a:gd name="connsiteY40" fmla="*/ 1461 h 6859461"/>
              <a:gd name="connsiteX41" fmla="*/ 12184379 w 12192000"/>
              <a:gd name="connsiteY41" fmla="*/ 14187 h 6859461"/>
              <a:gd name="connsiteX42" fmla="*/ 12184062 w 12192000"/>
              <a:gd name="connsiteY42" fmla="*/ 4121342 h 6859461"/>
              <a:gd name="connsiteX43" fmla="*/ 12179807 w 12192000"/>
              <a:gd name="connsiteY43" fmla="*/ 4121342 h 6859461"/>
              <a:gd name="connsiteX44" fmla="*/ 12179807 w 12192000"/>
              <a:gd name="connsiteY44" fmla="*/ 6855398 h 6859461"/>
              <a:gd name="connsiteX45" fmla="*/ 5270 w 12192000"/>
              <a:gd name="connsiteY45" fmla="*/ 6855398 h 6859461"/>
              <a:gd name="connsiteX46" fmla="*/ 5270 w 12192000"/>
              <a:gd name="connsiteY46" fmla="*/ 6849048 h 6859461"/>
              <a:gd name="connsiteX47" fmla="*/ 2095 w 12192000"/>
              <a:gd name="connsiteY47" fmla="*/ 6849048 h 6859461"/>
              <a:gd name="connsiteX48" fmla="*/ 2095 w 12192000"/>
              <a:gd name="connsiteY48" fmla="*/ 3780410 h 6859461"/>
              <a:gd name="connsiteX49" fmla="*/ 5270 w 12192000"/>
              <a:gd name="connsiteY49" fmla="*/ 3780410 h 6859461"/>
              <a:gd name="connsiteX50" fmla="*/ 5270 w 12192000"/>
              <a:gd name="connsiteY50" fmla="*/ 2631314 h 6859461"/>
              <a:gd name="connsiteX51" fmla="*/ 322770 w 12192000"/>
              <a:gd name="connsiteY51" fmla="*/ 2631314 h 6859461"/>
              <a:gd name="connsiteX52" fmla="*/ 322770 w 12192000"/>
              <a:gd name="connsiteY52" fmla="*/ 2392427 h 6859461"/>
              <a:gd name="connsiteX53" fmla="*/ 491680 w 12192000"/>
              <a:gd name="connsiteY53" fmla="*/ 2392427 h 6859461"/>
              <a:gd name="connsiteX54" fmla="*/ 491680 w 12192000"/>
              <a:gd name="connsiteY54" fmla="*/ 2153159 h 6859461"/>
              <a:gd name="connsiteX55" fmla="*/ 589343 w 12192000"/>
              <a:gd name="connsiteY55" fmla="*/ 2153159 h 6859461"/>
              <a:gd name="connsiteX56" fmla="*/ 589343 w 12192000"/>
              <a:gd name="connsiteY56" fmla="*/ 2392427 h 6859461"/>
              <a:gd name="connsiteX57" fmla="*/ 773620 w 12192000"/>
              <a:gd name="connsiteY57" fmla="*/ 2392427 h 6859461"/>
              <a:gd name="connsiteX58" fmla="*/ 773620 w 12192000"/>
              <a:gd name="connsiteY58" fmla="*/ 2631314 h 6859461"/>
              <a:gd name="connsiteX59" fmla="*/ 875030 w 12192000"/>
              <a:gd name="connsiteY59" fmla="*/ 2631314 h 6859461"/>
              <a:gd name="connsiteX60" fmla="*/ 875030 w 12192000"/>
              <a:gd name="connsiteY60" fmla="*/ 2392427 h 6859461"/>
              <a:gd name="connsiteX61" fmla="*/ 1055306 w 12192000"/>
              <a:gd name="connsiteY61" fmla="*/ 2392427 h 6859461"/>
              <a:gd name="connsiteX62" fmla="*/ 1055306 w 12192000"/>
              <a:gd name="connsiteY62" fmla="*/ 2153223 h 6859461"/>
              <a:gd name="connsiteX63" fmla="*/ 874903 w 12192000"/>
              <a:gd name="connsiteY63" fmla="*/ 2153223 h 6859461"/>
              <a:gd name="connsiteX64" fmla="*/ 874903 w 12192000"/>
              <a:gd name="connsiteY64" fmla="*/ 1913955 h 6859461"/>
              <a:gd name="connsiteX65" fmla="*/ 1711388 w 12192000"/>
              <a:gd name="connsiteY65" fmla="*/ 1913955 h 6859461"/>
              <a:gd name="connsiteX66" fmla="*/ 1711388 w 12192000"/>
              <a:gd name="connsiteY66" fmla="*/ 1675385 h 6859461"/>
              <a:gd name="connsiteX67" fmla="*/ 1967484 w 12192000"/>
              <a:gd name="connsiteY67" fmla="*/ 1675385 h 6859461"/>
              <a:gd name="connsiteX68" fmla="*/ 1967484 w 12192000"/>
              <a:gd name="connsiteY68" fmla="*/ 1436117 h 6859461"/>
              <a:gd name="connsiteX69" fmla="*/ 2149348 w 12192000"/>
              <a:gd name="connsiteY69" fmla="*/ 1436117 h 6859461"/>
              <a:gd name="connsiteX70" fmla="*/ 2149348 w 12192000"/>
              <a:gd name="connsiteY70" fmla="*/ 1675385 h 6859461"/>
              <a:gd name="connsiteX71" fmla="*/ 2052193 w 12192000"/>
              <a:gd name="connsiteY71" fmla="*/ 1675385 h 6859461"/>
              <a:gd name="connsiteX72" fmla="*/ 2052193 w 12192000"/>
              <a:gd name="connsiteY72" fmla="*/ 1914209 h 6859461"/>
              <a:gd name="connsiteX73" fmla="*/ 2333942 w 12192000"/>
              <a:gd name="connsiteY73" fmla="*/ 1914209 h 6859461"/>
              <a:gd name="connsiteX74" fmla="*/ 2333942 w 12192000"/>
              <a:gd name="connsiteY74" fmla="*/ 1436117 h 6859461"/>
              <a:gd name="connsiteX75" fmla="*/ 2880742 w 12192000"/>
              <a:gd name="connsiteY75" fmla="*/ 1436117 h 6859461"/>
              <a:gd name="connsiteX76" fmla="*/ 2880742 w 12192000"/>
              <a:gd name="connsiteY76" fmla="*/ 1196341 h 6859461"/>
              <a:gd name="connsiteX77" fmla="*/ 3297556 w 12192000"/>
              <a:gd name="connsiteY77" fmla="*/ 1196341 h 6859461"/>
              <a:gd name="connsiteX78" fmla="*/ 3297556 w 12192000"/>
              <a:gd name="connsiteY78" fmla="*/ 957073 h 6859461"/>
              <a:gd name="connsiteX79" fmla="*/ 3483737 w 12192000"/>
              <a:gd name="connsiteY79" fmla="*/ 957073 h 6859461"/>
              <a:gd name="connsiteX80" fmla="*/ 3483737 w 12192000"/>
              <a:gd name="connsiteY80" fmla="*/ 717297 h 6859461"/>
              <a:gd name="connsiteX81" fmla="*/ 3585146 w 12192000"/>
              <a:gd name="connsiteY81" fmla="*/ 717297 h 6859461"/>
              <a:gd name="connsiteX82" fmla="*/ 3585146 w 12192000"/>
              <a:gd name="connsiteY82" fmla="*/ 940563 h 6859461"/>
              <a:gd name="connsiteX83" fmla="*/ 3585146 w 12192000"/>
              <a:gd name="connsiteY83" fmla="*/ 957073 h 6859461"/>
              <a:gd name="connsiteX84" fmla="*/ 4034980 w 12192000"/>
              <a:gd name="connsiteY84" fmla="*/ 957073 h 6859461"/>
              <a:gd name="connsiteX85" fmla="*/ 4034980 w 12192000"/>
              <a:gd name="connsiteY85" fmla="*/ 1196341 h 6859461"/>
              <a:gd name="connsiteX86" fmla="*/ 4135629 w 12192000"/>
              <a:gd name="connsiteY86" fmla="*/ 1196341 h 6859461"/>
              <a:gd name="connsiteX87" fmla="*/ 4135629 w 12192000"/>
              <a:gd name="connsiteY87" fmla="*/ 957073 h 6859461"/>
              <a:gd name="connsiteX88" fmla="*/ 4344925 w 12192000"/>
              <a:gd name="connsiteY88" fmla="*/ 957073 h 6859461"/>
              <a:gd name="connsiteX89" fmla="*/ 4344925 w 12192000"/>
              <a:gd name="connsiteY89" fmla="*/ 717297 h 6859461"/>
              <a:gd name="connsiteX90" fmla="*/ 4926774 w 12192000"/>
              <a:gd name="connsiteY90" fmla="*/ 717297 h 6859461"/>
              <a:gd name="connsiteX91" fmla="*/ 4926774 w 12192000"/>
              <a:gd name="connsiteY91" fmla="*/ 956565 h 6859461"/>
              <a:gd name="connsiteX92" fmla="*/ 4926774 w 12192000"/>
              <a:gd name="connsiteY92" fmla="*/ 957073 h 6859461"/>
              <a:gd name="connsiteX93" fmla="*/ 5396104 w 12192000"/>
              <a:gd name="connsiteY93" fmla="*/ 957073 h 6859461"/>
              <a:gd name="connsiteX94" fmla="*/ 5396104 w 12192000"/>
              <a:gd name="connsiteY94" fmla="*/ 717805 h 6859461"/>
              <a:gd name="connsiteX95" fmla="*/ 5852795 w 12192000"/>
              <a:gd name="connsiteY95" fmla="*/ 717805 h 6859461"/>
              <a:gd name="connsiteX96" fmla="*/ 5852795 w 12192000"/>
              <a:gd name="connsiteY96" fmla="*/ 478537 h 6859461"/>
              <a:gd name="connsiteX97" fmla="*/ 5659311 w 12192000"/>
              <a:gd name="connsiteY97" fmla="*/ 478537 h 6859461"/>
              <a:gd name="connsiteX98" fmla="*/ 5659311 w 12192000"/>
              <a:gd name="connsiteY98" fmla="*/ 239269 h 6859461"/>
              <a:gd name="connsiteX99" fmla="*/ 6399149 w 12192000"/>
              <a:gd name="connsiteY99" fmla="*/ 239269 h 6859461"/>
              <a:gd name="connsiteX100" fmla="*/ 0 w 12192000"/>
              <a:gd name="connsiteY100" fmla="*/ 1461 h 6859461"/>
              <a:gd name="connsiteX101" fmla="*/ 1 w 12192000"/>
              <a:gd name="connsiteY101" fmla="*/ 1461 h 6859461"/>
              <a:gd name="connsiteX102" fmla="*/ 1 w 12192000"/>
              <a:gd name="connsiteY102" fmla="*/ 6859461 h 6859461"/>
              <a:gd name="connsiteX103" fmla="*/ 0 w 12192000"/>
              <a:gd name="connsiteY103" fmla="*/ 6859461 h 6859461"/>
              <a:gd name="connsiteX104" fmla="*/ 12184379 w 12192000"/>
              <a:gd name="connsiteY104" fmla="*/ 65 h 6859461"/>
              <a:gd name="connsiteX105" fmla="*/ 12184380 w 12192000"/>
              <a:gd name="connsiteY105" fmla="*/ 65 h 6859461"/>
              <a:gd name="connsiteX106" fmla="*/ 12184380 w 12192000"/>
              <a:gd name="connsiteY106" fmla="*/ 1461 h 6859461"/>
              <a:gd name="connsiteX107" fmla="*/ 12184379 w 12192000"/>
              <a:gd name="connsiteY107" fmla="*/ 1461 h 6859461"/>
              <a:gd name="connsiteX108" fmla="*/ 1 w 12192000"/>
              <a:gd name="connsiteY108" fmla="*/ 0 h 6859461"/>
              <a:gd name="connsiteX109" fmla="*/ 12184379 w 12192000"/>
              <a:gd name="connsiteY109" fmla="*/ 0 h 6859461"/>
              <a:gd name="connsiteX110" fmla="*/ 12184379 w 12192000"/>
              <a:gd name="connsiteY110" fmla="*/ 65 h 6859461"/>
              <a:gd name="connsiteX111" fmla="*/ 7844853 w 12192000"/>
              <a:gd name="connsiteY111" fmla="*/ 65 h 6859461"/>
              <a:gd name="connsiteX112" fmla="*/ 7844853 w 12192000"/>
              <a:gd name="connsiteY112" fmla="*/ 1461 h 6859461"/>
              <a:gd name="connsiteX113" fmla="*/ 7742555 w 12192000"/>
              <a:gd name="connsiteY113" fmla="*/ 1461 h 6859461"/>
              <a:gd name="connsiteX114" fmla="*/ 7742555 w 12192000"/>
              <a:gd name="connsiteY114" fmla="*/ 1 h 6859461"/>
              <a:gd name="connsiteX115" fmla="*/ 6399149 w 12192000"/>
              <a:gd name="connsiteY115" fmla="*/ 1 h 6859461"/>
              <a:gd name="connsiteX116" fmla="*/ 6399149 w 12192000"/>
              <a:gd name="connsiteY116" fmla="*/ 1461 h 6859461"/>
              <a:gd name="connsiteX117" fmla="*/ 1 w 12192000"/>
              <a:gd name="connsiteY117" fmla="*/ 1461 h 685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12192000" h="6859461">
                <a:moveTo>
                  <a:pt x="1417002" y="2153159"/>
                </a:moveTo>
                <a:lnTo>
                  <a:pt x="1417002" y="2392364"/>
                </a:lnTo>
                <a:lnTo>
                  <a:pt x="1519301" y="2392364"/>
                </a:lnTo>
                <a:lnTo>
                  <a:pt x="1519301" y="2153159"/>
                </a:lnTo>
                <a:close/>
                <a:moveTo>
                  <a:pt x="3242565" y="1437006"/>
                </a:moveTo>
                <a:lnTo>
                  <a:pt x="3242565" y="1676274"/>
                </a:lnTo>
                <a:lnTo>
                  <a:pt x="3344862" y="1676274"/>
                </a:lnTo>
                <a:lnTo>
                  <a:pt x="3344862" y="1437006"/>
                </a:lnTo>
                <a:close/>
                <a:moveTo>
                  <a:pt x="3683953" y="1196405"/>
                </a:moveTo>
                <a:lnTo>
                  <a:pt x="3684144" y="1196595"/>
                </a:lnTo>
                <a:lnTo>
                  <a:pt x="3683699" y="1196976"/>
                </a:lnTo>
                <a:lnTo>
                  <a:pt x="3683699" y="1437006"/>
                </a:lnTo>
                <a:lnTo>
                  <a:pt x="3785172" y="1437006"/>
                </a:lnTo>
                <a:lnTo>
                  <a:pt x="3785172" y="1196405"/>
                </a:lnTo>
                <a:close/>
                <a:moveTo>
                  <a:pt x="4288980" y="1196341"/>
                </a:moveTo>
                <a:lnTo>
                  <a:pt x="4288980" y="1435609"/>
                </a:lnTo>
                <a:lnTo>
                  <a:pt x="4470844" y="1435609"/>
                </a:lnTo>
                <a:lnTo>
                  <a:pt x="4470844" y="1196341"/>
                </a:lnTo>
                <a:close/>
                <a:moveTo>
                  <a:pt x="6176327" y="478029"/>
                </a:moveTo>
                <a:lnTo>
                  <a:pt x="6176327" y="717297"/>
                </a:lnTo>
                <a:lnTo>
                  <a:pt x="6278626" y="717297"/>
                </a:lnTo>
                <a:lnTo>
                  <a:pt x="6278626" y="478029"/>
                </a:lnTo>
                <a:close/>
                <a:moveTo>
                  <a:pt x="5047933" y="239268"/>
                </a:moveTo>
                <a:lnTo>
                  <a:pt x="5502529" y="239268"/>
                </a:lnTo>
                <a:lnTo>
                  <a:pt x="5502529" y="478536"/>
                </a:lnTo>
                <a:lnTo>
                  <a:pt x="5047933" y="478536"/>
                </a:lnTo>
                <a:close/>
                <a:moveTo>
                  <a:pt x="4763833" y="239268"/>
                </a:moveTo>
                <a:lnTo>
                  <a:pt x="4945698" y="239268"/>
                </a:lnTo>
                <a:lnTo>
                  <a:pt x="4945698" y="478536"/>
                </a:lnTo>
                <a:lnTo>
                  <a:pt x="4763833" y="478536"/>
                </a:lnTo>
                <a:close/>
                <a:moveTo>
                  <a:pt x="12184380" y="1461"/>
                </a:moveTo>
                <a:lnTo>
                  <a:pt x="12192000" y="1461"/>
                </a:lnTo>
                <a:lnTo>
                  <a:pt x="12192000" y="6859461"/>
                </a:lnTo>
                <a:lnTo>
                  <a:pt x="12184379" y="6859461"/>
                </a:lnTo>
                <a:lnTo>
                  <a:pt x="12184379" y="14187"/>
                </a:lnTo>
                <a:close/>
                <a:moveTo>
                  <a:pt x="6399149" y="1461"/>
                </a:moveTo>
                <a:lnTo>
                  <a:pt x="7742555" y="1461"/>
                </a:lnTo>
                <a:lnTo>
                  <a:pt x="7742555" y="239269"/>
                </a:lnTo>
                <a:lnTo>
                  <a:pt x="7844853" y="239269"/>
                </a:lnTo>
                <a:lnTo>
                  <a:pt x="7844853" y="1461"/>
                </a:lnTo>
                <a:lnTo>
                  <a:pt x="12184379" y="1461"/>
                </a:lnTo>
                <a:lnTo>
                  <a:pt x="12184379" y="14187"/>
                </a:lnTo>
                <a:lnTo>
                  <a:pt x="12184062" y="4121342"/>
                </a:lnTo>
                <a:lnTo>
                  <a:pt x="12179807" y="4121342"/>
                </a:lnTo>
                <a:lnTo>
                  <a:pt x="12179807" y="6855398"/>
                </a:lnTo>
                <a:lnTo>
                  <a:pt x="5270" y="6855398"/>
                </a:lnTo>
                <a:lnTo>
                  <a:pt x="5270" y="6849048"/>
                </a:lnTo>
                <a:lnTo>
                  <a:pt x="2095" y="6849048"/>
                </a:lnTo>
                <a:lnTo>
                  <a:pt x="2095" y="3780410"/>
                </a:lnTo>
                <a:lnTo>
                  <a:pt x="5270" y="3780410"/>
                </a:lnTo>
                <a:lnTo>
                  <a:pt x="5270" y="2631314"/>
                </a:lnTo>
                <a:lnTo>
                  <a:pt x="322770" y="2631314"/>
                </a:lnTo>
                <a:lnTo>
                  <a:pt x="322770" y="2392427"/>
                </a:lnTo>
                <a:lnTo>
                  <a:pt x="491680" y="2392427"/>
                </a:lnTo>
                <a:lnTo>
                  <a:pt x="491680" y="2153159"/>
                </a:lnTo>
                <a:lnTo>
                  <a:pt x="589343" y="2153159"/>
                </a:lnTo>
                <a:lnTo>
                  <a:pt x="589343" y="2392427"/>
                </a:lnTo>
                <a:lnTo>
                  <a:pt x="773620" y="2392427"/>
                </a:lnTo>
                <a:lnTo>
                  <a:pt x="773620" y="2631314"/>
                </a:lnTo>
                <a:lnTo>
                  <a:pt x="875030" y="2631314"/>
                </a:lnTo>
                <a:lnTo>
                  <a:pt x="875030" y="2392427"/>
                </a:lnTo>
                <a:lnTo>
                  <a:pt x="1055306" y="2392427"/>
                </a:lnTo>
                <a:lnTo>
                  <a:pt x="1055306" y="2153223"/>
                </a:lnTo>
                <a:lnTo>
                  <a:pt x="874903" y="2153223"/>
                </a:lnTo>
                <a:lnTo>
                  <a:pt x="874903" y="1913955"/>
                </a:lnTo>
                <a:lnTo>
                  <a:pt x="1711388" y="1913955"/>
                </a:lnTo>
                <a:lnTo>
                  <a:pt x="1711388" y="1675385"/>
                </a:lnTo>
                <a:lnTo>
                  <a:pt x="1967484" y="1675385"/>
                </a:lnTo>
                <a:lnTo>
                  <a:pt x="1967484" y="1436117"/>
                </a:lnTo>
                <a:lnTo>
                  <a:pt x="2149348" y="1436117"/>
                </a:lnTo>
                <a:lnTo>
                  <a:pt x="2149348" y="1675385"/>
                </a:lnTo>
                <a:lnTo>
                  <a:pt x="2052193" y="1675385"/>
                </a:lnTo>
                <a:lnTo>
                  <a:pt x="2052193" y="1914209"/>
                </a:lnTo>
                <a:cubicBezTo>
                  <a:pt x="2052193" y="1914209"/>
                  <a:pt x="2333942" y="1914209"/>
                  <a:pt x="2333942" y="1914209"/>
                </a:cubicBezTo>
                <a:lnTo>
                  <a:pt x="2333942" y="1436117"/>
                </a:lnTo>
                <a:lnTo>
                  <a:pt x="2880742" y="1436117"/>
                </a:lnTo>
                <a:lnTo>
                  <a:pt x="2880742" y="1196341"/>
                </a:lnTo>
                <a:lnTo>
                  <a:pt x="3297556" y="1196341"/>
                </a:lnTo>
                <a:lnTo>
                  <a:pt x="3297556" y="957073"/>
                </a:lnTo>
                <a:lnTo>
                  <a:pt x="3483737" y="957073"/>
                </a:lnTo>
                <a:lnTo>
                  <a:pt x="3483737" y="717297"/>
                </a:lnTo>
                <a:lnTo>
                  <a:pt x="3585146" y="717297"/>
                </a:lnTo>
                <a:lnTo>
                  <a:pt x="3585146" y="940563"/>
                </a:lnTo>
                <a:lnTo>
                  <a:pt x="3585146" y="957073"/>
                </a:lnTo>
                <a:lnTo>
                  <a:pt x="4034980" y="957073"/>
                </a:lnTo>
                <a:lnTo>
                  <a:pt x="4034980" y="1196341"/>
                </a:lnTo>
                <a:lnTo>
                  <a:pt x="4135629" y="1196341"/>
                </a:lnTo>
                <a:lnTo>
                  <a:pt x="4135629" y="957073"/>
                </a:lnTo>
                <a:lnTo>
                  <a:pt x="4344925" y="957073"/>
                </a:lnTo>
                <a:lnTo>
                  <a:pt x="4344925" y="717297"/>
                </a:lnTo>
                <a:lnTo>
                  <a:pt x="4926774" y="717297"/>
                </a:lnTo>
                <a:lnTo>
                  <a:pt x="4926774" y="956565"/>
                </a:lnTo>
                <a:lnTo>
                  <a:pt x="4926774" y="957073"/>
                </a:lnTo>
                <a:lnTo>
                  <a:pt x="5396104" y="957073"/>
                </a:lnTo>
                <a:lnTo>
                  <a:pt x="5396104" y="717805"/>
                </a:lnTo>
                <a:lnTo>
                  <a:pt x="5852795" y="717805"/>
                </a:lnTo>
                <a:lnTo>
                  <a:pt x="5852795" y="478537"/>
                </a:lnTo>
                <a:lnTo>
                  <a:pt x="5659311" y="478537"/>
                </a:lnTo>
                <a:lnTo>
                  <a:pt x="5659311" y="239269"/>
                </a:lnTo>
                <a:lnTo>
                  <a:pt x="6399149" y="239269"/>
                </a:lnTo>
                <a:close/>
                <a:moveTo>
                  <a:pt x="0" y="1461"/>
                </a:moveTo>
                <a:lnTo>
                  <a:pt x="1" y="1461"/>
                </a:lnTo>
                <a:lnTo>
                  <a:pt x="1" y="6859461"/>
                </a:lnTo>
                <a:lnTo>
                  <a:pt x="0" y="6859461"/>
                </a:lnTo>
                <a:close/>
                <a:moveTo>
                  <a:pt x="12184379" y="65"/>
                </a:moveTo>
                <a:lnTo>
                  <a:pt x="12184380" y="65"/>
                </a:lnTo>
                <a:lnTo>
                  <a:pt x="12184380" y="1461"/>
                </a:lnTo>
                <a:lnTo>
                  <a:pt x="12184379" y="1461"/>
                </a:lnTo>
                <a:close/>
                <a:moveTo>
                  <a:pt x="1" y="0"/>
                </a:moveTo>
                <a:lnTo>
                  <a:pt x="12184379" y="0"/>
                </a:lnTo>
                <a:lnTo>
                  <a:pt x="12184379" y="65"/>
                </a:lnTo>
                <a:lnTo>
                  <a:pt x="7844853" y="65"/>
                </a:lnTo>
                <a:lnTo>
                  <a:pt x="7844853" y="1461"/>
                </a:lnTo>
                <a:lnTo>
                  <a:pt x="7742555" y="1461"/>
                </a:lnTo>
                <a:lnTo>
                  <a:pt x="7742555" y="1"/>
                </a:lnTo>
                <a:lnTo>
                  <a:pt x="6399149" y="1"/>
                </a:lnTo>
                <a:lnTo>
                  <a:pt x="6399149" y="1461"/>
                </a:lnTo>
                <a:lnTo>
                  <a:pt x="1" y="1461"/>
                </a:lnTo>
                <a:close/>
              </a:path>
            </a:pathLst>
          </a:custGeom>
          <a:solidFill>
            <a:schemeClr val="bg1">
              <a:alpha val="0"/>
            </a:schemeClr>
          </a:solidFill>
        </p:spPr>
        <p:txBody>
          <a:bodyPr wrap="square" anchor="ctr">
            <a:noAutofit/>
          </a:bodyPr>
          <a:lstStyle>
            <a:lvl1pPr algn="ctr">
              <a:defRPr b="1">
                <a:solidFill>
                  <a:schemeClr val="bg1"/>
                </a:solidFill>
              </a:defRPr>
            </a:lvl1pPr>
          </a:lstStyle>
          <a:p>
            <a:r>
              <a:rPr lang="en-US"/>
              <a:t>Click icon to add picture</a:t>
            </a:r>
          </a:p>
        </p:txBody>
      </p:sp>
      <p:grpSp>
        <p:nvGrpSpPr>
          <p:cNvPr id="28" name="Group 27">
            <a:extLst>
              <a:ext uri="{FF2B5EF4-FFF2-40B4-BE49-F238E27FC236}">
                <a16:creationId xmlns:a16="http://schemas.microsoft.com/office/drawing/2014/main" id="{E73B626C-A155-F346-D8EF-9E56183B06F8}"/>
              </a:ext>
            </a:extLst>
          </p:cNvPr>
          <p:cNvGrpSpPr/>
          <p:nvPr/>
        </p:nvGrpSpPr>
        <p:grpSpPr>
          <a:xfrm>
            <a:off x="10187131" y="687949"/>
            <a:ext cx="1234969" cy="518323"/>
            <a:chOff x="7459170" y="481236"/>
            <a:chExt cx="2697427" cy="1132124"/>
          </a:xfrm>
        </p:grpSpPr>
        <p:sp>
          <p:nvSpPr>
            <p:cNvPr id="29" name="Freeform 5">
              <a:extLst>
                <a:ext uri="{FF2B5EF4-FFF2-40B4-BE49-F238E27FC236}">
                  <a16:creationId xmlns:a16="http://schemas.microsoft.com/office/drawing/2014/main" id="{77E34495-9DEF-8D2B-7934-27A2BD8001DA}"/>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30" name="Freeform 6">
              <a:extLst>
                <a:ext uri="{FF2B5EF4-FFF2-40B4-BE49-F238E27FC236}">
                  <a16:creationId xmlns:a16="http://schemas.microsoft.com/office/drawing/2014/main" id="{B4BC32B4-8A41-97C6-4FF2-16827B40C4B4}"/>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31" name="Freeform 7">
              <a:extLst>
                <a:ext uri="{FF2B5EF4-FFF2-40B4-BE49-F238E27FC236}">
                  <a16:creationId xmlns:a16="http://schemas.microsoft.com/office/drawing/2014/main" id="{014F4BFF-C5C2-F661-5FC6-5DD649E8DD27}"/>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64" name="Freeform 9">
              <a:extLst>
                <a:ext uri="{FF2B5EF4-FFF2-40B4-BE49-F238E27FC236}">
                  <a16:creationId xmlns:a16="http://schemas.microsoft.com/office/drawing/2014/main" id="{E89DBDAC-5DD7-3AE5-2D0C-64125549559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65" name="Freeform 16">
              <a:extLst>
                <a:ext uri="{FF2B5EF4-FFF2-40B4-BE49-F238E27FC236}">
                  <a16:creationId xmlns:a16="http://schemas.microsoft.com/office/drawing/2014/main" id="{A1C1CE28-EB26-5838-C584-E650647A083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66" name="Freeform 17">
              <a:extLst>
                <a:ext uri="{FF2B5EF4-FFF2-40B4-BE49-F238E27FC236}">
                  <a16:creationId xmlns:a16="http://schemas.microsoft.com/office/drawing/2014/main" id="{CB4C4510-49A2-319E-9E3E-A0DE7D85FD5B}"/>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67" name="Freeform 18">
              <a:extLst>
                <a:ext uri="{FF2B5EF4-FFF2-40B4-BE49-F238E27FC236}">
                  <a16:creationId xmlns:a16="http://schemas.microsoft.com/office/drawing/2014/main" id="{C18717A2-D5F6-9E95-9BA3-5992CC5F45A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
        <p:nvSpPr>
          <p:cNvPr id="2" name="Text Placeholder 5">
            <a:extLst>
              <a:ext uri="{FF2B5EF4-FFF2-40B4-BE49-F238E27FC236}">
                <a16:creationId xmlns:a16="http://schemas.microsoft.com/office/drawing/2014/main" id="{1C4FC05B-B1F0-A1F3-9303-7FE5AB99D57D}"/>
              </a:ext>
            </a:extLst>
          </p:cNvPr>
          <p:cNvSpPr>
            <a:spLocks noGrp="1"/>
          </p:cNvSpPr>
          <p:nvPr>
            <p:ph type="body" sz="quarter" idx="13" hasCustomPrompt="1"/>
          </p:nvPr>
        </p:nvSpPr>
        <p:spPr>
          <a:xfrm>
            <a:off x="694944" y="5339715"/>
            <a:ext cx="7467602" cy="984885"/>
          </a:xfrm>
        </p:spPr>
        <p:txBody>
          <a:bodyPr/>
          <a:lstStyle>
            <a:lvl1pPr marL="0" indent="0">
              <a:spcBef>
                <a:spcPts val="0"/>
              </a:spcBef>
              <a:buNone/>
              <a:defRPr sz="2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p>
          <a:p>
            <a:pPr lvl="0"/>
            <a:r>
              <a:rPr lang="en-US"/>
              <a:t>Max two lines</a:t>
            </a:r>
            <a:endParaRPr lang="en-GB"/>
          </a:p>
        </p:txBody>
      </p:sp>
      <p:sp>
        <p:nvSpPr>
          <p:cNvPr id="5" name="Title Placeholder 13">
            <a:extLst>
              <a:ext uri="{FF2B5EF4-FFF2-40B4-BE49-F238E27FC236}">
                <a16:creationId xmlns:a16="http://schemas.microsoft.com/office/drawing/2014/main" id="{CAE6CBB4-1580-5D1E-ED2D-0CD62E751223}"/>
              </a:ext>
            </a:extLst>
          </p:cNvPr>
          <p:cNvSpPr>
            <a:spLocks noGrp="1"/>
          </p:cNvSpPr>
          <p:nvPr>
            <p:ph type="title" hasCustomPrompt="1"/>
          </p:nvPr>
        </p:nvSpPr>
        <p:spPr>
          <a:xfrm>
            <a:off x="694944" y="3657600"/>
            <a:ext cx="7467600" cy="1354217"/>
          </a:xfrm>
          <a:prstGeom prst="rect">
            <a:avLst/>
          </a:prstGeom>
        </p:spPr>
        <p:txBody>
          <a:bodyPr vert="horz" wrap="square" lIns="0" tIns="0" rIns="0" bIns="0" rtlCol="0" anchor="b" anchorCtr="0">
            <a:spAutoFit/>
          </a:bodyPr>
          <a:lstStyle>
            <a:lvl1pPr>
              <a:defRPr sz="4400">
                <a:solidFill>
                  <a:schemeClr val="bg1"/>
                </a:solidFill>
              </a:defRPr>
            </a:lvl1pPr>
          </a:lstStyle>
          <a:p>
            <a:r>
              <a:rPr lang="en-US"/>
              <a:t>Divider slide</a:t>
            </a:r>
            <a:br>
              <a:rPr lang="en-US"/>
            </a:br>
            <a:r>
              <a:rPr lang="en-US"/>
              <a:t>Max two lines</a:t>
            </a:r>
            <a:endParaRPr lang="en-GB"/>
          </a:p>
        </p:txBody>
      </p:sp>
      <p:sp>
        <p:nvSpPr>
          <p:cNvPr id="3" name="Slide Number Placeholder 2">
            <a:extLst>
              <a:ext uri="{FF2B5EF4-FFF2-40B4-BE49-F238E27FC236}">
                <a16:creationId xmlns:a16="http://schemas.microsoft.com/office/drawing/2014/main" id="{2F443219-2EFB-BC42-D6F4-FFDC9C115115}"/>
              </a:ext>
            </a:extLst>
          </p:cNvPr>
          <p:cNvSpPr>
            <a:spLocks noGrp="1"/>
          </p:cNvSpPr>
          <p:nvPr>
            <p:ph type="sldNum" sz="quarter" idx="14"/>
          </p:nvPr>
        </p:nvSpPr>
        <p:spPr/>
        <p:txBody>
          <a:bodyPr/>
          <a:lstStyle>
            <a:lvl1pPr>
              <a:defRPr>
                <a:solidFill>
                  <a:schemeClr val="bg1"/>
                </a:solidFill>
              </a:defRPr>
            </a:lvl1pPr>
          </a:lstStyle>
          <a:p>
            <a:fld id="{9E74224C-F5B0-D04D-98A9-64EC68DC7E07}" type="slidenum">
              <a:rPr lang="en-US" smtClean="0"/>
              <a:pPr/>
              <a:t>‹#›</a:t>
            </a:fld>
            <a:endParaRPr lang="en-US"/>
          </a:p>
        </p:txBody>
      </p:sp>
    </p:spTree>
    <p:extLst>
      <p:ext uri="{BB962C8B-B14F-4D97-AF65-F5344CB8AC3E}">
        <p14:creationId xmlns:p14="http://schemas.microsoft.com/office/powerpoint/2010/main" val="1976786225"/>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preserve="1">
  <p:cSld name="Divider layout 2">
    <p:bg>
      <p:bgPr>
        <a:solidFill>
          <a:schemeClr val="tx1"/>
        </a:solidFill>
        <a:effectLst/>
      </p:bgPr>
    </p:bg>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74061A3F-47F8-A84F-7E6F-93933D518E51}"/>
              </a:ext>
            </a:extLst>
          </p:cNvPr>
          <p:cNvPicPr>
            <a:picLocks noChangeAspect="1"/>
          </p:cNvPicPr>
          <p:nvPr/>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17736" y="-8165"/>
            <a:ext cx="12217901" cy="6870629"/>
          </a:xfrm>
          <a:prstGeom prst="rect">
            <a:avLst/>
          </a:prstGeom>
        </p:spPr>
      </p:pic>
      <p:sp>
        <p:nvSpPr>
          <p:cNvPr id="6" name="Text Placeholder 5">
            <a:extLst>
              <a:ext uri="{FF2B5EF4-FFF2-40B4-BE49-F238E27FC236}">
                <a16:creationId xmlns:a16="http://schemas.microsoft.com/office/drawing/2014/main" id="{41C67C17-03F0-336A-F782-185E8314E532}"/>
              </a:ext>
            </a:extLst>
          </p:cNvPr>
          <p:cNvSpPr>
            <a:spLocks noGrp="1"/>
          </p:cNvSpPr>
          <p:nvPr>
            <p:ph type="body" sz="quarter" idx="13" hasCustomPrompt="1"/>
          </p:nvPr>
        </p:nvSpPr>
        <p:spPr>
          <a:xfrm>
            <a:off x="694944" y="5339715"/>
            <a:ext cx="7467602" cy="984885"/>
          </a:xfrm>
        </p:spPr>
        <p:txBody>
          <a:bodyPr/>
          <a:lstStyle>
            <a:lvl1pPr marL="0" indent="0">
              <a:spcBef>
                <a:spcPts val="0"/>
              </a:spcBef>
              <a:buNone/>
              <a:defRPr sz="2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p>
          <a:p>
            <a:pPr lvl="0"/>
            <a:r>
              <a:rPr lang="en-US"/>
              <a:t>Max two lines</a:t>
            </a:r>
            <a:endParaRPr lang="en-GB"/>
          </a:p>
        </p:txBody>
      </p:sp>
      <p:sp>
        <p:nvSpPr>
          <p:cNvPr id="7" name="Title Placeholder 13">
            <a:extLst>
              <a:ext uri="{FF2B5EF4-FFF2-40B4-BE49-F238E27FC236}">
                <a16:creationId xmlns:a16="http://schemas.microsoft.com/office/drawing/2014/main" id="{05C4F7E3-76F2-8816-1FEE-EB1E510A2B6E}"/>
              </a:ext>
            </a:extLst>
          </p:cNvPr>
          <p:cNvSpPr>
            <a:spLocks noGrp="1"/>
          </p:cNvSpPr>
          <p:nvPr>
            <p:ph type="title" hasCustomPrompt="1"/>
          </p:nvPr>
        </p:nvSpPr>
        <p:spPr>
          <a:xfrm>
            <a:off x="694944" y="3657600"/>
            <a:ext cx="7467600" cy="1354217"/>
          </a:xfrm>
          <a:prstGeom prst="rect">
            <a:avLst/>
          </a:prstGeom>
        </p:spPr>
        <p:txBody>
          <a:bodyPr vert="horz" wrap="square" lIns="0" tIns="0" rIns="0" bIns="0" rtlCol="0" anchor="b" anchorCtr="0">
            <a:spAutoFit/>
          </a:bodyPr>
          <a:lstStyle>
            <a:lvl1pPr>
              <a:defRPr sz="4400">
                <a:solidFill>
                  <a:schemeClr val="bg1"/>
                </a:solidFill>
              </a:defRPr>
            </a:lvl1pPr>
          </a:lstStyle>
          <a:p>
            <a:r>
              <a:rPr lang="en-US"/>
              <a:t>Divider slide</a:t>
            </a:r>
            <a:br>
              <a:rPr lang="en-US"/>
            </a:br>
            <a:r>
              <a:rPr lang="en-US"/>
              <a:t>Max two lines</a:t>
            </a:r>
            <a:endParaRPr lang="en-GB"/>
          </a:p>
        </p:txBody>
      </p:sp>
      <p:grpSp>
        <p:nvGrpSpPr>
          <p:cNvPr id="2" name="Group 1">
            <a:extLst>
              <a:ext uri="{FF2B5EF4-FFF2-40B4-BE49-F238E27FC236}">
                <a16:creationId xmlns:a16="http://schemas.microsoft.com/office/drawing/2014/main" id="{D1EBE406-CC0A-D855-C047-B83B6A274921}"/>
              </a:ext>
            </a:extLst>
          </p:cNvPr>
          <p:cNvGrpSpPr/>
          <p:nvPr/>
        </p:nvGrpSpPr>
        <p:grpSpPr>
          <a:xfrm>
            <a:off x="10187131" y="687949"/>
            <a:ext cx="1234969" cy="518323"/>
            <a:chOff x="7459170" y="481236"/>
            <a:chExt cx="2697427" cy="1132124"/>
          </a:xfrm>
          <a:solidFill>
            <a:schemeClr val="bg1"/>
          </a:solidFill>
        </p:grpSpPr>
        <p:sp>
          <p:nvSpPr>
            <p:cNvPr id="3" name="Freeform 2">
              <a:extLst>
                <a:ext uri="{FF2B5EF4-FFF2-40B4-BE49-F238E27FC236}">
                  <a16:creationId xmlns:a16="http://schemas.microsoft.com/office/drawing/2014/main" id="{3535458D-D6F2-0DEB-240C-566B71330F6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4" name="Freeform 3">
              <a:extLst>
                <a:ext uri="{FF2B5EF4-FFF2-40B4-BE49-F238E27FC236}">
                  <a16:creationId xmlns:a16="http://schemas.microsoft.com/office/drawing/2014/main" id="{D64F59B7-6AEE-E93C-A00A-7CF6CCE1B23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673062BC-F597-285A-CA5D-04928CFD3E44}"/>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296AF880-3E36-D43A-44CB-A2926D722A7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54938477-1B85-CE55-650E-17245951509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B483D60A-F0CF-6D77-FD8B-291D9E4D7B0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80B5A102-87DA-0B8A-AACB-E55C56CA80F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039014856"/>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preserve="1">
  <p:cSld name="Divider layout 3">
    <p:bg>
      <p:bgPr>
        <a:solidFill>
          <a:schemeClr val="tx1"/>
        </a:solidFill>
        <a:effectLst/>
      </p:bgPr>
    </p:bg>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74061A3F-47F8-A84F-7E6F-93933D518E51}"/>
              </a:ext>
            </a:extLst>
          </p:cNvPr>
          <p:cNvPicPr>
            <a:picLocks noChangeAspect="1"/>
          </p:cNvPicPr>
          <p:nvPr/>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25901" y="0"/>
            <a:ext cx="12217901" cy="6870629"/>
          </a:xfrm>
          <a:prstGeom prst="rect">
            <a:avLst/>
          </a:prstGeom>
        </p:spPr>
      </p:pic>
      <p:sp>
        <p:nvSpPr>
          <p:cNvPr id="6" name="Text Placeholder 5">
            <a:extLst>
              <a:ext uri="{FF2B5EF4-FFF2-40B4-BE49-F238E27FC236}">
                <a16:creationId xmlns:a16="http://schemas.microsoft.com/office/drawing/2014/main" id="{41C67C17-03F0-336A-F782-185E8314E532}"/>
              </a:ext>
            </a:extLst>
          </p:cNvPr>
          <p:cNvSpPr>
            <a:spLocks noGrp="1"/>
          </p:cNvSpPr>
          <p:nvPr>
            <p:ph type="body" sz="quarter" idx="13" hasCustomPrompt="1"/>
          </p:nvPr>
        </p:nvSpPr>
        <p:spPr>
          <a:xfrm>
            <a:off x="694944" y="5339715"/>
            <a:ext cx="7467602" cy="984885"/>
          </a:xfrm>
        </p:spPr>
        <p:txBody>
          <a:bodyPr/>
          <a:lstStyle>
            <a:lvl1pPr marL="0" indent="0">
              <a:spcBef>
                <a:spcPts val="0"/>
              </a:spcBef>
              <a:buNone/>
              <a:defRPr sz="2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p>
          <a:p>
            <a:pPr lvl="0"/>
            <a:r>
              <a:rPr lang="en-US"/>
              <a:t>Max two lines</a:t>
            </a:r>
            <a:endParaRPr lang="en-GB"/>
          </a:p>
        </p:txBody>
      </p:sp>
      <p:sp>
        <p:nvSpPr>
          <p:cNvPr id="7" name="Title Placeholder 13">
            <a:extLst>
              <a:ext uri="{FF2B5EF4-FFF2-40B4-BE49-F238E27FC236}">
                <a16:creationId xmlns:a16="http://schemas.microsoft.com/office/drawing/2014/main" id="{05C4F7E3-76F2-8816-1FEE-EB1E510A2B6E}"/>
              </a:ext>
            </a:extLst>
          </p:cNvPr>
          <p:cNvSpPr>
            <a:spLocks noGrp="1"/>
          </p:cNvSpPr>
          <p:nvPr>
            <p:ph type="title" hasCustomPrompt="1"/>
          </p:nvPr>
        </p:nvSpPr>
        <p:spPr>
          <a:xfrm>
            <a:off x="694944" y="3657600"/>
            <a:ext cx="7467600" cy="1354217"/>
          </a:xfrm>
          <a:prstGeom prst="rect">
            <a:avLst/>
          </a:prstGeom>
        </p:spPr>
        <p:txBody>
          <a:bodyPr vert="horz" wrap="square" lIns="0" tIns="0" rIns="0" bIns="0" rtlCol="0" anchor="b" anchorCtr="0">
            <a:spAutoFit/>
          </a:bodyPr>
          <a:lstStyle>
            <a:lvl1pPr>
              <a:defRPr sz="4400">
                <a:solidFill>
                  <a:schemeClr val="bg1"/>
                </a:solidFill>
              </a:defRPr>
            </a:lvl1pPr>
          </a:lstStyle>
          <a:p>
            <a:r>
              <a:rPr lang="en-US"/>
              <a:t>Divider slide</a:t>
            </a:r>
            <a:br>
              <a:rPr lang="en-US"/>
            </a:br>
            <a:r>
              <a:rPr lang="en-US"/>
              <a:t>Max two lines</a:t>
            </a:r>
            <a:endParaRPr lang="en-GB"/>
          </a:p>
        </p:txBody>
      </p:sp>
      <p:grpSp>
        <p:nvGrpSpPr>
          <p:cNvPr id="2" name="Group 1">
            <a:extLst>
              <a:ext uri="{FF2B5EF4-FFF2-40B4-BE49-F238E27FC236}">
                <a16:creationId xmlns:a16="http://schemas.microsoft.com/office/drawing/2014/main" id="{D1EBE406-CC0A-D855-C047-B83B6A274921}"/>
              </a:ext>
            </a:extLst>
          </p:cNvPr>
          <p:cNvGrpSpPr/>
          <p:nvPr/>
        </p:nvGrpSpPr>
        <p:grpSpPr>
          <a:xfrm>
            <a:off x="10187131" y="687949"/>
            <a:ext cx="1234969" cy="518323"/>
            <a:chOff x="7459170" y="481236"/>
            <a:chExt cx="2697427" cy="1132124"/>
          </a:xfrm>
          <a:solidFill>
            <a:schemeClr val="bg1"/>
          </a:solidFill>
        </p:grpSpPr>
        <p:sp>
          <p:nvSpPr>
            <p:cNvPr id="3" name="Freeform 2">
              <a:extLst>
                <a:ext uri="{FF2B5EF4-FFF2-40B4-BE49-F238E27FC236}">
                  <a16:creationId xmlns:a16="http://schemas.microsoft.com/office/drawing/2014/main" id="{3535458D-D6F2-0DEB-240C-566B71330F6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4" name="Freeform 3">
              <a:extLst>
                <a:ext uri="{FF2B5EF4-FFF2-40B4-BE49-F238E27FC236}">
                  <a16:creationId xmlns:a16="http://schemas.microsoft.com/office/drawing/2014/main" id="{D64F59B7-6AEE-E93C-A00A-7CF6CCE1B23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673062BC-F597-285A-CA5D-04928CFD3E44}"/>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296AF880-3E36-D43A-44CB-A2926D722A7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54938477-1B85-CE55-650E-17245951509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B483D60A-F0CF-6D77-FD8B-291D9E4D7B0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80B5A102-87DA-0B8A-AACB-E55C56CA80F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5966939"/>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preserve="1" userDrawn="1">
  <p:cSld name="Agenda layout 1">
    <p:bg>
      <p:bgPr>
        <a:solidFill>
          <a:schemeClr val="tx1"/>
        </a:solidFill>
        <a:effectLst/>
      </p:bgPr>
    </p:bg>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05608BF-D0C9-1827-6F00-D95777FEBB08}"/>
              </a:ext>
            </a:extLst>
          </p:cNvPr>
          <p:cNvPicPr>
            <a:picLocks noChangeAspect="1"/>
          </p:cNvPicPr>
          <p:nvPr/>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12192000" cy="6858000"/>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p:nvGrpSpPr>
        <p:grpSpPr>
          <a:xfrm>
            <a:off x="10863102" y="309052"/>
            <a:ext cx="911847" cy="382707"/>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072190" y="1604682"/>
            <a:ext cx="5169552"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sp>
        <p:nvSpPr>
          <p:cNvPr id="3" name="Text Placeholder 14">
            <a:extLst>
              <a:ext uri="{FF2B5EF4-FFF2-40B4-BE49-F238E27FC236}">
                <a16:creationId xmlns:a16="http://schemas.microsoft.com/office/drawing/2014/main" id="{45E2D187-9385-8819-6B67-4A882884F045}"/>
              </a:ext>
            </a:extLst>
          </p:cNvPr>
          <p:cNvSpPr>
            <a:spLocks noGrp="1"/>
          </p:cNvSpPr>
          <p:nvPr>
            <p:ph type="body" sz="quarter" idx="26"/>
          </p:nvPr>
        </p:nvSpPr>
        <p:spPr>
          <a:xfrm>
            <a:off x="6072189" y="2458122"/>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5" name="Text Placeholder 14">
            <a:extLst>
              <a:ext uri="{FF2B5EF4-FFF2-40B4-BE49-F238E27FC236}">
                <a16:creationId xmlns:a16="http://schemas.microsoft.com/office/drawing/2014/main" id="{DEB9CC22-662F-4327-8276-2D1087479AEC}"/>
              </a:ext>
            </a:extLst>
          </p:cNvPr>
          <p:cNvSpPr>
            <a:spLocks noGrp="1"/>
          </p:cNvSpPr>
          <p:nvPr>
            <p:ph type="body" sz="quarter" idx="27"/>
          </p:nvPr>
        </p:nvSpPr>
        <p:spPr>
          <a:xfrm>
            <a:off x="6072189" y="2972799"/>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6" name="Text Placeholder 14">
            <a:extLst>
              <a:ext uri="{FF2B5EF4-FFF2-40B4-BE49-F238E27FC236}">
                <a16:creationId xmlns:a16="http://schemas.microsoft.com/office/drawing/2014/main" id="{E54B36B9-57A6-F4C8-CBC9-341174A6201C}"/>
              </a:ext>
            </a:extLst>
          </p:cNvPr>
          <p:cNvSpPr>
            <a:spLocks noGrp="1"/>
          </p:cNvSpPr>
          <p:nvPr>
            <p:ph type="body" sz="quarter" idx="28"/>
          </p:nvPr>
        </p:nvSpPr>
        <p:spPr>
          <a:xfrm>
            <a:off x="6072189" y="3487476"/>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7" name="Text Placeholder 14">
            <a:extLst>
              <a:ext uri="{FF2B5EF4-FFF2-40B4-BE49-F238E27FC236}">
                <a16:creationId xmlns:a16="http://schemas.microsoft.com/office/drawing/2014/main" id="{422AB10D-50D7-DF25-22DB-0576AC0324B8}"/>
              </a:ext>
            </a:extLst>
          </p:cNvPr>
          <p:cNvSpPr>
            <a:spLocks noGrp="1"/>
          </p:cNvSpPr>
          <p:nvPr>
            <p:ph type="body" sz="quarter" idx="29"/>
          </p:nvPr>
        </p:nvSpPr>
        <p:spPr>
          <a:xfrm>
            <a:off x="6072189" y="4002153"/>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8" name="Text Placeholder 14">
            <a:extLst>
              <a:ext uri="{FF2B5EF4-FFF2-40B4-BE49-F238E27FC236}">
                <a16:creationId xmlns:a16="http://schemas.microsoft.com/office/drawing/2014/main" id="{6D1B2EDD-0E4A-AD34-ED0C-8B1E7F487DEB}"/>
              </a:ext>
            </a:extLst>
          </p:cNvPr>
          <p:cNvSpPr>
            <a:spLocks noGrp="1"/>
          </p:cNvSpPr>
          <p:nvPr>
            <p:ph type="body" sz="quarter" idx="30"/>
          </p:nvPr>
        </p:nvSpPr>
        <p:spPr>
          <a:xfrm>
            <a:off x="6072189" y="4516830"/>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9" name="Text Placeholder 14">
            <a:extLst>
              <a:ext uri="{FF2B5EF4-FFF2-40B4-BE49-F238E27FC236}">
                <a16:creationId xmlns:a16="http://schemas.microsoft.com/office/drawing/2014/main" id="{74A7BFC7-39F3-EE9A-97B8-82459D689219}"/>
              </a:ext>
            </a:extLst>
          </p:cNvPr>
          <p:cNvSpPr>
            <a:spLocks noGrp="1"/>
          </p:cNvSpPr>
          <p:nvPr>
            <p:ph type="body" sz="quarter" idx="31"/>
          </p:nvPr>
        </p:nvSpPr>
        <p:spPr>
          <a:xfrm>
            <a:off x="6072189" y="5031507"/>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20" name="Text Placeholder 14">
            <a:extLst>
              <a:ext uri="{FF2B5EF4-FFF2-40B4-BE49-F238E27FC236}">
                <a16:creationId xmlns:a16="http://schemas.microsoft.com/office/drawing/2014/main" id="{59B91F93-7D32-C949-51A2-FBE2CF852E0D}"/>
              </a:ext>
            </a:extLst>
          </p:cNvPr>
          <p:cNvSpPr>
            <a:spLocks noGrp="1"/>
          </p:cNvSpPr>
          <p:nvPr>
            <p:ph type="body" sz="quarter" idx="32"/>
          </p:nvPr>
        </p:nvSpPr>
        <p:spPr>
          <a:xfrm>
            <a:off x="6072189" y="5546184"/>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21" name="Text Placeholder 14">
            <a:extLst>
              <a:ext uri="{FF2B5EF4-FFF2-40B4-BE49-F238E27FC236}">
                <a16:creationId xmlns:a16="http://schemas.microsoft.com/office/drawing/2014/main" id="{CB1365B9-7ED7-4B44-4658-E9B69EDD930B}"/>
              </a:ext>
            </a:extLst>
          </p:cNvPr>
          <p:cNvSpPr>
            <a:spLocks noGrp="1"/>
          </p:cNvSpPr>
          <p:nvPr>
            <p:ph type="body" sz="quarter" idx="33"/>
          </p:nvPr>
        </p:nvSpPr>
        <p:spPr>
          <a:xfrm>
            <a:off x="6072189" y="6060858"/>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722278250"/>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preserve="1" userDrawn="1">
  <p:cSld name="Agenda layout 2">
    <p:bg>
      <p:bgPr>
        <a:solidFill>
          <a:schemeClr val="tx1"/>
        </a:solidFill>
        <a:effectLst/>
      </p:bgPr>
    </p:bg>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05608BF-D0C9-1827-6F00-D95777FEBB08}"/>
              </a:ext>
            </a:extLst>
          </p:cNvPr>
          <p:cNvPicPr>
            <a:picLocks noChangeAspect="1"/>
          </p:cNvPicPr>
          <p:nvPr/>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12192000" cy="6858000"/>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p:nvGrpSpPr>
        <p:grpSpPr>
          <a:xfrm>
            <a:off x="10863102" y="309052"/>
            <a:ext cx="911847" cy="382707"/>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072190" y="1604682"/>
            <a:ext cx="5169552"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sp>
        <p:nvSpPr>
          <p:cNvPr id="3" name="Text Placeholder 14">
            <a:extLst>
              <a:ext uri="{FF2B5EF4-FFF2-40B4-BE49-F238E27FC236}">
                <a16:creationId xmlns:a16="http://schemas.microsoft.com/office/drawing/2014/main" id="{45E2D187-9385-8819-6B67-4A882884F045}"/>
              </a:ext>
            </a:extLst>
          </p:cNvPr>
          <p:cNvSpPr>
            <a:spLocks noGrp="1"/>
          </p:cNvSpPr>
          <p:nvPr>
            <p:ph type="body" sz="quarter" idx="26"/>
          </p:nvPr>
        </p:nvSpPr>
        <p:spPr>
          <a:xfrm>
            <a:off x="6072189" y="2458122"/>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5" name="Text Placeholder 14">
            <a:extLst>
              <a:ext uri="{FF2B5EF4-FFF2-40B4-BE49-F238E27FC236}">
                <a16:creationId xmlns:a16="http://schemas.microsoft.com/office/drawing/2014/main" id="{DEB9CC22-662F-4327-8276-2D1087479AEC}"/>
              </a:ext>
            </a:extLst>
          </p:cNvPr>
          <p:cNvSpPr>
            <a:spLocks noGrp="1"/>
          </p:cNvSpPr>
          <p:nvPr>
            <p:ph type="body" sz="quarter" idx="27"/>
          </p:nvPr>
        </p:nvSpPr>
        <p:spPr>
          <a:xfrm>
            <a:off x="6072189" y="2972799"/>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6" name="Text Placeholder 14">
            <a:extLst>
              <a:ext uri="{FF2B5EF4-FFF2-40B4-BE49-F238E27FC236}">
                <a16:creationId xmlns:a16="http://schemas.microsoft.com/office/drawing/2014/main" id="{E54B36B9-57A6-F4C8-CBC9-341174A6201C}"/>
              </a:ext>
            </a:extLst>
          </p:cNvPr>
          <p:cNvSpPr>
            <a:spLocks noGrp="1"/>
          </p:cNvSpPr>
          <p:nvPr>
            <p:ph type="body" sz="quarter" idx="28"/>
          </p:nvPr>
        </p:nvSpPr>
        <p:spPr>
          <a:xfrm>
            <a:off x="6072189" y="3487476"/>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7" name="Text Placeholder 14">
            <a:extLst>
              <a:ext uri="{FF2B5EF4-FFF2-40B4-BE49-F238E27FC236}">
                <a16:creationId xmlns:a16="http://schemas.microsoft.com/office/drawing/2014/main" id="{422AB10D-50D7-DF25-22DB-0576AC0324B8}"/>
              </a:ext>
            </a:extLst>
          </p:cNvPr>
          <p:cNvSpPr>
            <a:spLocks noGrp="1"/>
          </p:cNvSpPr>
          <p:nvPr>
            <p:ph type="body" sz="quarter" idx="29"/>
          </p:nvPr>
        </p:nvSpPr>
        <p:spPr>
          <a:xfrm>
            <a:off x="6072189" y="4002153"/>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8" name="Text Placeholder 14">
            <a:extLst>
              <a:ext uri="{FF2B5EF4-FFF2-40B4-BE49-F238E27FC236}">
                <a16:creationId xmlns:a16="http://schemas.microsoft.com/office/drawing/2014/main" id="{6D1B2EDD-0E4A-AD34-ED0C-8B1E7F487DEB}"/>
              </a:ext>
            </a:extLst>
          </p:cNvPr>
          <p:cNvSpPr>
            <a:spLocks noGrp="1"/>
          </p:cNvSpPr>
          <p:nvPr>
            <p:ph type="body" sz="quarter" idx="30"/>
          </p:nvPr>
        </p:nvSpPr>
        <p:spPr>
          <a:xfrm>
            <a:off x="6072189" y="4516830"/>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9" name="Text Placeholder 14">
            <a:extLst>
              <a:ext uri="{FF2B5EF4-FFF2-40B4-BE49-F238E27FC236}">
                <a16:creationId xmlns:a16="http://schemas.microsoft.com/office/drawing/2014/main" id="{74A7BFC7-39F3-EE9A-97B8-82459D689219}"/>
              </a:ext>
            </a:extLst>
          </p:cNvPr>
          <p:cNvSpPr>
            <a:spLocks noGrp="1"/>
          </p:cNvSpPr>
          <p:nvPr>
            <p:ph type="body" sz="quarter" idx="31"/>
          </p:nvPr>
        </p:nvSpPr>
        <p:spPr>
          <a:xfrm>
            <a:off x="6072189" y="5031507"/>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20" name="Text Placeholder 14">
            <a:extLst>
              <a:ext uri="{FF2B5EF4-FFF2-40B4-BE49-F238E27FC236}">
                <a16:creationId xmlns:a16="http://schemas.microsoft.com/office/drawing/2014/main" id="{59B91F93-7D32-C949-51A2-FBE2CF852E0D}"/>
              </a:ext>
            </a:extLst>
          </p:cNvPr>
          <p:cNvSpPr>
            <a:spLocks noGrp="1"/>
          </p:cNvSpPr>
          <p:nvPr>
            <p:ph type="body" sz="quarter" idx="32"/>
          </p:nvPr>
        </p:nvSpPr>
        <p:spPr>
          <a:xfrm>
            <a:off x="6072189" y="5546184"/>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21" name="Text Placeholder 14">
            <a:extLst>
              <a:ext uri="{FF2B5EF4-FFF2-40B4-BE49-F238E27FC236}">
                <a16:creationId xmlns:a16="http://schemas.microsoft.com/office/drawing/2014/main" id="{CB1365B9-7ED7-4B44-4658-E9B69EDD930B}"/>
              </a:ext>
            </a:extLst>
          </p:cNvPr>
          <p:cNvSpPr>
            <a:spLocks noGrp="1"/>
          </p:cNvSpPr>
          <p:nvPr>
            <p:ph type="body" sz="quarter" idx="33"/>
          </p:nvPr>
        </p:nvSpPr>
        <p:spPr>
          <a:xfrm>
            <a:off x="6072189" y="6060858"/>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300008277"/>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p:cSld name="Three point icon layout 2">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17FE8A96-3453-5634-AE67-CDAD210848EF}"/>
              </a:ext>
            </a:extLst>
          </p:cNvPr>
          <p:cNvGrpSpPr/>
          <p:nvPr/>
        </p:nvGrpSpPr>
        <p:grpSpPr>
          <a:xfrm>
            <a:off x="814558" y="1980459"/>
            <a:ext cx="3397642" cy="3700862"/>
            <a:chOff x="814558" y="1980459"/>
            <a:chExt cx="3397642" cy="3700862"/>
          </a:xfrm>
        </p:grpSpPr>
        <p:sp>
          <p:nvSpPr>
            <p:cNvPr id="5" name="Rectangle 4">
              <a:extLst>
                <a:ext uri="{FF2B5EF4-FFF2-40B4-BE49-F238E27FC236}">
                  <a16:creationId xmlns:a16="http://schemas.microsoft.com/office/drawing/2014/main" id="{53CF3174-15FC-CD3F-D148-76A971AC7602}"/>
                </a:ext>
              </a:extLst>
            </p:cNvPr>
            <p:cNvSpPr/>
            <p:nvPr/>
          </p:nvSpPr>
          <p:spPr>
            <a:xfrm>
              <a:off x="814558" y="2324588"/>
              <a:ext cx="3397642" cy="3356733"/>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6" name="Rectangle 5">
              <a:extLst>
                <a:ext uri="{FF2B5EF4-FFF2-40B4-BE49-F238E27FC236}">
                  <a16:creationId xmlns:a16="http://schemas.microsoft.com/office/drawing/2014/main" id="{0DCCF64E-BF76-DAA4-8921-5D4F27850203}"/>
                </a:ext>
              </a:extLst>
            </p:cNvPr>
            <p:cNvSpPr/>
            <p:nvPr/>
          </p:nvSpPr>
          <p:spPr>
            <a:xfrm>
              <a:off x="1986694" y="1980459"/>
              <a:ext cx="1054900" cy="105490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grpSp>
        <p:nvGrpSpPr>
          <p:cNvPr id="7" name="Group 6">
            <a:extLst>
              <a:ext uri="{FF2B5EF4-FFF2-40B4-BE49-F238E27FC236}">
                <a16:creationId xmlns:a16="http://schemas.microsoft.com/office/drawing/2014/main" id="{4AC7F53C-0138-DA13-D030-5E4ADC6B0307}"/>
              </a:ext>
            </a:extLst>
          </p:cNvPr>
          <p:cNvGrpSpPr/>
          <p:nvPr/>
        </p:nvGrpSpPr>
        <p:grpSpPr>
          <a:xfrm>
            <a:off x="4416027" y="1947001"/>
            <a:ext cx="3397643" cy="3720853"/>
            <a:chOff x="4416027" y="1947001"/>
            <a:chExt cx="3397643" cy="3720853"/>
          </a:xfrm>
        </p:grpSpPr>
        <p:sp>
          <p:nvSpPr>
            <p:cNvPr id="8" name="Rectangle 7">
              <a:extLst>
                <a:ext uri="{FF2B5EF4-FFF2-40B4-BE49-F238E27FC236}">
                  <a16:creationId xmlns:a16="http://schemas.microsoft.com/office/drawing/2014/main" id="{EAC89C05-22FA-148E-0F04-035A77353659}"/>
                </a:ext>
              </a:extLst>
            </p:cNvPr>
            <p:cNvSpPr/>
            <p:nvPr/>
          </p:nvSpPr>
          <p:spPr>
            <a:xfrm>
              <a:off x="4416027" y="2311121"/>
              <a:ext cx="3397643" cy="3356733"/>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11" name="Rectangle 10">
              <a:extLst>
                <a:ext uri="{FF2B5EF4-FFF2-40B4-BE49-F238E27FC236}">
                  <a16:creationId xmlns:a16="http://schemas.microsoft.com/office/drawing/2014/main" id="{D33F2233-3361-E783-FC27-2AA50BAA6A84}"/>
                </a:ext>
              </a:extLst>
            </p:cNvPr>
            <p:cNvSpPr/>
            <p:nvPr/>
          </p:nvSpPr>
          <p:spPr>
            <a:xfrm>
              <a:off x="5586633" y="1947001"/>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grpSp>
        <p:nvGrpSpPr>
          <p:cNvPr id="12" name="Group 11">
            <a:extLst>
              <a:ext uri="{FF2B5EF4-FFF2-40B4-BE49-F238E27FC236}">
                <a16:creationId xmlns:a16="http://schemas.microsoft.com/office/drawing/2014/main" id="{6317B45F-2729-E906-84D7-E82D49AB7CB0}"/>
              </a:ext>
            </a:extLst>
          </p:cNvPr>
          <p:cNvGrpSpPr/>
          <p:nvPr/>
        </p:nvGrpSpPr>
        <p:grpSpPr>
          <a:xfrm>
            <a:off x="8015967" y="1986971"/>
            <a:ext cx="3397642" cy="3680885"/>
            <a:chOff x="8015967" y="1986971"/>
            <a:chExt cx="3397642" cy="3680885"/>
          </a:xfrm>
        </p:grpSpPr>
        <p:sp>
          <p:nvSpPr>
            <p:cNvPr id="14" name="Rectangle 13">
              <a:extLst>
                <a:ext uri="{FF2B5EF4-FFF2-40B4-BE49-F238E27FC236}">
                  <a16:creationId xmlns:a16="http://schemas.microsoft.com/office/drawing/2014/main" id="{C2DEFBEA-FD39-A4AC-E2C7-8CBFB0118F33}"/>
                </a:ext>
              </a:extLst>
            </p:cNvPr>
            <p:cNvSpPr/>
            <p:nvPr/>
          </p:nvSpPr>
          <p:spPr>
            <a:xfrm>
              <a:off x="8015967" y="2311123"/>
              <a:ext cx="3397642" cy="3356733"/>
            </a:xfrm>
            <a:prstGeom prst="rect">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21" name="Rectangle 20">
              <a:extLst>
                <a:ext uri="{FF2B5EF4-FFF2-40B4-BE49-F238E27FC236}">
                  <a16:creationId xmlns:a16="http://schemas.microsoft.com/office/drawing/2014/main" id="{5DBB89B3-092D-165B-8AD7-ED91B5063C20}"/>
                </a:ext>
              </a:extLst>
            </p:cNvPr>
            <p:cNvSpPr/>
            <p:nvPr/>
          </p:nvSpPr>
          <p:spPr>
            <a:xfrm>
              <a:off x="9187338" y="1986971"/>
              <a:ext cx="1054900" cy="1054900"/>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Three point icon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sp>
        <p:nvSpPr>
          <p:cNvPr id="10" name="Picture Placeholder 9">
            <a:extLst>
              <a:ext uri="{FF2B5EF4-FFF2-40B4-BE49-F238E27FC236}">
                <a16:creationId xmlns:a16="http://schemas.microsoft.com/office/drawing/2014/main" id="{0AB5EAD6-11DA-3280-0071-DFFE428A557B}"/>
              </a:ext>
            </a:extLst>
          </p:cNvPr>
          <p:cNvSpPr>
            <a:spLocks noGrp="1"/>
          </p:cNvSpPr>
          <p:nvPr>
            <p:ph type="pic" sz="quarter" idx="17"/>
          </p:nvPr>
        </p:nvSpPr>
        <p:spPr>
          <a:xfrm>
            <a:off x="2135294" y="2096520"/>
            <a:ext cx="836506" cy="835025"/>
          </a:xfrm>
        </p:spPr>
        <p:txBody>
          <a:bodyPr>
            <a:noAutofit/>
          </a:bodyPr>
          <a:lstStyle>
            <a:lvl1pPr marL="0" indent="0">
              <a:buNone/>
              <a:defRPr sz="1200" b="1">
                <a:solidFill>
                  <a:schemeClr val="bg1"/>
                </a:solidFill>
              </a:defRPr>
            </a:lvl1pPr>
          </a:lstStyle>
          <a:p>
            <a:r>
              <a:rPr lang="en-US"/>
              <a:t>Click icon to add picture</a:t>
            </a:r>
          </a:p>
        </p:txBody>
      </p:sp>
      <p:sp>
        <p:nvSpPr>
          <p:cNvPr id="13" name="Picture Placeholder 9">
            <a:extLst>
              <a:ext uri="{FF2B5EF4-FFF2-40B4-BE49-F238E27FC236}">
                <a16:creationId xmlns:a16="http://schemas.microsoft.com/office/drawing/2014/main" id="{3D8C6829-204C-BF31-E2C2-47569C03D338}"/>
              </a:ext>
            </a:extLst>
          </p:cNvPr>
          <p:cNvSpPr>
            <a:spLocks noGrp="1"/>
          </p:cNvSpPr>
          <p:nvPr>
            <p:ph type="pic" sz="quarter" idx="18"/>
          </p:nvPr>
        </p:nvSpPr>
        <p:spPr>
          <a:xfrm>
            <a:off x="5687267" y="2056938"/>
            <a:ext cx="836506" cy="835025"/>
          </a:xfrm>
        </p:spPr>
        <p:txBody>
          <a:bodyPr>
            <a:noAutofit/>
          </a:bodyPr>
          <a:lstStyle>
            <a:lvl1pPr marL="0" indent="0">
              <a:buNone/>
              <a:defRPr sz="1200" b="1">
                <a:solidFill>
                  <a:schemeClr val="bg1"/>
                </a:solidFill>
              </a:defRPr>
            </a:lvl1pPr>
          </a:lstStyle>
          <a:p>
            <a:r>
              <a:rPr lang="en-US"/>
              <a:t>Click icon to add picture</a:t>
            </a:r>
          </a:p>
        </p:txBody>
      </p:sp>
      <p:sp>
        <p:nvSpPr>
          <p:cNvPr id="17" name="Picture Placeholder 9">
            <a:extLst>
              <a:ext uri="{FF2B5EF4-FFF2-40B4-BE49-F238E27FC236}">
                <a16:creationId xmlns:a16="http://schemas.microsoft.com/office/drawing/2014/main" id="{B2D103C1-C734-BBFB-2809-CAA67B83AEDB}"/>
              </a:ext>
            </a:extLst>
          </p:cNvPr>
          <p:cNvSpPr>
            <a:spLocks noGrp="1"/>
          </p:cNvSpPr>
          <p:nvPr>
            <p:ph type="pic" sz="quarter" idx="19"/>
          </p:nvPr>
        </p:nvSpPr>
        <p:spPr>
          <a:xfrm>
            <a:off x="9296535" y="2096908"/>
            <a:ext cx="836506" cy="835025"/>
          </a:xfrm>
        </p:spPr>
        <p:txBody>
          <a:bodyPr>
            <a:noAutofit/>
          </a:bodyPr>
          <a:lstStyle>
            <a:lvl1pPr marL="0" indent="0">
              <a:buNone/>
              <a:defRPr sz="1200" b="1">
                <a:solidFill>
                  <a:schemeClr val="bg1"/>
                </a:solidFill>
              </a:defRPr>
            </a:lvl1pPr>
          </a:lstStyle>
          <a:p>
            <a:r>
              <a:rPr lang="en-US"/>
              <a:t>Click icon to add picture</a:t>
            </a:r>
          </a:p>
        </p:txBody>
      </p:sp>
      <p:grpSp>
        <p:nvGrpSpPr>
          <p:cNvPr id="9" name="Group 8">
            <a:extLst>
              <a:ext uri="{FF2B5EF4-FFF2-40B4-BE49-F238E27FC236}">
                <a16:creationId xmlns:a16="http://schemas.microsoft.com/office/drawing/2014/main" id="{BC798401-38DF-1476-4A5E-CF8311768CA8}"/>
              </a:ext>
            </a:extLst>
          </p:cNvPr>
          <p:cNvGrpSpPr/>
          <p:nvPr/>
        </p:nvGrpSpPr>
        <p:grpSpPr>
          <a:xfrm>
            <a:off x="10863102" y="309052"/>
            <a:ext cx="911847" cy="382707"/>
            <a:chOff x="7459170" y="481236"/>
            <a:chExt cx="2697427" cy="1132124"/>
          </a:xfrm>
        </p:grpSpPr>
        <p:sp>
          <p:nvSpPr>
            <p:cNvPr id="18" name="Freeform 9">
              <a:extLst>
                <a:ext uri="{FF2B5EF4-FFF2-40B4-BE49-F238E27FC236}">
                  <a16:creationId xmlns:a16="http://schemas.microsoft.com/office/drawing/2014/main" id="{561E51DE-7AC5-E560-58C5-4D8080BD3A48}"/>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9" name="Freeform 11">
              <a:extLst>
                <a:ext uri="{FF2B5EF4-FFF2-40B4-BE49-F238E27FC236}">
                  <a16:creationId xmlns:a16="http://schemas.microsoft.com/office/drawing/2014/main" id="{56632700-E8A5-7CEB-8721-747C654B69E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23" name="Freeform 14">
              <a:extLst>
                <a:ext uri="{FF2B5EF4-FFF2-40B4-BE49-F238E27FC236}">
                  <a16:creationId xmlns:a16="http://schemas.microsoft.com/office/drawing/2014/main" id="{68B3F764-54FC-C66E-A34B-44908CBCDFA4}"/>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4" name="Freeform 18">
              <a:extLst>
                <a:ext uri="{FF2B5EF4-FFF2-40B4-BE49-F238E27FC236}">
                  <a16:creationId xmlns:a16="http://schemas.microsoft.com/office/drawing/2014/main" id="{2C4AE99E-492A-9473-DBA9-F7710777D7A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5" name="Freeform 19">
              <a:extLst>
                <a:ext uri="{FF2B5EF4-FFF2-40B4-BE49-F238E27FC236}">
                  <a16:creationId xmlns:a16="http://schemas.microsoft.com/office/drawing/2014/main" id="{0600117F-530C-7C09-DE99-C8DF10AA17A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6" name="Freeform 20">
              <a:extLst>
                <a:ext uri="{FF2B5EF4-FFF2-40B4-BE49-F238E27FC236}">
                  <a16:creationId xmlns:a16="http://schemas.microsoft.com/office/drawing/2014/main" id="{C40C7517-BE5D-356E-0006-352CEC16B9F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7" name="Freeform 23">
              <a:extLst>
                <a:ext uri="{FF2B5EF4-FFF2-40B4-BE49-F238E27FC236}">
                  <a16:creationId xmlns:a16="http://schemas.microsoft.com/office/drawing/2014/main" id="{F0D40DB4-539F-2DEB-78D2-A65A960ADD16}"/>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8" name="Content Placeholder 17">
            <a:extLst>
              <a:ext uri="{FF2B5EF4-FFF2-40B4-BE49-F238E27FC236}">
                <a16:creationId xmlns:a16="http://schemas.microsoft.com/office/drawing/2014/main" id="{30A8A111-55F2-D09B-AA66-D8CD544560D6}"/>
              </a:ext>
            </a:extLst>
          </p:cNvPr>
          <p:cNvSpPr>
            <a:spLocks noGrp="1"/>
          </p:cNvSpPr>
          <p:nvPr>
            <p:ph sz="quarter" idx="20"/>
          </p:nvPr>
        </p:nvSpPr>
        <p:spPr>
          <a:xfrm>
            <a:off x="1060704" y="3200400"/>
            <a:ext cx="2895600" cy="2057400"/>
          </a:xfrm>
        </p:spPr>
        <p:txBody>
          <a:bodyPr>
            <a:normAutofit/>
          </a:bodyPr>
          <a:lstStyle>
            <a:lvl1pPr>
              <a:defRPr sz="1600">
                <a:solidFill>
                  <a:schemeClr val="accent4"/>
                </a:solidFill>
              </a:defRPr>
            </a:lvl1pPr>
            <a:lvl2pPr>
              <a:defRPr sz="1600"/>
            </a:lvl2pPr>
            <a:lvl3pPr>
              <a:defRPr sz="1600">
                <a:solidFill>
                  <a:schemeClr val="accent4"/>
                </a:solidFill>
              </a:defRPr>
            </a:lvl3pPr>
            <a:lvl4pPr>
              <a:defRPr sz="1600">
                <a:solidFill>
                  <a:schemeClr val="accent4"/>
                </a:solidFill>
              </a:defRPr>
            </a:lvl4pPr>
            <a:lvl5pPr>
              <a:defRPr sz="18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9" name="Content Placeholder 17">
            <a:extLst>
              <a:ext uri="{FF2B5EF4-FFF2-40B4-BE49-F238E27FC236}">
                <a16:creationId xmlns:a16="http://schemas.microsoft.com/office/drawing/2014/main" id="{68892538-1648-7068-6A3D-F7AFACD8B291}"/>
              </a:ext>
            </a:extLst>
          </p:cNvPr>
          <p:cNvSpPr>
            <a:spLocks noGrp="1"/>
          </p:cNvSpPr>
          <p:nvPr>
            <p:ph sz="quarter" idx="21"/>
          </p:nvPr>
        </p:nvSpPr>
        <p:spPr>
          <a:xfrm>
            <a:off x="4648200" y="3200400"/>
            <a:ext cx="2895600" cy="2057400"/>
          </a:xfrm>
        </p:spPr>
        <p:txBody>
          <a:bodyPr>
            <a:normAutofit/>
          </a:bodyPr>
          <a:lstStyle>
            <a:lvl1pPr>
              <a:defRPr sz="1600">
                <a:solidFill>
                  <a:schemeClr val="accent4"/>
                </a:solidFill>
              </a:defRPr>
            </a:lvl1pPr>
            <a:lvl2pPr>
              <a:defRPr sz="1600"/>
            </a:lvl2pPr>
            <a:lvl3pPr>
              <a:defRPr sz="1600">
                <a:solidFill>
                  <a:schemeClr val="accent4"/>
                </a:solidFill>
              </a:defRPr>
            </a:lvl3pPr>
            <a:lvl4pPr>
              <a:defRPr sz="1600">
                <a:solidFill>
                  <a:schemeClr val="accent4"/>
                </a:solidFill>
              </a:defRPr>
            </a:lvl4pPr>
            <a:lvl5pPr>
              <a:defRPr sz="18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0" name="Content Placeholder 17">
            <a:extLst>
              <a:ext uri="{FF2B5EF4-FFF2-40B4-BE49-F238E27FC236}">
                <a16:creationId xmlns:a16="http://schemas.microsoft.com/office/drawing/2014/main" id="{577EF8C8-5403-1B6F-21DB-577FF4379079}"/>
              </a:ext>
            </a:extLst>
          </p:cNvPr>
          <p:cNvSpPr>
            <a:spLocks noGrp="1"/>
          </p:cNvSpPr>
          <p:nvPr>
            <p:ph sz="quarter" idx="22"/>
          </p:nvPr>
        </p:nvSpPr>
        <p:spPr>
          <a:xfrm>
            <a:off x="8257032" y="3200400"/>
            <a:ext cx="2895600" cy="2057400"/>
          </a:xfrm>
        </p:spPr>
        <p:txBody>
          <a:bodyPr>
            <a:normAutofit/>
          </a:bodyPr>
          <a:lstStyle>
            <a:lvl1pPr>
              <a:defRPr sz="1600">
                <a:solidFill>
                  <a:schemeClr val="accent4"/>
                </a:solidFill>
              </a:defRPr>
            </a:lvl1pPr>
            <a:lvl2pPr>
              <a:defRPr sz="1600"/>
            </a:lvl2pPr>
            <a:lvl3pPr>
              <a:defRPr sz="1600">
                <a:solidFill>
                  <a:schemeClr val="accent4"/>
                </a:solidFill>
              </a:defRPr>
            </a:lvl3pPr>
            <a:lvl4pPr>
              <a:defRPr sz="1600">
                <a:solidFill>
                  <a:schemeClr val="accent4"/>
                </a:solidFill>
              </a:defRPr>
            </a:lvl4pPr>
            <a:lvl5pPr>
              <a:defRPr sz="18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5" name="Slide Number Placeholder 14">
            <a:extLst>
              <a:ext uri="{FF2B5EF4-FFF2-40B4-BE49-F238E27FC236}">
                <a16:creationId xmlns:a16="http://schemas.microsoft.com/office/drawing/2014/main" id="{203A46E7-EDEA-D6C5-90D2-1455ACFE5199}"/>
              </a:ext>
            </a:extLst>
          </p:cNvPr>
          <p:cNvSpPr>
            <a:spLocks noGrp="1"/>
          </p:cNvSpPr>
          <p:nvPr>
            <p:ph type="sldNum" sz="quarter" idx="23"/>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3087007512"/>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preserve="1">
  <p:cSld name="Title and content layout 1">
    <p:spTree>
      <p:nvGrpSpPr>
        <p:cNvPr id="1" name=""/>
        <p:cNvGrpSpPr/>
        <p:nvPr/>
      </p:nvGrpSpPr>
      <p:grpSpPr>
        <a:xfrm>
          <a:off x="0" y="0"/>
          <a:ext cx="0" cy="0"/>
          <a:chOff x="0" y="0"/>
          <a:chExt cx="0" cy="0"/>
        </a:xfrm>
      </p:grpSpPr>
      <p:sp>
        <p:nvSpPr>
          <p:cNvPr id="4" name="Title Placeholder 13">
            <a:extLst>
              <a:ext uri="{FF2B5EF4-FFF2-40B4-BE49-F238E27FC236}">
                <a16:creationId xmlns:a16="http://schemas.microsoft.com/office/drawing/2014/main" id="{5C229D0C-EAB5-AC89-BB32-39B293CC4D29}"/>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Content slide</a:t>
            </a:r>
            <a:endParaRPr lang="en-GB"/>
          </a:p>
        </p:txBody>
      </p:sp>
      <p:grpSp>
        <p:nvGrpSpPr>
          <p:cNvPr id="3" name="Group 2">
            <a:extLst>
              <a:ext uri="{FF2B5EF4-FFF2-40B4-BE49-F238E27FC236}">
                <a16:creationId xmlns:a16="http://schemas.microsoft.com/office/drawing/2014/main" id="{EA3A1B29-CC56-5B56-9ADA-82F65D00ACC8}"/>
              </a:ext>
            </a:extLst>
          </p:cNvPr>
          <p:cNvGrpSpPr/>
          <p:nvPr/>
        </p:nvGrpSpPr>
        <p:grpSpPr>
          <a:xfrm>
            <a:off x="10863102" y="309052"/>
            <a:ext cx="911847" cy="382707"/>
            <a:chOff x="7459170" y="481236"/>
            <a:chExt cx="2697427" cy="1132124"/>
          </a:xfrm>
        </p:grpSpPr>
        <p:sp>
          <p:nvSpPr>
            <p:cNvPr id="6" name="Freeform 5">
              <a:extLst>
                <a:ext uri="{FF2B5EF4-FFF2-40B4-BE49-F238E27FC236}">
                  <a16:creationId xmlns:a16="http://schemas.microsoft.com/office/drawing/2014/main" id="{0AFB12E7-8F59-6B88-A4E5-72440E32DF8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95027124-C843-C363-1FF9-9D724A561E2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3F39CDB-511D-742F-ABAF-3237A026697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6D20E55-C2D1-80B6-31A5-33530E660D0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966A193-8A13-93AB-5592-766ACE27FDF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4764DC05-6DB4-84FA-1581-F179E35F82C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B861E2CC-CD84-0A15-F998-7320D36787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18" name="Content Placeholder 17">
            <a:extLst>
              <a:ext uri="{FF2B5EF4-FFF2-40B4-BE49-F238E27FC236}">
                <a16:creationId xmlns:a16="http://schemas.microsoft.com/office/drawing/2014/main" id="{BF4F9CAA-D67F-C5DA-1616-357AB10E3460}"/>
              </a:ext>
            </a:extLst>
          </p:cNvPr>
          <p:cNvSpPr>
            <a:spLocks noGrp="1"/>
          </p:cNvSpPr>
          <p:nvPr>
            <p:ph sz="quarter" idx="10"/>
          </p:nvPr>
        </p:nvSpPr>
        <p:spPr>
          <a:xfrm>
            <a:off x="838200" y="1447800"/>
            <a:ext cx="10515600" cy="4648200"/>
          </a:xfrm>
        </p:spPr>
        <p:txBody>
          <a:bodyPr>
            <a:normAutofit/>
          </a:bodyPr>
          <a:lstStyle>
            <a:lvl1pPr>
              <a:defRPr sz="1800"/>
            </a:lvl1pPr>
            <a:lvl2pPr marL="344488" indent="-173038">
              <a:buFont typeface="System Font Regular"/>
              <a:buChar char="⎼"/>
              <a:tabLst/>
              <a:defRPr sz="1800"/>
            </a:lvl2pPr>
            <a:lvl3pPr marL="515938" indent="-171450">
              <a:buFont typeface="Wingdings" pitchFamily="2" charset="2"/>
              <a:buChar char="§"/>
              <a:tabLst/>
              <a:defRPr sz="1800"/>
            </a:lvl3pPr>
            <a:lvl4pPr marL="742950" indent="-227013">
              <a:buFont typeface="System Font Regular"/>
              <a:buChar char="⎼"/>
              <a:tabLst/>
              <a:defRPr sz="18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Slide Number Placeholder 4">
            <a:extLst>
              <a:ext uri="{FF2B5EF4-FFF2-40B4-BE49-F238E27FC236}">
                <a16:creationId xmlns:a16="http://schemas.microsoft.com/office/drawing/2014/main" id="{2A51CCD9-EE1C-6E4E-3062-32FDB9DF76D6}"/>
              </a:ext>
            </a:extLst>
          </p:cNvPr>
          <p:cNvSpPr>
            <a:spLocks noGrp="1"/>
          </p:cNvSpPr>
          <p:nvPr>
            <p:ph type="sldNum" sz="quarter" idx="11"/>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2949685003"/>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preserve="1" userDrawn="1">
  <p:cSld name="Title and content layout 2">
    <p:bg>
      <p:bgPr>
        <a:solidFill>
          <a:schemeClr val="tx1"/>
        </a:solidFill>
        <a:effectLst/>
      </p:bgPr>
    </p:bg>
    <p:spTree>
      <p:nvGrpSpPr>
        <p:cNvPr id="1" name=""/>
        <p:cNvGrpSpPr/>
        <p:nvPr/>
      </p:nvGrpSpPr>
      <p:grpSpPr>
        <a:xfrm>
          <a:off x="0" y="0"/>
          <a:ext cx="0" cy="0"/>
          <a:chOff x="0" y="0"/>
          <a:chExt cx="0" cy="0"/>
        </a:xfrm>
      </p:grpSpPr>
      <p:sp>
        <p:nvSpPr>
          <p:cNvPr id="4" name="Title Placeholder 13">
            <a:extLst>
              <a:ext uri="{FF2B5EF4-FFF2-40B4-BE49-F238E27FC236}">
                <a16:creationId xmlns:a16="http://schemas.microsoft.com/office/drawing/2014/main" id="{5C229D0C-EAB5-AC89-BB32-39B293CC4D29}"/>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Content slide</a:t>
            </a:r>
            <a:endParaRPr lang="en-GB"/>
          </a:p>
        </p:txBody>
      </p:sp>
      <p:grpSp>
        <p:nvGrpSpPr>
          <p:cNvPr id="3" name="Group 2">
            <a:extLst>
              <a:ext uri="{FF2B5EF4-FFF2-40B4-BE49-F238E27FC236}">
                <a16:creationId xmlns:a16="http://schemas.microsoft.com/office/drawing/2014/main" id="{EA3A1B29-CC56-5B56-9ADA-82F65D00ACC8}"/>
              </a:ext>
            </a:extLst>
          </p:cNvPr>
          <p:cNvGrpSpPr/>
          <p:nvPr/>
        </p:nvGrpSpPr>
        <p:grpSpPr>
          <a:xfrm>
            <a:off x="10863102" y="309052"/>
            <a:ext cx="911847" cy="382707"/>
            <a:chOff x="7459170" y="481236"/>
            <a:chExt cx="2697427" cy="1132124"/>
          </a:xfrm>
        </p:grpSpPr>
        <p:sp>
          <p:nvSpPr>
            <p:cNvPr id="6" name="Freeform 5">
              <a:extLst>
                <a:ext uri="{FF2B5EF4-FFF2-40B4-BE49-F238E27FC236}">
                  <a16:creationId xmlns:a16="http://schemas.microsoft.com/office/drawing/2014/main" id="{0AFB12E7-8F59-6B88-A4E5-72440E32DF8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95027124-C843-C363-1FF9-9D724A561E2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3F39CDB-511D-742F-ABAF-3237A026697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6D20E55-C2D1-80B6-31A5-33530E660D0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966A193-8A13-93AB-5592-766ACE27FDF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4764DC05-6DB4-84FA-1581-F179E35F82C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B861E2CC-CD84-0A15-F998-7320D36787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 name="Content Placeholder 17">
            <a:extLst>
              <a:ext uri="{FF2B5EF4-FFF2-40B4-BE49-F238E27FC236}">
                <a16:creationId xmlns:a16="http://schemas.microsoft.com/office/drawing/2014/main" id="{BE748BEE-70F1-9DCF-4A93-CD76C23F094F}"/>
              </a:ext>
            </a:extLst>
          </p:cNvPr>
          <p:cNvSpPr>
            <a:spLocks noGrp="1"/>
          </p:cNvSpPr>
          <p:nvPr>
            <p:ph sz="quarter" idx="10"/>
          </p:nvPr>
        </p:nvSpPr>
        <p:spPr>
          <a:xfrm>
            <a:off x="813816" y="1447800"/>
            <a:ext cx="10515600" cy="4648200"/>
          </a:xfrm>
        </p:spPr>
        <p:txBody>
          <a:bodyPr>
            <a:normAutofit/>
          </a:bodyPr>
          <a:lstStyle>
            <a:lvl1pPr>
              <a:defRPr sz="1800">
                <a:solidFill>
                  <a:schemeClr val="bg1"/>
                </a:solidFill>
              </a:defRPr>
            </a:lvl1pPr>
            <a:lvl2pPr marL="344488" indent="-173038">
              <a:buFont typeface="System Font Regular"/>
              <a:buChar char="⎼"/>
              <a:tabLst/>
              <a:defRPr sz="1800">
                <a:solidFill>
                  <a:schemeClr val="bg1"/>
                </a:solidFill>
              </a:defRPr>
            </a:lvl2pPr>
            <a:lvl3pPr marL="515938" indent="-171450">
              <a:buFont typeface="Wingdings" pitchFamily="2" charset="2"/>
              <a:buChar char="§"/>
              <a:tabLst/>
              <a:defRPr sz="1800">
                <a:solidFill>
                  <a:schemeClr val="bg1"/>
                </a:solidFill>
              </a:defRPr>
            </a:lvl3pPr>
            <a:lvl4pPr marL="742950" indent="-227013">
              <a:buFont typeface="System Font Regular"/>
              <a:buChar char="⎼"/>
              <a:tabLst/>
              <a:defRPr sz="1800">
                <a:solidFill>
                  <a:schemeClr val="bg1"/>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Slide Number Placeholder 4">
            <a:extLst>
              <a:ext uri="{FF2B5EF4-FFF2-40B4-BE49-F238E27FC236}">
                <a16:creationId xmlns:a16="http://schemas.microsoft.com/office/drawing/2014/main" id="{1DDFA5C8-65C4-F016-C39A-2B72D60E0770}"/>
              </a:ext>
            </a:extLst>
          </p:cNvPr>
          <p:cNvSpPr>
            <a:spLocks noGrp="1"/>
          </p:cNvSpPr>
          <p:nvPr>
            <p:ph type="sldNum" sz="quarter" idx="11"/>
          </p:nvPr>
        </p:nvSpPr>
        <p:spPr/>
        <p:txBody>
          <a:bodyPr/>
          <a:lstStyle>
            <a:lvl1pPr>
              <a:defRPr>
                <a:solidFill>
                  <a:schemeClr val="bg2"/>
                </a:solidFill>
              </a:defRPr>
            </a:lvl1pPr>
          </a:lstStyle>
          <a:p>
            <a:fld id="{9E74224C-F5B0-D04D-98A9-64EC68DC7E07}" type="slidenum">
              <a:rPr lang="en-US" smtClean="0"/>
              <a:pPr/>
              <a:t>‹#›</a:t>
            </a:fld>
            <a:endParaRPr lang="en-US"/>
          </a:p>
        </p:txBody>
      </p:sp>
    </p:spTree>
    <p:extLst>
      <p:ext uri="{BB962C8B-B14F-4D97-AF65-F5344CB8AC3E}">
        <p14:creationId xmlns:p14="http://schemas.microsoft.com/office/powerpoint/2010/main" val="1832082149"/>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preserve="1" userDrawn="1">
  <p:cSld name="Two column layout 1">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815975" y="1447800"/>
            <a:ext cx="5208588" cy="382587"/>
          </a:xfrm>
        </p:spPr>
        <p:txBody>
          <a:bodyPr anchor="b">
            <a:normAutofit/>
          </a:bodyPr>
          <a:lstStyle>
            <a:lvl1pPr marL="0" indent="0">
              <a:buNone/>
              <a:defRPr sz="2400" b="1">
                <a:solidFill>
                  <a:schemeClr val="tx2"/>
                </a:solidFill>
                <a:latin typeface="+mn-lt"/>
              </a:defRPr>
            </a:lvl1pPr>
          </a:lstStyle>
          <a:p>
            <a:pPr lvl="0"/>
            <a:r>
              <a:rPr lang="en-US"/>
              <a:t>Click to add text</a:t>
            </a:r>
          </a:p>
        </p:txBody>
      </p:sp>
      <p:sp>
        <p:nvSpPr>
          <p:cNvPr id="9" name="Text Placeholder 7">
            <a:extLst>
              <a:ext uri="{FF2B5EF4-FFF2-40B4-BE49-F238E27FC236}">
                <a16:creationId xmlns:a16="http://schemas.microsoft.com/office/drawing/2014/main" id="{1D53E9C4-30AF-BFDA-EE94-23561F155F8F}"/>
              </a:ext>
            </a:extLst>
          </p:cNvPr>
          <p:cNvSpPr>
            <a:spLocks noGrp="1"/>
          </p:cNvSpPr>
          <p:nvPr>
            <p:ph type="body" sz="quarter" idx="16" hasCustomPrompt="1"/>
          </p:nvPr>
        </p:nvSpPr>
        <p:spPr>
          <a:xfrm>
            <a:off x="6207152" y="1447800"/>
            <a:ext cx="5240129" cy="382587"/>
          </a:xfrm>
        </p:spPr>
        <p:txBody>
          <a:bodyPr anchor="b">
            <a:normAutofit/>
          </a:bodyPr>
          <a:lstStyle>
            <a:lvl1pPr marL="0" indent="0">
              <a:buNone/>
              <a:defRPr sz="24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5" cy="553998"/>
          </a:xfrm>
          <a:prstGeom prst="rect">
            <a:avLst/>
          </a:prstGeom>
        </p:spPr>
        <p:txBody>
          <a:bodyPr vert="horz" wrap="square" lIns="0" tIns="0" rIns="0" bIns="0" rtlCol="0" anchor="t" anchorCtr="0">
            <a:spAutoFit/>
          </a:bodyPr>
          <a:lstStyle>
            <a:lvl1pPr>
              <a:defRPr/>
            </a:lvl1pPr>
          </a:lstStyle>
          <a:p>
            <a:r>
              <a:rPr lang="en-US"/>
              <a:t>Two column</a:t>
            </a:r>
            <a:endParaRPr lang="en-GB"/>
          </a:p>
        </p:txBody>
      </p:sp>
      <p:grpSp>
        <p:nvGrpSpPr>
          <p:cNvPr id="4" name="Group 3">
            <a:extLst>
              <a:ext uri="{FF2B5EF4-FFF2-40B4-BE49-F238E27FC236}">
                <a16:creationId xmlns:a16="http://schemas.microsoft.com/office/drawing/2014/main" id="{65B9153A-9F04-345A-4CA1-963B01DA3273}"/>
              </a:ext>
            </a:extLst>
          </p:cNvPr>
          <p:cNvGrpSpPr/>
          <p:nvPr/>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010204AF-B54C-9DDE-2E2F-B236A824F02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8EFA998-022D-EB7B-429D-6A8D03D5B4E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4229862D-C2FE-190A-A1C6-125484EF9A6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36C7C97-7221-506C-27D6-5761C3062C8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6103DB96-7437-13CE-87CA-2CEDF8F9539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62E748EE-30A4-8085-F8F8-D1B24513EA0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31736B5F-F9D7-3285-E3BF-3674828CDA2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5" name="Content Placeholder 17">
            <a:extLst>
              <a:ext uri="{FF2B5EF4-FFF2-40B4-BE49-F238E27FC236}">
                <a16:creationId xmlns:a16="http://schemas.microsoft.com/office/drawing/2014/main" id="{0EC7F9A4-4417-2CE7-7BB2-084F693E2E47}"/>
              </a:ext>
            </a:extLst>
          </p:cNvPr>
          <p:cNvSpPr>
            <a:spLocks noGrp="1"/>
          </p:cNvSpPr>
          <p:nvPr>
            <p:ph sz="quarter" idx="10"/>
          </p:nvPr>
        </p:nvSpPr>
        <p:spPr>
          <a:xfrm>
            <a:off x="813816" y="1993392"/>
            <a:ext cx="5181600" cy="4408401"/>
          </a:xfrm>
        </p:spPr>
        <p:txBody>
          <a:bodyPr>
            <a:normAutofit/>
          </a:bodyPr>
          <a:lstStyle>
            <a:lvl1pPr>
              <a:defRPr sz="1600">
                <a:solidFill>
                  <a:schemeClr val="accent4"/>
                </a:solidFill>
              </a:defRPr>
            </a:lvl1pPr>
            <a:lvl2pPr>
              <a:defRPr sz="1600"/>
            </a:lvl2pPr>
            <a:lvl3pPr>
              <a:defRPr sz="1600">
                <a:solidFill>
                  <a:schemeClr val="accent4"/>
                </a:solidFill>
              </a:defRPr>
            </a:lvl3pPr>
            <a:lvl4pPr>
              <a:defRPr sz="1600">
                <a:solidFill>
                  <a:schemeClr val="accent4"/>
                </a:solidFill>
              </a:defRPr>
            </a:lvl4pPr>
            <a:lvl5pPr>
              <a:defRPr>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Slide Number Placeholder 2">
            <a:extLst>
              <a:ext uri="{FF2B5EF4-FFF2-40B4-BE49-F238E27FC236}">
                <a16:creationId xmlns:a16="http://schemas.microsoft.com/office/drawing/2014/main" id="{CFE09D9A-9341-0D9E-64A5-A148BDDE4F09}"/>
              </a:ext>
            </a:extLst>
          </p:cNvPr>
          <p:cNvSpPr>
            <a:spLocks noGrp="1"/>
          </p:cNvSpPr>
          <p:nvPr>
            <p:ph type="sldNum" sz="quarter" idx="18"/>
          </p:nvPr>
        </p:nvSpPr>
        <p:spPr/>
        <p:txBody>
          <a:bodyPr/>
          <a:lstStyle/>
          <a:p>
            <a:fld id="{9E74224C-F5B0-D04D-98A9-64EC68DC7E07}" type="slidenum">
              <a:rPr lang="en-US" smtClean="0"/>
              <a:pPr/>
              <a:t>‹#›</a:t>
            </a:fld>
            <a:endParaRPr lang="en-US"/>
          </a:p>
        </p:txBody>
      </p:sp>
      <p:sp>
        <p:nvSpPr>
          <p:cNvPr id="11" name="Content Placeholder 10">
            <a:extLst>
              <a:ext uri="{FF2B5EF4-FFF2-40B4-BE49-F238E27FC236}">
                <a16:creationId xmlns:a16="http://schemas.microsoft.com/office/drawing/2014/main" id="{7BEF0843-863D-70F2-4F87-921E41A6C3C2}"/>
              </a:ext>
            </a:extLst>
          </p:cNvPr>
          <p:cNvSpPr>
            <a:spLocks noGrp="1"/>
          </p:cNvSpPr>
          <p:nvPr>
            <p:ph sz="quarter" idx="19"/>
          </p:nvPr>
        </p:nvSpPr>
        <p:spPr>
          <a:xfrm>
            <a:off x="6219825" y="1983440"/>
            <a:ext cx="5190004" cy="4424084"/>
          </a:xfrm>
        </p:spPr>
        <p:txBody>
          <a:bodyPr>
            <a:normAutofit/>
          </a:bodyPr>
          <a:lstStyle>
            <a:lvl1pPr>
              <a:defRPr sz="1600"/>
            </a:lvl1pPr>
            <a:lvl2pPr>
              <a:defRPr sz="1600"/>
            </a:lvl2pPr>
            <a:lvl3pPr>
              <a:defRPr sz="1600"/>
            </a:lvl3pPr>
            <a:lvl4pPr>
              <a:defRPr sz="1600"/>
            </a:lvl4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462747708"/>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preserve="1">
  <p:cSld name="Two column layout 2">
    <p:bg>
      <p:bgPr>
        <a:solidFill>
          <a:schemeClr val="tx1"/>
        </a:solidFill>
        <a:effectLst/>
      </p:bgPr>
    </p:bg>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815975" y="1447800"/>
            <a:ext cx="5208588" cy="382587"/>
          </a:xfrm>
        </p:spPr>
        <p:txBody>
          <a:bodyPr anchor="b">
            <a:normAutofit/>
          </a:bodyPr>
          <a:lstStyle>
            <a:lvl1pPr marL="0" indent="0">
              <a:buNone/>
              <a:defRPr sz="2400" b="1">
                <a:solidFill>
                  <a:schemeClr val="tx2"/>
                </a:solidFill>
                <a:latin typeface="+mn-lt"/>
              </a:defRPr>
            </a:lvl1pPr>
          </a:lstStyle>
          <a:p>
            <a:pPr lvl="0"/>
            <a:r>
              <a:rPr lang="en-US"/>
              <a:t>Click to add text</a:t>
            </a:r>
          </a:p>
        </p:txBody>
      </p:sp>
      <p:sp>
        <p:nvSpPr>
          <p:cNvPr id="9" name="Text Placeholder 7">
            <a:extLst>
              <a:ext uri="{FF2B5EF4-FFF2-40B4-BE49-F238E27FC236}">
                <a16:creationId xmlns:a16="http://schemas.microsoft.com/office/drawing/2014/main" id="{1D53E9C4-30AF-BFDA-EE94-23561F155F8F}"/>
              </a:ext>
            </a:extLst>
          </p:cNvPr>
          <p:cNvSpPr>
            <a:spLocks noGrp="1"/>
          </p:cNvSpPr>
          <p:nvPr>
            <p:ph type="body" sz="quarter" idx="16" hasCustomPrompt="1"/>
          </p:nvPr>
        </p:nvSpPr>
        <p:spPr>
          <a:xfrm>
            <a:off x="6207152" y="1447800"/>
            <a:ext cx="5240129" cy="382587"/>
          </a:xfrm>
        </p:spPr>
        <p:txBody>
          <a:bodyPr anchor="b">
            <a:normAutofit/>
          </a:bodyPr>
          <a:lstStyle>
            <a:lvl1pPr marL="0" indent="0">
              <a:buNone/>
              <a:defRPr sz="24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5" cy="553998"/>
          </a:xfrm>
          <a:prstGeom prst="rect">
            <a:avLst/>
          </a:prstGeom>
        </p:spPr>
        <p:txBody>
          <a:bodyPr vert="horz" wrap="square" lIns="0" tIns="0" rIns="0" bIns="0" rtlCol="0" anchor="t" anchorCtr="0">
            <a:spAutoFit/>
          </a:bodyPr>
          <a:lstStyle>
            <a:lvl1pPr>
              <a:defRPr/>
            </a:lvl1pPr>
          </a:lstStyle>
          <a:p>
            <a:r>
              <a:rPr lang="en-US"/>
              <a:t>Two column</a:t>
            </a:r>
            <a:endParaRPr lang="en-GB"/>
          </a:p>
        </p:txBody>
      </p:sp>
      <p:grpSp>
        <p:nvGrpSpPr>
          <p:cNvPr id="4" name="Group 3">
            <a:extLst>
              <a:ext uri="{FF2B5EF4-FFF2-40B4-BE49-F238E27FC236}">
                <a16:creationId xmlns:a16="http://schemas.microsoft.com/office/drawing/2014/main" id="{65B9153A-9F04-345A-4CA1-963B01DA3273}"/>
              </a:ext>
            </a:extLst>
          </p:cNvPr>
          <p:cNvGrpSpPr/>
          <p:nvPr/>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010204AF-B54C-9DDE-2E2F-B236A824F02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8EFA998-022D-EB7B-429D-6A8D03D5B4E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4229862D-C2FE-190A-A1C6-125484EF9A6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36C7C97-7221-506C-27D6-5761C3062C8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6103DB96-7437-13CE-87CA-2CEDF8F9539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62E748EE-30A4-8085-F8F8-D1B24513EA0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31736B5F-F9D7-3285-E3BF-3674828CDA2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5" name="Content Placeholder 17">
            <a:extLst>
              <a:ext uri="{FF2B5EF4-FFF2-40B4-BE49-F238E27FC236}">
                <a16:creationId xmlns:a16="http://schemas.microsoft.com/office/drawing/2014/main" id="{0EC7F9A4-4417-2CE7-7BB2-084F693E2E47}"/>
              </a:ext>
            </a:extLst>
          </p:cNvPr>
          <p:cNvSpPr>
            <a:spLocks noGrp="1"/>
          </p:cNvSpPr>
          <p:nvPr>
            <p:ph sz="quarter" idx="10"/>
          </p:nvPr>
        </p:nvSpPr>
        <p:spPr>
          <a:xfrm>
            <a:off x="813816" y="1993392"/>
            <a:ext cx="5181600" cy="4408401"/>
          </a:xfrm>
        </p:spPr>
        <p:txBody>
          <a:bodyPr>
            <a:normAutofit/>
          </a:bodyPr>
          <a:lstStyle>
            <a:lvl1pPr>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Content Placeholder 17">
            <a:extLst>
              <a:ext uri="{FF2B5EF4-FFF2-40B4-BE49-F238E27FC236}">
                <a16:creationId xmlns:a16="http://schemas.microsoft.com/office/drawing/2014/main" id="{076E4936-B714-2B4B-2E2F-7DE308A8C3D7}"/>
              </a:ext>
            </a:extLst>
          </p:cNvPr>
          <p:cNvSpPr>
            <a:spLocks noGrp="1"/>
          </p:cNvSpPr>
          <p:nvPr>
            <p:ph sz="quarter" idx="17"/>
          </p:nvPr>
        </p:nvSpPr>
        <p:spPr>
          <a:xfrm>
            <a:off x="6208776" y="1993392"/>
            <a:ext cx="5181600" cy="4408401"/>
          </a:xfrm>
        </p:spPr>
        <p:txBody>
          <a:bodyPr>
            <a:normAutofit/>
          </a:bodyPr>
          <a:lstStyle>
            <a:lvl1pPr>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 name="Slide Number Placeholder 1">
            <a:extLst>
              <a:ext uri="{FF2B5EF4-FFF2-40B4-BE49-F238E27FC236}">
                <a16:creationId xmlns:a16="http://schemas.microsoft.com/office/drawing/2014/main" id="{98DD4B66-83E4-B392-1FED-61D29DA44C0E}"/>
              </a:ext>
            </a:extLst>
          </p:cNvPr>
          <p:cNvSpPr>
            <a:spLocks noGrp="1"/>
          </p:cNvSpPr>
          <p:nvPr>
            <p:ph type="sldNum" sz="quarter" idx="18"/>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1951834347"/>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preserve="1">
  <p:cSld name="Three column layout">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813816" y="1447800"/>
            <a:ext cx="3403771" cy="382587"/>
          </a:xfrm>
        </p:spPr>
        <p:txBody>
          <a:bodyPr anchor="b">
            <a:normAutofit/>
          </a:bodyPr>
          <a:lstStyle>
            <a:lvl1pPr marL="0" indent="0">
              <a:buNone/>
              <a:defRPr sz="24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4188" y="709937"/>
            <a:ext cx="10621792" cy="553998"/>
          </a:xfrm>
          <a:prstGeom prst="rect">
            <a:avLst/>
          </a:prstGeom>
        </p:spPr>
        <p:txBody>
          <a:bodyPr vert="horz" wrap="square" lIns="0" tIns="0" rIns="0" bIns="0" rtlCol="0" anchor="t" anchorCtr="0">
            <a:spAutoFit/>
          </a:bodyPr>
          <a:lstStyle>
            <a:lvl1pPr>
              <a:defRPr/>
            </a:lvl1pPr>
          </a:lstStyle>
          <a:p>
            <a:r>
              <a:rPr lang="en-US"/>
              <a:t>Three column</a:t>
            </a:r>
            <a:endParaRPr lang="en-GB"/>
          </a:p>
        </p:txBody>
      </p:sp>
      <p:sp>
        <p:nvSpPr>
          <p:cNvPr id="10" name="Text Placeholder 7">
            <a:extLst>
              <a:ext uri="{FF2B5EF4-FFF2-40B4-BE49-F238E27FC236}">
                <a16:creationId xmlns:a16="http://schemas.microsoft.com/office/drawing/2014/main" id="{37120D12-5FC6-94E0-4F2A-51B01B5B6562}"/>
              </a:ext>
            </a:extLst>
          </p:cNvPr>
          <p:cNvSpPr>
            <a:spLocks noGrp="1"/>
          </p:cNvSpPr>
          <p:nvPr>
            <p:ph type="body" sz="quarter" idx="17" hasCustomPrompt="1"/>
          </p:nvPr>
        </p:nvSpPr>
        <p:spPr>
          <a:xfrm>
            <a:off x="4416552" y="1447800"/>
            <a:ext cx="3397405" cy="382587"/>
          </a:xfrm>
        </p:spPr>
        <p:txBody>
          <a:bodyPr anchor="b">
            <a:normAutofit/>
          </a:bodyPr>
          <a:lstStyle>
            <a:lvl1pPr marL="0" indent="0">
              <a:buNone/>
              <a:defRPr sz="2400" b="1">
                <a:solidFill>
                  <a:schemeClr val="tx2"/>
                </a:solidFill>
                <a:latin typeface="+mn-lt"/>
              </a:defRPr>
            </a:lvl1pPr>
          </a:lstStyle>
          <a:p>
            <a:pPr lvl="0"/>
            <a:r>
              <a:rPr lang="en-US"/>
              <a:t>Click to add text</a:t>
            </a:r>
          </a:p>
        </p:txBody>
      </p:sp>
      <p:sp>
        <p:nvSpPr>
          <p:cNvPr id="12" name="Text Placeholder 7">
            <a:extLst>
              <a:ext uri="{FF2B5EF4-FFF2-40B4-BE49-F238E27FC236}">
                <a16:creationId xmlns:a16="http://schemas.microsoft.com/office/drawing/2014/main" id="{F7E8CBC2-C25B-3DCE-6606-BBD64521AFBB}"/>
              </a:ext>
            </a:extLst>
          </p:cNvPr>
          <p:cNvSpPr>
            <a:spLocks noGrp="1"/>
          </p:cNvSpPr>
          <p:nvPr>
            <p:ph type="body" sz="quarter" idx="19" hasCustomPrompt="1"/>
          </p:nvPr>
        </p:nvSpPr>
        <p:spPr>
          <a:xfrm>
            <a:off x="8001000" y="1447800"/>
            <a:ext cx="3420657" cy="382587"/>
          </a:xfrm>
        </p:spPr>
        <p:txBody>
          <a:bodyPr anchor="b">
            <a:normAutofit/>
          </a:bodyPr>
          <a:lstStyle>
            <a:lvl1pPr marL="0" indent="0">
              <a:buNone/>
              <a:defRPr sz="2400" b="1">
                <a:solidFill>
                  <a:schemeClr val="tx2"/>
                </a:solidFill>
                <a:latin typeface="+mn-lt"/>
              </a:defRPr>
            </a:lvl1pPr>
          </a:lstStyle>
          <a:p>
            <a:pPr lvl="0"/>
            <a:r>
              <a:rPr lang="en-US"/>
              <a:t>Click to add text</a:t>
            </a:r>
          </a:p>
        </p:txBody>
      </p:sp>
      <p:grpSp>
        <p:nvGrpSpPr>
          <p:cNvPr id="5" name="Group 4">
            <a:extLst>
              <a:ext uri="{FF2B5EF4-FFF2-40B4-BE49-F238E27FC236}">
                <a16:creationId xmlns:a16="http://schemas.microsoft.com/office/drawing/2014/main" id="{591F3DED-33E1-2A27-8417-C862386CC9D7}"/>
              </a:ext>
            </a:extLst>
          </p:cNvPr>
          <p:cNvGrpSpPr/>
          <p:nvPr/>
        </p:nvGrpSpPr>
        <p:grpSpPr>
          <a:xfrm>
            <a:off x="10863102" y="309052"/>
            <a:ext cx="911847" cy="382707"/>
            <a:chOff x="7459170" y="481236"/>
            <a:chExt cx="2697427" cy="1132124"/>
          </a:xfrm>
        </p:grpSpPr>
        <p:sp>
          <p:nvSpPr>
            <p:cNvPr id="9" name="Freeform 8">
              <a:extLst>
                <a:ext uri="{FF2B5EF4-FFF2-40B4-BE49-F238E27FC236}">
                  <a16:creationId xmlns:a16="http://schemas.microsoft.com/office/drawing/2014/main" id="{AD68F991-7AC1-3980-7A7D-DDCBEF497B1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A792418D-8382-6613-3E08-30CF6D4679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868560B3-0255-C232-6058-8B5E44CF8ABC}"/>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DA756CD8-BF86-6088-37B6-0E7FF536EFA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C4576A99-EA91-057D-D6BB-E9B12AACD8F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EC941588-A6EC-9B9A-945B-0DE414BCDE76}"/>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968286F7-553D-1246-396B-C9E7815C3CA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7" name="Content Placeholder 17">
            <a:extLst>
              <a:ext uri="{FF2B5EF4-FFF2-40B4-BE49-F238E27FC236}">
                <a16:creationId xmlns:a16="http://schemas.microsoft.com/office/drawing/2014/main" id="{0A776850-50EE-E561-4FFE-50964993BAB6}"/>
              </a:ext>
            </a:extLst>
          </p:cNvPr>
          <p:cNvSpPr>
            <a:spLocks noGrp="1"/>
          </p:cNvSpPr>
          <p:nvPr>
            <p:ph sz="quarter" idx="20"/>
          </p:nvPr>
        </p:nvSpPr>
        <p:spPr>
          <a:xfrm>
            <a:off x="813816" y="1992398"/>
            <a:ext cx="3401568" cy="4484602"/>
          </a:xfrm>
        </p:spPr>
        <p:txBody>
          <a:bodyPr>
            <a:normAutofit/>
          </a:bodyPr>
          <a:lstStyle>
            <a:lvl1pPr>
              <a:defRPr sz="1600"/>
            </a:lvl1pPr>
            <a:lvl2pPr>
              <a:defRPr sz="1600"/>
            </a:lvl2pPr>
            <a:lvl3pPr>
              <a:defRPr sz="1600"/>
            </a:lvl3pPr>
            <a:lvl4pPr>
              <a:defRPr sz="16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6" name="Content Placeholder 17">
            <a:extLst>
              <a:ext uri="{FF2B5EF4-FFF2-40B4-BE49-F238E27FC236}">
                <a16:creationId xmlns:a16="http://schemas.microsoft.com/office/drawing/2014/main" id="{7E6C179B-B0FB-66D9-590F-5E20DFE7C553}"/>
              </a:ext>
            </a:extLst>
          </p:cNvPr>
          <p:cNvSpPr>
            <a:spLocks noGrp="1"/>
          </p:cNvSpPr>
          <p:nvPr>
            <p:ph sz="quarter" idx="21"/>
          </p:nvPr>
        </p:nvSpPr>
        <p:spPr>
          <a:xfrm>
            <a:off x="4419600" y="1992398"/>
            <a:ext cx="3401568" cy="4484602"/>
          </a:xfrm>
        </p:spPr>
        <p:txBody>
          <a:bodyPr>
            <a:normAutofit/>
          </a:bodyPr>
          <a:lstStyle>
            <a:lvl1pPr>
              <a:defRPr sz="1600"/>
            </a:lvl1pPr>
            <a:lvl2pPr>
              <a:defRPr sz="1600"/>
            </a:lvl2pPr>
            <a:lvl3pPr>
              <a:defRPr sz="1600"/>
            </a:lvl3pPr>
            <a:lvl4pPr>
              <a:defRPr sz="16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23" name="Content Placeholder 17">
            <a:extLst>
              <a:ext uri="{FF2B5EF4-FFF2-40B4-BE49-F238E27FC236}">
                <a16:creationId xmlns:a16="http://schemas.microsoft.com/office/drawing/2014/main" id="{A9EE28E5-77BF-A362-4864-199E18F99C58}"/>
              </a:ext>
            </a:extLst>
          </p:cNvPr>
          <p:cNvSpPr>
            <a:spLocks noGrp="1"/>
          </p:cNvSpPr>
          <p:nvPr>
            <p:ph sz="quarter" idx="22"/>
          </p:nvPr>
        </p:nvSpPr>
        <p:spPr>
          <a:xfrm>
            <a:off x="8001000" y="1992398"/>
            <a:ext cx="3401568" cy="4484602"/>
          </a:xfrm>
        </p:spPr>
        <p:txBody>
          <a:bodyPr>
            <a:normAutofit/>
          </a:bodyPr>
          <a:lstStyle>
            <a:lvl1pPr>
              <a:defRPr sz="1600"/>
            </a:lvl1pPr>
            <a:lvl2pPr>
              <a:defRPr sz="1600"/>
            </a:lvl2pPr>
            <a:lvl3pPr>
              <a:defRPr sz="1600"/>
            </a:lvl3pPr>
            <a:lvl4pPr>
              <a:defRPr sz="16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Slide Number Placeholder 2">
            <a:extLst>
              <a:ext uri="{FF2B5EF4-FFF2-40B4-BE49-F238E27FC236}">
                <a16:creationId xmlns:a16="http://schemas.microsoft.com/office/drawing/2014/main" id="{A7AA23B0-89AF-F506-032C-1D2E877DBE74}"/>
              </a:ext>
            </a:extLst>
          </p:cNvPr>
          <p:cNvSpPr>
            <a:spLocks noGrp="1"/>
          </p:cNvSpPr>
          <p:nvPr>
            <p:ph type="sldNum" sz="quarter" idx="23"/>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1995385483"/>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preserve="1">
  <p:cSld name="Four column layout">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813816" y="1444752"/>
            <a:ext cx="2514650" cy="382587"/>
          </a:xfrm>
        </p:spPr>
        <p:txBody>
          <a:bodyPr anchor="b"/>
          <a:lstStyle>
            <a:lvl1pPr marL="0" indent="0">
              <a:buNone/>
              <a:defRPr sz="20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5586" cy="553998"/>
          </a:xfrm>
          <a:prstGeom prst="rect">
            <a:avLst/>
          </a:prstGeom>
        </p:spPr>
        <p:txBody>
          <a:bodyPr vert="horz" wrap="square" lIns="0" tIns="0" rIns="0" bIns="0" rtlCol="0" anchor="t" anchorCtr="0">
            <a:spAutoFit/>
          </a:bodyPr>
          <a:lstStyle>
            <a:lvl1pPr>
              <a:defRPr/>
            </a:lvl1pPr>
          </a:lstStyle>
          <a:p>
            <a:r>
              <a:rPr lang="en-US"/>
              <a:t>Four column</a:t>
            </a:r>
            <a:endParaRPr lang="en-GB"/>
          </a:p>
        </p:txBody>
      </p:sp>
      <p:sp>
        <p:nvSpPr>
          <p:cNvPr id="18" name="Text Placeholder 7">
            <a:extLst>
              <a:ext uri="{FF2B5EF4-FFF2-40B4-BE49-F238E27FC236}">
                <a16:creationId xmlns:a16="http://schemas.microsoft.com/office/drawing/2014/main" id="{DE7E055F-5919-BCB9-F630-E6504A7CB2E2}"/>
              </a:ext>
            </a:extLst>
          </p:cNvPr>
          <p:cNvSpPr>
            <a:spLocks noGrp="1"/>
          </p:cNvSpPr>
          <p:nvPr>
            <p:ph type="body" sz="quarter" idx="19" hasCustomPrompt="1"/>
          </p:nvPr>
        </p:nvSpPr>
        <p:spPr>
          <a:xfrm>
            <a:off x="8916829" y="1444752"/>
            <a:ext cx="2514731" cy="382587"/>
          </a:xfrm>
        </p:spPr>
        <p:txBody>
          <a:bodyPr anchor="b"/>
          <a:lstStyle>
            <a:lvl1pPr marL="0" indent="0">
              <a:buNone/>
              <a:defRPr sz="2000" b="1">
                <a:solidFill>
                  <a:schemeClr val="tx2"/>
                </a:solidFill>
                <a:latin typeface="+mn-lt"/>
              </a:defRPr>
            </a:lvl1pPr>
          </a:lstStyle>
          <a:p>
            <a:pPr lvl="0"/>
            <a:r>
              <a:rPr lang="en-US"/>
              <a:t>Click to add text</a:t>
            </a:r>
          </a:p>
        </p:txBody>
      </p:sp>
      <p:sp>
        <p:nvSpPr>
          <p:cNvPr id="19" name="Text Placeholder 7">
            <a:extLst>
              <a:ext uri="{FF2B5EF4-FFF2-40B4-BE49-F238E27FC236}">
                <a16:creationId xmlns:a16="http://schemas.microsoft.com/office/drawing/2014/main" id="{1ACCF396-8BF0-C982-52C2-5036657396DE}"/>
              </a:ext>
            </a:extLst>
          </p:cNvPr>
          <p:cNvSpPr>
            <a:spLocks noGrp="1"/>
          </p:cNvSpPr>
          <p:nvPr>
            <p:ph type="body" sz="quarter" idx="20" hasCustomPrompt="1"/>
          </p:nvPr>
        </p:nvSpPr>
        <p:spPr>
          <a:xfrm>
            <a:off x="3498526" y="1444752"/>
            <a:ext cx="2538964" cy="382587"/>
          </a:xfrm>
        </p:spPr>
        <p:txBody>
          <a:bodyPr anchor="b"/>
          <a:lstStyle>
            <a:lvl1pPr marL="0" indent="0">
              <a:buNone/>
              <a:defRPr sz="2000" b="1">
                <a:solidFill>
                  <a:schemeClr val="tx2"/>
                </a:solidFill>
                <a:latin typeface="+mn-lt"/>
              </a:defRPr>
            </a:lvl1pPr>
          </a:lstStyle>
          <a:p>
            <a:pPr lvl="0"/>
            <a:r>
              <a:rPr lang="en-US"/>
              <a:t>Click to add text</a:t>
            </a:r>
          </a:p>
        </p:txBody>
      </p:sp>
      <p:sp>
        <p:nvSpPr>
          <p:cNvPr id="20" name="Text Placeholder 7">
            <a:extLst>
              <a:ext uri="{FF2B5EF4-FFF2-40B4-BE49-F238E27FC236}">
                <a16:creationId xmlns:a16="http://schemas.microsoft.com/office/drawing/2014/main" id="{EFC9B49A-2E51-745D-2FAA-E98696437ABB}"/>
              </a:ext>
            </a:extLst>
          </p:cNvPr>
          <p:cNvSpPr>
            <a:spLocks noGrp="1"/>
          </p:cNvSpPr>
          <p:nvPr>
            <p:ph type="body" sz="quarter" idx="21" hasCustomPrompt="1"/>
          </p:nvPr>
        </p:nvSpPr>
        <p:spPr>
          <a:xfrm>
            <a:off x="6203325" y="1444752"/>
            <a:ext cx="2528283" cy="382587"/>
          </a:xfrm>
        </p:spPr>
        <p:txBody>
          <a:bodyPr anchor="b"/>
          <a:lstStyle>
            <a:lvl1pPr marL="0" indent="0">
              <a:buNone/>
              <a:defRPr sz="2000" b="1">
                <a:solidFill>
                  <a:schemeClr val="tx2"/>
                </a:solidFill>
                <a:latin typeface="+mn-lt"/>
              </a:defRPr>
            </a:lvl1pPr>
          </a:lstStyle>
          <a:p>
            <a:pPr lvl="0"/>
            <a:r>
              <a:rPr lang="en-US"/>
              <a:t>Click to add text</a:t>
            </a:r>
          </a:p>
        </p:txBody>
      </p:sp>
      <p:grpSp>
        <p:nvGrpSpPr>
          <p:cNvPr id="2" name="Group 1">
            <a:extLst>
              <a:ext uri="{FF2B5EF4-FFF2-40B4-BE49-F238E27FC236}">
                <a16:creationId xmlns:a16="http://schemas.microsoft.com/office/drawing/2014/main" id="{16C66BC4-CE7E-E443-BEF3-B7BBA49FE37B}"/>
              </a:ext>
            </a:extLst>
          </p:cNvPr>
          <p:cNvGrpSpPr/>
          <p:nvPr/>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50790525-9335-DAAD-AC9C-8A5ED398D08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14A1F7E0-0F9D-CB08-090C-103CC90DB07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B6753D0-DCA0-6F8D-9925-C7D54467DEE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B74D5C01-B85D-62D4-6CBF-B92E2D13C1E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1566ABB6-ED60-D890-BB6C-61398345B3C7}"/>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E75E3A5F-257D-3252-FB43-C2B566796AD9}"/>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C4F55C8C-A15B-560E-A23A-06211839C312}"/>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4" name="Content Placeholder 17">
            <a:extLst>
              <a:ext uri="{FF2B5EF4-FFF2-40B4-BE49-F238E27FC236}">
                <a16:creationId xmlns:a16="http://schemas.microsoft.com/office/drawing/2014/main" id="{6836F395-4748-2751-1D21-D93193CB7721}"/>
              </a:ext>
            </a:extLst>
          </p:cNvPr>
          <p:cNvSpPr>
            <a:spLocks noGrp="1"/>
          </p:cNvSpPr>
          <p:nvPr>
            <p:ph sz="quarter" idx="22"/>
          </p:nvPr>
        </p:nvSpPr>
        <p:spPr>
          <a:xfrm>
            <a:off x="813816" y="1992398"/>
            <a:ext cx="2514600" cy="4484602"/>
          </a:xfrm>
        </p:spPr>
        <p:txBody>
          <a:bodyPr>
            <a:normAutofit/>
          </a:bodyPr>
          <a:lstStyle>
            <a:lvl1pPr>
              <a:defRPr sz="1600"/>
            </a:lvl1pPr>
            <a:lvl2pPr>
              <a:defRPr sz="1600"/>
            </a:lvl2pPr>
            <a:lvl3pPr>
              <a:defRPr sz="1600"/>
            </a:lvl3pPr>
            <a:lvl4pPr>
              <a:defRPr sz="16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Content Placeholder 17">
            <a:extLst>
              <a:ext uri="{FF2B5EF4-FFF2-40B4-BE49-F238E27FC236}">
                <a16:creationId xmlns:a16="http://schemas.microsoft.com/office/drawing/2014/main" id="{24FDCD0B-78AD-B0E5-5A66-A6DC66DC0B27}"/>
              </a:ext>
            </a:extLst>
          </p:cNvPr>
          <p:cNvSpPr>
            <a:spLocks noGrp="1"/>
          </p:cNvSpPr>
          <p:nvPr>
            <p:ph sz="quarter" idx="23"/>
          </p:nvPr>
        </p:nvSpPr>
        <p:spPr>
          <a:xfrm>
            <a:off x="3505200" y="1992398"/>
            <a:ext cx="2514600" cy="4484602"/>
          </a:xfrm>
        </p:spPr>
        <p:txBody>
          <a:bodyPr>
            <a:normAutofit/>
          </a:bodyPr>
          <a:lstStyle>
            <a:lvl1pPr>
              <a:defRPr sz="1600"/>
            </a:lvl1pPr>
            <a:lvl2pPr>
              <a:defRPr sz="1600"/>
            </a:lvl2pPr>
            <a:lvl3pPr>
              <a:defRPr sz="1600"/>
            </a:lvl3pPr>
            <a:lvl4pPr>
              <a:defRPr sz="16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5" name="Content Placeholder 17">
            <a:extLst>
              <a:ext uri="{FF2B5EF4-FFF2-40B4-BE49-F238E27FC236}">
                <a16:creationId xmlns:a16="http://schemas.microsoft.com/office/drawing/2014/main" id="{EA511637-20FB-46F5-8612-86CB87549DD6}"/>
              </a:ext>
            </a:extLst>
          </p:cNvPr>
          <p:cNvSpPr>
            <a:spLocks noGrp="1"/>
          </p:cNvSpPr>
          <p:nvPr>
            <p:ph sz="quarter" idx="24"/>
          </p:nvPr>
        </p:nvSpPr>
        <p:spPr>
          <a:xfrm>
            <a:off x="6199632" y="1992398"/>
            <a:ext cx="2514600" cy="4484602"/>
          </a:xfrm>
        </p:spPr>
        <p:txBody>
          <a:bodyPr>
            <a:normAutofit/>
          </a:bodyPr>
          <a:lstStyle>
            <a:lvl1pPr>
              <a:defRPr sz="1600"/>
            </a:lvl1pPr>
            <a:lvl2pPr>
              <a:defRPr sz="1600"/>
            </a:lvl2pPr>
            <a:lvl3pPr>
              <a:defRPr sz="1600"/>
            </a:lvl3pPr>
            <a:lvl4pPr>
              <a:defRPr sz="16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6" name="Content Placeholder 17">
            <a:extLst>
              <a:ext uri="{FF2B5EF4-FFF2-40B4-BE49-F238E27FC236}">
                <a16:creationId xmlns:a16="http://schemas.microsoft.com/office/drawing/2014/main" id="{8D7C06DE-97BF-BAF3-02DD-41639AF97BE4}"/>
              </a:ext>
            </a:extLst>
          </p:cNvPr>
          <p:cNvSpPr>
            <a:spLocks noGrp="1"/>
          </p:cNvSpPr>
          <p:nvPr>
            <p:ph sz="quarter" idx="25"/>
          </p:nvPr>
        </p:nvSpPr>
        <p:spPr>
          <a:xfrm>
            <a:off x="8915400" y="1981200"/>
            <a:ext cx="2514600" cy="4484602"/>
          </a:xfrm>
        </p:spPr>
        <p:txBody>
          <a:bodyPr>
            <a:normAutofit/>
          </a:bodyPr>
          <a:lstStyle>
            <a:lvl1pPr>
              <a:defRPr sz="1600"/>
            </a:lvl1pPr>
            <a:lvl2pPr>
              <a:defRPr sz="1600"/>
            </a:lvl2pPr>
            <a:lvl3pPr>
              <a:defRPr sz="1600"/>
            </a:lvl3pPr>
            <a:lvl4pPr>
              <a:defRPr sz="16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Slide Number Placeholder 6">
            <a:extLst>
              <a:ext uri="{FF2B5EF4-FFF2-40B4-BE49-F238E27FC236}">
                <a16:creationId xmlns:a16="http://schemas.microsoft.com/office/drawing/2014/main" id="{0FB6820B-CC2A-6AB0-79EC-0574A01746D2}"/>
              </a:ext>
            </a:extLst>
          </p:cNvPr>
          <p:cNvSpPr>
            <a:spLocks noGrp="1"/>
          </p:cNvSpPr>
          <p:nvPr>
            <p:ph type="sldNum" sz="quarter" idx="26"/>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387458308"/>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preserve="1">
  <p:cSld name="Prose layout 1">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44037E1-26A7-ED3C-E482-708BAAA49C76}"/>
              </a:ext>
            </a:extLst>
          </p:cNvPr>
          <p:cNvGrpSpPr/>
          <p:nvPr/>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5966B258-B64F-4C37-95EE-DA12F2437C5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68495EF2-DC0E-4705-9377-828A5C59A7A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66CF9A18-6B79-9281-E358-AA370155A16E}"/>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69D9BD7C-6ABA-014B-B051-F78B0A09E46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4F4DBC16-F0ED-C2E1-4364-FB9028DCED9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6111B3EC-1860-2199-3CF6-3EB4CDCAF2A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AF8E482C-420E-4F3B-DFC0-AB9874161AB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4" name="Title 6">
            <a:extLst>
              <a:ext uri="{FF2B5EF4-FFF2-40B4-BE49-F238E27FC236}">
                <a16:creationId xmlns:a16="http://schemas.microsoft.com/office/drawing/2014/main" id="{1CB99153-B4D2-A24B-07D3-DFF716254543}"/>
              </a:ext>
            </a:extLst>
          </p:cNvPr>
          <p:cNvSpPr>
            <a:spLocks noGrp="1"/>
          </p:cNvSpPr>
          <p:nvPr>
            <p:ph type="title"/>
          </p:nvPr>
        </p:nvSpPr>
        <p:spPr>
          <a:xfrm>
            <a:off x="815975" y="2222605"/>
            <a:ext cx="3096268" cy="553998"/>
          </a:xfrm>
        </p:spPr>
        <p:txBody>
          <a:bodyPr/>
          <a:lstStyle>
            <a:lvl1pPr>
              <a:lnSpc>
                <a:spcPct val="100000"/>
              </a:lnSpc>
              <a:spcBef>
                <a:spcPts val="600"/>
              </a:spcBef>
              <a:defRPr/>
            </a:lvl1pPr>
          </a:lstStyle>
          <a:p>
            <a:r>
              <a:rPr lang="en-US"/>
              <a:t>Click to edit Master title style</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815974" y="3376321"/>
            <a:ext cx="3096269" cy="385762"/>
          </a:xfrm>
        </p:spPr>
        <p:txBody>
          <a:bodyPr/>
          <a:lstStyle>
            <a:lvl1pPr marL="0" indent="0">
              <a:buNone/>
              <a:defRPr sz="2000">
                <a:solidFill>
                  <a:schemeClr val="tx1"/>
                </a:solidFill>
              </a:defRPr>
            </a:lvl1pPr>
          </a:lstStyle>
          <a:p>
            <a:pPr lvl="0"/>
            <a:r>
              <a:rPr lang="en-US"/>
              <a:t>Click to add subheading</a:t>
            </a:r>
            <a:endParaRPr lang="en-GB"/>
          </a:p>
        </p:txBody>
      </p:sp>
      <p:sp>
        <p:nvSpPr>
          <p:cNvPr id="12" name="Text Placeholder 7">
            <a:extLst>
              <a:ext uri="{FF2B5EF4-FFF2-40B4-BE49-F238E27FC236}">
                <a16:creationId xmlns:a16="http://schemas.microsoft.com/office/drawing/2014/main" id="{4ACED297-CFD7-168D-9632-EA0F9D6E07C0}"/>
              </a:ext>
            </a:extLst>
          </p:cNvPr>
          <p:cNvSpPr>
            <a:spLocks noGrp="1"/>
          </p:cNvSpPr>
          <p:nvPr>
            <p:ph type="body" sz="quarter" idx="16" hasCustomPrompt="1"/>
          </p:nvPr>
        </p:nvSpPr>
        <p:spPr>
          <a:xfrm>
            <a:off x="4495800" y="1165137"/>
            <a:ext cx="7159752" cy="382587"/>
          </a:xfrm>
        </p:spPr>
        <p:txBody>
          <a:bodyPr>
            <a:normAutofit/>
          </a:bodyPr>
          <a:lstStyle>
            <a:lvl1pPr marL="0" indent="0">
              <a:buNone/>
              <a:defRPr sz="2400" b="1">
                <a:solidFill>
                  <a:schemeClr val="tx2"/>
                </a:solidFill>
                <a:latin typeface="+mn-lt"/>
              </a:defRPr>
            </a:lvl1pPr>
          </a:lstStyle>
          <a:p>
            <a:pPr lvl="0"/>
            <a:r>
              <a:rPr lang="en-US"/>
              <a:t>Click to add text</a:t>
            </a:r>
          </a:p>
        </p:txBody>
      </p:sp>
      <p:sp>
        <p:nvSpPr>
          <p:cNvPr id="3" name="Content Placeholder 17">
            <a:extLst>
              <a:ext uri="{FF2B5EF4-FFF2-40B4-BE49-F238E27FC236}">
                <a16:creationId xmlns:a16="http://schemas.microsoft.com/office/drawing/2014/main" id="{50820E66-C23D-8C9F-0F89-D8226660217F}"/>
              </a:ext>
            </a:extLst>
          </p:cNvPr>
          <p:cNvSpPr>
            <a:spLocks noGrp="1"/>
          </p:cNvSpPr>
          <p:nvPr>
            <p:ph sz="quarter" idx="22"/>
          </p:nvPr>
        </p:nvSpPr>
        <p:spPr>
          <a:xfrm>
            <a:off x="4495800" y="1752600"/>
            <a:ext cx="7159752" cy="4484602"/>
          </a:xfrm>
        </p:spPr>
        <p:txBody>
          <a:bodyPr>
            <a:normAutofit/>
          </a:bodyPr>
          <a:lstStyle>
            <a:lvl1pPr>
              <a:defRPr sz="1600">
                <a:solidFill>
                  <a:schemeClr val="accent4"/>
                </a:solidFill>
              </a:defRPr>
            </a:lvl1pPr>
            <a:lvl2pPr>
              <a:defRPr sz="1600"/>
            </a:lvl2pPr>
            <a:lvl3pPr>
              <a:defRPr sz="1600">
                <a:solidFill>
                  <a:schemeClr val="accent4"/>
                </a:solidFill>
              </a:defRPr>
            </a:lvl3pPr>
            <a:lvl4pPr>
              <a:defRPr sz="1600">
                <a:solidFill>
                  <a:schemeClr val="accent4"/>
                </a:solidFill>
              </a:defRPr>
            </a:lvl4pPr>
            <a:lvl5pPr>
              <a:defRPr>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Slide Number Placeholder 5">
            <a:extLst>
              <a:ext uri="{FF2B5EF4-FFF2-40B4-BE49-F238E27FC236}">
                <a16:creationId xmlns:a16="http://schemas.microsoft.com/office/drawing/2014/main" id="{A4DF2298-96D6-78B7-FE7B-C35C26B63A99}"/>
              </a:ext>
            </a:extLst>
          </p:cNvPr>
          <p:cNvSpPr>
            <a:spLocks noGrp="1"/>
          </p:cNvSpPr>
          <p:nvPr>
            <p:ph type="sldNum" sz="quarter" idx="23"/>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3052354806"/>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preserve="1">
  <p:cSld name="Prose layout 2">
    <p:bg>
      <p:bgPr>
        <a:solidFill>
          <a:schemeClr val="tx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44037E1-26A7-ED3C-E482-708BAAA49C76}"/>
              </a:ext>
            </a:extLst>
          </p:cNvPr>
          <p:cNvGrpSpPr/>
          <p:nvPr/>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5966B258-B64F-4C37-95EE-DA12F2437C5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68495EF2-DC0E-4705-9377-828A5C59A7A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66CF9A18-6B79-9281-E358-AA370155A16E}"/>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69D9BD7C-6ABA-014B-B051-F78B0A09E46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4F4DBC16-F0ED-C2E1-4364-FB9028DCED9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6111B3EC-1860-2199-3CF6-3EB4CDCAF2A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AF8E482C-420E-4F3B-DFC0-AB9874161AB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4" name="Title 6">
            <a:extLst>
              <a:ext uri="{FF2B5EF4-FFF2-40B4-BE49-F238E27FC236}">
                <a16:creationId xmlns:a16="http://schemas.microsoft.com/office/drawing/2014/main" id="{1CB99153-B4D2-A24B-07D3-DFF716254543}"/>
              </a:ext>
            </a:extLst>
          </p:cNvPr>
          <p:cNvSpPr>
            <a:spLocks noGrp="1"/>
          </p:cNvSpPr>
          <p:nvPr>
            <p:ph type="title"/>
          </p:nvPr>
        </p:nvSpPr>
        <p:spPr>
          <a:xfrm>
            <a:off x="815975" y="2222605"/>
            <a:ext cx="3096268" cy="553998"/>
          </a:xfrm>
        </p:spPr>
        <p:txBody>
          <a:bodyPr/>
          <a:lstStyle>
            <a:lvl1pPr>
              <a:lnSpc>
                <a:spcPct val="100000"/>
              </a:lnSpc>
              <a:spcBef>
                <a:spcPts val="600"/>
              </a:spcBef>
              <a:defRPr/>
            </a:lvl1pPr>
          </a:lstStyle>
          <a:p>
            <a:r>
              <a:rPr lang="en-US"/>
              <a:t>Click to edit Master title style</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815974" y="3376321"/>
            <a:ext cx="3096269" cy="385762"/>
          </a:xfrm>
        </p:spPr>
        <p:txBody>
          <a:bodyPr/>
          <a:lstStyle>
            <a:lvl1pPr marL="0" indent="0">
              <a:buNone/>
              <a:defRPr sz="2000">
                <a:solidFill>
                  <a:schemeClr val="bg1"/>
                </a:solidFill>
              </a:defRPr>
            </a:lvl1pPr>
          </a:lstStyle>
          <a:p>
            <a:pPr lvl="0"/>
            <a:r>
              <a:rPr lang="en-US"/>
              <a:t>Click to add subheading</a:t>
            </a:r>
            <a:endParaRPr lang="en-GB"/>
          </a:p>
        </p:txBody>
      </p:sp>
      <p:sp>
        <p:nvSpPr>
          <p:cNvPr id="12" name="Text Placeholder 7">
            <a:extLst>
              <a:ext uri="{FF2B5EF4-FFF2-40B4-BE49-F238E27FC236}">
                <a16:creationId xmlns:a16="http://schemas.microsoft.com/office/drawing/2014/main" id="{4ACED297-CFD7-168D-9632-EA0F9D6E07C0}"/>
              </a:ext>
            </a:extLst>
          </p:cNvPr>
          <p:cNvSpPr>
            <a:spLocks noGrp="1"/>
          </p:cNvSpPr>
          <p:nvPr>
            <p:ph type="body" sz="quarter" idx="16" hasCustomPrompt="1"/>
          </p:nvPr>
        </p:nvSpPr>
        <p:spPr>
          <a:xfrm>
            <a:off x="4495800" y="1165137"/>
            <a:ext cx="7159752" cy="382587"/>
          </a:xfrm>
        </p:spPr>
        <p:txBody>
          <a:bodyPr>
            <a:normAutofit/>
          </a:bodyPr>
          <a:lstStyle>
            <a:lvl1pPr marL="0" indent="0">
              <a:buNone/>
              <a:defRPr sz="2400" b="1">
                <a:solidFill>
                  <a:schemeClr val="tx2"/>
                </a:solidFill>
                <a:latin typeface="+mn-lt"/>
              </a:defRPr>
            </a:lvl1pPr>
          </a:lstStyle>
          <a:p>
            <a:pPr lvl="0"/>
            <a:r>
              <a:rPr lang="en-US"/>
              <a:t>Click to add text</a:t>
            </a:r>
          </a:p>
        </p:txBody>
      </p:sp>
      <p:sp>
        <p:nvSpPr>
          <p:cNvPr id="3" name="Content Placeholder 17">
            <a:extLst>
              <a:ext uri="{FF2B5EF4-FFF2-40B4-BE49-F238E27FC236}">
                <a16:creationId xmlns:a16="http://schemas.microsoft.com/office/drawing/2014/main" id="{50820E66-C23D-8C9F-0F89-D8226660217F}"/>
              </a:ext>
            </a:extLst>
          </p:cNvPr>
          <p:cNvSpPr>
            <a:spLocks noGrp="1"/>
          </p:cNvSpPr>
          <p:nvPr>
            <p:ph sz="quarter" idx="22"/>
          </p:nvPr>
        </p:nvSpPr>
        <p:spPr>
          <a:xfrm>
            <a:off x="4495800" y="1752600"/>
            <a:ext cx="7159752" cy="4484602"/>
          </a:xfrm>
        </p:spPr>
        <p:txBody>
          <a:bodyPr>
            <a:normAutofit/>
          </a:bodyPr>
          <a:lstStyle>
            <a:lvl1pPr>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Slide Number Placeholder 8">
            <a:extLst>
              <a:ext uri="{FF2B5EF4-FFF2-40B4-BE49-F238E27FC236}">
                <a16:creationId xmlns:a16="http://schemas.microsoft.com/office/drawing/2014/main" id="{A24025B4-CE9A-B0B7-DEC7-32BBBFA644D2}"/>
              </a:ext>
            </a:extLst>
          </p:cNvPr>
          <p:cNvSpPr>
            <a:spLocks noGrp="1"/>
          </p:cNvSpPr>
          <p:nvPr>
            <p:ph type="sldNum" sz="quarter" idx="23"/>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2531449154"/>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preserve="1">
  <p:cSld name="Photo and text layout 1">
    <p:spTree>
      <p:nvGrpSpPr>
        <p:cNvPr id="1" name=""/>
        <p:cNvGrpSpPr/>
        <p:nvPr/>
      </p:nvGrpSpPr>
      <p:grpSpPr>
        <a:xfrm>
          <a:off x="0" y="0"/>
          <a:ext cx="0" cy="0"/>
          <a:chOff x="0" y="0"/>
          <a:chExt cx="0" cy="0"/>
        </a:xfrm>
      </p:grpSpPr>
      <p:sp>
        <p:nvSpPr>
          <p:cNvPr id="4" name="Title Placeholder 13">
            <a:extLst>
              <a:ext uri="{FF2B5EF4-FFF2-40B4-BE49-F238E27FC236}">
                <a16:creationId xmlns:a16="http://schemas.microsoft.com/office/drawing/2014/main" id="{F9FB6AB4-BD52-E671-219E-770825A0F405}"/>
              </a:ext>
            </a:extLst>
          </p:cNvPr>
          <p:cNvSpPr>
            <a:spLocks noGrp="1"/>
          </p:cNvSpPr>
          <p:nvPr>
            <p:ph type="title" hasCustomPrompt="1"/>
          </p:nvPr>
        </p:nvSpPr>
        <p:spPr>
          <a:xfrm>
            <a:off x="5556007" y="709937"/>
            <a:ext cx="5880340"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Content image slide</a:t>
            </a:r>
            <a:endParaRPr lang="en-GB"/>
          </a:p>
        </p:txBody>
      </p:sp>
      <p:sp>
        <p:nvSpPr>
          <p:cNvPr id="11" name="Text Placeholder 10">
            <a:extLst>
              <a:ext uri="{FF2B5EF4-FFF2-40B4-BE49-F238E27FC236}">
                <a16:creationId xmlns:a16="http://schemas.microsoft.com/office/drawing/2014/main" id="{460E8A7E-F71F-3971-4112-C151A2EA65D4}"/>
              </a:ext>
            </a:extLst>
          </p:cNvPr>
          <p:cNvSpPr>
            <a:spLocks noGrp="1"/>
          </p:cNvSpPr>
          <p:nvPr>
            <p:ph type="body" sz="quarter" idx="16" hasCustomPrompt="1"/>
          </p:nvPr>
        </p:nvSpPr>
        <p:spPr>
          <a:xfrm>
            <a:off x="5556007" y="1447800"/>
            <a:ext cx="5880341" cy="419100"/>
          </a:xfrm>
        </p:spPr>
        <p:txBody>
          <a:bodyPr>
            <a:normAutofit/>
          </a:bodyPr>
          <a:lstStyle>
            <a:lvl1pPr marL="0" indent="0">
              <a:buNone/>
              <a:defRPr sz="2400" b="1">
                <a:solidFill>
                  <a:schemeClr val="tx2"/>
                </a:solidFill>
              </a:defRPr>
            </a:lvl1pPr>
          </a:lstStyle>
          <a:p>
            <a:pPr lvl="0"/>
            <a:r>
              <a:rPr lang="en-GB"/>
              <a:t>Click to add text</a:t>
            </a:r>
          </a:p>
        </p:txBody>
      </p:sp>
      <p:sp>
        <p:nvSpPr>
          <p:cNvPr id="27" name="Picture Placeholder 26">
            <a:extLst>
              <a:ext uri="{FF2B5EF4-FFF2-40B4-BE49-F238E27FC236}">
                <a16:creationId xmlns:a16="http://schemas.microsoft.com/office/drawing/2014/main" id="{BF48D752-9287-95B9-FAA6-9C6985A15047}"/>
              </a:ext>
            </a:extLst>
          </p:cNvPr>
          <p:cNvSpPr>
            <a:spLocks noGrp="1"/>
          </p:cNvSpPr>
          <p:nvPr>
            <p:ph type="pic" sz="quarter" idx="17" hasCustomPrompt="1"/>
          </p:nvPr>
        </p:nvSpPr>
        <p:spPr>
          <a:xfrm>
            <a:off x="0" y="0"/>
            <a:ext cx="5316538" cy="6858000"/>
          </a:xfrm>
          <a:custGeom>
            <a:avLst/>
            <a:gdLst>
              <a:gd name="connsiteX0" fmla="*/ 755651 w 5316538"/>
              <a:gd name="connsiteY0" fmla="*/ 709937 h 6858000"/>
              <a:gd name="connsiteX1" fmla="*/ 755651 w 5316538"/>
              <a:gd name="connsiteY1" fmla="*/ 1263935 h 6858000"/>
              <a:gd name="connsiteX2" fmla="*/ 1015764 w 5316538"/>
              <a:gd name="connsiteY2" fmla="*/ 1263935 h 6858000"/>
              <a:gd name="connsiteX3" fmla="*/ 1015764 w 5316538"/>
              <a:gd name="connsiteY3" fmla="*/ 709937 h 6858000"/>
              <a:gd name="connsiteX4" fmla="*/ 1096769 w 5316538"/>
              <a:gd name="connsiteY4" fmla="*/ 709937 h 6858000"/>
              <a:gd name="connsiteX5" fmla="*/ 1096769 w 5316538"/>
              <a:gd name="connsiteY5" fmla="*/ 1263935 h 6858000"/>
              <a:gd name="connsiteX6" fmla="*/ 1940364 w 5316538"/>
              <a:gd name="connsiteY6" fmla="*/ 1263935 h 6858000"/>
              <a:gd name="connsiteX7" fmla="*/ 1940364 w 5316538"/>
              <a:gd name="connsiteY7" fmla="*/ 709937 h 6858000"/>
              <a:gd name="connsiteX8" fmla="*/ 0 w 5316538"/>
              <a:gd name="connsiteY8" fmla="*/ 0 h 6858000"/>
              <a:gd name="connsiteX9" fmla="*/ 5316538 w 5316538"/>
              <a:gd name="connsiteY9" fmla="*/ 0 h 6858000"/>
              <a:gd name="connsiteX10" fmla="*/ 5316538 w 5316538"/>
              <a:gd name="connsiteY10" fmla="*/ 709937 h 6858000"/>
              <a:gd name="connsiteX11" fmla="*/ 2021369 w 5316538"/>
              <a:gd name="connsiteY11" fmla="*/ 709937 h 6858000"/>
              <a:gd name="connsiteX12" fmla="*/ 2021369 w 5316538"/>
              <a:gd name="connsiteY12" fmla="*/ 1263935 h 6858000"/>
              <a:gd name="connsiteX13" fmla="*/ 5316538 w 5316538"/>
              <a:gd name="connsiteY13" fmla="*/ 1263935 h 6858000"/>
              <a:gd name="connsiteX14" fmla="*/ 5316538 w 5316538"/>
              <a:gd name="connsiteY14" fmla="*/ 6858000 h 6858000"/>
              <a:gd name="connsiteX15" fmla="*/ 0 w 5316538"/>
              <a:gd name="connsiteY1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316538" h="6858000">
                <a:moveTo>
                  <a:pt x="755651" y="709937"/>
                </a:moveTo>
                <a:lnTo>
                  <a:pt x="755651" y="1263935"/>
                </a:lnTo>
                <a:lnTo>
                  <a:pt x="1015764" y="1263935"/>
                </a:lnTo>
                <a:lnTo>
                  <a:pt x="1015764" y="709937"/>
                </a:lnTo>
                <a:close/>
                <a:moveTo>
                  <a:pt x="1096769" y="709937"/>
                </a:moveTo>
                <a:lnTo>
                  <a:pt x="1096769" y="1263935"/>
                </a:lnTo>
                <a:lnTo>
                  <a:pt x="1940364" y="1263935"/>
                </a:lnTo>
                <a:lnTo>
                  <a:pt x="1940364" y="709937"/>
                </a:lnTo>
                <a:close/>
                <a:moveTo>
                  <a:pt x="0" y="0"/>
                </a:moveTo>
                <a:lnTo>
                  <a:pt x="5316538" y="0"/>
                </a:lnTo>
                <a:lnTo>
                  <a:pt x="5316538" y="709937"/>
                </a:lnTo>
                <a:lnTo>
                  <a:pt x="2021369" y="709937"/>
                </a:lnTo>
                <a:lnTo>
                  <a:pt x="2021369" y="1263935"/>
                </a:lnTo>
                <a:lnTo>
                  <a:pt x="5316538" y="1263935"/>
                </a:lnTo>
                <a:lnTo>
                  <a:pt x="5316538" y="6858000"/>
                </a:lnTo>
                <a:lnTo>
                  <a:pt x="0" y="6858000"/>
                </a:lnTo>
                <a:close/>
              </a:path>
            </a:pathLst>
          </a:custGeom>
          <a:solidFill>
            <a:srgbClr val="CFD0D1"/>
          </a:solidFill>
        </p:spPr>
        <p:txBody>
          <a:bodyPr wrap="square" anchor="ctr">
            <a:noAutofit/>
          </a:bodyPr>
          <a:lstStyle>
            <a:lvl1pPr marL="0" indent="0" algn="ctr">
              <a:buNone/>
              <a:defRPr b="1"/>
            </a:lvl1pPr>
          </a:lstStyle>
          <a:p>
            <a:r>
              <a:rPr lang="en-US"/>
              <a:t>Click to insert abstract  </a:t>
            </a:r>
            <a:br>
              <a:rPr lang="en-US"/>
            </a:br>
            <a:r>
              <a:rPr lang="en-US"/>
              <a:t>or industry image</a:t>
            </a:r>
          </a:p>
        </p:txBody>
      </p:sp>
      <p:grpSp>
        <p:nvGrpSpPr>
          <p:cNvPr id="2" name="Group 1">
            <a:extLst>
              <a:ext uri="{FF2B5EF4-FFF2-40B4-BE49-F238E27FC236}">
                <a16:creationId xmlns:a16="http://schemas.microsoft.com/office/drawing/2014/main" id="{021EBEEB-9649-2F67-270F-05638CA5842A}"/>
              </a:ext>
            </a:extLst>
          </p:cNvPr>
          <p:cNvGrpSpPr/>
          <p:nvPr/>
        </p:nvGrpSpPr>
        <p:grpSpPr>
          <a:xfrm>
            <a:off x="10863102" y="309052"/>
            <a:ext cx="911847" cy="382707"/>
            <a:chOff x="7459170" y="481236"/>
            <a:chExt cx="2697427" cy="1132124"/>
          </a:xfrm>
        </p:grpSpPr>
        <p:sp>
          <p:nvSpPr>
            <p:cNvPr id="3" name="Freeform 2">
              <a:extLst>
                <a:ext uri="{FF2B5EF4-FFF2-40B4-BE49-F238E27FC236}">
                  <a16:creationId xmlns:a16="http://schemas.microsoft.com/office/drawing/2014/main" id="{4719A416-9CCB-531C-7884-9C1AAF398A3F}"/>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B0D994CE-6A60-46F5-6BF2-148330264ABC}"/>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480115B-2089-3A84-28B5-C741692F66A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9F81584-6436-3402-B44A-D71A8A17404C}"/>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EFA7E849-B7BF-76F8-DE20-F5FD1944DED3}"/>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1B1CDEE-D9E5-4608-9586-526E6590051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2CF0FFBC-56FB-74A2-CA4F-7B6D767DB1F0}"/>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5" name="Content Placeholder 17">
            <a:extLst>
              <a:ext uri="{FF2B5EF4-FFF2-40B4-BE49-F238E27FC236}">
                <a16:creationId xmlns:a16="http://schemas.microsoft.com/office/drawing/2014/main" id="{6C3E28DB-3F5F-5977-12DA-B22BFF46031B}"/>
              </a:ext>
            </a:extLst>
          </p:cNvPr>
          <p:cNvSpPr>
            <a:spLocks noGrp="1"/>
          </p:cNvSpPr>
          <p:nvPr>
            <p:ph sz="quarter" idx="22"/>
          </p:nvPr>
        </p:nvSpPr>
        <p:spPr>
          <a:xfrm>
            <a:off x="5556007" y="2011476"/>
            <a:ext cx="5873993" cy="4484602"/>
          </a:xfrm>
        </p:spPr>
        <p:txBody>
          <a:bodyPr>
            <a:normAutofit/>
          </a:bodyPr>
          <a:lstStyle>
            <a:lvl1pPr>
              <a:defRPr sz="1600"/>
            </a:lvl1pPr>
            <a:lvl2pPr>
              <a:defRPr sz="1600"/>
            </a:lvl2pPr>
            <a:lvl3pPr>
              <a:defRPr sz="1600"/>
            </a:lvl3pPr>
            <a:lvl4pPr>
              <a:defRPr sz="16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Slide Number Placeholder 6">
            <a:extLst>
              <a:ext uri="{FF2B5EF4-FFF2-40B4-BE49-F238E27FC236}">
                <a16:creationId xmlns:a16="http://schemas.microsoft.com/office/drawing/2014/main" id="{1B827EDB-276A-5E14-F2F4-AC4CEF4E6458}"/>
              </a:ext>
            </a:extLst>
          </p:cNvPr>
          <p:cNvSpPr>
            <a:spLocks noGrp="1"/>
          </p:cNvSpPr>
          <p:nvPr>
            <p:ph type="sldNum" sz="quarter" idx="23"/>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2823715451"/>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preserve="1">
  <p:cSld name="Portrait and text layout 1">
    <p:spTree>
      <p:nvGrpSpPr>
        <p:cNvPr id="1" name=""/>
        <p:cNvGrpSpPr/>
        <p:nvPr/>
      </p:nvGrpSpPr>
      <p:grpSpPr>
        <a:xfrm>
          <a:off x="0" y="0"/>
          <a:ext cx="0" cy="0"/>
          <a:chOff x="0" y="0"/>
          <a:chExt cx="0" cy="0"/>
        </a:xfrm>
      </p:grpSpPr>
      <p:sp>
        <p:nvSpPr>
          <p:cNvPr id="4" name="Title Placeholder 13">
            <a:extLst>
              <a:ext uri="{FF2B5EF4-FFF2-40B4-BE49-F238E27FC236}">
                <a16:creationId xmlns:a16="http://schemas.microsoft.com/office/drawing/2014/main" id="{F9FB6AB4-BD52-E671-219E-770825A0F405}"/>
              </a:ext>
            </a:extLst>
          </p:cNvPr>
          <p:cNvSpPr>
            <a:spLocks noGrp="1"/>
          </p:cNvSpPr>
          <p:nvPr>
            <p:ph type="title" hasCustomPrompt="1"/>
          </p:nvPr>
        </p:nvSpPr>
        <p:spPr>
          <a:xfrm>
            <a:off x="5556007" y="709937"/>
            <a:ext cx="5880340"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Content portrait slide</a:t>
            </a:r>
            <a:endParaRPr lang="en-GB"/>
          </a:p>
        </p:txBody>
      </p:sp>
      <p:sp>
        <p:nvSpPr>
          <p:cNvPr id="11" name="Text Placeholder 10">
            <a:extLst>
              <a:ext uri="{FF2B5EF4-FFF2-40B4-BE49-F238E27FC236}">
                <a16:creationId xmlns:a16="http://schemas.microsoft.com/office/drawing/2014/main" id="{460E8A7E-F71F-3971-4112-C151A2EA65D4}"/>
              </a:ext>
            </a:extLst>
          </p:cNvPr>
          <p:cNvSpPr>
            <a:spLocks noGrp="1"/>
          </p:cNvSpPr>
          <p:nvPr>
            <p:ph type="body" sz="quarter" idx="16" hasCustomPrompt="1"/>
          </p:nvPr>
        </p:nvSpPr>
        <p:spPr>
          <a:xfrm>
            <a:off x="5556007" y="1447800"/>
            <a:ext cx="5880341" cy="419100"/>
          </a:xfrm>
        </p:spPr>
        <p:txBody>
          <a:bodyPr>
            <a:normAutofit/>
          </a:bodyPr>
          <a:lstStyle>
            <a:lvl1pPr marL="0" indent="0">
              <a:buNone/>
              <a:defRPr sz="2400" b="1">
                <a:solidFill>
                  <a:schemeClr val="tx2"/>
                </a:solidFill>
              </a:defRPr>
            </a:lvl1pPr>
          </a:lstStyle>
          <a:p>
            <a:pPr lvl="0"/>
            <a:r>
              <a:rPr lang="en-GB"/>
              <a:t>Click to add text</a:t>
            </a:r>
          </a:p>
        </p:txBody>
      </p:sp>
      <p:grpSp>
        <p:nvGrpSpPr>
          <p:cNvPr id="2" name="Group 1">
            <a:extLst>
              <a:ext uri="{FF2B5EF4-FFF2-40B4-BE49-F238E27FC236}">
                <a16:creationId xmlns:a16="http://schemas.microsoft.com/office/drawing/2014/main" id="{021EBEEB-9649-2F67-270F-05638CA5842A}"/>
              </a:ext>
            </a:extLst>
          </p:cNvPr>
          <p:cNvGrpSpPr/>
          <p:nvPr/>
        </p:nvGrpSpPr>
        <p:grpSpPr>
          <a:xfrm>
            <a:off x="10863102" y="309052"/>
            <a:ext cx="911847" cy="382707"/>
            <a:chOff x="7459170" y="481236"/>
            <a:chExt cx="2697427" cy="1132124"/>
          </a:xfrm>
        </p:grpSpPr>
        <p:sp>
          <p:nvSpPr>
            <p:cNvPr id="3" name="Freeform 2">
              <a:extLst>
                <a:ext uri="{FF2B5EF4-FFF2-40B4-BE49-F238E27FC236}">
                  <a16:creationId xmlns:a16="http://schemas.microsoft.com/office/drawing/2014/main" id="{4719A416-9CCB-531C-7884-9C1AAF398A3F}"/>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B0D994CE-6A60-46F5-6BF2-148330264ABC}"/>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480115B-2089-3A84-28B5-C741692F66A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9F81584-6436-3402-B44A-D71A8A17404C}"/>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EFA7E849-B7BF-76F8-DE20-F5FD1944DED3}"/>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1B1CDEE-D9E5-4608-9586-526E6590051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2CF0FFBC-56FB-74A2-CA4F-7B6D767DB1F0}"/>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5" name="Content Placeholder 17">
            <a:extLst>
              <a:ext uri="{FF2B5EF4-FFF2-40B4-BE49-F238E27FC236}">
                <a16:creationId xmlns:a16="http://schemas.microsoft.com/office/drawing/2014/main" id="{6C3E28DB-3F5F-5977-12DA-B22BFF46031B}"/>
              </a:ext>
            </a:extLst>
          </p:cNvPr>
          <p:cNvSpPr>
            <a:spLocks noGrp="1"/>
          </p:cNvSpPr>
          <p:nvPr>
            <p:ph sz="quarter" idx="22"/>
          </p:nvPr>
        </p:nvSpPr>
        <p:spPr>
          <a:xfrm>
            <a:off x="5556007" y="2011476"/>
            <a:ext cx="5873993" cy="4484602"/>
          </a:xfrm>
        </p:spPr>
        <p:txBody>
          <a:bodyPr>
            <a:normAutofit/>
          </a:bodyPr>
          <a:lstStyle>
            <a:lvl1pPr>
              <a:defRPr sz="1600">
                <a:solidFill>
                  <a:schemeClr val="accent4"/>
                </a:solidFill>
              </a:defRPr>
            </a:lvl1pPr>
            <a:lvl2pPr>
              <a:defRPr sz="1600"/>
            </a:lvl2pPr>
            <a:lvl3pPr>
              <a:defRPr sz="1600">
                <a:solidFill>
                  <a:schemeClr val="accent4"/>
                </a:solidFill>
              </a:defRPr>
            </a:lvl3pPr>
            <a:lvl4pPr>
              <a:defRPr sz="1600">
                <a:solidFill>
                  <a:schemeClr val="accent4"/>
                </a:solidFill>
              </a:defRPr>
            </a:lvl4pPr>
            <a:lvl5pPr>
              <a:defRPr>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Picture Placeholder 14">
            <a:extLst>
              <a:ext uri="{FF2B5EF4-FFF2-40B4-BE49-F238E27FC236}">
                <a16:creationId xmlns:a16="http://schemas.microsoft.com/office/drawing/2014/main" id="{FB6DA19F-79B4-A8A8-3C80-2FA66217F9C0}"/>
              </a:ext>
            </a:extLst>
          </p:cNvPr>
          <p:cNvSpPr>
            <a:spLocks noGrp="1"/>
          </p:cNvSpPr>
          <p:nvPr>
            <p:ph type="pic" sz="quarter" idx="17" hasCustomPrompt="1"/>
          </p:nvPr>
        </p:nvSpPr>
        <p:spPr>
          <a:xfrm>
            <a:off x="0" y="0"/>
            <a:ext cx="5316538" cy="6858000"/>
          </a:xfrm>
          <a:solidFill>
            <a:schemeClr val="accent5"/>
          </a:solidFill>
        </p:spPr>
        <p:txBody>
          <a:bodyPr anchor="ctr"/>
          <a:lstStyle>
            <a:lvl1pPr marL="0" indent="0" algn="ctr">
              <a:buNone/>
              <a:defRPr b="1"/>
            </a:lvl1pPr>
          </a:lstStyle>
          <a:p>
            <a:r>
              <a:rPr lang="en-US"/>
              <a:t>Click to insert </a:t>
            </a:r>
            <a:br>
              <a:rPr lang="en-US"/>
            </a:br>
            <a:r>
              <a:rPr lang="en-US"/>
              <a:t>portraiture image here</a:t>
            </a:r>
          </a:p>
        </p:txBody>
      </p:sp>
      <p:sp>
        <p:nvSpPr>
          <p:cNvPr id="9" name="Slide Number Placeholder 8">
            <a:extLst>
              <a:ext uri="{FF2B5EF4-FFF2-40B4-BE49-F238E27FC236}">
                <a16:creationId xmlns:a16="http://schemas.microsoft.com/office/drawing/2014/main" id="{06DEACF7-EC1E-91BB-07A0-599096E60488}"/>
              </a:ext>
            </a:extLst>
          </p:cNvPr>
          <p:cNvSpPr>
            <a:spLocks noGrp="1"/>
          </p:cNvSpPr>
          <p:nvPr>
            <p:ph type="sldNum" sz="quarter" idx="23"/>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308842290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p:cSld name="Four point icon layout">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E4904191-EEB5-9F85-6970-0CA5975AAF81}"/>
              </a:ext>
            </a:extLst>
          </p:cNvPr>
          <p:cNvGrpSpPr/>
          <p:nvPr/>
        </p:nvGrpSpPr>
        <p:grpSpPr>
          <a:xfrm>
            <a:off x="812746" y="1818300"/>
            <a:ext cx="2519363" cy="3879226"/>
            <a:chOff x="812746" y="1818300"/>
            <a:chExt cx="2519363" cy="3879226"/>
          </a:xfrm>
        </p:grpSpPr>
        <p:sp>
          <p:nvSpPr>
            <p:cNvPr id="10" name="Rectangle 9">
              <a:extLst>
                <a:ext uri="{FF2B5EF4-FFF2-40B4-BE49-F238E27FC236}">
                  <a16:creationId xmlns:a16="http://schemas.microsoft.com/office/drawing/2014/main" id="{43381DE8-AAB2-7E0F-464C-D2F6323F3A8E}"/>
                </a:ext>
              </a:extLst>
            </p:cNvPr>
            <p:cNvSpPr/>
            <p:nvPr/>
          </p:nvSpPr>
          <p:spPr>
            <a:xfrm>
              <a:off x="812746" y="2354208"/>
              <a:ext cx="2519363"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13" name="Rectangle 12">
              <a:extLst>
                <a:ext uri="{FF2B5EF4-FFF2-40B4-BE49-F238E27FC236}">
                  <a16:creationId xmlns:a16="http://schemas.microsoft.com/office/drawing/2014/main" id="{2F6075DC-AC8B-A902-F0DF-581ADB159B21}"/>
                </a:ext>
              </a:extLst>
            </p:cNvPr>
            <p:cNvSpPr/>
            <p:nvPr/>
          </p:nvSpPr>
          <p:spPr>
            <a:xfrm>
              <a:off x="1556941" y="1818300"/>
              <a:ext cx="983979" cy="98397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3600"/>
            </a:p>
          </p:txBody>
        </p:sp>
      </p:grpSp>
      <p:grpSp>
        <p:nvGrpSpPr>
          <p:cNvPr id="17" name="Group 16">
            <a:extLst>
              <a:ext uri="{FF2B5EF4-FFF2-40B4-BE49-F238E27FC236}">
                <a16:creationId xmlns:a16="http://schemas.microsoft.com/office/drawing/2014/main" id="{1AFB3616-1CDC-02C3-AB33-E6E089D1287B}"/>
              </a:ext>
            </a:extLst>
          </p:cNvPr>
          <p:cNvGrpSpPr/>
          <p:nvPr/>
        </p:nvGrpSpPr>
        <p:grpSpPr>
          <a:xfrm>
            <a:off x="3514895" y="1818301"/>
            <a:ext cx="2519364" cy="3879225"/>
            <a:chOff x="3514895" y="1818301"/>
            <a:chExt cx="2519364" cy="3879225"/>
          </a:xfrm>
        </p:grpSpPr>
        <p:sp>
          <p:nvSpPr>
            <p:cNvPr id="18" name="Rectangle 17">
              <a:extLst>
                <a:ext uri="{FF2B5EF4-FFF2-40B4-BE49-F238E27FC236}">
                  <a16:creationId xmlns:a16="http://schemas.microsoft.com/office/drawing/2014/main" id="{45997208-4214-DEDE-524E-DD6068E5C97E}"/>
                </a:ext>
              </a:extLst>
            </p:cNvPr>
            <p:cNvSpPr/>
            <p:nvPr/>
          </p:nvSpPr>
          <p:spPr>
            <a:xfrm>
              <a:off x="3514895" y="2354208"/>
              <a:ext cx="2519364"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19" name="Rectangle 18">
              <a:extLst>
                <a:ext uri="{FF2B5EF4-FFF2-40B4-BE49-F238E27FC236}">
                  <a16:creationId xmlns:a16="http://schemas.microsoft.com/office/drawing/2014/main" id="{2FD286CE-CC53-E808-0E79-A3CCA3682696}"/>
                </a:ext>
              </a:extLst>
            </p:cNvPr>
            <p:cNvSpPr/>
            <p:nvPr/>
          </p:nvSpPr>
          <p:spPr>
            <a:xfrm>
              <a:off x="4264669" y="1818301"/>
              <a:ext cx="983978" cy="983978"/>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3600"/>
            </a:p>
          </p:txBody>
        </p:sp>
      </p:grpSp>
      <p:grpSp>
        <p:nvGrpSpPr>
          <p:cNvPr id="23" name="Group 22">
            <a:extLst>
              <a:ext uri="{FF2B5EF4-FFF2-40B4-BE49-F238E27FC236}">
                <a16:creationId xmlns:a16="http://schemas.microsoft.com/office/drawing/2014/main" id="{29A1CD70-9347-46EA-16C2-D34CFEC99667}"/>
              </a:ext>
            </a:extLst>
          </p:cNvPr>
          <p:cNvGrpSpPr/>
          <p:nvPr/>
        </p:nvGrpSpPr>
        <p:grpSpPr>
          <a:xfrm>
            <a:off x="6213646" y="1818301"/>
            <a:ext cx="2519363" cy="3879227"/>
            <a:chOff x="6213646" y="1818301"/>
            <a:chExt cx="2519363" cy="3879227"/>
          </a:xfrm>
        </p:grpSpPr>
        <p:sp>
          <p:nvSpPr>
            <p:cNvPr id="24" name="Rectangle 23">
              <a:extLst>
                <a:ext uri="{FF2B5EF4-FFF2-40B4-BE49-F238E27FC236}">
                  <a16:creationId xmlns:a16="http://schemas.microsoft.com/office/drawing/2014/main" id="{E2BBC0D6-470E-0A4F-EE20-38FA2388B0FC}"/>
                </a:ext>
              </a:extLst>
            </p:cNvPr>
            <p:cNvSpPr/>
            <p:nvPr/>
          </p:nvSpPr>
          <p:spPr>
            <a:xfrm>
              <a:off x="6213646" y="2354210"/>
              <a:ext cx="2519363"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25" name="Rectangle 24">
              <a:extLst>
                <a:ext uri="{FF2B5EF4-FFF2-40B4-BE49-F238E27FC236}">
                  <a16:creationId xmlns:a16="http://schemas.microsoft.com/office/drawing/2014/main" id="{21D66ACE-32E7-B65B-9076-7C3122A8AC31}"/>
                </a:ext>
              </a:extLst>
            </p:cNvPr>
            <p:cNvSpPr/>
            <p:nvPr/>
          </p:nvSpPr>
          <p:spPr>
            <a:xfrm>
              <a:off x="6978577" y="1818301"/>
              <a:ext cx="983978" cy="983978"/>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3600"/>
            </a:p>
          </p:txBody>
        </p:sp>
      </p:grpSp>
      <p:grpSp>
        <p:nvGrpSpPr>
          <p:cNvPr id="26" name="Group 25">
            <a:extLst>
              <a:ext uri="{FF2B5EF4-FFF2-40B4-BE49-F238E27FC236}">
                <a16:creationId xmlns:a16="http://schemas.microsoft.com/office/drawing/2014/main" id="{EAA38804-C885-A3E4-6A2B-69EA8B5424DF}"/>
              </a:ext>
            </a:extLst>
          </p:cNvPr>
          <p:cNvGrpSpPr/>
          <p:nvPr/>
        </p:nvGrpSpPr>
        <p:grpSpPr>
          <a:xfrm>
            <a:off x="8915569" y="1818302"/>
            <a:ext cx="2519364" cy="3879226"/>
            <a:chOff x="8915569" y="1818302"/>
            <a:chExt cx="2519364" cy="3879226"/>
          </a:xfrm>
        </p:grpSpPr>
        <p:sp>
          <p:nvSpPr>
            <p:cNvPr id="27" name="Rectangle 26">
              <a:extLst>
                <a:ext uri="{FF2B5EF4-FFF2-40B4-BE49-F238E27FC236}">
                  <a16:creationId xmlns:a16="http://schemas.microsoft.com/office/drawing/2014/main" id="{DE1EBDB2-82DC-F276-85B0-20606F099421}"/>
                </a:ext>
              </a:extLst>
            </p:cNvPr>
            <p:cNvSpPr/>
            <p:nvPr/>
          </p:nvSpPr>
          <p:spPr>
            <a:xfrm>
              <a:off x="8915569" y="2354210"/>
              <a:ext cx="2519364" cy="3343318"/>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28" name="Rectangle 27">
              <a:extLst>
                <a:ext uri="{FF2B5EF4-FFF2-40B4-BE49-F238E27FC236}">
                  <a16:creationId xmlns:a16="http://schemas.microsoft.com/office/drawing/2014/main" id="{FA3EB875-A7EF-3680-1B2A-75E3978D4E98}"/>
                </a:ext>
              </a:extLst>
            </p:cNvPr>
            <p:cNvSpPr/>
            <p:nvPr/>
          </p:nvSpPr>
          <p:spPr>
            <a:xfrm>
              <a:off x="9725749" y="1818302"/>
              <a:ext cx="983977" cy="98397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360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lvl1pPr marL="0" indent="0">
              <a:buFont typeface="Arial" panose="020B0604020202020204" pitchFamily="34" charset="0"/>
              <a:buNone/>
              <a:defRPr/>
            </a:lvl1pPr>
          </a:lstStyle>
          <a:p>
            <a:r>
              <a:rPr lang="en-US"/>
              <a:t>Four point icon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normAutofit/>
          </a:bodyPr>
          <a:lstStyle>
            <a:lvl1pPr marL="0" indent="0">
              <a:spcBef>
                <a:spcPts val="0"/>
              </a:spcBef>
              <a:buNone/>
              <a:defRPr sz="2000">
                <a:solidFill>
                  <a:schemeClr val="tx1"/>
                </a:solidFill>
              </a:defRPr>
            </a:lvl1pPr>
          </a:lstStyle>
          <a:p>
            <a:pPr lvl="0"/>
            <a:r>
              <a:rPr lang="en-US"/>
              <a:t>Click to add subheading</a:t>
            </a:r>
            <a:endParaRPr lang="en-GB"/>
          </a:p>
        </p:txBody>
      </p:sp>
      <p:sp>
        <p:nvSpPr>
          <p:cNvPr id="5" name="Picture Placeholder 4">
            <a:extLst>
              <a:ext uri="{FF2B5EF4-FFF2-40B4-BE49-F238E27FC236}">
                <a16:creationId xmlns:a16="http://schemas.microsoft.com/office/drawing/2014/main" id="{D06CF335-B8E4-96EC-3388-9B33A5E7C66C}"/>
              </a:ext>
            </a:extLst>
          </p:cNvPr>
          <p:cNvSpPr>
            <a:spLocks noGrp="1"/>
          </p:cNvSpPr>
          <p:nvPr>
            <p:ph type="pic" sz="quarter" idx="18"/>
          </p:nvPr>
        </p:nvSpPr>
        <p:spPr>
          <a:xfrm>
            <a:off x="1641509" y="1880870"/>
            <a:ext cx="858837" cy="858838"/>
          </a:xfrm>
        </p:spPr>
        <p:txBody>
          <a:bodyPr>
            <a:normAutofit/>
          </a:bodyPr>
          <a:lstStyle>
            <a:lvl1pPr marL="0" indent="0">
              <a:buNone/>
              <a:defRPr sz="1200" b="1">
                <a:solidFill>
                  <a:schemeClr val="bg1"/>
                </a:solidFill>
              </a:defRPr>
            </a:lvl1pPr>
          </a:lstStyle>
          <a:p>
            <a:r>
              <a:rPr lang="en-US"/>
              <a:t>Click icon to add picture</a:t>
            </a:r>
          </a:p>
        </p:txBody>
      </p:sp>
      <p:sp>
        <p:nvSpPr>
          <p:cNvPr id="6" name="Picture Placeholder 4">
            <a:extLst>
              <a:ext uri="{FF2B5EF4-FFF2-40B4-BE49-F238E27FC236}">
                <a16:creationId xmlns:a16="http://schemas.microsoft.com/office/drawing/2014/main" id="{5A84F4C9-EFB8-67D5-A7AA-4CF8AA19C4FC}"/>
              </a:ext>
            </a:extLst>
          </p:cNvPr>
          <p:cNvSpPr>
            <a:spLocks noGrp="1"/>
          </p:cNvSpPr>
          <p:nvPr>
            <p:ph type="pic" sz="quarter" idx="19"/>
          </p:nvPr>
        </p:nvSpPr>
        <p:spPr>
          <a:xfrm>
            <a:off x="4322995" y="1880870"/>
            <a:ext cx="858837" cy="858838"/>
          </a:xfrm>
        </p:spPr>
        <p:txBody>
          <a:bodyPr>
            <a:normAutofit/>
          </a:bodyPr>
          <a:lstStyle>
            <a:lvl1pPr marL="0" indent="0">
              <a:buNone/>
              <a:defRPr sz="1200" b="1">
                <a:solidFill>
                  <a:schemeClr val="bg1"/>
                </a:solidFill>
              </a:defRPr>
            </a:lvl1pPr>
          </a:lstStyle>
          <a:p>
            <a:r>
              <a:rPr lang="en-US"/>
              <a:t>Click icon to add picture</a:t>
            </a:r>
          </a:p>
        </p:txBody>
      </p:sp>
      <p:sp>
        <p:nvSpPr>
          <p:cNvPr id="7" name="Picture Placeholder 4">
            <a:extLst>
              <a:ext uri="{FF2B5EF4-FFF2-40B4-BE49-F238E27FC236}">
                <a16:creationId xmlns:a16="http://schemas.microsoft.com/office/drawing/2014/main" id="{394A667C-0779-D13A-4578-75BDE726C107}"/>
              </a:ext>
            </a:extLst>
          </p:cNvPr>
          <p:cNvSpPr>
            <a:spLocks noGrp="1"/>
          </p:cNvSpPr>
          <p:nvPr>
            <p:ph type="pic" sz="quarter" idx="20"/>
          </p:nvPr>
        </p:nvSpPr>
        <p:spPr>
          <a:xfrm>
            <a:off x="7044873" y="1880870"/>
            <a:ext cx="858837" cy="858838"/>
          </a:xfrm>
        </p:spPr>
        <p:txBody>
          <a:bodyPr>
            <a:normAutofit/>
          </a:bodyPr>
          <a:lstStyle>
            <a:lvl1pPr marL="0" indent="0">
              <a:buNone/>
              <a:defRPr sz="1200" b="1">
                <a:solidFill>
                  <a:schemeClr val="bg1"/>
                </a:solidFill>
              </a:defRPr>
            </a:lvl1pPr>
          </a:lstStyle>
          <a:p>
            <a:r>
              <a:rPr lang="en-US"/>
              <a:t>Click icon to add picture</a:t>
            </a:r>
          </a:p>
        </p:txBody>
      </p:sp>
      <p:sp>
        <p:nvSpPr>
          <p:cNvPr id="8" name="Picture Placeholder 4">
            <a:extLst>
              <a:ext uri="{FF2B5EF4-FFF2-40B4-BE49-F238E27FC236}">
                <a16:creationId xmlns:a16="http://schemas.microsoft.com/office/drawing/2014/main" id="{8DC814A8-FC8E-C63D-F839-856EB04FDE1B}"/>
              </a:ext>
            </a:extLst>
          </p:cNvPr>
          <p:cNvSpPr>
            <a:spLocks noGrp="1"/>
          </p:cNvSpPr>
          <p:nvPr>
            <p:ph type="pic" sz="quarter" idx="21"/>
          </p:nvPr>
        </p:nvSpPr>
        <p:spPr>
          <a:xfrm>
            <a:off x="9788318" y="1876082"/>
            <a:ext cx="858837" cy="858838"/>
          </a:xfrm>
        </p:spPr>
        <p:txBody>
          <a:bodyPr>
            <a:normAutofit/>
          </a:bodyPr>
          <a:lstStyle>
            <a:lvl1pPr marL="0" indent="0">
              <a:buNone/>
              <a:defRPr sz="1200" b="1">
                <a:solidFill>
                  <a:schemeClr val="bg1"/>
                </a:solidFill>
              </a:defRPr>
            </a:lvl1pPr>
          </a:lstStyle>
          <a:p>
            <a:r>
              <a:rPr lang="en-US"/>
              <a:t>Click icon to add picture</a:t>
            </a:r>
          </a:p>
        </p:txBody>
      </p:sp>
      <p:grpSp>
        <p:nvGrpSpPr>
          <p:cNvPr id="4" name="Group 3">
            <a:extLst>
              <a:ext uri="{FF2B5EF4-FFF2-40B4-BE49-F238E27FC236}">
                <a16:creationId xmlns:a16="http://schemas.microsoft.com/office/drawing/2014/main" id="{A1B216A9-A80D-285D-8DC2-41A92C9E2920}"/>
              </a:ext>
            </a:extLst>
          </p:cNvPr>
          <p:cNvGrpSpPr/>
          <p:nvPr/>
        </p:nvGrpSpPr>
        <p:grpSpPr>
          <a:xfrm>
            <a:off x="10863102" y="309052"/>
            <a:ext cx="911847" cy="382707"/>
            <a:chOff x="7459170" y="481236"/>
            <a:chExt cx="2697427" cy="1132124"/>
          </a:xfrm>
        </p:grpSpPr>
        <p:sp>
          <p:nvSpPr>
            <p:cNvPr id="11" name="Freeform 9">
              <a:extLst>
                <a:ext uri="{FF2B5EF4-FFF2-40B4-BE49-F238E27FC236}">
                  <a16:creationId xmlns:a16="http://schemas.microsoft.com/office/drawing/2014/main" id="{1A802BA6-0995-F129-EC85-38A5045EFEFF}"/>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F00CCCB6-53DB-D488-F58C-DC392567713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4">
              <a:extLst>
                <a:ext uri="{FF2B5EF4-FFF2-40B4-BE49-F238E27FC236}">
                  <a16:creationId xmlns:a16="http://schemas.microsoft.com/office/drawing/2014/main" id="{A8077FC1-F78E-79A9-2A46-61D9A0953A07}"/>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21" name="Freeform 18">
              <a:extLst>
                <a:ext uri="{FF2B5EF4-FFF2-40B4-BE49-F238E27FC236}">
                  <a16:creationId xmlns:a16="http://schemas.microsoft.com/office/drawing/2014/main" id="{E3A955D2-157B-76F8-3FAF-3C75B99C737B}"/>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0" name="Freeform 19">
              <a:extLst>
                <a:ext uri="{FF2B5EF4-FFF2-40B4-BE49-F238E27FC236}">
                  <a16:creationId xmlns:a16="http://schemas.microsoft.com/office/drawing/2014/main" id="{02500924-F74E-0F7A-D34D-02F9115B31F3}"/>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1" name="Freeform 20">
              <a:extLst>
                <a:ext uri="{FF2B5EF4-FFF2-40B4-BE49-F238E27FC236}">
                  <a16:creationId xmlns:a16="http://schemas.microsoft.com/office/drawing/2014/main" id="{B006E203-4ABE-2D29-4DC6-8B8BA72F066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2" name="Freeform 23">
              <a:extLst>
                <a:ext uri="{FF2B5EF4-FFF2-40B4-BE49-F238E27FC236}">
                  <a16:creationId xmlns:a16="http://schemas.microsoft.com/office/drawing/2014/main" id="{2DCB079F-4D58-1E05-A938-9D6A0F40A8B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33" name="Content Placeholder 17">
            <a:extLst>
              <a:ext uri="{FF2B5EF4-FFF2-40B4-BE49-F238E27FC236}">
                <a16:creationId xmlns:a16="http://schemas.microsoft.com/office/drawing/2014/main" id="{5031F53F-D3EA-8985-E402-F7C2CDF7AA27}"/>
              </a:ext>
            </a:extLst>
          </p:cNvPr>
          <p:cNvSpPr>
            <a:spLocks noGrp="1"/>
          </p:cNvSpPr>
          <p:nvPr>
            <p:ph sz="quarter" idx="22"/>
          </p:nvPr>
        </p:nvSpPr>
        <p:spPr>
          <a:xfrm>
            <a:off x="996696" y="3115158"/>
            <a:ext cx="2179320" cy="2371241"/>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4" name="Content Placeholder 17">
            <a:extLst>
              <a:ext uri="{FF2B5EF4-FFF2-40B4-BE49-F238E27FC236}">
                <a16:creationId xmlns:a16="http://schemas.microsoft.com/office/drawing/2014/main" id="{753F2516-0890-B56D-1C13-9AFB7CF91D2A}"/>
              </a:ext>
            </a:extLst>
          </p:cNvPr>
          <p:cNvSpPr>
            <a:spLocks noGrp="1"/>
          </p:cNvSpPr>
          <p:nvPr>
            <p:ph sz="quarter" idx="23"/>
          </p:nvPr>
        </p:nvSpPr>
        <p:spPr>
          <a:xfrm>
            <a:off x="3694176" y="3115158"/>
            <a:ext cx="2179320" cy="2371241"/>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5" name="Content Placeholder 17">
            <a:extLst>
              <a:ext uri="{FF2B5EF4-FFF2-40B4-BE49-F238E27FC236}">
                <a16:creationId xmlns:a16="http://schemas.microsoft.com/office/drawing/2014/main" id="{04470E80-3EAA-F5B8-97CB-1624AFB82ECA}"/>
              </a:ext>
            </a:extLst>
          </p:cNvPr>
          <p:cNvSpPr>
            <a:spLocks noGrp="1"/>
          </p:cNvSpPr>
          <p:nvPr>
            <p:ph sz="quarter" idx="24"/>
          </p:nvPr>
        </p:nvSpPr>
        <p:spPr>
          <a:xfrm>
            <a:off x="6391656" y="3115158"/>
            <a:ext cx="2179320" cy="2371241"/>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6" name="Content Placeholder 17">
            <a:extLst>
              <a:ext uri="{FF2B5EF4-FFF2-40B4-BE49-F238E27FC236}">
                <a16:creationId xmlns:a16="http://schemas.microsoft.com/office/drawing/2014/main" id="{A6BB3462-521B-7D0A-E0AA-75D04A28758C}"/>
              </a:ext>
            </a:extLst>
          </p:cNvPr>
          <p:cNvSpPr>
            <a:spLocks noGrp="1"/>
          </p:cNvSpPr>
          <p:nvPr>
            <p:ph sz="quarter" idx="25"/>
          </p:nvPr>
        </p:nvSpPr>
        <p:spPr>
          <a:xfrm>
            <a:off x="9098280" y="3115158"/>
            <a:ext cx="2179320" cy="2371241"/>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5" name="Slide Number Placeholder 14">
            <a:extLst>
              <a:ext uri="{FF2B5EF4-FFF2-40B4-BE49-F238E27FC236}">
                <a16:creationId xmlns:a16="http://schemas.microsoft.com/office/drawing/2014/main" id="{A7ED3C5D-8764-4001-A1AF-CF8785E4BB12}"/>
              </a:ext>
            </a:extLst>
          </p:cNvPr>
          <p:cNvSpPr>
            <a:spLocks noGrp="1"/>
          </p:cNvSpPr>
          <p:nvPr>
            <p:ph type="sldNum" sz="quarter" idx="26"/>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3433529310"/>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preserve="1" userDrawn="1">
  <p:cSld name="Two person bio 1">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73B53081-2F82-C255-DE2D-C94568285F6B}"/>
              </a:ext>
            </a:extLst>
          </p:cNvPr>
          <p:cNvSpPr/>
          <p:nvPr/>
        </p:nvSpPr>
        <p:spPr>
          <a:xfrm>
            <a:off x="812006" y="3306339"/>
            <a:ext cx="5230994" cy="2713461"/>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26" name="Rectangle 25">
            <a:extLst>
              <a:ext uri="{FF2B5EF4-FFF2-40B4-BE49-F238E27FC236}">
                <a16:creationId xmlns:a16="http://schemas.microsoft.com/office/drawing/2014/main" id="{8C543281-E189-AA22-7F55-BCDC64F3F998}"/>
              </a:ext>
            </a:extLst>
          </p:cNvPr>
          <p:cNvSpPr/>
          <p:nvPr/>
        </p:nvSpPr>
        <p:spPr>
          <a:xfrm>
            <a:off x="6210783" y="3301216"/>
            <a:ext cx="5230994" cy="2713461"/>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8479" cy="553998"/>
          </a:xfrm>
          <a:prstGeom prst="rect">
            <a:avLst/>
          </a:prstGeom>
        </p:spPr>
        <p:txBody>
          <a:bodyPr vert="horz" wrap="square" lIns="0" tIns="0" rIns="0" bIns="0" rtlCol="0" anchor="t" anchorCtr="0">
            <a:spAutoFit/>
          </a:bodyPr>
          <a:lstStyle>
            <a:lvl1pPr>
              <a:defRPr/>
            </a:lvl1pPr>
          </a:lstStyle>
          <a:p>
            <a:r>
              <a:rPr lang="en-US"/>
              <a:t>Biography slide x 2</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15976" y="1652038"/>
            <a:ext cx="1654301" cy="1654301"/>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sp>
        <p:nvSpPr>
          <p:cNvPr id="7" name="Text Placeholder 7">
            <a:extLst>
              <a:ext uri="{FF2B5EF4-FFF2-40B4-BE49-F238E27FC236}">
                <a16:creationId xmlns:a16="http://schemas.microsoft.com/office/drawing/2014/main" id="{420D8522-F614-29DC-EEF5-B7E3296212DF}"/>
              </a:ext>
            </a:extLst>
          </p:cNvPr>
          <p:cNvSpPr>
            <a:spLocks noGrp="1"/>
          </p:cNvSpPr>
          <p:nvPr>
            <p:ph type="body" sz="quarter" idx="19" hasCustomPrompt="1"/>
          </p:nvPr>
        </p:nvSpPr>
        <p:spPr>
          <a:xfrm>
            <a:off x="937871" y="3439844"/>
            <a:ext cx="4979264" cy="306502"/>
          </a:xfrm>
        </p:spPr>
        <p:txBody>
          <a:bodyPr/>
          <a:lstStyle>
            <a:lvl1pPr marL="0" indent="0">
              <a:spcBef>
                <a:spcPts val="0"/>
              </a:spcBef>
              <a:buNone/>
              <a:defRPr sz="1800" b="1">
                <a:solidFill>
                  <a:schemeClr val="bg1"/>
                </a:solidFill>
                <a:latin typeface="+mn-lt"/>
              </a:defRPr>
            </a:lvl1pPr>
          </a:lstStyle>
          <a:p>
            <a:pPr lvl="0"/>
            <a:r>
              <a:rPr lang="en-US"/>
              <a:t>Name</a:t>
            </a:r>
          </a:p>
        </p:txBody>
      </p:sp>
      <p:sp>
        <p:nvSpPr>
          <p:cNvPr id="8" name="Picture Placeholder 3">
            <a:extLst>
              <a:ext uri="{FF2B5EF4-FFF2-40B4-BE49-F238E27FC236}">
                <a16:creationId xmlns:a16="http://schemas.microsoft.com/office/drawing/2014/main" id="{CBDE7D5B-1889-1B13-420A-69689E25E81E}"/>
              </a:ext>
            </a:extLst>
          </p:cNvPr>
          <p:cNvSpPr>
            <a:spLocks noGrp="1"/>
          </p:cNvSpPr>
          <p:nvPr>
            <p:ph type="pic" sz="quarter" idx="20"/>
          </p:nvPr>
        </p:nvSpPr>
        <p:spPr>
          <a:xfrm>
            <a:off x="6216651" y="1654730"/>
            <a:ext cx="1654301" cy="1654301"/>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sp>
        <p:nvSpPr>
          <p:cNvPr id="13" name="Text Placeholder 7">
            <a:extLst>
              <a:ext uri="{FF2B5EF4-FFF2-40B4-BE49-F238E27FC236}">
                <a16:creationId xmlns:a16="http://schemas.microsoft.com/office/drawing/2014/main" id="{42E2E00B-8604-C43A-05F7-F0787AB3162D}"/>
              </a:ext>
            </a:extLst>
          </p:cNvPr>
          <p:cNvSpPr>
            <a:spLocks noGrp="1"/>
          </p:cNvSpPr>
          <p:nvPr>
            <p:ph type="body" sz="quarter" idx="22" hasCustomPrompt="1"/>
          </p:nvPr>
        </p:nvSpPr>
        <p:spPr>
          <a:xfrm>
            <a:off x="937871" y="3799779"/>
            <a:ext cx="4979264" cy="306502"/>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22" name="Text Placeholder 7">
            <a:extLst>
              <a:ext uri="{FF2B5EF4-FFF2-40B4-BE49-F238E27FC236}">
                <a16:creationId xmlns:a16="http://schemas.microsoft.com/office/drawing/2014/main" id="{8846313C-41CC-13A3-EA12-559355AD03D5}"/>
              </a:ext>
            </a:extLst>
          </p:cNvPr>
          <p:cNvSpPr>
            <a:spLocks noGrp="1"/>
          </p:cNvSpPr>
          <p:nvPr>
            <p:ph type="body" sz="quarter" idx="24" hasCustomPrompt="1"/>
          </p:nvPr>
        </p:nvSpPr>
        <p:spPr>
          <a:xfrm>
            <a:off x="6336648" y="3439844"/>
            <a:ext cx="4979265" cy="306502"/>
          </a:xfrm>
        </p:spPr>
        <p:txBody>
          <a:bodyPr/>
          <a:lstStyle>
            <a:lvl1pPr marL="0" indent="0">
              <a:spcBef>
                <a:spcPts val="0"/>
              </a:spcBef>
              <a:buNone/>
              <a:defRPr sz="1800" b="1">
                <a:solidFill>
                  <a:schemeClr val="bg1"/>
                </a:solidFill>
                <a:latin typeface="+mn-lt"/>
              </a:defRPr>
            </a:lvl1pPr>
          </a:lstStyle>
          <a:p>
            <a:pPr lvl="0"/>
            <a:r>
              <a:rPr lang="en-US"/>
              <a:t>Name</a:t>
            </a:r>
          </a:p>
        </p:txBody>
      </p:sp>
      <p:sp>
        <p:nvSpPr>
          <p:cNvPr id="23" name="Text Placeholder 7">
            <a:extLst>
              <a:ext uri="{FF2B5EF4-FFF2-40B4-BE49-F238E27FC236}">
                <a16:creationId xmlns:a16="http://schemas.microsoft.com/office/drawing/2014/main" id="{E319DBA5-E17C-7BCD-7D57-C01BCEC75E4E}"/>
              </a:ext>
            </a:extLst>
          </p:cNvPr>
          <p:cNvSpPr>
            <a:spLocks noGrp="1"/>
          </p:cNvSpPr>
          <p:nvPr>
            <p:ph type="body" sz="quarter" idx="25" hasCustomPrompt="1"/>
          </p:nvPr>
        </p:nvSpPr>
        <p:spPr>
          <a:xfrm>
            <a:off x="6336648" y="3799779"/>
            <a:ext cx="4979265" cy="306502"/>
          </a:xfrm>
        </p:spPr>
        <p:txBody>
          <a:bodyPr/>
          <a:lstStyle>
            <a:lvl1pPr marL="0" indent="0">
              <a:spcBef>
                <a:spcPts val="0"/>
              </a:spcBef>
              <a:buNone/>
              <a:defRPr sz="1400" b="0">
                <a:solidFill>
                  <a:schemeClr val="bg1"/>
                </a:solidFill>
                <a:latin typeface="+mn-lt"/>
              </a:defRPr>
            </a:lvl1pPr>
          </a:lstStyle>
          <a:p>
            <a:pPr lvl="0"/>
            <a:r>
              <a:rPr lang="en-US"/>
              <a:t>Title</a:t>
            </a:r>
          </a:p>
        </p:txBody>
      </p:sp>
      <p:grpSp>
        <p:nvGrpSpPr>
          <p:cNvPr id="2" name="Group 1">
            <a:extLst>
              <a:ext uri="{FF2B5EF4-FFF2-40B4-BE49-F238E27FC236}">
                <a16:creationId xmlns:a16="http://schemas.microsoft.com/office/drawing/2014/main" id="{725DF649-090C-9CF5-F0EF-456D11A3C4BD}"/>
              </a:ext>
            </a:extLst>
          </p:cNvPr>
          <p:cNvGrpSpPr/>
          <p:nvPr/>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5" name="Content Placeholder 17">
            <a:extLst>
              <a:ext uri="{FF2B5EF4-FFF2-40B4-BE49-F238E27FC236}">
                <a16:creationId xmlns:a16="http://schemas.microsoft.com/office/drawing/2014/main" id="{1C3ECD6D-E3B0-3FCA-3FEB-936AED89E57F}"/>
              </a:ext>
            </a:extLst>
          </p:cNvPr>
          <p:cNvSpPr>
            <a:spLocks noGrp="1"/>
          </p:cNvSpPr>
          <p:nvPr>
            <p:ph sz="quarter" idx="10"/>
          </p:nvPr>
        </p:nvSpPr>
        <p:spPr>
          <a:xfrm>
            <a:off x="938784" y="4215384"/>
            <a:ext cx="4977384" cy="1661160"/>
          </a:xfrm>
        </p:spPr>
        <p:txBody>
          <a:bodyPr>
            <a:normAutofit/>
          </a:bodyPr>
          <a:lstStyle>
            <a:lvl1pPr>
              <a:defRPr sz="1400">
                <a:solidFill>
                  <a:schemeClr val="bg1"/>
                </a:solidFill>
              </a:defRPr>
            </a:lvl1pPr>
            <a:lvl2pPr marL="344488" indent="-173038">
              <a:buFont typeface="System Font Regular"/>
              <a:buChar char="⎼"/>
              <a:tabLst/>
              <a:defRPr sz="1400">
                <a:solidFill>
                  <a:schemeClr val="bg1"/>
                </a:solidFill>
              </a:defRPr>
            </a:lvl2pPr>
            <a:lvl3pPr marL="515938" indent="-171450">
              <a:buFont typeface="Wingdings" pitchFamily="2" charset="2"/>
              <a:buChar char="§"/>
              <a:tabLst/>
              <a:defRPr sz="1400">
                <a:solidFill>
                  <a:schemeClr val="bg1"/>
                </a:solidFill>
              </a:defRPr>
            </a:lvl3pPr>
            <a:lvl4pPr marL="742950" indent="-227013">
              <a:buFont typeface="System Font Regular"/>
              <a:buChar char="⎼"/>
              <a:tabLst/>
              <a:defRPr sz="1400">
                <a:solidFill>
                  <a:schemeClr val="bg1"/>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Content Placeholder 17">
            <a:extLst>
              <a:ext uri="{FF2B5EF4-FFF2-40B4-BE49-F238E27FC236}">
                <a16:creationId xmlns:a16="http://schemas.microsoft.com/office/drawing/2014/main" id="{60362BF2-ED78-36D2-831F-08BA92BECCCE}"/>
              </a:ext>
            </a:extLst>
          </p:cNvPr>
          <p:cNvSpPr>
            <a:spLocks noGrp="1"/>
          </p:cNvSpPr>
          <p:nvPr>
            <p:ph sz="quarter" idx="26"/>
          </p:nvPr>
        </p:nvSpPr>
        <p:spPr>
          <a:xfrm>
            <a:off x="6339840" y="4215384"/>
            <a:ext cx="4977384" cy="1661160"/>
          </a:xfrm>
        </p:spPr>
        <p:txBody>
          <a:bodyPr>
            <a:normAutofit/>
          </a:bodyPr>
          <a:lstStyle>
            <a:lvl1pPr>
              <a:defRPr sz="1400">
                <a:solidFill>
                  <a:schemeClr val="bg1"/>
                </a:solidFill>
              </a:defRPr>
            </a:lvl1pPr>
            <a:lvl2pPr marL="344488" indent="-173038">
              <a:buFont typeface="System Font Regular"/>
              <a:buChar char="⎼"/>
              <a:tabLst/>
              <a:defRPr sz="1400">
                <a:solidFill>
                  <a:schemeClr val="bg1"/>
                </a:solidFill>
              </a:defRPr>
            </a:lvl2pPr>
            <a:lvl3pPr marL="515938" indent="-171450">
              <a:buFont typeface="Wingdings" pitchFamily="2" charset="2"/>
              <a:buChar char="§"/>
              <a:tabLst/>
              <a:defRPr sz="1400">
                <a:solidFill>
                  <a:schemeClr val="bg1"/>
                </a:solidFill>
              </a:defRPr>
            </a:lvl3pPr>
            <a:lvl4pPr marL="742950" indent="-227013">
              <a:buFont typeface="System Font Regular"/>
              <a:buChar char="⎼"/>
              <a:tabLst/>
              <a:defRPr sz="1400">
                <a:solidFill>
                  <a:schemeClr val="bg1"/>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Slide Number Placeholder 2">
            <a:extLst>
              <a:ext uri="{FF2B5EF4-FFF2-40B4-BE49-F238E27FC236}">
                <a16:creationId xmlns:a16="http://schemas.microsoft.com/office/drawing/2014/main" id="{5C6551D2-F3DD-11BC-5C50-1CAB211A5D17}"/>
              </a:ext>
            </a:extLst>
          </p:cNvPr>
          <p:cNvSpPr>
            <a:spLocks noGrp="1"/>
          </p:cNvSpPr>
          <p:nvPr>
            <p:ph type="sldNum" sz="quarter" idx="27"/>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4155996244"/>
      </p:ext>
    </p:extLst>
  </p:cSld>
  <p:clrMapOvr>
    <a:masterClrMapping/>
  </p:clrMapOvr>
  <p:extLst>
    <p:ext uri="{DCECCB84-F9BA-43D5-87BE-67443E8EF086}">
      <p15:sldGuideLst xmlns:p15="http://schemas.microsoft.com/office/powerpoint/2012/main">
        <p15:guide id="1" orient="horz" pos="2160">
          <p15:clr>
            <a:srgbClr val="FBAE40"/>
          </p15:clr>
        </p15:guide>
      </p15:sldGuideLst>
    </p:ext>
  </p:extLst>
</p:sldLayout>
</file>

<file path=ppt/slideLayouts/slideLayout451.xml><?xml version="1.0" encoding="utf-8"?>
<p:sldLayout xmlns:a="http://schemas.openxmlformats.org/drawingml/2006/main" xmlns:r="http://schemas.openxmlformats.org/officeDocument/2006/relationships" xmlns:p="http://schemas.openxmlformats.org/presentationml/2006/main" preserve="1">
  <p:cSld name="Two person bio 2">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8479" cy="553998"/>
          </a:xfrm>
          <a:prstGeom prst="rect">
            <a:avLst/>
          </a:prstGeom>
        </p:spPr>
        <p:txBody>
          <a:bodyPr vert="horz" wrap="square" lIns="0" tIns="0" rIns="0" bIns="0" rtlCol="0" anchor="t" anchorCtr="0">
            <a:spAutoFit/>
          </a:bodyPr>
          <a:lstStyle>
            <a:lvl1pPr>
              <a:defRPr/>
            </a:lvl1pPr>
          </a:lstStyle>
          <a:p>
            <a:r>
              <a:rPr lang="en-US"/>
              <a:t>Biography slide x 2</a:t>
            </a:r>
            <a:endParaRPr lang="en-GB"/>
          </a:p>
        </p:txBody>
      </p:sp>
      <p:grpSp>
        <p:nvGrpSpPr>
          <p:cNvPr id="2" name="Group 1">
            <a:extLst>
              <a:ext uri="{FF2B5EF4-FFF2-40B4-BE49-F238E27FC236}">
                <a16:creationId xmlns:a16="http://schemas.microsoft.com/office/drawing/2014/main" id="{725DF649-090C-9CF5-F0EF-456D11A3C4BD}"/>
              </a:ext>
            </a:extLst>
          </p:cNvPr>
          <p:cNvGrpSpPr/>
          <p:nvPr/>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8" name="Text Placeholder 2">
            <a:extLst>
              <a:ext uri="{FF2B5EF4-FFF2-40B4-BE49-F238E27FC236}">
                <a16:creationId xmlns:a16="http://schemas.microsoft.com/office/drawing/2014/main" id="{5E3BF8A5-FE42-278F-9F13-235CF766E35C}"/>
              </a:ext>
            </a:extLst>
          </p:cNvPr>
          <p:cNvSpPr>
            <a:spLocks noGrp="1"/>
          </p:cNvSpPr>
          <p:nvPr>
            <p:ph type="body" sz="quarter" idx="10" hasCustomPrompt="1"/>
          </p:nvPr>
        </p:nvSpPr>
        <p:spPr>
          <a:xfrm>
            <a:off x="814558" y="2995427"/>
            <a:ext cx="5160793" cy="2855172"/>
          </a:xfrm>
          <a:prstGeom prst="rect">
            <a:avLst/>
          </a:prstGeom>
          <a:noFill/>
        </p:spPr>
        <p:txBody>
          <a:bodyPr lIns="0" tIns="36000" rIns="0" bIns="0">
            <a:normAutofit/>
          </a:bodyPr>
          <a:lstStyle>
            <a:lvl1pPr marL="171450" indent="-171450">
              <a:spcBef>
                <a:spcPts val="600"/>
              </a:spcBef>
              <a:spcAft>
                <a:spcPts val="0"/>
              </a:spcAft>
              <a:buFont typeface="Wingdings" pitchFamily="2" charset="2"/>
              <a:buChar char="§"/>
              <a:defRPr sz="14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400">
                <a:solidFill>
                  <a:schemeClr val="accent4"/>
                </a:solidFill>
              </a:defRPr>
            </a:lvl4pPr>
            <a:lvl5pPr>
              <a:spcBef>
                <a:spcPts val="600"/>
              </a:spcBef>
              <a:spcAft>
                <a:spcPts val="0"/>
              </a:spcAft>
              <a:buClrTx/>
              <a:defRPr sz="1600">
                <a:solidFill>
                  <a:schemeClr val="tx1"/>
                </a:solidFill>
              </a:defRPr>
            </a:lvl5pPr>
          </a:lstStyle>
          <a:p>
            <a:pPr lvl="0"/>
            <a:r>
              <a:rPr lang="en-GB"/>
              <a:t>Edit Master text styles</a:t>
            </a:r>
          </a:p>
          <a:p>
            <a:pPr lvl="2"/>
            <a:r>
              <a:rPr lang="en-GB"/>
              <a:t>Second level</a:t>
            </a:r>
          </a:p>
          <a:p>
            <a:pPr lvl="3"/>
            <a:r>
              <a:rPr lang="en-GB"/>
              <a:t>Third level</a:t>
            </a:r>
          </a:p>
        </p:txBody>
      </p:sp>
      <p:sp>
        <p:nvSpPr>
          <p:cNvPr id="29" name="Text Placeholder 7">
            <a:extLst>
              <a:ext uri="{FF2B5EF4-FFF2-40B4-BE49-F238E27FC236}">
                <a16:creationId xmlns:a16="http://schemas.microsoft.com/office/drawing/2014/main" id="{6E3FDF50-3867-D2F2-42BB-7EB6499D762C}"/>
              </a:ext>
            </a:extLst>
          </p:cNvPr>
          <p:cNvSpPr>
            <a:spLocks noGrp="1"/>
          </p:cNvSpPr>
          <p:nvPr>
            <p:ph type="body" sz="quarter" idx="19" hasCustomPrompt="1"/>
          </p:nvPr>
        </p:nvSpPr>
        <p:spPr>
          <a:xfrm>
            <a:off x="2255571" y="1920520"/>
            <a:ext cx="3651688" cy="306502"/>
          </a:xfrm>
        </p:spPr>
        <p:txBody>
          <a:bodyPr/>
          <a:lstStyle>
            <a:lvl1pPr marL="0" indent="0">
              <a:spcBef>
                <a:spcPts val="0"/>
              </a:spcBef>
              <a:buNone/>
              <a:defRPr sz="1800" b="1">
                <a:solidFill>
                  <a:schemeClr val="tx2"/>
                </a:solidFill>
                <a:latin typeface="+mn-lt"/>
              </a:defRPr>
            </a:lvl1pPr>
          </a:lstStyle>
          <a:p>
            <a:pPr lvl="0"/>
            <a:r>
              <a:rPr lang="en-US"/>
              <a:t>Name</a:t>
            </a:r>
          </a:p>
        </p:txBody>
      </p:sp>
      <p:sp>
        <p:nvSpPr>
          <p:cNvPr id="30" name="Text Placeholder 7">
            <a:extLst>
              <a:ext uri="{FF2B5EF4-FFF2-40B4-BE49-F238E27FC236}">
                <a16:creationId xmlns:a16="http://schemas.microsoft.com/office/drawing/2014/main" id="{29D27961-1506-B796-C17C-C0927BF8AAB4}"/>
              </a:ext>
            </a:extLst>
          </p:cNvPr>
          <p:cNvSpPr>
            <a:spLocks noGrp="1"/>
          </p:cNvSpPr>
          <p:nvPr>
            <p:ph type="body" sz="quarter" idx="22" hasCustomPrompt="1"/>
          </p:nvPr>
        </p:nvSpPr>
        <p:spPr>
          <a:xfrm>
            <a:off x="2255571" y="2243133"/>
            <a:ext cx="3651688" cy="306502"/>
          </a:xfrm>
        </p:spPr>
        <p:txBody>
          <a:bodyPr/>
          <a:lstStyle>
            <a:lvl1pPr marL="0" indent="0">
              <a:spcBef>
                <a:spcPts val="0"/>
              </a:spcBef>
              <a:buNone/>
              <a:defRPr sz="1400" b="0">
                <a:solidFill>
                  <a:schemeClr val="tx1"/>
                </a:solidFill>
                <a:latin typeface="+mn-lt"/>
              </a:defRPr>
            </a:lvl1pPr>
          </a:lstStyle>
          <a:p>
            <a:pPr lvl="0"/>
            <a:r>
              <a:rPr lang="en-US"/>
              <a:t>Title</a:t>
            </a:r>
          </a:p>
        </p:txBody>
      </p:sp>
      <p:sp>
        <p:nvSpPr>
          <p:cNvPr id="31" name="Text Placeholder 2">
            <a:extLst>
              <a:ext uri="{FF2B5EF4-FFF2-40B4-BE49-F238E27FC236}">
                <a16:creationId xmlns:a16="http://schemas.microsoft.com/office/drawing/2014/main" id="{59C7ED37-BEB9-EC44-BE68-A18EBFE75A5A}"/>
              </a:ext>
            </a:extLst>
          </p:cNvPr>
          <p:cNvSpPr>
            <a:spLocks noGrp="1"/>
          </p:cNvSpPr>
          <p:nvPr>
            <p:ph type="body" sz="quarter" idx="23" hasCustomPrompt="1"/>
          </p:nvPr>
        </p:nvSpPr>
        <p:spPr>
          <a:xfrm>
            <a:off x="6216650" y="3000502"/>
            <a:ext cx="5199745" cy="2855172"/>
          </a:xfrm>
          <a:prstGeom prst="rect">
            <a:avLst/>
          </a:prstGeom>
          <a:noFill/>
        </p:spPr>
        <p:txBody>
          <a:bodyPr lIns="0" tIns="36000" rIns="0" bIns="0">
            <a:normAutofit/>
          </a:bodyPr>
          <a:lstStyle>
            <a:lvl1pPr marL="171450" indent="-171450">
              <a:spcBef>
                <a:spcPts val="600"/>
              </a:spcBef>
              <a:spcAft>
                <a:spcPts val="0"/>
              </a:spcAft>
              <a:buFont typeface="Wingdings" pitchFamily="2" charset="2"/>
              <a:buChar char="§"/>
              <a:defRPr sz="14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400">
                <a:solidFill>
                  <a:schemeClr val="accent4"/>
                </a:solidFill>
              </a:defRPr>
            </a:lvl4pPr>
            <a:lvl5pPr>
              <a:spcBef>
                <a:spcPts val="600"/>
              </a:spcBef>
              <a:spcAft>
                <a:spcPts val="0"/>
              </a:spcAft>
              <a:buClrTx/>
              <a:defRPr sz="1600">
                <a:solidFill>
                  <a:schemeClr val="tx1"/>
                </a:solidFill>
              </a:defRPr>
            </a:lvl5pPr>
          </a:lstStyle>
          <a:p>
            <a:pPr lvl="0"/>
            <a:r>
              <a:rPr lang="en-GB"/>
              <a:t>Edit Master text styles</a:t>
            </a:r>
          </a:p>
          <a:p>
            <a:pPr lvl="2"/>
            <a:r>
              <a:rPr lang="en-GB"/>
              <a:t>Second level</a:t>
            </a:r>
          </a:p>
          <a:p>
            <a:pPr lvl="3"/>
            <a:r>
              <a:rPr lang="en-GB"/>
              <a:t>Third level</a:t>
            </a:r>
          </a:p>
        </p:txBody>
      </p:sp>
      <p:sp>
        <p:nvSpPr>
          <p:cNvPr id="32" name="Text Placeholder 7">
            <a:extLst>
              <a:ext uri="{FF2B5EF4-FFF2-40B4-BE49-F238E27FC236}">
                <a16:creationId xmlns:a16="http://schemas.microsoft.com/office/drawing/2014/main" id="{CD59918D-C650-359F-6946-7605BDD951A9}"/>
              </a:ext>
            </a:extLst>
          </p:cNvPr>
          <p:cNvSpPr>
            <a:spLocks noGrp="1"/>
          </p:cNvSpPr>
          <p:nvPr>
            <p:ph type="body" sz="quarter" idx="24" hasCustomPrompt="1"/>
          </p:nvPr>
        </p:nvSpPr>
        <p:spPr>
          <a:xfrm>
            <a:off x="7655974" y="1936631"/>
            <a:ext cx="3659939" cy="306502"/>
          </a:xfrm>
        </p:spPr>
        <p:txBody>
          <a:bodyPr/>
          <a:lstStyle>
            <a:lvl1pPr marL="0" indent="0">
              <a:spcBef>
                <a:spcPts val="0"/>
              </a:spcBef>
              <a:buNone/>
              <a:defRPr sz="1800" b="1">
                <a:solidFill>
                  <a:schemeClr val="tx2"/>
                </a:solidFill>
                <a:latin typeface="+mn-lt"/>
              </a:defRPr>
            </a:lvl1pPr>
          </a:lstStyle>
          <a:p>
            <a:pPr lvl="0"/>
            <a:r>
              <a:rPr lang="en-US"/>
              <a:t>Name</a:t>
            </a:r>
          </a:p>
        </p:txBody>
      </p:sp>
      <p:sp>
        <p:nvSpPr>
          <p:cNvPr id="33" name="Text Placeholder 7">
            <a:extLst>
              <a:ext uri="{FF2B5EF4-FFF2-40B4-BE49-F238E27FC236}">
                <a16:creationId xmlns:a16="http://schemas.microsoft.com/office/drawing/2014/main" id="{E8C9737F-4ECE-562C-6DE9-36A15B449A83}"/>
              </a:ext>
            </a:extLst>
          </p:cNvPr>
          <p:cNvSpPr>
            <a:spLocks noGrp="1"/>
          </p:cNvSpPr>
          <p:nvPr>
            <p:ph type="body" sz="quarter" idx="25" hasCustomPrompt="1"/>
          </p:nvPr>
        </p:nvSpPr>
        <p:spPr>
          <a:xfrm>
            <a:off x="7655974" y="2259244"/>
            <a:ext cx="3659939" cy="306502"/>
          </a:xfrm>
        </p:spPr>
        <p:txBody>
          <a:bodyPr/>
          <a:lstStyle>
            <a:lvl1pPr marL="0" indent="0">
              <a:spcBef>
                <a:spcPts val="0"/>
              </a:spcBef>
              <a:buNone/>
              <a:defRPr sz="1400" b="0">
                <a:solidFill>
                  <a:schemeClr val="tx1"/>
                </a:solidFill>
                <a:latin typeface="+mn-lt"/>
              </a:defRPr>
            </a:lvl1pPr>
          </a:lstStyle>
          <a:p>
            <a:pPr lvl="0"/>
            <a:r>
              <a:rPr lang="en-US"/>
              <a:t>Title</a:t>
            </a:r>
          </a:p>
        </p:txBody>
      </p:sp>
      <p:sp>
        <p:nvSpPr>
          <p:cNvPr id="34" name="Picture Placeholder 3">
            <a:extLst>
              <a:ext uri="{FF2B5EF4-FFF2-40B4-BE49-F238E27FC236}">
                <a16:creationId xmlns:a16="http://schemas.microsoft.com/office/drawing/2014/main" id="{F853748F-65F2-599B-9F34-B594FC1EB208}"/>
              </a:ext>
            </a:extLst>
          </p:cNvPr>
          <p:cNvSpPr>
            <a:spLocks noGrp="1"/>
          </p:cNvSpPr>
          <p:nvPr>
            <p:ph type="pic" sz="quarter" idx="15"/>
          </p:nvPr>
        </p:nvSpPr>
        <p:spPr>
          <a:xfrm>
            <a:off x="815975" y="1648168"/>
            <a:ext cx="1245600" cy="1254062"/>
          </a:xfrm>
          <a:prstGeom prst="rect">
            <a:avLst/>
          </a:prstGeom>
          <a:solidFill>
            <a:srgbClr val="E7E7E8"/>
          </a:solidFill>
        </p:spPr>
        <p:txBody>
          <a:bodyPr lIns="72000" tIns="72000" rIns="72000"/>
          <a:lstStyle>
            <a:lvl1pPr marL="0" indent="0">
              <a:buNone/>
              <a:defRPr b="1">
                <a:solidFill>
                  <a:schemeClr val="accent4"/>
                </a:solidFill>
              </a:defRPr>
            </a:lvl1pPr>
          </a:lstStyle>
          <a:p>
            <a:r>
              <a:rPr lang="en-US"/>
              <a:t>Click icon to add picture</a:t>
            </a:r>
            <a:endParaRPr lang="en-GB"/>
          </a:p>
        </p:txBody>
      </p:sp>
      <p:sp>
        <p:nvSpPr>
          <p:cNvPr id="35" name="Picture Placeholder 3">
            <a:extLst>
              <a:ext uri="{FF2B5EF4-FFF2-40B4-BE49-F238E27FC236}">
                <a16:creationId xmlns:a16="http://schemas.microsoft.com/office/drawing/2014/main" id="{AB7BAB43-A04D-BCB8-4A3D-5C8A71C4F3E5}"/>
              </a:ext>
            </a:extLst>
          </p:cNvPr>
          <p:cNvSpPr>
            <a:spLocks noGrp="1"/>
          </p:cNvSpPr>
          <p:nvPr>
            <p:ph type="pic" sz="quarter" idx="20"/>
          </p:nvPr>
        </p:nvSpPr>
        <p:spPr>
          <a:xfrm>
            <a:off x="6216650" y="1650860"/>
            <a:ext cx="1245600" cy="1254062"/>
          </a:xfrm>
          <a:prstGeom prst="rect">
            <a:avLst/>
          </a:prstGeom>
          <a:solidFill>
            <a:srgbClr val="E7E7E8"/>
          </a:solidFill>
        </p:spPr>
        <p:txBody>
          <a:bodyPr lIns="72000" tIns="72000" rIns="72000"/>
          <a:lstStyle>
            <a:lvl1pPr marL="0" indent="0">
              <a:buNone/>
              <a:defRPr b="1">
                <a:solidFill>
                  <a:schemeClr val="accent4"/>
                </a:solidFill>
              </a:defRPr>
            </a:lvl1pPr>
          </a:lstStyle>
          <a:p>
            <a:r>
              <a:rPr lang="en-US"/>
              <a:t>Click icon to add picture</a:t>
            </a:r>
            <a:endParaRPr lang="en-GB"/>
          </a:p>
        </p:txBody>
      </p:sp>
      <p:sp>
        <p:nvSpPr>
          <p:cNvPr id="4" name="Slide Number Placeholder 3">
            <a:extLst>
              <a:ext uri="{FF2B5EF4-FFF2-40B4-BE49-F238E27FC236}">
                <a16:creationId xmlns:a16="http://schemas.microsoft.com/office/drawing/2014/main" id="{E55BFD15-5A42-2CB8-77F0-A02FD336F37F}"/>
              </a:ext>
            </a:extLst>
          </p:cNvPr>
          <p:cNvSpPr>
            <a:spLocks noGrp="1"/>
          </p:cNvSpPr>
          <p:nvPr>
            <p:ph type="sldNum" sz="quarter" idx="26"/>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520758784"/>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preserve="1">
  <p:cSld name="Three person bio 1">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lvl1pPr>
          </a:lstStyle>
          <a:p>
            <a:r>
              <a:rPr lang="en-US"/>
              <a:t>Biography slide x 3</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28435" y="1629148"/>
            <a:ext cx="1677987" cy="1677987"/>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sp>
        <p:nvSpPr>
          <p:cNvPr id="12" name="Picture Placeholder 3">
            <a:extLst>
              <a:ext uri="{FF2B5EF4-FFF2-40B4-BE49-F238E27FC236}">
                <a16:creationId xmlns:a16="http://schemas.microsoft.com/office/drawing/2014/main" id="{9D2D943A-2A3F-A714-65E3-EFFAF5FD67E2}"/>
              </a:ext>
            </a:extLst>
          </p:cNvPr>
          <p:cNvSpPr>
            <a:spLocks noGrp="1"/>
          </p:cNvSpPr>
          <p:nvPr>
            <p:ph type="pic" sz="quarter" idx="16"/>
          </p:nvPr>
        </p:nvSpPr>
        <p:spPr>
          <a:xfrm>
            <a:off x="4416425" y="1628775"/>
            <a:ext cx="1677987" cy="1677987"/>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sp>
        <p:nvSpPr>
          <p:cNvPr id="15" name="Picture Placeholder 3">
            <a:extLst>
              <a:ext uri="{FF2B5EF4-FFF2-40B4-BE49-F238E27FC236}">
                <a16:creationId xmlns:a16="http://schemas.microsoft.com/office/drawing/2014/main" id="{32D8EFD6-31C0-8134-4FD0-C4ECA2C16AAF}"/>
              </a:ext>
            </a:extLst>
          </p:cNvPr>
          <p:cNvSpPr>
            <a:spLocks noGrp="1"/>
          </p:cNvSpPr>
          <p:nvPr>
            <p:ph type="pic" sz="quarter" idx="18"/>
          </p:nvPr>
        </p:nvSpPr>
        <p:spPr>
          <a:xfrm>
            <a:off x="8040386" y="1629148"/>
            <a:ext cx="1677987" cy="1677987"/>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grpSp>
        <p:nvGrpSpPr>
          <p:cNvPr id="2" name="Group 1">
            <a:extLst>
              <a:ext uri="{FF2B5EF4-FFF2-40B4-BE49-F238E27FC236}">
                <a16:creationId xmlns:a16="http://schemas.microsoft.com/office/drawing/2014/main" id="{CF4A2BC4-16C0-3ED3-6A09-2DE174BF5247}"/>
              </a:ext>
            </a:extLst>
          </p:cNvPr>
          <p:cNvGrpSpPr/>
          <p:nvPr/>
        </p:nvGrpSpPr>
        <p:grpSpPr>
          <a:xfrm>
            <a:off x="10863102" y="309052"/>
            <a:ext cx="911847" cy="382707"/>
            <a:chOff x="7459170" y="481236"/>
            <a:chExt cx="2697427" cy="1132124"/>
          </a:xfrm>
        </p:grpSpPr>
        <p:sp>
          <p:nvSpPr>
            <p:cNvPr id="16" name="Freeform 15">
              <a:extLst>
                <a:ext uri="{FF2B5EF4-FFF2-40B4-BE49-F238E27FC236}">
                  <a16:creationId xmlns:a16="http://schemas.microsoft.com/office/drawing/2014/main" id="{D5DACEC9-C531-49E7-9460-CC18C897156A}"/>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CA7BA22B-31B6-D674-C9FB-1041940A5E7B}"/>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99883007-4631-BCA2-CA35-19222071B4FB}"/>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B282C641-7363-1830-1851-62F61446BAB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AB2600C0-D3BC-9D0F-6CE9-C96C57F4632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B39D83C-7EE4-B2FA-912E-D10B91E972E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BE253A1C-9C6F-013F-EBB8-F7CD22C1529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1" name="Rectangle 20">
            <a:extLst>
              <a:ext uri="{FF2B5EF4-FFF2-40B4-BE49-F238E27FC236}">
                <a16:creationId xmlns:a16="http://schemas.microsoft.com/office/drawing/2014/main" id="{2D5BC35A-ADFA-DFB3-E710-7A5983A86518}"/>
              </a:ext>
            </a:extLst>
          </p:cNvPr>
          <p:cNvSpPr/>
          <p:nvPr/>
        </p:nvSpPr>
        <p:spPr>
          <a:xfrm>
            <a:off x="8037576" y="3306762"/>
            <a:ext cx="3443872" cy="2701387"/>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29" name="Rectangle 28">
            <a:extLst>
              <a:ext uri="{FF2B5EF4-FFF2-40B4-BE49-F238E27FC236}">
                <a16:creationId xmlns:a16="http://schemas.microsoft.com/office/drawing/2014/main" id="{3737B865-E7BB-63D3-D02E-DAF1FFCB42F5}"/>
              </a:ext>
            </a:extLst>
          </p:cNvPr>
          <p:cNvSpPr/>
          <p:nvPr/>
        </p:nvSpPr>
        <p:spPr>
          <a:xfrm>
            <a:off x="4416552" y="3307135"/>
            <a:ext cx="3443872" cy="270138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30" name="Rectangle 29">
            <a:extLst>
              <a:ext uri="{FF2B5EF4-FFF2-40B4-BE49-F238E27FC236}">
                <a16:creationId xmlns:a16="http://schemas.microsoft.com/office/drawing/2014/main" id="{76B6B0CB-8728-6581-63F9-9DF7245499EA}"/>
              </a:ext>
            </a:extLst>
          </p:cNvPr>
          <p:cNvSpPr/>
          <p:nvPr/>
        </p:nvSpPr>
        <p:spPr>
          <a:xfrm>
            <a:off x="828435" y="3307135"/>
            <a:ext cx="3443872" cy="270138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31" name="Text Placeholder 2">
            <a:extLst>
              <a:ext uri="{FF2B5EF4-FFF2-40B4-BE49-F238E27FC236}">
                <a16:creationId xmlns:a16="http://schemas.microsoft.com/office/drawing/2014/main" id="{B68FC699-BF46-B2A7-0EAD-3A1AD4FCE09C}"/>
              </a:ext>
            </a:extLst>
          </p:cNvPr>
          <p:cNvSpPr>
            <a:spLocks noGrp="1"/>
          </p:cNvSpPr>
          <p:nvPr>
            <p:ph type="body" sz="quarter" idx="10" hasCustomPrompt="1"/>
          </p:nvPr>
        </p:nvSpPr>
        <p:spPr>
          <a:xfrm>
            <a:off x="917656" y="4126486"/>
            <a:ext cx="3155480" cy="1738690"/>
          </a:xfrm>
          <a:prstGeom prst="rect">
            <a:avLst/>
          </a:prstGeom>
          <a:noFill/>
        </p:spPr>
        <p:txBody>
          <a:bodyPr lIns="0" tIns="36000" rIns="0" bIns="0">
            <a:normAutofit/>
          </a:bodyPr>
          <a:lstStyle>
            <a:lvl1pPr marL="171450" indent="-171450">
              <a:spcBef>
                <a:spcPts val="600"/>
              </a:spcBef>
              <a:spcAft>
                <a:spcPts val="0"/>
              </a:spcAft>
              <a:buFont typeface="Wingdings" pitchFamily="2" charset="2"/>
              <a:buChar char="§"/>
              <a:tabLst/>
              <a:defRPr sz="1400">
                <a:solidFill>
                  <a:schemeClr val="bg1"/>
                </a:solidFill>
              </a:defRPr>
            </a:lvl1pPr>
            <a:lvl2pPr marL="180000" indent="-180000">
              <a:spcBef>
                <a:spcPts val="600"/>
              </a:spcBef>
              <a:spcAft>
                <a:spcPts val="0"/>
              </a:spcAft>
              <a:buFont typeface="Wingdings" panose="05000000000000000000" pitchFamily="2" charset="2"/>
              <a:buChar char="§"/>
              <a:defRPr sz="1400">
                <a:solidFill>
                  <a:schemeClr val="bg1"/>
                </a:solidFill>
              </a:defRPr>
            </a:lvl2pPr>
            <a:lvl3pPr>
              <a:spcBef>
                <a:spcPts val="600"/>
              </a:spcBef>
              <a:spcAft>
                <a:spcPts val="0"/>
              </a:spcAft>
              <a:defRPr sz="1400">
                <a:solidFill>
                  <a:schemeClr val="bg1"/>
                </a:solidFill>
              </a:defRPr>
            </a:lvl3pPr>
            <a:lvl4pPr>
              <a:spcBef>
                <a:spcPts val="600"/>
              </a:spcBef>
              <a:spcAft>
                <a:spcPts val="0"/>
              </a:spcAft>
              <a:buClrTx/>
              <a:defRPr sz="1400">
                <a:solidFill>
                  <a:schemeClr val="bg1"/>
                </a:solidFill>
              </a:defRPr>
            </a:lvl4pPr>
            <a:lvl5pPr>
              <a:spcBef>
                <a:spcPts val="600"/>
              </a:spcBef>
              <a:spcAft>
                <a:spcPts val="0"/>
              </a:spcAft>
              <a:buClrTx/>
              <a:defRPr sz="1600">
                <a:solidFill>
                  <a:schemeClr val="tx1"/>
                </a:solidFill>
              </a:defRPr>
            </a:lvl5pPr>
          </a:lstStyle>
          <a:p>
            <a:pPr lvl="0"/>
            <a:r>
              <a:rPr lang="en-GB"/>
              <a:t>Edit Master text styles</a:t>
            </a:r>
          </a:p>
          <a:p>
            <a:pPr lvl="2"/>
            <a:r>
              <a:rPr lang="en-GB"/>
              <a:t>Second level</a:t>
            </a:r>
          </a:p>
          <a:p>
            <a:pPr lvl="3"/>
            <a:r>
              <a:rPr lang="en-GB"/>
              <a:t>Third level</a:t>
            </a:r>
          </a:p>
        </p:txBody>
      </p:sp>
      <p:sp>
        <p:nvSpPr>
          <p:cNvPr id="32" name="Text Placeholder 7">
            <a:extLst>
              <a:ext uri="{FF2B5EF4-FFF2-40B4-BE49-F238E27FC236}">
                <a16:creationId xmlns:a16="http://schemas.microsoft.com/office/drawing/2014/main" id="{E1E445C3-5B78-50F7-2998-8F62F56074A9}"/>
              </a:ext>
            </a:extLst>
          </p:cNvPr>
          <p:cNvSpPr>
            <a:spLocks noGrp="1"/>
          </p:cNvSpPr>
          <p:nvPr>
            <p:ph type="body" sz="quarter" idx="19" hasCustomPrompt="1"/>
          </p:nvPr>
        </p:nvSpPr>
        <p:spPr>
          <a:xfrm>
            <a:off x="927533" y="3428745"/>
            <a:ext cx="3155480" cy="277665"/>
          </a:xfrm>
        </p:spPr>
        <p:txBody>
          <a:bodyPr/>
          <a:lstStyle>
            <a:lvl1pPr marL="0" indent="0">
              <a:spcBef>
                <a:spcPts val="0"/>
              </a:spcBef>
              <a:buNone/>
              <a:defRPr sz="1800" b="1">
                <a:solidFill>
                  <a:schemeClr val="bg1"/>
                </a:solidFill>
                <a:latin typeface="+mn-lt"/>
              </a:defRPr>
            </a:lvl1pPr>
          </a:lstStyle>
          <a:p>
            <a:pPr lvl="0"/>
            <a:r>
              <a:rPr lang="en-US"/>
              <a:t>Name</a:t>
            </a:r>
          </a:p>
        </p:txBody>
      </p:sp>
      <p:sp>
        <p:nvSpPr>
          <p:cNvPr id="33" name="Text Placeholder 7">
            <a:extLst>
              <a:ext uri="{FF2B5EF4-FFF2-40B4-BE49-F238E27FC236}">
                <a16:creationId xmlns:a16="http://schemas.microsoft.com/office/drawing/2014/main" id="{26524453-55D7-4461-011C-DF4BE87B585C}"/>
              </a:ext>
            </a:extLst>
          </p:cNvPr>
          <p:cNvSpPr>
            <a:spLocks noGrp="1"/>
          </p:cNvSpPr>
          <p:nvPr>
            <p:ph type="body" sz="quarter" idx="22" hasCustomPrompt="1"/>
          </p:nvPr>
        </p:nvSpPr>
        <p:spPr>
          <a:xfrm>
            <a:off x="927533" y="3787838"/>
            <a:ext cx="3155480"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34" name="Text Placeholder 2">
            <a:extLst>
              <a:ext uri="{FF2B5EF4-FFF2-40B4-BE49-F238E27FC236}">
                <a16:creationId xmlns:a16="http://schemas.microsoft.com/office/drawing/2014/main" id="{5B1431F5-B85E-8A3C-FD1B-379EB205D354}"/>
              </a:ext>
            </a:extLst>
          </p:cNvPr>
          <p:cNvSpPr>
            <a:spLocks noGrp="1"/>
          </p:cNvSpPr>
          <p:nvPr>
            <p:ph type="body" sz="quarter" idx="23" hasCustomPrompt="1"/>
          </p:nvPr>
        </p:nvSpPr>
        <p:spPr>
          <a:xfrm>
            <a:off x="4546462" y="4126486"/>
            <a:ext cx="3155480" cy="1738690"/>
          </a:xfrm>
          <a:prstGeom prst="rect">
            <a:avLst/>
          </a:prstGeom>
          <a:noFill/>
        </p:spPr>
        <p:txBody>
          <a:bodyPr lIns="0" tIns="36000" rIns="0" bIns="0">
            <a:normAutofit/>
          </a:bodyPr>
          <a:lstStyle>
            <a:lvl1pPr marL="171450" indent="-171450">
              <a:spcBef>
                <a:spcPts val="600"/>
              </a:spcBef>
              <a:spcAft>
                <a:spcPts val="0"/>
              </a:spcAft>
              <a:buFont typeface="Wingdings" pitchFamily="2" charset="2"/>
              <a:buChar char="§"/>
              <a:tabLst/>
              <a:defRPr sz="1400">
                <a:solidFill>
                  <a:schemeClr val="bg1"/>
                </a:solidFill>
              </a:defRPr>
            </a:lvl1pPr>
            <a:lvl2pPr marL="180000" indent="-180000">
              <a:spcBef>
                <a:spcPts val="600"/>
              </a:spcBef>
              <a:spcAft>
                <a:spcPts val="0"/>
              </a:spcAft>
              <a:buFont typeface="Wingdings" panose="05000000000000000000" pitchFamily="2" charset="2"/>
              <a:buChar char="§"/>
              <a:defRPr sz="1400">
                <a:solidFill>
                  <a:schemeClr val="bg1"/>
                </a:solidFill>
              </a:defRPr>
            </a:lvl2pPr>
            <a:lvl3pPr>
              <a:spcBef>
                <a:spcPts val="600"/>
              </a:spcBef>
              <a:spcAft>
                <a:spcPts val="0"/>
              </a:spcAft>
              <a:defRPr sz="1400">
                <a:solidFill>
                  <a:schemeClr val="bg1"/>
                </a:solidFill>
              </a:defRPr>
            </a:lvl3pPr>
            <a:lvl4pPr>
              <a:spcBef>
                <a:spcPts val="600"/>
              </a:spcBef>
              <a:spcAft>
                <a:spcPts val="0"/>
              </a:spcAft>
              <a:buClrTx/>
              <a:defRPr sz="1400">
                <a:solidFill>
                  <a:schemeClr val="bg1"/>
                </a:solidFill>
              </a:defRPr>
            </a:lvl4pPr>
            <a:lvl5pPr>
              <a:spcBef>
                <a:spcPts val="600"/>
              </a:spcBef>
              <a:spcAft>
                <a:spcPts val="0"/>
              </a:spcAft>
              <a:buClrTx/>
              <a:defRPr sz="1600">
                <a:solidFill>
                  <a:schemeClr val="tx1"/>
                </a:solidFill>
              </a:defRPr>
            </a:lvl5pPr>
          </a:lstStyle>
          <a:p>
            <a:pPr lvl="0"/>
            <a:r>
              <a:rPr lang="en-GB"/>
              <a:t>Edit Master text styles</a:t>
            </a:r>
          </a:p>
          <a:p>
            <a:pPr lvl="2"/>
            <a:r>
              <a:rPr lang="en-GB"/>
              <a:t>Second level</a:t>
            </a:r>
          </a:p>
          <a:p>
            <a:pPr lvl="3"/>
            <a:r>
              <a:rPr lang="en-GB"/>
              <a:t>Third level</a:t>
            </a:r>
          </a:p>
        </p:txBody>
      </p:sp>
      <p:sp>
        <p:nvSpPr>
          <p:cNvPr id="35" name="Text Placeholder 7">
            <a:extLst>
              <a:ext uri="{FF2B5EF4-FFF2-40B4-BE49-F238E27FC236}">
                <a16:creationId xmlns:a16="http://schemas.microsoft.com/office/drawing/2014/main" id="{F83D0843-52F1-FD79-C888-B2311B954603}"/>
              </a:ext>
            </a:extLst>
          </p:cNvPr>
          <p:cNvSpPr>
            <a:spLocks noGrp="1"/>
          </p:cNvSpPr>
          <p:nvPr>
            <p:ph type="body" sz="quarter" idx="24" hasCustomPrompt="1"/>
          </p:nvPr>
        </p:nvSpPr>
        <p:spPr>
          <a:xfrm>
            <a:off x="4556339" y="3428745"/>
            <a:ext cx="3155480" cy="277665"/>
          </a:xfrm>
        </p:spPr>
        <p:txBody>
          <a:bodyPr/>
          <a:lstStyle>
            <a:lvl1pPr marL="0" indent="0">
              <a:spcBef>
                <a:spcPts val="0"/>
              </a:spcBef>
              <a:buNone/>
              <a:defRPr sz="1800" b="1">
                <a:solidFill>
                  <a:schemeClr val="bg1"/>
                </a:solidFill>
                <a:latin typeface="+mn-lt"/>
              </a:defRPr>
            </a:lvl1pPr>
          </a:lstStyle>
          <a:p>
            <a:pPr lvl="0"/>
            <a:r>
              <a:rPr lang="en-US"/>
              <a:t>Name</a:t>
            </a:r>
          </a:p>
        </p:txBody>
      </p:sp>
      <p:sp>
        <p:nvSpPr>
          <p:cNvPr id="36" name="Text Placeholder 7">
            <a:extLst>
              <a:ext uri="{FF2B5EF4-FFF2-40B4-BE49-F238E27FC236}">
                <a16:creationId xmlns:a16="http://schemas.microsoft.com/office/drawing/2014/main" id="{68BAC2CE-CD1D-A130-D9EE-B67F47F29F6D}"/>
              </a:ext>
            </a:extLst>
          </p:cNvPr>
          <p:cNvSpPr>
            <a:spLocks noGrp="1"/>
          </p:cNvSpPr>
          <p:nvPr>
            <p:ph type="body" sz="quarter" idx="25" hasCustomPrompt="1"/>
          </p:nvPr>
        </p:nvSpPr>
        <p:spPr>
          <a:xfrm>
            <a:off x="4556339" y="3787838"/>
            <a:ext cx="3155480"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37" name="Text Placeholder 2">
            <a:extLst>
              <a:ext uri="{FF2B5EF4-FFF2-40B4-BE49-F238E27FC236}">
                <a16:creationId xmlns:a16="http://schemas.microsoft.com/office/drawing/2014/main" id="{0D9D3286-5A10-F18A-6179-09C50BD70BE4}"/>
              </a:ext>
            </a:extLst>
          </p:cNvPr>
          <p:cNvSpPr>
            <a:spLocks noGrp="1"/>
          </p:cNvSpPr>
          <p:nvPr>
            <p:ph type="body" sz="quarter" idx="26" hasCustomPrompt="1"/>
          </p:nvPr>
        </p:nvSpPr>
        <p:spPr>
          <a:xfrm>
            <a:off x="8122734" y="4126486"/>
            <a:ext cx="3155480" cy="1738690"/>
          </a:xfrm>
          <a:prstGeom prst="rect">
            <a:avLst/>
          </a:prstGeom>
          <a:noFill/>
        </p:spPr>
        <p:txBody>
          <a:bodyPr lIns="0" tIns="36000" rIns="0" bIns="0">
            <a:normAutofit/>
          </a:bodyPr>
          <a:lstStyle>
            <a:lvl1pPr marL="171450" indent="-171450">
              <a:spcBef>
                <a:spcPts val="600"/>
              </a:spcBef>
              <a:spcAft>
                <a:spcPts val="0"/>
              </a:spcAft>
              <a:buFont typeface="Wingdings" pitchFamily="2" charset="2"/>
              <a:buChar char="§"/>
              <a:tabLst/>
              <a:defRPr sz="1400">
                <a:solidFill>
                  <a:schemeClr val="bg1"/>
                </a:solidFill>
              </a:defRPr>
            </a:lvl1pPr>
            <a:lvl2pPr marL="180000" indent="-180000">
              <a:spcBef>
                <a:spcPts val="600"/>
              </a:spcBef>
              <a:spcAft>
                <a:spcPts val="0"/>
              </a:spcAft>
              <a:buFont typeface="Wingdings" panose="05000000000000000000" pitchFamily="2" charset="2"/>
              <a:buChar char="§"/>
              <a:defRPr sz="1400">
                <a:solidFill>
                  <a:schemeClr val="bg1"/>
                </a:solidFill>
              </a:defRPr>
            </a:lvl2pPr>
            <a:lvl3pPr>
              <a:spcBef>
                <a:spcPts val="600"/>
              </a:spcBef>
              <a:spcAft>
                <a:spcPts val="0"/>
              </a:spcAft>
              <a:defRPr sz="14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400">
                <a:solidFill>
                  <a:schemeClr val="bg1"/>
                </a:solidFill>
              </a:defRPr>
            </a:lvl5pPr>
          </a:lstStyle>
          <a:p>
            <a:pPr lvl="0"/>
            <a:r>
              <a:rPr lang="en-GB"/>
              <a:t>Edit Master text styles</a:t>
            </a:r>
          </a:p>
          <a:p>
            <a:pPr lvl="2"/>
            <a:r>
              <a:rPr lang="en-GB"/>
              <a:t>Second level</a:t>
            </a:r>
          </a:p>
          <a:p>
            <a:pPr lvl="4"/>
            <a:r>
              <a:rPr lang="en-GB"/>
              <a:t>Third level</a:t>
            </a:r>
          </a:p>
        </p:txBody>
      </p:sp>
      <p:sp>
        <p:nvSpPr>
          <p:cNvPr id="38" name="Text Placeholder 7">
            <a:extLst>
              <a:ext uri="{FF2B5EF4-FFF2-40B4-BE49-F238E27FC236}">
                <a16:creationId xmlns:a16="http://schemas.microsoft.com/office/drawing/2014/main" id="{8246E0BB-E262-5DA9-3170-C7BBA767681B}"/>
              </a:ext>
            </a:extLst>
          </p:cNvPr>
          <p:cNvSpPr>
            <a:spLocks noGrp="1"/>
          </p:cNvSpPr>
          <p:nvPr>
            <p:ph type="body" sz="quarter" idx="27" hasCustomPrompt="1"/>
          </p:nvPr>
        </p:nvSpPr>
        <p:spPr>
          <a:xfrm>
            <a:off x="8132611" y="3428745"/>
            <a:ext cx="3155480" cy="277665"/>
          </a:xfrm>
        </p:spPr>
        <p:txBody>
          <a:bodyPr/>
          <a:lstStyle>
            <a:lvl1pPr marL="0" indent="0">
              <a:spcBef>
                <a:spcPts val="0"/>
              </a:spcBef>
              <a:buNone/>
              <a:defRPr sz="1800" b="1">
                <a:solidFill>
                  <a:schemeClr val="bg1"/>
                </a:solidFill>
                <a:latin typeface="+mn-lt"/>
              </a:defRPr>
            </a:lvl1pPr>
          </a:lstStyle>
          <a:p>
            <a:pPr lvl="0"/>
            <a:r>
              <a:rPr lang="en-US"/>
              <a:t>Name</a:t>
            </a:r>
          </a:p>
        </p:txBody>
      </p:sp>
      <p:sp>
        <p:nvSpPr>
          <p:cNvPr id="39" name="Text Placeholder 7">
            <a:extLst>
              <a:ext uri="{FF2B5EF4-FFF2-40B4-BE49-F238E27FC236}">
                <a16:creationId xmlns:a16="http://schemas.microsoft.com/office/drawing/2014/main" id="{7397CC10-157B-7400-99EB-174A72B28A02}"/>
              </a:ext>
            </a:extLst>
          </p:cNvPr>
          <p:cNvSpPr>
            <a:spLocks noGrp="1"/>
          </p:cNvSpPr>
          <p:nvPr>
            <p:ph type="body" sz="quarter" idx="28" hasCustomPrompt="1"/>
          </p:nvPr>
        </p:nvSpPr>
        <p:spPr>
          <a:xfrm>
            <a:off x="8132611" y="3787838"/>
            <a:ext cx="3155480"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4" name="Slide Number Placeholder 3">
            <a:extLst>
              <a:ext uri="{FF2B5EF4-FFF2-40B4-BE49-F238E27FC236}">
                <a16:creationId xmlns:a16="http://schemas.microsoft.com/office/drawing/2014/main" id="{776E73CB-C512-B261-0D6C-505D7FD34F0A}"/>
              </a:ext>
            </a:extLst>
          </p:cNvPr>
          <p:cNvSpPr>
            <a:spLocks noGrp="1"/>
          </p:cNvSpPr>
          <p:nvPr>
            <p:ph type="sldNum" sz="quarter" idx="29"/>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4182380252"/>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preserve="1">
  <p:cSld name="Three person bio 2">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8479" cy="553998"/>
          </a:xfrm>
          <a:prstGeom prst="rect">
            <a:avLst/>
          </a:prstGeom>
        </p:spPr>
        <p:txBody>
          <a:bodyPr vert="horz" wrap="square" lIns="0" tIns="0" rIns="0" bIns="0" rtlCol="0" anchor="t" anchorCtr="0">
            <a:spAutoFit/>
          </a:bodyPr>
          <a:lstStyle>
            <a:lvl1pPr>
              <a:defRPr/>
            </a:lvl1pPr>
          </a:lstStyle>
          <a:p>
            <a:r>
              <a:rPr lang="en-US"/>
              <a:t>Biography slide x 3</a:t>
            </a:r>
            <a:endParaRPr lang="en-GB"/>
          </a:p>
        </p:txBody>
      </p:sp>
      <p:grpSp>
        <p:nvGrpSpPr>
          <p:cNvPr id="2" name="Group 1">
            <a:extLst>
              <a:ext uri="{FF2B5EF4-FFF2-40B4-BE49-F238E27FC236}">
                <a16:creationId xmlns:a16="http://schemas.microsoft.com/office/drawing/2014/main" id="{725DF649-090C-9CF5-F0EF-456D11A3C4BD}"/>
              </a:ext>
            </a:extLst>
          </p:cNvPr>
          <p:cNvGrpSpPr/>
          <p:nvPr/>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9" name="Picture Placeholder 3">
            <a:extLst>
              <a:ext uri="{FF2B5EF4-FFF2-40B4-BE49-F238E27FC236}">
                <a16:creationId xmlns:a16="http://schemas.microsoft.com/office/drawing/2014/main" id="{B05CF81C-63CD-E60E-7B9B-9CB169C74B25}"/>
              </a:ext>
            </a:extLst>
          </p:cNvPr>
          <p:cNvSpPr>
            <a:spLocks noGrp="1"/>
          </p:cNvSpPr>
          <p:nvPr>
            <p:ph type="pic" sz="quarter" idx="15"/>
          </p:nvPr>
        </p:nvSpPr>
        <p:spPr>
          <a:xfrm>
            <a:off x="815975" y="1627632"/>
            <a:ext cx="1166191" cy="1174114"/>
          </a:xfrm>
          <a:prstGeom prst="rect">
            <a:avLst/>
          </a:prstGeom>
          <a:solidFill>
            <a:srgbClr val="E7E7E8"/>
          </a:solidFill>
        </p:spPr>
        <p:txBody>
          <a:bodyPr lIns="72000" tIns="72000" rIns="72000"/>
          <a:lstStyle>
            <a:lvl1pPr marL="0" indent="0">
              <a:buNone/>
              <a:defRPr sz="1600" b="1"/>
            </a:lvl1pPr>
          </a:lstStyle>
          <a:p>
            <a:r>
              <a:rPr lang="en-US"/>
              <a:t>Click icon to add picture</a:t>
            </a:r>
            <a:endParaRPr lang="en-GB"/>
          </a:p>
        </p:txBody>
      </p:sp>
      <p:sp>
        <p:nvSpPr>
          <p:cNvPr id="28" name="Text Placeholder 2">
            <a:extLst>
              <a:ext uri="{FF2B5EF4-FFF2-40B4-BE49-F238E27FC236}">
                <a16:creationId xmlns:a16="http://schemas.microsoft.com/office/drawing/2014/main" id="{5E3BF8A5-FE42-278F-9F13-235CF766E35C}"/>
              </a:ext>
            </a:extLst>
          </p:cNvPr>
          <p:cNvSpPr>
            <a:spLocks noGrp="1"/>
          </p:cNvSpPr>
          <p:nvPr>
            <p:ph type="body" sz="quarter" idx="10" hasCustomPrompt="1"/>
          </p:nvPr>
        </p:nvSpPr>
        <p:spPr>
          <a:xfrm>
            <a:off x="814559" y="3064254"/>
            <a:ext cx="3420892" cy="2876654"/>
          </a:xfrm>
          <a:prstGeom prst="rect">
            <a:avLst/>
          </a:prstGeom>
          <a:noFill/>
        </p:spPr>
        <p:txBody>
          <a:bodyPr lIns="0" tIns="36000" rIns="0" bIns="0">
            <a:normAutofit/>
          </a:bodyPr>
          <a:lstStyle>
            <a:lvl1pPr marL="171450" indent="-171450">
              <a:spcBef>
                <a:spcPts val="600"/>
              </a:spcBef>
              <a:spcAft>
                <a:spcPts val="0"/>
              </a:spcAft>
              <a:buFont typeface="Wingdings" pitchFamily="2" charset="2"/>
              <a:buChar char="§"/>
              <a:defRPr sz="14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400">
                <a:solidFill>
                  <a:schemeClr val="accent4"/>
                </a:solidFill>
              </a:defRPr>
            </a:lvl5pPr>
          </a:lstStyle>
          <a:p>
            <a:pPr lvl="0"/>
            <a:r>
              <a:rPr lang="en-GB"/>
              <a:t>Edit Master text styles</a:t>
            </a:r>
          </a:p>
          <a:p>
            <a:pPr lvl="2"/>
            <a:r>
              <a:rPr lang="en-GB"/>
              <a:t>Second level</a:t>
            </a:r>
          </a:p>
          <a:p>
            <a:pPr lvl="4"/>
            <a:r>
              <a:rPr lang="en-GB"/>
              <a:t>Third level</a:t>
            </a:r>
          </a:p>
        </p:txBody>
      </p:sp>
      <p:sp>
        <p:nvSpPr>
          <p:cNvPr id="29" name="Text Placeholder 7">
            <a:extLst>
              <a:ext uri="{FF2B5EF4-FFF2-40B4-BE49-F238E27FC236}">
                <a16:creationId xmlns:a16="http://schemas.microsoft.com/office/drawing/2014/main" id="{6E3FDF50-3867-D2F2-42BB-7EB6499D762C}"/>
              </a:ext>
            </a:extLst>
          </p:cNvPr>
          <p:cNvSpPr>
            <a:spLocks noGrp="1"/>
          </p:cNvSpPr>
          <p:nvPr>
            <p:ph type="body" sz="quarter" idx="19" hasCustomPrompt="1"/>
          </p:nvPr>
        </p:nvSpPr>
        <p:spPr>
          <a:xfrm>
            <a:off x="2076067" y="1813258"/>
            <a:ext cx="2159383" cy="306502"/>
          </a:xfrm>
        </p:spPr>
        <p:txBody>
          <a:bodyPr/>
          <a:lstStyle>
            <a:lvl1pPr marL="0" indent="0">
              <a:spcBef>
                <a:spcPts val="0"/>
              </a:spcBef>
              <a:buNone/>
              <a:defRPr sz="1400" b="1">
                <a:solidFill>
                  <a:schemeClr val="tx2"/>
                </a:solidFill>
                <a:latin typeface="+mn-lt"/>
              </a:defRPr>
            </a:lvl1pPr>
          </a:lstStyle>
          <a:p>
            <a:pPr lvl="0"/>
            <a:r>
              <a:rPr lang="en-US"/>
              <a:t>Name</a:t>
            </a:r>
          </a:p>
        </p:txBody>
      </p:sp>
      <p:sp>
        <p:nvSpPr>
          <p:cNvPr id="30" name="Text Placeholder 7">
            <a:extLst>
              <a:ext uri="{FF2B5EF4-FFF2-40B4-BE49-F238E27FC236}">
                <a16:creationId xmlns:a16="http://schemas.microsoft.com/office/drawing/2014/main" id="{29D27961-1506-B796-C17C-C0927BF8AAB4}"/>
              </a:ext>
            </a:extLst>
          </p:cNvPr>
          <p:cNvSpPr>
            <a:spLocks noGrp="1"/>
          </p:cNvSpPr>
          <p:nvPr>
            <p:ph type="body" sz="quarter" idx="22" hasCustomPrompt="1"/>
          </p:nvPr>
        </p:nvSpPr>
        <p:spPr>
          <a:xfrm>
            <a:off x="2076067" y="2399081"/>
            <a:ext cx="2159383" cy="306502"/>
          </a:xfrm>
        </p:spPr>
        <p:txBody>
          <a:bodyPr/>
          <a:lstStyle>
            <a:lvl1pPr marL="0" indent="0">
              <a:spcBef>
                <a:spcPts val="0"/>
              </a:spcBef>
              <a:buNone/>
              <a:defRPr sz="1400" b="0">
                <a:solidFill>
                  <a:schemeClr val="tx1"/>
                </a:solidFill>
                <a:latin typeface="+mn-lt"/>
              </a:defRPr>
            </a:lvl1pPr>
          </a:lstStyle>
          <a:p>
            <a:pPr lvl="0"/>
            <a:r>
              <a:rPr lang="en-US"/>
              <a:t>Title</a:t>
            </a:r>
          </a:p>
        </p:txBody>
      </p:sp>
      <p:sp>
        <p:nvSpPr>
          <p:cNvPr id="3" name="Picture Placeholder 3">
            <a:extLst>
              <a:ext uri="{FF2B5EF4-FFF2-40B4-BE49-F238E27FC236}">
                <a16:creationId xmlns:a16="http://schemas.microsoft.com/office/drawing/2014/main" id="{392D5268-2F0A-D215-A7BB-EFB100CF96D2}"/>
              </a:ext>
            </a:extLst>
          </p:cNvPr>
          <p:cNvSpPr>
            <a:spLocks noGrp="1"/>
          </p:cNvSpPr>
          <p:nvPr>
            <p:ph type="pic" sz="quarter" idx="23"/>
          </p:nvPr>
        </p:nvSpPr>
        <p:spPr>
          <a:xfrm>
            <a:off x="4423561" y="1627632"/>
            <a:ext cx="1166191" cy="1174114"/>
          </a:xfrm>
          <a:prstGeom prst="rect">
            <a:avLst/>
          </a:prstGeom>
          <a:solidFill>
            <a:srgbClr val="E7E7E8"/>
          </a:solidFill>
        </p:spPr>
        <p:txBody>
          <a:bodyPr lIns="72000" tIns="72000" rIns="72000"/>
          <a:lstStyle>
            <a:lvl1pPr marL="0" indent="0">
              <a:buNone/>
              <a:defRPr sz="1600" b="1"/>
            </a:lvl1pPr>
          </a:lstStyle>
          <a:p>
            <a:r>
              <a:rPr lang="en-US"/>
              <a:t>Click icon to add picture</a:t>
            </a:r>
            <a:endParaRPr lang="en-GB"/>
          </a:p>
        </p:txBody>
      </p:sp>
      <p:sp>
        <p:nvSpPr>
          <p:cNvPr id="7" name="Text Placeholder 2">
            <a:extLst>
              <a:ext uri="{FF2B5EF4-FFF2-40B4-BE49-F238E27FC236}">
                <a16:creationId xmlns:a16="http://schemas.microsoft.com/office/drawing/2014/main" id="{4981AF6E-5575-586C-7E95-F8487F134162}"/>
              </a:ext>
            </a:extLst>
          </p:cNvPr>
          <p:cNvSpPr>
            <a:spLocks noGrp="1"/>
          </p:cNvSpPr>
          <p:nvPr>
            <p:ph type="body" sz="quarter" idx="24" hasCustomPrompt="1"/>
          </p:nvPr>
        </p:nvSpPr>
        <p:spPr>
          <a:xfrm>
            <a:off x="4422145" y="3062477"/>
            <a:ext cx="3420892" cy="2876654"/>
          </a:xfrm>
          <a:prstGeom prst="rect">
            <a:avLst/>
          </a:prstGeom>
          <a:noFill/>
        </p:spPr>
        <p:txBody>
          <a:bodyPr lIns="0" tIns="36000" rIns="0" bIns="0">
            <a:normAutofit/>
          </a:bodyPr>
          <a:lstStyle>
            <a:lvl1pPr marL="171450" indent="-171450">
              <a:spcBef>
                <a:spcPts val="600"/>
              </a:spcBef>
              <a:spcAft>
                <a:spcPts val="0"/>
              </a:spcAft>
              <a:buFont typeface="Wingdings" pitchFamily="2" charset="2"/>
              <a:buChar char="§"/>
              <a:defRPr sz="14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400">
                <a:solidFill>
                  <a:schemeClr val="accent4"/>
                </a:solidFill>
              </a:defRPr>
            </a:lvl5pPr>
          </a:lstStyle>
          <a:p>
            <a:pPr lvl="0"/>
            <a:r>
              <a:rPr lang="en-GB"/>
              <a:t>Edit Master text styles</a:t>
            </a:r>
          </a:p>
          <a:p>
            <a:pPr lvl="2"/>
            <a:r>
              <a:rPr lang="en-GB"/>
              <a:t>Second level</a:t>
            </a:r>
          </a:p>
          <a:p>
            <a:pPr lvl="4"/>
            <a:r>
              <a:rPr lang="en-GB"/>
              <a:t>Third level</a:t>
            </a:r>
          </a:p>
        </p:txBody>
      </p:sp>
      <p:sp>
        <p:nvSpPr>
          <p:cNvPr id="8" name="Text Placeholder 7">
            <a:extLst>
              <a:ext uri="{FF2B5EF4-FFF2-40B4-BE49-F238E27FC236}">
                <a16:creationId xmlns:a16="http://schemas.microsoft.com/office/drawing/2014/main" id="{CBC4B6E6-8772-3B70-144A-EACD64C7AED5}"/>
              </a:ext>
            </a:extLst>
          </p:cNvPr>
          <p:cNvSpPr>
            <a:spLocks noGrp="1"/>
          </p:cNvSpPr>
          <p:nvPr>
            <p:ph type="body" sz="quarter" idx="25" hasCustomPrompt="1"/>
          </p:nvPr>
        </p:nvSpPr>
        <p:spPr>
          <a:xfrm>
            <a:off x="5683653" y="1811481"/>
            <a:ext cx="2159383" cy="306502"/>
          </a:xfrm>
        </p:spPr>
        <p:txBody>
          <a:bodyPr/>
          <a:lstStyle>
            <a:lvl1pPr marL="0" indent="0">
              <a:spcBef>
                <a:spcPts val="0"/>
              </a:spcBef>
              <a:buNone/>
              <a:defRPr sz="1400" b="1">
                <a:solidFill>
                  <a:schemeClr val="tx2"/>
                </a:solidFill>
                <a:latin typeface="+mn-lt"/>
              </a:defRPr>
            </a:lvl1pPr>
          </a:lstStyle>
          <a:p>
            <a:pPr lvl="0"/>
            <a:r>
              <a:rPr lang="en-US"/>
              <a:t>Name</a:t>
            </a:r>
          </a:p>
        </p:txBody>
      </p:sp>
      <p:sp>
        <p:nvSpPr>
          <p:cNvPr id="11" name="Text Placeholder 7">
            <a:extLst>
              <a:ext uri="{FF2B5EF4-FFF2-40B4-BE49-F238E27FC236}">
                <a16:creationId xmlns:a16="http://schemas.microsoft.com/office/drawing/2014/main" id="{66407540-F988-3611-ED4D-366C82FFE6C2}"/>
              </a:ext>
            </a:extLst>
          </p:cNvPr>
          <p:cNvSpPr>
            <a:spLocks noGrp="1"/>
          </p:cNvSpPr>
          <p:nvPr>
            <p:ph type="body" sz="quarter" idx="26" hasCustomPrompt="1"/>
          </p:nvPr>
        </p:nvSpPr>
        <p:spPr>
          <a:xfrm>
            <a:off x="5683653" y="2397304"/>
            <a:ext cx="2159383" cy="306502"/>
          </a:xfrm>
        </p:spPr>
        <p:txBody>
          <a:bodyPr/>
          <a:lstStyle>
            <a:lvl1pPr marL="0" indent="0">
              <a:spcBef>
                <a:spcPts val="0"/>
              </a:spcBef>
              <a:buNone/>
              <a:defRPr sz="1400" b="0">
                <a:solidFill>
                  <a:schemeClr val="tx1"/>
                </a:solidFill>
                <a:latin typeface="+mn-lt"/>
              </a:defRPr>
            </a:lvl1pPr>
          </a:lstStyle>
          <a:p>
            <a:pPr lvl="0"/>
            <a:r>
              <a:rPr lang="en-US"/>
              <a:t>Title</a:t>
            </a:r>
          </a:p>
        </p:txBody>
      </p:sp>
      <p:sp>
        <p:nvSpPr>
          <p:cNvPr id="13" name="Picture Placeholder 3">
            <a:extLst>
              <a:ext uri="{FF2B5EF4-FFF2-40B4-BE49-F238E27FC236}">
                <a16:creationId xmlns:a16="http://schemas.microsoft.com/office/drawing/2014/main" id="{FAA941C1-6898-D7AB-B44C-9E08BC0C5C15}"/>
              </a:ext>
            </a:extLst>
          </p:cNvPr>
          <p:cNvSpPr>
            <a:spLocks noGrp="1"/>
          </p:cNvSpPr>
          <p:nvPr>
            <p:ph type="pic" sz="quarter" idx="27"/>
          </p:nvPr>
        </p:nvSpPr>
        <p:spPr>
          <a:xfrm>
            <a:off x="8015288" y="1627632"/>
            <a:ext cx="1166191" cy="1174114"/>
          </a:xfrm>
          <a:prstGeom prst="rect">
            <a:avLst/>
          </a:prstGeom>
          <a:solidFill>
            <a:srgbClr val="E7E7E8"/>
          </a:solidFill>
        </p:spPr>
        <p:txBody>
          <a:bodyPr lIns="72000" tIns="72000" rIns="72000"/>
          <a:lstStyle>
            <a:lvl1pPr marL="0" indent="0">
              <a:buNone/>
              <a:defRPr sz="1600" b="1"/>
            </a:lvl1pPr>
          </a:lstStyle>
          <a:p>
            <a:r>
              <a:rPr lang="en-US"/>
              <a:t>Click icon to add picture</a:t>
            </a:r>
            <a:endParaRPr lang="en-GB"/>
          </a:p>
        </p:txBody>
      </p:sp>
      <p:sp>
        <p:nvSpPr>
          <p:cNvPr id="14" name="Text Placeholder 2">
            <a:extLst>
              <a:ext uri="{FF2B5EF4-FFF2-40B4-BE49-F238E27FC236}">
                <a16:creationId xmlns:a16="http://schemas.microsoft.com/office/drawing/2014/main" id="{73E4BC0C-7F57-E414-4597-F740BB073E26}"/>
              </a:ext>
            </a:extLst>
          </p:cNvPr>
          <p:cNvSpPr>
            <a:spLocks noGrp="1"/>
          </p:cNvSpPr>
          <p:nvPr>
            <p:ph type="body" sz="quarter" idx="28" hasCustomPrompt="1"/>
          </p:nvPr>
        </p:nvSpPr>
        <p:spPr>
          <a:xfrm>
            <a:off x="8013872" y="3066946"/>
            <a:ext cx="3420892" cy="2876654"/>
          </a:xfrm>
          <a:prstGeom prst="rect">
            <a:avLst/>
          </a:prstGeom>
          <a:noFill/>
        </p:spPr>
        <p:txBody>
          <a:bodyPr lIns="0" tIns="36000" rIns="0" bIns="0">
            <a:normAutofit/>
          </a:bodyPr>
          <a:lstStyle>
            <a:lvl1pPr marL="171450" indent="-171450">
              <a:spcBef>
                <a:spcPts val="600"/>
              </a:spcBef>
              <a:spcAft>
                <a:spcPts val="0"/>
              </a:spcAft>
              <a:buFont typeface="Wingdings" pitchFamily="2" charset="2"/>
              <a:buChar char="§"/>
              <a:defRPr sz="14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400">
                <a:solidFill>
                  <a:schemeClr val="accent4"/>
                </a:solidFill>
              </a:defRPr>
            </a:lvl5pPr>
          </a:lstStyle>
          <a:p>
            <a:pPr lvl="0"/>
            <a:r>
              <a:rPr lang="en-GB"/>
              <a:t>Edit Master text styles</a:t>
            </a:r>
          </a:p>
          <a:p>
            <a:pPr lvl="2"/>
            <a:r>
              <a:rPr lang="en-GB"/>
              <a:t>Second level</a:t>
            </a:r>
          </a:p>
          <a:p>
            <a:pPr lvl="4"/>
            <a:r>
              <a:rPr lang="en-GB"/>
              <a:t>Third level</a:t>
            </a:r>
          </a:p>
        </p:txBody>
      </p:sp>
      <p:sp>
        <p:nvSpPr>
          <p:cNvPr id="22" name="Text Placeholder 7">
            <a:extLst>
              <a:ext uri="{FF2B5EF4-FFF2-40B4-BE49-F238E27FC236}">
                <a16:creationId xmlns:a16="http://schemas.microsoft.com/office/drawing/2014/main" id="{E0F91699-5314-781C-1820-506BD09E9523}"/>
              </a:ext>
            </a:extLst>
          </p:cNvPr>
          <p:cNvSpPr>
            <a:spLocks noGrp="1"/>
          </p:cNvSpPr>
          <p:nvPr>
            <p:ph type="body" sz="quarter" idx="29" hasCustomPrompt="1"/>
          </p:nvPr>
        </p:nvSpPr>
        <p:spPr>
          <a:xfrm>
            <a:off x="9275380" y="1815950"/>
            <a:ext cx="2159383" cy="306502"/>
          </a:xfrm>
        </p:spPr>
        <p:txBody>
          <a:bodyPr/>
          <a:lstStyle>
            <a:lvl1pPr marL="0" indent="0">
              <a:spcBef>
                <a:spcPts val="0"/>
              </a:spcBef>
              <a:buNone/>
              <a:defRPr sz="1400" b="1">
                <a:solidFill>
                  <a:schemeClr val="tx2"/>
                </a:solidFill>
                <a:latin typeface="+mn-lt"/>
              </a:defRPr>
            </a:lvl1pPr>
          </a:lstStyle>
          <a:p>
            <a:pPr lvl="0"/>
            <a:r>
              <a:rPr lang="en-US"/>
              <a:t>Name</a:t>
            </a:r>
          </a:p>
        </p:txBody>
      </p:sp>
      <p:sp>
        <p:nvSpPr>
          <p:cNvPr id="23" name="Text Placeholder 7">
            <a:extLst>
              <a:ext uri="{FF2B5EF4-FFF2-40B4-BE49-F238E27FC236}">
                <a16:creationId xmlns:a16="http://schemas.microsoft.com/office/drawing/2014/main" id="{5BB83E18-A80F-18CF-AD01-1CB0415B3763}"/>
              </a:ext>
            </a:extLst>
          </p:cNvPr>
          <p:cNvSpPr>
            <a:spLocks noGrp="1"/>
          </p:cNvSpPr>
          <p:nvPr>
            <p:ph type="body" sz="quarter" idx="30" hasCustomPrompt="1"/>
          </p:nvPr>
        </p:nvSpPr>
        <p:spPr>
          <a:xfrm>
            <a:off x="9275380" y="2401773"/>
            <a:ext cx="2159383" cy="306502"/>
          </a:xfrm>
        </p:spPr>
        <p:txBody>
          <a:bodyPr/>
          <a:lstStyle>
            <a:lvl1pPr marL="0" indent="0">
              <a:spcBef>
                <a:spcPts val="0"/>
              </a:spcBef>
              <a:buNone/>
              <a:defRPr sz="1400" b="0">
                <a:solidFill>
                  <a:schemeClr val="tx1"/>
                </a:solidFill>
                <a:latin typeface="+mn-lt"/>
              </a:defRPr>
            </a:lvl1pPr>
          </a:lstStyle>
          <a:p>
            <a:pPr lvl="0"/>
            <a:r>
              <a:rPr lang="en-US"/>
              <a:t>Title</a:t>
            </a:r>
          </a:p>
        </p:txBody>
      </p:sp>
      <p:sp>
        <p:nvSpPr>
          <p:cNvPr id="5" name="Slide Number Placeholder 4">
            <a:extLst>
              <a:ext uri="{FF2B5EF4-FFF2-40B4-BE49-F238E27FC236}">
                <a16:creationId xmlns:a16="http://schemas.microsoft.com/office/drawing/2014/main" id="{D09F400B-57B7-CC50-F6B4-702B31B8576B}"/>
              </a:ext>
            </a:extLst>
          </p:cNvPr>
          <p:cNvSpPr>
            <a:spLocks noGrp="1"/>
          </p:cNvSpPr>
          <p:nvPr>
            <p:ph type="sldNum" sz="quarter" idx="31"/>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1359131319"/>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preserve="1">
  <p:cSld name="Four person bio 1">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5" cy="553998"/>
          </a:xfrm>
          <a:prstGeom prst="rect">
            <a:avLst/>
          </a:prstGeom>
        </p:spPr>
        <p:txBody>
          <a:bodyPr vert="horz" wrap="square" lIns="0" tIns="0" rIns="0" bIns="0" rtlCol="0" anchor="t" anchorCtr="0">
            <a:spAutoFit/>
          </a:bodyPr>
          <a:lstStyle>
            <a:lvl1pPr>
              <a:defRPr/>
            </a:lvl1pPr>
          </a:lstStyle>
          <a:p>
            <a:r>
              <a:rPr lang="en-US"/>
              <a:t>Biography slide x 4</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15975" y="1628775"/>
            <a:ext cx="1677987" cy="1677987"/>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sp>
        <p:nvSpPr>
          <p:cNvPr id="5" name="Picture Placeholder 3">
            <a:extLst>
              <a:ext uri="{FF2B5EF4-FFF2-40B4-BE49-F238E27FC236}">
                <a16:creationId xmlns:a16="http://schemas.microsoft.com/office/drawing/2014/main" id="{A68D6F94-9FF5-701A-F43C-D4B8251B5F3B}"/>
              </a:ext>
            </a:extLst>
          </p:cNvPr>
          <p:cNvSpPr>
            <a:spLocks noGrp="1"/>
          </p:cNvSpPr>
          <p:nvPr>
            <p:ph type="pic" sz="quarter" idx="23"/>
          </p:nvPr>
        </p:nvSpPr>
        <p:spPr>
          <a:xfrm>
            <a:off x="3515275" y="1628775"/>
            <a:ext cx="1677987" cy="1677987"/>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sp>
        <p:nvSpPr>
          <p:cNvPr id="19" name="Picture Placeholder 3">
            <a:extLst>
              <a:ext uri="{FF2B5EF4-FFF2-40B4-BE49-F238E27FC236}">
                <a16:creationId xmlns:a16="http://schemas.microsoft.com/office/drawing/2014/main" id="{023FC1AB-C717-1F2C-48FF-2C10985E2D1F}"/>
              </a:ext>
            </a:extLst>
          </p:cNvPr>
          <p:cNvSpPr>
            <a:spLocks noGrp="1"/>
          </p:cNvSpPr>
          <p:nvPr>
            <p:ph type="pic" sz="quarter" idx="27"/>
          </p:nvPr>
        </p:nvSpPr>
        <p:spPr>
          <a:xfrm>
            <a:off x="6227660" y="1628775"/>
            <a:ext cx="1677987" cy="1677987"/>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sp>
        <p:nvSpPr>
          <p:cNvPr id="26" name="Picture Placeholder 3">
            <a:extLst>
              <a:ext uri="{FF2B5EF4-FFF2-40B4-BE49-F238E27FC236}">
                <a16:creationId xmlns:a16="http://schemas.microsoft.com/office/drawing/2014/main" id="{0D01A2CA-AF63-E65B-997D-F01838956F4E}"/>
              </a:ext>
            </a:extLst>
          </p:cNvPr>
          <p:cNvSpPr>
            <a:spLocks noGrp="1"/>
          </p:cNvSpPr>
          <p:nvPr>
            <p:ph type="pic" sz="quarter" idx="31"/>
          </p:nvPr>
        </p:nvSpPr>
        <p:spPr>
          <a:xfrm>
            <a:off x="8916605" y="1628775"/>
            <a:ext cx="1677987" cy="1677987"/>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grpSp>
        <p:nvGrpSpPr>
          <p:cNvPr id="2" name="Group 1">
            <a:extLst>
              <a:ext uri="{FF2B5EF4-FFF2-40B4-BE49-F238E27FC236}">
                <a16:creationId xmlns:a16="http://schemas.microsoft.com/office/drawing/2014/main" id="{7828977C-FF52-8352-03C4-2C4E91DB5112}"/>
              </a:ext>
            </a:extLst>
          </p:cNvPr>
          <p:cNvGrpSpPr/>
          <p:nvPr/>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1A30FD47-331E-E241-8B2E-B37D09C8D06B}"/>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DA3D5DEB-680F-CAD7-7360-52A37EFB5EEE}"/>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248E06E0-F516-06A9-EFD3-6DEF12A0D57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A36CCF28-5CF6-ABF1-DDCD-030EF9A9145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D583301F-29DD-E053-1024-F884A0C0BCB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C2FA7571-9E09-EF28-9B22-99A8D2A0F9F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FC047B20-2EBF-00DE-8359-489D76DF9E1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50" name="Rectangle 49">
            <a:extLst>
              <a:ext uri="{FF2B5EF4-FFF2-40B4-BE49-F238E27FC236}">
                <a16:creationId xmlns:a16="http://schemas.microsoft.com/office/drawing/2014/main" id="{FDC7185C-D49C-9FAF-4143-486318EC394B}"/>
              </a:ext>
            </a:extLst>
          </p:cNvPr>
          <p:cNvSpPr/>
          <p:nvPr/>
        </p:nvSpPr>
        <p:spPr>
          <a:xfrm>
            <a:off x="814558" y="3306762"/>
            <a:ext cx="2530657" cy="270138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51" name="Rectangle 50">
            <a:extLst>
              <a:ext uri="{FF2B5EF4-FFF2-40B4-BE49-F238E27FC236}">
                <a16:creationId xmlns:a16="http://schemas.microsoft.com/office/drawing/2014/main" id="{8AB4B76D-2F51-3EE1-CF98-3CC9BBBA7745}"/>
              </a:ext>
            </a:extLst>
          </p:cNvPr>
          <p:cNvSpPr/>
          <p:nvPr/>
        </p:nvSpPr>
        <p:spPr>
          <a:xfrm>
            <a:off x="3508678" y="3306762"/>
            <a:ext cx="2530657" cy="2701387"/>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52" name="Rectangle 51">
            <a:extLst>
              <a:ext uri="{FF2B5EF4-FFF2-40B4-BE49-F238E27FC236}">
                <a16:creationId xmlns:a16="http://schemas.microsoft.com/office/drawing/2014/main" id="{243E2EDB-A6F7-5810-7A31-FEC131AA5B00}"/>
              </a:ext>
            </a:extLst>
          </p:cNvPr>
          <p:cNvSpPr/>
          <p:nvPr/>
        </p:nvSpPr>
        <p:spPr>
          <a:xfrm>
            <a:off x="6226340" y="3306762"/>
            <a:ext cx="2530657" cy="2701387"/>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53" name="Rectangle 52">
            <a:extLst>
              <a:ext uri="{FF2B5EF4-FFF2-40B4-BE49-F238E27FC236}">
                <a16:creationId xmlns:a16="http://schemas.microsoft.com/office/drawing/2014/main" id="{B3FE3356-8C64-5923-078A-9E74A197B89A}"/>
              </a:ext>
            </a:extLst>
          </p:cNvPr>
          <p:cNvSpPr/>
          <p:nvPr/>
        </p:nvSpPr>
        <p:spPr>
          <a:xfrm>
            <a:off x="8917626" y="3306762"/>
            <a:ext cx="2530657" cy="2701387"/>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54" name="Text Placeholder 2">
            <a:extLst>
              <a:ext uri="{FF2B5EF4-FFF2-40B4-BE49-F238E27FC236}">
                <a16:creationId xmlns:a16="http://schemas.microsoft.com/office/drawing/2014/main" id="{61894215-E5DD-AE02-6696-11E3FFAEDA78}"/>
              </a:ext>
            </a:extLst>
          </p:cNvPr>
          <p:cNvSpPr>
            <a:spLocks noGrp="1"/>
          </p:cNvSpPr>
          <p:nvPr>
            <p:ph type="body" sz="quarter" idx="10" hasCustomPrompt="1"/>
          </p:nvPr>
        </p:nvSpPr>
        <p:spPr>
          <a:xfrm>
            <a:off x="937512" y="4294909"/>
            <a:ext cx="2319858" cy="1541940"/>
          </a:xfrm>
          <a:prstGeom prst="rect">
            <a:avLst/>
          </a:prstGeom>
          <a:noFill/>
        </p:spPr>
        <p:txBody>
          <a:bodyPr lIns="0" tIns="36000" rIns="0" bIns="0">
            <a:normAutofit/>
          </a:bodyPr>
          <a:lstStyle>
            <a:lvl1pPr marL="171450" indent="-171450">
              <a:spcBef>
                <a:spcPts val="600"/>
              </a:spcBef>
              <a:spcAft>
                <a:spcPts val="0"/>
              </a:spcAft>
              <a:buFont typeface="Wingdings" pitchFamily="2" charset="2"/>
              <a:buChar char="§"/>
              <a:defRPr sz="14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400">
                <a:solidFill>
                  <a:schemeClr val="bg1"/>
                </a:solidFill>
              </a:defRPr>
            </a:lvl3pPr>
            <a:lvl4pPr>
              <a:spcBef>
                <a:spcPts val="600"/>
              </a:spcBef>
              <a:spcAft>
                <a:spcPts val="0"/>
              </a:spcAft>
              <a:buClrTx/>
              <a:defRPr sz="1400">
                <a:solidFill>
                  <a:schemeClr val="bg1"/>
                </a:solidFill>
              </a:defRPr>
            </a:lvl4pPr>
            <a:lvl5pPr>
              <a:spcBef>
                <a:spcPts val="600"/>
              </a:spcBef>
              <a:spcAft>
                <a:spcPts val="0"/>
              </a:spcAft>
              <a:buClrTx/>
              <a:defRPr sz="1400">
                <a:solidFill>
                  <a:schemeClr val="bg1"/>
                </a:solidFill>
              </a:defRPr>
            </a:lvl5pPr>
          </a:lstStyle>
          <a:p>
            <a:pPr lvl="0"/>
            <a:r>
              <a:rPr lang="en-GB"/>
              <a:t>Edit Master text styles</a:t>
            </a:r>
          </a:p>
          <a:p>
            <a:pPr lvl="2"/>
            <a:r>
              <a:rPr lang="en-GB"/>
              <a:t>Second level</a:t>
            </a:r>
          </a:p>
          <a:p>
            <a:pPr lvl="3"/>
            <a:r>
              <a:rPr lang="en-GB"/>
              <a:t>Third level</a:t>
            </a:r>
          </a:p>
        </p:txBody>
      </p:sp>
      <p:sp>
        <p:nvSpPr>
          <p:cNvPr id="55" name="Text Placeholder 7">
            <a:extLst>
              <a:ext uri="{FF2B5EF4-FFF2-40B4-BE49-F238E27FC236}">
                <a16:creationId xmlns:a16="http://schemas.microsoft.com/office/drawing/2014/main" id="{AC362FC8-C232-87A4-AD27-62A5A899A8D5}"/>
              </a:ext>
            </a:extLst>
          </p:cNvPr>
          <p:cNvSpPr>
            <a:spLocks noGrp="1"/>
          </p:cNvSpPr>
          <p:nvPr>
            <p:ph type="body" sz="quarter" idx="19" hasCustomPrompt="1"/>
          </p:nvPr>
        </p:nvSpPr>
        <p:spPr>
          <a:xfrm>
            <a:off x="937512" y="3438903"/>
            <a:ext cx="2319858" cy="356616"/>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56" name="Text Placeholder 7">
            <a:extLst>
              <a:ext uri="{FF2B5EF4-FFF2-40B4-BE49-F238E27FC236}">
                <a16:creationId xmlns:a16="http://schemas.microsoft.com/office/drawing/2014/main" id="{2B2F03B7-8F82-F49F-74DB-103B9928CDFC}"/>
              </a:ext>
            </a:extLst>
          </p:cNvPr>
          <p:cNvSpPr>
            <a:spLocks noGrp="1"/>
          </p:cNvSpPr>
          <p:nvPr>
            <p:ph type="body" sz="quarter" idx="22" hasCustomPrompt="1"/>
          </p:nvPr>
        </p:nvSpPr>
        <p:spPr>
          <a:xfrm>
            <a:off x="937512" y="3851564"/>
            <a:ext cx="2319858" cy="356616"/>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57" name="Text Placeholder 2">
            <a:extLst>
              <a:ext uri="{FF2B5EF4-FFF2-40B4-BE49-F238E27FC236}">
                <a16:creationId xmlns:a16="http://schemas.microsoft.com/office/drawing/2014/main" id="{16FF92B3-078A-DFC5-22E3-852DC5755334}"/>
              </a:ext>
            </a:extLst>
          </p:cNvPr>
          <p:cNvSpPr>
            <a:spLocks noGrp="1"/>
          </p:cNvSpPr>
          <p:nvPr>
            <p:ph type="body" sz="quarter" idx="24" hasCustomPrompt="1"/>
          </p:nvPr>
        </p:nvSpPr>
        <p:spPr>
          <a:xfrm>
            <a:off x="3633837" y="4284751"/>
            <a:ext cx="2319858" cy="1541940"/>
          </a:xfrm>
          <a:prstGeom prst="rect">
            <a:avLst/>
          </a:prstGeom>
          <a:noFill/>
        </p:spPr>
        <p:txBody>
          <a:bodyPr lIns="0" tIns="36000" rIns="0" bIns="0">
            <a:normAutofit/>
          </a:bodyPr>
          <a:lstStyle>
            <a:lvl1pPr marL="171450" indent="-171450">
              <a:spcBef>
                <a:spcPts val="600"/>
              </a:spcBef>
              <a:spcAft>
                <a:spcPts val="0"/>
              </a:spcAft>
              <a:buFont typeface="Wingdings" pitchFamily="2" charset="2"/>
              <a:buChar char="§"/>
              <a:defRPr sz="14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400">
                <a:solidFill>
                  <a:schemeClr val="bg1"/>
                </a:solidFill>
              </a:defRPr>
            </a:lvl3pPr>
            <a:lvl4pPr>
              <a:spcBef>
                <a:spcPts val="600"/>
              </a:spcBef>
              <a:spcAft>
                <a:spcPts val="0"/>
              </a:spcAft>
              <a:buClrTx/>
              <a:defRPr sz="1400">
                <a:solidFill>
                  <a:schemeClr val="bg1"/>
                </a:solidFill>
              </a:defRPr>
            </a:lvl4pPr>
            <a:lvl5pPr>
              <a:spcBef>
                <a:spcPts val="600"/>
              </a:spcBef>
              <a:spcAft>
                <a:spcPts val="0"/>
              </a:spcAft>
              <a:buClrTx/>
              <a:defRPr sz="1400">
                <a:solidFill>
                  <a:schemeClr val="bg1"/>
                </a:solidFill>
              </a:defRPr>
            </a:lvl5pPr>
          </a:lstStyle>
          <a:p>
            <a:pPr lvl="0"/>
            <a:r>
              <a:rPr lang="en-GB"/>
              <a:t>Edit Master text styles</a:t>
            </a:r>
          </a:p>
          <a:p>
            <a:pPr lvl="2"/>
            <a:r>
              <a:rPr lang="en-GB"/>
              <a:t>Second level</a:t>
            </a:r>
          </a:p>
          <a:p>
            <a:pPr lvl="3"/>
            <a:r>
              <a:rPr lang="en-GB"/>
              <a:t>Third level</a:t>
            </a:r>
          </a:p>
        </p:txBody>
      </p:sp>
      <p:sp>
        <p:nvSpPr>
          <p:cNvPr id="58" name="Text Placeholder 7">
            <a:extLst>
              <a:ext uri="{FF2B5EF4-FFF2-40B4-BE49-F238E27FC236}">
                <a16:creationId xmlns:a16="http://schemas.microsoft.com/office/drawing/2014/main" id="{6E45A676-5420-25DC-E8F7-4FF9613FEBC6}"/>
              </a:ext>
            </a:extLst>
          </p:cNvPr>
          <p:cNvSpPr>
            <a:spLocks noGrp="1"/>
          </p:cNvSpPr>
          <p:nvPr>
            <p:ph type="body" sz="quarter" idx="25" hasCustomPrompt="1"/>
          </p:nvPr>
        </p:nvSpPr>
        <p:spPr>
          <a:xfrm>
            <a:off x="3633837" y="3428745"/>
            <a:ext cx="2319858" cy="356616"/>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59" name="Text Placeholder 7">
            <a:extLst>
              <a:ext uri="{FF2B5EF4-FFF2-40B4-BE49-F238E27FC236}">
                <a16:creationId xmlns:a16="http://schemas.microsoft.com/office/drawing/2014/main" id="{DF8E11E5-A96E-E52E-04DF-CE1454826FBE}"/>
              </a:ext>
            </a:extLst>
          </p:cNvPr>
          <p:cNvSpPr>
            <a:spLocks noGrp="1"/>
          </p:cNvSpPr>
          <p:nvPr>
            <p:ph type="body" sz="quarter" idx="26" hasCustomPrompt="1"/>
          </p:nvPr>
        </p:nvSpPr>
        <p:spPr>
          <a:xfrm>
            <a:off x="3633837" y="3851564"/>
            <a:ext cx="2319858" cy="356616"/>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60" name="Text Placeholder 2">
            <a:extLst>
              <a:ext uri="{FF2B5EF4-FFF2-40B4-BE49-F238E27FC236}">
                <a16:creationId xmlns:a16="http://schemas.microsoft.com/office/drawing/2014/main" id="{B9DBF00E-FEB2-A4AD-AC59-AAEBA88AFA27}"/>
              </a:ext>
            </a:extLst>
          </p:cNvPr>
          <p:cNvSpPr>
            <a:spLocks noGrp="1"/>
          </p:cNvSpPr>
          <p:nvPr>
            <p:ph type="body" sz="quarter" idx="28" hasCustomPrompt="1"/>
          </p:nvPr>
        </p:nvSpPr>
        <p:spPr>
          <a:xfrm>
            <a:off x="6346222" y="4294909"/>
            <a:ext cx="2319858" cy="1541940"/>
          </a:xfrm>
          <a:prstGeom prst="rect">
            <a:avLst/>
          </a:prstGeom>
          <a:noFill/>
        </p:spPr>
        <p:txBody>
          <a:bodyPr lIns="0" tIns="36000" rIns="0" bIns="0">
            <a:normAutofit/>
          </a:bodyPr>
          <a:lstStyle>
            <a:lvl1pPr marL="171450" indent="-171450">
              <a:spcBef>
                <a:spcPts val="600"/>
              </a:spcBef>
              <a:spcAft>
                <a:spcPts val="0"/>
              </a:spcAft>
              <a:buFont typeface="Wingdings" pitchFamily="2" charset="2"/>
              <a:buChar char="§"/>
              <a:defRPr sz="14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400">
                <a:solidFill>
                  <a:schemeClr val="bg1"/>
                </a:solidFill>
              </a:defRPr>
            </a:lvl3pPr>
            <a:lvl4pPr>
              <a:spcBef>
                <a:spcPts val="600"/>
              </a:spcBef>
              <a:spcAft>
                <a:spcPts val="0"/>
              </a:spcAft>
              <a:buClrTx/>
              <a:defRPr sz="1400">
                <a:solidFill>
                  <a:schemeClr val="bg1"/>
                </a:solidFill>
              </a:defRPr>
            </a:lvl4pPr>
            <a:lvl5pPr>
              <a:spcBef>
                <a:spcPts val="600"/>
              </a:spcBef>
              <a:spcAft>
                <a:spcPts val="0"/>
              </a:spcAft>
              <a:buClrTx/>
              <a:defRPr sz="1400">
                <a:solidFill>
                  <a:schemeClr val="bg1"/>
                </a:solidFill>
              </a:defRPr>
            </a:lvl5pPr>
          </a:lstStyle>
          <a:p>
            <a:pPr lvl="0"/>
            <a:r>
              <a:rPr lang="en-GB"/>
              <a:t>Edit Master text styles</a:t>
            </a:r>
          </a:p>
          <a:p>
            <a:pPr lvl="2"/>
            <a:r>
              <a:rPr lang="en-GB"/>
              <a:t>Second level</a:t>
            </a:r>
          </a:p>
          <a:p>
            <a:pPr lvl="3"/>
            <a:r>
              <a:rPr lang="en-GB"/>
              <a:t>Third level</a:t>
            </a:r>
          </a:p>
        </p:txBody>
      </p:sp>
      <p:sp>
        <p:nvSpPr>
          <p:cNvPr id="61" name="Text Placeholder 7">
            <a:extLst>
              <a:ext uri="{FF2B5EF4-FFF2-40B4-BE49-F238E27FC236}">
                <a16:creationId xmlns:a16="http://schemas.microsoft.com/office/drawing/2014/main" id="{5A540C15-FEA9-40FF-7BDF-EEDFC6FEFF95}"/>
              </a:ext>
            </a:extLst>
          </p:cNvPr>
          <p:cNvSpPr>
            <a:spLocks noGrp="1"/>
          </p:cNvSpPr>
          <p:nvPr>
            <p:ph type="body" sz="quarter" idx="29" hasCustomPrompt="1"/>
          </p:nvPr>
        </p:nvSpPr>
        <p:spPr>
          <a:xfrm>
            <a:off x="6356099" y="3438903"/>
            <a:ext cx="2319858" cy="356616"/>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62" name="Text Placeholder 7">
            <a:extLst>
              <a:ext uri="{FF2B5EF4-FFF2-40B4-BE49-F238E27FC236}">
                <a16:creationId xmlns:a16="http://schemas.microsoft.com/office/drawing/2014/main" id="{13DDF17F-F5BA-287E-DA76-5E4B3D047A3C}"/>
              </a:ext>
            </a:extLst>
          </p:cNvPr>
          <p:cNvSpPr>
            <a:spLocks noGrp="1"/>
          </p:cNvSpPr>
          <p:nvPr>
            <p:ph type="body" sz="quarter" idx="30" hasCustomPrompt="1"/>
          </p:nvPr>
        </p:nvSpPr>
        <p:spPr>
          <a:xfrm>
            <a:off x="6356099" y="3851564"/>
            <a:ext cx="2319858" cy="356616"/>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63" name="Text Placeholder 2">
            <a:extLst>
              <a:ext uri="{FF2B5EF4-FFF2-40B4-BE49-F238E27FC236}">
                <a16:creationId xmlns:a16="http://schemas.microsoft.com/office/drawing/2014/main" id="{BAD069F9-640F-50AE-2AC2-A7F75D61686C}"/>
              </a:ext>
            </a:extLst>
          </p:cNvPr>
          <p:cNvSpPr>
            <a:spLocks noGrp="1"/>
          </p:cNvSpPr>
          <p:nvPr>
            <p:ph type="body" sz="quarter" idx="32" hasCustomPrompt="1"/>
          </p:nvPr>
        </p:nvSpPr>
        <p:spPr>
          <a:xfrm>
            <a:off x="9046909" y="4294909"/>
            <a:ext cx="2319857" cy="1541940"/>
          </a:xfrm>
          <a:prstGeom prst="rect">
            <a:avLst/>
          </a:prstGeom>
          <a:noFill/>
        </p:spPr>
        <p:txBody>
          <a:bodyPr lIns="0" tIns="36000" rIns="0" bIns="0">
            <a:normAutofit/>
          </a:bodyPr>
          <a:lstStyle>
            <a:lvl1pPr marL="171450" indent="-171450">
              <a:spcBef>
                <a:spcPts val="600"/>
              </a:spcBef>
              <a:spcAft>
                <a:spcPts val="0"/>
              </a:spcAft>
              <a:buFont typeface="Wingdings" pitchFamily="2" charset="2"/>
              <a:buChar char="§"/>
              <a:defRPr sz="14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400">
                <a:solidFill>
                  <a:schemeClr val="bg1"/>
                </a:solidFill>
              </a:defRPr>
            </a:lvl3pPr>
            <a:lvl4pPr>
              <a:spcBef>
                <a:spcPts val="600"/>
              </a:spcBef>
              <a:spcAft>
                <a:spcPts val="0"/>
              </a:spcAft>
              <a:buClrTx/>
              <a:defRPr sz="1400">
                <a:solidFill>
                  <a:schemeClr val="bg1"/>
                </a:solidFill>
              </a:defRPr>
            </a:lvl4pPr>
            <a:lvl5pPr>
              <a:spcBef>
                <a:spcPts val="600"/>
              </a:spcBef>
              <a:spcAft>
                <a:spcPts val="0"/>
              </a:spcAft>
              <a:buClrTx/>
              <a:defRPr sz="1400">
                <a:solidFill>
                  <a:schemeClr val="bg1"/>
                </a:solidFill>
              </a:defRPr>
            </a:lvl5pPr>
          </a:lstStyle>
          <a:p>
            <a:pPr lvl="0"/>
            <a:r>
              <a:rPr lang="en-GB"/>
              <a:t>Edit Master text styles</a:t>
            </a:r>
          </a:p>
          <a:p>
            <a:pPr lvl="2"/>
            <a:r>
              <a:rPr lang="en-GB"/>
              <a:t>Second level</a:t>
            </a:r>
          </a:p>
          <a:p>
            <a:pPr lvl="3"/>
            <a:r>
              <a:rPr lang="en-GB"/>
              <a:t>Third level</a:t>
            </a:r>
          </a:p>
        </p:txBody>
      </p:sp>
      <p:sp>
        <p:nvSpPr>
          <p:cNvPr id="64" name="Text Placeholder 7">
            <a:extLst>
              <a:ext uri="{FF2B5EF4-FFF2-40B4-BE49-F238E27FC236}">
                <a16:creationId xmlns:a16="http://schemas.microsoft.com/office/drawing/2014/main" id="{65A9B70E-402F-F557-90F8-C76CBCF35EA1}"/>
              </a:ext>
            </a:extLst>
          </p:cNvPr>
          <p:cNvSpPr>
            <a:spLocks noGrp="1"/>
          </p:cNvSpPr>
          <p:nvPr>
            <p:ph type="body" sz="quarter" idx="33" hasCustomPrompt="1"/>
          </p:nvPr>
        </p:nvSpPr>
        <p:spPr>
          <a:xfrm>
            <a:off x="9046909" y="3438903"/>
            <a:ext cx="2319858" cy="356616"/>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65" name="Text Placeholder 7">
            <a:extLst>
              <a:ext uri="{FF2B5EF4-FFF2-40B4-BE49-F238E27FC236}">
                <a16:creationId xmlns:a16="http://schemas.microsoft.com/office/drawing/2014/main" id="{5B090167-75DA-9EF9-A3B6-21D2AE4C23C6}"/>
              </a:ext>
            </a:extLst>
          </p:cNvPr>
          <p:cNvSpPr>
            <a:spLocks noGrp="1"/>
          </p:cNvSpPr>
          <p:nvPr>
            <p:ph type="body" sz="quarter" idx="34" hasCustomPrompt="1"/>
          </p:nvPr>
        </p:nvSpPr>
        <p:spPr>
          <a:xfrm>
            <a:off x="9046909" y="3851564"/>
            <a:ext cx="2319858" cy="356616"/>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4" name="Slide Number Placeholder 3">
            <a:extLst>
              <a:ext uri="{FF2B5EF4-FFF2-40B4-BE49-F238E27FC236}">
                <a16:creationId xmlns:a16="http://schemas.microsoft.com/office/drawing/2014/main" id="{24820494-0FD4-CE9C-3B1A-74E6102FE373}"/>
              </a:ext>
            </a:extLst>
          </p:cNvPr>
          <p:cNvSpPr>
            <a:spLocks noGrp="1"/>
          </p:cNvSpPr>
          <p:nvPr>
            <p:ph type="sldNum" sz="quarter" idx="35"/>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1256441095"/>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preserve="1">
  <p:cSld name="Four person bio 2">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5" cy="553998"/>
          </a:xfrm>
          <a:prstGeom prst="rect">
            <a:avLst/>
          </a:prstGeom>
        </p:spPr>
        <p:txBody>
          <a:bodyPr vert="horz" wrap="square" lIns="0" tIns="0" rIns="0" bIns="0" rtlCol="0" anchor="t" anchorCtr="0">
            <a:spAutoFit/>
          </a:bodyPr>
          <a:lstStyle>
            <a:lvl1pPr>
              <a:defRPr/>
            </a:lvl1pPr>
          </a:lstStyle>
          <a:p>
            <a:r>
              <a:rPr lang="en-US"/>
              <a:t>Biography slide x 4</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15975" y="1628775"/>
            <a:ext cx="1677987" cy="1677987"/>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sp>
        <p:nvSpPr>
          <p:cNvPr id="5" name="Picture Placeholder 3">
            <a:extLst>
              <a:ext uri="{FF2B5EF4-FFF2-40B4-BE49-F238E27FC236}">
                <a16:creationId xmlns:a16="http://schemas.microsoft.com/office/drawing/2014/main" id="{A68D6F94-9FF5-701A-F43C-D4B8251B5F3B}"/>
              </a:ext>
            </a:extLst>
          </p:cNvPr>
          <p:cNvSpPr>
            <a:spLocks noGrp="1"/>
          </p:cNvSpPr>
          <p:nvPr>
            <p:ph type="pic" sz="quarter" idx="23"/>
          </p:nvPr>
        </p:nvSpPr>
        <p:spPr>
          <a:xfrm>
            <a:off x="3515275" y="1628775"/>
            <a:ext cx="1677987" cy="1677987"/>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sp>
        <p:nvSpPr>
          <p:cNvPr id="19" name="Picture Placeholder 3">
            <a:extLst>
              <a:ext uri="{FF2B5EF4-FFF2-40B4-BE49-F238E27FC236}">
                <a16:creationId xmlns:a16="http://schemas.microsoft.com/office/drawing/2014/main" id="{023FC1AB-C717-1F2C-48FF-2C10985E2D1F}"/>
              </a:ext>
            </a:extLst>
          </p:cNvPr>
          <p:cNvSpPr>
            <a:spLocks noGrp="1"/>
          </p:cNvSpPr>
          <p:nvPr>
            <p:ph type="pic" sz="quarter" idx="27"/>
          </p:nvPr>
        </p:nvSpPr>
        <p:spPr>
          <a:xfrm>
            <a:off x="6227660" y="1628775"/>
            <a:ext cx="1677987" cy="1677987"/>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sp>
        <p:nvSpPr>
          <p:cNvPr id="26" name="Picture Placeholder 3">
            <a:extLst>
              <a:ext uri="{FF2B5EF4-FFF2-40B4-BE49-F238E27FC236}">
                <a16:creationId xmlns:a16="http://schemas.microsoft.com/office/drawing/2014/main" id="{0D01A2CA-AF63-E65B-997D-F01838956F4E}"/>
              </a:ext>
            </a:extLst>
          </p:cNvPr>
          <p:cNvSpPr>
            <a:spLocks noGrp="1"/>
          </p:cNvSpPr>
          <p:nvPr>
            <p:ph type="pic" sz="quarter" idx="31"/>
          </p:nvPr>
        </p:nvSpPr>
        <p:spPr>
          <a:xfrm>
            <a:off x="8916605" y="1628775"/>
            <a:ext cx="1677987" cy="1677987"/>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grpSp>
        <p:nvGrpSpPr>
          <p:cNvPr id="2" name="Group 1">
            <a:extLst>
              <a:ext uri="{FF2B5EF4-FFF2-40B4-BE49-F238E27FC236}">
                <a16:creationId xmlns:a16="http://schemas.microsoft.com/office/drawing/2014/main" id="{7828977C-FF52-8352-03C4-2C4E91DB5112}"/>
              </a:ext>
            </a:extLst>
          </p:cNvPr>
          <p:cNvGrpSpPr/>
          <p:nvPr/>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1A30FD47-331E-E241-8B2E-B37D09C8D06B}"/>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DA3D5DEB-680F-CAD7-7360-52A37EFB5EEE}"/>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248E06E0-F516-06A9-EFD3-6DEF12A0D57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A36CCF28-5CF6-ABF1-DDCD-030EF9A9145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D583301F-29DD-E053-1024-F884A0C0BCB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C2FA7571-9E09-EF28-9B22-99A8D2A0F9F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FC047B20-2EBF-00DE-8359-489D76DF9E1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54" name="Text Placeholder 2">
            <a:extLst>
              <a:ext uri="{FF2B5EF4-FFF2-40B4-BE49-F238E27FC236}">
                <a16:creationId xmlns:a16="http://schemas.microsoft.com/office/drawing/2014/main" id="{61894215-E5DD-AE02-6696-11E3FFAEDA78}"/>
              </a:ext>
            </a:extLst>
          </p:cNvPr>
          <p:cNvSpPr>
            <a:spLocks noGrp="1"/>
          </p:cNvSpPr>
          <p:nvPr>
            <p:ph type="body" sz="quarter" idx="10" hasCustomPrompt="1"/>
          </p:nvPr>
        </p:nvSpPr>
        <p:spPr>
          <a:xfrm>
            <a:off x="815975" y="4294909"/>
            <a:ext cx="2319858" cy="1541940"/>
          </a:xfrm>
          <a:prstGeom prst="rect">
            <a:avLst/>
          </a:prstGeom>
          <a:noFill/>
        </p:spPr>
        <p:txBody>
          <a:bodyPr lIns="0" tIns="36000" rIns="0" bIns="0">
            <a:normAutofit/>
          </a:bodyPr>
          <a:lstStyle>
            <a:lvl1pPr marL="171450" indent="-171450">
              <a:spcBef>
                <a:spcPts val="600"/>
              </a:spcBef>
              <a:spcAft>
                <a:spcPts val="0"/>
              </a:spcAft>
              <a:buFont typeface="Wingdings" pitchFamily="2" charset="2"/>
              <a:buChar char="§"/>
              <a:defRPr sz="14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400">
                <a:solidFill>
                  <a:schemeClr val="accent4"/>
                </a:solidFill>
              </a:defRPr>
            </a:lvl3pPr>
            <a:lvl4pPr>
              <a:spcBef>
                <a:spcPts val="600"/>
              </a:spcBef>
              <a:spcAft>
                <a:spcPts val="0"/>
              </a:spcAft>
              <a:buClrTx/>
              <a:defRPr sz="1400">
                <a:solidFill>
                  <a:schemeClr val="accent4"/>
                </a:solidFill>
              </a:defRPr>
            </a:lvl4pPr>
            <a:lvl5pPr>
              <a:spcBef>
                <a:spcPts val="600"/>
              </a:spcBef>
              <a:spcAft>
                <a:spcPts val="0"/>
              </a:spcAft>
              <a:buClrTx/>
              <a:defRPr sz="1400">
                <a:solidFill>
                  <a:schemeClr val="bg1"/>
                </a:solidFill>
              </a:defRPr>
            </a:lvl5pPr>
          </a:lstStyle>
          <a:p>
            <a:pPr lvl="0"/>
            <a:r>
              <a:rPr lang="en-GB"/>
              <a:t>Edit Master text styles</a:t>
            </a:r>
          </a:p>
          <a:p>
            <a:pPr lvl="2"/>
            <a:r>
              <a:rPr lang="en-GB"/>
              <a:t>Second level</a:t>
            </a:r>
          </a:p>
          <a:p>
            <a:pPr lvl="3"/>
            <a:r>
              <a:rPr lang="en-GB"/>
              <a:t>Third level</a:t>
            </a:r>
          </a:p>
        </p:txBody>
      </p:sp>
      <p:sp>
        <p:nvSpPr>
          <p:cNvPr id="55" name="Text Placeholder 7">
            <a:extLst>
              <a:ext uri="{FF2B5EF4-FFF2-40B4-BE49-F238E27FC236}">
                <a16:creationId xmlns:a16="http://schemas.microsoft.com/office/drawing/2014/main" id="{AC362FC8-C232-87A4-AD27-62A5A899A8D5}"/>
              </a:ext>
            </a:extLst>
          </p:cNvPr>
          <p:cNvSpPr>
            <a:spLocks noGrp="1"/>
          </p:cNvSpPr>
          <p:nvPr>
            <p:ph type="body" sz="quarter" idx="19" hasCustomPrompt="1"/>
          </p:nvPr>
        </p:nvSpPr>
        <p:spPr>
          <a:xfrm>
            <a:off x="815975" y="3438903"/>
            <a:ext cx="2319858" cy="356616"/>
          </a:xfrm>
        </p:spPr>
        <p:txBody>
          <a:bodyPr/>
          <a:lstStyle>
            <a:lvl1pPr marL="0" indent="0">
              <a:spcBef>
                <a:spcPts val="0"/>
              </a:spcBef>
              <a:buNone/>
              <a:defRPr sz="1600" b="1">
                <a:solidFill>
                  <a:schemeClr val="accent4"/>
                </a:solidFill>
                <a:latin typeface="+mn-lt"/>
              </a:defRPr>
            </a:lvl1pPr>
          </a:lstStyle>
          <a:p>
            <a:pPr lvl="0"/>
            <a:r>
              <a:rPr lang="en-US"/>
              <a:t>Name</a:t>
            </a:r>
          </a:p>
        </p:txBody>
      </p:sp>
      <p:sp>
        <p:nvSpPr>
          <p:cNvPr id="56" name="Text Placeholder 7">
            <a:extLst>
              <a:ext uri="{FF2B5EF4-FFF2-40B4-BE49-F238E27FC236}">
                <a16:creationId xmlns:a16="http://schemas.microsoft.com/office/drawing/2014/main" id="{2B2F03B7-8F82-F49F-74DB-103B9928CDFC}"/>
              </a:ext>
            </a:extLst>
          </p:cNvPr>
          <p:cNvSpPr>
            <a:spLocks noGrp="1"/>
          </p:cNvSpPr>
          <p:nvPr>
            <p:ph type="body" sz="quarter" idx="22" hasCustomPrompt="1"/>
          </p:nvPr>
        </p:nvSpPr>
        <p:spPr>
          <a:xfrm>
            <a:off x="815975" y="3851564"/>
            <a:ext cx="2319858" cy="356616"/>
          </a:xfrm>
        </p:spPr>
        <p:txBody>
          <a:bodyPr/>
          <a:lstStyle>
            <a:lvl1pPr marL="0" indent="0">
              <a:spcBef>
                <a:spcPts val="0"/>
              </a:spcBef>
              <a:buNone/>
              <a:defRPr sz="1400" b="0">
                <a:solidFill>
                  <a:schemeClr val="accent4"/>
                </a:solidFill>
                <a:latin typeface="+mn-lt"/>
              </a:defRPr>
            </a:lvl1pPr>
          </a:lstStyle>
          <a:p>
            <a:pPr lvl="0"/>
            <a:r>
              <a:rPr lang="en-US"/>
              <a:t>Title</a:t>
            </a:r>
          </a:p>
        </p:txBody>
      </p:sp>
      <p:sp>
        <p:nvSpPr>
          <p:cNvPr id="57" name="Text Placeholder 2">
            <a:extLst>
              <a:ext uri="{FF2B5EF4-FFF2-40B4-BE49-F238E27FC236}">
                <a16:creationId xmlns:a16="http://schemas.microsoft.com/office/drawing/2014/main" id="{16FF92B3-078A-DFC5-22E3-852DC5755334}"/>
              </a:ext>
            </a:extLst>
          </p:cNvPr>
          <p:cNvSpPr>
            <a:spLocks noGrp="1"/>
          </p:cNvSpPr>
          <p:nvPr>
            <p:ph type="body" sz="quarter" idx="24" hasCustomPrompt="1"/>
          </p:nvPr>
        </p:nvSpPr>
        <p:spPr>
          <a:xfrm>
            <a:off x="3515275" y="4284751"/>
            <a:ext cx="2319858" cy="1541940"/>
          </a:xfrm>
          <a:prstGeom prst="rect">
            <a:avLst/>
          </a:prstGeom>
          <a:noFill/>
        </p:spPr>
        <p:txBody>
          <a:bodyPr lIns="0" tIns="36000" rIns="0" bIns="0">
            <a:normAutofit/>
          </a:bodyPr>
          <a:lstStyle>
            <a:lvl1pPr marL="171450" indent="-171450">
              <a:spcBef>
                <a:spcPts val="600"/>
              </a:spcBef>
              <a:spcAft>
                <a:spcPts val="0"/>
              </a:spcAft>
              <a:buFont typeface="Wingdings" pitchFamily="2" charset="2"/>
              <a:buChar char="§"/>
              <a:defRPr sz="14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400">
                <a:solidFill>
                  <a:schemeClr val="accent4"/>
                </a:solidFill>
              </a:defRPr>
            </a:lvl3pPr>
            <a:lvl4pPr>
              <a:spcBef>
                <a:spcPts val="600"/>
              </a:spcBef>
              <a:spcAft>
                <a:spcPts val="0"/>
              </a:spcAft>
              <a:buClrTx/>
              <a:defRPr sz="1400">
                <a:solidFill>
                  <a:schemeClr val="accent4"/>
                </a:solidFill>
              </a:defRPr>
            </a:lvl4pPr>
            <a:lvl5pPr>
              <a:spcBef>
                <a:spcPts val="600"/>
              </a:spcBef>
              <a:spcAft>
                <a:spcPts val="0"/>
              </a:spcAft>
              <a:buClrTx/>
              <a:defRPr sz="1400">
                <a:solidFill>
                  <a:schemeClr val="bg1"/>
                </a:solidFill>
              </a:defRPr>
            </a:lvl5pPr>
          </a:lstStyle>
          <a:p>
            <a:pPr lvl="0"/>
            <a:r>
              <a:rPr lang="en-GB"/>
              <a:t>Edit Master text styles</a:t>
            </a:r>
          </a:p>
          <a:p>
            <a:pPr lvl="2"/>
            <a:r>
              <a:rPr lang="en-GB"/>
              <a:t>Second level</a:t>
            </a:r>
          </a:p>
          <a:p>
            <a:pPr lvl="3"/>
            <a:r>
              <a:rPr lang="en-GB"/>
              <a:t>Third level</a:t>
            </a:r>
          </a:p>
        </p:txBody>
      </p:sp>
      <p:sp>
        <p:nvSpPr>
          <p:cNvPr id="58" name="Text Placeholder 7">
            <a:extLst>
              <a:ext uri="{FF2B5EF4-FFF2-40B4-BE49-F238E27FC236}">
                <a16:creationId xmlns:a16="http://schemas.microsoft.com/office/drawing/2014/main" id="{6E45A676-5420-25DC-E8F7-4FF9613FEBC6}"/>
              </a:ext>
            </a:extLst>
          </p:cNvPr>
          <p:cNvSpPr>
            <a:spLocks noGrp="1"/>
          </p:cNvSpPr>
          <p:nvPr>
            <p:ph type="body" sz="quarter" idx="25" hasCustomPrompt="1"/>
          </p:nvPr>
        </p:nvSpPr>
        <p:spPr>
          <a:xfrm>
            <a:off x="3515275" y="3428745"/>
            <a:ext cx="2319858" cy="356616"/>
          </a:xfrm>
        </p:spPr>
        <p:txBody>
          <a:bodyPr/>
          <a:lstStyle>
            <a:lvl1pPr marL="0" indent="0">
              <a:spcBef>
                <a:spcPts val="0"/>
              </a:spcBef>
              <a:buNone/>
              <a:defRPr sz="1600" b="1">
                <a:solidFill>
                  <a:schemeClr val="accent4"/>
                </a:solidFill>
                <a:latin typeface="+mn-lt"/>
              </a:defRPr>
            </a:lvl1pPr>
          </a:lstStyle>
          <a:p>
            <a:pPr lvl="0"/>
            <a:r>
              <a:rPr lang="en-US"/>
              <a:t>Name</a:t>
            </a:r>
          </a:p>
        </p:txBody>
      </p:sp>
      <p:sp>
        <p:nvSpPr>
          <p:cNvPr id="59" name="Text Placeholder 7">
            <a:extLst>
              <a:ext uri="{FF2B5EF4-FFF2-40B4-BE49-F238E27FC236}">
                <a16:creationId xmlns:a16="http://schemas.microsoft.com/office/drawing/2014/main" id="{DF8E11E5-A96E-E52E-04DF-CE1454826FBE}"/>
              </a:ext>
            </a:extLst>
          </p:cNvPr>
          <p:cNvSpPr>
            <a:spLocks noGrp="1"/>
          </p:cNvSpPr>
          <p:nvPr>
            <p:ph type="body" sz="quarter" idx="26" hasCustomPrompt="1"/>
          </p:nvPr>
        </p:nvSpPr>
        <p:spPr>
          <a:xfrm>
            <a:off x="3515275" y="3851564"/>
            <a:ext cx="2319858" cy="356616"/>
          </a:xfrm>
        </p:spPr>
        <p:txBody>
          <a:bodyPr/>
          <a:lstStyle>
            <a:lvl1pPr marL="0" indent="0">
              <a:spcBef>
                <a:spcPts val="0"/>
              </a:spcBef>
              <a:buNone/>
              <a:defRPr sz="1400" b="0">
                <a:solidFill>
                  <a:schemeClr val="accent4"/>
                </a:solidFill>
                <a:latin typeface="+mn-lt"/>
              </a:defRPr>
            </a:lvl1pPr>
          </a:lstStyle>
          <a:p>
            <a:pPr lvl="0"/>
            <a:r>
              <a:rPr lang="en-US"/>
              <a:t>Title</a:t>
            </a:r>
          </a:p>
        </p:txBody>
      </p:sp>
      <p:sp>
        <p:nvSpPr>
          <p:cNvPr id="60" name="Text Placeholder 2">
            <a:extLst>
              <a:ext uri="{FF2B5EF4-FFF2-40B4-BE49-F238E27FC236}">
                <a16:creationId xmlns:a16="http://schemas.microsoft.com/office/drawing/2014/main" id="{B9DBF00E-FEB2-A4AD-AC59-AAEBA88AFA27}"/>
              </a:ext>
            </a:extLst>
          </p:cNvPr>
          <p:cNvSpPr>
            <a:spLocks noGrp="1"/>
          </p:cNvSpPr>
          <p:nvPr>
            <p:ph type="body" sz="quarter" idx="28" hasCustomPrompt="1"/>
          </p:nvPr>
        </p:nvSpPr>
        <p:spPr>
          <a:xfrm>
            <a:off x="6227660" y="4294909"/>
            <a:ext cx="2319858" cy="1541940"/>
          </a:xfrm>
          <a:prstGeom prst="rect">
            <a:avLst/>
          </a:prstGeom>
          <a:noFill/>
        </p:spPr>
        <p:txBody>
          <a:bodyPr lIns="0" tIns="36000" rIns="0" bIns="0">
            <a:normAutofit/>
          </a:bodyPr>
          <a:lstStyle>
            <a:lvl1pPr marL="171450" indent="-171450">
              <a:spcBef>
                <a:spcPts val="600"/>
              </a:spcBef>
              <a:spcAft>
                <a:spcPts val="0"/>
              </a:spcAft>
              <a:buFont typeface="Wingdings" pitchFamily="2" charset="2"/>
              <a:buChar char="§"/>
              <a:defRPr sz="14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400">
                <a:solidFill>
                  <a:schemeClr val="accent4"/>
                </a:solidFill>
              </a:defRPr>
            </a:lvl3pPr>
            <a:lvl4pPr>
              <a:spcBef>
                <a:spcPts val="600"/>
              </a:spcBef>
              <a:spcAft>
                <a:spcPts val="0"/>
              </a:spcAft>
              <a:buClrTx/>
              <a:defRPr sz="1400">
                <a:solidFill>
                  <a:schemeClr val="accent4"/>
                </a:solidFill>
              </a:defRPr>
            </a:lvl4pPr>
            <a:lvl5pPr>
              <a:spcBef>
                <a:spcPts val="600"/>
              </a:spcBef>
              <a:spcAft>
                <a:spcPts val="0"/>
              </a:spcAft>
              <a:buClrTx/>
              <a:defRPr sz="1400">
                <a:solidFill>
                  <a:schemeClr val="bg1"/>
                </a:solidFill>
              </a:defRPr>
            </a:lvl5pPr>
          </a:lstStyle>
          <a:p>
            <a:pPr lvl="0"/>
            <a:r>
              <a:rPr lang="en-GB"/>
              <a:t>Edit Master text styles</a:t>
            </a:r>
          </a:p>
          <a:p>
            <a:pPr lvl="2"/>
            <a:r>
              <a:rPr lang="en-GB"/>
              <a:t>Second level</a:t>
            </a:r>
          </a:p>
          <a:p>
            <a:pPr lvl="3"/>
            <a:r>
              <a:rPr lang="en-GB"/>
              <a:t>Third level</a:t>
            </a:r>
          </a:p>
        </p:txBody>
      </p:sp>
      <p:sp>
        <p:nvSpPr>
          <p:cNvPr id="61" name="Text Placeholder 7">
            <a:extLst>
              <a:ext uri="{FF2B5EF4-FFF2-40B4-BE49-F238E27FC236}">
                <a16:creationId xmlns:a16="http://schemas.microsoft.com/office/drawing/2014/main" id="{5A540C15-FEA9-40FF-7BDF-EEDFC6FEFF95}"/>
              </a:ext>
            </a:extLst>
          </p:cNvPr>
          <p:cNvSpPr>
            <a:spLocks noGrp="1"/>
          </p:cNvSpPr>
          <p:nvPr>
            <p:ph type="body" sz="quarter" idx="29" hasCustomPrompt="1"/>
          </p:nvPr>
        </p:nvSpPr>
        <p:spPr>
          <a:xfrm>
            <a:off x="6227660" y="3438903"/>
            <a:ext cx="2319858" cy="356616"/>
          </a:xfrm>
        </p:spPr>
        <p:txBody>
          <a:bodyPr/>
          <a:lstStyle>
            <a:lvl1pPr marL="0" indent="0">
              <a:spcBef>
                <a:spcPts val="0"/>
              </a:spcBef>
              <a:buNone/>
              <a:defRPr sz="1600" b="1">
                <a:solidFill>
                  <a:schemeClr val="accent4"/>
                </a:solidFill>
                <a:latin typeface="+mn-lt"/>
              </a:defRPr>
            </a:lvl1pPr>
          </a:lstStyle>
          <a:p>
            <a:pPr lvl="0"/>
            <a:r>
              <a:rPr lang="en-US"/>
              <a:t>Name</a:t>
            </a:r>
          </a:p>
        </p:txBody>
      </p:sp>
      <p:sp>
        <p:nvSpPr>
          <p:cNvPr id="62" name="Text Placeholder 7">
            <a:extLst>
              <a:ext uri="{FF2B5EF4-FFF2-40B4-BE49-F238E27FC236}">
                <a16:creationId xmlns:a16="http://schemas.microsoft.com/office/drawing/2014/main" id="{13DDF17F-F5BA-287E-DA76-5E4B3D047A3C}"/>
              </a:ext>
            </a:extLst>
          </p:cNvPr>
          <p:cNvSpPr>
            <a:spLocks noGrp="1"/>
          </p:cNvSpPr>
          <p:nvPr>
            <p:ph type="body" sz="quarter" idx="30" hasCustomPrompt="1"/>
          </p:nvPr>
        </p:nvSpPr>
        <p:spPr>
          <a:xfrm>
            <a:off x="6227660" y="3851564"/>
            <a:ext cx="2319858" cy="356616"/>
          </a:xfrm>
        </p:spPr>
        <p:txBody>
          <a:bodyPr/>
          <a:lstStyle>
            <a:lvl1pPr marL="0" indent="0">
              <a:spcBef>
                <a:spcPts val="0"/>
              </a:spcBef>
              <a:buNone/>
              <a:defRPr sz="1400" b="0">
                <a:solidFill>
                  <a:schemeClr val="accent4"/>
                </a:solidFill>
                <a:latin typeface="+mn-lt"/>
              </a:defRPr>
            </a:lvl1pPr>
          </a:lstStyle>
          <a:p>
            <a:pPr lvl="0"/>
            <a:r>
              <a:rPr lang="en-US"/>
              <a:t>Title</a:t>
            </a:r>
          </a:p>
        </p:txBody>
      </p:sp>
      <p:sp>
        <p:nvSpPr>
          <p:cNvPr id="63" name="Text Placeholder 2">
            <a:extLst>
              <a:ext uri="{FF2B5EF4-FFF2-40B4-BE49-F238E27FC236}">
                <a16:creationId xmlns:a16="http://schemas.microsoft.com/office/drawing/2014/main" id="{BAD069F9-640F-50AE-2AC2-A7F75D61686C}"/>
              </a:ext>
            </a:extLst>
          </p:cNvPr>
          <p:cNvSpPr>
            <a:spLocks noGrp="1"/>
          </p:cNvSpPr>
          <p:nvPr>
            <p:ph type="body" sz="quarter" idx="32" hasCustomPrompt="1"/>
          </p:nvPr>
        </p:nvSpPr>
        <p:spPr>
          <a:xfrm>
            <a:off x="8916605" y="4294909"/>
            <a:ext cx="2319857" cy="1541940"/>
          </a:xfrm>
          <a:prstGeom prst="rect">
            <a:avLst/>
          </a:prstGeom>
          <a:noFill/>
        </p:spPr>
        <p:txBody>
          <a:bodyPr lIns="0" tIns="36000" rIns="0" bIns="0">
            <a:normAutofit/>
          </a:bodyPr>
          <a:lstStyle>
            <a:lvl1pPr marL="171450" indent="-171450">
              <a:spcBef>
                <a:spcPts val="600"/>
              </a:spcBef>
              <a:spcAft>
                <a:spcPts val="0"/>
              </a:spcAft>
              <a:buFont typeface="Wingdings" pitchFamily="2" charset="2"/>
              <a:buChar char="§"/>
              <a:defRPr sz="14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400">
                <a:solidFill>
                  <a:schemeClr val="accent4"/>
                </a:solidFill>
              </a:defRPr>
            </a:lvl3pPr>
            <a:lvl4pPr>
              <a:spcBef>
                <a:spcPts val="600"/>
              </a:spcBef>
              <a:spcAft>
                <a:spcPts val="0"/>
              </a:spcAft>
              <a:buClrTx/>
              <a:defRPr sz="1400">
                <a:solidFill>
                  <a:schemeClr val="accent4"/>
                </a:solidFill>
              </a:defRPr>
            </a:lvl4pPr>
            <a:lvl5pPr>
              <a:spcBef>
                <a:spcPts val="600"/>
              </a:spcBef>
              <a:spcAft>
                <a:spcPts val="0"/>
              </a:spcAft>
              <a:buClrTx/>
              <a:defRPr sz="1400">
                <a:solidFill>
                  <a:schemeClr val="bg1"/>
                </a:solidFill>
              </a:defRPr>
            </a:lvl5pPr>
          </a:lstStyle>
          <a:p>
            <a:pPr lvl="0"/>
            <a:r>
              <a:rPr lang="en-GB"/>
              <a:t>Edit Master text styles</a:t>
            </a:r>
          </a:p>
          <a:p>
            <a:pPr lvl="2"/>
            <a:r>
              <a:rPr lang="en-GB"/>
              <a:t>Second level</a:t>
            </a:r>
          </a:p>
          <a:p>
            <a:pPr lvl="3"/>
            <a:r>
              <a:rPr lang="en-GB"/>
              <a:t>Third level</a:t>
            </a:r>
          </a:p>
        </p:txBody>
      </p:sp>
      <p:sp>
        <p:nvSpPr>
          <p:cNvPr id="64" name="Text Placeholder 7">
            <a:extLst>
              <a:ext uri="{FF2B5EF4-FFF2-40B4-BE49-F238E27FC236}">
                <a16:creationId xmlns:a16="http://schemas.microsoft.com/office/drawing/2014/main" id="{65A9B70E-402F-F557-90F8-C76CBCF35EA1}"/>
              </a:ext>
            </a:extLst>
          </p:cNvPr>
          <p:cNvSpPr>
            <a:spLocks noGrp="1"/>
          </p:cNvSpPr>
          <p:nvPr>
            <p:ph type="body" sz="quarter" idx="33" hasCustomPrompt="1"/>
          </p:nvPr>
        </p:nvSpPr>
        <p:spPr>
          <a:xfrm>
            <a:off x="8916605" y="3438903"/>
            <a:ext cx="2319858" cy="356616"/>
          </a:xfrm>
        </p:spPr>
        <p:txBody>
          <a:bodyPr/>
          <a:lstStyle>
            <a:lvl1pPr marL="0" indent="0">
              <a:spcBef>
                <a:spcPts val="0"/>
              </a:spcBef>
              <a:buNone/>
              <a:defRPr sz="1600" b="1">
                <a:solidFill>
                  <a:schemeClr val="accent4"/>
                </a:solidFill>
                <a:latin typeface="+mn-lt"/>
              </a:defRPr>
            </a:lvl1pPr>
          </a:lstStyle>
          <a:p>
            <a:pPr lvl="0"/>
            <a:r>
              <a:rPr lang="en-US"/>
              <a:t>Name</a:t>
            </a:r>
          </a:p>
        </p:txBody>
      </p:sp>
      <p:sp>
        <p:nvSpPr>
          <p:cNvPr id="65" name="Text Placeholder 7">
            <a:extLst>
              <a:ext uri="{FF2B5EF4-FFF2-40B4-BE49-F238E27FC236}">
                <a16:creationId xmlns:a16="http://schemas.microsoft.com/office/drawing/2014/main" id="{5B090167-75DA-9EF9-A3B6-21D2AE4C23C6}"/>
              </a:ext>
            </a:extLst>
          </p:cNvPr>
          <p:cNvSpPr>
            <a:spLocks noGrp="1"/>
          </p:cNvSpPr>
          <p:nvPr>
            <p:ph type="body" sz="quarter" idx="34" hasCustomPrompt="1"/>
          </p:nvPr>
        </p:nvSpPr>
        <p:spPr>
          <a:xfrm>
            <a:off x="8916605" y="3851564"/>
            <a:ext cx="2319858" cy="356616"/>
          </a:xfrm>
        </p:spPr>
        <p:txBody>
          <a:bodyPr/>
          <a:lstStyle>
            <a:lvl1pPr marL="0" indent="0">
              <a:spcBef>
                <a:spcPts val="0"/>
              </a:spcBef>
              <a:buNone/>
              <a:defRPr sz="1400" b="0">
                <a:solidFill>
                  <a:schemeClr val="accent4"/>
                </a:solidFill>
                <a:latin typeface="+mn-lt"/>
              </a:defRPr>
            </a:lvl1pPr>
          </a:lstStyle>
          <a:p>
            <a:pPr lvl="0"/>
            <a:r>
              <a:rPr lang="en-US"/>
              <a:t>Title</a:t>
            </a:r>
          </a:p>
        </p:txBody>
      </p:sp>
      <p:sp>
        <p:nvSpPr>
          <p:cNvPr id="4" name="Slide Number Placeholder 3">
            <a:extLst>
              <a:ext uri="{FF2B5EF4-FFF2-40B4-BE49-F238E27FC236}">
                <a16:creationId xmlns:a16="http://schemas.microsoft.com/office/drawing/2014/main" id="{24820494-0FD4-CE9C-3B1A-74E6102FE373}"/>
              </a:ext>
            </a:extLst>
          </p:cNvPr>
          <p:cNvSpPr>
            <a:spLocks noGrp="1"/>
          </p:cNvSpPr>
          <p:nvPr>
            <p:ph type="sldNum" sz="quarter" idx="35"/>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4040337917"/>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preserve="1">
  <p:cSld name="6 person team layout 1">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87580F96-F08C-0442-B4DB-5E05FA17C3A7}"/>
              </a:ext>
            </a:extLst>
          </p:cNvPr>
          <p:cNvSpPr/>
          <p:nvPr/>
        </p:nvSpPr>
        <p:spPr>
          <a:xfrm>
            <a:off x="0" y="5065776"/>
            <a:ext cx="12192000" cy="1792224"/>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9" name="Rectangle 8">
            <a:extLst>
              <a:ext uri="{FF2B5EF4-FFF2-40B4-BE49-F238E27FC236}">
                <a16:creationId xmlns:a16="http://schemas.microsoft.com/office/drawing/2014/main" id="{AA2C90E6-E7AF-BA63-C460-15830FD0E705}"/>
              </a:ext>
            </a:extLst>
          </p:cNvPr>
          <p:cNvSpPr/>
          <p:nvPr/>
        </p:nvSpPr>
        <p:spPr>
          <a:xfrm>
            <a:off x="0" y="2855028"/>
            <a:ext cx="12192000" cy="832318"/>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lvl1pPr>
          </a:lstStyle>
          <a:p>
            <a:r>
              <a:rPr lang="en-US"/>
              <a:t>Team slide x 6</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16088" y="1628775"/>
            <a:ext cx="1186045" cy="1186045"/>
          </a:xfrm>
          <a:prstGeom prst="rect">
            <a:avLst/>
          </a:prstGeom>
          <a:solidFill>
            <a:srgbClr val="E7E7E8"/>
          </a:solidFill>
        </p:spPr>
        <p:txBody>
          <a:bodyPr lIns="72000" tIns="72000" rIns="72000">
            <a:normAutofit/>
          </a:bodyPr>
          <a:lstStyle>
            <a:lvl1pPr marL="0" indent="0">
              <a:buNone/>
              <a:defRPr sz="1400" b="1">
                <a:solidFill>
                  <a:schemeClr val="accent4"/>
                </a:solidFill>
              </a:defRPr>
            </a:lvl1pPr>
          </a:lstStyle>
          <a:p>
            <a:r>
              <a:rPr lang="en-US"/>
              <a:t>Click icon to add picture</a:t>
            </a:r>
            <a:endParaRPr lang="en-GB"/>
          </a:p>
        </p:txBody>
      </p:sp>
      <p:sp>
        <p:nvSpPr>
          <p:cNvPr id="5" name="Picture Placeholder 3">
            <a:extLst>
              <a:ext uri="{FF2B5EF4-FFF2-40B4-BE49-F238E27FC236}">
                <a16:creationId xmlns:a16="http://schemas.microsoft.com/office/drawing/2014/main" id="{A68D6F94-9FF5-701A-F43C-D4B8251B5F3B}"/>
              </a:ext>
            </a:extLst>
          </p:cNvPr>
          <p:cNvSpPr>
            <a:spLocks noGrp="1"/>
          </p:cNvSpPr>
          <p:nvPr>
            <p:ph type="pic" sz="quarter" idx="23"/>
          </p:nvPr>
        </p:nvSpPr>
        <p:spPr>
          <a:xfrm>
            <a:off x="4776351" y="1628775"/>
            <a:ext cx="1186045" cy="1186045"/>
          </a:xfrm>
          <a:prstGeom prst="rect">
            <a:avLst/>
          </a:prstGeom>
          <a:solidFill>
            <a:srgbClr val="E7E7E8"/>
          </a:solidFill>
        </p:spPr>
        <p:txBody>
          <a:bodyPr lIns="72000" tIns="72000" rIns="72000">
            <a:normAutofit/>
          </a:bodyPr>
          <a:lstStyle>
            <a:lvl1pPr marL="0" indent="0">
              <a:buNone/>
              <a:defRPr sz="1400" b="1">
                <a:solidFill>
                  <a:schemeClr val="accent4"/>
                </a:solidFill>
              </a:defRPr>
            </a:lvl1pPr>
          </a:lstStyle>
          <a:p>
            <a:r>
              <a:rPr lang="en-US"/>
              <a:t>Click icon to add picture</a:t>
            </a:r>
            <a:endParaRPr lang="en-GB"/>
          </a:p>
        </p:txBody>
      </p:sp>
      <p:sp>
        <p:nvSpPr>
          <p:cNvPr id="19" name="Picture Placeholder 3">
            <a:extLst>
              <a:ext uri="{FF2B5EF4-FFF2-40B4-BE49-F238E27FC236}">
                <a16:creationId xmlns:a16="http://schemas.microsoft.com/office/drawing/2014/main" id="{023FC1AB-C717-1F2C-48FF-2C10985E2D1F}"/>
              </a:ext>
            </a:extLst>
          </p:cNvPr>
          <p:cNvSpPr>
            <a:spLocks noGrp="1"/>
          </p:cNvSpPr>
          <p:nvPr>
            <p:ph type="pic" sz="quarter" idx="27"/>
          </p:nvPr>
        </p:nvSpPr>
        <p:spPr>
          <a:xfrm>
            <a:off x="8716893" y="1628775"/>
            <a:ext cx="1186045" cy="1186045"/>
          </a:xfrm>
          <a:prstGeom prst="rect">
            <a:avLst/>
          </a:prstGeom>
          <a:solidFill>
            <a:srgbClr val="E7E7E8"/>
          </a:solidFill>
        </p:spPr>
        <p:txBody>
          <a:bodyPr lIns="72000" tIns="72000" rIns="72000">
            <a:normAutofit/>
          </a:bodyPr>
          <a:lstStyle>
            <a:lvl1pPr marL="0" indent="0">
              <a:buNone/>
              <a:defRPr sz="1400" b="1">
                <a:solidFill>
                  <a:schemeClr val="accent4"/>
                </a:solidFill>
              </a:defRPr>
            </a:lvl1pPr>
          </a:lstStyle>
          <a:p>
            <a:r>
              <a:rPr lang="en-US"/>
              <a:t>Click icon to add picture</a:t>
            </a:r>
            <a:endParaRPr lang="en-GB"/>
          </a:p>
        </p:txBody>
      </p:sp>
      <p:sp>
        <p:nvSpPr>
          <p:cNvPr id="45" name="Picture Placeholder 3">
            <a:extLst>
              <a:ext uri="{FF2B5EF4-FFF2-40B4-BE49-F238E27FC236}">
                <a16:creationId xmlns:a16="http://schemas.microsoft.com/office/drawing/2014/main" id="{D7B792AF-4B54-9697-4494-85D1DE5C13EA}"/>
              </a:ext>
            </a:extLst>
          </p:cNvPr>
          <p:cNvSpPr>
            <a:spLocks noGrp="1"/>
          </p:cNvSpPr>
          <p:nvPr>
            <p:ph type="pic" sz="quarter" idx="35"/>
          </p:nvPr>
        </p:nvSpPr>
        <p:spPr>
          <a:xfrm>
            <a:off x="816088" y="3846128"/>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48" name="Picture Placeholder 3">
            <a:extLst>
              <a:ext uri="{FF2B5EF4-FFF2-40B4-BE49-F238E27FC236}">
                <a16:creationId xmlns:a16="http://schemas.microsoft.com/office/drawing/2014/main" id="{B76C49BD-177C-2E8F-4A12-CB561710B3FC}"/>
              </a:ext>
            </a:extLst>
          </p:cNvPr>
          <p:cNvSpPr>
            <a:spLocks noGrp="1"/>
          </p:cNvSpPr>
          <p:nvPr>
            <p:ph type="pic" sz="quarter" idx="38"/>
          </p:nvPr>
        </p:nvSpPr>
        <p:spPr>
          <a:xfrm>
            <a:off x="4781160" y="3846128"/>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51" name="Picture Placeholder 3">
            <a:extLst>
              <a:ext uri="{FF2B5EF4-FFF2-40B4-BE49-F238E27FC236}">
                <a16:creationId xmlns:a16="http://schemas.microsoft.com/office/drawing/2014/main" id="{1F867B8B-D7E0-B84B-4735-6C98B9E64E92}"/>
              </a:ext>
            </a:extLst>
          </p:cNvPr>
          <p:cNvSpPr>
            <a:spLocks noGrp="1"/>
          </p:cNvSpPr>
          <p:nvPr>
            <p:ph type="pic" sz="quarter" idx="41"/>
          </p:nvPr>
        </p:nvSpPr>
        <p:spPr>
          <a:xfrm>
            <a:off x="8726787" y="3846128"/>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12" name="Text Placeholder 7">
            <a:extLst>
              <a:ext uri="{FF2B5EF4-FFF2-40B4-BE49-F238E27FC236}">
                <a16:creationId xmlns:a16="http://schemas.microsoft.com/office/drawing/2014/main" id="{40A93F65-0925-92FD-07D4-BD0F83CA350B}"/>
              </a:ext>
            </a:extLst>
          </p:cNvPr>
          <p:cNvSpPr>
            <a:spLocks noGrp="1"/>
          </p:cNvSpPr>
          <p:nvPr>
            <p:ph type="body" sz="quarter" idx="19" hasCustomPrompt="1"/>
          </p:nvPr>
        </p:nvSpPr>
        <p:spPr>
          <a:xfrm>
            <a:off x="816088" y="2941036"/>
            <a:ext cx="2707795"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13" name="Text Placeholder 7">
            <a:extLst>
              <a:ext uri="{FF2B5EF4-FFF2-40B4-BE49-F238E27FC236}">
                <a16:creationId xmlns:a16="http://schemas.microsoft.com/office/drawing/2014/main" id="{D007956B-5DAA-951F-2430-85E879EFA59F}"/>
              </a:ext>
            </a:extLst>
          </p:cNvPr>
          <p:cNvSpPr>
            <a:spLocks noGrp="1"/>
          </p:cNvSpPr>
          <p:nvPr>
            <p:ph type="body" sz="quarter" idx="22" hasCustomPrompt="1"/>
          </p:nvPr>
        </p:nvSpPr>
        <p:spPr>
          <a:xfrm>
            <a:off x="816088" y="3262559"/>
            <a:ext cx="2707795"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14" name="Picture Placeholder 3">
            <a:extLst>
              <a:ext uri="{FF2B5EF4-FFF2-40B4-BE49-F238E27FC236}">
                <a16:creationId xmlns:a16="http://schemas.microsoft.com/office/drawing/2014/main" id="{893DEB91-BD2C-6F2A-4F68-9AAE4779193B}"/>
              </a:ext>
            </a:extLst>
          </p:cNvPr>
          <p:cNvSpPr>
            <a:spLocks noGrp="1"/>
          </p:cNvSpPr>
          <p:nvPr>
            <p:ph type="pic" sz="quarter" idx="44"/>
          </p:nvPr>
        </p:nvSpPr>
        <p:spPr>
          <a:xfrm>
            <a:off x="816088" y="3846128"/>
            <a:ext cx="1222513" cy="1186045"/>
          </a:xfrm>
          <a:prstGeom prst="rect">
            <a:avLst/>
          </a:prstGeom>
          <a:solidFill>
            <a:srgbClr val="E7E7E8"/>
          </a:solidFill>
        </p:spPr>
        <p:txBody>
          <a:bodyPr lIns="72000" tIns="72000" rIns="72000">
            <a:normAutofit/>
          </a:bodyPr>
          <a:lstStyle>
            <a:lvl1pPr marL="0" indent="0">
              <a:buNone/>
              <a:defRPr sz="1400" b="1">
                <a:solidFill>
                  <a:schemeClr val="accent4"/>
                </a:solidFill>
              </a:defRPr>
            </a:lvl1pPr>
          </a:lstStyle>
          <a:p>
            <a:r>
              <a:rPr lang="en-US"/>
              <a:t>Click icon to add picture</a:t>
            </a:r>
            <a:endParaRPr lang="en-GB"/>
          </a:p>
        </p:txBody>
      </p:sp>
      <p:sp>
        <p:nvSpPr>
          <p:cNvPr id="15" name="Text Placeholder 7">
            <a:extLst>
              <a:ext uri="{FF2B5EF4-FFF2-40B4-BE49-F238E27FC236}">
                <a16:creationId xmlns:a16="http://schemas.microsoft.com/office/drawing/2014/main" id="{25231B2D-42A1-8C54-29F5-0D3A1AB8ABCB}"/>
              </a:ext>
            </a:extLst>
          </p:cNvPr>
          <p:cNvSpPr>
            <a:spLocks noGrp="1"/>
          </p:cNvSpPr>
          <p:nvPr>
            <p:ph type="body" sz="quarter" idx="36" hasCustomPrompt="1"/>
          </p:nvPr>
        </p:nvSpPr>
        <p:spPr>
          <a:xfrm>
            <a:off x="816088" y="5158389"/>
            <a:ext cx="2707795"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16" name="Text Placeholder 7">
            <a:extLst>
              <a:ext uri="{FF2B5EF4-FFF2-40B4-BE49-F238E27FC236}">
                <a16:creationId xmlns:a16="http://schemas.microsoft.com/office/drawing/2014/main" id="{093C62DE-F353-4E20-0689-7DAA11BA3687}"/>
              </a:ext>
            </a:extLst>
          </p:cNvPr>
          <p:cNvSpPr>
            <a:spLocks noGrp="1"/>
          </p:cNvSpPr>
          <p:nvPr>
            <p:ph type="body" sz="quarter" idx="37" hasCustomPrompt="1"/>
          </p:nvPr>
        </p:nvSpPr>
        <p:spPr>
          <a:xfrm>
            <a:off x="816088" y="5479912"/>
            <a:ext cx="2707795"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20" name="Text Placeholder 7">
            <a:extLst>
              <a:ext uri="{FF2B5EF4-FFF2-40B4-BE49-F238E27FC236}">
                <a16:creationId xmlns:a16="http://schemas.microsoft.com/office/drawing/2014/main" id="{9FE9DAF7-A021-06C3-D232-BFD2933F84B1}"/>
              </a:ext>
            </a:extLst>
          </p:cNvPr>
          <p:cNvSpPr>
            <a:spLocks noGrp="1"/>
          </p:cNvSpPr>
          <p:nvPr>
            <p:ph type="body" sz="quarter" idx="45" hasCustomPrompt="1"/>
          </p:nvPr>
        </p:nvSpPr>
        <p:spPr>
          <a:xfrm>
            <a:off x="4776351" y="2936750"/>
            <a:ext cx="2707795"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22" name="Text Placeholder 7">
            <a:extLst>
              <a:ext uri="{FF2B5EF4-FFF2-40B4-BE49-F238E27FC236}">
                <a16:creationId xmlns:a16="http://schemas.microsoft.com/office/drawing/2014/main" id="{6AC2754C-CB98-7C67-BA86-5487392EEA79}"/>
              </a:ext>
            </a:extLst>
          </p:cNvPr>
          <p:cNvSpPr>
            <a:spLocks noGrp="1"/>
          </p:cNvSpPr>
          <p:nvPr>
            <p:ph type="body" sz="quarter" idx="46" hasCustomPrompt="1"/>
          </p:nvPr>
        </p:nvSpPr>
        <p:spPr>
          <a:xfrm>
            <a:off x="4776351" y="3258273"/>
            <a:ext cx="2707795"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23" name="Picture Placeholder 3">
            <a:extLst>
              <a:ext uri="{FF2B5EF4-FFF2-40B4-BE49-F238E27FC236}">
                <a16:creationId xmlns:a16="http://schemas.microsoft.com/office/drawing/2014/main" id="{352B0F78-5708-0372-35A0-F652012EAE8D}"/>
              </a:ext>
            </a:extLst>
          </p:cNvPr>
          <p:cNvSpPr>
            <a:spLocks noGrp="1"/>
          </p:cNvSpPr>
          <p:nvPr>
            <p:ph type="pic" sz="quarter" idx="47"/>
          </p:nvPr>
        </p:nvSpPr>
        <p:spPr>
          <a:xfrm>
            <a:off x="4776351" y="3841842"/>
            <a:ext cx="1222513" cy="1186045"/>
          </a:xfrm>
          <a:prstGeom prst="rect">
            <a:avLst/>
          </a:prstGeom>
          <a:solidFill>
            <a:srgbClr val="E7E7E8"/>
          </a:solidFill>
        </p:spPr>
        <p:txBody>
          <a:bodyPr lIns="72000" tIns="72000" rIns="72000">
            <a:normAutofit/>
          </a:bodyPr>
          <a:lstStyle>
            <a:lvl1pPr marL="0" indent="0">
              <a:buNone/>
              <a:defRPr sz="1400" b="1">
                <a:solidFill>
                  <a:schemeClr val="accent4"/>
                </a:solidFill>
              </a:defRPr>
            </a:lvl1pPr>
          </a:lstStyle>
          <a:p>
            <a:r>
              <a:rPr lang="en-US"/>
              <a:t>Click icon to add picture</a:t>
            </a:r>
            <a:endParaRPr lang="en-GB"/>
          </a:p>
        </p:txBody>
      </p:sp>
      <p:sp>
        <p:nvSpPr>
          <p:cNvPr id="26" name="Text Placeholder 7">
            <a:extLst>
              <a:ext uri="{FF2B5EF4-FFF2-40B4-BE49-F238E27FC236}">
                <a16:creationId xmlns:a16="http://schemas.microsoft.com/office/drawing/2014/main" id="{C408D9ED-D17D-B672-334F-AD57158732BC}"/>
              </a:ext>
            </a:extLst>
          </p:cNvPr>
          <p:cNvSpPr>
            <a:spLocks noGrp="1"/>
          </p:cNvSpPr>
          <p:nvPr>
            <p:ph type="body" sz="quarter" idx="48" hasCustomPrompt="1"/>
          </p:nvPr>
        </p:nvSpPr>
        <p:spPr>
          <a:xfrm>
            <a:off x="4776351" y="5154103"/>
            <a:ext cx="2707795"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27" name="Text Placeholder 7">
            <a:extLst>
              <a:ext uri="{FF2B5EF4-FFF2-40B4-BE49-F238E27FC236}">
                <a16:creationId xmlns:a16="http://schemas.microsoft.com/office/drawing/2014/main" id="{0E0D9902-92D2-D4C2-957A-D4E758CCC8D8}"/>
              </a:ext>
            </a:extLst>
          </p:cNvPr>
          <p:cNvSpPr>
            <a:spLocks noGrp="1"/>
          </p:cNvSpPr>
          <p:nvPr>
            <p:ph type="body" sz="quarter" idx="49" hasCustomPrompt="1"/>
          </p:nvPr>
        </p:nvSpPr>
        <p:spPr>
          <a:xfrm>
            <a:off x="4776351" y="5475626"/>
            <a:ext cx="2707795"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28" name="Text Placeholder 7">
            <a:extLst>
              <a:ext uri="{FF2B5EF4-FFF2-40B4-BE49-F238E27FC236}">
                <a16:creationId xmlns:a16="http://schemas.microsoft.com/office/drawing/2014/main" id="{5F3B08BA-7969-01D5-E373-ABD637786CB1}"/>
              </a:ext>
            </a:extLst>
          </p:cNvPr>
          <p:cNvSpPr>
            <a:spLocks noGrp="1"/>
          </p:cNvSpPr>
          <p:nvPr>
            <p:ph type="body" sz="quarter" idx="50" hasCustomPrompt="1"/>
          </p:nvPr>
        </p:nvSpPr>
        <p:spPr>
          <a:xfrm>
            <a:off x="8716893" y="2940916"/>
            <a:ext cx="2707795"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29" name="Text Placeholder 7">
            <a:extLst>
              <a:ext uri="{FF2B5EF4-FFF2-40B4-BE49-F238E27FC236}">
                <a16:creationId xmlns:a16="http://schemas.microsoft.com/office/drawing/2014/main" id="{416E9675-0399-28CD-5973-90A9B071442A}"/>
              </a:ext>
            </a:extLst>
          </p:cNvPr>
          <p:cNvSpPr>
            <a:spLocks noGrp="1"/>
          </p:cNvSpPr>
          <p:nvPr>
            <p:ph type="body" sz="quarter" idx="51" hasCustomPrompt="1"/>
          </p:nvPr>
        </p:nvSpPr>
        <p:spPr>
          <a:xfrm>
            <a:off x="8716893" y="3262439"/>
            <a:ext cx="2707795"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30" name="Picture Placeholder 3">
            <a:extLst>
              <a:ext uri="{FF2B5EF4-FFF2-40B4-BE49-F238E27FC236}">
                <a16:creationId xmlns:a16="http://schemas.microsoft.com/office/drawing/2014/main" id="{D63379D6-6572-9E32-0421-6DF6B44AC8FD}"/>
              </a:ext>
            </a:extLst>
          </p:cNvPr>
          <p:cNvSpPr>
            <a:spLocks noGrp="1"/>
          </p:cNvSpPr>
          <p:nvPr>
            <p:ph type="pic" sz="quarter" idx="52"/>
          </p:nvPr>
        </p:nvSpPr>
        <p:spPr>
          <a:xfrm>
            <a:off x="8716893" y="3846008"/>
            <a:ext cx="1222513" cy="1186045"/>
          </a:xfrm>
          <a:prstGeom prst="rect">
            <a:avLst/>
          </a:prstGeom>
          <a:solidFill>
            <a:srgbClr val="E7E7E8"/>
          </a:solidFill>
        </p:spPr>
        <p:txBody>
          <a:bodyPr lIns="72000" tIns="72000" rIns="72000">
            <a:normAutofit/>
          </a:bodyPr>
          <a:lstStyle>
            <a:lvl1pPr marL="0" indent="0">
              <a:buNone/>
              <a:defRPr sz="1400" b="1">
                <a:solidFill>
                  <a:schemeClr val="accent4"/>
                </a:solidFill>
              </a:defRPr>
            </a:lvl1pPr>
          </a:lstStyle>
          <a:p>
            <a:r>
              <a:rPr lang="en-US"/>
              <a:t>Click icon to add picture</a:t>
            </a:r>
            <a:endParaRPr lang="en-GB"/>
          </a:p>
        </p:txBody>
      </p:sp>
      <p:sp>
        <p:nvSpPr>
          <p:cNvPr id="31" name="Text Placeholder 7">
            <a:extLst>
              <a:ext uri="{FF2B5EF4-FFF2-40B4-BE49-F238E27FC236}">
                <a16:creationId xmlns:a16="http://schemas.microsoft.com/office/drawing/2014/main" id="{E834C28D-8C7D-974B-10D5-B205D0EBDFA5}"/>
              </a:ext>
            </a:extLst>
          </p:cNvPr>
          <p:cNvSpPr>
            <a:spLocks noGrp="1"/>
          </p:cNvSpPr>
          <p:nvPr>
            <p:ph type="body" sz="quarter" idx="53" hasCustomPrompt="1"/>
          </p:nvPr>
        </p:nvSpPr>
        <p:spPr>
          <a:xfrm>
            <a:off x="8716893" y="5158269"/>
            <a:ext cx="2707795"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32" name="Text Placeholder 7">
            <a:extLst>
              <a:ext uri="{FF2B5EF4-FFF2-40B4-BE49-F238E27FC236}">
                <a16:creationId xmlns:a16="http://schemas.microsoft.com/office/drawing/2014/main" id="{EBA14631-C234-B996-559F-BCC65FBE18C5}"/>
              </a:ext>
            </a:extLst>
          </p:cNvPr>
          <p:cNvSpPr>
            <a:spLocks noGrp="1"/>
          </p:cNvSpPr>
          <p:nvPr>
            <p:ph type="body" sz="quarter" idx="54" hasCustomPrompt="1"/>
          </p:nvPr>
        </p:nvSpPr>
        <p:spPr>
          <a:xfrm>
            <a:off x="8716893" y="5479792"/>
            <a:ext cx="2707795" cy="274320"/>
          </a:xfrm>
        </p:spPr>
        <p:txBody>
          <a:bodyPr/>
          <a:lstStyle>
            <a:lvl1pPr marL="0" indent="0">
              <a:spcBef>
                <a:spcPts val="0"/>
              </a:spcBef>
              <a:buNone/>
              <a:defRPr sz="1400" b="0">
                <a:solidFill>
                  <a:schemeClr val="bg1"/>
                </a:solidFill>
                <a:latin typeface="+mn-lt"/>
              </a:defRPr>
            </a:lvl1pPr>
          </a:lstStyle>
          <a:p>
            <a:pPr lvl="0"/>
            <a:r>
              <a:rPr lang="en-US"/>
              <a:t>Title</a:t>
            </a:r>
          </a:p>
        </p:txBody>
      </p:sp>
      <p:grpSp>
        <p:nvGrpSpPr>
          <p:cNvPr id="2" name="Group 1">
            <a:extLst>
              <a:ext uri="{FF2B5EF4-FFF2-40B4-BE49-F238E27FC236}">
                <a16:creationId xmlns:a16="http://schemas.microsoft.com/office/drawing/2014/main" id="{16B2B300-BF77-D18F-9E52-2FC126FBBAFC}"/>
              </a:ext>
            </a:extLst>
          </p:cNvPr>
          <p:cNvGrpSpPr/>
          <p:nvPr/>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7B68E3D8-02C8-4EA9-D9C6-814016C0D54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26255792-4E4D-9B21-2084-7E0D96EA194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B36FE2F8-63F1-5161-D1CD-24196900CE8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2D1DECEA-B0AD-208F-0220-DAD0AE9F410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0B0B587F-FBD4-B2CC-FD25-701848A423A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7E1C2CE-AAFC-74D1-D8EF-106F5087C1D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FE0E92E5-1D12-DA96-9F91-B79F1FBFD95B}"/>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3" name="Slide Number Placeholder 2">
            <a:extLst>
              <a:ext uri="{FF2B5EF4-FFF2-40B4-BE49-F238E27FC236}">
                <a16:creationId xmlns:a16="http://schemas.microsoft.com/office/drawing/2014/main" id="{8B40AC40-04AB-1592-F097-AE893F4130D4}"/>
              </a:ext>
            </a:extLst>
          </p:cNvPr>
          <p:cNvSpPr>
            <a:spLocks noGrp="1"/>
          </p:cNvSpPr>
          <p:nvPr>
            <p:ph type="sldNum" sz="quarter" idx="55"/>
          </p:nvPr>
        </p:nvSpPr>
        <p:spPr/>
        <p:txBody>
          <a:bodyPr/>
          <a:lstStyle>
            <a:lvl1pPr>
              <a:defRPr>
                <a:solidFill>
                  <a:schemeClr val="bg1"/>
                </a:solidFill>
              </a:defRPr>
            </a:lvl1pPr>
          </a:lstStyle>
          <a:p>
            <a:fld id="{9E74224C-F5B0-D04D-98A9-64EC68DC7E07}" type="slidenum">
              <a:rPr lang="en-US" smtClean="0"/>
              <a:pPr/>
              <a:t>‹#›</a:t>
            </a:fld>
            <a:endParaRPr lang="en-US"/>
          </a:p>
        </p:txBody>
      </p:sp>
      <p:sp>
        <p:nvSpPr>
          <p:cNvPr id="17" name="TextBox 16">
            <a:extLst>
              <a:ext uri="{FF2B5EF4-FFF2-40B4-BE49-F238E27FC236}">
                <a16:creationId xmlns:a16="http://schemas.microsoft.com/office/drawing/2014/main" id="{A4066CF1-9222-668A-5912-A77EE6CB7F86}"/>
              </a:ext>
            </a:extLst>
          </p:cNvPr>
          <p:cNvSpPr txBox="1"/>
          <p:nvPr userDrawn="1"/>
        </p:nvSpPr>
        <p:spPr>
          <a:xfrm>
            <a:off x="10935540" y="6404716"/>
            <a:ext cx="354264" cy="153888"/>
          </a:xfrm>
          <a:prstGeom prst="rect">
            <a:avLst/>
          </a:prstGeom>
          <a:noFill/>
        </p:spPr>
        <p:txBody>
          <a:bodyPr wrap="none" lIns="0" tIns="0" rIns="0" bIns="0" rtlCol="0">
            <a:spAutoFit/>
          </a:bodyPr>
          <a:lstStyle/>
          <a:p>
            <a:pPr algn="l"/>
            <a:r>
              <a:rPr lang="en-US" sz="1000">
                <a:solidFill>
                  <a:schemeClr val="bg1"/>
                </a:solidFill>
              </a:rPr>
              <a:t>RSM |</a:t>
            </a:r>
          </a:p>
        </p:txBody>
      </p:sp>
    </p:spTree>
    <p:extLst>
      <p:ext uri="{BB962C8B-B14F-4D97-AF65-F5344CB8AC3E}">
        <p14:creationId xmlns:p14="http://schemas.microsoft.com/office/powerpoint/2010/main" val="2427071645"/>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preserve="1" userDrawn="1">
  <p:cSld name="6 person team layout 2">
    <p:spTree>
      <p:nvGrpSpPr>
        <p:cNvPr id="1" name=""/>
        <p:cNvGrpSpPr/>
        <p:nvPr/>
      </p:nvGrpSpPr>
      <p:grpSpPr>
        <a:xfrm>
          <a:off x="0" y="0"/>
          <a:ext cx="0" cy="0"/>
          <a:chOff x="0" y="0"/>
          <a:chExt cx="0" cy="0"/>
        </a:xfrm>
      </p:grpSpPr>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42662" y="1628775"/>
            <a:ext cx="1186045" cy="1186045"/>
          </a:xfrm>
          <a:prstGeom prst="rect">
            <a:avLst/>
          </a:prstGeom>
          <a:solidFill>
            <a:srgbClr val="E7E7E8"/>
          </a:solidFill>
        </p:spPr>
        <p:txBody>
          <a:bodyPr lIns="72000" tIns="72000" rIns="72000">
            <a:normAutofit/>
          </a:bodyPr>
          <a:lstStyle>
            <a:lvl1pPr marL="0" indent="0">
              <a:buNone/>
              <a:defRPr sz="1400" b="1">
                <a:solidFill>
                  <a:schemeClr val="accent4"/>
                </a:solidFill>
              </a:defRPr>
            </a:lvl1pPr>
          </a:lstStyle>
          <a:p>
            <a:r>
              <a:rPr lang="en-US"/>
              <a:t>Click icon to add picture</a:t>
            </a:r>
            <a:endParaRPr lang="en-GB"/>
          </a:p>
        </p:txBody>
      </p:sp>
      <p:sp>
        <p:nvSpPr>
          <p:cNvPr id="5" name="Picture Placeholder 3">
            <a:extLst>
              <a:ext uri="{FF2B5EF4-FFF2-40B4-BE49-F238E27FC236}">
                <a16:creationId xmlns:a16="http://schemas.microsoft.com/office/drawing/2014/main" id="{A68D6F94-9FF5-701A-F43C-D4B8251B5F3B}"/>
              </a:ext>
            </a:extLst>
          </p:cNvPr>
          <p:cNvSpPr>
            <a:spLocks noGrp="1"/>
          </p:cNvSpPr>
          <p:nvPr>
            <p:ph type="pic" sz="quarter" idx="23"/>
          </p:nvPr>
        </p:nvSpPr>
        <p:spPr>
          <a:xfrm>
            <a:off x="4807734" y="1628775"/>
            <a:ext cx="1186045" cy="1186045"/>
          </a:xfrm>
          <a:prstGeom prst="rect">
            <a:avLst/>
          </a:prstGeom>
          <a:solidFill>
            <a:srgbClr val="E7E7E8"/>
          </a:solidFill>
        </p:spPr>
        <p:txBody>
          <a:bodyPr lIns="72000" tIns="72000" rIns="72000">
            <a:normAutofit/>
          </a:bodyPr>
          <a:lstStyle>
            <a:lvl1pPr marL="0" indent="0">
              <a:buNone/>
              <a:defRPr sz="1400" b="1">
                <a:solidFill>
                  <a:schemeClr val="accent4"/>
                </a:solidFill>
              </a:defRPr>
            </a:lvl1pPr>
          </a:lstStyle>
          <a:p>
            <a:r>
              <a:rPr lang="en-US"/>
              <a:t>Click icon to add picture</a:t>
            </a:r>
            <a:endParaRPr lang="en-GB"/>
          </a:p>
        </p:txBody>
      </p:sp>
      <p:sp>
        <p:nvSpPr>
          <p:cNvPr id="19" name="Picture Placeholder 3">
            <a:extLst>
              <a:ext uri="{FF2B5EF4-FFF2-40B4-BE49-F238E27FC236}">
                <a16:creationId xmlns:a16="http://schemas.microsoft.com/office/drawing/2014/main" id="{023FC1AB-C717-1F2C-48FF-2C10985E2D1F}"/>
              </a:ext>
            </a:extLst>
          </p:cNvPr>
          <p:cNvSpPr>
            <a:spLocks noGrp="1"/>
          </p:cNvSpPr>
          <p:nvPr>
            <p:ph type="pic" sz="quarter" idx="27"/>
          </p:nvPr>
        </p:nvSpPr>
        <p:spPr>
          <a:xfrm>
            <a:off x="8753361" y="1628775"/>
            <a:ext cx="1186045" cy="1186045"/>
          </a:xfrm>
          <a:prstGeom prst="rect">
            <a:avLst/>
          </a:prstGeom>
          <a:solidFill>
            <a:srgbClr val="E7E7E8"/>
          </a:solidFill>
        </p:spPr>
        <p:txBody>
          <a:bodyPr lIns="72000" tIns="72000" rIns="72000">
            <a:normAutofit/>
          </a:bodyPr>
          <a:lstStyle>
            <a:lvl1pPr marL="0" indent="0">
              <a:buNone/>
              <a:defRPr sz="1400" b="1">
                <a:solidFill>
                  <a:schemeClr val="accent4"/>
                </a:solidFill>
              </a:defRPr>
            </a:lvl1pPr>
          </a:lstStyle>
          <a:p>
            <a:r>
              <a:rPr lang="en-US"/>
              <a:t>Click icon to add picture</a:t>
            </a:r>
            <a:endParaRPr lang="en-GB"/>
          </a:p>
        </p:txBody>
      </p:sp>
      <p:sp>
        <p:nvSpPr>
          <p:cNvPr id="33" name="Rectangle 32">
            <a:extLst>
              <a:ext uri="{FF2B5EF4-FFF2-40B4-BE49-F238E27FC236}">
                <a16:creationId xmlns:a16="http://schemas.microsoft.com/office/drawing/2014/main" id="{1193C68E-2DFF-8552-3B1F-5A07D5095058}"/>
              </a:ext>
            </a:extLst>
          </p:cNvPr>
          <p:cNvSpPr/>
          <p:nvPr/>
        </p:nvSpPr>
        <p:spPr>
          <a:xfrm>
            <a:off x="4776351" y="2819400"/>
            <a:ext cx="2739178" cy="832318"/>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solidFill>
                <a:schemeClr val="bg1"/>
              </a:solidFill>
            </a:endParaRPr>
          </a:p>
        </p:txBody>
      </p:sp>
      <p:sp>
        <p:nvSpPr>
          <p:cNvPr id="36" name="Rectangle 35">
            <a:extLst>
              <a:ext uri="{FF2B5EF4-FFF2-40B4-BE49-F238E27FC236}">
                <a16:creationId xmlns:a16="http://schemas.microsoft.com/office/drawing/2014/main" id="{DF3A92B8-7E14-9893-AFE8-769FB16A863A}"/>
              </a:ext>
            </a:extLst>
          </p:cNvPr>
          <p:cNvSpPr/>
          <p:nvPr/>
        </p:nvSpPr>
        <p:spPr>
          <a:xfrm>
            <a:off x="8716893" y="2821543"/>
            <a:ext cx="2739178" cy="832318"/>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solidFill>
                <a:schemeClr val="bg1"/>
              </a:solidFill>
            </a:endParaRPr>
          </a:p>
        </p:txBody>
      </p:sp>
      <p:sp>
        <p:nvSpPr>
          <p:cNvPr id="9" name="Rectangle 8">
            <a:extLst>
              <a:ext uri="{FF2B5EF4-FFF2-40B4-BE49-F238E27FC236}">
                <a16:creationId xmlns:a16="http://schemas.microsoft.com/office/drawing/2014/main" id="{AA2C90E6-E7AF-BA63-C460-15830FD0E705}"/>
              </a:ext>
            </a:extLst>
          </p:cNvPr>
          <p:cNvSpPr/>
          <p:nvPr/>
        </p:nvSpPr>
        <p:spPr>
          <a:xfrm>
            <a:off x="815975" y="2821544"/>
            <a:ext cx="2790395" cy="832318"/>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solidFill>
                <a:schemeClr val="bg1"/>
              </a:solidFill>
            </a:endParaRP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marL="0" indent="0">
              <a:buFont typeface="Arial" panose="020B0604020202020204" pitchFamily="34" charset="0"/>
              <a:buNone/>
              <a:defRPr/>
            </a:lvl1pPr>
          </a:lstStyle>
          <a:p>
            <a:r>
              <a:rPr lang="en-US"/>
              <a:t>Team slide x 6</a:t>
            </a:r>
            <a:endParaRPr lang="en-GB"/>
          </a:p>
        </p:txBody>
      </p:sp>
      <p:sp>
        <p:nvSpPr>
          <p:cNvPr id="45" name="Picture Placeholder 3">
            <a:extLst>
              <a:ext uri="{FF2B5EF4-FFF2-40B4-BE49-F238E27FC236}">
                <a16:creationId xmlns:a16="http://schemas.microsoft.com/office/drawing/2014/main" id="{D7B792AF-4B54-9697-4494-85D1DE5C13EA}"/>
              </a:ext>
            </a:extLst>
          </p:cNvPr>
          <p:cNvSpPr>
            <a:spLocks noGrp="1"/>
          </p:cNvSpPr>
          <p:nvPr>
            <p:ph type="pic" sz="quarter" idx="35"/>
          </p:nvPr>
        </p:nvSpPr>
        <p:spPr>
          <a:xfrm>
            <a:off x="816088" y="3846128"/>
            <a:ext cx="1212619" cy="1186045"/>
          </a:xfrm>
          <a:prstGeom prst="rect">
            <a:avLst/>
          </a:prstGeom>
          <a:solidFill>
            <a:srgbClr val="E7E7E8"/>
          </a:solidFill>
        </p:spPr>
        <p:txBody>
          <a:bodyPr lIns="72000" tIns="72000" rIns="72000"/>
          <a:lstStyle>
            <a:lvl1pPr marL="0" indent="0">
              <a:buNone/>
              <a:defRPr>
                <a:solidFill>
                  <a:schemeClr val="tx1"/>
                </a:solidFill>
              </a:defRPr>
            </a:lvl1pPr>
          </a:lstStyle>
          <a:p>
            <a:r>
              <a:rPr lang="en-US"/>
              <a:t>Click icon to add picture</a:t>
            </a:r>
            <a:endParaRPr lang="en-GB"/>
          </a:p>
        </p:txBody>
      </p:sp>
      <p:sp>
        <p:nvSpPr>
          <p:cNvPr id="48" name="Picture Placeholder 3">
            <a:extLst>
              <a:ext uri="{FF2B5EF4-FFF2-40B4-BE49-F238E27FC236}">
                <a16:creationId xmlns:a16="http://schemas.microsoft.com/office/drawing/2014/main" id="{B76C49BD-177C-2E8F-4A12-CB561710B3FC}"/>
              </a:ext>
            </a:extLst>
          </p:cNvPr>
          <p:cNvSpPr>
            <a:spLocks noGrp="1"/>
          </p:cNvSpPr>
          <p:nvPr>
            <p:ph type="pic" sz="quarter" idx="38"/>
          </p:nvPr>
        </p:nvSpPr>
        <p:spPr>
          <a:xfrm>
            <a:off x="4781160" y="3846128"/>
            <a:ext cx="1212619" cy="1186045"/>
          </a:xfrm>
          <a:prstGeom prst="rect">
            <a:avLst/>
          </a:prstGeom>
          <a:solidFill>
            <a:srgbClr val="E7E7E8"/>
          </a:solidFill>
        </p:spPr>
        <p:txBody>
          <a:bodyPr lIns="72000" tIns="72000" rIns="72000"/>
          <a:lstStyle>
            <a:lvl1pPr marL="0" indent="0">
              <a:buNone/>
              <a:defRPr>
                <a:solidFill>
                  <a:schemeClr val="tx1"/>
                </a:solidFill>
              </a:defRPr>
            </a:lvl1pPr>
          </a:lstStyle>
          <a:p>
            <a:r>
              <a:rPr lang="en-US"/>
              <a:t>Click icon to add picture</a:t>
            </a:r>
            <a:endParaRPr lang="en-GB"/>
          </a:p>
        </p:txBody>
      </p:sp>
      <p:sp>
        <p:nvSpPr>
          <p:cNvPr id="51" name="Picture Placeholder 3">
            <a:extLst>
              <a:ext uri="{FF2B5EF4-FFF2-40B4-BE49-F238E27FC236}">
                <a16:creationId xmlns:a16="http://schemas.microsoft.com/office/drawing/2014/main" id="{1F867B8B-D7E0-B84B-4735-6C98B9E64E92}"/>
              </a:ext>
            </a:extLst>
          </p:cNvPr>
          <p:cNvSpPr>
            <a:spLocks noGrp="1"/>
          </p:cNvSpPr>
          <p:nvPr>
            <p:ph type="pic" sz="quarter" idx="41"/>
          </p:nvPr>
        </p:nvSpPr>
        <p:spPr>
          <a:xfrm>
            <a:off x="8726787" y="3846128"/>
            <a:ext cx="1212619" cy="1186045"/>
          </a:xfrm>
          <a:prstGeom prst="rect">
            <a:avLst/>
          </a:prstGeom>
          <a:solidFill>
            <a:srgbClr val="E7E7E8"/>
          </a:solidFill>
        </p:spPr>
        <p:txBody>
          <a:bodyPr lIns="72000" tIns="72000" rIns="72000"/>
          <a:lstStyle>
            <a:lvl1pPr marL="0" indent="0">
              <a:buNone/>
              <a:defRPr>
                <a:solidFill>
                  <a:schemeClr val="tx1"/>
                </a:solidFill>
              </a:defRPr>
            </a:lvl1pPr>
          </a:lstStyle>
          <a:p>
            <a:r>
              <a:rPr lang="en-US"/>
              <a:t>Click icon to add picture</a:t>
            </a:r>
            <a:endParaRPr lang="en-GB"/>
          </a:p>
        </p:txBody>
      </p:sp>
      <p:sp>
        <p:nvSpPr>
          <p:cNvPr id="14" name="Picture Placeholder 3">
            <a:extLst>
              <a:ext uri="{FF2B5EF4-FFF2-40B4-BE49-F238E27FC236}">
                <a16:creationId xmlns:a16="http://schemas.microsoft.com/office/drawing/2014/main" id="{893DEB91-BD2C-6F2A-4F68-9AAE4779193B}"/>
              </a:ext>
            </a:extLst>
          </p:cNvPr>
          <p:cNvSpPr>
            <a:spLocks noGrp="1"/>
          </p:cNvSpPr>
          <p:nvPr>
            <p:ph type="pic" sz="quarter" idx="44"/>
          </p:nvPr>
        </p:nvSpPr>
        <p:spPr>
          <a:xfrm>
            <a:off x="816088" y="3846128"/>
            <a:ext cx="1222513" cy="1186045"/>
          </a:xfrm>
          <a:prstGeom prst="rect">
            <a:avLst/>
          </a:prstGeom>
          <a:solidFill>
            <a:srgbClr val="E7E7E8"/>
          </a:solidFill>
        </p:spPr>
        <p:txBody>
          <a:bodyPr lIns="72000" tIns="72000" rIns="72000">
            <a:normAutofit/>
          </a:bodyPr>
          <a:lstStyle>
            <a:lvl1pPr marL="0" indent="0">
              <a:buNone/>
              <a:defRPr sz="1400" b="1">
                <a:solidFill>
                  <a:schemeClr val="accent4"/>
                </a:solidFill>
              </a:defRPr>
            </a:lvl1pPr>
          </a:lstStyle>
          <a:p>
            <a:r>
              <a:rPr lang="en-US"/>
              <a:t>Click icon to add picture</a:t>
            </a:r>
            <a:endParaRPr lang="en-GB"/>
          </a:p>
        </p:txBody>
      </p:sp>
      <p:sp>
        <p:nvSpPr>
          <p:cNvPr id="23" name="Picture Placeholder 3">
            <a:extLst>
              <a:ext uri="{FF2B5EF4-FFF2-40B4-BE49-F238E27FC236}">
                <a16:creationId xmlns:a16="http://schemas.microsoft.com/office/drawing/2014/main" id="{352B0F78-5708-0372-35A0-F652012EAE8D}"/>
              </a:ext>
            </a:extLst>
          </p:cNvPr>
          <p:cNvSpPr>
            <a:spLocks noGrp="1"/>
          </p:cNvSpPr>
          <p:nvPr>
            <p:ph type="pic" sz="quarter" idx="47"/>
          </p:nvPr>
        </p:nvSpPr>
        <p:spPr>
          <a:xfrm>
            <a:off x="4776351" y="3841842"/>
            <a:ext cx="1222513" cy="1186045"/>
          </a:xfrm>
          <a:prstGeom prst="rect">
            <a:avLst/>
          </a:prstGeom>
          <a:solidFill>
            <a:srgbClr val="E7E7E8"/>
          </a:solidFill>
        </p:spPr>
        <p:txBody>
          <a:bodyPr lIns="72000" tIns="72000" rIns="72000">
            <a:normAutofit/>
          </a:bodyPr>
          <a:lstStyle>
            <a:lvl1pPr marL="0" indent="0">
              <a:buNone/>
              <a:defRPr sz="1400" b="1">
                <a:solidFill>
                  <a:schemeClr val="accent4"/>
                </a:solidFill>
              </a:defRPr>
            </a:lvl1pPr>
          </a:lstStyle>
          <a:p>
            <a:r>
              <a:rPr lang="en-US"/>
              <a:t>Click icon to add picture</a:t>
            </a:r>
            <a:endParaRPr lang="en-GB"/>
          </a:p>
        </p:txBody>
      </p:sp>
      <p:sp>
        <p:nvSpPr>
          <p:cNvPr id="30" name="Picture Placeholder 3">
            <a:extLst>
              <a:ext uri="{FF2B5EF4-FFF2-40B4-BE49-F238E27FC236}">
                <a16:creationId xmlns:a16="http://schemas.microsoft.com/office/drawing/2014/main" id="{D63379D6-6572-9E32-0421-6DF6B44AC8FD}"/>
              </a:ext>
            </a:extLst>
          </p:cNvPr>
          <p:cNvSpPr>
            <a:spLocks noGrp="1"/>
          </p:cNvSpPr>
          <p:nvPr>
            <p:ph type="pic" sz="quarter" idx="52"/>
          </p:nvPr>
        </p:nvSpPr>
        <p:spPr>
          <a:xfrm>
            <a:off x="8716893" y="3846008"/>
            <a:ext cx="1222513" cy="1186045"/>
          </a:xfrm>
          <a:prstGeom prst="rect">
            <a:avLst/>
          </a:prstGeom>
          <a:solidFill>
            <a:srgbClr val="E7E7E8"/>
          </a:solidFill>
        </p:spPr>
        <p:txBody>
          <a:bodyPr lIns="72000" tIns="72000" rIns="72000">
            <a:normAutofit/>
          </a:bodyPr>
          <a:lstStyle>
            <a:lvl1pPr marL="0" indent="0">
              <a:buNone/>
              <a:defRPr sz="1400" b="1">
                <a:solidFill>
                  <a:schemeClr val="accent4"/>
                </a:solidFill>
              </a:defRPr>
            </a:lvl1pPr>
          </a:lstStyle>
          <a:p>
            <a:r>
              <a:rPr lang="en-US"/>
              <a:t>Click icon to add picture</a:t>
            </a:r>
            <a:endParaRPr lang="en-GB"/>
          </a:p>
        </p:txBody>
      </p:sp>
      <p:grpSp>
        <p:nvGrpSpPr>
          <p:cNvPr id="2" name="Group 1">
            <a:extLst>
              <a:ext uri="{FF2B5EF4-FFF2-40B4-BE49-F238E27FC236}">
                <a16:creationId xmlns:a16="http://schemas.microsoft.com/office/drawing/2014/main" id="{16B2B300-BF77-D18F-9E52-2FC126FBBAFC}"/>
              </a:ext>
            </a:extLst>
          </p:cNvPr>
          <p:cNvGrpSpPr/>
          <p:nvPr/>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7B68E3D8-02C8-4EA9-D9C6-814016C0D54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7" name="Freeform 6">
              <a:extLst>
                <a:ext uri="{FF2B5EF4-FFF2-40B4-BE49-F238E27FC236}">
                  <a16:creationId xmlns:a16="http://schemas.microsoft.com/office/drawing/2014/main" id="{26255792-4E4D-9B21-2084-7E0D96EA194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7">
              <a:extLst>
                <a:ext uri="{FF2B5EF4-FFF2-40B4-BE49-F238E27FC236}">
                  <a16:creationId xmlns:a16="http://schemas.microsoft.com/office/drawing/2014/main" id="{B36FE2F8-63F1-5161-D1CD-24196900CE8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8" name="Freeform 17">
              <a:extLst>
                <a:ext uri="{FF2B5EF4-FFF2-40B4-BE49-F238E27FC236}">
                  <a16:creationId xmlns:a16="http://schemas.microsoft.com/office/drawing/2014/main" id="{2D1DECEA-B0AD-208F-0220-DAD0AE9F410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21" name="Freeform 20">
              <a:extLst>
                <a:ext uri="{FF2B5EF4-FFF2-40B4-BE49-F238E27FC236}">
                  <a16:creationId xmlns:a16="http://schemas.microsoft.com/office/drawing/2014/main" id="{0B0B587F-FBD4-B2CC-FD25-701848A423A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4" name="Freeform 33">
              <a:extLst>
                <a:ext uri="{FF2B5EF4-FFF2-40B4-BE49-F238E27FC236}">
                  <a16:creationId xmlns:a16="http://schemas.microsoft.com/office/drawing/2014/main" id="{A7E1C2CE-AAFC-74D1-D8EF-106F5087C1D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5" name="Freeform 34">
              <a:extLst>
                <a:ext uri="{FF2B5EF4-FFF2-40B4-BE49-F238E27FC236}">
                  <a16:creationId xmlns:a16="http://schemas.microsoft.com/office/drawing/2014/main" id="{FE0E92E5-1D12-DA96-9F91-B79F1FBFD95B}"/>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37" name="Rectangle 36">
            <a:extLst>
              <a:ext uri="{FF2B5EF4-FFF2-40B4-BE49-F238E27FC236}">
                <a16:creationId xmlns:a16="http://schemas.microsoft.com/office/drawing/2014/main" id="{5C223A11-CCB1-D743-5008-DC91E984F25B}"/>
              </a:ext>
            </a:extLst>
          </p:cNvPr>
          <p:cNvSpPr/>
          <p:nvPr/>
        </p:nvSpPr>
        <p:spPr>
          <a:xfrm>
            <a:off x="4747941" y="5027887"/>
            <a:ext cx="2739178" cy="832318"/>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solidFill>
                <a:schemeClr val="bg1"/>
              </a:solidFill>
            </a:endParaRPr>
          </a:p>
        </p:txBody>
      </p:sp>
      <p:sp>
        <p:nvSpPr>
          <p:cNvPr id="38" name="Rectangle 37">
            <a:extLst>
              <a:ext uri="{FF2B5EF4-FFF2-40B4-BE49-F238E27FC236}">
                <a16:creationId xmlns:a16="http://schemas.microsoft.com/office/drawing/2014/main" id="{6C2558CC-97D3-473C-1372-0B5C1B8DEDCB}"/>
              </a:ext>
            </a:extLst>
          </p:cNvPr>
          <p:cNvSpPr/>
          <p:nvPr/>
        </p:nvSpPr>
        <p:spPr>
          <a:xfrm>
            <a:off x="8701516" y="5030340"/>
            <a:ext cx="2739178" cy="832318"/>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solidFill>
                <a:schemeClr val="bg1"/>
              </a:solidFill>
            </a:endParaRPr>
          </a:p>
        </p:txBody>
      </p:sp>
      <p:sp>
        <p:nvSpPr>
          <p:cNvPr id="39" name="Rectangle 38">
            <a:extLst>
              <a:ext uri="{FF2B5EF4-FFF2-40B4-BE49-F238E27FC236}">
                <a16:creationId xmlns:a16="http://schemas.microsoft.com/office/drawing/2014/main" id="{AC33D218-3F82-13C1-CC36-18FD6BFC730D}"/>
              </a:ext>
            </a:extLst>
          </p:cNvPr>
          <p:cNvSpPr/>
          <p:nvPr/>
        </p:nvSpPr>
        <p:spPr>
          <a:xfrm>
            <a:off x="769215" y="5027887"/>
            <a:ext cx="2790395" cy="832318"/>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solidFill>
                <a:schemeClr val="bg1"/>
              </a:solidFill>
            </a:endParaRPr>
          </a:p>
        </p:txBody>
      </p:sp>
      <p:sp>
        <p:nvSpPr>
          <p:cNvPr id="10" name="Slide Number Placeholder 9">
            <a:extLst>
              <a:ext uri="{FF2B5EF4-FFF2-40B4-BE49-F238E27FC236}">
                <a16:creationId xmlns:a16="http://schemas.microsoft.com/office/drawing/2014/main" id="{A34E436E-A404-9FC7-FA94-2B429C6F795A}"/>
              </a:ext>
            </a:extLst>
          </p:cNvPr>
          <p:cNvSpPr>
            <a:spLocks noGrp="1"/>
          </p:cNvSpPr>
          <p:nvPr>
            <p:ph type="sldNum" sz="quarter" idx="59"/>
          </p:nvPr>
        </p:nvSpPr>
        <p:spPr/>
        <p:txBody>
          <a:bodyPr/>
          <a:lstStyle/>
          <a:p>
            <a:fld id="{9E74224C-F5B0-D04D-98A9-64EC68DC7E07}" type="slidenum">
              <a:rPr lang="en-US" smtClean="0"/>
              <a:pPr/>
              <a:t>‹#›</a:t>
            </a:fld>
            <a:endParaRPr lang="en-US"/>
          </a:p>
        </p:txBody>
      </p:sp>
      <p:sp>
        <p:nvSpPr>
          <p:cNvPr id="3" name="Text Placeholder 7">
            <a:extLst>
              <a:ext uri="{FF2B5EF4-FFF2-40B4-BE49-F238E27FC236}">
                <a16:creationId xmlns:a16="http://schemas.microsoft.com/office/drawing/2014/main" id="{94CE1D0D-86E3-DA05-B3FD-1F62A8AF3A03}"/>
              </a:ext>
            </a:extLst>
          </p:cNvPr>
          <p:cNvSpPr>
            <a:spLocks noGrp="1"/>
          </p:cNvSpPr>
          <p:nvPr>
            <p:ph type="body" sz="quarter" idx="19" hasCustomPrompt="1"/>
          </p:nvPr>
        </p:nvSpPr>
        <p:spPr>
          <a:xfrm>
            <a:off x="890734" y="2941036"/>
            <a:ext cx="2533602"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15" name="Text Placeholder 7">
            <a:extLst>
              <a:ext uri="{FF2B5EF4-FFF2-40B4-BE49-F238E27FC236}">
                <a16:creationId xmlns:a16="http://schemas.microsoft.com/office/drawing/2014/main" id="{F9F0D8D3-07CB-5176-0E4F-70A745FBB928}"/>
              </a:ext>
            </a:extLst>
          </p:cNvPr>
          <p:cNvSpPr>
            <a:spLocks noGrp="1"/>
          </p:cNvSpPr>
          <p:nvPr>
            <p:ph type="body" sz="quarter" idx="22" hasCustomPrompt="1"/>
          </p:nvPr>
        </p:nvSpPr>
        <p:spPr>
          <a:xfrm>
            <a:off x="890734" y="3262559"/>
            <a:ext cx="2533602"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16" name="Text Placeholder 7">
            <a:extLst>
              <a:ext uri="{FF2B5EF4-FFF2-40B4-BE49-F238E27FC236}">
                <a16:creationId xmlns:a16="http://schemas.microsoft.com/office/drawing/2014/main" id="{FFFC785F-3358-E85C-6B76-CB9C41C74D66}"/>
              </a:ext>
            </a:extLst>
          </p:cNvPr>
          <p:cNvSpPr>
            <a:spLocks noGrp="1"/>
          </p:cNvSpPr>
          <p:nvPr>
            <p:ph type="body" sz="quarter" idx="36" hasCustomPrompt="1"/>
          </p:nvPr>
        </p:nvSpPr>
        <p:spPr>
          <a:xfrm>
            <a:off x="890734" y="5158389"/>
            <a:ext cx="2533602"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17" name="Text Placeholder 7">
            <a:extLst>
              <a:ext uri="{FF2B5EF4-FFF2-40B4-BE49-F238E27FC236}">
                <a16:creationId xmlns:a16="http://schemas.microsoft.com/office/drawing/2014/main" id="{E86CD1EE-B928-0025-90C9-C79022482470}"/>
              </a:ext>
            </a:extLst>
          </p:cNvPr>
          <p:cNvSpPr>
            <a:spLocks noGrp="1"/>
          </p:cNvSpPr>
          <p:nvPr>
            <p:ph type="body" sz="quarter" idx="37" hasCustomPrompt="1"/>
          </p:nvPr>
        </p:nvSpPr>
        <p:spPr>
          <a:xfrm>
            <a:off x="890734" y="5479912"/>
            <a:ext cx="2533602"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24" name="Text Placeholder 7">
            <a:extLst>
              <a:ext uri="{FF2B5EF4-FFF2-40B4-BE49-F238E27FC236}">
                <a16:creationId xmlns:a16="http://schemas.microsoft.com/office/drawing/2014/main" id="{2D9982CB-CA35-F11D-7957-F20901D14103}"/>
              </a:ext>
            </a:extLst>
          </p:cNvPr>
          <p:cNvSpPr>
            <a:spLocks noGrp="1"/>
          </p:cNvSpPr>
          <p:nvPr>
            <p:ph type="body" sz="quarter" idx="45" hasCustomPrompt="1"/>
          </p:nvPr>
        </p:nvSpPr>
        <p:spPr>
          <a:xfrm>
            <a:off x="4850997" y="2936750"/>
            <a:ext cx="2533602"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25" name="Text Placeholder 7">
            <a:extLst>
              <a:ext uri="{FF2B5EF4-FFF2-40B4-BE49-F238E27FC236}">
                <a16:creationId xmlns:a16="http://schemas.microsoft.com/office/drawing/2014/main" id="{711489DC-C46F-0F70-E8DA-B516F04D3570}"/>
              </a:ext>
            </a:extLst>
          </p:cNvPr>
          <p:cNvSpPr>
            <a:spLocks noGrp="1"/>
          </p:cNvSpPr>
          <p:nvPr>
            <p:ph type="body" sz="quarter" idx="46" hasCustomPrompt="1"/>
          </p:nvPr>
        </p:nvSpPr>
        <p:spPr>
          <a:xfrm>
            <a:off x="4850997" y="3258273"/>
            <a:ext cx="2533602"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26" name="Text Placeholder 7">
            <a:extLst>
              <a:ext uri="{FF2B5EF4-FFF2-40B4-BE49-F238E27FC236}">
                <a16:creationId xmlns:a16="http://schemas.microsoft.com/office/drawing/2014/main" id="{3735A8EA-ACF3-6B7B-7F7E-3BE7D9D574A6}"/>
              </a:ext>
            </a:extLst>
          </p:cNvPr>
          <p:cNvSpPr>
            <a:spLocks noGrp="1"/>
          </p:cNvSpPr>
          <p:nvPr>
            <p:ph type="body" sz="quarter" idx="48" hasCustomPrompt="1"/>
          </p:nvPr>
        </p:nvSpPr>
        <p:spPr>
          <a:xfrm>
            <a:off x="4850997" y="5154103"/>
            <a:ext cx="2533602"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27" name="Text Placeholder 7">
            <a:extLst>
              <a:ext uri="{FF2B5EF4-FFF2-40B4-BE49-F238E27FC236}">
                <a16:creationId xmlns:a16="http://schemas.microsoft.com/office/drawing/2014/main" id="{E3CE9184-6D43-F7BA-877D-80328FF67A53}"/>
              </a:ext>
            </a:extLst>
          </p:cNvPr>
          <p:cNvSpPr>
            <a:spLocks noGrp="1"/>
          </p:cNvSpPr>
          <p:nvPr>
            <p:ph type="body" sz="quarter" idx="49" hasCustomPrompt="1"/>
          </p:nvPr>
        </p:nvSpPr>
        <p:spPr>
          <a:xfrm>
            <a:off x="4850997" y="5475626"/>
            <a:ext cx="2533602"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31" name="Text Placeholder 7">
            <a:extLst>
              <a:ext uri="{FF2B5EF4-FFF2-40B4-BE49-F238E27FC236}">
                <a16:creationId xmlns:a16="http://schemas.microsoft.com/office/drawing/2014/main" id="{42589383-42F4-0B11-1A41-6F02EE4CAB2F}"/>
              </a:ext>
            </a:extLst>
          </p:cNvPr>
          <p:cNvSpPr>
            <a:spLocks noGrp="1"/>
          </p:cNvSpPr>
          <p:nvPr>
            <p:ph type="body" sz="quarter" idx="50" hasCustomPrompt="1"/>
          </p:nvPr>
        </p:nvSpPr>
        <p:spPr>
          <a:xfrm>
            <a:off x="8791539" y="2940916"/>
            <a:ext cx="2533602"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32" name="Text Placeholder 7">
            <a:extLst>
              <a:ext uri="{FF2B5EF4-FFF2-40B4-BE49-F238E27FC236}">
                <a16:creationId xmlns:a16="http://schemas.microsoft.com/office/drawing/2014/main" id="{D62F545D-DA09-CD10-DF0C-F3F17380BC41}"/>
              </a:ext>
            </a:extLst>
          </p:cNvPr>
          <p:cNvSpPr>
            <a:spLocks noGrp="1"/>
          </p:cNvSpPr>
          <p:nvPr>
            <p:ph type="body" sz="quarter" idx="51" hasCustomPrompt="1"/>
          </p:nvPr>
        </p:nvSpPr>
        <p:spPr>
          <a:xfrm>
            <a:off x="8791539" y="3262439"/>
            <a:ext cx="2533602"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47" name="Text Placeholder 7">
            <a:extLst>
              <a:ext uri="{FF2B5EF4-FFF2-40B4-BE49-F238E27FC236}">
                <a16:creationId xmlns:a16="http://schemas.microsoft.com/office/drawing/2014/main" id="{25277B30-7D43-EACF-B37D-DD84B776BF9E}"/>
              </a:ext>
            </a:extLst>
          </p:cNvPr>
          <p:cNvSpPr>
            <a:spLocks noGrp="1"/>
          </p:cNvSpPr>
          <p:nvPr>
            <p:ph type="body" sz="quarter" idx="53" hasCustomPrompt="1"/>
          </p:nvPr>
        </p:nvSpPr>
        <p:spPr>
          <a:xfrm>
            <a:off x="8791539" y="5158269"/>
            <a:ext cx="2533602"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49" name="Text Placeholder 7">
            <a:extLst>
              <a:ext uri="{FF2B5EF4-FFF2-40B4-BE49-F238E27FC236}">
                <a16:creationId xmlns:a16="http://schemas.microsoft.com/office/drawing/2014/main" id="{E4E22777-1548-F017-F572-8D6B95EAFFCE}"/>
              </a:ext>
            </a:extLst>
          </p:cNvPr>
          <p:cNvSpPr>
            <a:spLocks noGrp="1"/>
          </p:cNvSpPr>
          <p:nvPr>
            <p:ph type="body" sz="quarter" idx="54" hasCustomPrompt="1"/>
          </p:nvPr>
        </p:nvSpPr>
        <p:spPr>
          <a:xfrm>
            <a:off x="8791539" y="5479792"/>
            <a:ext cx="2533602" cy="274320"/>
          </a:xfrm>
        </p:spPr>
        <p:txBody>
          <a:bodyPr/>
          <a:lstStyle>
            <a:lvl1pPr marL="0" indent="0">
              <a:spcBef>
                <a:spcPts val="0"/>
              </a:spcBef>
              <a:buNone/>
              <a:defRPr sz="1400" b="0">
                <a:solidFill>
                  <a:schemeClr val="bg1"/>
                </a:solidFill>
                <a:latin typeface="+mn-lt"/>
              </a:defRPr>
            </a:lvl1pPr>
          </a:lstStyle>
          <a:p>
            <a:pPr lvl="0"/>
            <a:r>
              <a:rPr lang="en-US"/>
              <a:t>Title</a:t>
            </a:r>
          </a:p>
        </p:txBody>
      </p:sp>
    </p:spTree>
    <p:extLst>
      <p:ext uri="{BB962C8B-B14F-4D97-AF65-F5344CB8AC3E}">
        <p14:creationId xmlns:p14="http://schemas.microsoft.com/office/powerpoint/2010/main" val="563428543"/>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preserve="1" userDrawn="1">
  <p:cSld name="8 person team layout 1">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9B03B720-6873-4B42-8528-45D9C84527AB}"/>
              </a:ext>
            </a:extLst>
          </p:cNvPr>
          <p:cNvSpPr/>
          <p:nvPr/>
        </p:nvSpPr>
        <p:spPr>
          <a:xfrm>
            <a:off x="0" y="5065776"/>
            <a:ext cx="12192000" cy="1792224"/>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5" name="Rectangle 4">
            <a:extLst>
              <a:ext uri="{FF2B5EF4-FFF2-40B4-BE49-F238E27FC236}">
                <a16:creationId xmlns:a16="http://schemas.microsoft.com/office/drawing/2014/main" id="{680756A5-00B3-0BCE-70E9-F5F144376580}"/>
              </a:ext>
            </a:extLst>
          </p:cNvPr>
          <p:cNvSpPr/>
          <p:nvPr/>
        </p:nvSpPr>
        <p:spPr>
          <a:xfrm>
            <a:off x="0" y="2829568"/>
            <a:ext cx="12192000" cy="82803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38986" cy="553998"/>
          </a:xfrm>
          <a:prstGeom prst="rect">
            <a:avLst/>
          </a:prstGeom>
        </p:spPr>
        <p:txBody>
          <a:bodyPr vert="horz" wrap="square" lIns="0" tIns="0" rIns="0" bIns="0" rtlCol="0" anchor="t" anchorCtr="0">
            <a:spAutoFit/>
          </a:bodyPr>
          <a:lstStyle>
            <a:lvl1pPr>
              <a:defRPr/>
            </a:lvl1pPr>
          </a:lstStyle>
          <a:p>
            <a:r>
              <a:rPr lang="en-US"/>
              <a:t>Team slide x 8</a:t>
            </a:r>
            <a:endParaRPr lang="en-GB"/>
          </a:p>
        </p:txBody>
      </p:sp>
      <p:sp>
        <p:nvSpPr>
          <p:cNvPr id="4" name="Picture Placeholder 3">
            <a:extLst>
              <a:ext uri="{FF2B5EF4-FFF2-40B4-BE49-F238E27FC236}">
                <a16:creationId xmlns:a16="http://schemas.microsoft.com/office/drawing/2014/main" id="{6FDE4188-E2AB-BE78-90DD-1E2188036A6D}"/>
              </a:ext>
            </a:extLst>
          </p:cNvPr>
          <p:cNvSpPr>
            <a:spLocks noGrp="1"/>
          </p:cNvSpPr>
          <p:nvPr>
            <p:ph type="pic" sz="quarter" idx="15"/>
          </p:nvPr>
        </p:nvSpPr>
        <p:spPr>
          <a:xfrm>
            <a:off x="816088" y="1628775"/>
            <a:ext cx="1186045" cy="1186045"/>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sp>
        <p:nvSpPr>
          <p:cNvPr id="12" name="Picture Placeholder 3">
            <a:extLst>
              <a:ext uri="{FF2B5EF4-FFF2-40B4-BE49-F238E27FC236}">
                <a16:creationId xmlns:a16="http://schemas.microsoft.com/office/drawing/2014/main" id="{CA9A7A10-8E23-7ABC-C063-353A8D8785CA}"/>
              </a:ext>
            </a:extLst>
          </p:cNvPr>
          <p:cNvSpPr>
            <a:spLocks noGrp="1"/>
          </p:cNvSpPr>
          <p:nvPr>
            <p:ph type="pic" sz="quarter" idx="23"/>
          </p:nvPr>
        </p:nvSpPr>
        <p:spPr>
          <a:xfrm>
            <a:off x="3529633" y="1628775"/>
            <a:ext cx="1186045" cy="1186045"/>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sp>
        <p:nvSpPr>
          <p:cNvPr id="15" name="Picture Placeholder 3">
            <a:extLst>
              <a:ext uri="{FF2B5EF4-FFF2-40B4-BE49-F238E27FC236}">
                <a16:creationId xmlns:a16="http://schemas.microsoft.com/office/drawing/2014/main" id="{FDD7D3F9-6CEE-87E9-C7BC-17F0A716B4D8}"/>
              </a:ext>
            </a:extLst>
          </p:cNvPr>
          <p:cNvSpPr>
            <a:spLocks noGrp="1"/>
          </p:cNvSpPr>
          <p:nvPr>
            <p:ph type="pic" sz="quarter" idx="27"/>
          </p:nvPr>
        </p:nvSpPr>
        <p:spPr>
          <a:xfrm>
            <a:off x="6248400" y="1628775"/>
            <a:ext cx="1186045" cy="1186045"/>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sp>
        <p:nvSpPr>
          <p:cNvPr id="22" name="Picture Placeholder 3">
            <a:extLst>
              <a:ext uri="{FF2B5EF4-FFF2-40B4-BE49-F238E27FC236}">
                <a16:creationId xmlns:a16="http://schemas.microsoft.com/office/drawing/2014/main" id="{39D14E4D-15CE-6A3B-EEEC-38478C81CD50}"/>
              </a:ext>
            </a:extLst>
          </p:cNvPr>
          <p:cNvSpPr>
            <a:spLocks noGrp="1"/>
          </p:cNvSpPr>
          <p:nvPr>
            <p:ph type="pic" sz="quarter" idx="35"/>
          </p:nvPr>
        </p:nvSpPr>
        <p:spPr>
          <a:xfrm>
            <a:off x="816088" y="3846128"/>
            <a:ext cx="1186045" cy="1186045"/>
          </a:xfrm>
          <a:prstGeom prst="rect">
            <a:avLst/>
          </a:prstGeom>
          <a:solidFill>
            <a:srgbClr val="E7E7E8"/>
          </a:solidFill>
        </p:spPr>
        <p:txBody>
          <a:bodyPr lIns="72000" tIns="72000" rIns="72000"/>
          <a:lstStyle>
            <a:lvl1pPr marL="0" indent="0">
              <a:buNone/>
              <a:defRPr b="1">
                <a:solidFill>
                  <a:schemeClr val="accent4"/>
                </a:solidFill>
              </a:defRPr>
            </a:lvl1pPr>
          </a:lstStyle>
          <a:p>
            <a:r>
              <a:rPr lang="en-US"/>
              <a:t>Click icon to add picture</a:t>
            </a:r>
            <a:endParaRPr lang="en-GB"/>
          </a:p>
        </p:txBody>
      </p:sp>
      <p:sp>
        <p:nvSpPr>
          <p:cNvPr id="30" name="Picture Placeholder 3">
            <a:extLst>
              <a:ext uri="{FF2B5EF4-FFF2-40B4-BE49-F238E27FC236}">
                <a16:creationId xmlns:a16="http://schemas.microsoft.com/office/drawing/2014/main" id="{6F988C83-F565-7C63-0E48-19C1874AA996}"/>
              </a:ext>
            </a:extLst>
          </p:cNvPr>
          <p:cNvSpPr>
            <a:spLocks noGrp="1"/>
          </p:cNvSpPr>
          <p:nvPr>
            <p:ph type="pic" sz="quarter" idx="38"/>
          </p:nvPr>
        </p:nvSpPr>
        <p:spPr>
          <a:xfrm>
            <a:off x="3529633" y="3846128"/>
            <a:ext cx="1186045" cy="1186045"/>
          </a:xfrm>
          <a:prstGeom prst="rect">
            <a:avLst/>
          </a:prstGeom>
          <a:solidFill>
            <a:srgbClr val="E7E7E8"/>
          </a:solidFill>
        </p:spPr>
        <p:txBody>
          <a:bodyPr lIns="72000" tIns="72000" rIns="72000"/>
          <a:lstStyle>
            <a:lvl1pPr marL="0" indent="0">
              <a:buNone/>
              <a:defRPr b="1">
                <a:solidFill>
                  <a:schemeClr val="accent4"/>
                </a:solidFill>
              </a:defRPr>
            </a:lvl1pPr>
          </a:lstStyle>
          <a:p>
            <a:r>
              <a:rPr lang="en-US"/>
              <a:t>Click icon to add picture</a:t>
            </a:r>
            <a:endParaRPr lang="en-GB"/>
          </a:p>
        </p:txBody>
      </p:sp>
      <p:sp>
        <p:nvSpPr>
          <p:cNvPr id="33" name="Picture Placeholder 3">
            <a:extLst>
              <a:ext uri="{FF2B5EF4-FFF2-40B4-BE49-F238E27FC236}">
                <a16:creationId xmlns:a16="http://schemas.microsoft.com/office/drawing/2014/main" id="{F895E542-A01B-9B4C-2279-89E2F0AD6A85}"/>
              </a:ext>
            </a:extLst>
          </p:cNvPr>
          <p:cNvSpPr>
            <a:spLocks noGrp="1"/>
          </p:cNvSpPr>
          <p:nvPr>
            <p:ph type="pic" sz="quarter" idx="41"/>
          </p:nvPr>
        </p:nvSpPr>
        <p:spPr>
          <a:xfrm>
            <a:off x="6248400" y="3846128"/>
            <a:ext cx="1186045" cy="1186045"/>
          </a:xfrm>
          <a:prstGeom prst="rect">
            <a:avLst/>
          </a:prstGeom>
          <a:solidFill>
            <a:srgbClr val="E7E7E8"/>
          </a:solidFill>
        </p:spPr>
        <p:txBody>
          <a:bodyPr lIns="72000" tIns="72000" rIns="72000"/>
          <a:lstStyle>
            <a:lvl1pPr marL="0" indent="0">
              <a:buNone/>
              <a:defRPr b="1">
                <a:solidFill>
                  <a:schemeClr val="accent4"/>
                </a:solidFill>
              </a:defRPr>
            </a:lvl1pPr>
          </a:lstStyle>
          <a:p>
            <a:r>
              <a:rPr lang="en-US"/>
              <a:t>Click icon to add picture</a:t>
            </a:r>
            <a:endParaRPr lang="en-GB"/>
          </a:p>
        </p:txBody>
      </p:sp>
      <p:sp>
        <p:nvSpPr>
          <p:cNvPr id="36" name="Picture Placeholder 3">
            <a:extLst>
              <a:ext uri="{FF2B5EF4-FFF2-40B4-BE49-F238E27FC236}">
                <a16:creationId xmlns:a16="http://schemas.microsoft.com/office/drawing/2014/main" id="{E5170D71-9E6A-98B0-D397-960B050D03C1}"/>
              </a:ext>
            </a:extLst>
          </p:cNvPr>
          <p:cNvSpPr>
            <a:spLocks noGrp="1"/>
          </p:cNvSpPr>
          <p:nvPr>
            <p:ph type="pic" sz="quarter" idx="44"/>
          </p:nvPr>
        </p:nvSpPr>
        <p:spPr>
          <a:xfrm>
            <a:off x="8925833" y="1628775"/>
            <a:ext cx="1186045" cy="1186045"/>
          </a:xfrm>
          <a:prstGeom prst="rect">
            <a:avLst/>
          </a:prstGeom>
          <a:solidFill>
            <a:srgbClr val="E7E7E8"/>
          </a:solidFill>
        </p:spPr>
        <p:txBody>
          <a:bodyPr lIns="72000" tIns="72000" rIns="72000"/>
          <a:lstStyle>
            <a:lvl1pPr marL="0" indent="0">
              <a:buNone/>
              <a:defRPr b="1"/>
            </a:lvl1pPr>
          </a:lstStyle>
          <a:p>
            <a:r>
              <a:rPr lang="en-US"/>
              <a:t>Click icon to add picture</a:t>
            </a:r>
            <a:endParaRPr lang="en-GB"/>
          </a:p>
        </p:txBody>
      </p:sp>
      <p:sp>
        <p:nvSpPr>
          <p:cNvPr id="39" name="Picture Placeholder 3">
            <a:extLst>
              <a:ext uri="{FF2B5EF4-FFF2-40B4-BE49-F238E27FC236}">
                <a16:creationId xmlns:a16="http://schemas.microsoft.com/office/drawing/2014/main" id="{428A82AD-0D4A-D943-F542-AF9FAED850D5}"/>
              </a:ext>
            </a:extLst>
          </p:cNvPr>
          <p:cNvSpPr>
            <a:spLocks noGrp="1"/>
          </p:cNvSpPr>
          <p:nvPr>
            <p:ph type="pic" sz="quarter" idx="47"/>
          </p:nvPr>
        </p:nvSpPr>
        <p:spPr>
          <a:xfrm>
            <a:off x="8925833" y="3846128"/>
            <a:ext cx="1186045" cy="1186045"/>
          </a:xfrm>
          <a:prstGeom prst="rect">
            <a:avLst/>
          </a:prstGeom>
          <a:solidFill>
            <a:srgbClr val="E7E7E8"/>
          </a:solidFill>
        </p:spPr>
        <p:txBody>
          <a:bodyPr lIns="72000" tIns="72000" rIns="72000"/>
          <a:lstStyle>
            <a:lvl1pPr marL="0" indent="0">
              <a:buNone/>
              <a:defRPr b="1">
                <a:solidFill>
                  <a:schemeClr val="accent4"/>
                </a:solidFill>
              </a:defRPr>
            </a:lvl1pPr>
          </a:lstStyle>
          <a:p>
            <a:r>
              <a:rPr lang="en-US"/>
              <a:t>Click icon to add picture</a:t>
            </a:r>
            <a:endParaRPr lang="en-GB"/>
          </a:p>
        </p:txBody>
      </p:sp>
      <p:grpSp>
        <p:nvGrpSpPr>
          <p:cNvPr id="2" name="Group 1">
            <a:extLst>
              <a:ext uri="{FF2B5EF4-FFF2-40B4-BE49-F238E27FC236}">
                <a16:creationId xmlns:a16="http://schemas.microsoft.com/office/drawing/2014/main" id="{7242A219-B11B-0685-ABFB-AF45DDFD1558}"/>
              </a:ext>
            </a:extLst>
          </p:cNvPr>
          <p:cNvGrpSpPr/>
          <p:nvPr/>
        </p:nvGrpSpPr>
        <p:grpSpPr>
          <a:xfrm>
            <a:off x="10863102" y="309052"/>
            <a:ext cx="911847" cy="382707"/>
            <a:chOff x="7459170" y="481236"/>
            <a:chExt cx="2697427" cy="1132124"/>
          </a:xfrm>
        </p:grpSpPr>
        <p:sp>
          <p:nvSpPr>
            <p:cNvPr id="8" name="Freeform 7">
              <a:extLst>
                <a:ext uri="{FF2B5EF4-FFF2-40B4-BE49-F238E27FC236}">
                  <a16:creationId xmlns:a16="http://schemas.microsoft.com/office/drawing/2014/main" id="{FA0DE544-FFBA-8474-E76F-6218DD1BB0F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3BE7E6EF-6A42-D707-9464-9DA80D12E2A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DEBAC19B-D761-0EF0-6A28-01E5C3DC33D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FCCE27E2-C9E7-7619-94BA-79C71052375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56A22896-9BE5-18EF-9293-1D3A5E8197B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BC8F2BA3-339E-6A43-10B5-2AF4C69D071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39EF6E0D-D343-199A-E1EF-AE81719FD7B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7" name="Slide Number Placeholder 6">
            <a:extLst>
              <a:ext uri="{FF2B5EF4-FFF2-40B4-BE49-F238E27FC236}">
                <a16:creationId xmlns:a16="http://schemas.microsoft.com/office/drawing/2014/main" id="{AC0EAB92-388B-094C-A989-336235980C87}"/>
              </a:ext>
            </a:extLst>
          </p:cNvPr>
          <p:cNvSpPr>
            <a:spLocks noGrp="1"/>
          </p:cNvSpPr>
          <p:nvPr>
            <p:ph type="sldNum" sz="quarter" idx="50"/>
          </p:nvPr>
        </p:nvSpPr>
        <p:spPr/>
        <p:txBody>
          <a:bodyPr/>
          <a:lstStyle>
            <a:lvl1pPr>
              <a:defRPr>
                <a:solidFill>
                  <a:schemeClr val="bg1"/>
                </a:solidFill>
              </a:defRPr>
            </a:lvl1pPr>
          </a:lstStyle>
          <a:p>
            <a:fld id="{9E74224C-F5B0-D04D-98A9-64EC68DC7E07}" type="slidenum">
              <a:rPr lang="en-US" smtClean="0"/>
              <a:pPr/>
              <a:t>‹#›</a:t>
            </a:fld>
            <a:endParaRPr lang="en-US"/>
          </a:p>
        </p:txBody>
      </p:sp>
      <p:sp>
        <p:nvSpPr>
          <p:cNvPr id="19" name="TextBox 18">
            <a:extLst>
              <a:ext uri="{FF2B5EF4-FFF2-40B4-BE49-F238E27FC236}">
                <a16:creationId xmlns:a16="http://schemas.microsoft.com/office/drawing/2014/main" id="{FA24971F-09F2-B3AD-AB00-E6B1740C90CC}"/>
              </a:ext>
            </a:extLst>
          </p:cNvPr>
          <p:cNvSpPr txBox="1"/>
          <p:nvPr userDrawn="1"/>
        </p:nvSpPr>
        <p:spPr>
          <a:xfrm>
            <a:off x="10935540" y="6404716"/>
            <a:ext cx="354264" cy="153888"/>
          </a:xfrm>
          <a:prstGeom prst="rect">
            <a:avLst/>
          </a:prstGeom>
          <a:noFill/>
        </p:spPr>
        <p:txBody>
          <a:bodyPr wrap="none" lIns="0" tIns="0" rIns="0" bIns="0" rtlCol="0">
            <a:spAutoFit/>
          </a:bodyPr>
          <a:lstStyle/>
          <a:p>
            <a:pPr algn="l"/>
            <a:r>
              <a:rPr lang="en-US" sz="1000">
                <a:solidFill>
                  <a:schemeClr val="bg1"/>
                </a:solidFill>
              </a:rPr>
              <a:t>RSM |</a:t>
            </a:r>
          </a:p>
        </p:txBody>
      </p:sp>
      <p:sp>
        <p:nvSpPr>
          <p:cNvPr id="24" name="Text Placeholder 7">
            <a:extLst>
              <a:ext uri="{FF2B5EF4-FFF2-40B4-BE49-F238E27FC236}">
                <a16:creationId xmlns:a16="http://schemas.microsoft.com/office/drawing/2014/main" id="{532D542C-9525-7D3F-2E08-6EF6FBD50EA8}"/>
              </a:ext>
            </a:extLst>
          </p:cNvPr>
          <p:cNvSpPr>
            <a:spLocks noGrp="1"/>
          </p:cNvSpPr>
          <p:nvPr>
            <p:ph type="body" sz="quarter" idx="19" hasCustomPrompt="1"/>
          </p:nvPr>
        </p:nvSpPr>
        <p:spPr>
          <a:xfrm>
            <a:off x="816088" y="2941036"/>
            <a:ext cx="2354877"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25" name="Text Placeholder 7">
            <a:extLst>
              <a:ext uri="{FF2B5EF4-FFF2-40B4-BE49-F238E27FC236}">
                <a16:creationId xmlns:a16="http://schemas.microsoft.com/office/drawing/2014/main" id="{C351CC29-8126-06E3-566A-DBA82D95FD22}"/>
              </a:ext>
            </a:extLst>
          </p:cNvPr>
          <p:cNvSpPr>
            <a:spLocks noGrp="1"/>
          </p:cNvSpPr>
          <p:nvPr>
            <p:ph type="body" sz="quarter" idx="22" hasCustomPrompt="1"/>
          </p:nvPr>
        </p:nvSpPr>
        <p:spPr>
          <a:xfrm>
            <a:off x="816088" y="3262559"/>
            <a:ext cx="2354877"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26" name="Text Placeholder 7">
            <a:extLst>
              <a:ext uri="{FF2B5EF4-FFF2-40B4-BE49-F238E27FC236}">
                <a16:creationId xmlns:a16="http://schemas.microsoft.com/office/drawing/2014/main" id="{63E18A8C-5687-94AB-ED40-93A405EB699E}"/>
              </a:ext>
            </a:extLst>
          </p:cNvPr>
          <p:cNvSpPr>
            <a:spLocks noGrp="1"/>
          </p:cNvSpPr>
          <p:nvPr>
            <p:ph type="body" sz="quarter" idx="36" hasCustomPrompt="1"/>
          </p:nvPr>
        </p:nvSpPr>
        <p:spPr>
          <a:xfrm>
            <a:off x="816088" y="5158389"/>
            <a:ext cx="2354877"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42" name="Text Placeholder 7">
            <a:extLst>
              <a:ext uri="{FF2B5EF4-FFF2-40B4-BE49-F238E27FC236}">
                <a16:creationId xmlns:a16="http://schemas.microsoft.com/office/drawing/2014/main" id="{0BDCB05A-8B1B-E2D7-1734-A0898B8A5A19}"/>
              </a:ext>
            </a:extLst>
          </p:cNvPr>
          <p:cNvSpPr>
            <a:spLocks noGrp="1"/>
          </p:cNvSpPr>
          <p:nvPr>
            <p:ph type="body" sz="quarter" idx="37" hasCustomPrompt="1"/>
          </p:nvPr>
        </p:nvSpPr>
        <p:spPr>
          <a:xfrm>
            <a:off x="816088" y="5479912"/>
            <a:ext cx="2354877"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43" name="Text Placeholder 7">
            <a:extLst>
              <a:ext uri="{FF2B5EF4-FFF2-40B4-BE49-F238E27FC236}">
                <a16:creationId xmlns:a16="http://schemas.microsoft.com/office/drawing/2014/main" id="{631F4CC3-67F8-559C-3D11-8FCD27B5535C}"/>
              </a:ext>
            </a:extLst>
          </p:cNvPr>
          <p:cNvSpPr>
            <a:spLocks noGrp="1"/>
          </p:cNvSpPr>
          <p:nvPr>
            <p:ph type="body" sz="quarter" idx="45" hasCustomPrompt="1"/>
          </p:nvPr>
        </p:nvSpPr>
        <p:spPr>
          <a:xfrm>
            <a:off x="3529633" y="2936750"/>
            <a:ext cx="2354877"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44" name="Text Placeholder 7">
            <a:extLst>
              <a:ext uri="{FF2B5EF4-FFF2-40B4-BE49-F238E27FC236}">
                <a16:creationId xmlns:a16="http://schemas.microsoft.com/office/drawing/2014/main" id="{544FC3A3-56A8-34DF-5326-9CFC7B969C69}"/>
              </a:ext>
            </a:extLst>
          </p:cNvPr>
          <p:cNvSpPr>
            <a:spLocks noGrp="1"/>
          </p:cNvSpPr>
          <p:nvPr>
            <p:ph type="body" sz="quarter" idx="46" hasCustomPrompt="1"/>
          </p:nvPr>
        </p:nvSpPr>
        <p:spPr>
          <a:xfrm>
            <a:off x="3529633" y="3258273"/>
            <a:ext cx="2354877"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45" name="Text Placeholder 7">
            <a:extLst>
              <a:ext uri="{FF2B5EF4-FFF2-40B4-BE49-F238E27FC236}">
                <a16:creationId xmlns:a16="http://schemas.microsoft.com/office/drawing/2014/main" id="{63EA308D-E61A-B9FE-0E23-CD1E2DC710BF}"/>
              </a:ext>
            </a:extLst>
          </p:cNvPr>
          <p:cNvSpPr>
            <a:spLocks noGrp="1"/>
          </p:cNvSpPr>
          <p:nvPr>
            <p:ph type="body" sz="quarter" idx="48" hasCustomPrompt="1"/>
          </p:nvPr>
        </p:nvSpPr>
        <p:spPr>
          <a:xfrm>
            <a:off x="3529633" y="5154103"/>
            <a:ext cx="2354877"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46" name="Text Placeholder 7">
            <a:extLst>
              <a:ext uri="{FF2B5EF4-FFF2-40B4-BE49-F238E27FC236}">
                <a16:creationId xmlns:a16="http://schemas.microsoft.com/office/drawing/2014/main" id="{AD122378-F0EE-BA96-CF2A-159B4E0C1B26}"/>
              </a:ext>
            </a:extLst>
          </p:cNvPr>
          <p:cNvSpPr>
            <a:spLocks noGrp="1"/>
          </p:cNvSpPr>
          <p:nvPr>
            <p:ph type="body" sz="quarter" idx="49" hasCustomPrompt="1"/>
          </p:nvPr>
        </p:nvSpPr>
        <p:spPr>
          <a:xfrm>
            <a:off x="3529633" y="5475626"/>
            <a:ext cx="2354877"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47" name="Text Placeholder 7">
            <a:extLst>
              <a:ext uri="{FF2B5EF4-FFF2-40B4-BE49-F238E27FC236}">
                <a16:creationId xmlns:a16="http://schemas.microsoft.com/office/drawing/2014/main" id="{F553B820-93FA-274D-CF01-40F1FDD53D5C}"/>
              </a:ext>
            </a:extLst>
          </p:cNvPr>
          <p:cNvSpPr>
            <a:spLocks noGrp="1"/>
          </p:cNvSpPr>
          <p:nvPr>
            <p:ph type="body" sz="quarter" idx="51" hasCustomPrompt="1"/>
          </p:nvPr>
        </p:nvSpPr>
        <p:spPr>
          <a:xfrm>
            <a:off x="6248400" y="2940916"/>
            <a:ext cx="2354877"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48" name="Text Placeholder 7">
            <a:extLst>
              <a:ext uri="{FF2B5EF4-FFF2-40B4-BE49-F238E27FC236}">
                <a16:creationId xmlns:a16="http://schemas.microsoft.com/office/drawing/2014/main" id="{3AF8D05D-8D9C-711F-42B4-464FA543B029}"/>
              </a:ext>
            </a:extLst>
          </p:cNvPr>
          <p:cNvSpPr>
            <a:spLocks noGrp="1"/>
          </p:cNvSpPr>
          <p:nvPr>
            <p:ph type="body" sz="quarter" idx="52" hasCustomPrompt="1"/>
          </p:nvPr>
        </p:nvSpPr>
        <p:spPr>
          <a:xfrm>
            <a:off x="6248400" y="3262439"/>
            <a:ext cx="2354877"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49" name="Text Placeholder 7">
            <a:extLst>
              <a:ext uri="{FF2B5EF4-FFF2-40B4-BE49-F238E27FC236}">
                <a16:creationId xmlns:a16="http://schemas.microsoft.com/office/drawing/2014/main" id="{86F990CB-80EC-D858-37CE-9156AA940A7A}"/>
              </a:ext>
            </a:extLst>
          </p:cNvPr>
          <p:cNvSpPr>
            <a:spLocks noGrp="1"/>
          </p:cNvSpPr>
          <p:nvPr>
            <p:ph type="body" sz="quarter" idx="53" hasCustomPrompt="1"/>
          </p:nvPr>
        </p:nvSpPr>
        <p:spPr>
          <a:xfrm>
            <a:off x="6248400" y="5158269"/>
            <a:ext cx="2354877"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50" name="Text Placeholder 7">
            <a:extLst>
              <a:ext uri="{FF2B5EF4-FFF2-40B4-BE49-F238E27FC236}">
                <a16:creationId xmlns:a16="http://schemas.microsoft.com/office/drawing/2014/main" id="{E80C2246-5488-D13F-70C2-66166826851E}"/>
              </a:ext>
            </a:extLst>
          </p:cNvPr>
          <p:cNvSpPr>
            <a:spLocks noGrp="1"/>
          </p:cNvSpPr>
          <p:nvPr>
            <p:ph type="body" sz="quarter" idx="54" hasCustomPrompt="1"/>
          </p:nvPr>
        </p:nvSpPr>
        <p:spPr>
          <a:xfrm>
            <a:off x="6248400" y="5479792"/>
            <a:ext cx="2354877"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51" name="Text Placeholder 7">
            <a:extLst>
              <a:ext uri="{FF2B5EF4-FFF2-40B4-BE49-F238E27FC236}">
                <a16:creationId xmlns:a16="http://schemas.microsoft.com/office/drawing/2014/main" id="{81BAA5F7-B1D0-AEC8-3A32-A111C00B9D00}"/>
              </a:ext>
            </a:extLst>
          </p:cNvPr>
          <p:cNvSpPr>
            <a:spLocks noGrp="1"/>
          </p:cNvSpPr>
          <p:nvPr>
            <p:ph type="body" sz="quarter" idx="55" hasCustomPrompt="1"/>
          </p:nvPr>
        </p:nvSpPr>
        <p:spPr>
          <a:xfrm>
            <a:off x="8925833" y="2934696"/>
            <a:ext cx="2354877"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52" name="Text Placeholder 7">
            <a:extLst>
              <a:ext uri="{FF2B5EF4-FFF2-40B4-BE49-F238E27FC236}">
                <a16:creationId xmlns:a16="http://schemas.microsoft.com/office/drawing/2014/main" id="{24D4F19F-5CA8-5652-E45D-2E0CAE24597B}"/>
              </a:ext>
            </a:extLst>
          </p:cNvPr>
          <p:cNvSpPr>
            <a:spLocks noGrp="1"/>
          </p:cNvSpPr>
          <p:nvPr>
            <p:ph type="body" sz="quarter" idx="56" hasCustomPrompt="1"/>
          </p:nvPr>
        </p:nvSpPr>
        <p:spPr>
          <a:xfrm>
            <a:off x="8925833" y="3256219"/>
            <a:ext cx="2354877"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53" name="Text Placeholder 7">
            <a:extLst>
              <a:ext uri="{FF2B5EF4-FFF2-40B4-BE49-F238E27FC236}">
                <a16:creationId xmlns:a16="http://schemas.microsoft.com/office/drawing/2014/main" id="{58A55350-5E99-6297-A459-ECD30A1B3B53}"/>
              </a:ext>
            </a:extLst>
          </p:cNvPr>
          <p:cNvSpPr>
            <a:spLocks noGrp="1"/>
          </p:cNvSpPr>
          <p:nvPr>
            <p:ph type="body" sz="quarter" idx="57" hasCustomPrompt="1"/>
          </p:nvPr>
        </p:nvSpPr>
        <p:spPr>
          <a:xfrm>
            <a:off x="8925833" y="5152049"/>
            <a:ext cx="2354877"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54" name="Text Placeholder 7">
            <a:extLst>
              <a:ext uri="{FF2B5EF4-FFF2-40B4-BE49-F238E27FC236}">
                <a16:creationId xmlns:a16="http://schemas.microsoft.com/office/drawing/2014/main" id="{D97A068A-812D-5CC0-0491-46FB10B3B596}"/>
              </a:ext>
            </a:extLst>
          </p:cNvPr>
          <p:cNvSpPr>
            <a:spLocks noGrp="1"/>
          </p:cNvSpPr>
          <p:nvPr>
            <p:ph type="body" sz="quarter" idx="58" hasCustomPrompt="1"/>
          </p:nvPr>
        </p:nvSpPr>
        <p:spPr>
          <a:xfrm>
            <a:off x="8925833" y="5473572"/>
            <a:ext cx="2354877" cy="274320"/>
          </a:xfrm>
        </p:spPr>
        <p:txBody>
          <a:bodyPr/>
          <a:lstStyle>
            <a:lvl1pPr marL="0" indent="0">
              <a:spcBef>
                <a:spcPts val="0"/>
              </a:spcBef>
              <a:buNone/>
              <a:defRPr sz="1400" b="0">
                <a:solidFill>
                  <a:schemeClr val="bg1"/>
                </a:solidFill>
                <a:latin typeface="+mn-lt"/>
              </a:defRPr>
            </a:lvl1pPr>
          </a:lstStyle>
          <a:p>
            <a:pPr lvl="0"/>
            <a:r>
              <a:rPr lang="en-US"/>
              <a:t>Title</a:t>
            </a:r>
          </a:p>
        </p:txBody>
      </p:sp>
    </p:spTree>
    <p:extLst>
      <p:ext uri="{BB962C8B-B14F-4D97-AF65-F5344CB8AC3E}">
        <p14:creationId xmlns:p14="http://schemas.microsoft.com/office/powerpoint/2010/main" val="2800762054"/>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preserve="1" userDrawn="1">
  <p:cSld name="8 person team layout 2">
    <p:spTree>
      <p:nvGrpSpPr>
        <p:cNvPr id="1" name=""/>
        <p:cNvGrpSpPr/>
        <p:nvPr/>
      </p:nvGrpSpPr>
      <p:grpSpPr>
        <a:xfrm>
          <a:off x="0" y="0"/>
          <a:ext cx="0" cy="0"/>
          <a:chOff x="0" y="0"/>
          <a:chExt cx="0" cy="0"/>
        </a:xfrm>
      </p:grpSpPr>
      <p:sp>
        <p:nvSpPr>
          <p:cNvPr id="26" name="Rectangle 25">
            <a:extLst>
              <a:ext uri="{FF2B5EF4-FFF2-40B4-BE49-F238E27FC236}">
                <a16:creationId xmlns:a16="http://schemas.microsoft.com/office/drawing/2014/main" id="{E82245C6-F16E-8213-38E5-62108F819245}"/>
              </a:ext>
            </a:extLst>
          </p:cNvPr>
          <p:cNvSpPr/>
          <p:nvPr/>
        </p:nvSpPr>
        <p:spPr>
          <a:xfrm>
            <a:off x="3529633" y="2810971"/>
            <a:ext cx="2517465" cy="828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solidFill>
                <a:schemeClr val="bg1"/>
              </a:solidFill>
            </a:endParaRPr>
          </a:p>
        </p:txBody>
      </p:sp>
      <p:sp>
        <p:nvSpPr>
          <p:cNvPr id="42" name="Rectangle 41">
            <a:extLst>
              <a:ext uri="{FF2B5EF4-FFF2-40B4-BE49-F238E27FC236}">
                <a16:creationId xmlns:a16="http://schemas.microsoft.com/office/drawing/2014/main" id="{7ABF6761-038E-532E-6741-0C80FA054AAE}"/>
              </a:ext>
            </a:extLst>
          </p:cNvPr>
          <p:cNvSpPr/>
          <p:nvPr/>
        </p:nvSpPr>
        <p:spPr>
          <a:xfrm>
            <a:off x="6272966" y="2814820"/>
            <a:ext cx="2491664" cy="828032"/>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solidFill>
                <a:schemeClr val="bg1"/>
              </a:solidFill>
            </a:endParaRPr>
          </a:p>
        </p:txBody>
      </p:sp>
      <p:sp>
        <p:nvSpPr>
          <p:cNvPr id="43" name="Rectangle 42">
            <a:extLst>
              <a:ext uri="{FF2B5EF4-FFF2-40B4-BE49-F238E27FC236}">
                <a16:creationId xmlns:a16="http://schemas.microsoft.com/office/drawing/2014/main" id="{DCBF3824-7421-DFC7-BFDA-9A641635C396}"/>
              </a:ext>
            </a:extLst>
          </p:cNvPr>
          <p:cNvSpPr/>
          <p:nvPr/>
        </p:nvSpPr>
        <p:spPr>
          <a:xfrm>
            <a:off x="8944686" y="2807741"/>
            <a:ext cx="2491664" cy="82803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solidFill>
                <a:schemeClr val="bg1"/>
              </a:solidFill>
            </a:endParaRPr>
          </a:p>
        </p:txBody>
      </p:sp>
      <p:sp>
        <p:nvSpPr>
          <p:cNvPr id="5" name="Rectangle 4">
            <a:extLst>
              <a:ext uri="{FF2B5EF4-FFF2-40B4-BE49-F238E27FC236}">
                <a16:creationId xmlns:a16="http://schemas.microsoft.com/office/drawing/2014/main" id="{680756A5-00B3-0BCE-70E9-F5F144376580}"/>
              </a:ext>
            </a:extLst>
          </p:cNvPr>
          <p:cNvSpPr/>
          <p:nvPr/>
        </p:nvSpPr>
        <p:spPr>
          <a:xfrm>
            <a:off x="813671" y="2810971"/>
            <a:ext cx="2521667" cy="82803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solidFill>
                <a:schemeClr val="bg1"/>
              </a:solidFill>
            </a:endParaRP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38986" cy="553998"/>
          </a:xfrm>
          <a:prstGeom prst="rect">
            <a:avLst/>
          </a:prstGeom>
        </p:spPr>
        <p:txBody>
          <a:bodyPr vert="horz" wrap="square" lIns="0" tIns="0" rIns="0" bIns="0" rtlCol="0" anchor="t" anchorCtr="0">
            <a:spAutoFit/>
          </a:bodyPr>
          <a:lstStyle>
            <a:lvl1pPr marL="0" indent="0">
              <a:buFont typeface="Arial" panose="020B0604020202020204" pitchFamily="34" charset="0"/>
              <a:buNone/>
              <a:defRPr/>
            </a:lvl1pPr>
          </a:lstStyle>
          <a:p>
            <a:r>
              <a:rPr lang="en-US"/>
              <a:t>Team slide x 8</a:t>
            </a:r>
            <a:endParaRPr lang="en-GB"/>
          </a:p>
        </p:txBody>
      </p:sp>
      <p:sp>
        <p:nvSpPr>
          <p:cNvPr id="4" name="Picture Placeholder 3">
            <a:extLst>
              <a:ext uri="{FF2B5EF4-FFF2-40B4-BE49-F238E27FC236}">
                <a16:creationId xmlns:a16="http://schemas.microsoft.com/office/drawing/2014/main" id="{6FDE4188-E2AB-BE78-90DD-1E2188036A6D}"/>
              </a:ext>
            </a:extLst>
          </p:cNvPr>
          <p:cNvSpPr>
            <a:spLocks noGrp="1"/>
          </p:cNvSpPr>
          <p:nvPr>
            <p:ph type="pic" sz="quarter" idx="15"/>
          </p:nvPr>
        </p:nvSpPr>
        <p:spPr>
          <a:xfrm>
            <a:off x="835809" y="1615327"/>
            <a:ext cx="1186045" cy="1186045"/>
          </a:xfrm>
          <a:prstGeom prst="rect">
            <a:avLst/>
          </a:prstGeom>
          <a:solidFill>
            <a:srgbClr val="E7E7E8"/>
          </a:solidFill>
        </p:spPr>
        <p:txBody>
          <a:bodyPr lIns="72000" tIns="72000" rIns="72000"/>
          <a:lstStyle>
            <a:lvl1pPr marL="0" indent="0">
              <a:buNone/>
              <a:defRPr b="1">
                <a:solidFill>
                  <a:schemeClr val="accent4"/>
                </a:solidFill>
              </a:defRPr>
            </a:lvl1pPr>
          </a:lstStyle>
          <a:p>
            <a:r>
              <a:rPr lang="en-US"/>
              <a:t>Click icon to add picture</a:t>
            </a:r>
            <a:endParaRPr lang="en-GB"/>
          </a:p>
        </p:txBody>
      </p:sp>
      <p:sp>
        <p:nvSpPr>
          <p:cNvPr id="12" name="Picture Placeholder 3">
            <a:extLst>
              <a:ext uri="{FF2B5EF4-FFF2-40B4-BE49-F238E27FC236}">
                <a16:creationId xmlns:a16="http://schemas.microsoft.com/office/drawing/2014/main" id="{CA9A7A10-8E23-7ABC-C063-353A8D8785CA}"/>
              </a:ext>
            </a:extLst>
          </p:cNvPr>
          <p:cNvSpPr>
            <a:spLocks noGrp="1"/>
          </p:cNvSpPr>
          <p:nvPr>
            <p:ph type="pic" sz="quarter" idx="23"/>
          </p:nvPr>
        </p:nvSpPr>
        <p:spPr>
          <a:xfrm>
            <a:off x="3549354" y="1615327"/>
            <a:ext cx="1186045" cy="1186045"/>
          </a:xfrm>
          <a:prstGeom prst="rect">
            <a:avLst/>
          </a:prstGeom>
          <a:solidFill>
            <a:srgbClr val="E7E7E8"/>
          </a:solidFill>
        </p:spPr>
        <p:txBody>
          <a:bodyPr lIns="72000" tIns="72000" rIns="72000"/>
          <a:lstStyle>
            <a:lvl1pPr marL="0" indent="0">
              <a:buNone/>
              <a:defRPr b="1">
                <a:solidFill>
                  <a:schemeClr val="accent4"/>
                </a:solidFill>
              </a:defRPr>
            </a:lvl1pPr>
          </a:lstStyle>
          <a:p>
            <a:r>
              <a:rPr lang="en-US"/>
              <a:t>Click icon to add picture</a:t>
            </a:r>
            <a:endParaRPr lang="en-GB"/>
          </a:p>
        </p:txBody>
      </p:sp>
      <p:sp>
        <p:nvSpPr>
          <p:cNvPr id="15" name="Picture Placeholder 3">
            <a:extLst>
              <a:ext uri="{FF2B5EF4-FFF2-40B4-BE49-F238E27FC236}">
                <a16:creationId xmlns:a16="http://schemas.microsoft.com/office/drawing/2014/main" id="{FDD7D3F9-6CEE-87E9-C7BC-17F0A716B4D8}"/>
              </a:ext>
            </a:extLst>
          </p:cNvPr>
          <p:cNvSpPr>
            <a:spLocks noGrp="1"/>
          </p:cNvSpPr>
          <p:nvPr>
            <p:ph type="pic" sz="quarter" idx="27"/>
          </p:nvPr>
        </p:nvSpPr>
        <p:spPr>
          <a:xfrm>
            <a:off x="6286941" y="1615327"/>
            <a:ext cx="1186045" cy="1186045"/>
          </a:xfrm>
          <a:prstGeom prst="rect">
            <a:avLst/>
          </a:prstGeom>
          <a:solidFill>
            <a:srgbClr val="E7E7E8"/>
          </a:solidFill>
        </p:spPr>
        <p:txBody>
          <a:bodyPr lIns="72000" tIns="72000" rIns="72000"/>
          <a:lstStyle>
            <a:lvl1pPr marL="0" indent="0">
              <a:buNone/>
              <a:defRPr b="1">
                <a:solidFill>
                  <a:schemeClr val="accent4"/>
                </a:solidFill>
              </a:defRPr>
            </a:lvl1pPr>
          </a:lstStyle>
          <a:p>
            <a:r>
              <a:rPr lang="en-US"/>
              <a:t>Click icon to add picture</a:t>
            </a:r>
            <a:endParaRPr lang="en-GB"/>
          </a:p>
        </p:txBody>
      </p:sp>
      <p:sp>
        <p:nvSpPr>
          <p:cNvPr id="22" name="Picture Placeholder 3">
            <a:extLst>
              <a:ext uri="{FF2B5EF4-FFF2-40B4-BE49-F238E27FC236}">
                <a16:creationId xmlns:a16="http://schemas.microsoft.com/office/drawing/2014/main" id="{39D14E4D-15CE-6A3B-EEEC-38478C81CD50}"/>
              </a:ext>
            </a:extLst>
          </p:cNvPr>
          <p:cNvSpPr>
            <a:spLocks noGrp="1"/>
          </p:cNvSpPr>
          <p:nvPr>
            <p:ph type="pic" sz="quarter" idx="35"/>
          </p:nvPr>
        </p:nvSpPr>
        <p:spPr>
          <a:xfrm>
            <a:off x="816088" y="3846128"/>
            <a:ext cx="1186045" cy="1186045"/>
          </a:xfrm>
          <a:prstGeom prst="rect">
            <a:avLst/>
          </a:prstGeom>
          <a:solidFill>
            <a:srgbClr val="E7E7E8"/>
          </a:solidFill>
        </p:spPr>
        <p:txBody>
          <a:bodyPr lIns="72000" tIns="72000" rIns="72000"/>
          <a:lstStyle>
            <a:lvl1pPr marL="0" indent="0">
              <a:buNone/>
              <a:defRPr b="1">
                <a:solidFill>
                  <a:schemeClr val="accent4"/>
                </a:solidFill>
              </a:defRPr>
            </a:lvl1pPr>
          </a:lstStyle>
          <a:p>
            <a:r>
              <a:rPr lang="en-US"/>
              <a:t>Click icon to add picture</a:t>
            </a:r>
            <a:endParaRPr lang="en-GB"/>
          </a:p>
        </p:txBody>
      </p:sp>
      <p:sp>
        <p:nvSpPr>
          <p:cNvPr id="30" name="Picture Placeholder 3">
            <a:extLst>
              <a:ext uri="{FF2B5EF4-FFF2-40B4-BE49-F238E27FC236}">
                <a16:creationId xmlns:a16="http://schemas.microsoft.com/office/drawing/2014/main" id="{6F988C83-F565-7C63-0E48-19C1874AA996}"/>
              </a:ext>
            </a:extLst>
          </p:cNvPr>
          <p:cNvSpPr>
            <a:spLocks noGrp="1"/>
          </p:cNvSpPr>
          <p:nvPr>
            <p:ph type="pic" sz="quarter" idx="38"/>
          </p:nvPr>
        </p:nvSpPr>
        <p:spPr>
          <a:xfrm>
            <a:off x="3534383" y="3851322"/>
            <a:ext cx="1186045" cy="1186045"/>
          </a:xfrm>
          <a:prstGeom prst="rect">
            <a:avLst/>
          </a:prstGeom>
          <a:solidFill>
            <a:srgbClr val="E7E7E8"/>
          </a:solidFill>
        </p:spPr>
        <p:txBody>
          <a:bodyPr lIns="72000" tIns="72000" rIns="72000"/>
          <a:lstStyle>
            <a:lvl1pPr marL="0" indent="0">
              <a:buNone/>
              <a:defRPr b="1">
                <a:solidFill>
                  <a:schemeClr val="accent4"/>
                </a:solidFill>
              </a:defRPr>
            </a:lvl1pPr>
          </a:lstStyle>
          <a:p>
            <a:r>
              <a:rPr lang="en-US"/>
              <a:t>Click icon to add picture</a:t>
            </a:r>
            <a:endParaRPr lang="en-GB"/>
          </a:p>
        </p:txBody>
      </p:sp>
      <p:sp>
        <p:nvSpPr>
          <p:cNvPr id="33" name="Picture Placeholder 3">
            <a:extLst>
              <a:ext uri="{FF2B5EF4-FFF2-40B4-BE49-F238E27FC236}">
                <a16:creationId xmlns:a16="http://schemas.microsoft.com/office/drawing/2014/main" id="{F895E542-A01B-9B4C-2279-89E2F0AD6A85}"/>
              </a:ext>
            </a:extLst>
          </p:cNvPr>
          <p:cNvSpPr>
            <a:spLocks noGrp="1"/>
          </p:cNvSpPr>
          <p:nvPr>
            <p:ph type="pic" sz="quarter" idx="41"/>
          </p:nvPr>
        </p:nvSpPr>
        <p:spPr>
          <a:xfrm>
            <a:off x="6271113" y="3856719"/>
            <a:ext cx="1186045" cy="1186045"/>
          </a:xfrm>
          <a:prstGeom prst="rect">
            <a:avLst/>
          </a:prstGeom>
          <a:solidFill>
            <a:srgbClr val="E7E7E8"/>
          </a:solidFill>
        </p:spPr>
        <p:txBody>
          <a:bodyPr lIns="72000" tIns="72000" rIns="72000"/>
          <a:lstStyle>
            <a:lvl1pPr marL="0" indent="0">
              <a:buNone/>
              <a:defRPr b="1">
                <a:solidFill>
                  <a:schemeClr val="accent4"/>
                </a:solidFill>
              </a:defRPr>
            </a:lvl1pPr>
          </a:lstStyle>
          <a:p>
            <a:r>
              <a:rPr lang="en-US"/>
              <a:t>Click icon to add picture</a:t>
            </a:r>
            <a:endParaRPr lang="en-GB"/>
          </a:p>
        </p:txBody>
      </p:sp>
      <p:sp>
        <p:nvSpPr>
          <p:cNvPr id="36" name="Picture Placeholder 3">
            <a:extLst>
              <a:ext uri="{FF2B5EF4-FFF2-40B4-BE49-F238E27FC236}">
                <a16:creationId xmlns:a16="http://schemas.microsoft.com/office/drawing/2014/main" id="{E5170D71-9E6A-98B0-D397-960B050D03C1}"/>
              </a:ext>
            </a:extLst>
          </p:cNvPr>
          <p:cNvSpPr>
            <a:spLocks noGrp="1"/>
          </p:cNvSpPr>
          <p:nvPr>
            <p:ph type="pic" sz="quarter" idx="44"/>
          </p:nvPr>
        </p:nvSpPr>
        <p:spPr>
          <a:xfrm>
            <a:off x="8945554" y="1615327"/>
            <a:ext cx="1186045" cy="1186045"/>
          </a:xfrm>
          <a:prstGeom prst="rect">
            <a:avLst/>
          </a:prstGeom>
          <a:solidFill>
            <a:srgbClr val="E7E7E8"/>
          </a:solidFill>
        </p:spPr>
        <p:txBody>
          <a:bodyPr lIns="72000" tIns="72000" rIns="72000"/>
          <a:lstStyle>
            <a:lvl1pPr marL="0" indent="0">
              <a:buNone/>
              <a:defRPr b="1">
                <a:solidFill>
                  <a:schemeClr val="accent4"/>
                </a:solidFill>
              </a:defRPr>
            </a:lvl1pPr>
          </a:lstStyle>
          <a:p>
            <a:r>
              <a:rPr lang="en-US"/>
              <a:t>Click icon to add picture</a:t>
            </a:r>
            <a:endParaRPr lang="en-GB"/>
          </a:p>
        </p:txBody>
      </p:sp>
      <p:sp>
        <p:nvSpPr>
          <p:cNvPr id="39" name="Picture Placeholder 3">
            <a:extLst>
              <a:ext uri="{FF2B5EF4-FFF2-40B4-BE49-F238E27FC236}">
                <a16:creationId xmlns:a16="http://schemas.microsoft.com/office/drawing/2014/main" id="{428A82AD-0D4A-D943-F542-AF9FAED850D5}"/>
              </a:ext>
            </a:extLst>
          </p:cNvPr>
          <p:cNvSpPr>
            <a:spLocks noGrp="1"/>
          </p:cNvSpPr>
          <p:nvPr>
            <p:ph type="pic" sz="quarter" idx="47"/>
          </p:nvPr>
        </p:nvSpPr>
        <p:spPr>
          <a:xfrm>
            <a:off x="8954173" y="3846128"/>
            <a:ext cx="1186045" cy="1186045"/>
          </a:xfrm>
          <a:prstGeom prst="rect">
            <a:avLst/>
          </a:prstGeom>
          <a:solidFill>
            <a:srgbClr val="E7E7E8"/>
          </a:solidFill>
        </p:spPr>
        <p:txBody>
          <a:bodyPr lIns="72000" tIns="72000" rIns="72000"/>
          <a:lstStyle>
            <a:lvl1pPr marL="0" indent="0">
              <a:buNone/>
              <a:defRPr b="1">
                <a:solidFill>
                  <a:schemeClr val="accent4"/>
                </a:solidFill>
              </a:defRPr>
            </a:lvl1pPr>
          </a:lstStyle>
          <a:p>
            <a:r>
              <a:rPr lang="en-US"/>
              <a:t>Click icon to add picture</a:t>
            </a:r>
            <a:endParaRPr lang="en-GB"/>
          </a:p>
        </p:txBody>
      </p:sp>
      <p:grpSp>
        <p:nvGrpSpPr>
          <p:cNvPr id="2" name="Group 1">
            <a:extLst>
              <a:ext uri="{FF2B5EF4-FFF2-40B4-BE49-F238E27FC236}">
                <a16:creationId xmlns:a16="http://schemas.microsoft.com/office/drawing/2014/main" id="{7242A219-B11B-0685-ABFB-AF45DDFD1558}"/>
              </a:ext>
            </a:extLst>
          </p:cNvPr>
          <p:cNvGrpSpPr/>
          <p:nvPr/>
        </p:nvGrpSpPr>
        <p:grpSpPr>
          <a:xfrm>
            <a:off x="10863102" y="309052"/>
            <a:ext cx="911847" cy="382707"/>
            <a:chOff x="7459170" y="481236"/>
            <a:chExt cx="2697427" cy="1132124"/>
          </a:xfrm>
        </p:grpSpPr>
        <p:sp>
          <p:nvSpPr>
            <p:cNvPr id="8" name="Freeform 7">
              <a:extLst>
                <a:ext uri="{FF2B5EF4-FFF2-40B4-BE49-F238E27FC236}">
                  <a16:creationId xmlns:a16="http://schemas.microsoft.com/office/drawing/2014/main" id="{FA0DE544-FFBA-8474-E76F-6218DD1BB0F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10">
              <a:extLst>
                <a:ext uri="{FF2B5EF4-FFF2-40B4-BE49-F238E27FC236}">
                  <a16:creationId xmlns:a16="http://schemas.microsoft.com/office/drawing/2014/main" id="{3BE7E6EF-6A42-D707-9464-9DA80D12E2A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7" name="Freeform 16">
              <a:extLst>
                <a:ext uri="{FF2B5EF4-FFF2-40B4-BE49-F238E27FC236}">
                  <a16:creationId xmlns:a16="http://schemas.microsoft.com/office/drawing/2014/main" id="{DEBAC19B-D761-0EF0-6A28-01E5C3DC33D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8" name="Freeform 17">
              <a:extLst>
                <a:ext uri="{FF2B5EF4-FFF2-40B4-BE49-F238E27FC236}">
                  <a16:creationId xmlns:a16="http://schemas.microsoft.com/office/drawing/2014/main" id="{FCCE27E2-C9E7-7619-94BA-79C71052375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21" name="Freeform 20">
              <a:extLst>
                <a:ext uri="{FF2B5EF4-FFF2-40B4-BE49-F238E27FC236}">
                  <a16:creationId xmlns:a16="http://schemas.microsoft.com/office/drawing/2014/main" id="{56A22896-9BE5-18EF-9293-1D3A5E8197B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28" name="Freeform 27">
              <a:extLst>
                <a:ext uri="{FF2B5EF4-FFF2-40B4-BE49-F238E27FC236}">
                  <a16:creationId xmlns:a16="http://schemas.microsoft.com/office/drawing/2014/main" id="{BC8F2BA3-339E-6A43-10B5-2AF4C69D071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29" name="Freeform 28">
              <a:extLst>
                <a:ext uri="{FF2B5EF4-FFF2-40B4-BE49-F238E27FC236}">
                  <a16:creationId xmlns:a16="http://schemas.microsoft.com/office/drawing/2014/main" id="{39EF6E0D-D343-199A-E1EF-AE81719FD7B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45" name="Rectangle 44">
            <a:extLst>
              <a:ext uri="{FF2B5EF4-FFF2-40B4-BE49-F238E27FC236}">
                <a16:creationId xmlns:a16="http://schemas.microsoft.com/office/drawing/2014/main" id="{FDF54747-D981-EEC8-B08A-A52DEAC1CD94}"/>
              </a:ext>
            </a:extLst>
          </p:cNvPr>
          <p:cNvSpPr/>
          <p:nvPr/>
        </p:nvSpPr>
        <p:spPr>
          <a:xfrm>
            <a:off x="3527697" y="5038311"/>
            <a:ext cx="2517465" cy="828032"/>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solidFill>
                <a:schemeClr val="bg1"/>
              </a:solidFill>
            </a:endParaRPr>
          </a:p>
        </p:txBody>
      </p:sp>
      <p:sp>
        <p:nvSpPr>
          <p:cNvPr id="46" name="Rectangle 45">
            <a:extLst>
              <a:ext uri="{FF2B5EF4-FFF2-40B4-BE49-F238E27FC236}">
                <a16:creationId xmlns:a16="http://schemas.microsoft.com/office/drawing/2014/main" id="{EC46CF0B-CCD5-AA47-3C03-702D6CFBBBA4}"/>
              </a:ext>
            </a:extLst>
          </p:cNvPr>
          <p:cNvSpPr/>
          <p:nvPr/>
        </p:nvSpPr>
        <p:spPr>
          <a:xfrm>
            <a:off x="6242413" y="5042764"/>
            <a:ext cx="2491664" cy="828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solidFill>
                <a:schemeClr val="bg1"/>
              </a:solidFill>
            </a:endParaRPr>
          </a:p>
        </p:txBody>
      </p:sp>
      <p:sp>
        <p:nvSpPr>
          <p:cNvPr id="47" name="Rectangle 46">
            <a:extLst>
              <a:ext uri="{FF2B5EF4-FFF2-40B4-BE49-F238E27FC236}">
                <a16:creationId xmlns:a16="http://schemas.microsoft.com/office/drawing/2014/main" id="{78134FDD-F308-A60A-D1E4-1D9926C04DB4}"/>
              </a:ext>
            </a:extLst>
          </p:cNvPr>
          <p:cNvSpPr/>
          <p:nvPr/>
        </p:nvSpPr>
        <p:spPr>
          <a:xfrm>
            <a:off x="8947325" y="5032173"/>
            <a:ext cx="2491664" cy="82803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solidFill>
                <a:schemeClr val="bg1"/>
              </a:solidFill>
            </a:endParaRPr>
          </a:p>
        </p:txBody>
      </p:sp>
      <p:sp>
        <p:nvSpPr>
          <p:cNvPr id="48" name="Rectangle 47">
            <a:extLst>
              <a:ext uri="{FF2B5EF4-FFF2-40B4-BE49-F238E27FC236}">
                <a16:creationId xmlns:a16="http://schemas.microsoft.com/office/drawing/2014/main" id="{28328140-706D-17DE-7EA0-B7022AEB917B}"/>
              </a:ext>
            </a:extLst>
          </p:cNvPr>
          <p:cNvSpPr/>
          <p:nvPr/>
        </p:nvSpPr>
        <p:spPr>
          <a:xfrm>
            <a:off x="811946" y="5032173"/>
            <a:ext cx="2521667" cy="82803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solidFill>
                <a:schemeClr val="bg1"/>
              </a:solidFill>
            </a:endParaRPr>
          </a:p>
        </p:txBody>
      </p:sp>
      <p:sp>
        <p:nvSpPr>
          <p:cNvPr id="7" name="Slide Number Placeholder 6">
            <a:extLst>
              <a:ext uri="{FF2B5EF4-FFF2-40B4-BE49-F238E27FC236}">
                <a16:creationId xmlns:a16="http://schemas.microsoft.com/office/drawing/2014/main" id="{FA7E2D72-2889-18F3-A6C8-9A54BEBFBDCA}"/>
              </a:ext>
            </a:extLst>
          </p:cNvPr>
          <p:cNvSpPr>
            <a:spLocks noGrp="1"/>
          </p:cNvSpPr>
          <p:nvPr>
            <p:ph type="sldNum" sz="quarter" idx="56"/>
          </p:nvPr>
        </p:nvSpPr>
        <p:spPr/>
        <p:txBody>
          <a:bodyPr/>
          <a:lstStyle/>
          <a:p>
            <a:fld id="{9E74224C-F5B0-D04D-98A9-64EC68DC7E07}" type="slidenum">
              <a:rPr lang="en-US" smtClean="0"/>
              <a:pPr/>
              <a:t>‹#›</a:t>
            </a:fld>
            <a:endParaRPr lang="en-US"/>
          </a:p>
        </p:txBody>
      </p:sp>
      <p:sp>
        <p:nvSpPr>
          <p:cNvPr id="3" name="Text Placeholder 7">
            <a:extLst>
              <a:ext uri="{FF2B5EF4-FFF2-40B4-BE49-F238E27FC236}">
                <a16:creationId xmlns:a16="http://schemas.microsoft.com/office/drawing/2014/main" id="{8B15B888-C202-2E66-4123-DC20906E3508}"/>
              </a:ext>
            </a:extLst>
          </p:cNvPr>
          <p:cNvSpPr>
            <a:spLocks noGrp="1"/>
          </p:cNvSpPr>
          <p:nvPr>
            <p:ph type="body" sz="quarter" idx="19" hasCustomPrompt="1"/>
          </p:nvPr>
        </p:nvSpPr>
        <p:spPr>
          <a:xfrm>
            <a:off x="918724" y="2941036"/>
            <a:ext cx="2354877"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19" name="Text Placeholder 7">
            <a:extLst>
              <a:ext uri="{FF2B5EF4-FFF2-40B4-BE49-F238E27FC236}">
                <a16:creationId xmlns:a16="http://schemas.microsoft.com/office/drawing/2014/main" id="{1B77F678-9832-B9DE-4315-62B5FC1DCF0E}"/>
              </a:ext>
            </a:extLst>
          </p:cNvPr>
          <p:cNvSpPr>
            <a:spLocks noGrp="1"/>
          </p:cNvSpPr>
          <p:nvPr>
            <p:ph type="body" sz="quarter" idx="22" hasCustomPrompt="1"/>
          </p:nvPr>
        </p:nvSpPr>
        <p:spPr>
          <a:xfrm>
            <a:off x="918724" y="3262559"/>
            <a:ext cx="2354877"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23" name="Text Placeholder 7">
            <a:extLst>
              <a:ext uri="{FF2B5EF4-FFF2-40B4-BE49-F238E27FC236}">
                <a16:creationId xmlns:a16="http://schemas.microsoft.com/office/drawing/2014/main" id="{508A8EA7-81D8-3FD4-D148-8EB3BE3A1B41}"/>
              </a:ext>
            </a:extLst>
          </p:cNvPr>
          <p:cNvSpPr>
            <a:spLocks noGrp="1"/>
          </p:cNvSpPr>
          <p:nvPr>
            <p:ph type="body" sz="quarter" idx="36" hasCustomPrompt="1"/>
          </p:nvPr>
        </p:nvSpPr>
        <p:spPr>
          <a:xfrm>
            <a:off x="918724" y="5158389"/>
            <a:ext cx="2354877"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24" name="Text Placeholder 7">
            <a:extLst>
              <a:ext uri="{FF2B5EF4-FFF2-40B4-BE49-F238E27FC236}">
                <a16:creationId xmlns:a16="http://schemas.microsoft.com/office/drawing/2014/main" id="{6BEA2887-AA8B-9BD6-32A3-577AEB8AC2ED}"/>
              </a:ext>
            </a:extLst>
          </p:cNvPr>
          <p:cNvSpPr>
            <a:spLocks noGrp="1"/>
          </p:cNvSpPr>
          <p:nvPr>
            <p:ph type="body" sz="quarter" idx="37" hasCustomPrompt="1"/>
          </p:nvPr>
        </p:nvSpPr>
        <p:spPr>
          <a:xfrm>
            <a:off x="918724" y="5479912"/>
            <a:ext cx="2354877"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25" name="Text Placeholder 7">
            <a:extLst>
              <a:ext uri="{FF2B5EF4-FFF2-40B4-BE49-F238E27FC236}">
                <a16:creationId xmlns:a16="http://schemas.microsoft.com/office/drawing/2014/main" id="{32D7EDB4-89B4-24DD-1C3E-76475F8452B5}"/>
              </a:ext>
            </a:extLst>
          </p:cNvPr>
          <p:cNvSpPr>
            <a:spLocks noGrp="1"/>
          </p:cNvSpPr>
          <p:nvPr>
            <p:ph type="body" sz="quarter" idx="45" hasCustomPrompt="1"/>
          </p:nvPr>
        </p:nvSpPr>
        <p:spPr>
          <a:xfrm>
            <a:off x="3632269" y="2936750"/>
            <a:ext cx="2354877"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27" name="Text Placeholder 7">
            <a:extLst>
              <a:ext uri="{FF2B5EF4-FFF2-40B4-BE49-F238E27FC236}">
                <a16:creationId xmlns:a16="http://schemas.microsoft.com/office/drawing/2014/main" id="{C8FA238D-2DF1-3280-2DB4-905BDF2CAD28}"/>
              </a:ext>
            </a:extLst>
          </p:cNvPr>
          <p:cNvSpPr>
            <a:spLocks noGrp="1"/>
          </p:cNvSpPr>
          <p:nvPr>
            <p:ph type="body" sz="quarter" idx="46" hasCustomPrompt="1"/>
          </p:nvPr>
        </p:nvSpPr>
        <p:spPr>
          <a:xfrm>
            <a:off x="3632269" y="3258273"/>
            <a:ext cx="2354877"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31" name="Text Placeholder 7">
            <a:extLst>
              <a:ext uri="{FF2B5EF4-FFF2-40B4-BE49-F238E27FC236}">
                <a16:creationId xmlns:a16="http://schemas.microsoft.com/office/drawing/2014/main" id="{B99C5653-A275-006E-B1E8-F0B7CF0C9A0E}"/>
              </a:ext>
            </a:extLst>
          </p:cNvPr>
          <p:cNvSpPr>
            <a:spLocks noGrp="1"/>
          </p:cNvSpPr>
          <p:nvPr>
            <p:ph type="body" sz="quarter" idx="48" hasCustomPrompt="1"/>
          </p:nvPr>
        </p:nvSpPr>
        <p:spPr>
          <a:xfrm>
            <a:off x="3632269" y="5154103"/>
            <a:ext cx="2354877"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32" name="Text Placeholder 7">
            <a:extLst>
              <a:ext uri="{FF2B5EF4-FFF2-40B4-BE49-F238E27FC236}">
                <a16:creationId xmlns:a16="http://schemas.microsoft.com/office/drawing/2014/main" id="{84ADE6F4-C2E6-9DAF-FC4A-31922CB1CB9C}"/>
              </a:ext>
            </a:extLst>
          </p:cNvPr>
          <p:cNvSpPr>
            <a:spLocks noGrp="1"/>
          </p:cNvSpPr>
          <p:nvPr>
            <p:ph type="body" sz="quarter" idx="49" hasCustomPrompt="1"/>
          </p:nvPr>
        </p:nvSpPr>
        <p:spPr>
          <a:xfrm>
            <a:off x="3632269" y="5475626"/>
            <a:ext cx="2354877"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34" name="Text Placeholder 7">
            <a:extLst>
              <a:ext uri="{FF2B5EF4-FFF2-40B4-BE49-F238E27FC236}">
                <a16:creationId xmlns:a16="http://schemas.microsoft.com/office/drawing/2014/main" id="{02DF7E7D-D9BD-1271-937E-FD32DECC1F6C}"/>
              </a:ext>
            </a:extLst>
          </p:cNvPr>
          <p:cNvSpPr>
            <a:spLocks noGrp="1"/>
          </p:cNvSpPr>
          <p:nvPr>
            <p:ph type="body" sz="quarter" idx="51" hasCustomPrompt="1"/>
          </p:nvPr>
        </p:nvSpPr>
        <p:spPr>
          <a:xfrm>
            <a:off x="6351036" y="2940916"/>
            <a:ext cx="2354877"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35" name="Text Placeholder 7">
            <a:extLst>
              <a:ext uri="{FF2B5EF4-FFF2-40B4-BE49-F238E27FC236}">
                <a16:creationId xmlns:a16="http://schemas.microsoft.com/office/drawing/2014/main" id="{525CC10E-7A8B-7D0E-C966-75BC0DCC4BFB}"/>
              </a:ext>
            </a:extLst>
          </p:cNvPr>
          <p:cNvSpPr>
            <a:spLocks noGrp="1"/>
          </p:cNvSpPr>
          <p:nvPr>
            <p:ph type="body" sz="quarter" idx="52" hasCustomPrompt="1"/>
          </p:nvPr>
        </p:nvSpPr>
        <p:spPr>
          <a:xfrm>
            <a:off x="6351036" y="3262439"/>
            <a:ext cx="2354877"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40" name="Text Placeholder 7">
            <a:extLst>
              <a:ext uri="{FF2B5EF4-FFF2-40B4-BE49-F238E27FC236}">
                <a16:creationId xmlns:a16="http://schemas.microsoft.com/office/drawing/2014/main" id="{0E048EC8-E6FA-600C-C62F-75AF07976CA2}"/>
              </a:ext>
            </a:extLst>
          </p:cNvPr>
          <p:cNvSpPr>
            <a:spLocks noGrp="1"/>
          </p:cNvSpPr>
          <p:nvPr>
            <p:ph type="body" sz="quarter" idx="53" hasCustomPrompt="1"/>
          </p:nvPr>
        </p:nvSpPr>
        <p:spPr>
          <a:xfrm>
            <a:off x="6351036" y="5158269"/>
            <a:ext cx="2354877"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41" name="Text Placeholder 7">
            <a:extLst>
              <a:ext uri="{FF2B5EF4-FFF2-40B4-BE49-F238E27FC236}">
                <a16:creationId xmlns:a16="http://schemas.microsoft.com/office/drawing/2014/main" id="{76E98BA9-5089-7717-3FFF-0DBE868B43E4}"/>
              </a:ext>
            </a:extLst>
          </p:cNvPr>
          <p:cNvSpPr>
            <a:spLocks noGrp="1"/>
          </p:cNvSpPr>
          <p:nvPr>
            <p:ph type="body" sz="quarter" idx="54" hasCustomPrompt="1"/>
          </p:nvPr>
        </p:nvSpPr>
        <p:spPr>
          <a:xfrm>
            <a:off x="6351036" y="5479792"/>
            <a:ext cx="2354877"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44" name="Text Placeholder 7">
            <a:extLst>
              <a:ext uri="{FF2B5EF4-FFF2-40B4-BE49-F238E27FC236}">
                <a16:creationId xmlns:a16="http://schemas.microsoft.com/office/drawing/2014/main" id="{0F09DAE7-98B8-4197-1CE6-4DCD5F1EB190}"/>
              </a:ext>
            </a:extLst>
          </p:cNvPr>
          <p:cNvSpPr>
            <a:spLocks noGrp="1"/>
          </p:cNvSpPr>
          <p:nvPr>
            <p:ph type="body" sz="quarter" idx="55" hasCustomPrompt="1"/>
          </p:nvPr>
        </p:nvSpPr>
        <p:spPr>
          <a:xfrm>
            <a:off x="9028469" y="2934696"/>
            <a:ext cx="2354877"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57" name="Text Placeholder 7">
            <a:extLst>
              <a:ext uri="{FF2B5EF4-FFF2-40B4-BE49-F238E27FC236}">
                <a16:creationId xmlns:a16="http://schemas.microsoft.com/office/drawing/2014/main" id="{6F5284FC-4071-DF5A-C4C6-571025CC7A25}"/>
              </a:ext>
            </a:extLst>
          </p:cNvPr>
          <p:cNvSpPr>
            <a:spLocks noGrp="1"/>
          </p:cNvSpPr>
          <p:nvPr>
            <p:ph type="body" sz="quarter" idx="57" hasCustomPrompt="1"/>
          </p:nvPr>
        </p:nvSpPr>
        <p:spPr>
          <a:xfrm>
            <a:off x="9028469" y="3256219"/>
            <a:ext cx="2354877" cy="274320"/>
          </a:xfrm>
        </p:spPr>
        <p:txBody>
          <a:bodyPr/>
          <a:lstStyle>
            <a:lvl1pPr marL="0" indent="0">
              <a:spcBef>
                <a:spcPts val="0"/>
              </a:spcBef>
              <a:buNone/>
              <a:defRPr sz="1400" b="0">
                <a:solidFill>
                  <a:schemeClr val="bg1"/>
                </a:solidFill>
                <a:latin typeface="+mn-lt"/>
              </a:defRPr>
            </a:lvl1pPr>
          </a:lstStyle>
          <a:p>
            <a:pPr lvl="0"/>
            <a:r>
              <a:rPr lang="en-US"/>
              <a:t>Title</a:t>
            </a:r>
          </a:p>
        </p:txBody>
      </p:sp>
      <p:sp>
        <p:nvSpPr>
          <p:cNvPr id="58" name="Text Placeholder 7">
            <a:extLst>
              <a:ext uri="{FF2B5EF4-FFF2-40B4-BE49-F238E27FC236}">
                <a16:creationId xmlns:a16="http://schemas.microsoft.com/office/drawing/2014/main" id="{D5912E14-ED6C-80ED-FE61-D52B469250D2}"/>
              </a:ext>
            </a:extLst>
          </p:cNvPr>
          <p:cNvSpPr>
            <a:spLocks noGrp="1"/>
          </p:cNvSpPr>
          <p:nvPr>
            <p:ph type="body" sz="quarter" idx="58" hasCustomPrompt="1"/>
          </p:nvPr>
        </p:nvSpPr>
        <p:spPr>
          <a:xfrm>
            <a:off x="9028469" y="5152049"/>
            <a:ext cx="2354877" cy="274320"/>
          </a:xfrm>
        </p:spPr>
        <p:txBody>
          <a:bodyPr/>
          <a:lstStyle>
            <a:lvl1pPr marL="0" indent="0">
              <a:spcBef>
                <a:spcPts val="0"/>
              </a:spcBef>
              <a:buNone/>
              <a:defRPr sz="1600" b="1">
                <a:solidFill>
                  <a:schemeClr val="bg1"/>
                </a:solidFill>
                <a:latin typeface="+mn-lt"/>
              </a:defRPr>
            </a:lvl1pPr>
          </a:lstStyle>
          <a:p>
            <a:pPr lvl="0"/>
            <a:r>
              <a:rPr lang="en-US"/>
              <a:t>Name</a:t>
            </a:r>
          </a:p>
        </p:txBody>
      </p:sp>
      <p:sp>
        <p:nvSpPr>
          <p:cNvPr id="59" name="Text Placeholder 7">
            <a:extLst>
              <a:ext uri="{FF2B5EF4-FFF2-40B4-BE49-F238E27FC236}">
                <a16:creationId xmlns:a16="http://schemas.microsoft.com/office/drawing/2014/main" id="{A47DED80-B35D-B5E0-3241-7FDD2B93CA9D}"/>
              </a:ext>
            </a:extLst>
          </p:cNvPr>
          <p:cNvSpPr>
            <a:spLocks noGrp="1"/>
          </p:cNvSpPr>
          <p:nvPr>
            <p:ph type="body" sz="quarter" idx="59" hasCustomPrompt="1"/>
          </p:nvPr>
        </p:nvSpPr>
        <p:spPr>
          <a:xfrm>
            <a:off x="9028469" y="5473572"/>
            <a:ext cx="2354877" cy="274320"/>
          </a:xfrm>
        </p:spPr>
        <p:txBody>
          <a:bodyPr/>
          <a:lstStyle>
            <a:lvl1pPr marL="0" indent="0">
              <a:spcBef>
                <a:spcPts val="0"/>
              </a:spcBef>
              <a:buNone/>
              <a:defRPr sz="1400" b="0">
                <a:solidFill>
                  <a:schemeClr val="bg1"/>
                </a:solidFill>
                <a:latin typeface="+mn-lt"/>
              </a:defRPr>
            </a:lvl1pPr>
          </a:lstStyle>
          <a:p>
            <a:pPr lvl="0"/>
            <a:r>
              <a:rPr lang="en-US"/>
              <a:t>Title</a:t>
            </a:r>
          </a:p>
        </p:txBody>
      </p:sp>
    </p:spTree>
    <p:extLst>
      <p:ext uri="{BB962C8B-B14F-4D97-AF65-F5344CB8AC3E}">
        <p14:creationId xmlns:p14="http://schemas.microsoft.com/office/powerpoint/2010/main" val="453609414"/>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Six point icon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lvl1pPr marL="0" indent="0">
              <a:buFont typeface="Arial" panose="020B0604020202020204" pitchFamily="34" charset="0"/>
              <a:buNone/>
              <a:defRPr/>
            </a:lvl1pPr>
          </a:lstStyle>
          <a:p>
            <a:r>
              <a:rPr lang="en-US"/>
              <a:t>Six point icon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sp>
        <p:nvSpPr>
          <p:cNvPr id="9" name="Rectangle 8">
            <a:extLst>
              <a:ext uri="{FF2B5EF4-FFF2-40B4-BE49-F238E27FC236}">
                <a16:creationId xmlns:a16="http://schemas.microsoft.com/office/drawing/2014/main" id="{AA476CAA-FCE8-30B5-2EC0-97B880FF579B}"/>
              </a:ext>
            </a:extLst>
          </p:cNvPr>
          <p:cNvSpPr/>
          <p:nvPr/>
        </p:nvSpPr>
        <p:spPr>
          <a:xfrm>
            <a:off x="803062" y="2305563"/>
            <a:ext cx="3420383" cy="161913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10" name="Rectangle 9">
            <a:extLst>
              <a:ext uri="{FF2B5EF4-FFF2-40B4-BE49-F238E27FC236}">
                <a16:creationId xmlns:a16="http://schemas.microsoft.com/office/drawing/2014/main" id="{EB38A922-4548-C260-60E7-299A751FDD43}"/>
              </a:ext>
            </a:extLst>
          </p:cNvPr>
          <p:cNvSpPr/>
          <p:nvPr/>
        </p:nvSpPr>
        <p:spPr>
          <a:xfrm>
            <a:off x="4404532" y="2294385"/>
            <a:ext cx="3420384" cy="1619131"/>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13" name="Rectangle 12">
            <a:extLst>
              <a:ext uri="{FF2B5EF4-FFF2-40B4-BE49-F238E27FC236}">
                <a16:creationId xmlns:a16="http://schemas.microsoft.com/office/drawing/2014/main" id="{C33FDFC5-09A5-5FDB-AF24-747A5A3BF13B}"/>
              </a:ext>
            </a:extLst>
          </p:cNvPr>
          <p:cNvSpPr/>
          <p:nvPr/>
        </p:nvSpPr>
        <p:spPr>
          <a:xfrm>
            <a:off x="8004471" y="2294387"/>
            <a:ext cx="3420383" cy="161913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18" name="Rectangle 17">
            <a:extLst>
              <a:ext uri="{FF2B5EF4-FFF2-40B4-BE49-F238E27FC236}">
                <a16:creationId xmlns:a16="http://schemas.microsoft.com/office/drawing/2014/main" id="{744C27F5-4234-0B8E-CE65-937FE2CE1232}"/>
              </a:ext>
            </a:extLst>
          </p:cNvPr>
          <p:cNvSpPr>
            <a:spLocks noChangeAspect="1"/>
          </p:cNvSpPr>
          <p:nvPr/>
        </p:nvSpPr>
        <p:spPr>
          <a:xfrm>
            <a:off x="1999658" y="1789714"/>
            <a:ext cx="1031697" cy="1031697"/>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900">
              <a:solidFill>
                <a:schemeClr val="bg1"/>
              </a:solidFill>
            </a:endParaRPr>
          </a:p>
        </p:txBody>
      </p:sp>
      <p:sp>
        <p:nvSpPr>
          <p:cNvPr id="24" name="Rectangle 23">
            <a:extLst>
              <a:ext uri="{FF2B5EF4-FFF2-40B4-BE49-F238E27FC236}">
                <a16:creationId xmlns:a16="http://schemas.microsoft.com/office/drawing/2014/main" id="{390CA8DF-5A95-9D67-0CF2-25C22F024D26}"/>
              </a:ext>
            </a:extLst>
          </p:cNvPr>
          <p:cNvSpPr>
            <a:spLocks noChangeAspect="1"/>
          </p:cNvSpPr>
          <p:nvPr/>
        </p:nvSpPr>
        <p:spPr>
          <a:xfrm>
            <a:off x="5618221" y="1789714"/>
            <a:ext cx="1031697" cy="103169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900"/>
          </a:p>
        </p:txBody>
      </p:sp>
      <p:sp>
        <p:nvSpPr>
          <p:cNvPr id="27" name="Rectangle 26">
            <a:extLst>
              <a:ext uri="{FF2B5EF4-FFF2-40B4-BE49-F238E27FC236}">
                <a16:creationId xmlns:a16="http://schemas.microsoft.com/office/drawing/2014/main" id="{C5025B5D-7873-0A5C-62FA-625B725868DD}"/>
              </a:ext>
            </a:extLst>
          </p:cNvPr>
          <p:cNvSpPr>
            <a:spLocks noChangeAspect="1"/>
          </p:cNvSpPr>
          <p:nvPr/>
        </p:nvSpPr>
        <p:spPr>
          <a:xfrm>
            <a:off x="9219692" y="1789714"/>
            <a:ext cx="1031697" cy="1031697"/>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900"/>
          </a:p>
        </p:txBody>
      </p:sp>
      <p:sp>
        <p:nvSpPr>
          <p:cNvPr id="33" name="Rectangle 32">
            <a:extLst>
              <a:ext uri="{FF2B5EF4-FFF2-40B4-BE49-F238E27FC236}">
                <a16:creationId xmlns:a16="http://schemas.microsoft.com/office/drawing/2014/main" id="{FD9BCE3B-4762-C661-5C9C-B1DC7338A906}"/>
              </a:ext>
            </a:extLst>
          </p:cNvPr>
          <p:cNvSpPr/>
          <p:nvPr/>
        </p:nvSpPr>
        <p:spPr>
          <a:xfrm>
            <a:off x="793750" y="4621186"/>
            <a:ext cx="3420383" cy="161913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34" name="Rectangle 33">
            <a:extLst>
              <a:ext uri="{FF2B5EF4-FFF2-40B4-BE49-F238E27FC236}">
                <a16:creationId xmlns:a16="http://schemas.microsoft.com/office/drawing/2014/main" id="{AB27F634-EA99-ADA0-5E61-EAECABCE616B}"/>
              </a:ext>
            </a:extLst>
          </p:cNvPr>
          <p:cNvSpPr/>
          <p:nvPr/>
        </p:nvSpPr>
        <p:spPr>
          <a:xfrm>
            <a:off x="4395220" y="4610008"/>
            <a:ext cx="3420384" cy="1619131"/>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35" name="Rectangle 34">
            <a:extLst>
              <a:ext uri="{FF2B5EF4-FFF2-40B4-BE49-F238E27FC236}">
                <a16:creationId xmlns:a16="http://schemas.microsoft.com/office/drawing/2014/main" id="{64815B70-89FD-3B70-3021-124D4CD37A57}"/>
              </a:ext>
            </a:extLst>
          </p:cNvPr>
          <p:cNvSpPr/>
          <p:nvPr/>
        </p:nvSpPr>
        <p:spPr>
          <a:xfrm>
            <a:off x="7995159" y="4610010"/>
            <a:ext cx="3420383" cy="161913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37" name="Rectangle 36">
            <a:extLst>
              <a:ext uri="{FF2B5EF4-FFF2-40B4-BE49-F238E27FC236}">
                <a16:creationId xmlns:a16="http://schemas.microsoft.com/office/drawing/2014/main" id="{FCBDDCAB-4A5E-9167-D31F-DEF480BDAF7D}"/>
              </a:ext>
            </a:extLst>
          </p:cNvPr>
          <p:cNvSpPr>
            <a:spLocks noChangeAspect="1"/>
          </p:cNvSpPr>
          <p:nvPr/>
        </p:nvSpPr>
        <p:spPr>
          <a:xfrm>
            <a:off x="1990346" y="4105337"/>
            <a:ext cx="1031697" cy="1031697"/>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900"/>
          </a:p>
        </p:txBody>
      </p:sp>
      <p:sp>
        <p:nvSpPr>
          <p:cNvPr id="40" name="Rectangle 39">
            <a:extLst>
              <a:ext uri="{FF2B5EF4-FFF2-40B4-BE49-F238E27FC236}">
                <a16:creationId xmlns:a16="http://schemas.microsoft.com/office/drawing/2014/main" id="{F3ED79FA-230A-856D-5BAD-ED6731CF180E}"/>
              </a:ext>
            </a:extLst>
          </p:cNvPr>
          <p:cNvSpPr>
            <a:spLocks noChangeAspect="1"/>
          </p:cNvSpPr>
          <p:nvPr/>
        </p:nvSpPr>
        <p:spPr>
          <a:xfrm>
            <a:off x="5608909" y="4105337"/>
            <a:ext cx="1031697" cy="103169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900">
              <a:solidFill>
                <a:schemeClr val="bg1"/>
              </a:solidFill>
            </a:endParaRPr>
          </a:p>
        </p:txBody>
      </p:sp>
      <p:sp>
        <p:nvSpPr>
          <p:cNvPr id="43" name="Rectangle 42">
            <a:extLst>
              <a:ext uri="{FF2B5EF4-FFF2-40B4-BE49-F238E27FC236}">
                <a16:creationId xmlns:a16="http://schemas.microsoft.com/office/drawing/2014/main" id="{3852CADA-9D34-1256-4B8A-540A8FB36F32}"/>
              </a:ext>
            </a:extLst>
          </p:cNvPr>
          <p:cNvSpPr>
            <a:spLocks noChangeAspect="1"/>
          </p:cNvSpPr>
          <p:nvPr/>
        </p:nvSpPr>
        <p:spPr>
          <a:xfrm>
            <a:off x="9210380" y="4105337"/>
            <a:ext cx="1031697" cy="1031697"/>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900"/>
          </a:p>
        </p:txBody>
      </p:sp>
      <p:sp>
        <p:nvSpPr>
          <p:cNvPr id="45" name="Picture Placeholder 9">
            <a:extLst>
              <a:ext uri="{FF2B5EF4-FFF2-40B4-BE49-F238E27FC236}">
                <a16:creationId xmlns:a16="http://schemas.microsoft.com/office/drawing/2014/main" id="{F24E0100-0BD5-61DD-A15E-B4BD08E01D07}"/>
              </a:ext>
            </a:extLst>
          </p:cNvPr>
          <p:cNvSpPr>
            <a:spLocks noGrp="1"/>
          </p:cNvSpPr>
          <p:nvPr>
            <p:ph type="pic" sz="quarter" idx="19"/>
          </p:nvPr>
        </p:nvSpPr>
        <p:spPr>
          <a:xfrm>
            <a:off x="2138816" y="1929260"/>
            <a:ext cx="730250" cy="730250"/>
          </a:xfrm>
        </p:spPr>
        <p:txBody>
          <a:bodyPr>
            <a:noAutofit/>
          </a:bodyPr>
          <a:lstStyle>
            <a:lvl1pPr marL="0" indent="0">
              <a:buNone/>
              <a:defRPr sz="1200" b="1">
                <a:solidFill>
                  <a:schemeClr val="bg1"/>
                </a:solidFill>
              </a:defRPr>
            </a:lvl1pPr>
          </a:lstStyle>
          <a:p>
            <a:r>
              <a:rPr lang="en-US"/>
              <a:t>Click icon to add picture</a:t>
            </a:r>
          </a:p>
        </p:txBody>
      </p:sp>
      <p:sp>
        <p:nvSpPr>
          <p:cNvPr id="46" name="Picture Placeholder 9">
            <a:extLst>
              <a:ext uri="{FF2B5EF4-FFF2-40B4-BE49-F238E27FC236}">
                <a16:creationId xmlns:a16="http://schemas.microsoft.com/office/drawing/2014/main" id="{732441B9-D015-4AC9-7780-934542C3561C}"/>
              </a:ext>
            </a:extLst>
          </p:cNvPr>
          <p:cNvSpPr>
            <a:spLocks noGrp="1"/>
          </p:cNvSpPr>
          <p:nvPr>
            <p:ph type="pic" sz="quarter" idx="20"/>
          </p:nvPr>
        </p:nvSpPr>
        <p:spPr>
          <a:xfrm>
            <a:off x="5759632" y="1929260"/>
            <a:ext cx="730250" cy="730250"/>
          </a:xfrm>
        </p:spPr>
        <p:txBody>
          <a:bodyPr>
            <a:noAutofit/>
          </a:bodyPr>
          <a:lstStyle>
            <a:lvl1pPr marL="0" indent="0">
              <a:buNone/>
              <a:defRPr sz="1200" b="1">
                <a:solidFill>
                  <a:schemeClr val="bg1"/>
                </a:solidFill>
              </a:defRPr>
            </a:lvl1pPr>
          </a:lstStyle>
          <a:p>
            <a:r>
              <a:rPr lang="en-US"/>
              <a:t>Click icon to add picture</a:t>
            </a:r>
          </a:p>
        </p:txBody>
      </p:sp>
      <p:sp>
        <p:nvSpPr>
          <p:cNvPr id="47" name="Picture Placeholder 9">
            <a:extLst>
              <a:ext uri="{FF2B5EF4-FFF2-40B4-BE49-F238E27FC236}">
                <a16:creationId xmlns:a16="http://schemas.microsoft.com/office/drawing/2014/main" id="{C9B88318-6409-225C-F6A6-AB4AE0C59E4B}"/>
              </a:ext>
            </a:extLst>
          </p:cNvPr>
          <p:cNvSpPr>
            <a:spLocks noGrp="1"/>
          </p:cNvSpPr>
          <p:nvPr>
            <p:ph type="pic" sz="quarter" idx="21"/>
          </p:nvPr>
        </p:nvSpPr>
        <p:spPr>
          <a:xfrm>
            <a:off x="9370415" y="1929260"/>
            <a:ext cx="730250" cy="730250"/>
          </a:xfrm>
        </p:spPr>
        <p:txBody>
          <a:bodyPr>
            <a:noAutofit/>
          </a:bodyPr>
          <a:lstStyle>
            <a:lvl1pPr marL="0" indent="0">
              <a:buNone/>
              <a:defRPr sz="1200" b="1">
                <a:solidFill>
                  <a:schemeClr val="bg1"/>
                </a:solidFill>
              </a:defRPr>
            </a:lvl1pPr>
          </a:lstStyle>
          <a:p>
            <a:r>
              <a:rPr lang="en-US"/>
              <a:t>Click icon to add picture</a:t>
            </a:r>
          </a:p>
        </p:txBody>
      </p:sp>
      <p:sp>
        <p:nvSpPr>
          <p:cNvPr id="48" name="Picture Placeholder 9">
            <a:extLst>
              <a:ext uri="{FF2B5EF4-FFF2-40B4-BE49-F238E27FC236}">
                <a16:creationId xmlns:a16="http://schemas.microsoft.com/office/drawing/2014/main" id="{3C4945AE-2584-1E89-3F53-2987030816DB}"/>
              </a:ext>
            </a:extLst>
          </p:cNvPr>
          <p:cNvSpPr>
            <a:spLocks noGrp="1"/>
          </p:cNvSpPr>
          <p:nvPr>
            <p:ph type="pic" sz="quarter" idx="22"/>
          </p:nvPr>
        </p:nvSpPr>
        <p:spPr>
          <a:xfrm>
            <a:off x="2148128" y="4259772"/>
            <a:ext cx="730250" cy="730250"/>
          </a:xfrm>
        </p:spPr>
        <p:txBody>
          <a:bodyPr>
            <a:noAutofit/>
          </a:bodyPr>
          <a:lstStyle>
            <a:lvl1pPr marL="0" indent="0">
              <a:buNone/>
              <a:defRPr sz="1200" b="1">
                <a:solidFill>
                  <a:schemeClr val="bg1"/>
                </a:solidFill>
              </a:defRPr>
            </a:lvl1pPr>
          </a:lstStyle>
          <a:p>
            <a:r>
              <a:rPr lang="en-US"/>
              <a:t>Click icon to add picture</a:t>
            </a:r>
          </a:p>
        </p:txBody>
      </p:sp>
      <p:sp>
        <p:nvSpPr>
          <p:cNvPr id="49" name="Picture Placeholder 9">
            <a:extLst>
              <a:ext uri="{FF2B5EF4-FFF2-40B4-BE49-F238E27FC236}">
                <a16:creationId xmlns:a16="http://schemas.microsoft.com/office/drawing/2014/main" id="{4AADFB1E-2042-12A5-5559-2BA10EC607B8}"/>
              </a:ext>
            </a:extLst>
          </p:cNvPr>
          <p:cNvSpPr>
            <a:spLocks noGrp="1"/>
          </p:cNvSpPr>
          <p:nvPr>
            <p:ph type="pic" sz="quarter" idx="23"/>
          </p:nvPr>
        </p:nvSpPr>
        <p:spPr>
          <a:xfrm>
            <a:off x="5740287" y="4244883"/>
            <a:ext cx="730250" cy="730250"/>
          </a:xfrm>
        </p:spPr>
        <p:txBody>
          <a:bodyPr>
            <a:noAutofit/>
          </a:bodyPr>
          <a:lstStyle>
            <a:lvl1pPr marL="0" indent="0">
              <a:buNone/>
              <a:defRPr sz="1200" b="1">
                <a:solidFill>
                  <a:schemeClr val="bg1"/>
                </a:solidFill>
              </a:defRPr>
            </a:lvl1pPr>
          </a:lstStyle>
          <a:p>
            <a:r>
              <a:rPr lang="en-US"/>
              <a:t>Click icon to add picture</a:t>
            </a:r>
          </a:p>
        </p:txBody>
      </p:sp>
      <p:sp>
        <p:nvSpPr>
          <p:cNvPr id="50" name="Picture Placeholder 9">
            <a:extLst>
              <a:ext uri="{FF2B5EF4-FFF2-40B4-BE49-F238E27FC236}">
                <a16:creationId xmlns:a16="http://schemas.microsoft.com/office/drawing/2014/main" id="{B3C48F00-D8C7-62AA-276A-374683149BA7}"/>
              </a:ext>
            </a:extLst>
          </p:cNvPr>
          <p:cNvSpPr>
            <a:spLocks noGrp="1"/>
          </p:cNvSpPr>
          <p:nvPr>
            <p:ph type="pic" sz="quarter" idx="24"/>
          </p:nvPr>
        </p:nvSpPr>
        <p:spPr>
          <a:xfrm>
            <a:off x="9370415" y="4244883"/>
            <a:ext cx="730250" cy="730250"/>
          </a:xfrm>
        </p:spPr>
        <p:txBody>
          <a:bodyPr>
            <a:noAutofit/>
          </a:bodyPr>
          <a:lstStyle>
            <a:lvl1pPr marL="0" indent="0">
              <a:buNone/>
              <a:defRPr sz="1200" b="1">
                <a:solidFill>
                  <a:schemeClr val="bg1"/>
                </a:solidFill>
              </a:defRPr>
            </a:lvl1pPr>
          </a:lstStyle>
          <a:p>
            <a:r>
              <a:rPr lang="en-US"/>
              <a:t>Click icon to add picture</a:t>
            </a:r>
          </a:p>
        </p:txBody>
      </p:sp>
      <p:grpSp>
        <p:nvGrpSpPr>
          <p:cNvPr id="4" name="Group 3">
            <a:extLst>
              <a:ext uri="{FF2B5EF4-FFF2-40B4-BE49-F238E27FC236}">
                <a16:creationId xmlns:a16="http://schemas.microsoft.com/office/drawing/2014/main" id="{B129E26F-9EAB-58D3-8BE0-92C03DF5A2BE}"/>
              </a:ext>
            </a:extLst>
          </p:cNvPr>
          <p:cNvGrpSpPr/>
          <p:nvPr/>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F44F31B5-8718-3887-8455-0C4D82DCE0E5}"/>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6" name="Freeform 11">
              <a:extLst>
                <a:ext uri="{FF2B5EF4-FFF2-40B4-BE49-F238E27FC236}">
                  <a16:creationId xmlns:a16="http://schemas.microsoft.com/office/drawing/2014/main" id="{06D35238-23F4-33D4-1EDE-A5EC646B385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7" name="Freeform 14">
              <a:extLst>
                <a:ext uri="{FF2B5EF4-FFF2-40B4-BE49-F238E27FC236}">
                  <a16:creationId xmlns:a16="http://schemas.microsoft.com/office/drawing/2014/main" id="{951156DB-A119-30DD-5690-646CD07B179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18">
              <a:extLst>
                <a:ext uri="{FF2B5EF4-FFF2-40B4-BE49-F238E27FC236}">
                  <a16:creationId xmlns:a16="http://schemas.microsoft.com/office/drawing/2014/main" id="{44D44C40-4BEE-DF0F-8069-4F8CF8A6208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19">
              <a:extLst>
                <a:ext uri="{FF2B5EF4-FFF2-40B4-BE49-F238E27FC236}">
                  <a16:creationId xmlns:a16="http://schemas.microsoft.com/office/drawing/2014/main" id="{A470B8EA-00D8-B354-6715-A4E247A5BDA6}"/>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20">
              <a:extLst>
                <a:ext uri="{FF2B5EF4-FFF2-40B4-BE49-F238E27FC236}">
                  <a16:creationId xmlns:a16="http://schemas.microsoft.com/office/drawing/2014/main" id="{07203667-8CB8-016A-6E7B-2EA806BCD27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23">
              <a:extLst>
                <a:ext uri="{FF2B5EF4-FFF2-40B4-BE49-F238E27FC236}">
                  <a16:creationId xmlns:a16="http://schemas.microsoft.com/office/drawing/2014/main" id="{140E4CA0-D346-AA87-2C43-A3ED361B273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23" name="Content Placeholder 17">
            <a:extLst>
              <a:ext uri="{FF2B5EF4-FFF2-40B4-BE49-F238E27FC236}">
                <a16:creationId xmlns:a16="http://schemas.microsoft.com/office/drawing/2014/main" id="{E93EFC32-2E6A-B131-0C23-F0010AD9B58F}"/>
              </a:ext>
            </a:extLst>
          </p:cNvPr>
          <p:cNvSpPr>
            <a:spLocks noGrp="1"/>
          </p:cNvSpPr>
          <p:nvPr>
            <p:ph sz="quarter" idx="28"/>
          </p:nvPr>
        </p:nvSpPr>
        <p:spPr>
          <a:xfrm>
            <a:off x="1060797" y="2971800"/>
            <a:ext cx="2895600" cy="9144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26" name="Content Placeholder 17">
            <a:extLst>
              <a:ext uri="{FF2B5EF4-FFF2-40B4-BE49-F238E27FC236}">
                <a16:creationId xmlns:a16="http://schemas.microsoft.com/office/drawing/2014/main" id="{52B3257F-6803-6233-9D64-82C0E49AC3A6}"/>
              </a:ext>
            </a:extLst>
          </p:cNvPr>
          <p:cNvSpPr>
            <a:spLocks noGrp="1"/>
          </p:cNvSpPr>
          <p:nvPr>
            <p:ph sz="quarter" idx="29"/>
          </p:nvPr>
        </p:nvSpPr>
        <p:spPr>
          <a:xfrm>
            <a:off x="4662268" y="2971800"/>
            <a:ext cx="2895600" cy="9144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28" name="Content Placeholder 17">
            <a:extLst>
              <a:ext uri="{FF2B5EF4-FFF2-40B4-BE49-F238E27FC236}">
                <a16:creationId xmlns:a16="http://schemas.microsoft.com/office/drawing/2014/main" id="{FC75CEE2-25FD-4AF1-8299-4621D4406942}"/>
              </a:ext>
            </a:extLst>
          </p:cNvPr>
          <p:cNvSpPr>
            <a:spLocks noGrp="1"/>
          </p:cNvSpPr>
          <p:nvPr>
            <p:ph sz="quarter" idx="30"/>
          </p:nvPr>
        </p:nvSpPr>
        <p:spPr>
          <a:xfrm>
            <a:off x="8262206" y="2971800"/>
            <a:ext cx="2895600" cy="9144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29" name="Content Placeholder 17">
            <a:extLst>
              <a:ext uri="{FF2B5EF4-FFF2-40B4-BE49-F238E27FC236}">
                <a16:creationId xmlns:a16="http://schemas.microsoft.com/office/drawing/2014/main" id="{BE84CC19-BF70-4442-4C61-1331DCCF9AC5}"/>
              </a:ext>
            </a:extLst>
          </p:cNvPr>
          <p:cNvSpPr>
            <a:spLocks noGrp="1"/>
          </p:cNvSpPr>
          <p:nvPr>
            <p:ph sz="quarter" idx="31"/>
          </p:nvPr>
        </p:nvSpPr>
        <p:spPr>
          <a:xfrm>
            <a:off x="1060797" y="5334000"/>
            <a:ext cx="2895600" cy="9144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30" name="Content Placeholder 17">
            <a:extLst>
              <a:ext uri="{FF2B5EF4-FFF2-40B4-BE49-F238E27FC236}">
                <a16:creationId xmlns:a16="http://schemas.microsoft.com/office/drawing/2014/main" id="{20E7448F-6A72-5BAC-E0C9-4842AFBE53DC}"/>
              </a:ext>
            </a:extLst>
          </p:cNvPr>
          <p:cNvSpPr>
            <a:spLocks noGrp="1"/>
          </p:cNvSpPr>
          <p:nvPr>
            <p:ph sz="quarter" idx="32"/>
          </p:nvPr>
        </p:nvSpPr>
        <p:spPr>
          <a:xfrm>
            <a:off x="4662268" y="5334000"/>
            <a:ext cx="2895600" cy="9144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31" name="Content Placeholder 17">
            <a:extLst>
              <a:ext uri="{FF2B5EF4-FFF2-40B4-BE49-F238E27FC236}">
                <a16:creationId xmlns:a16="http://schemas.microsoft.com/office/drawing/2014/main" id="{A99FE960-70D8-C68D-D85A-10054C69A0F2}"/>
              </a:ext>
            </a:extLst>
          </p:cNvPr>
          <p:cNvSpPr>
            <a:spLocks noGrp="1"/>
          </p:cNvSpPr>
          <p:nvPr>
            <p:ph sz="quarter" idx="33"/>
          </p:nvPr>
        </p:nvSpPr>
        <p:spPr>
          <a:xfrm>
            <a:off x="8262206" y="5334000"/>
            <a:ext cx="2895600" cy="9144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15" name="Slide Number Placeholder 14">
            <a:extLst>
              <a:ext uri="{FF2B5EF4-FFF2-40B4-BE49-F238E27FC236}">
                <a16:creationId xmlns:a16="http://schemas.microsoft.com/office/drawing/2014/main" id="{2842DFAE-098D-ACA2-D483-EBFBC2D6BD1A}"/>
              </a:ext>
            </a:extLst>
          </p:cNvPr>
          <p:cNvSpPr>
            <a:spLocks noGrp="1"/>
          </p:cNvSpPr>
          <p:nvPr>
            <p:ph type="sldNum" sz="quarter" idx="34"/>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2962835916"/>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preserve="1">
  <p:cSld name="Quote layout 1">
    <p:bg>
      <p:bgPr>
        <a:solidFill>
          <a:schemeClr val="tx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E8F18687-3C0A-6566-F0FB-737EFD515C98}"/>
              </a:ext>
            </a:extLst>
          </p:cNvPr>
          <p:cNvGrpSpPr/>
          <p:nvPr/>
        </p:nvGrpSpPr>
        <p:grpSpPr>
          <a:xfrm>
            <a:off x="2856054" y="1758296"/>
            <a:ext cx="6478588" cy="3239664"/>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8" name="Rectangle 7">
              <a:extLst>
                <a:ext uri="{FF2B5EF4-FFF2-40B4-BE49-F238E27FC236}">
                  <a16:creationId xmlns:a16="http://schemas.microsoft.com/office/drawing/2014/main" id="{1BAEB365-1502-5CA8-6731-02A0268DF296}"/>
                </a:ext>
              </a:extLst>
            </p:cNvPr>
            <p:cNvSpPr/>
            <p:nvPr/>
          </p:nvSpPr>
          <p:spPr>
            <a:xfrm>
              <a:off x="1782283" y="1929167"/>
              <a:ext cx="6873674" cy="311994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grpSp>
        <p:nvGrpSpPr>
          <p:cNvPr id="19" name="Group 18">
            <a:extLst>
              <a:ext uri="{FF2B5EF4-FFF2-40B4-BE49-F238E27FC236}">
                <a16:creationId xmlns:a16="http://schemas.microsoft.com/office/drawing/2014/main" id="{11CF5A0D-6D73-8EF1-67D9-C6BF18DDD270}"/>
              </a:ext>
            </a:extLst>
          </p:cNvPr>
          <p:cNvGrpSpPr/>
          <p:nvPr/>
        </p:nvGrpSpPr>
        <p:grpSpPr>
          <a:xfrm>
            <a:off x="5544152" y="1149038"/>
            <a:ext cx="1181758" cy="936635"/>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p:nvSpPr>
          <p:spPr>
            <a:xfrm>
              <a:off x="3089907" y="1405421"/>
              <a:ext cx="1181758" cy="92872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p:nvGrpSpPr>
        <p:grpSpPr>
          <a:xfrm>
            <a:off x="5544152" y="4457252"/>
            <a:ext cx="1181758" cy="1142060"/>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p:nvSpPr>
          <p:spPr>
            <a:xfrm>
              <a:off x="7936099" y="4562975"/>
              <a:ext cx="1181758" cy="92872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p:spPr>
        <p:txBody>
          <a:bodyPr vert="horz" wrap="square" lIns="0" tIns="0" rIns="0" bIns="0" rtlCol="0" anchor="ctr" anchorCtr="0">
            <a:noAutofit/>
          </a:bodyPr>
          <a:lstStyle>
            <a:lvl1pPr algn="ctr">
              <a:defRPr lang="en-GB" sz="2400" b="0" cap="none">
                <a:solidFill>
                  <a:schemeClr val="bg1"/>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p:spPr>
        <p:txBody>
          <a:bodyPr/>
          <a:lstStyle>
            <a:lvl1pPr marL="0" indent="0" algn="ctr">
              <a:buNone/>
              <a:defRPr sz="1600" b="1">
                <a:solidFill>
                  <a:schemeClr val="bg1"/>
                </a:solidFill>
              </a:defRPr>
            </a:lvl1pPr>
          </a:lstStyle>
          <a:p>
            <a:pPr lvl="0"/>
            <a:r>
              <a:rPr lang="en-GB"/>
              <a:t>Add source here</a:t>
            </a:r>
            <a:endParaRPr lang="en-US"/>
          </a:p>
        </p:txBody>
      </p:sp>
      <p:grpSp>
        <p:nvGrpSpPr>
          <p:cNvPr id="25" name="Group 24">
            <a:extLst>
              <a:ext uri="{FF2B5EF4-FFF2-40B4-BE49-F238E27FC236}">
                <a16:creationId xmlns:a16="http://schemas.microsoft.com/office/drawing/2014/main" id="{1C7C420A-DE6E-87C4-708F-241E4029EAF9}"/>
              </a:ext>
            </a:extLst>
          </p:cNvPr>
          <p:cNvGrpSpPr/>
          <p:nvPr/>
        </p:nvGrpSpPr>
        <p:grpSpPr>
          <a:xfrm>
            <a:off x="10863102" y="309052"/>
            <a:ext cx="911847" cy="382707"/>
            <a:chOff x="7459170" y="481236"/>
            <a:chExt cx="2697427" cy="1132124"/>
          </a:xfrm>
          <a:solidFill>
            <a:schemeClr val="bg1"/>
          </a:solidFill>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2" name="Slide Number Placeholder 1">
            <a:extLst>
              <a:ext uri="{FF2B5EF4-FFF2-40B4-BE49-F238E27FC236}">
                <a16:creationId xmlns:a16="http://schemas.microsoft.com/office/drawing/2014/main" id="{BC09C12E-3ECA-0034-F47E-39976DB94EEA}"/>
              </a:ext>
            </a:extLst>
          </p:cNvPr>
          <p:cNvSpPr>
            <a:spLocks noGrp="1"/>
          </p:cNvSpPr>
          <p:nvPr>
            <p:ph type="sldNum" sz="quarter" idx="14"/>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1166600067"/>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preserve="1">
  <p:cSld name="Quote layout 2">
    <p:bg>
      <p:bgPr>
        <a:solidFill>
          <a:schemeClr val="accent1"/>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E8F18687-3C0A-6566-F0FB-737EFD515C98}"/>
              </a:ext>
            </a:extLst>
          </p:cNvPr>
          <p:cNvGrpSpPr/>
          <p:nvPr/>
        </p:nvGrpSpPr>
        <p:grpSpPr>
          <a:xfrm>
            <a:off x="2856054" y="1758296"/>
            <a:ext cx="6478588" cy="3239664"/>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8" name="Rectangle 7">
              <a:extLst>
                <a:ext uri="{FF2B5EF4-FFF2-40B4-BE49-F238E27FC236}">
                  <a16:creationId xmlns:a16="http://schemas.microsoft.com/office/drawing/2014/main" id="{1BAEB365-1502-5CA8-6731-02A0268DF296}"/>
                </a:ext>
              </a:extLst>
            </p:cNvPr>
            <p:cNvSpPr/>
            <p:nvPr/>
          </p:nvSpPr>
          <p:spPr>
            <a:xfrm>
              <a:off x="1782283" y="1929167"/>
              <a:ext cx="6873674" cy="311994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grpSp>
        <p:nvGrpSpPr>
          <p:cNvPr id="19" name="Group 18">
            <a:extLst>
              <a:ext uri="{FF2B5EF4-FFF2-40B4-BE49-F238E27FC236}">
                <a16:creationId xmlns:a16="http://schemas.microsoft.com/office/drawing/2014/main" id="{11CF5A0D-6D73-8EF1-67D9-C6BF18DDD270}"/>
              </a:ext>
            </a:extLst>
          </p:cNvPr>
          <p:cNvGrpSpPr/>
          <p:nvPr/>
        </p:nvGrpSpPr>
        <p:grpSpPr>
          <a:xfrm>
            <a:off x="5544152" y="1149038"/>
            <a:ext cx="1181758" cy="936635"/>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p:nvSpPr>
          <p:spPr>
            <a:xfrm>
              <a:off x="3089907" y="1405421"/>
              <a:ext cx="1181758" cy="92872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p:nvGrpSpPr>
        <p:grpSpPr>
          <a:xfrm>
            <a:off x="5544152" y="4457252"/>
            <a:ext cx="1181758" cy="1142060"/>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p:nvSpPr>
          <p:spPr>
            <a:xfrm>
              <a:off x="7936099" y="4562975"/>
              <a:ext cx="1181758" cy="92872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p:spPr>
        <p:txBody>
          <a:bodyPr vert="horz" wrap="square" lIns="0" tIns="0" rIns="0" bIns="0" rtlCol="0" anchor="ctr" anchorCtr="0">
            <a:noAutofit/>
          </a:bodyPr>
          <a:lstStyle>
            <a:lvl1pPr algn="ctr">
              <a:defRPr lang="en-GB" sz="2400" b="0" cap="none">
                <a:solidFill>
                  <a:schemeClr val="bg1"/>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p:spPr>
        <p:txBody>
          <a:bodyPr/>
          <a:lstStyle>
            <a:lvl1pPr marL="0" indent="0" algn="ctr">
              <a:buNone/>
              <a:defRPr sz="1600" b="1">
                <a:solidFill>
                  <a:schemeClr val="bg1"/>
                </a:solidFill>
              </a:defRPr>
            </a:lvl1pPr>
          </a:lstStyle>
          <a:p>
            <a:pPr lvl="0"/>
            <a:r>
              <a:rPr lang="en-GB"/>
              <a:t>Add source here</a:t>
            </a:r>
            <a:endParaRPr lang="en-US"/>
          </a:p>
        </p:txBody>
      </p:sp>
      <p:grpSp>
        <p:nvGrpSpPr>
          <p:cNvPr id="25" name="Group 24">
            <a:extLst>
              <a:ext uri="{FF2B5EF4-FFF2-40B4-BE49-F238E27FC236}">
                <a16:creationId xmlns:a16="http://schemas.microsoft.com/office/drawing/2014/main" id="{1C7C420A-DE6E-87C4-708F-241E4029EAF9}"/>
              </a:ext>
            </a:extLst>
          </p:cNvPr>
          <p:cNvGrpSpPr/>
          <p:nvPr/>
        </p:nvGrpSpPr>
        <p:grpSpPr>
          <a:xfrm>
            <a:off x="10863102" y="309052"/>
            <a:ext cx="911847" cy="382707"/>
            <a:chOff x="7459170" y="481236"/>
            <a:chExt cx="2697427" cy="1132124"/>
          </a:xfrm>
          <a:solidFill>
            <a:schemeClr val="bg1"/>
          </a:solidFill>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2" name="Slide Number Placeholder 1">
            <a:extLst>
              <a:ext uri="{FF2B5EF4-FFF2-40B4-BE49-F238E27FC236}">
                <a16:creationId xmlns:a16="http://schemas.microsoft.com/office/drawing/2014/main" id="{78AEAB72-65FD-EE75-8C62-A403AB48FA2E}"/>
              </a:ext>
            </a:extLst>
          </p:cNvPr>
          <p:cNvSpPr>
            <a:spLocks noGrp="1"/>
          </p:cNvSpPr>
          <p:nvPr>
            <p:ph type="sldNum" sz="quarter" idx="14"/>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3558324244"/>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preserve="1">
  <p:cSld name="Quote layout 3">
    <p:bg>
      <p:bgPr>
        <a:solidFill>
          <a:schemeClr val="bg1"/>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E8F18687-3C0A-6566-F0FB-737EFD515C98}"/>
              </a:ext>
            </a:extLst>
          </p:cNvPr>
          <p:cNvGrpSpPr/>
          <p:nvPr/>
        </p:nvGrpSpPr>
        <p:grpSpPr>
          <a:xfrm>
            <a:off x="2856054" y="1758296"/>
            <a:ext cx="6478588" cy="3239664"/>
            <a:chOff x="1702229" y="1869309"/>
            <a:chExt cx="7033783" cy="3239664"/>
          </a:xfrm>
          <a:solidFill>
            <a:schemeClr val="bg1"/>
          </a:solidFill>
        </p:grpSpPr>
        <p:sp>
          <p:nvSpPr>
            <p:cNvPr id="6" name="Rectangle 5">
              <a:extLst>
                <a:ext uri="{FF2B5EF4-FFF2-40B4-BE49-F238E27FC236}">
                  <a16:creationId xmlns:a16="http://schemas.microsoft.com/office/drawing/2014/main" id="{4014D7B4-FF6B-987A-BDCD-9757E181F291}"/>
                </a:ext>
              </a:extLst>
            </p:cNvPr>
            <p:cNvSpPr/>
            <p:nvPr/>
          </p:nvSpPr>
          <p:spPr>
            <a:xfrm>
              <a:off x="1702229" y="1869309"/>
              <a:ext cx="7033783" cy="3239664"/>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accent4"/>
                </a:solidFill>
              </a:endParaRPr>
            </a:p>
          </p:txBody>
        </p:sp>
        <p:sp>
          <p:nvSpPr>
            <p:cNvPr id="8" name="Rectangle 7">
              <a:extLst>
                <a:ext uri="{FF2B5EF4-FFF2-40B4-BE49-F238E27FC236}">
                  <a16:creationId xmlns:a16="http://schemas.microsoft.com/office/drawing/2014/main" id="{1BAEB365-1502-5CA8-6731-02A0268DF296}"/>
                </a:ext>
              </a:extLst>
            </p:cNvPr>
            <p:cNvSpPr/>
            <p:nvPr/>
          </p:nvSpPr>
          <p:spPr>
            <a:xfrm>
              <a:off x="1782283" y="1929167"/>
              <a:ext cx="6873674" cy="311994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accent4"/>
                </a:solidFill>
              </a:endParaRPr>
            </a:p>
          </p:txBody>
        </p:sp>
      </p:grpSp>
      <p:grpSp>
        <p:nvGrpSpPr>
          <p:cNvPr id="19" name="Group 18">
            <a:extLst>
              <a:ext uri="{FF2B5EF4-FFF2-40B4-BE49-F238E27FC236}">
                <a16:creationId xmlns:a16="http://schemas.microsoft.com/office/drawing/2014/main" id="{11CF5A0D-6D73-8EF1-67D9-C6BF18DDD270}"/>
              </a:ext>
            </a:extLst>
          </p:cNvPr>
          <p:cNvGrpSpPr/>
          <p:nvPr/>
        </p:nvGrpSpPr>
        <p:grpSpPr>
          <a:xfrm>
            <a:off x="5544152" y="1149038"/>
            <a:ext cx="1181758" cy="936635"/>
            <a:chOff x="3089907" y="1397515"/>
            <a:chExt cx="1181758" cy="936635"/>
          </a:xfrm>
          <a:solidFill>
            <a:schemeClr val="accent1"/>
          </a:solidFill>
        </p:grpSpPr>
        <p:sp>
          <p:nvSpPr>
            <p:cNvPr id="11" name="Rectangle 10">
              <a:extLst>
                <a:ext uri="{FF2B5EF4-FFF2-40B4-BE49-F238E27FC236}">
                  <a16:creationId xmlns:a16="http://schemas.microsoft.com/office/drawing/2014/main" id="{FB40DCD4-719A-EB87-605F-F634EF87BD4B}"/>
                </a:ext>
              </a:extLst>
            </p:cNvPr>
            <p:cNvSpPr/>
            <p:nvPr/>
          </p:nvSpPr>
          <p:spPr>
            <a:xfrm>
              <a:off x="3089907" y="1405421"/>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grp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p:nvGrpSpPr>
        <p:grpSpPr>
          <a:xfrm>
            <a:off x="5544152" y="4457252"/>
            <a:ext cx="1181758" cy="1142060"/>
            <a:chOff x="7936099" y="4562975"/>
            <a:chExt cx="1181758" cy="1142060"/>
          </a:xfrm>
          <a:solidFill>
            <a:schemeClr val="accent1"/>
          </a:solidFill>
        </p:grpSpPr>
        <p:sp>
          <p:nvSpPr>
            <p:cNvPr id="12" name="Rectangle 11">
              <a:extLst>
                <a:ext uri="{FF2B5EF4-FFF2-40B4-BE49-F238E27FC236}">
                  <a16:creationId xmlns:a16="http://schemas.microsoft.com/office/drawing/2014/main" id="{026A5C5C-7C72-998A-0CAC-84F012E7B078}"/>
                </a:ext>
              </a:extLst>
            </p:cNvPr>
            <p:cNvSpPr/>
            <p:nvPr/>
          </p:nvSpPr>
          <p:spPr>
            <a:xfrm>
              <a:off x="7936099" y="4562975"/>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grp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a:noFill/>
        </p:spPr>
        <p:txBody>
          <a:bodyPr vert="horz" wrap="square" lIns="0" tIns="0" rIns="0" bIns="0" rtlCol="0" anchor="ctr" anchorCtr="0">
            <a:noAutofit/>
          </a:bodyPr>
          <a:lstStyle>
            <a:lvl1pPr algn="ctr">
              <a:defRPr lang="en-GB" sz="2400" b="0" cap="none">
                <a:solidFill>
                  <a:schemeClr val="tx1"/>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a:noFill/>
        </p:spPr>
        <p:txBody>
          <a:bodyPr/>
          <a:lstStyle>
            <a:lvl1pPr marL="0" indent="0" algn="ctr">
              <a:buNone/>
              <a:defRPr sz="1600" b="1">
                <a:solidFill>
                  <a:schemeClr val="tx2"/>
                </a:solidFill>
              </a:defRPr>
            </a:lvl1pPr>
          </a:lstStyle>
          <a:p>
            <a:pPr lvl="0"/>
            <a:r>
              <a:rPr lang="en-GB"/>
              <a:t>Add source here</a:t>
            </a:r>
            <a:endParaRPr lang="en-US"/>
          </a:p>
        </p:txBody>
      </p:sp>
      <p:grpSp>
        <p:nvGrpSpPr>
          <p:cNvPr id="9" name="Group 8">
            <a:extLst>
              <a:ext uri="{FF2B5EF4-FFF2-40B4-BE49-F238E27FC236}">
                <a16:creationId xmlns:a16="http://schemas.microsoft.com/office/drawing/2014/main" id="{1ECF95E6-9947-DCBE-F644-EEA46F9AB3F0}"/>
              </a:ext>
            </a:extLst>
          </p:cNvPr>
          <p:cNvGrpSpPr/>
          <p:nvPr/>
        </p:nvGrpSpPr>
        <p:grpSpPr>
          <a:xfrm>
            <a:off x="10863102" y="309052"/>
            <a:ext cx="911847" cy="382707"/>
            <a:chOff x="7459170" y="481236"/>
            <a:chExt cx="2697427" cy="1132124"/>
          </a:xfrm>
        </p:grpSpPr>
        <p:sp>
          <p:nvSpPr>
            <p:cNvPr id="13" name="Freeform 12">
              <a:extLst>
                <a:ext uri="{FF2B5EF4-FFF2-40B4-BE49-F238E27FC236}">
                  <a16:creationId xmlns:a16="http://schemas.microsoft.com/office/drawing/2014/main" id="{35905906-9034-0DB8-791F-88FBCF97643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AF18F96-A66B-FB67-3E32-77D0A1D6A9D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0B55D60D-2C67-798C-F613-6CDAE8C0EDF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D8B45D5-977E-2C6F-431B-ADA9106E01E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E35942C3-8BC4-AF9E-E7EB-06532B8487B8}"/>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B3A38A4-397C-C36D-E9A2-C95605F8EB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3BC3B9B-5BAC-3577-165B-7033977AEB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5" name="Slide Number Placeholder 4">
            <a:extLst>
              <a:ext uri="{FF2B5EF4-FFF2-40B4-BE49-F238E27FC236}">
                <a16:creationId xmlns:a16="http://schemas.microsoft.com/office/drawing/2014/main" id="{B1612115-FF2C-67D0-5800-5FD8772A083D}"/>
              </a:ext>
            </a:extLst>
          </p:cNvPr>
          <p:cNvSpPr>
            <a:spLocks noGrp="1"/>
          </p:cNvSpPr>
          <p:nvPr>
            <p:ph type="sldNum" sz="quarter" idx="14"/>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3036784037"/>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preserve="1">
  <p:cSld name="Quote layout 4">
    <p:bg>
      <p:bgPr>
        <a:solidFill>
          <a:schemeClr val="bg1"/>
        </a:solid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1ECF95E6-9947-DCBE-F644-EEA46F9AB3F0}"/>
              </a:ext>
            </a:extLst>
          </p:cNvPr>
          <p:cNvGrpSpPr/>
          <p:nvPr/>
        </p:nvGrpSpPr>
        <p:grpSpPr>
          <a:xfrm>
            <a:off x="10863102" y="309052"/>
            <a:ext cx="911847" cy="382707"/>
            <a:chOff x="7459170" y="481236"/>
            <a:chExt cx="2697427" cy="1132124"/>
          </a:xfrm>
        </p:grpSpPr>
        <p:sp>
          <p:nvSpPr>
            <p:cNvPr id="13" name="Freeform 12">
              <a:extLst>
                <a:ext uri="{FF2B5EF4-FFF2-40B4-BE49-F238E27FC236}">
                  <a16:creationId xmlns:a16="http://schemas.microsoft.com/office/drawing/2014/main" id="{35905906-9034-0DB8-791F-88FBCF97643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AF18F96-A66B-FB67-3E32-77D0A1D6A9D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0B55D60D-2C67-798C-F613-6CDAE8C0EDF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D8B45D5-977E-2C6F-431B-ADA9106E01E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E35942C3-8BC4-AF9E-E7EB-06532B8487B8}"/>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B3A38A4-397C-C36D-E9A2-C95605F8EB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3BC3B9B-5BAC-3577-165B-7033977AEB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 name="Title 22">
            <a:extLst>
              <a:ext uri="{FF2B5EF4-FFF2-40B4-BE49-F238E27FC236}">
                <a16:creationId xmlns:a16="http://schemas.microsoft.com/office/drawing/2014/main" id="{EE562D05-F032-D527-C8C7-12BB617A09ED}"/>
              </a:ext>
            </a:extLst>
          </p:cNvPr>
          <p:cNvSpPr>
            <a:spLocks noGrp="1"/>
          </p:cNvSpPr>
          <p:nvPr>
            <p:ph type="title"/>
          </p:nvPr>
        </p:nvSpPr>
        <p:spPr>
          <a:xfrm>
            <a:off x="815974" y="2222605"/>
            <a:ext cx="3419475" cy="1107996"/>
          </a:xfrm>
        </p:spPr>
        <p:txBody>
          <a:bodyPr/>
          <a:lstStyle/>
          <a:p>
            <a:r>
              <a:rPr lang="en-US"/>
              <a:t>Click to edit Master title style</a:t>
            </a:r>
            <a:endParaRPr lang="en-GB"/>
          </a:p>
        </p:txBody>
      </p:sp>
      <p:sp>
        <p:nvSpPr>
          <p:cNvPr id="5" name="Text Placeholder 23">
            <a:extLst>
              <a:ext uri="{FF2B5EF4-FFF2-40B4-BE49-F238E27FC236}">
                <a16:creationId xmlns:a16="http://schemas.microsoft.com/office/drawing/2014/main" id="{C4692922-0A97-8686-6B51-2AD0D25417C6}"/>
              </a:ext>
            </a:extLst>
          </p:cNvPr>
          <p:cNvSpPr>
            <a:spLocks noGrp="1"/>
          </p:cNvSpPr>
          <p:nvPr>
            <p:ph type="body" sz="quarter" idx="15" hasCustomPrompt="1"/>
          </p:nvPr>
        </p:nvSpPr>
        <p:spPr>
          <a:xfrm>
            <a:off x="815974" y="3376321"/>
            <a:ext cx="3419476" cy="385762"/>
          </a:xfrm>
        </p:spPr>
        <p:txBody>
          <a:bodyPr/>
          <a:lstStyle>
            <a:lvl1pPr marL="0" indent="0">
              <a:buNone/>
              <a:defRPr>
                <a:solidFill>
                  <a:schemeClr val="tx1"/>
                </a:solidFill>
              </a:defRPr>
            </a:lvl1pPr>
          </a:lstStyle>
          <a:p>
            <a:r>
              <a:rPr lang="en-GB"/>
              <a:t>Click to add subheading</a:t>
            </a:r>
          </a:p>
        </p:txBody>
      </p:sp>
      <p:sp>
        <p:nvSpPr>
          <p:cNvPr id="26" name="Graphic 16">
            <a:extLst>
              <a:ext uri="{FF2B5EF4-FFF2-40B4-BE49-F238E27FC236}">
                <a16:creationId xmlns:a16="http://schemas.microsoft.com/office/drawing/2014/main" id="{77D7FB94-768B-ABD4-3142-2FC7F36AC0F1}"/>
              </a:ext>
            </a:extLst>
          </p:cNvPr>
          <p:cNvSpPr/>
          <p:nvPr/>
        </p:nvSpPr>
        <p:spPr>
          <a:xfrm>
            <a:off x="4776022" y="651714"/>
            <a:ext cx="2999950" cy="2785252"/>
          </a:xfrm>
          <a:custGeom>
            <a:avLst/>
            <a:gdLst>
              <a:gd name="connsiteX0" fmla="*/ 1363337 w 1363336"/>
              <a:gd name="connsiteY0" fmla="*/ 1100667 h 1265766"/>
              <a:gd name="connsiteX1" fmla="*/ 380820 w 1363336"/>
              <a:gd name="connsiteY1" fmla="*/ 1100667 h 1265766"/>
              <a:gd name="connsiteX2" fmla="*/ 188506 w 1363336"/>
              <a:gd name="connsiteY2" fmla="*/ 1265767 h 1265766"/>
              <a:gd name="connsiteX3" fmla="*/ 160897 w 1363336"/>
              <a:gd name="connsiteY3" fmla="*/ 1100667 h 1265766"/>
              <a:gd name="connsiteX4" fmla="*/ 0 w 1363336"/>
              <a:gd name="connsiteY4" fmla="*/ 1100667 h 1265766"/>
              <a:gd name="connsiteX5" fmla="*/ 0 w 1363336"/>
              <a:gd name="connsiteY5" fmla="*/ 0 h 1265766"/>
              <a:gd name="connsiteX6" fmla="*/ 1363337 w 1363336"/>
              <a:gd name="connsiteY6" fmla="*/ 0 h 126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336" h="1265766">
                <a:moveTo>
                  <a:pt x="1363337" y="1100667"/>
                </a:moveTo>
                <a:lnTo>
                  <a:pt x="380820" y="1100667"/>
                </a:lnTo>
                <a:lnTo>
                  <a:pt x="188506" y="1265767"/>
                </a:lnTo>
                <a:lnTo>
                  <a:pt x="160897" y="1100667"/>
                </a:lnTo>
                <a:lnTo>
                  <a:pt x="0" y="1100667"/>
                </a:lnTo>
                <a:lnTo>
                  <a:pt x="0" y="0"/>
                </a:lnTo>
                <a:lnTo>
                  <a:pt x="1363337" y="0"/>
                </a:lnTo>
                <a:close/>
              </a:path>
            </a:pathLst>
          </a:custGeom>
          <a:solidFill>
            <a:schemeClr val="accent1"/>
          </a:solidFill>
          <a:ln w="9512" cap="flat">
            <a:noFill/>
            <a:prstDash val="solid"/>
            <a:miter/>
          </a:ln>
        </p:spPr>
        <p:txBody>
          <a:bodyPr rtlCol="0" anchor="ctr"/>
          <a:lstStyle/>
          <a:p>
            <a:endParaRPr lang="en-GB"/>
          </a:p>
        </p:txBody>
      </p:sp>
      <p:grpSp>
        <p:nvGrpSpPr>
          <p:cNvPr id="27" name="Group 26">
            <a:extLst>
              <a:ext uri="{FF2B5EF4-FFF2-40B4-BE49-F238E27FC236}">
                <a16:creationId xmlns:a16="http://schemas.microsoft.com/office/drawing/2014/main" id="{945C2D11-BC4B-1A88-4625-E4DEE5355C6D}"/>
              </a:ext>
            </a:extLst>
          </p:cNvPr>
          <p:cNvGrpSpPr/>
          <p:nvPr/>
        </p:nvGrpSpPr>
        <p:grpSpPr>
          <a:xfrm>
            <a:off x="4776022" y="3578169"/>
            <a:ext cx="2999950" cy="2785252"/>
            <a:chOff x="4776022" y="3578169"/>
            <a:chExt cx="2999950" cy="2785252"/>
          </a:xfrm>
        </p:grpSpPr>
        <p:sp>
          <p:nvSpPr>
            <p:cNvPr id="28" name="Graphic 16">
              <a:extLst>
                <a:ext uri="{FF2B5EF4-FFF2-40B4-BE49-F238E27FC236}">
                  <a16:creationId xmlns:a16="http://schemas.microsoft.com/office/drawing/2014/main" id="{339355C3-4380-03F6-74F4-B76413B24EB1}"/>
                </a:ext>
              </a:extLst>
            </p:cNvPr>
            <p:cNvSpPr/>
            <p:nvPr/>
          </p:nvSpPr>
          <p:spPr>
            <a:xfrm>
              <a:off x="4776022" y="3578169"/>
              <a:ext cx="2999950" cy="2785252"/>
            </a:xfrm>
            <a:custGeom>
              <a:avLst/>
              <a:gdLst>
                <a:gd name="connsiteX0" fmla="*/ 1363337 w 1363336"/>
                <a:gd name="connsiteY0" fmla="*/ 1100667 h 1265766"/>
                <a:gd name="connsiteX1" fmla="*/ 380820 w 1363336"/>
                <a:gd name="connsiteY1" fmla="*/ 1100667 h 1265766"/>
                <a:gd name="connsiteX2" fmla="*/ 188506 w 1363336"/>
                <a:gd name="connsiteY2" fmla="*/ 1265767 h 1265766"/>
                <a:gd name="connsiteX3" fmla="*/ 160897 w 1363336"/>
                <a:gd name="connsiteY3" fmla="*/ 1100667 h 1265766"/>
                <a:gd name="connsiteX4" fmla="*/ 0 w 1363336"/>
                <a:gd name="connsiteY4" fmla="*/ 1100667 h 1265766"/>
                <a:gd name="connsiteX5" fmla="*/ 0 w 1363336"/>
                <a:gd name="connsiteY5" fmla="*/ 0 h 1265766"/>
                <a:gd name="connsiteX6" fmla="*/ 1363337 w 1363336"/>
                <a:gd name="connsiteY6" fmla="*/ 0 h 126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336" h="1265766">
                  <a:moveTo>
                    <a:pt x="1363337" y="1100667"/>
                  </a:moveTo>
                  <a:lnTo>
                    <a:pt x="380820" y="1100667"/>
                  </a:lnTo>
                  <a:lnTo>
                    <a:pt x="188506" y="1265767"/>
                  </a:lnTo>
                  <a:lnTo>
                    <a:pt x="160897" y="1100667"/>
                  </a:lnTo>
                  <a:lnTo>
                    <a:pt x="0" y="1100667"/>
                  </a:lnTo>
                  <a:lnTo>
                    <a:pt x="0" y="0"/>
                  </a:lnTo>
                  <a:lnTo>
                    <a:pt x="1363337" y="0"/>
                  </a:lnTo>
                  <a:close/>
                </a:path>
              </a:pathLst>
            </a:custGeom>
            <a:solidFill>
              <a:schemeClr val="tx1"/>
            </a:solidFill>
            <a:ln w="9512" cap="flat">
              <a:noFill/>
              <a:prstDash val="solid"/>
              <a:miter/>
            </a:ln>
          </p:spPr>
          <p:txBody>
            <a:bodyPr rtlCol="0" anchor="ctr"/>
            <a:lstStyle/>
            <a:p>
              <a:endParaRPr lang="en-GB" sz="1600"/>
            </a:p>
          </p:txBody>
        </p:sp>
        <p:grpSp>
          <p:nvGrpSpPr>
            <p:cNvPr id="29" name="Group 28">
              <a:extLst>
                <a:ext uri="{FF2B5EF4-FFF2-40B4-BE49-F238E27FC236}">
                  <a16:creationId xmlns:a16="http://schemas.microsoft.com/office/drawing/2014/main" id="{BED6CC0F-DF49-B191-7E6B-2EEE2EACAC43}"/>
                </a:ext>
              </a:extLst>
            </p:cNvPr>
            <p:cNvGrpSpPr/>
            <p:nvPr/>
          </p:nvGrpSpPr>
          <p:grpSpPr>
            <a:xfrm>
              <a:off x="4956019" y="3668996"/>
              <a:ext cx="2694127" cy="2174525"/>
              <a:chOff x="4956019" y="751764"/>
              <a:chExt cx="2694127" cy="2174525"/>
            </a:xfrm>
          </p:grpSpPr>
          <p:sp>
            <p:nvSpPr>
              <p:cNvPr id="31" name="Graphic 8">
                <a:extLst>
                  <a:ext uri="{FF2B5EF4-FFF2-40B4-BE49-F238E27FC236}">
                    <a16:creationId xmlns:a16="http://schemas.microsoft.com/office/drawing/2014/main" id="{019D615F-1DF7-71DC-3187-38C7A12FE58C}"/>
                  </a:ext>
                </a:extLst>
              </p:cNvPr>
              <p:cNvSpPr/>
              <p:nvPr/>
            </p:nvSpPr>
            <p:spPr>
              <a:xfrm>
                <a:off x="4956019" y="751764"/>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600">
                  <a:solidFill>
                    <a:schemeClr val="bg1"/>
                  </a:solidFill>
                </a:endParaRPr>
              </a:p>
            </p:txBody>
          </p:sp>
          <p:sp>
            <p:nvSpPr>
              <p:cNvPr id="32" name="Graphic 8">
                <a:extLst>
                  <a:ext uri="{FF2B5EF4-FFF2-40B4-BE49-F238E27FC236}">
                    <a16:creationId xmlns:a16="http://schemas.microsoft.com/office/drawing/2014/main" id="{EC802AA8-7B76-AE21-2892-8F868B687E3A}"/>
                  </a:ext>
                </a:extLst>
              </p:cNvPr>
              <p:cNvSpPr/>
              <p:nvPr/>
            </p:nvSpPr>
            <p:spPr>
              <a:xfrm rot="10800000">
                <a:off x="7170154" y="2529015"/>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600">
                  <a:solidFill>
                    <a:schemeClr val="bg1"/>
                  </a:solidFill>
                </a:endParaRPr>
              </a:p>
            </p:txBody>
          </p:sp>
          <p:sp>
            <p:nvSpPr>
              <p:cNvPr id="33" name="TextBox 32">
                <a:extLst>
                  <a:ext uri="{FF2B5EF4-FFF2-40B4-BE49-F238E27FC236}">
                    <a16:creationId xmlns:a16="http://schemas.microsoft.com/office/drawing/2014/main" id="{222C0FD5-679E-8C28-78E0-EA79FC848AC1}"/>
                  </a:ext>
                </a:extLst>
              </p:cNvPr>
              <p:cNvSpPr txBox="1"/>
              <p:nvPr/>
            </p:nvSpPr>
            <p:spPr>
              <a:xfrm>
                <a:off x="4956019" y="1255830"/>
                <a:ext cx="2694127" cy="1221466"/>
              </a:xfrm>
              <a:prstGeom prst="rect">
                <a:avLst/>
              </a:prstGeom>
              <a:noFill/>
            </p:spPr>
            <p:txBody>
              <a:bodyPr wrap="square" lIns="0" tIns="0" rIns="0" bIns="0" rtlCol="0">
                <a:noAutofit/>
              </a:bodyPr>
              <a:lstStyle/>
              <a:p>
                <a:pPr algn="l"/>
                <a:r>
                  <a:rPr lang="en-GB" sz="1400">
                    <a:solidFill>
                      <a:schemeClr val="bg1"/>
                    </a:solidFill>
                  </a:rPr>
                  <a:t>Short quote box</a:t>
                </a:r>
              </a:p>
              <a:p>
                <a:pPr algn="l"/>
                <a:r>
                  <a:rPr lang="en-GB" sz="1400">
                    <a:solidFill>
                      <a:schemeClr val="bg1"/>
                    </a:solidFill>
                  </a:rPr>
                  <a:t>– use font size 14 or 16</a:t>
                </a:r>
              </a:p>
            </p:txBody>
          </p:sp>
        </p:grpSp>
        <p:sp>
          <p:nvSpPr>
            <p:cNvPr id="30" name="TextBox 29">
              <a:extLst>
                <a:ext uri="{FF2B5EF4-FFF2-40B4-BE49-F238E27FC236}">
                  <a16:creationId xmlns:a16="http://schemas.microsoft.com/office/drawing/2014/main" id="{A1725506-529A-9833-864A-1C4C4D91BFE5}"/>
                </a:ext>
              </a:extLst>
            </p:cNvPr>
            <p:cNvSpPr txBox="1"/>
            <p:nvPr/>
          </p:nvSpPr>
          <p:spPr>
            <a:xfrm>
              <a:off x="4956019" y="5535731"/>
              <a:ext cx="2088308" cy="230062"/>
            </a:xfrm>
            <a:prstGeom prst="rect">
              <a:avLst/>
            </a:prstGeom>
            <a:noFill/>
          </p:spPr>
          <p:txBody>
            <a:bodyPr wrap="square" lIns="0" tIns="0" rIns="0" bIns="0" rtlCol="0">
              <a:noAutofit/>
            </a:bodyPr>
            <a:lstStyle/>
            <a:p>
              <a:pPr algn="l"/>
              <a:r>
                <a:rPr lang="en-GB" sz="1200" b="1">
                  <a:solidFill>
                    <a:schemeClr val="bg1"/>
                  </a:solidFill>
                </a:rPr>
                <a:t>Source</a:t>
              </a:r>
            </a:p>
          </p:txBody>
        </p:sp>
      </p:grpSp>
      <p:grpSp>
        <p:nvGrpSpPr>
          <p:cNvPr id="34" name="Group 33">
            <a:extLst>
              <a:ext uri="{FF2B5EF4-FFF2-40B4-BE49-F238E27FC236}">
                <a16:creationId xmlns:a16="http://schemas.microsoft.com/office/drawing/2014/main" id="{8F376016-9CB0-723B-6E29-55E8131A45A7}"/>
              </a:ext>
            </a:extLst>
          </p:cNvPr>
          <p:cNvGrpSpPr/>
          <p:nvPr/>
        </p:nvGrpSpPr>
        <p:grpSpPr>
          <a:xfrm>
            <a:off x="8004312" y="3578169"/>
            <a:ext cx="2999950" cy="2785252"/>
            <a:chOff x="8004312" y="3578169"/>
            <a:chExt cx="2999950" cy="2785252"/>
          </a:xfrm>
        </p:grpSpPr>
        <p:sp>
          <p:nvSpPr>
            <p:cNvPr id="35" name="Graphic 16">
              <a:extLst>
                <a:ext uri="{FF2B5EF4-FFF2-40B4-BE49-F238E27FC236}">
                  <a16:creationId xmlns:a16="http://schemas.microsoft.com/office/drawing/2014/main" id="{06DC79B9-DD0B-4697-D9F8-F2FFB911F0F9}"/>
                </a:ext>
              </a:extLst>
            </p:cNvPr>
            <p:cNvSpPr/>
            <p:nvPr/>
          </p:nvSpPr>
          <p:spPr>
            <a:xfrm>
              <a:off x="8004312" y="3578169"/>
              <a:ext cx="2999950" cy="2785252"/>
            </a:xfrm>
            <a:custGeom>
              <a:avLst/>
              <a:gdLst>
                <a:gd name="connsiteX0" fmla="*/ 1363337 w 1363336"/>
                <a:gd name="connsiteY0" fmla="*/ 1100667 h 1265766"/>
                <a:gd name="connsiteX1" fmla="*/ 380820 w 1363336"/>
                <a:gd name="connsiteY1" fmla="*/ 1100667 h 1265766"/>
                <a:gd name="connsiteX2" fmla="*/ 188506 w 1363336"/>
                <a:gd name="connsiteY2" fmla="*/ 1265767 h 1265766"/>
                <a:gd name="connsiteX3" fmla="*/ 160897 w 1363336"/>
                <a:gd name="connsiteY3" fmla="*/ 1100667 h 1265766"/>
                <a:gd name="connsiteX4" fmla="*/ 0 w 1363336"/>
                <a:gd name="connsiteY4" fmla="*/ 1100667 h 1265766"/>
                <a:gd name="connsiteX5" fmla="*/ 0 w 1363336"/>
                <a:gd name="connsiteY5" fmla="*/ 0 h 1265766"/>
                <a:gd name="connsiteX6" fmla="*/ 1363337 w 1363336"/>
                <a:gd name="connsiteY6" fmla="*/ 0 h 126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336" h="1265766">
                  <a:moveTo>
                    <a:pt x="1363337" y="1100667"/>
                  </a:moveTo>
                  <a:lnTo>
                    <a:pt x="380820" y="1100667"/>
                  </a:lnTo>
                  <a:lnTo>
                    <a:pt x="188506" y="1265767"/>
                  </a:lnTo>
                  <a:lnTo>
                    <a:pt x="160897" y="1100667"/>
                  </a:lnTo>
                  <a:lnTo>
                    <a:pt x="0" y="1100667"/>
                  </a:lnTo>
                  <a:lnTo>
                    <a:pt x="0" y="0"/>
                  </a:lnTo>
                  <a:lnTo>
                    <a:pt x="1363337" y="0"/>
                  </a:lnTo>
                  <a:close/>
                </a:path>
              </a:pathLst>
            </a:custGeom>
            <a:solidFill>
              <a:schemeClr val="tx2"/>
            </a:solidFill>
            <a:ln w="9512" cap="flat">
              <a:noFill/>
              <a:prstDash val="solid"/>
              <a:miter/>
            </a:ln>
          </p:spPr>
          <p:txBody>
            <a:bodyPr rtlCol="0" anchor="ctr"/>
            <a:lstStyle/>
            <a:p>
              <a:endParaRPr lang="en-GB" sz="1600"/>
            </a:p>
          </p:txBody>
        </p:sp>
        <p:grpSp>
          <p:nvGrpSpPr>
            <p:cNvPr id="36" name="Group 35">
              <a:extLst>
                <a:ext uri="{FF2B5EF4-FFF2-40B4-BE49-F238E27FC236}">
                  <a16:creationId xmlns:a16="http://schemas.microsoft.com/office/drawing/2014/main" id="{A417F754-5C0D-1EA7-D3AC-BF5E04FB4139}"/>
                </a:ext>
              </a:extLst>
            </p:cNvPr>
            <p:cNvGrpSpPr/>
            <p:nvPr/>
          </p:nvGrpSpPr>
          <p:grpSpPr>
            <a:xfrm>
              <a:off x="8157223" y="3696532"/>
              <a:ext cx="2694127" cy="2174525"/>
              <a:chOff x="5108419" y="904164"/>
              <a:chExt cx="2694127" cy="2174525"/>
            </a:xfrm>
          </p:grpSpPr>
          <p:sp>
            <p:nvSpPr>
              <p:cNvPr id="38" name="Graphic 8">
                <a:extLst>
                  <a:ext uri="{FF2B5EF4-FFF2-40B4-BE49-F238E27FC236}">
                    <a16:creationId xmlns:a16="http://schemas.microsoft.com/office/drawing/2014/main" id="{6F426AB5-FC34-0124-245D-D2E16625D70E}"/>
                  </a:ext>
                </a:extLst>
              </p:cNvPr>
              <p:cNvSpPr/>
              <p:nvPr/>
            </p:nvSpPr>
            <p:spPr>
              <a:xfrm>
                <a:off x="5108419" y="904164"/>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600">
                  <a:solidFill>
                    <a:schemeClr val="bg1"/>
                  </a:solidFill>
                </a:endParaRPr>
              </a:p>
            </p:txBody>
          </p:sp>
          <p:sp>
            <p:nvSpPr>
              <p:cNvPr id="39" name="Graphic 8">
                <a:extLst>
                  <a:ext uri="{FF2B5EF4-FFF2-40B4-BE49-F238E27FC236}">
                    <a16:creationId xmlns:a16="http://schemas.microsoft.com/office/drawing/2014/main" id="{94B7C0C2-4CF9-4790-9BB5-6DFB3BC43FC8}"/>
                  </a:ext>
                </a:extLst>
              </p:cNvPr>
              <p:cNvSpPr/>
              <p:nvPr/>
            </p:nvSpPr>
            <p:spPr>
              <a:xfrm rot="10800000">
                <a:off x="7322554" y="2681415"/>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600">
                  <a:solidFill>
                    <a:schemeClr val="bg1"/>
                  </a:solidFill>
                </a:endParaRPr>
              </a:p>
            </p:txBody>
          </p:sp>
          <p:sp>
            <p:nvSpPr>
              <p:cNvPr id="40" name="TextBox 39">
                <a:extLst>
                  <a:ext uri="{FF2B5EF4-FFF2-40B4-BE49-F238E27FC236}">
                    <a16:creationId xmlns:a16="http://schemas.microsoft.com/office/drawing/2014/main" id="{DF5D386A-260A-5290-C9B7-E28CC1F41DC6}"/>
                  </a:ext>
                </a:extLst>
              </p:cNvPr>
              <p:cNvSpPr txBox="1"/>
              <p:nvPr/>
            </p:nvSpPr>
            <p:spPr>
              <a:xfrm>
                <a:off x="5108419" y="1408230"/>
                <a:ext cx="2694127" cy="1221466"/>
              </a:xfrm>
              <a:prstGeom prst="rect">
                <a:avLst/>
              </a:prstGeom>
              <a:noFill/>
            </p:spPr>
            <p:txBody>
              <a:bodyPr wrap="square" lIns="0" tIns="0" rIns="0" bIns="0" rtlCol="0">
                <a:noAutofit/>
              </a:bodyPr>
              <a:lstStyle/>
              <a:p>
                <a:pPr algn="l"/>
                <a:r>
                  <a:rPr lang="en-GB" sz="1400">
                    <a:solidFill>
                      <a:schemeClr val="bg1"/>
                    </a:solidFill>
                  </a:rPr>
                  <a:t>Short quote box</a:t>
                </a:r>
              </a:p>
              <a:p>
                <a:pPr algn="l"/>
                <a:r>
                  <a:rPr lang="en-GB" sz="1400">
                    <a:solidFill>
                      <a:schemeClr val="bg1"/>
                    </a:solidFill>
                  </a:rPr>
                  <a:t>– use font size 14 or 16</a:t>
                </a:r>
              </a:p>
            </p:txBody>
          </p:sp>
        </p:grpSp>
        <p:sp>
          <p:nvSpPr>
            <p:cNvPr id="37" name="TextBox 36">
              <a:extLst>
                <a:ext uri="{FF2B5EF4-FFF2-40B4-BE49-F238E27FC236}">
                  <a16:creationId xmlns:a16="http://schemas.microsoft.com/office/drawing/2014/main" id="{F1016110-BF5E-07AA-35FD-78C789924E3D}"/>
                </a:ext>
              </a:extLst>
            </p:cNvPr>
            <p:cNvSpPr txBox="1"/>
            <p:nvPr/>
          </p:nvSpPr>
          <p:spPr>
            <a:xfrm>
              <a:off x="8157223" y="5535731"/>
              <a:ext cx="2088308" cy="230062"/>
            </a:xfrm>
            <a:prstGeom prst="rect">
              <a:avLst/>
            </a:prstGeom>
            <a:noFill/>
          </p:spPr>
          <p:txBody>
            <a:bodyPr wrap="square" lIns="0" tIns="0" rIns="0" bIns="0" rtlCol="0">
              <a:noAutofit/>
            </a:bodyPr>
            <a:lstStyle/>
            <a:p>
              <a:pPr algn="l"/>
              <a:r>
                <a:rPr lang="en-GB" sz="1200" b="1">
                  <a:solidFill>
                    <a:schemeClr val="bg1"/>
                  </a:solidFill>
                </a:rPr>
                <a:t>Source</a:t>
              </a:r>
            </a:p>
          </p:txBody>
        </p:sp>
      </p:grpSp>
      <p:grpSp>
        <p:nvGrpSpPr>
          <p:cNvPr id="41" name="Group 40">
            <a:extLst>
              <a:ext uri="{FF2B5EF4-FFF2-40B4-BE49-F238E27FC236}">
                <a16:creationId xmlns:a16="http://schemas.microsoft.com/office/drawing/2014/main" id="{FE9520A2-44BD-C88B-7272-F321D2F2614B}"/>
              </a:ext>
            </a:extLst>
          </p:cNvPr>
          <p:cNvGrpSpPr/>
          <p:nvPr/>
        </p:nvGrpSpPr>
        <p:grpSpPr>
          <a:xfrm>
            <a:off x="4956019" y="751764"/>
            <a:ext cx="2694127" cy="2174525"/>
            <a:chOff x="4956019" y="751764"/>
            <a:chExt cx="2694127" cy="2174525"/>
          </a:xfrm>
        </p:grpSpPr>
        <p:grpSp>
          <p:nvGrpSpPr>
            <p:cNvPr id="42" name="Group 41">
              <a:extLst>
                <a:ext uri="{FF2B5EF4-FFF2-40B4-BE49-F238E27FC236}">
                  <a16:creationId xmlns:a16="http://schemas.microsoft.com/office/drawing/2014/main" id="{50F99A2B-DA01-FB2C-F4A9-E5FB98ABE1D9}"/>
                </a:ext>
              </a:extLst>
            </p:cNvPr>
            <p:cNvGrpSpPr/>
            <p:nvPr/>
          </p:nvGrpSpPr>
          <p:grpSpPr>
            <a:xfrm>
              <a:off x="4956019" y="751764"/>
              <a:ext cx="2694127" cy="2174525"/>
              <a:chOff x="4956019" y="751764"/>
              <a:chExt cx="2694127" cy="2174525"/>
            </a:xfrm>
          </p:grpSpPr>
          <p:sp>
            <p:nvSpPr>
              <p:cNvPr id="44" name="Graphic 8">
                <a:extLst>
                  <a:ext uri="{FF2B5EF4-FFF2-40B4-BE49-F238E27FC236}">
                    <a16:creationId xmlns:a16="http://schemas.microsoft.com/office/drawing/2014/main" id="{F702CA42-381C-1745-927C-5CC8039DECA0}"/>
                  </a:ext>
                </a:extLst>
              </p:cNvPr>
              <p:cNvSpPr/>
              <p:nvPr/>
            </p:nvSpPr>
            <p:spPr>
              <a:xfrm>
                <a:off x="4956019" y="751764"/>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600">
                  <a:solidFill>
                    <a:schemeClr val="bg1"/>
                  </a:solidFill>
                </a:endParaRPr>
              </a:p>
            </p:txBody>
          </p:sp>
          <p:sp>
            <p:nvSpPr>
              <p:cNvPr id="45" name="Graphic 8">
                <a:extLst>
                  <a:ext uri="{FF2B5EF4-FFF2-40B4-BE49-F238E27FC236}">
                    <a16:creationId xmlns:a16="http://schemas.microsoft.com/office/drawing/2014/main" id="{58BBE9CC-A8A9-CAEE-16E6-384D4EBAC8F8}"/>
                  </a:ext>
                </a:extLst>
              </p:cNvPr>
              <p:cNvSpPr/>
              <p:nvPr/>
            </p:nvSpPr>
            <p:spPr>
              <a:xfrm rot="10800000">
                <a:off x="7170154" y="2529015"/>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600">
                  <a:solidFill>
                    <a:schemeClr val="bg1"/>
                  </a:solidFill>
                </a:endParaRPr>
              </a:p>
            </p:txBody>
          </p:sp>
          <p:sp>
            <p:nvSpPr>
              <p:cNvPr id="46" name="TextBox 45">
                <a:extLst>
                  <a:ext uri="{FF2B5EF4-FFF2-40B4-BE49-F238E27FC236}">
                    <a16:creationId xmlns:a16="http://schemas.microsoft.com/office/drawing/2014/main" id="{5E82E0A1-715B-E084-807B-712F0B40F574}"/>
                  </a:ext>
                </a:extLst>
              </p:cNvPr>
              <p:cNvSpPr txBox="1"/>
              <p:nvPr/>
            </p:nvSpPr>
            <p:spPr>
              <a:xfrm>
                <a:off x="4956019" y="1255830"/>
                <a:ext cx="2694127" cy="1221466"/>
              </a:xfrm>
              <a:prstGeom prst="rect">
                <a:avLst/>
              </a:prstGeom>
              <a:noFill/>
            </p:spPr>
            <p:txBody>
              <a:bodyPr wrap="square" lIns="0" tIns="0" rIns="0" bIns="0" rtlCol="0">
                <a:noAutofit/>
              </a:bodyPr>
              <a:lstStyle/>
              <a:p>
                <a:pPr algn="l"/>
                <a:r>
                  <a:rPr lang="en-GB" sz="1400">
                    <a:solidFill>
                      <a:schemeClr val="bg1"/>
                    </a:solidFill>
                  </a:rPr>
                  <a:t>Short quote box</a:t>
                </a:r>
              </a:p>
              <a:p>
                <a:pPr algn="l"/>
                <a:r>
                  <a:rPr lang="en-GB" sz="1400">
                    <a:solidFill>
                      <a:schemeClr val="bg1"/>
                    </a:solidFill>
                  </a:rPr>
                  <a:t>– use font size 14 or 16</a:t>
                </a:r>
              </a:p>
            </p:txBody>
          </p:sp>
        </p:grpSp>
        <p:sp>
          <p:nvSpPr>
            <p:cNvPr id="43" name="TextBox 42">
              <a:extLst>
                <a:ext uri="{FF2B5EF4-FFF2-40B4-BE49-F238E27FC236}">
                  <a16:creationId xmlns:a16="http://schemas.microsoft.com/office/drawing/2014/main" id="{7CF9B6AA-F2C4-3A16-94D6-4FA0616BC4C2}"/>
                </a:ext>
              </a:extLst>
            </p:cNvPr>
            <p:cNvSpPr txBox="1"/>
            <p:nvPr/>
          </p:nvSpPr>
          <p:spPr>
            <a:xfrm>
              <a:off x="4956019" y="2609276"/>
              <a:ext cx="2088308" cy="230062"/>
            </a:xfrm>
            <a:prstGeom prst="rect">
              <a:avLst/>
            </a:prstGeom>
            <a:noFill/>
          </p:spPr>
          <p:txBody>
            <a:bodyPr wrap="square" lIns="0" tIns="0" rIns="0" bIns="0" rtlCol="0">
              <a:noAutofit/>
            </a:bodyPr>
            <a:lstStyle/>
            <a:p>
              <a:pPr algn="l"/>
              <a:r>
                <a:rPr lang="en-GB" sz="1200" b="1">
                  <a:solidFill>
                    <a:schemeClr val="bg1"/>
                  </a:solidFill>
                </a:rPr>
                <a:t>Source</a:t>
              </a:r>
            </a:p>
          </p:txBody>
        </p:sp>
      </p:grpSp>
      <p:grpSp>
        <p:nvGrpSpPr>
          <p:cNvPr id="47" name="Group 46">
            <a:extLst>
              <a:ext uri="{FF2B5EF4-FFF2-40B4-BE49-F238E27FC236}">
                <a16:creationId xmlns:a16="http://schemas.microsoft.com/office/drawing/2014/main" id="{7CAED7B2-273B-E7AC-BB6F-B3CC2747438F}"/>
              </a:ext>
            </a:extLst>
          </p:cNvPr>
          <p:cNvGrpSpPr/>
          <p:nvPr/>
        </p:nvGrpSpPr>
        <p:grpSpPr>
          <a:xfrm>
            <a:off x="8004312" y="651714"/>
            <a:ext cx="2999950" cy="2785252"/>
            <a:chOff x="8004312" y="651714"/>
            <a:chExt cx="2999950" cy="2785252"/>
          </a:xfrm>
        </p:grpSpPr>
        <p:sp>
          <p:nvSpPr>
            <p:cNvPr id="48" name="Graphic 16">
              <a:extLst>
                <a:ext uri="{FF2B5EF4-FFF2-40B4-BE49-F238E27FC236}">
                  <a16:creationId xmlns:a16="http://schemas.microsoft.com/office/drawing/2014/main" id="{B9FB914A-D507-9CFB-3B63-A36282B4F3B9}"/>
                </a:ext>
              </a:extLst>
            </p:cNvPr>
            <p:cNvSpPr/>
            <p:nvPr/>
          </p:nvSpPr>
          <p:spPr>
            <a:xfrm>
              <a:off x="8004312" y="651714"/>
              <a:ext cx="2999950" cy="2785252"/>
            </a:xfrm>
            <a:custGeom>
              <a:avLst/>
              <a:gdLst>
                <a:gd name="connsiteX0" fmla="*/ 1363337 w 1363336"/>
                <a:gd name="connsiteY0" fmla="*/ 1100667 h 1265766"/>
                <a:gd name="connsiteX1" fmla="*/ 380820 w 1363336"/>
                <a:gd name="connsiteY1" fmla="*/ 1100667 h 1265766"/>
                <a:gd name="connsiteX2" fmla="*/ 188506 w 1363336"/>
                <a:gd name="connsiteY2" fmla="*/ 1265767 h 1265766"/>
                <a:gd name="connsiteX3" fmla="*/ 160897 w 1363336"/>
                <a:gd name="connsiteY3" fmla="*/ 1100667 h 1265766"/>
                <a:gd name="connsiteX4" fmla="*/ 0 w 1363336"/>
                <a:gd name="connsiteY4" fmla="*/ 1100667 h 1265766"/>
                <a:gd name="connsiteX5" fmla="*/ 0 w 1363336"/>
                <a:gd name="connsiteY5" fmla="*/ 0 h 1265766"/>
                <a:gd name="connsiteX6" fmla="*/ 1363337 w 1363336"/>
                <a:gd name="connsiteY6" fmla="*/ 0 h 126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336" h="1265766">
                  <a:moveTo>
                    <a:pt x="1363337" y="1100667"/>
                  </a:moveTo>
                  <a:lnTo>
                    <a:pt x="380820" y="1100667"/>
                  </a:lnTo>
                  <a:lnTo>
                    <a:pt x="188506" y="1265767"/>
                  </a:lnTo>
                  <a:lnTo>
                    <a:pt x="160897" y="1100667"/>
                  </a:lnTo>
                  <a:lnTo>
                    <a:pt x="0" y="1100667"/>
                  </a:lnTo>
                  <a:lnTo>
                    <a:pt x="0" y="0"/>
                  </a:lnTo>
                  <a:lnTo>
                    <a:pt x="1363337" y="0"/>
                  </a:lnTo>
                  <a:close/>
                </a:path>
              </a:pathLst>
            </a:custGeom>
            <a:solidFill>
              <a:schemeClr val="bg2"/>
            </a:solidFill>
            <a:ln w="9512" cap="flat">
              <a:noFill/>
              <a:prstDash val="solid"/>
              <a:miter/>
            </a:ln>
          </p:spPr>
          <p:txBody>
            <a:bodyPr rtlCol="0" anchor="ctr"/>
            <a:lstStyle/>
            <a:p>
              <a:endParaRPr lang="en-GB" sz="1600"/>
            </a:p>
          </p:txBody>
        </p:sp>
        <p:grpSp>
          <p:nvGrpSpPr>
            <p:cNvPr id="49" name="Group 48">
              <a:extLst>
                <a:ext uri="{FF2B5EF4-FFF2-40B4-BE49-F238E27FC236}">
                  <a16:creationId xmlns:a16="http://schemas.microsoft.com/office/drawing/2014/main" id="{4FE00AB8-BB61-6683-109F-7A4ADE9ADBF5}"/>
                </a:ext>
              </a:extLst>
            </p:cNvPr>
            <p:cNvGrpSpPr/>
            <p:nvPr/>
          </p:nvGrpSpPr>
          <p:grpSpPr>
            <a:xfrm>
              <a:off x="8157223" y="779300"/>
              <a:ext cx="2694127" cy="2174525"/>
              <a:chOff x="5108419" y="904164"/>
              <a:chExt cx="2694127" cy="2174525"/>
            </a:xfrm>
          </p:grpSpPr>
          <p:sp>
            <p:nvSpPr>
              <p:cNvPr id="51" name="Graphic 8">
                <a:extLst>
                  <a:ext uri="{FF2B5EF4-FFF2-40B4-BE49-F238E27FC236}">
                    <a16:creationId xmlns:a16="http://schemas.microsoft.com/office/drawing/2014/main" id="{3914375B-3B76-A03E-7282-34E6A12F3CC1}"/>
                  </a:ext>
                </a:extLst>
              </p:cNvPr>
              <p:cNvSpPr/>
              <p:nvPr/>
            </p:nvSpPr>
            <p:spPr>
              <a:xfrm>
                <a:off x="5108419" y="904164"/>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600">
                  <a:solidFill>
                    <a:schemeClr val="bg1"/>
                  </a:solidFill>
                </a:endParaRPr>
              </a:p>
            </p:txBody>
          </p:sp>
          <p:sp>
            <p:nvSpPr>
              <p:cNvPr id="52" name="Graphic 8">
                <a:extLst>
                  <a:ext uri="{FF2B5EF4-FFF2-40B4-BE49-F238E27FC236}">
                    <a16:creationId xmlns:a16="http://schemas.microsoft.com/office/drawing/2014/main" id="{BCFBC4CE-8004-5848-9A32-E1AE2F4D3534}"/>
                  </a:ext>
                </a:extLst>
              </p:cNvPr>
              <p:cNvSpPr/>
              <p:nvPr/>
            </p:nvSpPr>
            <p:spPr>
              <a:xfrm rot="10800000">
                <a:off x="7322554" y="2681415"/>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sz="1600">
                  <a:solidFill>
                    <a:schemeClr val="bg1"/>
                  </a:solidFill>
                </a:endParaRPr>
              </a:p>
            </p:txBody>
          </p:sp>
          <p:sp>
            <p:nvSpPr>
              <p:cNvPr id="53" name="TextBox 52">
                <a:extLst>
                  <a:ext uri="{FF2B5EF4-FFF2-40B4-BE49-F238E27FC236}">
                    <a16:creationId xmlns:a16="http://schemas.microsoft.com/office/drawing/2014/main" id="{C640FE75-5796-86A7-F5E0-2BF7630E20F8}"/>
                  </a:ext>
                </a:extLst>
              </p:cNvPr>
              <p:cNvSpPr txBox="1"/>
              <p:nvPr/>
            </p:nvSpPr>
            <p:spPr>
              <a:xfrm>
                <a:off x="5108419" y="1408230"/>
                <a:ext cx="2694127" cy="1221466"/>
              </a:xfrm>
              <a:prstGeom prst="rect">
                <a:avLst/>
              </a:prstGeom>
              <a:noFill/>
            </p:spPr>
            <p:txBody>
              <a:bodyPr wrap="square" lIns="0" tIns="0" rIns="0" bIns="0" rtlCol="0">
                <a:noAutofit/>
              </a:bodyPr>
              <a:lstStyle/>
              <a:p>
                <a:pPr algn="l"/>
                <a:r>
                  <a:rPr lang="en-GB" sz="1400">
                    <a:solidFill>
                      <a:schemeClr val="bg1"/>
                    </a:solidFill>
                  </a:rPr>
                  <a:t>Short quote box</a:t>
                </a:r>
              </a:p>
              <a:p>
                <a:pPr algn="l"/>
                <a:r>
                  <a:rPr lang="en-GB" sz="1400">
                    <a:solidFill>
                      <a:schemeClr val="bg1"/>
                    </a:solidFill>
                  </a:rPr>
                  <a:t>– use font size 14 or 16</a:t>
                </a:r>
              </a:p>
            </p:txBody>
          </p:sp>
        </p:grpSp>
        <p:sp>
          <p:nvSpPr>
            <p:cNvPr id="50" name="TextBox 49">
              <a:extLst>
                <a:ext uri="{FF2B5EF4-FFF2-40B4-BE49-F238E27FC236}">
                  <a16:creationId xmlns:a16="http://schemas.microsoft.com/office/drawing/2014/main" id="{8D04A6B5-11C7-9995-FE63-8C0105297A7F}"/>
                </a:ext>
              </a:extLst>
            </p:cNvPr>
            <p:cNvSpPr txBox="1"/>
            <p:nvPr/>
          </p:nvSpPr>
          <p:spPr>
            <a:xfrm>
              <a:off x="8157223" y="2609276"/>
              <a:ext cx="2088308" cy="230062"/>
            </a:xfrm>
            <a:prstGeom prst="rect">
              <a:avLst/>
            </a:prstGeom>
            <a:noFill/>
          </p:spPr>
          <p:txBody>
            <a:bodyPr wrap="square" lIns="0" tIns="0" rIns="0" bIns="0" rtlCol="0">
              <a:noAutofit/>
            </a:bodyPr>
            <a:lstStyle/>
            <a:p>
              <a:pPr algn="l"/>
              <a:r>
                <a:rPr lang="en-GB" sz="1200" b="1">
                  <a:solidFill>
                    <a:schemeClr val="bg1"/>
                  </a:solidFill>
                </a:rPr>
                <a:t>Source</a:t>
              </a:r>
            </a:p>
          </p:txBody>
        </p:sp>
      </p:grpSp>
      <p:sp>
        <p:nvSpPr>
          <p:cNvPr id="3" name="Slide Number Placeholder 2">
            <a:extLst>
              <a:ext uri="{FF2B5EF4-FFF2-40B4-BE49-F238E27FC236}">
                <a16:creationId xmlns:a16="http://schemas.microsoft.com/office/drawing/2014/main" id="{E9B6B51D-EDB8-54E5-1545-FC748ED844E4}"/>
              </a:ext>
            </a:extLst>
          </p:cNvPr>
          <p:cNvSpPr>
            <a:spLocks noGrp="1"/>
          </p:cNvSpPr>
          <p:nvPr>
            <p:ph type="sldNum" sz="quarter" idx="16"/>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305015638"/>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preserve="1">
  <p:cSld name="Two point layout 1">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6C9660D8-2BD6-CF2A-198B-3E31A6E68AD4}"/>
              </a:ext>
            </a:extLst>
          </p:cNvPr>
          <p:cNvSpPr/>
          <p:nvPr/>
        </p:nvSpPr>
        <p:spPr>
          <a:xfrm>
            <a:off x="814557" y="2324588"/>
            <a:ext cx="5219699"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600">
              <a:solidFill>
                <a:schemeClr val="bg1"/>
              </a:solidFill>
            </a:endParaRPr>
          </a:p>
        </p:txBody>
      </p:sp>
      <p:sp>
        <p:nvSpPr>
          <p:cNvPr id="18" name="Rectangle 17">
            <a:extLst>
              <a:ext uri="{FF2B5EF4-FFF2-40B4-BE49-F238E27FC236}">
                <a16:creationId xmlns:a16="http://schemas.microsoft.com/office/drawing/2014/main" id="{67DCB724-3617-4EC4-86D9-9D7E448D3D56}"/>
              </a:ext>
            </a:extLst>
          </p:cNvPr>
          <p:cNvSpPr/>
          <p:nvPr/>
        </p:nvSpPr>
        <p:spPr>
          <a:xfrm>
            <a:off x="6216650" y="2324587"/>
            <a:ext cx="5219700"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600">
              <a:solidFill>
                <a:schemeClr val="bg1"/>
              </a:solidFill>
            </a:endParaRP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a:xfrm>
            <a:off x="815975" y="713232"/>
            <a:ext cx="10620375" cy="553998"/>
          </a:xfrm>
        </p:spPr>
        <p:txBody>
          <a:bodyPr/>
          <a:lstStyle/>
          <a:p>
            <a:r>
              <a:rPr lang="en-US"/>
              <a:t>Two point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normAutofit/>
          </a:bodyPr>
          <a:lstStyle>
            <a:lvl1pPr marL="0" indent="0">
              <a:spcBef>
                <a:spcPts val="0"/>
              </a:spcBef>
              <a:buNone/>
              <a:defRPr sz="2000">
                <a:solidFill>
                  <a:schemeClr val="tx1"/>
                </a:solidFill>
              </a:defRPr>
            </a:lvl1pPr>
          </a:lstStyle>
          <a:p>
            <a:pPr lvl="0"/>
            <a:r>
              <a:rPr lang="en-US"/>
              <a:t>Click to add subheading</a:t>
            </a:r>
            <a:endParaRPr lang="en-GB"/>
          </a:p>
        </p:txBody>
      </p:sp>
      <p:grpSp>
        <p:nvGrpSpPr>
          <p:cNvPr id="4" name="Group 3">
            <a:extLst>
              <a:ext uri="{FF2B5EF4-FFF2-40B4-BE49-F238E27FC236}">
                <a16:creationId xmlns:a16="http://schemas.microsoft.com/office/drawing/2014/main" id="{C1889CB1-C35F-BA72-9150-E16B254BDB0B}"/>
              </a:ext>
            </a:extLst>
          </p:cNvPr>
          <p:cNvGrpSpPr/>
          <p:nvPr/>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0FCE80B4-90C1-CF3C-B33B-D19FE6CEB85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6" name="Freeform 11">
              <a:extLst>
                <a:ext uri="{FF2B5EF4-FFF2-40B4-BE49-F238E27FC236}">
                  <a16:creationId xmlns:a16="http://schemas.microsoft.com/office/drawing/2014/main" id="{25C826E1-5850-A20B-2EBE-AC23028EE2E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7" name="Freeform 14">
              <a:extLst>
                <a:ext uri="{FF2B5EF4-FFF2-40B4-BE49-F238E27FC236}">
                  <a16:creationId xmlns:a16="http://schemas.microsoft.com/office/drawing/2014/main" id="{259EA141-A5EC-2541-C613-6A5D6A080546}"/>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8" name="Freeform 18">
              <a:extLst>
                <a:ext uri="{FF2B5EF4-FFF2-40B4-BE49-F238E27FC236}">
                  <a16:creationId xmlns:a16="http://schemas.microsoft.com/office/drawing/2014/main" id="{ACE3B3E7-6929-BF61-97EF-D8D853EFD3E2}"/>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1" name="Freeform 19">
              <a:extLst>
                <a:ext uri="{FF2B5EF4-FFF2-40B4-BE49-F238E27FC236}">
                  <a16:creationId xmlns:a16="http://schemas.microsoft.com/office/drawing/2014/main" id="{DF847BA2-5C0C-A08F-7471-4BA667B76DD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2" name="Freeform 20">
              <a:extLst>
                <a:ext uri="{FF2B5EF4-FFF2-40B4-BE49-F238E27FC236}">
                  <a16:creationId xmlns:a16="http://schemas.microsoft.com/office/drawing/2014/main" id="{AE7C9A3E-0197-03D8-48FA-41D78B9C1E4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4" name="Freeform 23">
              <a:extLst>
                <a:ext uri="{FF2B5EF4-FFF2-40B4-BE49-F238E27FC236}">
                  <a16:creationId xmlns:a16="http://schemas.microsoft.com/office/drawing/2014/main" id="{B01CCA73-71F0-5B20-251A-2979C0A079C2}"/>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2" name="Text Placeholder 21">
            <a:extLst>
              <a:ext uri="{FF2B5EF4-FFF2-40B4-BE49-F238E27FC236}">
                <a16:creationId xmlns:a16="http://schemas.microsoft.com/office/drawing/2014/main" id="{8B628CB2-AC76-AFF1-CB1B-81CC741D61A3}"/>
              </a:ext>
            </a:extLst>
          </p:cNvPr>
          <p:cNvSpPr>
            <a:spLocks noGrp="1"/>
          </p:cNvSpPr>
          <p:nvPr>
            <p:ph type="body" sz="quarter" idx="16" hasCustomPrompt="1"/>
          </p:nvPr>
        </p:nvSpPr>
        <p:spPr>
          <a:xfrm>
            <a:off x="1060704" y="1984248"/>
            <a:ext cx="1051560" cy="1051560"/>
          </a:xfrm>
          <a:solidFill>
            <a:schemeClr val="accent1"/>
          </a:solidFill>
        </p:spPr>
        <p:txBody>
          <a:bodyPr anchor="ctr" anchorCtr="0">
            <a:normAutofit/>
          </a:bodyPr>
          <a:lstStyle>
            <a:lvl1pPr marL="0" indent="0" algn="ctr">
              <a:buNone/>
              <a:defRPr sz="3600">
                <a:solidFill>
                  <a:schemeClr val="bg1"/>
                </a:solidFill>
              </a:defRPr>
            </a:lvl1pPr>
          </a:lstStyle>
          <a:p>
            <a:pPr lvl="0"/>
            <a:r>
              <a:rPr lang="en-US"/>
              <a:t>01</a:t>
            </a:r>
          </a:p>
        </p:txBody>
      </p:sp>
      <p:sp>
        <p:nvSpPr>
          <p:cNvPr id="23" name="Text Placeholder 21">
            <a:extLst>
              <a:ext uri="{FF2B5EF4-FFF2-40B4-BE49-F238E27FC236}">
                <a16:creationId xmlns:a16="http://schemas.microsoft.com/office/drawing/2014/main" id="{3FC01737-0FDA-829E-3271-889023D0E6E1}"/>
              </a:ext>
            </a:extLst>
          </p:cNvPr>
          <p:cNvSpPr>
            <a:spLocks noGrp="1"/>
          </p:cNvSpPr>
          <p:nvPr>
            <p:ph type="body" sz="quarter" idx="17" hasCustomPrompt="1"/>
          </p:nvPr>
        </p:nvSpPr>
        <p:spPr>
          <a:xfrm>
            <a:off x="6455664" y="1975104"/>
            <a:ext cx="1051560" cy="1051560"/>
          </a:xfrm>
          <a:solidFill>
            <a:schemeClr val="accent2"/>
          </a:solidFill>
        </p:spPr>
        <p:txBody>
          <a:bodyPr anchor="ctr" anchorCtr="0">
            <a:normAutofit/>
          </a:bodyPr>
          <a:lstStyle>
            <a:lvl1pPr marL="0" indent="0" algn="ctr">
              <a:buNone/>
              <a:defRPr sz="3600">
                <a:solidFill>
                  <a:schemeClr val="bg1"/>
                </a:solidFill>
              </a:defRPr>
            </a:lvl1pPr>
          </a:lstStyle>
          <a:p>
            <a:pPr lvl="0"/>
            <a:r>
              <a:rPr lang="en-US"/>
              <a:t>02</a:t>
            </a:r>
          </a:p>
        </p:txBody>
      </p:sp>
      <p:sp>
        <p:nvSpPr>
          <p:cNvPr id="9" name="Content Placeholder 17">
            <a:extLst>
              <a:ext uri="{FF2B5EF4-FFF2-40B4-BE49-F238E27FC236}">
                <a16:creationId xmlns:a16="http://schemas.microsoft.com/office/drawing/2014/main" id="{025637C1-98BB-3B5D-A69F-52B0D802E28A}"/>
              </a:ext>
            </a:extLst>
          </p:cNvPr>
          <p:cNvSpPr>
            <a:spLocks noGrp="1"/>
          </p:cNvSpPr>
          <p:nvPr>
            <p:ph sz="quarter" idx="20"/>
          </p:nvPr>
        </p:nvSpPr>
        <p:spPr>
          <a:xfrm>
            <a:off x="1066800" y="3352800"/>
            <a:ext cx="4724400" cy="2057400"/>
          </a:xfrm>
        </p:spPr>
        <p:txBody>
          <a:bodyPr>
            <a:normAutofit/>
          </a:bodyPr>
          <a:lstStyle>
            <a:lvl1pPr>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Content Placeholder 17">
            <a:extLst>
              <a:ext uri="{FF2B5EF4-FFF2-40B4-BE49-F238E27FC236}">
                <a16:creationId xmlns:a16="http://schemas.microsoft.com/office/drawing/2014/main" id="{88B6FA83-69E6-6DF0-D560-F2369DAB518E}"/>
              </a:ext>
            </a:extLst>
          </p:cNvPr>
          <p:cNvSpPr>
            <a:spLocks noGrp="1"/>
          </p:cNvSpPr>
          <p:nvPr>
            <p:ph sz="quarter" idx="21"/>
          </p:nvPr>
        </p:nvSpPr>
        <p:spPr>
          <a:xfrm>
            <a:off x="6477000" y="3352800"/>
            <a:ext cx="4724400" cy="2057400"/>
          </a:xfrm>
        </p:spPr>
        <p:txBody>
          <a:bodyPr>
            <a:normAutofit/>
          </a:bodyPr>
          <a:lstStyle>
            <a:lvl1pPr>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5" name="Slide Number Placeholder 14">
            <a:extLst>
              <a:ext uri="{FF2B5EF4-FFF2-40B4-BE49-F238E27FC236}">
                <a16:creationId xmlns:a16="http://schemas.microsoft.com/office/drawing/2014/main" id="{A604AF5B-EAC2-3AD6-BB7B-CBFD631D6BCD}"/>
              </a:ext>
            </a:extLst>
          </p:cNvPr>
          <p:cNvSpPr>
            <a:spLocks noGrp="1"/>
          </p:cNvSpPr>
          <p:nvPr>
            <p:ph type="sldNum" sz="quarter" idx="22"/>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3188417808"/>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preserve="1">
  <p:cSld name="Two point layout 2">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6C9660D8-2BD6-CF2A-198B-3E31A6E68AD4}"/>
              </a:ext>
            </a:extLst>
          </p:cNvPr>
          <p:cNvSpPr/>
          <p:nvPr/>
        </p:nvSpPr>
        <p:spPr>
          <a:xfrm>
            <a:off x="814557" y="2324588"/>
            <a:ext cx="5219699" cy="3356733"/>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600">
              <a:solidFill>
                <a:schemeClr val="bg1"/>
              </a:solidFill>
            </a:endParaRPr>
          </a:p>
        </p:txBody>
      </p:sp>
      <p:sp>
        <p:nvSpPr>
          <p:cNvPr id="18" name="Rectangle 17">
            <a:extLst>
              <a:ext uri="{FF2B5EF4-FFF2-40B4-BE49-F238E27FC236}">
                <a16:creationId xmlns:a16="http://schemas.microsoft.com/office/drawing/2014/main" id="{67DCB724-3617-4EC4-86D9-9D7E448D3D56}"/>
              </a:ext>
            </a:extLst>
          </p:cNvPr>
          <p:cNvSpPr/>
          <p:nvPr/>
        </p:nvSpPr>
        <p:spPr>
          <a:xfrm>
            <a:off x="6216650" y="2324587"/>
            <a:ext cx="5219700" cy="3356733"/>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600">
              <a:solidFill>
                <a:schemeClr val="bg1"/>
              </a:solidFill>
            </a:endParaRP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a:xfrm>
            <a:off x="815975" y="713232"/>
            <a:ext cx="10620375" cy="553998"/>
          </a:xfrm>
        </p:spPr>
        <p:txBody>
          <a:bodyPr/>
          <a:lstStyle/>
          <a:p>
            <a:r>
              <a:rPr lang="en-US"/>
              <a:t>Two point slide</a:t>
            </a:r>
          </a:p>
        </p:txBody>
      </p:sp>
      <p:grpSp>
        <p:nvGrpSpPr>
          <p:cNvPr id="4" name="Group 3">
            <a:extLst>
              <a:ext uri="{FF2B5EF4-FFF2-40B4-BE49-F238E27FC236}">
                <a16:creationId xmlns:a16="http://schemas.microsoft.com/office/drawing/2014/main" id="{AC579EFF-3467-0FC9-4190-52B601477337}"/>
              </a:ext>
            </a:extLst>
          </p:cNvPr>
          <p:cNvGrpSpPr/>
          <p:nvPr/>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81E984EC-8B1F-F0C3-056F-AB28207A541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6" name="Freeform 11">
              <a:extLst>
                <a:ext uri="{FF2B5EF4-FFF2-40B4-BE49-F238E27FC236}">
                  <a16:creationId xmlns:a16="http://schemas.microsoft.com/office/drawing/2014/main" id="{82AEFB30-A7F7-BDB6-4D12-62ADF0D151E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7" name="Freeform 14">
              <a:extLst>
                <a:ext uri="{FF2B5EF4-FFF2-40B4-BE49-F238E27FC236}">
                  <a16:creationId xmlns:a16="http://schemas.microsoft.com/office/drawing/2014/main" id="{8DD48789-02F7-7003-F8A9-31C8E46C0837}"/>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8" name="Freeform 18">
              <a:extLst>
                <a:ext uri="{FF2B5EF4-FFF2-40B4-BE49-F238E27FC236}">
                  <a16:creationId xmlns:a16="http://schemas.microsoft.com/office/drawing/2014/main" id="{0D3BD6D2-A103-6EC2-3226-9B07954235EE}"/>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1" name="Freeform 19">
              <a:extLst>
                <a:ext uri="{FF2B5EF4-FFF2-40B4-BE49-F238E27FC236}">
                  <a16:creationId xmlns:a16="http://schemas.microsoft.com/office/drawing/2014/main" id="{37228847-1DD8-D8E0-F1F8-67BECA1C2ED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2" name="Freeform 20">
              <a:extLst>
                <a:ext uri="{FF2B5EF4-FFF2-40B4-BE49-F238E27FC236}">
                  <a16:creationId xmlns:a16="http://schemas.microsoft.com/office/drawing/2014/main" id="{9D9FFE5E-B633-291B-8CF2-C60BBA00BF91}"/>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4" name="Freeform 23">
              <a:extLst>
                <a:ext uri="{FF2B5EF4-FFF2-40B4-BE49-F238E27FC236}">
                  <a16:creationId xmlns:a16="http://schemas.microsoft.com/office/drawing/2014/main" id="{86DFBF58-4F6F-4AF0-1C68-E726179AF5A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1" name="Text Placeholder 21">
            <a:extLst>
              <a:ext uri="{FF2B5EF4-FFF2-40B4-BE49-F238E27FC236}">
                <a16:creationId xmlns:a16="http://schemas.microsoft.com/office/drawing/2014/main" id="{0A8A0D3B-03AA-AF7C-A8F4-6976D25E0E00}"/>
              </a:ext>
            </a:extLst>
          </p:cNvPr>
          <p:cNvSpPr>
            <a:spLocks noGrp="1"/>
          </p:cNvSpPr>
          <p:nvPr>
            <p:ph type="body" sz="quarter" idx="16" hasCustomPrompt="1"/>
          </p:nvPr>
        </p:nvSpPr>
        <p:spPr>
          <a:xfrm>
            <a:off x="1060704" y="1984248"/>
            <a:ext cx="1051560" cy="1051560"/>
          </a:xfrm>
          <a:solidFill>
            <a:schemeClr val="accent1"/>
          </a:solidFill>
        </p:spPr>
        <p:txBody>
          <a:bodyPr anchor="ctr" anchorCtr="0">
            <a:normAutofit/>
          </a:bodyPr>
          <a:lstStyle>
            <a:lvl1pPr marL="0" indent="0" algn="ctr">
              <a:buNone/>
              <a:defRPr sz="3600">
                <a:solidFill>
                  <a:schemeClr val="bg1"/>
                </a:solidFill>
              </a:defRPr>
            </a:lvl1pPr>
          </a:lstStyle>
          <a:p>
            <a:pPr lvl="0"/>
            <a:r>
              <a:rPr lang="en-US"/>
              <a:t>01</a:t>
            </a:r>
          </a:p>
        </p:txBody>
      </p:sp>
      <p:sp>
        <p:nvSpPr>
          <p:cNvPr id="22" name="Text Placeholder 21">
            <a:extLst>
              <a:ext uri="{FF2B5EF4-FFF2-40B4-BE49-F238E27FC236}">
                <a16:creationId xmlns:a16="http://schemas.microsoft.com/office/drawing/2014/main" id="{DD39083B-3B2C-45F4-6BB6-CEB33F07F627}"/>
              </a:ext>
            </a:extLst>
          </p:cNvPr>
          <p:cNvSpPr>
            <a:spLocks noGrp="1"/>
          </p:cNvSpPr>
          <p:nvPr>
            <p:ph type="body" sz="quarter" idx="17" hasCustomPrompt="1"/>
          </p:nvPr>
        </p:nvSpPr>
        <p:spPr>
          <a:xfrm>
            <a:off x="6455664" y="1975104"/>
            <a:ext cx="1051560" cy="1051560"/>
          </a:xfrm>
          <a:solidFill>
            <a:schemeClr val="accent2"/>
          </a:solidFill>
        </p:spPr>
        <p:txBody>
          <a:bodyPr anchor="ctr" anchorCtr="0">
            <a:normAutofit/>
          </a:bodyPr>
          <a:lstStyle>
            <a:lvl1pPr marL="0" indent="0" algn="ctr">
              <a:buNone/>
              <a:defRPr sz="3600">
                <a:solidFill>
                  <a:schemeClr val="bg1"/>
                </a:solidFill>
              </a:defRPr>
            </a:lvl1pPr>
          </a:lstStyle>
          <a:p>
            <a:pPr lvl="0"/>
            <a:r>
              <a:rPr lang="en-US"/>
              <a:t>02</a:t>
            </a:r>
          </a:p>
        </p:txBody>
      </p:sp>
      <p:sp>
        <p:nvSpPr>
          <p:cNvPr id="9" name="Text Placeholder 5">
            <a:extLst>
              <a:ext uri="{FF2B5EF4-FFF2-40B4-BE49-F238E27FC236}">
                <a16:creationId xmlns:a16="http://schemas.microsoft.com/office/drawing/2014/main" id="{853AB4FA-A5A6-2851-F955-EF4E77C19D9E}"/>
              </a:ext>
            </a:extLst>
          </p:cNvPr>
          <p:cNvSpPr>
            <a:spLocks noGrp="1"/>
          </p:cNvSpPr>
          <p:nvPr>
            <p:ph type="body" sz="quarter" idx="14" hasCustomPrompt="1"/>
          </p:nvPr>
        </p:nvSpPr>
        <p:spPr>
          <a:xfrm>
            <a:off x="814558" y="1341437"/>
            <a:ext cx="10621792" cy="330340"/>
          </a:xfrm>
        </p:spPr>
        <p:txBody>
          <a:bodyPr rIns="0">
            <a:normAutofit/>
          </a:bodyPr>
          <a:lstStyle>
            <a:lvl1pPr marL="0" indent="0">
              <a:spcBef>
                <a:spcPts val="0"/>
              </a:spcBef>
              <a:buNone/>
              <a:defRPr sz="2000">
                <a:solidFill>
                  <a:schemeClr val="tx1"/>
                </a:solidFill>
              </a:defRPr>
            </a:lvl1pPr>
          </a:lstStyle>
          <a:p>
            <a:pPr lvl="0"/>
            <a:r>
              <a:rPr lang="en-US"/>
              <a:t>Click to add subheading</a:t>
            </a:r>
            <a:endParaRPr lang="en-GB"/>
          </a:p>
        </p:txBody>
      </p:sp>
      <p:sp>
        <p:nvSpPr>
          <p:cNvPr id="13" name="Content Placeholder 17">
            <a:extLst>
              <a:ext uri="{FF2B5EF4-FFF2-40B4-BE49-F238E27FC236}">
                <a16:creationId xmlns:a16="http://schemas.microsoft.com/office/drawing/2014/main" id="{0858C366-ADD3-CF32-E2D0-7F6D62E8D04D}"/>
              </a:ext>
            </a:extLst>
          </p:cNvPr>
          <p:cNvSpPr>
            <a:spLocks noGrp="1"/>
          </p:cNvSpPr>
          <p:nvPr>
            <p:ph sz="quarter" idx="20"/>
          </p:nvPr>
        </p:nvSpPr>
        <p:spPr>
          <a:xfrm>
            <a:off x="1060704" y="3200400"/>
            <a:ext cx="4800600" cy="2057400"/>
          </a:xfrm>
        </p:spPr>
        <p:txBody>
          <a:bodyPr>
            <a:normAutofit/>
          </a:bodyPr>
          <a:lstStyle>
            <a:lvl1pPr>
              <a:defRPr sz="1600">
                <a:solidFill>
                  <a:schemeClr val="accent4"/>
                </a:solidFill>
              </a:defRPr>
            </a:lvl1pPr>
            <a:lvl2pPr>
              <a:defRPr sz="1600"/>
            </a:lvl2pPr>
            <a:lvl3pPr>
              <a:defRPr sz="1600">
                <a:solidFill>
                  <a:schemeClr val="accent4"/>
                </a:solidFill>
              </a:defRPr>
            </a:lvl3pPr>
            <a:lvl4pPr>
              <a:defRPr sz="1600">
                <a:solidFill>
                  <a:schemeClr val="accent4"/>
                </a:solidFill>
              </a:defRPr>
            </a:lvl4pPr>
            <a:lvl5pPr>
              <a:defRPr sz="18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6" name="Content Placeholder 17">
            <a:extLst>
              <a:ext uri="{FF2B5EF4-FFF2-40B4-BE49-F238E27FC236}">
                <a16:creationId xmlns:a16="http://schemas.microsoft.com/office/drawing/2014/main" id="{9FA145C6-0E07-D8DE-2C2D-FB175AC663E4}"/>
              </a:ext>
            </a:extLst>
          </p:cNvPr>
          <p:cNvSpPr>
            <a:spLocks noGrp="1"/>
          </p:cNvSpPr>
          <p:nvPr>
            <p:ph sz="quarter" idx="21"/>
          </p:nvPr>
        </p:nvSpPr>
        <p:spPr>
          <a:xfrm>
            <a:off x="6455664" y="3200400"/>
            <a:ext cx="4800600" cy="2057400"/>
          </a:xfrm>
        </p:spPr>
        <p:txBody>
          <a:bodyPr>
            <a:normAutofit/>
          </a:bodyPr>
          <a:lstStyle>
            <a:lvl1pPr>
              <a:defRPr sz="1600">
                <a:solidFill>
                  <a:schemeClr val="accent4"/>
                </a:solidFill>
              </a:defRPr>
            </a:lvl1pPr>
            <a:lvl2pPr>
              <a:defRPr sz="1600"/>
            </a:lvl2pPr>
            <a:lvl3pPr>
              <a:defRPr sz="1600">
                <a:solidFill>
                  <a:schemeClr val="accent4"/>
                </a:solidFill>
              </a:defRPr>
            </a:lvl3pPr>
            <a:lvl4pPr>
              <a:defRPr sz="1600">
                <a:solidFill>
                  <a:schemeClr val="accent4"/>
                </a:solidFill>
              </a:defRPr>
            </a:lvl4pPr>
            <a:lvl5pPr>
              <a:defRPr sz="18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5" name="Slide Number Placeholder 14">
            <a:extLst>
              <a:ext uri="{FF2B5EF4-FFF2-40B4-BE49-F238E27FC236}">
                <a16:creationId xmlns:a16="http://schemas.microsoft.com/office/drawing/2014/main" id="{571DE826-0BBB-6C7C-7D4A-EEFD03C486EA}"/>
              </a:ext>
            </a:extLst>
          </p:cNvPr>
          <p:cNvSpPr>
            <a:spLocks noGrp="1"/>
          </p:cNvSpPr>
          <p:nvPr>
            <p:ph type="sldNum" sz="quarter" idx="22"/>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1697208245"/>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preserve="1">
  <p:cSld name="Three point layout 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3CF3174-15FC-CD3F-D148-76A971AC7602}"/>
              </a:ext>
            </a:extLst>
          </p:cNvPr>
          <p:cNvSpPr/>
          <p:nvPr/>
        </p:nvSpPr>
        <p:spPr>
          <a:xfrm>
            <a:off x="814558" y="2324588"/>
            <a:ext cx="3397642"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8" name="Rectangle 7">
            <a:extLst>
              <a:ext uri="{FF2B5EF4-FFF2-40B4-BE49-F238E27FC236}">
                <a16:creationId xmlns:a16="http://schemas.microsoft.com/office/drawing/2014/main" id="{EAC89C05-22FA-148E-0F04-035A77353659}"/>
              </a:ext>
            </a:extLst>
          </p:cNvPr>
          <p:cNvSpPr/>
          <p:nvPr/>
        </p:nvSpPr>
        <p:spPr>
          <a:xfrm>
            <a:off x="4416027" y="2311121"/>
            <a:ext cx="3397643"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14" name="Rectangle 13">
            <a:extLst>
              <a:ext uri="{FF2B5EF4-FFF2-40B4-BE49-F238E27FC236}">
                <a16:creationId xmlns:a16="http://schemas.microsoft.com/office/drawing/2014/main" id="{C2DEFBEA-FD39-A4AC-E2C7-8CBFB0118F33}"/>
              </a:ext>
            </a:extLst>
          </p:cNvPr>
          <p:cNvSpPr/>
          <p:nvPr/>
        </p:nvSpPr>
        <p:spPr>
          <a:xfrm>
            <a:off x="8015967" y="2311123"/>
            <a:ext cx="3397642"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a:xfrm>
            <a:off x="815975" y="713232"/>
            <a:ext cx="10620375" cy="553998"/>
          </a:xfrm>
        </p:spPr>
        <p:txBody>
          <a:bodyPr/>
          <a:lstStyle/>
          <a:p>
            <a:r>
              <a:rPr lang="en-US"/>
              <a:t>Three point slide</a:t>
            </a:r>
          </a:p>
        </p:txBody>
      </p:sp>
      <p:grpSp>
        <p:nvGrpSpPr>
          <p:cNvPr id="9" name="Group 8">
            <a:extLst>
              <a:ext uri="{FF2B5EF4-FFF2-40B4-BE49-F238E27FC236}">
                <a16:creationId xmlns:a16="http://schemas.microsoft.com/office/drawing/2014/main" id="{7BB5EF85-EA9E-3034-9AA7-3941942DDA58}"/>
              </a:ext>
            </a:extLst>
          </p:cNvPr>
          <p:cNvGrpSpPr/>
          <p:nvPr/>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B6D2528E-93E7-393E-1B44-FA1B6EC29095}"/>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3" name="Freeform 11">
              <a:extLst>
                <a:ext uri="{FF2B5EF4-FFF2-40B4-BE49-F238E27FC236}">
                  <a16:creationId xmlns:a16="http://schemas.microsoft.com/office/drawing/2014/main" id="{5A767001-DCC5-1970-DA39-863A66F357F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4">
              <a:extLst>
                <a:ext uri="{FF2B5EF4-FFF2-40B4-BE49-F238E27FC236}">
                  <a16:creationId xmlns:a16="http://schemas.microsoft.com/office/drawing/2014/main" id="{C71809A5-2A4B-ECF5-155C-EB5D3777C8DA}"/>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8">
              <a:extLst>
                <a:ext uri="{FF2B5EF4-FFF2-40B4-BE49-F238E27FC236}">
                  <a16:creationId xmlns:a16="http://schemas.microsoft.com/office/drawing/2014/main" id="{ADD6684A-EAE0-97FE-BA8B-F1854232033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9" name="Freeform 19">
              <a:extLst>
                <a:ext uri="{FF2B5EF4-FFF2-40B4-BE49-F238E27FC236}">
                  <a16:creationId xmlns:a16="http://schemas.microsoft.com/office/drawing/2014/main" id="{1CCA80B4-D320-7D57-3B99-919A7B50338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3" name="Freeform 20">
              <a:extLst>
                <a:ext uri="{FF2B5EF4-FFF2-40B4-BE49-F238E27FC236}">
                  <a16:creationId xmlns:a16="http://schemas.microsoft.com/office/drawing/2014/main" id="{007A4271-5BAC-AF4F-232B-E836897AD1D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0A36F8B4-5624-3B3B-656E-734165A12B02}"/>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5" name="Text Placeholder 21">
            <a:extLst>
              <a:ext uri="{FF2B5EF4-FFF2-40B4-BE49-F238E27FC236}">
                <a16:creationId xmlns:a16="http://schemas.microsoft.com/office/drawing/2014/main" id="{99BADEA4-37D5-F262-1B68-0F2093F461FF}"/>
              </a:ext>
            </a:extLst>
          </p:cNvPr>
          <p:cNvSpPr>
            <a:spLocks noGrp="1"/>
          </p:cNvSpPr>
          <p:nvPr>
            <p:ph type="body" sz="quarter" idx="17" hasCustomPrompt="1"/>
          </p:nvPr>
        </p:nvSpPr>
        <p:spPr>
          <a:xfrm>
            <a:off x="1060704" y="1984248"/>
            <a:ext cx="1051560" cy="1051560"/>
          </a:xfrm>
          <a:solidFill>
            <a:schemeClr val="accent1"/>
          </a:solidFill>
        </p:spPr>
        <p:txBody>
          <a:bodyPr anchor="ctr" anchorCtr="0">
            <a:normAutofit/>
          </a:bodyPr>
          <a:lstStyle>
            <a:lvl1pPr marL="0" indent="0" algn="ctr">
              <a:buNone/>
              <a:defRPr sz="3600">
                <a:solidFill>
                  <a:schemeClr val="bg1"/>
                </a:solidFill>
              </a:defRPr>
            </a:lvl1pPr>
          </a:lstStyle>
          <a:p>
            <a:pPr lvl="0"/>
            <a:r>
              <a:rPr lang="en-US"/>
              <a:t>01</a:t>
            </a:r>
          </a:p>
        </p:txBody>
      </p:sp>
      <p:sp>
        <p:nvSpPr>
          <p:cNvPr id="26" name="Text Placeholder 21">
            <a:extLst>
              <a:ext uri="{FF2B5EF4-FFF2-40B4-BE49-F238E27FC236}">
                <a16:creationId xmlns:a16="http://schemas.microsoft.com/office/drawing/2014/main" id="{1B5CFE7E-0C43-2CC1-DF64-129ED37C241B}"/>
              </a:ext>
            </a:extLst>
          </p:cNvPr>
          <p:cNvSpPr>
            <a:spLocks noGrp="1"/>
          </p:cNvSpPr>
          <p:nvPr>
            <p:ph type="body" sz="quarter" idx="18" hasCustomPrompt="1"/>
          </p:nvPr>
        </p:nvSpPr>
        <p:spPr>
          <a:xfrm>
            <a:off x="4648200" y="1984248"/>
            <a:ext cx="1051560" cy="1051560"/>
          </a:xfrm>
          <a:solidFill>
            <a:schemeClr val="accent2"/>
          </a:solidFill>
        </p:spPr>
        <p:txBody>
          <a:bodyPr anchor="ctr" anchorCtr="0">
            <a:normAutofit/>
          </a:bodyPr>
          <a:lstStyle>
            <a:lvl1pPr marL="0" indent="0" algn="ctr">
              <a:buNone/>
              <a:defRPr sz="3600">
                <a:solidFill>
                  <a:schemeClr val="bg1"/>
                </a:solidFill>
              </a:defRPr>
            </a:lvl1pPr>
          </a:lstStyle>
          <a:p>
            <a:pPr lvl="0"/>
            <a:r>
              <a:rPr lang="en-US"/>
              <a:t>02</a:t>
            </a:r>
          </a:p>
        </p:txBody>
      </p:sp>
      <p:sp>
        <p:nvSpPr>
          <p:cNvPr id="27" name="Text Placeholder 21">
            <a:extLst>
              <a:ext uri="{FF2B5EF4-FFF2-40B4-BE49-F238E27FC236}">
                <a16:creationId xmlns:a16="http://schemas.microsoft.com/office/drawing/2014/main" id="{CA2C38B0-0DF7-AD0C-8FCB-52F2242765EA}"/>
              </a:ext>
            </a:extLst>
          </p:cNvPr>
          <p:cNvSpPr>
            <a:spLocks noGrp="1"/>
          </p:cNvSpPr>
          <p:nvPr>
            <p:ph type="body" sz="quarter" idx="19" hasCustomPrompt="1"/>
          </p:nvPr>
        </p:nvSpPr>
        <p:spPr>
          <a:xfrm>
            <a:off x="8257032" y="1984248"/>
            <a:ext cx="1051560" cy="1051560"/>
          </a:xfrm>
          <a:solidFill>
            <a:schemeClr val="accent3"/>
          </a:solidFill>
        </p:spPr>
        <p:txBody>
          <a:bodyPr anchor="ctr" anchorCtr="0">
            <a:normAutofit/>
          </a:bodyPr>
          <a:lstStyle>
            <a:lvl1pPr marL="0" indent="0" algn="ctr">
              <a:buNone/>
              <a:defRPr sz="3600">
                <a:solidFill>
                  <a:schemeClr val="bg1"/>
                </a:solidFill>
              </a:defRPr>
            </a:lvl1pPr>
          </a:lstStyle>
          <a:p>
            <a:pPr lvl="0"/>
            <a:r>
              <a:rPr lang="en-US"/>
              <a:t>03</a:t>
            </a:r>
          </a:p>
        </p:txBody>
      </p:sp>
      <p:sp>
        <p:nvSpPr>
          <p:cNvPr id="4" name="Text Placeholder 5">
            <a:extLst>
              <a:ext uri="{FF2B5EF4-FFF2-40B4-BE49-F238E27FC236}">
                <a16:creationId xmlns:a16="http://schemas.microsoft.com/office/drawing/2014/main" id="{3B2CBE38-0F56-C0D6-98DE-2397D80DE88A}"/>
              </a:ext>
            </a:extLst>
          </p:cNvPr>
          <p:cNvSpPr>
            <a:spLocks noGrp="1"/>
          </p:cNvSpPr>
          <p:nvPr>
            <p:ph type="body" sz="quarter" idx="14" hasCustomPrompt="1"/>
          </p:nvPr>
        </p:nvSpPr>
        <p:spPr>
          <a:xfrm>
            <a:off x="814558" y="1341437"/>
            <a:ext cx="10621792" cy="330340"/>
          </a:xfrm>
        </p:spPr>
        <p:txBody>
          <a:bodyPr rIns="0">
            <a:normAutofit/>
          </a:bodyPr>
          <a:lstStyle>
            <a:lvl1pPr marL="0" indent="0">
              <a:spcBef>
                <a:spcPts val="0"/>
              </a:spcBef>
              <a:buNone/>
              <a:defRPr sz="2000">
                <a:solidFill>
                  <a:schemeClr val="tx1"/>
                </a:solidFill>
              </a:defRPr>
            </a:lvl1pPr>
          </a:lstStyle>
          <a:p>
            <a:pPr lvl="0"/>
            <a:r>
              <a:rPr lang="en-US"/>
              <a:t>Click to add subheading</a:t>
            </a:r>
            <a:endParaRPr lang="en-GB"/>
          </a:p>
        </p:txBody>
      </p:sp>
      <p:sp>
        <p:nvSpPr>
          <p:cNvPr id="6" name="Content Placeholder 17">
            <a:extLst>
              <a:ext uri="{FF2B5EF4-FFF2-40B4-BE49-F238E27FC236}">
                <a16:creationId xmlns:a16="http://schemas.microsoft.com/office/drawing/2014/main" id="{6B21A685-8CB7-602E-9C15-B4E716E7DC5B}"/>
              </a:ext>
            </a:extLst>
          </p:cNvPr>
          <p:cNvSpPr>
            <a:spLocks noGrp="1"/>
          </p:cNvSpPr>
          <p:nvPr>
            <p:ph sz="quarter" idx="20"/>
          </p:nvPr>
        </p:nvSpPr>
        <p:spPr>
          <a:xfrm>
            <a:off x="1060704" y="3352800"/>
            <a:ext cx="2895600" cy="20574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Content Placeholder 17">
            <a:extLst>
              <a:ext uri="{FF2B5EF4-FFF2-40B4-BE49-F238E27FC236}">
                <a16:creationId xmlns:a16="http://schemas.microsoft.com/office/drawing/2014/main" id="{B41AE74C-6FDB-F859-8319-02B2C62959D4}"/>
              </a:ext>
            </a:extLst>
          </p:cNvPr>
          <p:cNvSpPr>
            <a:spLocks noGrp="1"/>
          </p:cNvSpPr>
          <p:nvPr>
            <p:ph sz="quarter" idx="21"/>
          </p:nvPr>
        </p:nvSpPr>
        <p:spPr>
          <a:xfrm>
            <a:off x="4572000" y="3352800"/>
            <a:ext cx="2895600" cy="20574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Content Placeholder 17">
            <a:extLst>
              <a:ext uri="{FF2B5EF4-FFF2-40B4-BE49-F238E27FC236}">
                <a16:creationId xmlns:a16="http://schemas.microsoft.com/office/drawing/2014/main" id="{EFB801FE-3167-9359-BDD6-13E2C567BBB8}"/>
              </a:ext>
            </a:extLst>
          </p:cNvPr>
          <p:cNvSpPr>
            <a:spLocks noGrp="1"/>
          </p:cNvSpPr>
          <p:nvPr>
            <p:ph sz="quarter" idx="22"/>
          </p:nvPr>
        </p:nvSpPr>
        <p:spPr>
          <a:xfrm>
            <a:off x="8180832" y="3352800"/>
            <a:ext cx="2895600" cy="20574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Slide Number Placeholder 11">
            <a:extLst>
              <a:ext uri="{FF2B5EF4-FFF2-40B4-BE49-F238E27FC236}">
                <a16:creationId xmlns:a16="http://schemas.microsoft.com/office/drawing/2014/main" id="{589C097A-3DD2-573C-A9FF-90D82D0C0601}"/>
              </a:ext>
            </a:extLst>
          </p:cNvPr>
          <p:cNvSpPr>
            <a:spLocks noGrp="1"/>
          </p:cNvSpPr>
          <p:nvPr>
            <p:ph type="sldNum" sz="quarter" idx="23"/>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1521700221"/>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preserve="1">
  <p:cSld name="Three point layout 2">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3CF3174-15FC-CD3F-D148-76A971AC7602}"/>
              </a:ext>
            </a:extLst>
          </p:cNvPr>
          <p:cNvSpPr/>
          <p:nvPr/>
        </p:nvSpPr>
        <p:spPr>
          <a:xfrm>
            <a:off x="814558" y="2324588"/>
            <a:ext cx="3397642" cy="3356733"/>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8" name="Rectangle 7">
            <a:extLst>
              <a:ext uri="{FF2B5EF4-FFF2-40B4-BE49-F238E27FC236}">
                <a16:creationId xmlns:a16="http://schemas.microsoft.com/office/drawing/2014/main" id="{EAC89C05-22FA-148E-0F04-035A77353659}"/>
              </a:ext>
            </a:extLst>
          </p:cNvPr>
          <p:cNvSpPr/>
          <p:nvPr/>
        </p:nvSpPr>
        <p:spPr>
          <a:xfrm>
            <a:off x="4416027" y="2311121"/>
            <a:ext cx="3397643" cy="3356733"/>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14" name="Rectangle 13">
            <a:extLst>
              <a:ext uri="{FF2B5EF4-FFF2-40B4-BE49-F238E27FC236}">
                <a16:creationId xmlns:a16="http://schemas.microsoft.com/office/drawing/2014/main" id="{C2DEFBEA-FD39-A4AC-E2C7-8CBFB0118F33}"/>
              </a:ext>
            </a:extLst>
          </p:cNvPr>
          <p:cNvSpPr/>
          <p:nvPr/>
        </p:nvSpPr>
        <p:spPr>
          <a:xfrm>
            <a:off x="8015967" y="2311123"/>
            <a:ext cx="3397642" cy="3356733"/>
          </a:xfrm>
          <a:prstGeom prst="rect">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a:xfrm>
            <a:off x="815975" y="713232"/>
            <a:ext cx="10620375" cy="553998"/>
          </a:xfrm>
        </p:spPr>
        <p:txBody>
          <a:bodyPr/>
          <a:lstStyle/>
          <a:p>
            <a:r>
              <a:rPr lang="en-US"/>
              <a:t>Three point slide</a:t>
            </a:r>
          </a:p>
        </p:txBody>
      </p:sp>
      <p:grpSp>
        <p:nvGrpSpPr>
          <p:cNvPr id="9" name="Group 8">
            <a:extLst>
              <a:ext uri="{FF2B5EF4-FFF2-40B4-BE49-F238E27FC236}">
                <a16:creationId xmlns:a16="http://schemas.microsoft.com/office/drawing/2014/main" id="{C5743957-88D8-6563-88B1-3ADB23349BF0}"/>
              </a:ext>
            </a:extLst>
          </p:cNvPr>
          <p:cNvGrpSpPr/>
          <p:nvPr/>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D5DC70A9-3F65-8455-C243-CA0196E07E31}"/>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3" name="Freeform 11">
              <a:extLst>
                <a:ext uri="{FF2B5EF4-FFF2-40B4-BE49-F238E27FC236}">
                  <a16:creationId xmlns:a16="http://schemas.microsoft.com/office/drawing/2014/main" id="{5C914296-A82F-4C0E-21B7-E6EE6A99950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4">
              <a:extLst>
                <a:ext uri="{FF2B5EF4-FFF2-40B4-BE49-F238E27FC236}">
                  <a16:creationId xmlns:a16="http://schemas.microsoft.com/office/drawing/2014/main" id="{04C0F9FD-A044-F62D-626E-065EAA8AE04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8">
              <a:extLst>
                <a:ext uri="{FF2B5EF4-FFF2-40B4-BE49-F238E27FC236}">
                  <a16:creationId xmlns:a16="http://schemas.microsoft.com/office/drawing/2014/main" id="{0331D30D-C03B-CF63-EA2B-622E77D13DA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9" name="Freeform 19">
              <a:extLst>
                <a:ext uri="{FF2B5EF4-FFF2-40B4-BE49-F238E27FC236}">
                  <a16:creationId xmlns:a16="http://schemas.microsoft.com/office/drawing/2014/main" id="{F3E4444C-7D7F-799E-2A34-3AAB769FDB0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3" name="Freeform 20">
              <a:extLst>
                <a:ext uri="{FF2B5EF4-FFF2-40B4-BE49-F238E27FC236}">
                  <a16:creationId xmlns:a16="http://schemas.microsoft.com/office/drawing/2014/main" id="{77207BE7-22BE-B841-712B-B7E7BF7DA55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1470613C-0512-A218-9587-B76FE9AA66F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5" name="Text Placeholder 21">
            <a:extLst>
              <a:ext uri="{FF2B5EF4-FFF2-40B4-BE49-F238E27FC236}">
                <a16:creationId xmlns:a16="http://schemas.microsoft.com/office/drawing/2014/main" id="{12FBE549-8D23-F9ED-3121-708612E983BD}"/>
              </a:ext>
            </a:extLst>
          </p:cNvPr>
          <p:cNvSpPr>
            <a:spLocks noGrp="1"/>
          </p:cNvSpPr>
          <p:nvPr>
            <p:ph type="body" sz="quarter" idx="17" hasCustomPrompt="1"/>
          </p:nvPr>
        </p:nvSpPr>
        <p:spPr>
          <a:xfrm>
            <a:off x="1060704" y="1984248"/>
            <a:ext cx="1051560" cy="1051560"/>
          </a:xfrm>
          <a:solidFill>
            <a:schemeClr val="accent1"/>
          </a:solidFill>
        </p:spPr>
        <p:txBody>
          <a:bodyPr anchor="ctr" anchorCtr="0">
            <a:normAutofit/>
          </a:bodyPr>
          <a:lstStyle>
            <a:lvl1pPr marL="0" indent="0" algn="ctr">
              <a:buNone/>
              <a:defRPr sz="3600">
                <a:solidFill>
                  <a:schemeClr val="bg1"/>
                </a:solidFill>
              </a:defRPr>
            </a:lvl1pPr>
          </a:lstStyle>
          <a:p>
            <a:pPr lvl="0"/>
            <a:r>
              <a:rPr lang="en-US"/>
              <a:t>01</a:t>
            </a:r>
          </a:p>
        </p:txBody>
      </p:sp>
      <p:sp>
        <p:nvSpPr>
          <p:cNvPr id="26" name="Text Placeholder 21">
            <a:extLst>
              <a:ext uri="{FF2B5EF4-FFF2-40B4-BE49-F238E27FC236}">
                <a16:creationId xmlns:a16="http://schemas.microsoft.com/office/drawing/2014/main" id="{8AAED02F-0C2A-6705-0290-F2F54583BA7B}"/>
              </a:ext>
            </a:extLst>
          </p:cNvPr>
          <p:cNvSpPr>
            <a:spLocks noGrp="1"/>
          </p:cNvSpPr>
          <p:nvPr>
            <p:ph type="body" sz="quarter" idx="18" hasCustomPrompt="1"/>
          </p:nvPr>
        </p:nvSpPr>
        <p:spPr>
          <a:xfrm>
            <a:off x="4648200" y="1984248"/>
            <a:ext cx="1051560" cy="1051560"/>
          </a:xfrm>
          <a:solidFill>
            <a:schemeClr val="accent2"/>
          </a:solidFill>
        </p:spPr>
        <p:txBody>
          <a:bodyPr anchor="ctr" anchorCtr="0">
            <a:normAutofit/>
          </a:bodyPr>
          <a:lstStyle>
            <a:lvl1pPr marL="0" indent="0" algn="ctr">
              <a:buNone/>
              <a:defRPr sz="3600">
                <a:solidFill>
                  <a:schemeClr val="bg1"/>
                </a:solidFill>
              </a:defRPr>
            </a:lvl1pPr>
          </a:lstStyle>
          <a:p>
            <a:pPr lvl="0"/>
            <a:r>
              <a:rPr lang="en-US"/>
              <a:t>02</a:t>
            </a:r>
          </a:p>
        </p:txBody>
      </p:sp>
      <p:sp>
        <p:nvSpPr>
          <p:cNvPr id="27" name="Text Placeholder 21">
            <a:extLst>
              <a:ext uri="{FF2B5EF4-FFF2-40B4-BE49-F238E27FC236}">
                <a16:creationId xmlns:a16="http://schemas.microsoft.com/office/drawing/2014/main" id="{491D960A-8FA4-573D-BFAA-85E0E9D20C45}"/>
              </a:ext>
            </a:extLst>
          </p:cNvPr>
          <p:cNvSpPr>
            <a:spLocks noGrp="1"/>
          </p:cNvSpPr>
          <p:nvPr>
            <p:ph type="body" sz="quarter" idx="19" hasCustomPrompt="1"/>
          </p:nvPr>
        </p:nvSpPr>
        <p:spPr>
          <a:xfrm>
            <a:off x="8257032" y="1984248"/>
            <a:ext cx="1051560" cy="1051560"/>
          </a:xfrm>
          <a:solidFill>
            <a:schemeClr val="accent3"/>
          </a:solidFill>
        </p:spPr>
        <p:txBody>
          <a:bodyPr anchor="ctr" anchorCtr="0">
            <a:normAutofit/>
          </a:bodyPr>
          <a:lstStyle>
            <a:lvl1pPr marL="0" indent="0" algn="ctr">
              <a:buNone/>
              <a:defRPr sz="3600">
                <a:solidFill>
                  <a:schemeClr val="bg1"/>
                </a:solidFill>
              </a:defRPr>
            </a:lvl1pPr>
          </a:lstStyle>
          <a:p>
            <a:pPr lvl="0"/>
            <a:r>
              <a:rPr lang="en-US"/>
              <a:t>03</a:t>
            </a:r>
          </a:p>
        </p:txBody>
      </p:sp>
      <p:sp>
        <p:nvSpPr>
          <p:cNvPr id="4" name="Text Placeholder 5">
            <a:extLst>
              <a:ext uri="{FF2B5EF4-FFF2-40B4-BE49-F238E27FC236}">
                <a16:creationId xmlns:a16="http://schemas.microsoft.com/office/drawing/2014/main" id="{EF9A0D2B-9A40-D3A8-CC66-650BEE54971A}"/>
              </a:ext>
            </a:extLst>
          </p:cNvPr>
          <p:cNvSpPr>
            <a:spLocks noGrp="1"/>
          </p:cNvSpPr>
          <p:nvPr>
            <p:ph type="body" sz="quarter" idx="14" hasCustomPrompt="1"/>
          </p:nvPr>
        </p:nvSpPr>
        <p:spPr>
          <a:xfrm>
            <a:off x="814558" y="1341437"/>
            <a:ext cx="10621792" cy="330340"/>
          </a:xfrm>
        </p:spPr>
        <p:txBody>
          <a:bodyPr rIns="0">
            <a:normAutofit/>
          </a:bodyPr>
          <a:lstStyle>
            <a:lvl1pPr marL="0" indent="0">
              <a:spcBef>
                <a:spcPts val="0"/>
              </a:spcBef>
              <a:buNone/>
              <a:defRPr sz="2000">
                <a:solidFill>
                  <a:schemeClr val="tx1"/>
                </a:solidFill>
              </a:defRPr>
            </a:lvl1pPr>
          </a:lstStyle>
          <a:p>
            <a:pPr lvl="0"/>
            <a:r>
              <a:rPr lang="en-US"/>
              <a:t>Click to add subheading</a:t>
            </a:r>
            <a:endParaRPr lang="en-GB"/>
          </a:p>
        </p:txBody>
      </p:sp>
      <p:sp>
        <p:nvSpPr>
          <p:cNvPr id="6" name="Content Placeholder 17">
            <a:extLst>
              <a:ext uri="{FF2B5EF4-FFF2-40B4-BE49-F238E27FC236}">
                <a16:creationId xmlns:a16="http://schemas.microsoft.com/office/drawing/2014/main" id="{BA87037E-2DDA-B8D4-FC38-C03C64ECA203}"/>
              </a:ext>
            </a:extLst>
          </p:cNvPr>
          <p:cNvSpPr>
            <a:spLocks noGrp="1"/>
          </p:cNvSpPr>
          <p:nvPr>
            <p:ph sz="quarter" idx="20"/>
          </p:nvPr>
        </p:nvSpPr>
        <p:spPr>
          <a:xfrm>
            <a:off x="1060704" y="3200400"/>
            <a:ext cx="2895600" cy="2057400"/>
          </a:xfrm>
        </p:spPr>
        <p:txBody>
          <a:bodyPr>
            <a:normAutofit/>
          </a:bodyPr>
          <a:lstStyle>
            <a:lvl1pPr>
              <a:defRPr sz="1600">
                <a:solidFill>
                  <a:schemeClr val="accent4"/>
                </a:solidFill>
              </a:defRPr>
            </a:lvl1pPr>
            <a:lvl3pPr>
              <a:defRPr sz="1600">
                <a:solidFill>
                  <a:schemeClr val="accent4"/>
                </a:solidFill>
              </a:defRPr>
            </a:lvl3pPr>
            <a:lvl4pPr>
              <a:defRPr sz="1600">
                <a:solidFill>
                  <a:schemeClr val="accent4"/>
                </a:solidFill>
              </a:defRPr>
            </a:lvl4pPr>
            <a:lvl5pPr>
              <a:defRPr sz="16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Content Placeholder 17">
            <a:extLst>
              <a:ext uri="{FF2B5EF4-FFF2-40B4-BE49-F238E27FC236}">
                <a16:creationId xmlns:a16="http://schemas.microsoft.com/office/drawing/2014/main" id="{E8503487-2A2A-2577-E414-533AD55B9ACE}"/>
              </a:ext>
            </a:extLst>
          </p:cNvPr>
          <p:cNvSpPr>
            <a:spLocks noGrp="1"/>
          </p:cNvSpPr>
          <p:nvPr>
            <p:ph sz="quarter" idx="21"/>
          </p:nvPr>
        </p:nvSpPr>
        <p:spPr>
          <a:xfrm>
            <a:off x="4648200" y="3200400"/>
            <a:ext cx="2895600" cy="2057400"/>
          </a:xfrm>
        </p:spPr>
        <p:txBody>
          <a:bodyPr>
            <a:normAutofit/>
          </a:bodyPr>
          <a:lstStyle>
            <a:lvl1pPr>
              <a:defRPr sz="1600">
                <a:solidFill>
                  <a:schemeClr val="accent4"/>
                </a:solidFill>
              </a:defRPr>
            </a:lvl1pPr>
            <a:lvl3pPr>
              <a:defRPr sz="1600">
                <a:solidFill>
                  <a:schemeClr val="accent4"/>
                </a:solidFill>
              </a:defRPr>
            </a:lvl3pPr>
            <a:lvl4pPr>
              <a:defRPr sz="1600">
                <a:solidFill>
                  <a:schemeClr val="accent4"/>
                </a:solidFill>
              </a:defRPr>
            </a:lvl4pPr>
            <a:lvl5pPr>
              <a:defRPr sz="16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Content Placeholder 17">
            <a:extLst>
              <a:ext uri="{FF2B5EF4-FFF2-40B4-BE49-F238E27FC236}">
                <a16:creationId xmlns:a16="http://schemas.microsoft.com/office/drawing/2014/main" id="{8BB224DA-BFA8-0A2D-EADF-72388F605911}"/>
              </a:ext>
            </a:extLst>
          </p:cNvPr>
          <p:cNvSpPr>
            <a:spLocks noGrp="1"/>
          </p:cNvSpPr>
          <p:nvPr>
            <p:ph sz="quarter" idx="22"/>
          </p:nvPr>
        </p:nvSpPr>
        <p:spPr>
          <a:xfrm>
            <a:off x="8257032" y="3200400"/>
            <a:ext cx="2895600" cy="2057400"/>
          </a:xfrm>
        </p:spPr>
        <p:txBody>
          <a:bodyPr>
            <a:normAutofit/>
          </a:bodyPr>
          <a:lstStyle>
            <a:lvl1pPr>
              <a:defRPr sz="1600">
                <a:solidFill>
                  <a:schemeClr val="accent4"/>
                </a:solidFill>
              </a:defRPr>
            </a:lvl1pPr>
            <a:lvl3pPr>
              <a:defRPr sz="1600">
                <a:solidFill>
                  <a:schemeClr val="accent4"/>
                </a:solidFill>
              </a:defRPr>
            </a:lvl3pPr>
            <a:lvl4pPr>
              <a:defRPr sz="1600">
                <a:solidFill>
                  <a:schemeClr val="accent4"/>
                </a:solidFill>
              </a:defRPr>
            </a:lvl4pPr>
            <a:lvl5pPr>
              <a:defRPr sz="16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Slide Number Placeholder 6">
            <a:extLst>
              <a:ext uri="{FF2B5EF4-FFF2-40B4-BE49-F238E27FC236}">
                <a16:creationId xmlns:a16="http://schemas.microsoft.com/office/drawing/2014/main" id="{CE8B46AA-69A8-6C8E-00FD-6D7BA8E1E21A}"/>
              </a:ext>
            </a:extLst>
          </p:cNvPr>
          <p:cNvSpPr>
            <a:spLocks noGrp="1"/>
          </p:cNvSpPr>
          <p:nvPr>
            <p:ph type="sldNum" sz="quarter" idx="23"/>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937054836"/>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preserve="1">
  <p:cSld name="Four point layout 1">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43381DE8-AAB2-7E0F-464C-D2F6323F3A8E}"/>
              </a:ext>
            </a:extLst>
          </p:cNvPr>
          <p:cNvSpPr/>
          <p:nvPr/>
        </p:nvSpPr>
        <p:spPr>
          <a:xfrm>
            <a:off x="812746" y="2354208"/>
            <a:ext cx="2519363"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18" name="Rectangle 17">
            <a:extLst>
              <a:ext uri="{FF2B5EF4-FFF2-40B4-BE49-F238E27FC236}">
                <a16:creationId xmlns:a16="http://schemas.microsoft.com/office/drawing/2014/main" id="{45997208-4214-DEDE-524E-DD6068E5C97E}"/>
              </a:ext>
            </a:extLst>
          </p:cNvPr>
          <p:cNvSpPr/>
          <p:nvPr/>
        </p:nvSpPr>
        <p:spPr>
          <a:xfrm>
            <a:off x="3514895" y="2354208"/>
            <a:ext cx="2519364"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24" name="Rectangle 23">
            <a:extLst>
              <a:ext uri="{FF2B5EF4-FFF2-40B4-BE49-F238E27FC236}">
                <a16:creationId xmlns:a16="http://schemas.microsoft.com/office/drawing/2014/main" id="{E2BBC0D6-470E-0A4F-EE20-38FA2388B0FC}"/>
              </a:ext>
            </a:extLst>
          </p:cNvPr>
          <p:cNvSpPr/>
          <p:nvPr/>
        </p:nvSpPr>
        <p:spPr>
          <a:xfrm>
            <a:off x="6213646" y="2354210"/>
            <a:ext cx="2519363"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27" name="Rectangle 26">
            <a:extLst>
              <a:ext uri="{FF2B5EF4-FFF2-40B4-BE49-F238E27FC236}">
                <a16:creationId xmlns:a16="http://schemas.microsoft.com/office/drawing/2014/main" id="{DE1EBDB2-82DC-F276-85B0-20606F099421}"/>
              </a:ext>
            </a:extLst>
          </p:cNvPr>
          <p:cNvSpPr/>
          <p:nvPr/>
        </p:nvSpPr>
        <p:spPr>
          <a:xfrm>
            <a:off x="8915569" y="2354210"/>
            <a:ext cx="2519364" cy="3343318"/>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a:xfrm>
            <a:off x="815975" y="713232"/>
            <a:ext cx="10620375" cy="553998"/>
          </a:xfrm>
        </p:spPr>
        <p:txBody>
          <a:bodyPr/>
          <a:lstStyle>
            <a:lvl1pPr marL="0" indent="0">
              <a:buFont typeface="Arial" panose="020B0604020202020204" pitchFamily="34" charset="0"/>
              <a:buNone/>
              <a:defRPr/>
            </a:lvl1pPr>
          </a:lstStyle>
          <a:p>
            <a:r>
              <a:rPr lang="en-US"/>
              <a:t>Four point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normAutofit/>
          </a:bodyPr>
          <a:lstStyle>
            <a:lvl1pPr marL="0" indent="0">
              <a:spcBef>
                <a:spcPts val="0"/>
              </a:spcBef>
              <a:buNone/>
              <a:defRPr sz="2000">
                <a:solidFill>
                  <a:schemeClr val="tx1"/>
                </a:solidFill>
              </a:defRPr>
            </a:lvl1pPr>
          </a:lstStyle>
          <a:p>
            <a:pPr lvl="0"/>
            <a:r>
              <a:rPr lang="en-US"/>
              <a:t>Click to add subheading</a:t>
            </a:r>
            <a:endParaRPr lang="en-GB"/>
          </a:p>
        </p:txBody>
      </p:sp>
      <p:grpSp>
        <p:nvGrpSpPr>
          <p:cNvPr id="4" name="Group 3">
            <a:extLst>
              <a:ext uri="{FF2B5EF4-FFF2-40B4-BE49-F238E27FC236}">
                <a16:creationId xmlns:a16="http://schemas.microsoft.com/office/drawing/2014/main" id="{74924541-1F26-5765-7BB0-61DBC3FA8377}"/>
              </a:ext>
            </a:extLst>
          </p:cNvPr>
          <p:cNvGrpSpPr/>
          <p:nvPr/>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06FED71D-9E0D-829A-15B0-B71393732211}"/>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6" name="Freeform 11">
              <a:extLst>
                <a:ext uri="{FF2B5EF4-FFF2-40B4-BE49-F238E27FC236}">
                  <a16:creationId xmlns:a16="http://schemas.microsoft.com/office/drawing/2014/main" id="{B96943AB-031C-F1BA-0D60-AF9F75377D38}"/>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7" name="Freeform 14">
              <a:extLst>
                <a:ext uri="{FF2B5EF4-FFF2-40B4-BE49-F238E27FC236}">
                  <a16:creationId xmlns:a16="http://schemas.microsoft.com/office/drawing/2014/main" id="{ED7D5E10-D021-4FC3-70C8-695510A7435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18">
              <a:extLst>
                <a:ext uri="{FF2B5EF4-FFF2-40B4-BE49-F238E27FC236}">
                  <a16:creationId xmlns:a16="http://schemas.microsoft.com/office/drawing/2014/main" id="{E7365599-961A-C470-D3FF-C3504AE10C6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19">
              <a:extLst>
                <a:ext uri="{FF2B5EF4-FFF2-40B4-BE49-F238E27FC236}">
                  <a16:creationId xmlns:a16="http://schemas.microsoft.com/office/drawing/2014/main" id="{E8F2E7C8-E5B2-D898-79FC-DD446A5AC29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20">
              <a:extLst>
                <a:ext uri="{FF2B5EF4-FFF2-40B4-BE49-F238E27FC236}">
                  <a16:creationId xmlns:a16="http://schemas.microsoft.com/office/drawing/2014/main" id="{CC1DDE59-DE79-7B3F-3748-2AC2D62949D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23">
              <a:extLst>
                <a:ext uri="{FF2B5EF4-FFF2-40B4-BE49-F238E27FC236}">
                  <a16:creationId xmlns:a16="http://schemas.microsoft.com/office/drawing/2014/main" id="{B10CC546-220D-AF3F-8BA7-B596AB48B34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30" name="Text Placeholder 29">
            <a:extLst>
              <a:ext uri="{FF2B5EF4-FFF2-40B4-BE49-F238E27FC236}">
                <a16:creationId xmlns:a16="http://schemas.microsoft.com/office/drawing/2014/main" id="{2E695CE5-E6EE-D658-7023-0D09649BD102}"/>
              </a:ext>
            </a:extLst>
          </p:cNvPr>
          <p:cNvSpPr>
            <a:spLocks noGrp="1"/>
          </p:cNvSpPr>
          <p:nvPr>
            <p:ph type="body" sz="quarter" idx="18" hasCustomPrompt="1"/>
          </p:nvPr>
        </p:nvSpPr>
        <p:spPr>
          <a:xfrm>
            <a:off x="996696" y="2109788"/>
            <a:ext cx="782638" cy="781050"/>
          </a:xfrm>
          <a:solidFill>
            <a:schemeClr val="accent1"/>
          </a:solidFill>
        </p:spPr>
        <p:txBody>
          <a:bodyPr anchor="ctr" anchorCtr="0">
            <a:normAutofit/>
          </a:bodyPr>
          <a:lstStyle>
            <a:lvl1pPr marL="0" indent="0" algn="ctr">
              <a:buNone/>
              <a:defRPr sz="3600">
                <a:solidFill>
                  <a:schemeClr val="bg1"/>
                </a:solidFill>
              </a:defRPr>
            </a:lvl1pPr>
          </a:lstStyle>
          <a:p>
            <a:pPr lvl="0"/>
            <a:r>
              <a:rPr lang="en-US"/>
              <a:t>01</a:t>
            </a:r>
          </a:p>
        </p:txBody>
      </p:sp>
      <p:sp>
        <p:nvSpPr>
          <p:cNvPr id="34" name="Text Placeholder 33">
            <a:extLst>
              <a:ext uri="{FF2B5EF4-FFF2-40B4-BE49-F238E27FC236}">
                <a16:creationId xmlns:a16="http://schemas.microsoft.com/office/drawing/2014/main" id="{F444F38C-5AE1-E0D9-5ED6-130DC7942DF3}"/>
              </a:ext>
            </a:extLst>
          </p:cNvPr>
          <p:cNvSpPr>
            <a:spLocks noGrp="1"/>
          </p:cNvSpPr>
          <p:nvPr>
            <p:ph type="body" sz="quarter" idx="19" hasCustomPrompt="1"/>
          </p:nvPr>
        </p:nvSpPr>
        <p:spPr>
          <a:xfrm>
            <a:off x="3694176" y="2112963"/>
            <a:ext cx="782638" cy="786384"/>
          </a:xfrm>
          <a:solidFill>
            <a:schemeClr val="tx2"/>
          </a:solidFill>
        </p:spPr>
        <p:txBody>
          <a:bodyPr anchor="ctr" anchorCtr="0">
            <a:normAutofit/>
          </a:bodyPr>
          <a:lstStyle>
            <a:lvl1pPr marL="0" indent="0" algn="ctr">
              <a:buNone/>
              <a:defRPr sz="3600">
                <a:solidFill>
                  <a:schemeClr val="bg1"/>
                </a:solidFill>
              </a:defRPr>
            </a:lvl1pPr>
          </a:lstStyle>
          <a:p>
            <a:pPr lvl="0"/>
            <a:r>
              <a:rPr lang="en-US"/>
              <a:t>02</a:t>
            </a:r>
          </a:p>
        </p:txBody>
      </p:sp>
      <p:sp>
        <p:nvSpPr>
          <p:cNvPr id="35" name="Text Placeholder 33">
            <a:extLst>
              <a:ext uri="{FF2B5EF4-FFF2-40B4-BE49-F238E27FC236}">
                <a16:creationId xmlns:a16="http://schemas.microsoft.com/office/drawing/2014/main" id="{B902F693-4C99-132F-221F-AA15FF85CBF5}"/>
              </a:ext>
            </a:extLst>
          </p:cNvPr>
          <p:cNvSpPr>
            <a:spLocks noGrp="1"/>
          </p:cNvSpPr>
          <p:nvPr>
            <p:ph type="body" sz="quarter" idx="20" hasCustomPrompt="1"/>
          </p:nvPr>
        </p:nvSpPr>
        <p:spPr>
          <a:xfrm>
            <a:off x="6391656" y="2112264"/>
            <a:ext cx="782638" cy="786384"/>
          </a:xfrm>
          <a:solidFill>
            <a:schemeClr val="accent3"/>
          </a:solidFill>
        </p:spPr>
        <p:txBody>
          <a:bodyPr anchor="ctr" anchorCtr="0">
            <a:normAutofit/>
          </a:bodyPr>
          <a:lstStyle>
            <a:lvl1pPr marL="0" indent="0" algn="ctr">
              <a:buNone/>
              <a:defRPr sz="3600">
                <a:solidFill>
                  <a:schemeClr val="bg1"/>
                </a:solidFill>
              </a:defRPr>
            </a:lvl1pPr>
          </a:lstStyle>
          <a:p>
            <a:pPr lvl="0"/>
            <a:r>
              <a:rPr lang="en-US"/>
              <a:t>03</a:t>
            </a:r>
          </a:p>
        </p:txBody>
      </p:sp>
      <p:sp>
        <p:nvSpPr>
          <p:cNvPr id="36" name="Text Placeholder 33">
            <a:extLst>
              <a:ext uri="{FF2B5EF4-FFF2-40B4-BE49-F238E27FC236}">
                <a16:creationId xmlns:a16="http://schemas.microsoft.com/office/drawing/2014/main" id="{7BFB5199-74B1-632A-03F1-B4E90075FF4E}"/>
              </a:ext>
            </a:extLst>
          </p:cNvPr>
          <p:cNvSpPr>
            <a:spLocks noGrp="1"/>
          </p:cNvSpPr>
          <p:nvPr>
            <p:ph type="body" sz="quarter" idx="21" hasCustomPrompt="1"/>
          </p:nvPr>
        </p:nvSpPr>
        <p:spPr>
          <a:xfrm>
            <a:off x="9098280" y="2112264"/>
            <a:ext cx="782638" cy="78638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04</a:t>
            </a:r>
          </a:p>
        </p:txBody>
      </p:sp>
      <p:sp>
        <p:nvSpPr>
          <p:cNvPr id="9" name="Content Placeholder 17">
            <a:extLst>
              <a:ext uri="{FF2B5EF4-FFF2-40B4-BE49-F238E27FC236}">
                <a16:creationId xmlns:a16="http://schemas.microsoft.com/office/drawing/2014/main" id="{DC71B040-FDDF-7FA3-18C6-3F41B67FC329}"/>
              </a:ext>
            </a:extLst>
          </p:cNvPr>
          <p:cNvSpPr>
            <a:spLocks noGrp="1"/>
          </p:cNvSpPr>
          <p:nvPr>
            <p:ph sz="quarter" idx="22"/>
          </p:nvPr>
        </p:nvSpPr>
        <p:spPr>
          <a:xfrm>
            <a:off x="996696" y="3124200"/>
            <a:ext cx="2179320" cy="22098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Content Placeholder 17">
            <a:extLst>
              <a:ext uri="{FF2B5EF4-FFF2-40B4-BE49-F238E27FC236}">
                <a16:creationId xmlns:a16="http://schemas.microsoft.com/office/drawing/2014/main" id="{0A7906F8-CD9F-CC32-EBD8-6B586993D425}"/>
              </a:ext>
            </a:extLst>
          </p:cNvPr>
          <p:cNvSpPr>
            <a:spLocks noGrp="1"/>
          </p:cNvSpPr>
          <p:nvPr>
            <p:ph sz="quarter" idx="23"/>
          </p:nvPr>
        </p:nvSpPr>
        <p:spPr>
          <a:xfrm>
            <a:off x="3694176" y="3124200"/>
            <a:ext cx="2179320" cy="22098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7" name="Content Placeholder 17">
            <a:extLst>
              <a:ext uri="{FF2B5EF4-FFF2-40B4-BE49-F238E27FC236}">
                <a16:creationId xmlns:a16="http://schemas.microsoft.com/office/drawing/2014/main" id="{D013BD34-3139-6621-2415-B725830EA9EC}"/>
              </a:ext>
            </a:extLst>
          </p:cNvPr>
          <p:cNvSpPr>
            <a:spLocks noGrp="1"/>
          </p:cNvSpPr>
          <p:nvPr>
            <p:ph sz="quarter" idx="24"/>
          </p:nvPr>
        </p:nvSpPr>
        <p:spPr>
          <a:xfrm>
            <a:off x="6391656" y="3124200"/>
            <a:ext cx="2179320" cy="22098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9" name="Content Placeholder 17">
            <a:extLst>
              <a:ext uri="{FF2B5EF4-FFF2-40B4-BE49-F238E27FC236}">
                <a16:creationId xmlns:a16="http://schemas.microsoft.com/office/drawing/2014/main" id="{C9CF1EB2-5F5E-6353-E227-AF8E97696C5C}"/>
              </a:ext>
            </a:extLst>
          </p:cNvPr>
          <p:cNvSpPr>
            <a:spLocks noGrp="1"/>
          </p:cNvSpPr>
          <p:nvPr>
            <p:ph sz="quarter" idx="25"/>
          </p:nvPr>
        </p:nvSpPr>
        <p:spPr>
          <a:xfrm>
            <a:off x="9098280" y="3124200"/>
            <a:ext cx="2179320" cy="22098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5" name="Slide Number Placeholder 14">
            <a:extLst>
              <a:ext uri="{FF2B5EF4-FFF2-40B4-BE49-F238E27FC236}">
                <a16:creationId xmlns:a16="http://schemas.microsoft.com/office/drawing/2014/main" id="{834E06FD-C487-D5C0-B719-8E9DDA059FB2}"/>
              </a:ext>
            </a:extLst>
          </p:cNvPr>
          <p:cNvSpPr>
            <a:spLocks noGrp="1"/>
          </p:cNvSpPr>
          <p:nvPr>
            <p:ph type="sldNum" sz="quarter" idx="26"/>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4222687372"/>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preserve="1">
  <p:cSld name="Four point layout 2">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43381DE8-AAB2-7E0F-464C-D2F6323F3A8E}"/>
              </a:ext>
            </a:extLst>
          </p:cNvPr>
          <p:cNvSpPr/>
          <p:nvPr/>
        </p:nvSpPr>
        <p:spPr>
          <a:xfrm>
            <a:off x="812746" y="2354208"/>
            <a:ext cx="2519363" cy="3343318"/>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18" name="Rectangle 17">
            <a:extLst>
              <a:ext uri="{FF2B5EF4-FFF2-40B4-BE49-F238E27FC236}">
                <a16:creationId xmlns:a16="http://schemas.microsoft.com/office/drawing/2014/main" id="{45997208-4214-DEDE-524E-DD6068E5C97E}"/>
              </a:ext>
            </a:extLst>
          </p:cNvPr>
          <p:cNvSpPr/>
          <p:nvPr/>
        </p:nvSpPr>
        <p:spPr>
          <a:xfrm>
            <a:off x="3514895" y="2354208"/>
            <a:ext cx="2519364" cy="3343318"/>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24" name="Rectangle 23">
            <a:extLst>
              <a:ext uri="{FF2B5EF4-FFF2-40B4-BE49-F238E27FC236}">
                <a16:creationId xmlns:a16="http://schemas.microsoft.com/office/drawing/2014/main" id="{E2BBC0D6-470E-0A4F-EE20-38FA2388B0FC}"/>
              </a:ext>
            </a:extLst>
          </p:cNvPr>
          <p:cNvSpPr/>
          <p:nvPr/>
        </p:nvSpPr>
        <p:spPr>
          <a:xfrm>
            <a:off x="6213646" y="2354210"/>
            <a:ext cx="2519363" cy="3343318"/>
          </a:xfrm>
          <a:prstGeom prst="rect">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27" name="Rectangle 26">
            <a:extLst>
              <a:ext uri="{FF2B5EF4-FFF2-40B4-BE49-F238E27FC236}">
                <a16:creationId xmlns:a16="http://schemas.microsoft.com/office/drawing/2014/main" id="{DE1EBDB2-82DC-F276-85B0-20606F099421}"/>
              </a:ext>
            </a:extLst>
          </p:cNvPr>
          <p:cNvSpPr/>
          <p:nvPr/>
        </p:nvSpPr>
        <p:spPr>
          <a:xfrm>
            <a:off x="8915569" y="2354210"/>
            <a:ext cx="2519364" cy="3343318"/>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a:xfrm>
            <a:off x="815975" y="713232"/>
            <a:ext cx="10620375" cy="553998"/>
          </a:xfrm>
        </p:spPr>
        <p:txBody>
          <a:bodyPr/>
          <a:lstStyle/>
          <a:p>
            <a:r>
              <a:rPr lang="en-US"/>
              <a:t>Four point slide</a:t>
            </a:r>
          </a:p>
        </p:txBody>
      </p:sp>
      <p:grpSp>
        <p:nvGrpSpPr>
          <p:cNvPr id="4" name="Group 3">
            <a:extLst>
              <a:ext uri="{FF2B5EF4-FFF2-40B4-BE49-F238E27FC236}">
                <a16:creationId xmlns:a16="http://schemas.microsoft.com/office/drawing/2014/main" id="{EBF1A456-1439-4FB5-BB78-B79ADD19D336}"/>
              </a:ext>
            </a:extLst>
          </p:cNvPr>
          <p:cNvGrpSpPr/>
          <p:nvPr/>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1FBF6D5E-AA9C-60A1-187F-81D0D8F74DC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6" name="Freeform 11">
              <a:extLst>
                <a:ext uri="{FF2B5EF4-FFF2-40B4-BE49-F238E27FC236}">
                  <a16:creationId xmlns:a16="http://schemas.microsoft.com/office/drawing/2014/main" id="{CA142A32-23A3-7EE7-061F-9FA8C8D4AED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7" name="Freeform 14">
              <a:extLst>
                <a:ext uri="{FF2B5EF4-FFF2-40B4-BE49-F238E27FC236}">
                  <a16:creationId xmlns:a16="http://schemas.microsoft.com/office/drawing/2014/main" id="{D525DFC4-D1B2-FCE6-D288-B5037B60770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8" name="Freeform 18">
              <a:extLst>
                <a:ext uri="{FF2B5EF4-FFF2-40B4-BE49-F238E27FC236}">
                  <a16:creationId xmlns:a16="http://schemas.microsoft.com/office/drawing/2014/main" id="{4C851619-C36F-73A8-3895-4A4A14A48E1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1" name="Freeform 19">
              <a:extLst>
                <a:ext uri="{FF2B5EF4-FFF2-40B4-BE49-F238E27FC236}">
                  <a16:creationId xmlns:a16="http://schemas.microsoft.com/office/drawing/2014/main" id="{CB22C222-DD92-1306-3AFE-FA78EE8DF06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2" name="Freeform 20">
              <a:extLst>
                <a:ext uri="{FF2B5EF4-FFF2-40B4-BE49-F238E27FC236}">
                  <a16:creationId xmlns:a16="http://schemas.microsoft.com/office/drawing/2014/main" id="{A1991430-453A-5C89-E194-64954E4C39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4" name="Freeform 23">
              <a:extLst>
                <a:ext uri="{FF2B5EF4-FFF2-40B4-BE49-F238E27FC236}">
                  <a16:creationId xmlns:a16="http://schemas.microsoft.com/office/drawing/2014/main" id="{D22D5A49-4232-83BE-F20D-F2A1C7E303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34" name="Text Placeholder 33">
            <a:extLst>
              <a:ext uri="{FF2B5EF4-FFF2-40B4-BE49-F238E27FC236}">
                <a16:creationId xmlns:a16="http://schemas.microsoft.com/office/drawing/2014/main" id="{794529AB-56E3-F921-E788-9BE34EA4A256}"/>
              </a:ext>
            </a:extLst>
          </p:cNvPr>
          <p:cNvSpPr>
            <a:spLocks noGrp="1"/>
          </p:cNvSpPr>
          <p:nvPr>
            <p:ph type="body" sz="quarter" idx="18" hasCustomPrompt="1"/>
          </p:nvPr>
        </p:nvSpPr>
        <p:spPr>
          <a:xfrm>
            <a:off x="996696" y="2109788"/>
            <a:ext cx="782638" cy="78638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01</a:t>
            </a:r>
          </a:p>
        </p:txBody>
      </p:sp>
      <p:sp>
        <p:nvSpPr>
          <p:cNvPr id="35" name="Text Placeholder 33">
            <a:extLst>
              <a:ext uri="{FF2B5EF4-FFF2-40B4-BE49-F238E27FC236}">
                <a16:creationId xmlns:a16="http://schemas.microsoft.com/office/drawing/2014/main" id="{F1C5F5BC-3FE0-BFD1-A477-F533FEA22779}"/>
              </a:ext>
            </a:extLst>
          </p:cNvPr>
          <p:cNvSpPr>
            <a:spLocks noGrp="1"/>
          </p:cNvSpPr>
          <p:nvPr>
            <p:ph type="body" sz="quarter" idx="19" hasCustomPrompt="1"/>
          </p:nvPr>
        </p:nvSpPr>
        <p:spPr>
          <a:xfrm>
            <a:off x="3694176" y="2112264"/>
            <a:ext cx="782638" cy="786384"/>
          </a:xfrm>
          <a:solidFill>
            <a:schemeClr val="accent2"/>
          </a:solidFill>
        </p:spPr>
        <p:txBody>
          <a:bodyPr anchor="ctr" anchorCtr="0">
            <a:normAutofit/>
          </a:bodyPr>
          <a:lstStyle>
            <a:lvl1pPr marL="0" indent="0" algn="ctr">
              <a:buNone/>
              <a:defRPr sz="3600">
                <a:solidFill>
                  <a:schemeClr val="bg1"/>
                </a:solidFill>
              </a:defRPr>
            </a:lvl1pPr>
          </a:lstStyle>
          <a:p>
            <a:pPr lvl="0"/>
            <a:r>
              <a:rPr lang="en-US"/>
              <a:t>02</a:t>
            </a:r>
          </a:p>
        </p:txBody>
      </p:sp>
      <p:sp>
        <p:nvSpPr>
          <p:cNvPr id="36" name="Text Placeholder 33">
            <a:extLst>
              <a:ext uri="{FF2B5EF4-FFF2-40B4-BE49-F238E27FC236}">
                <a16:creationId xmlns:a16="http://schemas.microsoft.com/office/drawing/2014/main" id="{7BD6BDF9-E3B0-43EC-96F4-09938223C6E1}"/>
              </a:ext>
            </a:extLst>
          </p:cNvPr>
          <p:cNvSpPr>
            <a:spLocks noGrp="1"/>
          </p:cNvSpPr>
          <p:nvPr>
            <p:ph type="body" sz="quarter" idx="20" hasCustomPrompt="1"/>
          </p:nvPr>
        </p:nvSpPr>
        <p:spPr>
          <a:xfrm>
            <a:off x="6391656" y="2112264"/>
            <a:ext cx="782638" cy="786384"/>
          </a:xfrm>
          <a:solidFill>
            <a:schemeClr val="accent3"/>
          </a:solidFill>
        </p:spPr>
        <p:txBody>
          <a:bodyPr anchor="ctr" anchorCtr="0">
            <a:normAutofit/>
          </a:bodyPr>
          <a:lstStyle>
            <a:lvl1pPr marL="0" indent="0" algn="ctr">
              <a:buNone/>
              <a:defRPr sz="3600">
                <a:solidFill>
                  <a:schemeClr val="bg1"/>
                </a:solidFill>
              </a:defRPr>
            </a:lvl1pPr>
          </a:lstStyle>
          <a:p>
            <a:pPr lvl="0"/>
            <a:r>
              <a:rPr lang="en-US"/>
              <a:t>03</a:t>
            </a:r>
          </a:p>
        </p:txBody>
      </p:sp>
      <p:sp>
        <p:nvSpPr>
          <p:cNvPr id="37" name="Text Placeholder 33">
            <a:extLst>
              <a:ext uri="{FF2B5EF4-FFF2-40B4-BE49-F238E27FC236}">
                <a16:creationId xmlns:a16="http://schemas.microsoft.com/office/drawing/2014/main" id="{7A607500-6628-89AA-DC09-275E677931CE}"/>
              </a:ext>
            </a:extLst>
          </p:cNvPr>
          <p:cNvSpPr>
            <a:spLocks noGrp="1"/>
          </p:cNvSpPr>
          <p:nvPr>
            <p:ph type="body" sz="quarter" idx="21" hasCustomPrompt="1"/>
          </p:nvPr>
        </p:nvSpPr>
        <p:spPr>
          <a:xfrm>
            <a:off x="9098280" y="2112264"/>
            <a:ext cx="782638" cy="78638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04</a:t>
            </a:r>
          </a:p>
        </p:txBody>
      </p:sp>
      <p:sp>
        <p:nvSpPr>
          <p:cNvPr id="9" name="Text Placeholder 5">
            <a:extLst>
              <a:ext uri="{FF2B5EF4-FFF2-40B4-BE49-F238E27FC236}">
                <a16:creationId xmlns:a16="http://schemas.microsoft.com/office/drawing/2014/main" id="{939FEAFF-2B05-15D5-F83D-AFB37993037A}"/>
              </a:ext>
            </a:extLst>
          </p:cNvPr>
          <p:cNvSpPr>
            <a:spLocks noGrp="1"/>
          </p:cNvSpPr>
          <p:nvPr>
            <p:ph type="body" sz="quarter" idx="14" hasCustomPrompt="1"/>
          </p:nvPr>
        </p:nvSpPr>
        <p:spPr>
          <a:xfrm>
            <a:off x="814558" y="1341437"/>
            <a:ext cx="10621792" cy="330340"/>
          </a:xfrm>
        </p:spPr>
        <p:txBody>
          <a:bodyPr rIns="0">
            <a:normAutofit/>
          </a:bodyPr>
          <a:lstStyle>
            <a:lvl1pPr marL="0" indent="0">
              <a:spcBef>
                <a:spcPts val="0"/>
              </a:spcBef>
              <a:buNone/>
              <a:defRPr sz="2000">
                <a:solidFill>
                  <a:schemeClr val="tx1"/>
                </a:solidFill>
              </a:defRPr>
            </a:lvl1pPr>
          </a:lstStyle>
          <a:p>
            <a:pPr lvl="0"/>
            <a:r>
              <a:rPr lang="en-US"/>
              <a:t>Click to add subheading</a:t>
            </a:r>
            <a:endParaRPr lang="en-GB"/>
          </a:p>
        </p:txBody>
      </p:sp>
      <p:sp>
        <p:nvSpPr>
          <p:cNvPr id="13" name="Content Placeholder 17">
            <a:extLst>
              <a:ext uri="{FF2B5EF4-FFF2-40B4-BE49-F238E27FC236}">
                <a16:creationId xmlns:a16="http://schemas.microsoft.com/office/drawing/2014/main" id="{99D7A353-2824-AD68-ABF9-A9B6647BC142}"/>
              </a:ext>
            </a:extLst>
          </p:cNvPr>
          <p:cNvSpPr>
            <a:spLocks noGrp="1"/>
          </p:cNvSpPr>
          <p:nvPr>
            <p:ph sz="quarter" idx="22"/>
          </p:nvPr>
        </p:nvSpPr>
        <p:spPr>
          <a:xfrm>
            <a:off x="996696" y="3200400"/>
            <a:ext cx="2179320" cy="2209800"/>
          </a:xfrm>
        </p:spPr>
        <p:txBody>
          <a:bodyPr>
            <a:normAutofit/>
          </a:bodyPr>
          <a:lstStyle>
            <a:lvl1pPr>
              <a:defRPr sz="1600">
                <a:solidFill>
                  <a:schemeClr val="accent4"/>
                </a:solidFill>
              </a:defRPr>
            </a:lvl1pPr>
            <a:lvl3pPr>
              <a:defRPr sz="1600">
                <a:solidFill>
                  <a:schemeClr val="accent4"/>
                </a:solidFill>
              </a:defRPr>
            </a:lvl3pPr>
            <a:lvl4pPr>
              <a:defRPr sz="1600">
                <a:solidFill>
                  <a:schemeClr val="accent4"/>
                </a:solidFill>
              </a:defRPr>
            </a:lvl4pPr>
            <a:lvl5pPr>
              <a:defRPr sz="16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6" name="Content Placeholder 17">
            <a:extLst>
              <a:ext uri="{FF2B5EF4-FFF2-40B4-BE49-F238E27FC236}">
                <a16:creationId xmlns:a16="http://schemas.microsoft.com/office/drawing/2014/main" id="{1BE278AE-5885-4329-9304-7E4B0E6E23AE}"/>
              </a:ext>
            </a:extLst>
          </p:cNvPr>
          <p:cNvSpPr>
            <a:spLocks noGrp="1"/>
          </p:cNvSpPr>
          <p:nvPr>
            <p:ph sz="quarter" idx="23"/>
          </p:nvPr>
        </p:nvSpPr>
        <p:spPr>
          <a:xfrm>
            <a:off x="3694176" y="3200400"/>
            <a:ext cx="2179320" cy="2209800"/>
          </a:xfrm>
        </p:spPr>
        <p:txBody>
          <a:bodyPr>
            <a:normAutofit/>
          </a:bodyPr>
          <a:lstStyle>
            <a:lvl1pPr>
              <a:defRPr sz="1600">
                <a:solidFill>
                  <a:schemeClr val="accent4"/>
                </a:solidFill>
              </a:defRPr>
            </a:lvl1pPr>
            <a:lvl3pPr>
              <a:defRPr sz="1600">
                <a:solidFill>
                  <a:schemeClr val="accent4"/>
                </a:solidFill>
              </a:defRPr>
            </a:lvl3pPr>
            <a:lvl4pPr>
              <a:defRPr sz="1600">
                <a:solidFill>
                  <a:schemeClr val="accent4"/>
                </a:solidFill>
              </a:defRPr>
            </a:lvl4pPr>
            <a:lvl5pPr>
              <a:defRPr sz="16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7" name="Content Placeholder 17">
            <a:extLst>
              <a:ext uri="{FF2B5EF4-FFF2-40B4-BE49-F238E27FC236}">
                <a16:creationId xmlns:a16="http://schemas.microsoft.com/office/drawing/2014/main" id="{1C223556-1E41-659A-1704-6EC49BAAF059}"/>
              </a:ext>
            </a:extLst>
          </p:cNvPr>
          <p:cNvSpPr>
            <a:spLocks noGrp="1"/>
          </p:cNvSpPr>
          <p:nvPr>
            <p:ph sz="quarter" idx="24"/>
          </p:nvPr>
        </p:nvSpPr>
        <p:spPr>
          <a:xfrm>
            <a:off x="6391656" y="3200400"/>
            <a:ext cx="2179320" cy="2209800"/>
          </a:xfrm>
        </p:spPr>
        <p:txBody>
          <a:bodyPr>
            <a:normAutofit/>
          </a:bodyPr>
          <a:lstStyle>
            <a:lvl1pPr>
              <a:defRPr sz="1600">
                <a:solidFill>
                  <a:schemeClr val="accent4"/>
                </a:solidFill>
              </a:defRPr>
            </a:lvl1pPr>
            <a:lvl3pPr>
              <a:defRPr sz="1600">
                <a:solidFill>
                  <a:schemeClr val="accent4"/>
                </a:solidFill>
              </a:defRPr>
            </a:lvl3pPr>
            <a:lvl4pPr>
              <a:defRPr sz="1600">
                <a:solidFill>
                  <a:schemeClr val="accent4"/>
                </a:solidFill>
              </a:defRPr>
            </a:lvl4pPr>
            <a:lvl5pPr>
              <a:defRPr sz="16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9" name="Content Placeholder 17">
            <a:extLst>
              <a:ext uri="{FF2B5EF4-FFF2-40B4-BE49-F238E27FC236}">
                <a16:creationId xmlns:a16="http://schemas.microsoft.com/office/drawing/2014/main" id="{48F10A1C-9114-5544-7240-C722E4EA96BC}"/>
              </a:ext>
            </a:extLst>
          </p:cNvPr>
          <p:cNvSpPr>
            <a:spLocks noGrp="1"/>
          </p:cNvSpPr>
          <p:nvPr>
            <p:ph sz="quarter" idx="25"/>
          </p:nvPr>
        </p:nvSpPr>
        <p:spPr>
          <a:xfrm>
            <a:off x="9098280" y="3200400"/>
            <a:ext cx="2179320" cy="2209800"/>
          </a:xfrm>
        </p:spPr>
        <p:txBody>
          <a:bodyPr>
            <a:normAutofit/>
          </a:bodyPr>
          <a:lstStyle>
            <a:lvl1pPr>
              <a:defRPr sz="1600">
                <a:solidFill>
                  <a:schemeClr val="accent4"/>
                </a:solidFill>
              </a:defRPr>
            </a:lvl1pPr>
            <a:lvl3pPr>
              <a:defRPr sz="1600">
                <a:solidFill>
                  <a:schemeClr val="accent4"/>
                </a:solidFill>
              </a:defRPr>
            </a:lvl3pPr>
            <a:lvl4pPr>
              <a:defRPr sz="1600">
                <a:solidFill>
                  <a:schemeClr val="accent4"/>
                </a:solidFill>
              </a:defRPr>
            </a:lvl4pPr>
            <a:lvl5pPr>
              <a:defRPr sz="16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5" name="Slide Number Placeholder 14">
            <a:extLst>
              <a:ext uri="{FF2B5EF4-FFF2-40B4-BE49-F238E27FC236}">
                <a16:creationId xmlns:a16="http://schemas.microsoft.com/office/drawing/2014/main" id="{57DD56A8-9B74-8A91-B72C-B1F8084BDD4C}"/>
              </a:ext>
            </a:extLst>
          </p:cNvPr>
          <p:cNvSpPr>
            <a:spLocks noGrp="1"/>
          </p:cNvSpPr>
          <p:nvPr>
            <p:ph type="sldNum" sz="quarter" idx="26"/>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2249029767"/>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p:cSld name="Timeline layout 1">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lvl1pPr marL="0" indent="0">
              <a:buFont typeface="Arial" panose="020B0604020202020204" pitchFamily="34" charset="0"/>
              <a:buNone/>
              <a:defRPr/>
            </a:lvl1pPr>
          </a:lstStyle>
          <a:p>
            <a:r>
              <a:rPr lang="en-US"/>
              <a:t>Timeline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cxnSp>
        <p:nvCxnSpPr>
          <p:cNvPr id="32" name="Straight Connector 31">
            <a:extLst>
              <a:ext uri="{FF2B5EF4-FFF2-40B4-BE49-F238E27FC236}">
                <a16:creationId xmlns:a16="http://schemas.microsoft.com/office/drawing/2014/main" id="{6E495D48-BB2A-700F-D8A1-70DB9C5DCEB8}"/>
              </a:ext>
            </a:extLst>
          </p:cNvPr>
          <p:cNvCxnSpPr>
            <a:cxnSpLocks/>
          </p:cNvCxnSpPr>
          <p:nvPr/>
        </p:nvCxnSpPr>
        <p:spPr>
          <a:xfrm rot="10800000">
            <a:off x="3430030" y="3886424"/>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C34C5F68-5598-08BC-4B6E-A6E08591626B}"/>
              </a:ext>
            </a:extLst>
          </p:cNvPr>
          <p:cNvCxnSpPr>
            <a:cxnSpLocks/>
          </p:cNvCxnSpPr>
          <p:nvPr/>
        </p:nvCxnSpPr>
        <p:spPr>
          <a:xfrm>
            <a:off x="1676400" y="2977776"/>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8AFDDC6C-FF6D-D76A-8B9A-5B8AFE013BDB}"/>
              </a:ext>
            </a:extLst>
          </p:cNvPr>
          <p:cNvCxnSpPr>
            <a:cxnSpLocks/>
          </p:cNvCxnSpPr>
          <p:nvPr/>
        </p:nvCxnSpPr>
        <p:spPr>
          <a:xfrm>
            <a:off x="8763000" y="2977776"/>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79E5DAAE-2025-3EC5-EDE9-653AC7E51B9E}"/>
              </a:ext>
            </a:extLst>
          </p:cNvPr>
          <p:cNvCxnSpPr>
            <a:cxnSpLocks/>
          </p:cNvCxnSpPr>
          <p:nvPr/>
        </p:nvCxnSpPr>
        <p:spPr>
          <a:xfrm rot="10800000">
            <a:off x="7010400" y="3886423"/>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7A31F054-23EA-249A-803E-BAB726798054}"/>
              </a:ext>
            </a:extLst>
          </p:cNvPr>
          <p:cNvCxnSpPr>
            <a:cxnSpLocks/>
          </p:cNvCxnSpPr>
          <p:nvPr/>
        </p:nvCxnSpPr>
        <p:spPr>
          <a:xfrm>
            <a:off x="5256839" y="2977776"/>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95ED7AF4-CCAC-97F2-69F3-2C80540100B3}"/>
              </a:ext>
            </a:extLst>
          </p:cNvPr>
          <p:cNvCxnSpPr>
            <a:cxnSpLocks/>
          </p:cNvCxnSpPr>
          <p:nvPr/>
        </p:nvCxnSpPr>
        <p:spPr>
          <a:xfrm rot="10800000">
            <a:off x="10561940" y="3886423"/>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75" name="Text Placeholder 7">
            <a:extLst>
              <a:ext uri="{FF2B5EF4-FFF2-40B4-BE49-F238E27FC236}">
                <a16:creationId xmlns:a16="http://schemas.microsoft.com/office/drawing/2014/main" id="{E03DB66A-7802-1EE2-F672-143832051DE8}"/>
              </a:ext>
            </a:extLst>
          </p:cNvPr>
          <p:cNvSpPr>
            <a:spLocks noGrp="1"/>
          </p:cNvSpPr>
          <p:nvPr>
            <p:ph type="body" sz="quarter" idx="21" hasCustomPrompt="1"/>
          </p:nvPr>
        </p:nvSpPr>
        <p:spPr>
          <a:xfrm>
            <a:off x="792071" y="3810000"/>
            <a:ext cx="1737360" cy="377331"/>
          </a:xfrm>
          <a:solidFill>
            <a:schemeClr val="tx2"/>
          </a:solidFill>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76" name="Text Placeholder 7">
            <a:extLst>
              <a:ext uri="{FF2B5EF4-FFF2-40B4-BE49-F238E27FC236}">
                <a16:creationId xmlns:a16="http://schemas.microsoft.com/office/drawing/2014/main" id="{2DACD265-61C0-342D-E3D9-3730CA63F524}"/>
              </a:ext>
            </a:extLst>
          </p:cNvPr>
          <p:cNvSpPr>
            <a:spLocks noGrp="1"/>
          </p:cNvSpPr>
          <p:nvPr>
            <p:ph type="body" sz="quarter" idx="22" hasCustomPrompt="1"/>
          </p:nvPr>
        </p:nvSpPr>
        <p:spPr>
          <a:xfrm>
            <a:off x="2569137" y="3810000"/>
            <a:ext cx="1737360" cy="377331"/>
          </a:xfrm>
          <a:solidFill>
            <a:schemeClr val="accent1"/>
          </a:solidFill>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77" name="Text Placeholder 7">
            <a:extLst>
              <a:ext uri="{FF2B5EF4-FFF2-40B4-BE49-F238E27FC236}">
                <a16:creationId xmlns:a16="http://schemas.microsoft.com/office/drawing/2014/main" id="{A7158712-276E-396B-79D7-59B603311F7D}"/>
              </a:ext>
            </a:extLst>
          </p:cNvPr>
          <p:cNvSpPr>
            <a:spLocks noGrp="1"/>
          </p:cNvSpPr>
          <p:nvPr>
            <p:ph type="body" sz="quarter" idx="23" hasCustomPrompt="1"/>
          </p:nvPr>
        </p:nvSpPr>
        <p:spPr>
          <a:xfrm>
            <a:off x="4346203" y="3810000"/>
            <a:ext cx="1737360" cy="377331"/>
          </a:xfrm>
          <a:solidFill>
            <a:schemeClr val="tx1"/>
          </a:solidFill>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78" name="Text Placeholder 7">
            <a:extLst>
              <a:ext uri="{FF2B5EF4-FFF2-40B4-BE49-F238E27FC236}">
                <a16:creationId xmlns:a16="http://schemas.microsoft.com/office/drawing/2014/main" id="{727CAB63-1BCA-9A7C-CCA6-47F98A7745F0}"/>
              </a:ext>
            </a:extLst>
          </p:cNvPr>
          <p:cNvSpPr>
            <a:spLocks noGrp="1"/>
          </p:cNvSpPr>
          <p:nvPr>
            <p:ph type="body" sz="quarter" idx="24" hasCustomPrompt="1"/>
          </p:nvPr>
        </p:nvSpPr>
        <p:spPr>
          <a:xfrm>
            <a:off x="6123269" y="3810000"/>
            <a:ext cx="1737360" cy="377331"/>
          </a:xfrm>
          <a:solidFill>
            <a:schemeClr val="tx2"/>
          </a:solidFill>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79" name="Text Placeholder 7">
            <a:extLst>
              <a:ext uri="{FF2B5EF4-FFF2-40B4-BE49-F238E27FC236}">
                <a16:creationId xmlns:a16="http://schemas.microsoft.com/office/drawing/2014/main" id="{CB487400-209E-260F-F33C-F0E30DB8ABC3}"/>
              </a:ext>
            </a:extLst>
          </p:cNvPr>
          <p:cNvSpPr>
            <a:spLocks noGrp="1"/>
          </p:cNvSpPr>
          <p:nvPr>
            <p:ph type="body" sz="quarter" idx="25" hasCustomPrompt="1"/>
          </p:nvPr>
        </p:nvSpPr>
        <p:spPr>
          <a:xfrm>
            <a:off x="7900335" y="3810000"/>
            <a:ext cx="1737360" cy="377331"/>
          </a:xfrm>
          <a:solidFill>
            <a:schemeClr val="accent1"/>
          </a:solidFill>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80" name="Text Placeholder 7">
            <a:extLst>
              <a:ext uri="{FF2B5EF4-FFF2-40B4-BE49-F238E27FC236}">
                <a16:creationId xmlns:a16="http://schemas.microsoft.com/office/drawing/2014/main" id="{CAD6D09A-1F0D-AEBC-D0DD-431F608B1813}"/>
              </a:ext>
            </a:extLst>
          </p:cNvPr>
          <p:cNvSpPr>
            <a:spLocks noGrp="1"/>
          </p:cNvSpPr>
          <p:nvPr>
            <p:ph type="body" sz="quarter" idx="26" hasCustomPrompt="1"/>
          </p:nvPr>
        </p:nvSpPr>
        <p:spPr>
          <a:xfrm>
            <a:off x="9677400" y="3810000"/>
            <a:ext cx="1737360" cy="377331"/>
          </a:xfrm>
          <a:solidFill>
            <a:schemeClr val="tx1"/>
          </a:solidFill>
        </p:spPr>
        <p:txBody>
          <a:bodyPr anchor="ctr"/>
          <a:lstStyle>
            <a:lvl1pPr marL="0" indent="0" algn="ctr">
              <a:spcBef>
                <a:spcPts val="0"/>
              </a:spcBef>
              <a:buNone/>
              <a:defRPr sz="1600" b="1">
                <a:solidFill>
                  <a:schemeClr val="bg1"/>
                </a:solidFill>
                <a:latin typeface="+mn-lt"/>
              </a:defRPr>
            </a:lvl1pPr>
          </a:lstStyle>
          <a:p>
            <a:pPr lvl="0"/>
            <a:r>
              <a:rPr lang="en-US"/>
              <a:t>Month</a:t>
            </a:r>
          </a:p>
        </p:txBody>
      </p:sp>
      <p:grpSp>
        <p:nvGrpSpPr>
          <p:cNvPr id="4" name="Group 3">
            <a:extLst>
              <a:ext uri="{FF2B5EF4-FFF2-40B4-BE49-F238E27FC236}">
                <a16:creationId xmlns:a16="http://schemas.microsoft.com/office/drawing/2014/main" id="{DA62C9A9-F536-80CE-FDA1-C6992AE6C47E}"/>
              </a:ext>
            </a:extLst>
          </p:cNvPr>
          <p:cNvGrpSpPr/>
          <p:nvPr/>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B51A1D6A-F010-B5BC-EF17-1DEEFFBD730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6" name="Freeform 11">
              <a:extLst>
                <a:ext uri="{FF2B5EF4-FFF2-40B4-BE49-F238E27FC236}">
                  <a16:creationId xmlns:a16="http://schemas.microsoft.com/office/drawing/2014/main" id="{6882F9EE-6306-FD9E-054E-4BD6697EF455}"/>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7" name="Freeform 14">
              <a:extLst>
                <a:ext uri="{FF2B5EF4-FFF2-40B4-BE49-F238E27FC236}">
                  <a16:creationId xmlns:a16="http://schemas.microsoft.com/office/drawing/2014/main" id="{1C1DEB2A-5571-6E3A-7347-5A29CA67B773}"/>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18">
              <a:extLst>
                <a:ext uri="{FF2B5EF4-FFF2-40B4-BE49-F238E27FC236}">
                  <a16:creationId xmlns:a16="http://schemas.microsoft.com/office/drawing/2014/main" id="{1EE99B39-DB6E-B695-13FD-CEABA61A2D0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9" name="Freeform 19">
              <a:extLst>
                <a:ext uri="{FF2B5EF4-FFF2-40B4-BE49-F238E27FC236}">
                  <a16:creationId xmlns:a16="http://schemas.microsoft.com/office/drawing/2014/main" id="{080CAB51-0E42-82EC-8696-9E8663337EC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0" name="Freeform 20">
              <a:extLst>
                <a:ext uri="{FF2B5EF4-FFF2-40B4-BE49-F238E27FC236}">
                  <a16:creationId xmlns:a16="http://schemas.microsoft.com/office/drawing/2014/main" id="{5AD723EC-5B9C-0488-32C2-959E7C92EF6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23">
              <a:extLst>
                <a:ext uri="{FF2B5EF4-FFF2-40B4-BE49-F238E27FC236}">
                  <a16:creationId xmlns:a16="http://schemas.microsoft.com/office/drawing/2014/main" id="{8203B955-056F-63B8-FA29-67220AEF0E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13" name="Content Placeholder 17">
            <a:extLst>
              <a:ext uri="{FF2B5EF4-FFF2-40B4-BE49-F238E27FC236}">
                <a16:creationId xmlns:a16="http://schemas.microsoft.com/office/drawing/2014/main" id="{13EA36FF-4BDF-0027-4049-9EBEB00FB103}"/>
              </a:ext>
            </a:extLst>
          </p:cNvPr>
          <p:cNvSpPr>
            <a:spLocks noGrp="1"/>
          </p:cNvSpPr>
          <p:nvPr>
            <p:ph sz="quarter" idx="64"/>
          </p:nvPr>
        </p:nvSpPr>
        <p:spPr>
          <a:xfrm>
            <a:off x="2438400" y="4953000"/>
            <a:ext cx="198120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14" name="Content Placeholder 17">
            <a:extLst>
              <a:ext uri="{FF2B5EF4-FFF2-40B4-BE49-F238E27FC236}">
                <a16:creationId xmlns:a16="http://schemas.microsoft.com/office/drawing/2014/main" id="{6C708107-C0AF-48F8-4322-BA907E46DFD8}"/>
              </a:ext>
            </a:extLst>
          </p:cNvPr>
          <p:cNvSpPr>
            <a:spLocks noGrp="1"/>
          </p:cNvSpPr>
          <p:nvPr>
            <p:ph sz="quarter" idx="65"/>
          </p:nvPr>
        </p:nvSpPr>
        <p:spPr>
          <a:xfrm>
            <a:off x="6019800" y="4953000"/>
            <a:ext cx="198120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15" name="Content Placeholder 17">
            <a:extLst>
              <a:ext uri="{FF2B5EF4-FFF2-40B4-BE49-F238E27FC236}">
                <a16:creationId xmlns:a16="http://schemas.microsoft.com/office/drawing/2014/main" id="{7DD57526-A2B6-31EC-DD48-29E9ADDA1136}"/>
              </a:ext>
            </a:extLst>
          </p:cNvPr>
          <p:cNvSpPr>
            <a:spLocks noGrp="1"/>
          </p:cNvSpPr>
          <p:nvPr>
            <p:ph sz="quarter" idx="67"/>
          </p:nvPr>
        </p:nvSpPr>
        <p:spPr>
          <a:xfrm>
            <a:off x="9525000" y="4953000"/>
            <a:ext cx="198120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17" name="Content Placeholder 17">
            <a:extLst>
              <a:ext uri="{FF2B5EF4-FFF2-40B4-BE49-F238E27FC236}">
                <a16:creationId xmlns:a16="http://schemas.microsoft.com/office/drawing/2014/main" id="{0663B468-A4AA-3272-832C-2797B3FE4AB8}"/>
              </a:ext>
            </a:extLst>
          </p:cNvPr>
          <p:cNvSpPr>
            <a:spLocks noGrp="1"/>
          </p:cNvSpPr>
          <p:nvPr>
            <p:ph sz="quarter" idx="68"/>
          </p:nvPr>
        </p:nvSpPr>
        <p:spPr>
          <a:xfrm>
            <a:off x="685800" y="1981200"/>
            <a:ext cx="198120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18" name="Content Placeholder 17">
            <a:extLst>
              <a:ext uri="{FF2B5EF4-FFF2-40B4-BE49-F238E27FC236}">
                <a16:creationId xmlns:a16="http://schemas.microsoft.com/office/drawing/2014/main" id="{81841119-AAED-BDED-1548-E8BB5D7CA59F}"/>
              </a:ext>
            </a:extLst>
          </p:cNvPr>
          <p:cNvSpPr>
            <a:spLocks noGrp="1"/>
          </p:cNvSpPr>
          <p:nvPr>
            <p:ph sz="quarter" idx="69"/>
          </p:nvPr>
        </p:nvSpPr>
        <p:spPr>
          <a:xfrm>
            <a:off x="4267200" y="1981200"/>
            <a:ext cx="198120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19" name="Content Placeholder 17">
            <a:extLst>
              <a:ext uri="{FF2B5EF4-FFF2-40B4-BE49-F238E27FC236}">
                <a16:creationId xmlns:a16="http://schemas.microsoft.com/office/drawing/2014/main" id="{5DDAC065-2869-DD46-7AB8-57BD6F529C4C}"/>
              </a:ext>
            </a:extLst>
          </p:cNvPr>
          <p:cNvSpPr>
            <a:spLocks noGrp="1"/>
          </p:cNvSpPr>
          <p:nvPr>
            <p:ph sz="quarter" idx="70"/>
          </p:nvPr>
        </p:nvSpPr>
        <p:spPr>
          <a:xfrm>
            <a:off x="7772400" y="1981200"/>
            <a:ext cx="198120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0" name="Slide Number Placeholder 19">
            <a:extLst>
              <a:ext uri="{FF2B5EF4-FFF2-40B4-BE49-F238E27FC236}">
                <a16:creationId xmlns:a16="http://schemas.microsoft.com/office/drawing/2014/main" id="{2AB0F8EB-D4A3-5D48-171A-C112CC5706B3}"/>
              </a:ext>
            </a:extLst>
          </p:cNvPr>
          <p:cNvSpPr>
            <a:spLocks noGrp="1"/>
          </p:cNvSpPr>
          <p:nvPr>
            <p:ph type="sldNum" sz="quarter" idx="71"/>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3124724308"/>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preserve="1">
  <p:cSld name="Five point layout 1">
    <p:spTree>
      <p:nvGrpSpPr>
        <p:cNvPr id="1" name=""/>
        <p:cNvGrpSpPr/>
        <p:nvPr/>
      </p:nvGrpSpPr>
      <p:grpSpPr>
        <a:xfrm>
          <a:off x="0" y="0"/>
          <a:ext cx="0" cy="0"/>
          <a:chOff x="0" y="0"/>
          <a:chExt cx="0" cy="0"/>
        </a:xfrm>
      </p:grpSpPr>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815974" y="2222605"/>
            <a:ext cx="3419475" cy="1107996"/>
          </a:xfrm>
        </p:spPr>
        <p:txBody>
          <a:bodyPr/>
          <a:lstStyle>
            <a:lvl1pPr marL="0" indent="0">
              <a:lnSpc>
                <a:spcPct val="100000"/>
              </a:lnSpc>
              <a:spcBef>
                <a:spcPts val="600"/>
              </a:spcBef>
              <a:buFont typeface="Arial" panose="020B0604020202020204" pitchFamily="34" charset="0"/>
              <a:buNone/>
              <a:defRPr/>
            </a:lvl1pPr>
          </a:lstStyle>
          <a:p>
            <a:r>
              <a:rPr lang="en-US"/>
              <a:t>Five point</a:t>
            </a:r>
            <a:br>
              <a:rPr lang="en-US"/>
            </a:br>
            <a:r>
              <a:rPr lang="en-US"/>
              <a:t>Slide – vertical</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815974" y="3376321"/>
            <a:ext cx="3419476" cy="385762"/>
          </a:xfrm>
        </p:spPr>
        <p:txBody>
          <a:bodyPr/>
          <a:lstStyle>
            <a:lvl1pPr marL="0" indent="0">
              <a:buNone/>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180BD42A-3DCB-1766-A7EB-887008761AD7}"/>
              </a:ext>
            </a:extLst>
          </p:cNvPr>
          <p:cNvGrpSpPr/>
          <p:nvPr/>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26" name="Rectangle 25">
            <a:extLst>
              <a:ext uri="{FF2B5EF4-FFF2-40B4-BE49-F238E27FC236}">
                <a16:creationId xmlns:a16="http://schemas.microsoft.com/office/drawing/2014/main" id="{C7303873-522F-9510-3C03-12FB53DC434E}"/>
              </a:ext>
            </a:extLst>
          </p:cNvPr>
          <p:cNvSpPr/>
          <p:nvPr/>
        </p:nvSpPr>
        <p:spPr>
          <a:xfrm>
            <a:off x="5194920" y="838200"/>
            <a:ext cx="6601422" cy="923095"/>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03999"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28" name="Rectangle 27">
            <a:extLst>
              <a:ext uri="{FF2B5EF4-FFF2-40B4-BE49-F238E27FC236}">
                <a16:creationId xmlns:a16="http://schemas.microsoft.com/office/drawing/2014/main" id="{726F2FA3-CF30-5ACA-8D01-170E03AC0205}"/>
              </a:ext>
            </a:extLst>
          </p:cNvPr>
          <p:cNvSpPr/>
          <p:nvPr/>
        </p:nvSpPr>
        <p:spPr>
          <a:xfrm>
            <a:off x="5194921" y="1828800"/>
            <a:ext cx="6601422" cy="923095"/>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03999"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30" name="Rectangle 29">
            <a:extLst>
              <a:ext uri="{FF2B5EF4-FFF2-40B4-BE49-F238E27FC236}">
                <a16:creationId xmlns:a16="http://schemas.microsoft.com/office/drawing/2014/main" id="{B19CD226-8331-7490-8999-02DEC32221A5}"/>
              </a:ext>
            </a:extLst>
          </p:cNvPr>
          <p:cNvSpPr/>
          <p:nvPr/>
        </p:nvSpPr>
        <p:spPr>
          <a:xfrm>
            <a:off x="5194920" y="2819400"/>
            <a:ext cx="6601422" cy="923095"/>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03999"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32" name="Rectangle 31">
            <a:extLst>
              <a:ext uri="{FF2B5EF4-FFF2-40B4-BE49-F238E27FC236}">
                <a16:creationId xmlns:a16="http://schemas.microsoft.com/office/drawing/2014/main" id="{A0D890D1-F42C-988F-84F3-9F7F4EEFC16D}"/>
              </a:ext>
            </a:extLst>
          </p:cNvPr>
          <p:cNvSpPr/>
          <p:nvPr/>
        </p:nvSpPr>
        <p:spPr>
          <a:xfrm>
            <a:off x="5202261" y="3810000"/>
            <a:ext cx="6601422" cy="923095"/>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03999"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3" name="Rectangle 2">
            <a:extLst>
              <a:ext uri="{FF2B5EF4-FFF2-40B4-BE49-F238E27FC236}">
                <a16:creationId xmlns:a16="http://schemas.microsoft.com/office/drawing/2014/main" id="{6CEA7CE0-6AF0-30FC-5354-C84DD26A1E43}"/>
              </a:ext>
            </a:extLst>
          </p:cNvPr>
          <p:cNvSpPr/>
          <p:nvPr/>
        </p:nvSpPr>
        <p:spPr>
          <a:xfrm>
            <a:off x="5203275" y="4800600"/>
            <a:ext cx="6601422" cy="923095"/>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03999"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18" name="Text Placeholder 17">
            <a:extLst>
              <a:ext uri="{FF2B5EF4-FFF2-40B4-BE49-F238E27FC236}">
                <a16:creationId xmlns:a16="http://schemas.microsoft.com/office/drawing/2014/main" id="{552157F3-4757-5D33-BE17-8C94E96A4862}"/>
              </a:ext>
            </a:extLst>
          </p:cNvPr>
          <p:cNvSpPr>
            <a:spLocks noGrp="1"/>
          </p:cNvSpPr>
          <p:nvPr>
            <p:ph type="body" sz="quarter" idx="20" hasCustomPrompt="1"/>
          </p:nvPr>
        </p:nvSpPr>
        <p:spPr>
          <a:xfrm>
            <a:off x="4594225" y="952275"/>
            <a:ext cx="768096" cy="69494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01</a:t>
            </a:r>
          </a:p>
        </p:txBody>
      </p:sp>
      <p:sp>
        <p:nvSpPr>
          <p:cNvPr id="19" name="Text Placeholder 17">
            <a:extLst>
              <a:ext uri="{FF2B5EF4-FFF2-40B4-BE49-F238E27FC236}">
                <a16:creationId xmlns:a16="http://schemas.microsoft.com/office/drawing/2014/main" id="{A7E3F7D9-8193-5A11-1A4E-6EC7B9DDCA15}"/>
              </a:ext>
            </a:extLst>
          </p:cNvPr>
          <p:cNvSpPr>
            <a:spLocks noGrp="1"/>
          </p:cNvSpPr>
          <p:nvPr>
            <p:ph type="body" sz="quarter" idx="21" hasCustomPrompt="1"/>
          </p:nvPr>
        </p:nvSpPr>
        <p:spPr>
          <a:xfrm>
            <a:off x="4599432" y="3924075"/>
            <a:ext cx="768096" cy="69494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04</a:t>
            </a:r>
          </a:p>
        </p:txBody>
      </p:sp>
      <p:sp>
        <p:nvSpPr>
          <p:cNvPr id="20" name="Text Placeholder 17">
            <a:extLst>
              <a:ext uri="{FF2B5EF4-FFF2-40B4-BE49-F238E27FC236}">
                <a16:creationId xmlns:a16="http://schemas.microsoft.com/office/drawing/2014/main" id="{6D7B440E-1826-AA3C-AE0C-153AECC30CBE}"/>
              </a:ext>
            </a:extLst>
          </p:cNvPr>
          <p:cNvSpPr>
            <a:spLocks noGrp="1"/>
          </p:cNvSpPr>
          <p:nvPr>
            <p:ph type="body" sz="quarter" idx="22" hasCustomPrompt="1"/>
          </p:nvPr>
        </p:nvSpPr>
        <p:spPr>
          <a:xfrm>
            <a:off x="4599432" y="1942875"/>
            <a:ext cx="768096" cy="694944"/>
          </a:xfrm>
          <a:solidFill>
            <a:schemeClr val="accent2"/>
          </a:solidFill>
        </p:spPr>
        <p:txBody>
          <a:bodyPr anchor="ctr" anchorCtr="0">
            <a:normAutofit/>
          </a:bodyPr>
          <a:lstStyle>
            <a:lvl1pPr marL="0" indent="0" algn="ctr">
              <a:buNone/>
              <a:defRPr sz="3600">
                <a:solidFill>
                  <a:schemeClr val="bg1"/>
                </a:solidFill>
              </a:defRPr>
            </a:lvl1pPr>
          </a:lstStyle>
          <a:p>
            <a:pPr lvl="0"/>
            <a:r>
              <a:rPr lang="en-US"/>
              <a:t>02</a:t>
            </a:r>
          </a:p>
        </p:txBody>
      </p:sp>
      <p:sp>
        <p:nvSpPr>
          <p:cNvPr id="21" name="Text Placeholder 17">
            <a:extLst>
              <a:ext uri="{FF2B5EF4-FFF2-40B4-BE49-F238E27FC236}">
                <a16:creationId xmlns:a16="http://schemas.microsoft.com/office/drawing/2014/main" id="{DE85A369-97AF-8B0E-418D-9BA5273407FC}"/>
              </a:ext>
            </a:extLst>
          </p:cNvPr>
          <p:cNvSpPr>
            <a:spLocks noGrp="1"/>
          </p:cNvSpPr>
          <p:nvPr>
            <p:ph type="body" sz="quarter" idx="23" hasCustomPrompt="1"/>
          </p:nvPr>
        </p:nvSpPr>
        <p:spPr>
          <a:xfrm>
            <a:off x="4599432" y="4914675"/>
            <a:ext cx="768096" cy="694944"/>
          </a:xfrm>
          <a:solidFill>
            <a:schemeClr val="accent2"/>
          </a:solidFill>
        </p:spPr>
        <p:txBody>
          <a:bodyPr anchor="ctr" anchorCtr="0">
            <a:normAutofit/>
          </a:bodyPr>
          <a:lstStyle>
            <a:lvl1pPr marL="0" indent="0" algn="ctr">
              <a:buNone/>
              <a:defRPr sz="3600">
                <a:solidFill>
                  <a:schemeClr val="bg1"/>
                </a:solidFill>
              </a:defRPr>
            </a:lvl1pPr>
          </a:lstStyle>
          <a:p>
            <a:pPr lvl="0"/>
            <a:r>
              <a:rPr lang="en-US"/>
              <a:t>05</a:t>
            </a:r>
          </a:p>
        </p:txBody>
      </p:sp>
      <p:sp>
        <p:nvSpPr>
          <p:cNvPr id="22" name="Text Placeholder 17">
            <a:extLst>
              <a:ext uri="{FF2B5EF4-FFF2-40B4-BE49-F238E27FC236}">
                <a16:creationId xmlns:a16="http://schemas.microsoft.com/office/drawing/2014/main" id="{6E51DDF7-09CC-E9F3-5E13-887846636959}"/>
              </a:ext>
            </a:extLst>
          </p:cNvPr>
          <p:cNvSpPr>
            <a:spLocks noGrp="1"/>
          </p:cNvSpPr>
          <p:nvPr>
            <p:ph type="body" sz="quarter" idx="24" hasCustomPrompt="1"/>
          </p:nvPr>
        </p:nvSpPr>
        <p:spPr>
          <a:xfrm>
            <a:off x="4599432" y="2933475"/>
            <a:ext cx="768096" cy="694944"/>
          </a:xfrm>
          <a:solidFill>
            <a:schemeClr val="accent3"/>
          </a:solidFill>
        </p:spPr>
        <p:txBody>
          <a:bodyPr anchor="ctr" anchorCtr="0">
            <a:normAutofit/>
          </a:bodyPr>
          <a:lstStyle>
            <a:lvl1pPr marL="0" indent="0" algn="ctr">
              <a:buNone/>
              <a:defRPr sz="3600">
                <a:solidFill>
                  <a:schemeClr val="bg1"/>
                </a:solidFill>
              </a:defRPr>
            </a:lvl1pPr>
          </a:lstStyle>
          <a:p>
            <a:pPr lvl="0"/>
            <a:r>
              <a:rPr lang="en-US"/>
              <a:t>03</a:t>
            </a:r>
          </a:p>
        </p:txBody>
      </p:sp>
      <p:sp>
        <p:nvSpPr>
          <p:cNvPr id="7" name="Content Placeholder 17">
            <a:extLst>
              <a:ext uri="{FF2B5EF4-FFF2-40B4-BE49-F238E27FC236}">
                <a16:creationId xmlns:a16="http://schemas.microsoft.com/office/drawing/2014/main" id="{C9030E85-B7BF-F051-CBF2-4E9130632033}"/>
              </a:ext>
            </a:extLst>
          </p:cNvPr>
          <p:cNvSpPr>
            <a:spLocks noGrp="1"/>
          </p:cNvSpPr>
          <p:nvPr>
            <p:ph sz="quarter" idx="26"/>
          </p:nvPr>
        </p:nvSpPr>
        <p:spPr>
          <a:xfrm>
            <a:off x="5638800" y="947703"/>
            <a:ext cx="58674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17" name="Content Placeholder 17">
            <a:extLst>
              <a:ext uri="{FF2B5EF4-FFF2-40B4-BE49-F238E27FC236}">
                <a16:creationId xmlns:a16="http://schemas.microsoft.com/office/drawing/2014/main" id="{B9A39866-1BF8-6E69-7577-26A7459C2805}"/>
              </a:ext>
            </a:extLst>
          </p:cNvPr>
          <p:cNvSpPr>
            <a:spLocks noGrp="1"/>
          </p:cNvSpPr>
          <p:nvPr>
            <p:ph sz="quarter" idx="27"/>
          </p:nvPr>
        </p:nvSpPr>
        <p:spPr>
          <a:xfrm>
            <a:off x="5638800" y="1938303"/>
            <a:ext cx="58674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23" name="Content Placeholder 17">
            <a:extLst>
              <a:ext uri="{FF2B5EF4-FFF2-40B4-BE49-F238E27FC236}">
                <a16:creationId xmlns:a16="http://schemas.microsoft.com/office/drawing/2014/main" id="{836B8BFB-AB56-1859-2B52-558D9A723ED0}"/>
              </a:ext>
            </a:extLst>
          </p:cNvPr>
          <p:cNvSpPr>
            <a:spLocks noGrp="1"/>
          </p:cNvSpPr>
          <p:nvPr>
            <p:ph sz="quarter" idx="28" hasCustomPrompt="1"/>
          </p:nvPr>
        </p:nvSpPr>
        <p:spPr>
          <a:xfrm>
            <a:off x="5638800" y="2928903"/>
            <a:ext cx="58674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a:t>
            </a:r>
            <a:r>
              <a:rPr lang="en-US" err="1"/>
              <a:t>stylesFourth</a:t>
            </a:r>
            <a:r>
              <a:rPr lang="en-US"/>
              <a:t> level</a:t>
            </a:r>
          </a:p>
        </p:txBody>
      </p:sp>
      <p:sp>
        <p:nvSpPr>
          <p:cNvPr id="24" name="Content Placeholder 17">
            <a:extLst>
              <a:ext uri="{FF2B5EF4-FFF2-40B4-BE49-F238E27FC236}">
                <a16:creationId xmlns:a16="http://schemas.microsoft.com/office/drawing/2014/main" id="{2AF180FA-369B-BE97-8766-AD281839F45D}"/>
              </a:ext>
            </a:extLst>
          </p:cNvPr>
          <p:cNvSpPr>
            <a:spLocks noGrp="1"/>
          </p:cNvSpPr>
          <p:nvPr>
            <p:ph sz="quarter" idx="29"/>
          </p:nvPr>
        </p:nvSpPr>
        <p:spPr>
          <a:xfrm>
            <a:off x="5638800" y="4910103"/>
            <a:ext cx="58674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25" name="Content Placeholder 17">
            <a:extLst>
              <a:ext uri="{FF2B5EF4-FFF2-40B4-BE49-F238E27FC236}">
                <a16:creationId xmlns:a16="http://schemas.microsoft.com/office/drawing/2014/main" id="{549397A2-0AB0-F824-0155-D6710460520D}"/>
              </a:ext>
            </a:extLst>
          </p:cNvPr>
          <p:cNvSpPr>
            <a:spLocks noGrp="1"/>
          </p:cNvSpPr>
          <p:nvPr>
            <p:ph sz="quarter" idx="30"/>
          </p:nvPr>
        </p:nvSpPr>
        <p:spPr>
          <a:xfrm>
            <a:off x="5638800" y="3919503"/>
            <a:ext cx="58674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6" name="Slide Number Placeholder 5">
            <a:extLst>
              <a:ext uri="{FF2B5EF4-FFF2-40B4-BE49-F238E27FC236}">
                <a16:creationId xmlns:a16="http://schemas.microsoft.com/office/drawing/2014/main" id="{B9D31EAA-21F4-1B0F-CBDE-557E4181B4CB}"/>
              </a:ext>
            </a:extLst>
          </p:cNvPr>
          <p:cNvSpPr>
            <a:spLocks noGrp="1"/>
          </p:cNvSpPr>
          <p:nvPr>
            <p:ph type="sldNum" sz="quarter" idx="31"/>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326496319"/>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preserve="1">
  <p:cSld name="Six point icon layout 1">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a:xfrm>
            <a:off x="815975" y="713232"/>
            <a:ext cx="10620375" cy="553998"/>
          </a:xfrm>
        </p:spPr>
        <p:txBody>
          <a:bodyPr/>
          <a:lstStyle>
            <a:lvl1pPr marL="0" indent="0">
              <a:buFont typeface="Arial" panose="020B0604020202020204" pitchFamily="34" charset="0"/>
              <a:buNone/>
              <a:defRPr/>
            </a:lvl1pPr>
          </a:lstStyle>
          <a:p>
            <a:r>
              <a:rPr lang="en-US"/>
              <a:t>Six point icon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normAutofit/>
          </a:bodyPr>
          <a:lstStyle>
            <a:lvl1pPr marL="0" indent="0">
              <a:spcBef>
                <a:spcPts val="0"/>
              </a:spcBef>
              <a:buNone/>
              <a:defRPr sz="2000">
                <a:solidFill>
                  <a:schemeClr val="tx1"/>
                </a:solidFill>
              </a:defRPr>
            </a:lvl1pPr>
          </a:lstStyle>
          <a:p>
            <a:pPr lvl="0"/>
            <a:r>
              <a:rPr lang="en-US"/>
              <a:t>Click to add subheading</a:t>
            </a:r>
            <a:endParaRPr lang="en-GB"/>
          </a:p>
        </p:txBody>
      </p:sp>
      <p:sp>
        <p:nvSpPr>
          <p:cNvPr id="9" name="Rectangle 8">
            <a:extLst>
              <a:ext uri="{FF2B5EF4-FFF2-40B4-BE49-F238E27FC236}">
                <a16:creationId xmlns:a16="http://schemas.microsoft.com/office/drawing/2014/main" id="{AA476CAA-FCE8-30B5-2EC0-97B880FF579B}"/>
              </a:ext>
            </a:extLst>
          </p:cNvPr>
          <p:cNvSpPr/>
          <p:nvPr/>
        </p:nvSpPr>
        <p:spPr>
          <a:xfrm>
            <a:off x="798406" y="2305563"/>
            <a:ext cx="3420383" cy="161913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10" name="Rectangle 9">
            <a:extLst>
              <a:ext uri="{FF2B5EF4-FFF2-40B4-BE49-F238E27FC236}">
                <a16:creationId xmlns:a16="http://schemas.microsoft.com/office/drawing/2014/main" id="{EB38A922-4548-C260-60E7-299A751FDD43}"/>
              </a:ext>
            </a:extLst>
          </p:cNvPr>
          <p:cNvSpPr/>
          <p:nvPr/>
        </p:nvSpPr>
        <p:spPr>
          <a:xfrm>
            <a:off x="4399876" y="2294385"/>
            <a:ext cx="3420384" cy="1619131"/>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13" name="Rectangle 12">
            <a:extLst>
              <a:ext uri="{FF2B5EF4-FFF2-40B4-BE49-F238E27FC236}">
                <a16:creationId xmlns:a16="http://schemas.microsoft.com/office/drawing/2014/main" id="{C33FDFC5-09A5-5FDB-AF24-747A5A3BF13B}"/>
              </a:ext>
            </a:extLst>
          </p:cNvPr>
          <p:cNvSpPr/>
          <p:nvPr/>
        </p:nvSpPr>
        <p:spPr>
          <a:xfrm>
            <a:off x="7999815" y="2294387"/>
            <a:ext cx="3420383" cy="161913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33" name="Rectangle 32">
            <a:extLst>
              <a:ext uri="{FF2B5EF4-FFF2-40B4-BE49-F238E27FC236}">
                <a16:creationId xmlns:a16="http://schemas.microsoft.com/office/drawing/2014/main" id="{FD9BCE3B-4762-C661-5C9C-B1DC7338A906}"/>
              </a:ext>
            </a:extLst>
          </p:cNvPr>
          <p:cNvSpPr/>
          <p:nvPr/>
        </p:nvSpPr>
        <p:spPr>
          <a:xfrm>
            <a:off x="798406" y="4621186"/>
            <a:ext cx="3420383" cy="161913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34" name="Rectangle 33">
            <a:extLst>
              <a:ext uri="{FF2B5EF4-FFF2-40B4-BE49-F238E27FC236}">
                <a16:creationId xmlns:a16="http://schemas.microsoft.com/office/drawing/2014/main" id="{AB27F634-EA99-ADA0-5E61-EAECABCE616B}"/>
              </a:ext>
            </a:extLst>
          </p:cNvPr>
          <p:cNvSpPr/>
          <p:nvPr/>
        </p:nvSpPr>
        <p:spPr>
          <a:xfrm>
            <a:off x="4399876" y="4610008"/>
            <a:ext cx="3420384" cy="1619131"/>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35" name="Rectangle 34">
            <a:extLst>
              <a:ext uri="{FF2B5EF4-FFF2-40B4-BE49-F238E27FC236}">
                <a16:creationId xmlns:a16="http://schemas.microsoft.com/office/drawing/2014/main" id="{64815B70-89FD-3B70-3021-124D4CD37A57}"/>
              </a:ext>
            </a:extLst>
          </p:cNvPr>
          <p:cNvSpPr/>
          <p:nvPr/>
        </p:nvSpPr>
        <p:spPr>
          <a:xfrm>
            <a:off x="7999815" y="4610010"/>
            <a:ext cx="3420383" cy="161913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grpSp>
        <p:nvGrpSpPr>
          <p:cNvPr id="4" name="Group 3">
            <a:extLst>
              <a:ext uri="{FF2B5EF4-FFF2-40B4-BE49-F238E27FC236}">
                <a16:creationId xmlns:a16="http://schemas.microsoft.com/office/drawing/2014/main" id="{B129E26F-9EAB-58D3-8BE0-92C03DF5A2BE}"/>
              </a:ext>
            </a:extLst>
          </p:cNvPr>
          <p:cNvGrpSpPr/>
          <p:nvPr/>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F44F31B5-8718-3887-8455-0C4D82DCE0E5}"/>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6" name="Freeform 11">
              <a:extLst>
                <a:ext uri="{FF2B5EF4-FFF2-40B4-BE49-F238E27FC236}">
                  <a16:creationId xmlns:a16="http://schemas.microsoft.com/office/drawing/2014/main" id="{06D35238-23F4-33D4-1EDE-A5EC646B385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7" name="Freeform 14">
              <a:extLst>
                <a:ext uri="{FF2B5EF4-FFF2-40B4-BE49-F238E27FC236}">
                  <a16:creationId xmlns:a16="http://schemas.microsoft.com/office/drawing/2014/main" id="{951156DB-A119-30DD-5690-646CD07B179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18">
              <a:extLst>
                <a:ext uri="{FF2B5EF4-FFF2-40B4-BE49-F238E27FC236}">
                  <a16:creationId xmlns:a16="http://schemas.microsoft.com/office/drawing/2014/main" id="{44D44C40-4BEE-DF0F-8069-4F8CF8A6208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19">
              <a:extLst>
                <a:ext uri="{FF2B5EF4-FFF2-40B4-BE49-F238E27FC236}">
                  <a16:creationId xmlns:a16="http://schemas.microsoft.com/office/drawing/2014/main" id="{A470B8EA-00D8-B354-6715-A4E247A5BDA6}"/>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20">
              <a:extLst>
                <a:ext uri="{FF2B5EF4-FFF2-40B4-BE49-F238E27FC236}">
                  <a16:creationId xmlns:a16="http://schemas.microsoft.com/office/drawing/2014/main" id="{07203667-8CB8-016A-6E7B-2EA806BCD27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23">
              <a:extLst>
                <a:ext uri="{FF2B5EF4-FFF2-40B4-BE49-F238E27FC236}">
                  <a16:creationId xmlns:a16="http://schemas.microsoft.com/office/drawing/2014/main" id="{140E4CA0-D346-AA87-2C43-A3ED361B273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15" name="Content Placeholder 17">
            <a:extLst>
              <a:ext uri="{FF2B5EF4-FFF2-40B4-BE49-F238E27FC236}">
                <a16:creationId xmlns:a16="http://schemas.microsoft.com/office/drawing/2014/main" id="{507CF293-82B2-2553-9CB4-53B3510DA440}"/>
              </a:ext>
            </a:extLst>
          </p:cNvPr>
          <p:cNvSpPr>
            <a:spLocks noGrp="1"/>
          </p:cNvSpPr>
          <p:nvPr>
            <p:ph sz="quarter" idx="28"/>
          </p:nvPr>
        </p:nvSpPr>
        <p:spPr>
          <a:xfrm>
            <a:off x="1060797" y="2971800"/>
            <a:ext cx="2895600" cy="914400"/>
          </a:xfrm>
        </p:spPr>
        <p:txBody>
          <a:bodyPr>
            <a:normAutofit/>
          </a:bodyPr>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17" name="Content Placeholder 17">
            <a:extLst>
              <a:ext uri="{FF2B5EF4-FFF2-40B4-BE49-F238E27FC236}">
                <a16:creationId xmlns:a16="http://schemas.microsoft.com/office/drawing/2014/main" id="{49B3E4DB-7B17-5703-2C86-C0517B809D75}"/>
              </a:ext>
            </a:extLst>
          </p:cNvPr>
          <p:cNvSpPr>
            <a:spLocks noGrp="1"/>
          </p:cNvSpPr>
          <p:nvPr>
            <p:ph sz="quarter" idx="29"/>
          </p:nvPr>
        </p:nvSpPr>
        <p:spPr>
          <a:xfrm>
            <a:off x="4662268" y="2971800"/>
            <a:ext cx="2895600" cy="914400"/>
          </a:xfrm>
        </p:spPr>
        <p:txBody>
          <a:bodyPr>
            <a:normAutofit/>
          </a:bodyPr>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19" name="Content Placeholder 17">
            <a:extLst>
              <a:ext uri="{FF2B5EF4-FFF2-40B4-BE49-F238E27FC236}">
                <a16:creationId xmlns:a16="http://schemas.microsoft.com/office/drawing/2014/main" id="{3F2E12E9-000A-1C62-045F-8E0C4592DF38}"/>
              </a:ext>
            </a:extLst>
          </p:cNvPr>
          <p:cNvSpPr>
            <a:spLocks noGrp="1"/>
          </p:cNvSpPr>
          <p:nvPr>
            <p:ph sz="quarter" idx="30"/>
          </p:nvPr>
        </p:nvSpPr>
        <p:spPr>
          <a:xfrm>
            <a:off x="8262206" y="2971800"/>
            <a:ext cx="2895600" cy="914400"/>
          </a:xfrm>
        </p:spPr>
        <p:txBody>
          <a:bodyPr>
            <a:normAutofit/>
          </a:bodyPr>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20" name="Content Placeholder 17">
            <a:extLst>
              <a:ext uri="{FF2B5EF4-FFF2-40B4-BE49-F238E27FC236}">
                <a16:creationId xmlns:a16="http://schemas.microsoft.com/office/drawing/2014/main" id="{3A133F4A-C038-E46D-ACBC-86DA92315A06}"/>
              </a:ext>
            </a:extLst>
          </p:cNvPr>
          <p:cNvSpPr>
            <a:spLocks noGrp="1"/>
          </p:cNvSpPr>
          <p:nvPr>
            <p:ph sz="quarter" idx="31"/>
          </p:nvPr>
        </p:nvSpPr>
        <p:spPr>
          <a:xfrm>
            <a:off x="1060797" y="5334000"/>
            <a:ext cx="2895600" cy="914400"/>
          </a:xfrm>
        </p:spPr>
        <p:txBody>
          <a:bodyPr>
            <a:normAutofit/>
          </a:bodyPr>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21" name="Content Placeholder 17">
            <a:extLst>
              <a:ext uri="{FF2B5EF4-FFF2-40B4-BE49-F238E27FC236}">
                <a16:creationId xmlns:a16="http://schemas.microsoft.com/office/drawing/2014/main" id="{44520777-9668-5C19-10E1-8DD40008DFCB}"/>
              </a:ext>
            </a:extLst>
          </p:cNvPr>
          <p:cNvSpPr>
            <a:spLocks noGrp="1"/>
          </p:cNvSpPr>
          <p:nvPr>
            <p:ph sz="quarter" idx="32"/>
          </p:nvPr>
        </p:nvSpPr>
        <p:spPr>
          <a:xfrm>
            <a:off x="4662268" y="5334000"/>
            <a:ext cx="2895600" cy="914400"/>
          </a:xfrm>
        </p:spPr>
        <p:txBody>
          <a:bodyPr>
            <a:normAutofit/>
          </a:bodyPr>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22" name="Content Placeholder 17">
            <a:extLst>
              <a:ext uri="{FF2B5EF4-FFF2-40B4-BE49-F238E27FC236}">
                <a16:creationId xmlns:a16="http://schemas.microsoft.com/office/drawing/2014/main" id="{A4771364-36EB-2F78-E541-65F9BE13D657}"/>
              </a:ext>
            </a:extLst>
          </p:cNvPr>
          <p:cNvSpPr>
            <a:spLocks noGrp="1"/>
          </p:cNvSpPr>
          <p:nvPr>
            <p:ph sz="quarter" idx="33"/>
          </p:nvPr>
        </p:nvSpPr>
        <p:spPr>
          <a:xfrm>
            <a:off x="8262206" y="5334000"/>
            <a:ext cx="2895600" cy="914400"/>
          </a:xfrm>
        </p:spPr>
        <p:txBody>
          <a:bodyPr>
            <a:normAutofit/>
          </a:bodyPr>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23" name="Text Placeholder 17">
            <a:extLst>
              <a:ext uri="{FF2B5EF4-FFF2-40B4-BE49-F238E27FC236}">
                <a16:creationId xmlns:a16="http://schemas.microsoft.com/office/drawing/2014/main" id="{0C2296F3-97E3-3D08-B312-7B7A681229D9}"/>
              </a:ext>
            </a:extLst>
          </p:cNvPr>
          <p:cNvSpPr>
            <a:spLocks noGrp="1"/>
          </p:cNvSpPr>
          <p:nvPr>
            <p:ph type="body" sz="quarter" idx="20" hasCustomPrompt="1"/>
          </p:nvPr>
        </p:nvSpPr>
        <p:spPr>
          <a:xfrm>
            <a:off x="2024410" y="1828800"/>
            <a:ext cx="968375" cy="876149"/>
          </a:xfrm>
          <a:solidFill>
            <a:schemeClr val="accent1"/>
          </a:solidFill>
        </p:spPr>
        <p:txBody>
          <a:bodyPr anchor="ctr" anchorCtr="0">
            <a:normAutofit/>
          </a:bodyPr>
          <a:lstStyle>
            <a:lvl1pPr marL="0" indent="0" algn="ctr">
              <a:buNone/>
              <a:defRPr sz="3600">
                <a:solidFill>
                  <a:schemeClr val="bg1"/>
                </a:solidFill>
              </a:defRPr>
            </a:lvl1pPr>
          </a:lstStyle>
          <a:p>
            <a:pPr lvl="0"/>
            <a:r>
              <a:rPr lang="en-US"/>
              <a:t>01</a:t>
            </a:r>
          </a:p>
        </p:txBody>
      </p:sp>
      <p:sp>
        <p:nvSpPr>
          <p:cNvPr id="25" name="Text Placeholder 17">
            <a:extLst>
              <a:ext uri="{FF2B5EF4-FFF2-40B4-BE49-F238E27FC236}">
                <a16:creationId xmlns:a16="http://schemas.microsoft.com/office/drawing/2014/main" id="{B892BF8A-A21A-A60B-7F1D-742F14DBD6CB}"/>
              </a:ext>
            </a:extLst>
          </p:cNvPr>
          <p:cNvSpPr>
            <a:spLocks noGrp="1"/>
          </p:cNvSpPr>
          <p:nvPr>
            <p:ph type="body" sz="quarter" idx="21" hasCustomPrompt="1"/>
          </p:nvPr>
        </p:nvSpPr>
        <p:spPr>
          <a:xfrm>
            <a:off x="2024410" y="4152900"/>
            <a:ext cx="968375" cy="876149"/>
          </a:xfrm>
          <a:solidFill>
            <a:schemeClr val="tx2"/>
          </a:solidFill>
        </p:spPr>
        <p:txBody>
          <a:bodyPr anchor="ctr" anchorCtr="0">
            <a:normAutofit/>
          </a:bodyPr>
          <a:lstStyle>
            <a:lvl1pPr marL="0" indent="0" algn="ctr">
              <a:buNone/>
              <a:defRPr sz="3600">
                <a:solidFill>
                  <a:schemeClr val="bg1"/>
                </a:solidFill>
              </a:defRPr>
            </a:lvl1pPr>
          </a:lstStyle>
          <a:p>
            <a:pPr lvl="0"/>
            <a:r>
              <a:rPr lang="en-US"/>
              <a:t>04</a:t>
            </a:r>
          </a:p>
        </p:txBody>
      </p:sp>
      <p:sp>
        <p:nvSpPr>
          <p:cNvPr id="26" name="Text Placeholder 17">
            <a:extLst>
              <a:ext uri="{FF2B5EF4-FFF2-40B4-BE49-F238E27FC236}">
                <a16:creationId xmlns:a16="http://schemas.microsoft.com/office/drawing/2014/main" id="{45CC45AD-038B-28ED-5576-212A90FD942B}"/>
              </a:ext>
            </a:extLst>
          </p:cNvPr>
          <p:cNvSpPr>
            <a:spLocks noGrp="1"/>
          </p:cNvSpPr>
          <p:nvPr>
            <p:ph type="body" sz="quarter" idx="22" hasCustomPrompt="1"/>
          </p:nvPr>
        </p:nvSpPr>
        <p:spPr>
          <a:xfrm>
            <a:off x="5625881" y="1828800"/>
            <a:ext cx="968375" cy="876149"/>
          </a:xfrm>
          <a:solidFill>
            <a:schemeClr val="accent2"/>
          </a:solidFill>
        </p:spPr>
        <p:txBody>
          <a:bodyPr anchor="ctr" anchorCtr="0">
            <a:normAutofit/>
          </a:bodyPr>
          <a:lstStyle>
            <a:lvl1pPr marL="0" indent="0" algn="ctr">
              <a:buNone/>
              <a:defRPr sz="3600">
                <a:solidFill>
                  <a:schemeClr val="bg1"/>
                </a:solidFill>
              </a:defRPr>
            </a:lvl1pPr>
          </a:lstStyle>
          <a:p>
            <a:pPr lvl="0"/>
            <a:r>
              <a:rPr lang="en-US"/>
              <a:t>02</a:t>
            </a:r>
          </a:p>
        </p:txBody>
      </p:sp>
      <p:sp>
        <p:nvSpPr>
          <p:cNvPr id="28" name="Text Placeholder 17">
            <a:extLst>
              <a:ext uri="{FF2B5EF4-FFF2-40B4-BE49-F238E27FC236}">
                <a16:creationId xmlns:a16="http://schemas.microsoft.com/office/drawing/2014/main" id="{7C4F7A3E-DE53-3FD9-F959-0706AC28E53B}"/>
              </a:ext>
            </a:extLst>
          </p:cNvPr>
          <p:cNvSpPr>
            <a:spLocks noGrp="1"/>
          </p:cNvSpPr>
          <p:nvPr>
            <p:ph type="body" sz="quarter" idx="23" hasCustomPrompt="1"/>
          </p:nvPr>
        </p:nvSpPr>
        <p:spPr>
          <a:xfrm>
            <a:off x="5625881" y="4152900"/>
            <a:ext cx="968375" cy="876149"/>
          </a:xfrm>
          <a:solidFill>
            <a:schemeClr val="accent3"/>
          </a:solidFill>
        </p:spPr>
        <p:txBody>
          <a:bodyPr anchor="ctr" anchorCtr="0">
            <a:normAutofit/>
          </a:bodyPr>
          <a:lstStyle>
            <a:lvl1pPr marL="0" indent="0" algn="ctr">
              <a:buNone/>
              <a:defRPr sz="3600">
                <a:solidFill>
                  <a:schemeClr val="bg1"/>
                </a:solidFill>
              </a:defRPr>
            </a:lvl1pPr>
          </a:lstStyle>
          <a:p>
            <a:pPr lvl="0"/>
            <a:r>
              <a:rPr lang="en-US"/>
              <a:t>05</a:t>
            </a:r>
          </a:p>
        </p:txBody>
      </p:sp>
      <p:sp>
        <p:nvSpPr>
          <p:cNvPr id="29" name="Text Placeholder 17">
            <a:extLst>
              <a:ext uri="{FF2B5EF4-FFF2-40B4-BE49-F238E27FC236}">
                <a16:creationId xmlns:a16="http://schemas.microsoft.com/office/drawing/2014/main" id="{73807D8F-A4AF-308B-C9FA-CC87CADB8E3A}"/>
              </a:ext>
            </a:extLst>
          </p:cNvPr>
          <p:cNvSpPr>
            <a:spLocks noGrp="1"/>
          </p:cNvSpPr>
          <p:nvPr>
            <p:ph type="body" sz="quarter" idx="24" hasCustomPrompt="1"/>
          </p:nvPr>
        </p:nvSpPr>
        <p:spPr>
          <a:xfrm>
            <a:off x="9225819" y="1828800"/>
            <a:ext cx="968375" cy="876149"/>
          </a:xfrm>
          <a:solidFill>
            <a:schemeClr val="accent3"/>
          </a:solidFill>
        </p:spPr>
        <p:txBody>
          <a:bodyPr anchor="ctr" anchorCtr="0">
            <a:normAutofit/>
          </a:bodyPr>
          <a:lstStyle>
            <a:lvl1pPr marL="0" indent="0" algn="ctr">
              <a:buNone/>
              <a:defRPr sz="3600">
                <a:solidFill>
                  <a:schemeClr val="bg1"/>
                </a:solidFill>
              </a:defRPr>
            </a:lvl1pPr>
          </a:lstStyle>
          <a:p>
            <a:pPr lvl="0"/>
            <a:r>
              <a:rPr lang="en-US"/>
              <a:t>03</a:t>
            </a:r>
          </a:p>
        </p:txBody>
      </p:sp>
      <p:sp>
        <p:nvSpPr>
          <p:cNvPr id="30" name="Text Placeholder 17">
            <a:extLst>
              <a:ext uri="{FF2B5EF4-FFF2-40B4-BE49-F238E27FC236}">
                <a16:creationId xmlns:a16="http://schemas.microsoft.com/office/drawing/2014/main" id="{D46224F1-C598-EFF0-506D-47E364716934}"/>
              </a:ext>
            </a:extLst>
          </p:cNvPr>
          <p:cNvSpPr>
            <a:spLocks noGrp="1"/>
          </p:cNvSpPr>
          <p:nvPr>
            <p:ph type="body" sz="quarter" idx="34" hasCustomPrompt="1"/>
          </p:nvPr>
        </p:nvSpPr>
        <p:spPr>
          <a:xfrm>
            <a:off x="9225819" y="4152900"/>
            <a:ext cx="968375" cy="876149"/>
          </a:xfrm>
          <a:solidFill>
            <a:schemeClr val="accent1"/>
          </a:solidFill>
        </p:spPr>
        <p:txBody>
          <a:bodyPr anchor="ctr" anchorCtr="0">
            <a:normAutofit/>
          </a:bodyPr>
          <a:lstStyle>
            <a:lvl1pPr marL="0" indent="0" algn="ctr">
              <a:buNone/>
              <a:defRPr sz="3600">
                <a:solidFill>
                  <a:schemeClr val="bg1"/>
                </a:solidFill>
              </a:defRPr>
            </a:lvl1pPr>
          </a:lstStyle>
          <a:p>
            <a:pPr lvl="0"/>
            <a:r>
              <a:rPr lang="en-US"/>
              <a:t>06</a:t>
            </a:r>
          </a:p>
        </p:txBody>
      </p:sp>
      <p:sp>
        <p:nvSpPr>
          <p:cNvPr id="24" name="Slide Number Placeholder 23">
            <a:extLst>
              <a:ext uri="{FF2B5EF4-FFF2-40B4-BE49-F238E27FC236}">
                <a16:creationId xmlns:a16="http://schemas.microsoft.com/office/drawing/2014/main" id="{19DFA7BE-813D-73F3-F043-1217229E0D38}"/>
              </a:ext>
            </a:extLst>
          </p:cNvPr>
          <p:cNvSpPr>
            <a:spLocks noGrp="1"/>
          </p:cNvSpPr>
          <p:nvPr>
            <p:ph type="sldNum" sz="quarter" idx="35"/>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4072244764"/>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preserve="1">
  <p:cSld name="Eight point layou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85D300AE-DA2A-EE50-7FD5-B27F4FD014DC}"/>
              </a:ext>
            </a:extLst>
          </p:cNvPr>
          <p:cNvSpPr/>
          <p:nvPr/>
        </p:nvSpPr>
        <p:spPr>
          <a:xfrm>
            <a:off x="806289" y="1981200"/>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10" name="Rectangle 9">
            <a:extLst>
              <a:ext uri="{FF2B5EF4-FFF2-40B4-BE49-F238E27FC236}">
                <a16:creationId xmlns:a16="http://schemas.microsoft.com/office/drawing/2014/main" id="{080876E4-0CF0-8FCE-FFAB-4AAEF13D7EDF}"/>
              </a:ext>
            </a:extLst>
          </p:cNvPr>
          <p:cNvSpPr/>
          <p:nvPr/>
        </p:nvSpPr>
        <p:spPr>
          <a:xfrm>
            <a:off x="806289" y="2990939"/>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18" name="Rectangle 17">
            <a:extLst>
              <a:ext uri="{FF2B5EF4-FFF2-40B4-BE49-F238E27FC236}">
                <a16:creationId xmlns:a16="http://schemas.microsoft.com/office/drawing/2014/main" id="{F5FFE906-4F19-DDCB-02D2-8D5F4368166D}"/>
              </a:ext>
            </a:extLst>
          </p:cNvPr>
          <p:cNvSpPr/>
          <p:nvPr/>
        </p:nvSpPr>
        <p:spPr>
          <a:xfrm>
            <a:off x="806288" y="3991373"/>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23" name="Rectangle 22">
            <a:extLst>
              <a:ext uri="{FF2B5EF4-FFF2-40B4-BE49-F238E27FC236}">
                <a16:creationId xmlns:a16="http://schemas.microsoft.com/office/drawing/2014/main" id="{360B642B-C832-01F1-B2C5-C0FA060F9BBA}"/>
              </a:ext>
            </a:extLst>
          </p:cNvPr>
          <p:cNvSpPr/>
          <p:nvPr/>
        </p:nvSpPr>
        <p:spPr>
          <a:xfrm>
            <a:off x="6223503" y="2990939"/>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24" name="Rectangle 23">
            <a:extLst>
              <a:ext uri="{FF2B5EF4-FFF2-40B4-BE49-F238E27FC236}">
                <a16:creationId xmlns:a16="http://schemas.microsoft.com/office/drawing/2014/main" id="{19299A4C-6C96-E6AB-8ACF-10C7C76985FA}"/>
              </a:ext>
            </a:extLst>
          </p:cNvPr>
          <p:cNvSpPr/>
          <p:nvPr/>
        </p:nvSpPr>
        <p:spPr>
          <a:xfrm>
            <a:off x="6223503" y="3991373"/>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27" name="Rectangle 26">
            <a:extLst>
              <a:ext uri="{FF2B5EF4-FFF2-40B4-BE49-F238E27FC236}">
                <a16:creationId xmlns:a16="http://schemas.microsoft.com/office/drawing/2014/main" id="{8D126E5A-C3FD-1E81-E69E-1DC585D3A13B}"/>
              </a:ext>
            </a:extLst>
          </p:cNvPr>
          <p:cNvSpPr/>
          <p:nvPr/>
        </p:nvSpPr>
        <p:spPr>
          <a:xfrm>
            <a:off x="6223502" y="5005274"/>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a:xfrm>
            <a:off x="815975" y="713232"/>
            <a:ext cx="10620375" cy="553998"/>
          </a:xfrm>
        </p:spPr>
        <p:txBody>
          <a:bodyPr/>
          <a:lstStyle>
            <a:lvl1pPr marL="0" indent="0">
              <a:buFont typeface="Arial" panose="020B0604020202020204" pitchFamily="34" charset="0"/>
              <a:buNone/>
              <a:defRPr/>
            </a:lvl1pPr>
          </a:lstStyle>
          <a:p>
            <a:r>
              <a:rPr lang="en-US"/>
              <a:t>Eight point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normAutofit/>
          </a:bodyPr>
          <a:lstStyle>
            <a:lvl1pPr marL="0" indent="0">
              <a:spcBef>
                <a:spcPts val="0"/>
              </a:spcBef>
              <a:buNone/>
              <a:defRPr sz="2000">
                <a:solidFill>
                  <a:schemeClr val="tx1"/>
                </a:solidFill>
              </a:defRPr>
            </a:lvl1pPr>
          </a:lstStyle>
          <a:p>
            <a:pPr lvl="0"/>
            <a:r>
              <a:rPr lang="en-US"/>
              <a:t>Click to add subheading</a:t>
            </a:r>
            <a:endParaRPr lang="en-GB"/>
          </a:p>
        </p:txBody>
      </p:sp>
      <p:sp>
        <p:nvSpPr>
          <p:cNvPr id="4" name="Rectangle 3">
            <a:extLst>
              <a:ext uri="{FF2B5EF4-FFF2-40B4-BE49-F238E27FC236}">
                <a16:creationId xmlns:a16="http://schemas.microsoft.com/office/drawing/2014/main" id="{BD41C8D4-3DEF-AC4C-C9DF-6BC0ECE0A76F}"/>
              </a:ext>
            </a:extLst>
          </p:cNvPr>
          <p:cNvSpPr/>
          <p:nvPr/>
        </p:nvSpPr>
        <p:spPr>
          <a:xfrm>
            <a:off x="6223503" y="1981200"/>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7" name="Rectangle 6">
            <a:extLst>
              <a:ext uri="{FF2B5EF4-FFF2-40B4-BE49-F238E27FC236}">
                <a16:creationId xmlns:a16="http://schemas.microsoft.com/office/drawing/2014/main" id="{ECB16B80-C336-C91C-9709-8FEA29DA0E7D}"/>
              </a:ext>
            </a:extLst>
          </p:cNvPr>
          <p:cNvSpPr/>
          <p:nvPr/>
        </p:nvSpPr>
        <p:spPr>
          <a:xfrm>
            <a:off x="768014" y="5005274"/>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grpSp>
        <p:nvGrpSpPr>
          <p:cNvPr id="12" name="Group 11">
            <a:extLst>
              <a:ext uri="{FF2B5EF4-FFF2-40B4-BE49-F238E27FC236}">
                <a16:creationId xmlns:a16="http://schemas.microsoft.com/office/drawing/2014/main" id="{681E2C51-5620-BA24-0CAD-2462496E7CD0}"/>
              </a:ext>
            </a:extLst>
          </p:cNvPr>
          <p:cNvGrpSpPr/>
          <p:nvPr/>
        </p:nvGrpSpPr>
        <p:grpSpPr>
          <a:xfrm>
            <a:off x="10863102" y="309052"/>
            <a:ext cx="911847" cy="382707"/>
            <a:chOff x="7459170" y="481236"/>
            <a:chExt cx="2697427" cy="1132124"/>
          </a:xfrm>
        </p:grpSpPr>
        <p:sp>
          <p:nvSpPr>
            <p:cNvPr id="14" name="Freeform 9">
              <a:extLst>
                <a:ext uri="{FF2B5EF4-FFF2-40B4-BE49-F238E27FC236}">
                  <a16:creationId xmlns:a16="http://schemas.microsoft.com/office/drawing/2014/main" id="{591F2D88-4C41-B0BD-5B75-A7043DCAFCCF}"/>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21" name="Freeform 11">
              <a:extLst>
                <a:ext uri="{FF2B5EF4-FFF2-40B4-BE49-F238E27FC236}">
                  <a16:creationId xmlns:a16="http://schemas.microsoft.com/office/drawing/2014/main" id="{1A2917E0-6775-4106-C86D-091BEAC1FC24}"/>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0" name="Freeform 14">
              <a:extLst>
                <a:ext uri="{FF2B5EF4-FFF2-40B4-BE49-F238E27FC236}">
                  <a16:creationId xmlns:a16="http://schemas.microsoft.com/office/drawing/2014/main" id="{C8D8F8DC-5E8F-294B-1040-A354F430C60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1" name="Freeform 18">
              <a:extLst>
                <a:ext uri="{FF2B5EF4-FFF2-40B4-BE49-F238E27FC236}">
                  <a16:creationId xmlns:a16="http://schemas.microsoft.com/office/drawing/2014/main" id="{B5559096-6B01-2C65-401D-B140D76B8C0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4" name="Freeform 19">
              <a:extLst>
                <a:ext uri="{FF2B5EF4-FFF2-40B4-BE49-F238E27FC236}">
                  <a16:creationId xmlns:a16="http://schemas.microsoft.com/office/drawing/2014/main" id="{F3E1436A-DC7D-BC5E-E292-E9942773844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5" name="Freeform 20">
              <a:extLst>
                <a:ext uri="{FF2B5EF4-FFF2-40B4-BE49-F238E27FC236}">
                  <a16:creationId xmlns:a16="http://schemas.microsoft.com/office/drawing/2014/main" id="{9109F6D6-9F0B-940E-3EFF-0F88783AC846}"/>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6" name="Freeform 23">
              <a:extLst>
                <a:ext uri="{FF2B5EF4-FFF2-40B4-BE49-F238E27FC236}">
                  <a16:creationId xmlns:a16="http://schemas.microsoft.com/office/drawing/2014/main" id="{2904DBF7-38A8-C0E0-9605-7D96621F23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37" name="Content Placeholder 17">
            <a:extLst>
              <a:ext uri="{FF2B5EF4-FFF2-40B4-BE49-F238E27FC236}">
                <a16:creationId xmlns:a16="http://schemas.microsoft.com/office/drawing/2014/main" id="{0ABC318F-1300-9700-0954-8EA9EF1D2E1B}"/>
              </a:ext>
            </a:extLst>
          </p:cNvPr>
          <p:cNvSpPr>
            <a:spLocks noGrp="1"/>
          </p:cNvSpPr>
          <p:nvPr>
            <p:ph sz="quarter" idx="26"/>
          </p:nvPr>
        </p:nvSpPr>
        <p:spPr>
          <a:xfrm>
            <a:off x="1600200" y="2074982"/>
            <a:ext cx="41910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38" name="Content Placeholder 17">
            <a:extLst>
              <a:ext uri="{FF2B5EF4-FFF2-40B4-BE49-F238E27FC236}">
                <a16:creationId xmlns:a16="http://schemas.microsoft.com/office/drawing/2014/main" id="{048D2424-6F33-3A1D-0E03-A2052CAA7714}"/>
              </a:ext>
            </a:extLst>
          </p:cNvPr>
          <p:cNvSpPr>
            <a:spLocks noGrp="1"/>
          </p:cNvSpPr>
          <p:nvPr>
            <p:ph sz="quarter" idx="27"/>
          </p:nvPr>
        </p:nvSpPr>
        <p:spPr>
          <a:xfrm>
            <a:off x="1600200" y="3084721"/>
            <a:ext cx="41910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39" name="Content Placeholder 17">
            <a:extLst>
              <a:ext uri="{FF2B5EF4-FFF2-40B4-BE49-F238E27FC236}">
                <a16:creationId xmlns:a16="http://schemas.microsoft.com/office/drawing/2014/main" id="{7BDE6555-D111-E0C4-F6E1-53ADB973BD89}"/>
              </a:ext>
            </a:extLst>
          </p:cNvPr>
          <p:cNvSpPr>
            <a:spLocks noGrp="1"/>
          </p:cNvSpPr>
          <p:nvPr>
            <p:ph sz="quarter" idx="28"/>
          </p:nvPr>
        </p:nvSpPr>
        <p:spPr>
          <a:xfrm>
            <a:off x="1600200" y="4085155"/>
            <a:ext cx="41910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40" name="Content Placeholder 17">
            <a:extLst>
              <a:ext uri="{FF2B5EF4-FFF2-40B4-BE49-F238E27FC236}">
                <a16:creationId xmlns:a16="http://schemas.microsoft.com/office/drawing/2014/main" id="{C98DBD47-4156-6878-26EF-DC2A47F4910C}"/>
              </a:ext>
            </a:extLst>
          </p:cNvPr>
          <p:cNvSpPr>
            <a:spLocks noGrp="1"/>
          </p:cNvSpPr>
          <p:nvPr>
            <p:ph sz="quarter" idx="29"/>
          </p:nvPr>
        </p:nvSpPr>
        <p:spPr>
          <a:xfrm>
            <a:off x="1600200" y="5099056"/>
            <a:ext cx="41910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41" name="Content Placeholder 17">
            <a:extLst>
              <a:ext uri="{FF2B5EF4-FFF2-40B4-BE49-F238E27FC236}">
                <a16:creationId xmlns:a16="http://schemas.microsoft.com/office/drawing/2014/main" id="{EFD331E6-A71B-D3EF-C98A-D1F7100F82DA}"/>
              </a:ext>
            </a:extLst>
          </p:cNvPr>
          <p:cNvSpPr>
            <a:spLocks noGrp="1"/>
          </p:cNvSpPr>
          <p:nvPr>
            <p:ph sz="quarter" idx="30"/>
          </p:nvPr>
        </p:nvSpPr>
        <p:spPr>
          <a:xfrm>
            <a:off x="7162800" y="2074982"/>
            <a:ext cx="41910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42" name="Content Placeholder 17">
            <a:extLst>
              <a:ext uri="{FF2B5EF4-FFF2-40B4-BE49-F238E27FC236}">
                <a16:creationId xmlns:a16="http://schemas.microsoft.com/office/drawing/2014/main" id="{1C073818-6C6A-D24A-F3C1-73FC80CF8620}"/>
              </a:ext>
            </a:extLst>
          </p:cNvPr>
          <p:cNvSpPr>
            <a:spLocks noGrp="1"/>
          </p:cNvSpPr>
          <p:nvPr>
            <p:ph sz="quarter" idx="31"/>
          </p:nvPr>
        </p:nvSpPr>
        <p:spPr>
          <a:xfrm>
            <a:off x="7162800" y="3084721"/>
            <a:ext cx="41910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43" name="Content Placeholder 17">
            <a:extLst>
              <a:ext uri="{FF2B5EF4-FFF2-40B4-BE49-F238E27FC236}">
                <a16:creationId xmlns:a16="http://schemas.microsoft.com/office/drawing/2014/main" id="{4B5FF665-216A-73E8-7920-63BCEC7A21AE}"/>
              </a:ext>
            </a:extLst>
          </p:cNvPr>
          <p:cNvSpPr>
            <a:spLocks noGrp="1"/>
          </p:cNvSpPr>
          <p:nvPr>
            <p:ph sz="quarter" idx="32"/>
          </p:nvPr>
        </p:nvSpPr>
        <p:spPr>
          <a:xfrm>
            <a:off x="7162800" y="4085155"/>
            <a:ext cx="41910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44" name="Content Placeholder 17">
            <a:extLst>
              <a:ext uri="{FF2B5EF4-FFF2-40B4-BE49-F238E27FC236}">
                <a16:creationId xmlns:a16="http://schemas.microsoft.com/office/drawing/2014/main" id="{FEFB9B61-74DA-6DED-1F22-72BBA36D9305}"/>
              </a:ext>
            </a:extLst>
          </p:cNvPr>
          <p:cNvSpPr>
            <a:spLocks noGrp="1"/>
          </p:cNvSpPr>
          <p:nvPr>
            <p:ph sz="quarter" idx="33"/>
          </p:nvPr>
        </p:nvSpPr>
        <p:spPr>
          <a:xfrm>
            <a:off x="7162800" y="5099056"/>
            <a:ext cx="41910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6" name="Text Placeholder 29">
            <a:extLst>
              <a:ext uri="{FF2B5EF4-FFF2-40B4-BE49-F238E27FC236}">
                <a16:creationId xmlns:a16="http://schemas.microsoft.com/office/drawing/2014/main" id="{C29102B5-DBD3-3087-6871-2EBF11C1D972}"/>
              </a:ext>
            </a:extLst>
          </p:cNvPr>
          <p:cNvSpPr>
            <a:spLocks noGrp="1"/>
          </p:cNvSpPr>
          <p:nvPr>
            <p:ph type="body" sz="quarter" idx="20" hasCustomPrompt="1"/>
          </p:nvPr>
        </p:nvSpPr>
        <p:spPr>
          <a:xfrm>
            <a:off x="685800" y="2114969"/>
            <a:ext cx="762000" cy="62411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01</a:t>
            </a:r>
          </a:p>
        </p:txBody>
      </p:sp>
      <p:sp>
        <p:nvSpPr>
          <p:cNvPr id="11" name="Text Placeholder 29">
            <a:extLst>
              <a:ext uri="{FF2B5EF4-FFF2-40B4-BE49-F238E27FC236}">
                <a16:creationId xmlns:a16="http://schemas.microsoft.com/office/drawing/2014/main" id="{293A630C-818A-4448-D569-B51CB04221BB}"/>
              </a:ext>
            </a:extLst>
          </p:cNvPr>
          <p:cNvSpPr>
            <a:spLocks noGrp="1"/>
          </p:cNvSpPr>
          <p:nvPr>
            <p:ph type="body" sz="quarter" idx="21" hasCustomPrompt="1"/>
          </p:nvPr>
        </p:nvSpPr>
        <p:spPr>
          <a:xfrm>
            <a:off x="685800" y="5139043"/>
            <a:ext cx="762000" cy="62411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04</a:t>
            </a:r>
          </a:p>
        </p:txBody>
      </p:sp>
      <p:sp>
        <p:nvSpPr>
          <p:cNvPr id="15" name="Text Placeholder 29">
            <a:extLst>
              <a:ext uri="{FF2B5EF4-FFF2-40B4-BE49-F238E27FC236}">
                <a16:creationId xmlns:a16="http://schemas.microsoft.com/office/drawing/2014/main" id="{59406EA4-18A0-B235-5DA5-A5FA3D0CF6E8}"/>
              </a:ext>
            </a:extLst>
          </p:cNvPr>
          <p:cNvSpPr>
            <a:spLocks noGrp="1"/>
          </p:cNvSpPr>
          <p:nvPr>
            <p:ph type="body" sz="quarter" idx="22" hasCustomPrompt="1"/>
          </p:nvPr>
        </p:nvSpPr>
        <p:spPr>
          <a:xfrm>
            <a:off x="685800" y="3124708"/>
            <a:ext cx="762000" cy="624114"/>
          </a:xfrm>
          <a:solidFill>
            <a:schemeClr val="accent2"/>
          </a:solidFill>
        </p:spPr>
        <p:txBody>
          <a:bodyPr anchor="ctr" anchorCtr="0">
            <a:normAutofit/>
          </a:bodyPr>
          <a:lstStyle>
            <a:lvl1pPr marL="0" indent="0" algn="ctr">
              <a:buNone/>
              <a:defRPr sz="3600">
                <a:solidFill>
                  <a:schemeClr val="bg1"/>
                </a:solidFill>
              </a:defRPr>
            </a:lvl1pPr>
          </a:lstStyle>
          <a:p>
            <a:pPr lvl="0"/>
            <a:r>
              <a:rPr lang="en-US"/>
              <a:t>02</a:t>
            </a:r>
          </a:p>
        </p:txBody>
      </p:sp>
      <p:sp>
        <p:nvSpPr>
          <p:cNvPr id="20" name="Text Placeholder 29">
            <a:extLst>
              <a:ext uri="{FF2B5EF4-FFF2-40B4-BE49-F238E27FC236}">
                <a16:creationId xmlns:a16="http://schemas.microsoft.com/office/drawing/2014/main" id="{0684EDDC-851D-C769-37DD-CA5A5DDFE3F6}"/>
              </a:ext>
            </a:extLst>
          </p:cNvPr>
          <p:cNvSpPr>
            <a:spLocks noGrp="1"/>
          </p:cNvSpPr>
          <p:nvPr>
            <p:ph type="body" sz="quarter" idx="23" hasCustomPrompt="1"/>
          </p:nvPr>
        </p:nvSpPr>
        <p:spPr>
          <a:xfrm>
            <a:off x="6096000" y="2114969"/>
            <a:ext cx="762000" cy="62411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05</a:t>
            </a:r>
          </a:p>
        </p:txBody>
      </p:sp>
      <p:sp>
        <p:nvSpPr>
          <p:cNvPr id="22" name="Text Placeholder 29">
            <a:extLst>
              <a:ext uri="{FF2B5EF4-FFF2-40B4-BE49-F238E27FC236}">
                <a16:creationId xmlns:a16="http://schemas.microsoft.com/office/drawing/2014/main" id="{A2026319-6E90-B700-39BF-1B80C564A3B5}"/>
              </a:ext>
            </a:extLst>
          </p:cNvPr>
          <p:cNvSpPr>
            <a:spLocks noGrp="1"/>
          </p:cNvSpPr>
          <p:nvPr>
            <p:ph type="body" sz="quarter" idx="24" hasCustomPrompt="1"/>
          </p:nvPr>
        </p:nvSpPr>
        <p:spPr>
          <a:xfrm>
            <a:off x="685800" y="4125142"/>
            <a:ext cx="762000" cy="624114"/>
          </a:xfrm>
          <a:solidFill>
            <a:schemeClr val="accent3"/>
          </a:solidFill>
        </p:spPr>
        <p:txBody>
          <a:bodyPr anchor="ctr" anchorCtr="0">
            <a:normAutofit/>
          </a:bodyPr>
          <a:lstStyle>
            <a:lvl1pPr marL="0" indent="0" algn="ctr">
              <a:buNone/>
              <a:defRPr sz="3600">
                <a:solidFill>
                  <a:schemeClr val="bg1"/>
                </a:solidFill>
              </a:defRPr>
            </a:lvl1pPr>
          </a:lstStyle>
          <a:p>
            <a:pPr lvl="0"/>
            <a:r>
              <a:rPr lang="en-US"/>
              <a:t>03</a:t>
            </a:r>
          </a:p>
        </p:txBody>
      </p:sp>
      <p:sp>
        <p:nvSpPr>
          <p:cNvPr id="29" name="Text Placeholder 29">
            <a:extLst>
              <a:ext uri="{FF2B5EF4-FFF2-40B4-BE49-F238E27FC236}">
                <a16:creationId xmlns:a16="http://schemas.microsoft.com/office/drawing/2014/main" id="{A425B4F1-9ABC-2362-3320-A71B25763EC1}"/>
              </a:ext>
            </a:extLst>
          </p:cNvPr>
          <p:cNvSpPr>
            <a:spLocks noGrp="1"/>
          </p:cNvSpPr>
          <p:nvPr>
            <p:ph type="body" sz="quarter" idx="25" hasCustomPrompt="1"/>
          </p:nvPr>
        </p:nvSpPr>
        <p:spPr>
          <a:xfrm>
            <a:off x="6096000" y="3124708"/>
            <a:ext cx="762000" cy="624114"/>
          </a:xfrm>
          <a:solidFill>
            <a:schemeClr val="accent3"/>
          </a:solidFill>
        </p:spPr>
        <p:txBody>
          <a:bodyPr anchor="ctr" anchorCtr="0">
            <a:normAutofit/>
          </a:bodyPr>
          <a:lstStyle>
            <a:lvl1pPr marL="0" indent="0" algn="ctr">
              <a:buNone/>
              <a:defRPr sz="3600">
                <a:solidFill>
                  <a:schemeClr val="bg1"/>
                </a:solidFill>
              </a:defRPr>
            </a:lvl1pPr>
          </a:lstStyle>
          <a:p>
            <a:pPr lvl="0"/>
            <a:r>
              <a:rPr lang="en-US"/>
              <a:t>06</a:t>
            </a:r>
          </a:p>
        </p:txBody>
      </p:sp>
      <p:sp>
        <p:nvSpPr>
          <p:cNvPr id="32" name="Text Placeholder 29">
            <a:extLst>
              <a:ext uri="{FF2B5EF4-FFF2-40B4-BE49-F238E27FC236}">
                <a16:creationId xmlns:a16="http://schemas.microsoft.com/office/drawing/2014/main" id="{5A5CDF2D-9B36-1492-9A22-6705F3D46E10}"/>
              </a:ext>
            </a:extLst>
          </p:cNvPr>
          <p:cNvSpPr>
            <a:spLocks noGrp="1"/>
          </p:cNvSpPr>
          <p:nvPr>
            <p:ph type="body" sz="quarter" idx="34" hasCustomPrompt="1"/>
          </p:nvPr>
        </p:nvSpPr>
        <p:spPr>
          <a:xfrm>
            <a:off x="6096000" y="4125142"/>
            <a:ext cx="762000" cy="624114"/>
          </a:xfrm>
          <a:solidFill>
            <a:schemeClr val="tx2"/>
          </a:solidFill>
        </p:spPr>
        <p:txBody>
          <a:bodyPr anchor="ctr" anchorCtr="0">
            <a:normAutofit/>
          </a:bodyPr>
          <a:lstStyle>
            <a:lvl1pPr marL="0" indent="0" algn="ctr">
              <a:buNone/>
              <a:defRPr sz="3600">
                <a:solidFill>
                  <a:schemeClr val="bg1"/>
                </a:solidFill>
              </a:defRPr>
            </a:lvl1pPr>
          </a:lstStyle>
          <a:p>
            <a:pPr lvl="0"/>
            <a:r>
              <a:rPr lang="en-US"/>
              <a:t>07</a:t>
            </a:r>
          </a:p>
        </p:txBody>
      </p:sp>
      <p:sp>
        <p:nvSpPr>
          <p:cNvPr id="45" name="Text Placeholder 29">
            <a:extLst>
              <a:ext uri="{FF2B5EF4-FFF2-40B4-BE49-F238E27FC236}">
                <a16:creationId xmlns:a16="http://schemas.microsoft.com/office/drawing/2014/main" id="{53ABA493-3207-93BC-2E4C-610216CB36DB}"/>
              </a:ext>
            </a:extLst>
          </p:cNvPr>
          <p:cNvSpPr>
            <a:spLocks noGrp="1"/>
          </p:cNvSpPr>
          <p:nvPr>
            <p:ph type="body" sz="quarter" idx="36" hasCustomPrompt="1"/>
          </p:nvPr>
        </p:nvSpPr>
        <p:spPr>
          <a:xfrm>
            <a:off x="6096000" y="5139043"/>
            <a:ext cx="762000" cy="62411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08</a:t>
            </a:r>
          </a:p>
        </p:txBody>
      </p:sp>
      <p:sp>
        <p:nvSpPr>
          <p:cNvPr id="8" name="Slide Number Placeholder 7">
            <a:extLst>
              <a:ext uri="{FF2B5EF4-FFF2-40B4-BE49-F238E27FC236}">
                <a16:creationId xmlns:a16="http://schemas.microsoft.com/office/drawing/2014/main" id="{43FA459C-532D-FF9F-6DF2-9FD7C4081BD8}"/>
              </a:ext>
            </a:extLst>
          </p:cNvPr>
          <p:cNvSpPr>
            <a:spLocks noGrp="1"/>
          </p:cNvSpPr>
          <p:nvPr>
            <p:ph type="sldNum" sz="quarter" idx="37"/>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4019258485"/>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preserve="1">
  <p:cSld name="Two point icon layout 1">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73F3030-551B-C3F6-D49A-9B3C5EE01A5A}"/>
              </a:ext>
            </a:extLst>
          </p:cNvPr>
          <p:cNvGrpSpPr/>
          <p:nvPr/>
        </p:nvGrpSpPr>
        <p:grpSpPr>
          <a:xfrm>
            <a:off x="814557" y="1980459"/>
            <a:ext cx="5219699" cy="3700862"/>
            <a:chOff x="814557" y="1980459"/>
            <a:chExt cx="5219699" cy="3700862"/>
          </a:xfrm>
        </p:grpSpPr>
        <p:sp>
          <p:nvSpPr>
            <p:cNvPr id="10" name="Rectangle 9">
              <a:extLst>
                <a:ext uri="{FF2B5EF4-FFF2-40B4-BE49-F238E27FC236}">
                  <a16:creationId xmlns:a16="http://schemas.microsoft.com/office/drawing/2014/main" id="{6C9660D8-2BD6-CF2A-198B-3E31A6E68AD4}"/>
                </a:ext>
              </a:extLst>
            </p:cNvPr>
            <p:cNvSpPr/>
            <p:nvPr/>
          </p:nvSpPr>
          <p:spPr>
            <a:xfrm>
              <a:off x="814557" y="2324588"/>
              <a:ext cx="5219699"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600">
                <a:solidFill>
                  <a:schemeClr val="bg1"/>
                </a:solidFill>
              </a:endParaRPr>
            </a:p>
          </p:txBody>
        </p:sp>
        <p:sp>
          <p:nvSpPr>
            <p:cNvPr id="13" name="Rectangle 12">
              <a:extLst>
                <a:ext uri="{FF2B5EF4-FFF2-40B4-BE49-F238E27FC236}">
                  <a16:creationId xmlns:a16="http://schemas.microsoft.com/office/drawing/2014/main" id="{DE94919E-155A-C361-56E7-4BE317A680EF}"/>
                </a:ext>
              </a:extLst>
            </p:cNvPr>
            <p:cNvSpPr/>
            <p:nvPr/>
          </p:nvSpPr>
          <p:spPr>
            <a:xfrm>
              <a:off x="2896956" y="1980459"/>
              <a:ext cx="1054900" cy="105490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grpSp>
        <p:nvGrpSpPr>
          <p:cNvPr id="17" name="Group 16">
            <a:extLst>
              <a:ext uri="{FF2B5EF4-FFF2-40B4-BE49-F238E27FC236}">
                <a16:creationId xmlns:a16="http://schemas.microsoft.com/office/drawing/2014/main" id="{957E97B0-A74B-82F4-6005-84FBD51EE67E}"/>
              </a:ext>
            </a:extLst>
          </p:cNvPr>
          <p:cNvGrpSpPr/>
          <p:nvPr/>
        </p:nvGrpSpPr>
        <p:grpSpPr>
          <a:xfrm>
            <a:off x="6216650" y="1978942"/>
            <a:ext cx="5219700" cy="3702378"/>
            <a:chOff x="6216650" y="1978942"/>
            <a:chExt cx="5219700" cy="3702378"/>
          </a:xfrm>
        </p:grpSpPr>
        <p:sp>
          <p:nvSpPr>
            <p:cNvPr id="18" name="Rectangle 17">
              <a:extLst>
                <a:ext uri="{FF2B5EF4-FFF2-40B4-BE49-F238E27FC236}">
                  <a16:creationId xmlns:a16="http://schemas.microsoft.com/office/drawing/2014/main" id="{67DCB724-3617-4EC4-86D9-9D7E448D3D56}"/>
                </a:ext>
              </a:extLst>
            </p:cNvPr>
            <p:cNvSpPr/>
            <p:nvPr/>
          </p:nvSpPr>
          <p:spPr>
            <a:xfrm>
              <a:off x="6216650" y="2324587"/>
              <a:ext cx="5219700"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600">
                <a:solidFill>
                  <a:schemeClr val="bg1"/>
                </a:solidFill>
              </a:endParaRPr>
            </a:p>
          </p:txBody>
        </p:sp>
        <p:sp>
          <p:nvSpPr>
            <p:cNvPr id="19" name="Rectangle 18">
              <a:extLst>
                <a:ext uri="{FF2B5EF4-FFF2-40B4-BE49-F238E27FC236}">
                  <a16:creationId xmlns:a16="http://schemas.microsoft.com/office/drawing/2014/main" id="{E1CAE252-2BE0-43F2-9BC5-2D98BF8B3ADD}"/>
                </a:ext>
              </a:extLst>
            </p:cNvPr>
            <p:cNvSpPr/>
            <p:nvPr/>
          </p:nvSpPr>
          <p:spPr>
            <a:xfrm>
              <a:off x="8345226" y="1978942"/>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Two point icon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normAutofit/>
          </a:bodyPr>
          <a:lstStyle>
            <a:lvl1pPr marL="0" indent="0">
              <a:spcBef>
                <a:spcPts val="0"/>
              </a:spcBef>
              <a:buNone/>
              <a:defRPr sz="2000">
                <a:solidFill>
                  <a:schemeClr val="tx1"/>
                </a:solidFill>
              </a:defRPr>
            </a:lvl1pPr>
          </a:lstStyle>
          <a:p>
            <a:pPr lvl="0"/>
            <a:r>
              <a:rPr lang="en-US"/>
              <a:t>Click to add subheading</a:t>
            </a:r>
            <a:endParaRPr lang="en-GB"/>
          </a:p>
        </p:txBody>
      </p:sp>
      <p:sp>
        <p:nvSpPr>
          <p:cNvPr id="5" name="Picture Placeholder 4">
            <a:extLst>
              <a:ext uri="{FF2B5EF4-FFF2-40B4-BE49-F238E27FC236}">
                <a16:creationId xmlns:a16="http://schemas.microsoft.com/office/drawing/2014/main" id="{52A814C6-66D8-19FD-2FC6-E12146E14098}"/>
              </a:ext>
            </a:extLst>
          </p:cNvPr>
          <p:cNvSpPr>
            <a:spLocks noGrp="1"/>
          </p:cNvSpPr>
          <p:nvPr>
            <p:ph type="pic" sz="quarter" idx="16"/>
          </p:nvPr>
        </p:nvSpPr>
        <p:spPr>
          <a:xfrm>
            <a:off x="3048000" y="2133600"/>
            <a:ext cx="762000" cy="762000"/>
          </a:xfrm>
        </p:spPr>
        <p:txBody>
          <a:bodyPr>
            <a:noAutofit/>
          </a:bodyPr>
          <a:lstStyle>
            <a:lvl1pPr marL="0" indent="0">
              <a:buNone/>
              <a:defRPr sz="1200" b="1">
                <a:solidFill>
                  <a:schemeClr val="bg1"/>
                </a:solidFill>
              </a:defRPr>
            </a:lvl1pPr>
          </a:lstStyle>
          <a:p>
            <a:r>
              <a:rPr lang="en-US"/>
              <a:t>Click icon to add picture</a:t>
            </a:r>
          </a:p>
        </p:txBody>
      </p:sp>
      <p:sp>
        <p:nvSpPr>
          <p:cNvPr id="6" name="Picture Placeholder 4">
            <a:extLst>
              <a:ext uri="{FF2B5EF4-FFF2-40B4-BE49-F238E27FC236}">
                <a16:creationId xmlns:a16="http://schemas.microsoft.com/office/drawing/2014/main" id="{DE9302CD-D48F-0F92-4AF1-DFCA38278D98}"/>
              </a:ext>
            </a:extLst>
          </p:cNvPr>
          <p:cNvSpPr>
            <a:spLocks noGrp="1"/>
          </p:cNvSpPr>
          <p:nvPr>
            <p:ph type="pic" sz="quarter" idx="17"/>
          </p:nvPr>
        </p:nvSpPr>
        <p:spPr>
          <a:xfrm>
            <a:off x="8491676" y="2133600"/>
            <a:ext cx="762000" cy="762000"/>
          </a:xfrm>
        </p:spPr>
        <p:txBody>
          <a:bodyPr>
            <a:noAutofit/>
          </a:bodyPr>
          <a:lstStyle>
            <a:lvl1pPr marL="0" indent="0">
              <a:buNone/>
              <a:defRPr sz="1200" b="1">
                <a:solidFill>
                  <a:schemeClr val="bg1"/>
                </a:solidFill>
              </a:defRPr>
            </a:lvl1pPr>
          </a:lstStyle>
          <a:p>
            <a:r>
              <a:rPr lang="en-US"/>
              <a:t>Click icon to add picture</a:t>
            </a:r>
          </a:p>
        </p:txBody>
      </p:sp>
      <p:grpSp>
        <p:nvGrpSpPr>
          <p:cNvPr id="4" name="Group 3">
            <a:extLst>
              <a:ext uri="{FF2B5EF4-FFF2-40B4-BE49-F238E27FC236}">
                <a16:creationId xmlns:a16="http://schemas.microsoft.com/office/drawing/2014/main" id="{1F3E9FD1-975F-E69F-B199-C95DFEEE1269}"/>
              </a:ext>
            </a:extLst>
          </p:cNvPr>
          <p:cNvGrpSpPr/>
          <p:nvPr/>
        </p:nvGrpSpPr>
        <p:grpSpPr>
          <a:xfrm>
            <a:off x="10863102" y="309052"/>
            <a:ext cx="911847" cy="382707"/>
            <a:chOff x="7459170" y="481236"/>
            <a:chExt cx="2697427" cy="1132124"/>
          </a:xfrm>
        </p:grpSpPr>
        <p:sp>
          <p:nvSpPr>
            <p:cNvPr id="7" name="Freeform 9">
              <a:extLst>
                <a:ext uri="{FF2B5EF4-FFF2-40B4-BE49-F238E27FC236}">
                  <a16:creationId xmlns:a16="http://schemas.microsoft.com/office/drawing/2014/main" id="{6E433690-3D2C-A01E-E907-0A318C50FCEA}"/>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11">
              <a:extLst>
                <a:ext uri="{FF2B5EF4-FFF2-40B4-BE49-F238E27FC236}">
                  <a16:creationId xmlns:a16="http://schemas.microsoft.com/office/drawing/2014/main" id="{7AD54B8B-0FC7-22A3-C59B-0463A729FF2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1" name="Freeform 14">
              <a:extLst>
                <a:ext uri="{FF2B5EF4-FFF2-40B4-BE49-F238E27FC236}">
                  <a16:creationId xmlns:a16="http://schemas.microsoft.com/office/drawing/2014/main" id="{3748C0FA-E32D-192F-CAD3-0F318AAD5C66}"/>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8">
              <a:extLst>
                <a:ext uri="{FF2B5EF4-FFF2-40B4-BE49-F238E27FC236}">
                  <a16:creationId xmlns:a16="http://schemas.microsoft.com/office/drawing/2014/main" id="{EC7779F2-F6F4-1477-21C1-9D975646D620}"/>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4" name="Freeform 19">
              <a:extLst>
                <a:ext uri="{FF2B5EF4-FFF2-40B4-BE49-F238E27FC236}">
                  <a16:creationId xmlns:a16="http://schemas.microsoft.com/office/drawing/2014/main" id="{CE2F52A1-C4D5-E8E2-D7B0-38662E12B76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35381351-185A-4FD0-5520-BED9A8039549}"/>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3">
              <a:extLst>
                <a:ext uri="{FF2B5EF4-FFF2-40B4-BE49-F238E27FC236}">
                  <a16:creationId xmlns:a16="http://schemas.microsoft.com/office/drawing/2014/main" id="{F0B3656D-3E15-EA32-9D96-666AD2E9CB6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3" name="Content Placeholder 17">
            <a:extLst>
              <a:ext uri="{FF2B5EF4-FFF2-40B4-BE49-F238E27FC236}">
                <a16:creationId xmlns:a16="http://schemas.microsoft.com/office/drawing/2014/main" id="{691641AC-20B3-7EFA-C0EB-5D52891E1E6C}"/>
              </a:ext>
            </a:extLst>
          </p:cNvPr>
          <p:cNvSpPr>
            <a:spLocks noGrp="1"/>
          </p:cNvSpPr>
          <p:nvPr>
            <p:ph sz="quarter" idx="20"/>
          </p:nvPr>
        </p:nvSpPr>
        <p:spPr>
          <a:xfrm>
            <a:off x="1060704" y="3200400"/>
            <a:ext cx="4800600" cy="2057400"/>
          </a:xfrm>
        </p:spPr>
        <p:txBody>
          <a:bodyPr>
            <a:normAutofit/>
          </a:bodyPr>
          <a:lstStyle>
            <a:lvl1pPr>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4" name="Content Placeholder 17">
            <a:extLst>
              <a:ext uri="{FF2B5EF4-FFF2-40B4-BE49-F238E27FC236}">
                <a16:creationId xmlns:a16="http://schemas.microsoft.com/office/drawing/2014/main" id="{2F04EE25-85CC-68C1-A421-157500D216EE}"/>
              </a:ext>
            </a:extLst>
          </p:cNvPr>
          <p:cNvSpPr>
            <a:spLocks noGrp="1"/>
          </p:cNvSpPr>
          <p:nvPr>
            <p:ph sz="quarter" idx="21"/>
          </p:nvPr>
        </p:nvSpPr>
        <p:spPr>
          <a:xfrm>
            <a:off x="6455664" y="3200400"/>
            <a:ext cx="4800600" cy="2057400"/>
          </a:xfrm>
        </p:spPr>
        <p:txBody>
          <a:bodyPr>
            <a:normAutofit/>
          </a:bodyPr>
          <a:lstStyle>
            <a:lvl1pPr>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5" name="Slide Number Placeholder 14">
            <a:extLst>
              <a:ext uri="{FF2B5EF4-FFF2-40B4-BE49-F238E27FC236}">
                <a16:creationId xmlns:a16="http://schemas.microsoft.com/office/drawing/2014/main" id="{907755A4-B56C-C4BE-3D11-1C5A6C9BE55E}"/>
              </a:ext>
            </a:extLst>
          </p:cNvPr>
          <p:cNvSpPr>
            <a:spLocks noGrp="1"/>
          </p:cNvSpPr>
          <p:nvPr>
            <p:ph type="sldNum" sz="quarter" idx="22"/>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3808444142"/>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preserve="1">
  <p:cSld name="Two point icon layout">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73F3030-551B-C3F6-D49A-9B3C5EE01A5A}"/>
              </a:ext>
            </a:extLst>
          </p:cNvPr>
          <p:cNvGrpSpPr/>
          <p:nvPr/>
        </p:nvGrpSpPr>
        <p:grpSpPr>
          <a:xfrm>
            <a:off x="814557" y="1980459"/>
            <a:ext cx="5219699" cy="3700862"/>
            <a:chOff x="814557" y="1980459"/>
            <a:chExt cx="5219699" cy="3700862"/>
          </a:xfrm>
        </p:grpSpPr>
        <p:sp>
          <p:nvSpPr>
            <p:cNvPr id="10" name="Rectangle 9">
              <a:extLst>
                <a:ext uri="{FF2B5EF4-FFF2-40B4-BE49-F238E27FC236}">
                  <a16:creationId xmlns:a16="http://schemas.microsoft.com/office/drawing/2014/main" id="{6C9660D8-2BD6-CF2A-198B-3E31A6E68AD4}"/>
                </a:ext>
              </a:extLst>
            </p:cNvPr>
            <p:cNvSpPr/>
            <p:nvPr/>
          </p:nvSpPr>
          <p:spPr>
            <a:xfrm>
              <a:off x="814557" y="2324588"/>
              <a:ext cx="5219699" cy="3356733"/>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pPr marL="0" indent="0">
                <a:buFont typeface="Arial" panose="020B0604020202020204" pitchFamily="34" charset="0"/>
                <a:buNone/>
              </a:pPr>
              <a:endParaRPr lang="en-GB" sz="1600">
                <a:solidFill>
                  <a:schemeClr val="bg1"/>
                </a:solidFill>
              </a:endParaRPr>
            </a:p>
          </p:txBody>
        </p:sp>
        <p:sp>
          <p:nvSpPr>
            <p:cNvPr id="13" name="Rectangle 12">
              <a:extLst>
                <a:ext uri="{FF2B5EF4-FFF2-40B4-BE49-F238E27FC236}">
                  <a16:creationId xmlns:a16="http://schemas.microsoft.com/office/drawing/2014/main" id="{DE94919E-155A-C361-56E7-4BE317A680EF}"/>
                </a:ext>
              </a:extLst>
            </p:cNvPr>
            <p:cNvSpPr/>
            <p:nvPr/>
          </p:nvSpPr>
          <p:spPr>
            <a:xfrm>
              <a:off x="2896956" y="1980459"/>
              <a:ext cx="1054900" cy="105490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3600">
                <a:solidFill>
                  <a:schemeClr val="bg1"/>
                </a:solidFill>
              </a:endParaRPr>
            </a:p>
          </p:txBody>
        </p:sp>
      </p:grpSp>
      <p:grpSp>
        <p:nvGrpSpPr>
          <p:cNvPr id="17" name="Group 16">
            <a:extLst>
              <a:ext uri="{FF2B5EF4-FFF2-40B4-BE49-F238E27FC236}">
                <a16:creationId xmlns:a16="http://schemas.microsoft.com/office/drawing/2014/main" id="{957E97B0-A74B-82F4-6005-84FBD51EE67E}"/>
              </a:ext>
            </a:extLst>
          </p:cNvPr>
          <p:cNvGrpSpPr/>
          <p:nvPr/>
        </p:nvGrpSpPr>
        <p:grpSpPr>
          <a:xfrm>
            <a:off x="6216650" y="1978942"/>
            <a:ext cx="5219700" cy="3702378"/>
            <a:chOff x="6216650" y="1978942"/>
            <a:chExt cx="5219700" cy="3702378"/>
          </a:xfrm>
        </p:grpSpPr>
        <p:sp>
          <p:nvSpPr>
            <p:cNvPr id="18" name="Rectangle 17">
              <a:extLst>
                <a:ext uri="{FF2B5EF4-FFF2-40B4-BE49-F238E27FC236}">
                  <a16:creationId xmlns:a16="http://schemas.microsoft.com/office/drawing/2014/main" id="{67DCB724-3617-4EC4-86D9-9D7E448D3D56}"/>
                </a:ext>
              </a:extLst>
            </p:cNvPr>
            <p:cNvSpPr/>
            <p:nvPr/>
          </p:nvSpPr>
          <p:spPr>
            <a:xfrm>
              <a:off x="6216650" y="2324587"/>
              <a:ext cx="5219700" cy="3356733"/>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pPr marL="0" indent="0">
                <a:buFont typeface="Arial" panose="020B0604020202020204" pitchFamily="34" charset="0"/>
                <a:buNone/>
              </a:pPr>
              <a:endParaRPr lang="en-GB" sz="1600">
                <a:solidFill>
                  <a:schemeClr val="bg1"/>
                </a:solidFill>
              </a:endParaRPr>
            </a:p>
          </p:txBody>
        </p:sp>
        <p:sp>
          <p:nvSpPr>
            <p:cNvPr id="19" name="Rectangle 18">
              <a:extLst>
                <a:ext uri="{FF2B5EF4-FFF2-40B4-BE49-F238E27FC236}">
                  <a16:creationId xmlns:a16="http://schemas.microsoft.com/office/drawing/2014/main" id="{E1CAE252-2BE0-43F2-9BC5-2D98BF8B3ADD}"/>
                </a:ext>
              </a:extLst>
            </p:cNvPr>
            <p:cNvSpPr/>
            <p:nvPr/>
          </p:nvSpPr>
          <p:spPr>
            <a:xfrm>
              <a:off x="8345226" y="1978942"/>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360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a:xfrm>
            <a:off x="815975" y="713232"/>
            <a:ext cx="10620375" cy="553998"/>
          </a:xfrm>
        </p:spPr>
        <p:txBody>
          <a:bodyPr/>
          <a:lstStyle>
            <a:lvl1pPr marL="0" indent="0">
              <a:buFont typeface="Arial" panose="020B0604020202020204" pitchFamily="34" charset="0"/>
              <a:buNone/>
              <a:defRPr/>
            </a:lvl1pPr>
          </a:lstStyle>
          <a:p>
            <a:r>
              <a:rPr lang="en-US"/>
              <a:t>Two point icon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normAutofit/>
          </a:bodyPr>
          <a:lstStyle>
            <a:lvl1pPr marL="0" indent="0">
              <a:spcBef>
                <a:spcPts val="0"/>
              </a:spcBef>
              <a:buNone/>
              <a:defRPr sz="2000">
                <a:solidFill>
                  <a:schemeClr val="tx1"/>
                </a:solidFill>
              </a:defRPr>
            </a:lvl1pPr>
          </a:lstStyle>
          <a:p>
            <a:pPr lvl="0"/>
            <a:r>
              <a:rPr lang="en-US"/>
              <a:t>Click to add subheading</a:t>
            </a:r>
            <a:endParaRPr lang="en-GB"/>
          </a:p>
        </p:txBody>
      </p:sp>
      <p:sp>
        <p:nvSpPr>
          <p:cNvPr id="5" name="Picture Placeholder 4">
            <a:extLst>
              <a:ext uri="{FF2B5EF4-FFF2-40B4-BE49-F238E27FC236}">
                <a16:creationId xmlns:a16="http://schemas.microsoft.com/office/drawing/2014/main" id="{52A814C6-66D8-19FD-2FC6-E12146E14098}"/>
              </a:ext>
            </a:extLst>
          </p:cNvPr>
          <p:cNvSpPr>
            <a:spLocks noGrp="1"/>
          </p:cNvSpPr>
          <p:nvPr>
            <p:ph type="pic" sz="quarter" idx="16"/>
          </p:nvPr>
        </p:nvSpPr>
        <p:spPr>
          <a:xfrm>
            <a:off x="3048000" y="2133600"/>
            <a:ext cx="762000" cy="762000"/>
          </a:xfrm>
        </p:spPr>
        <p:txBody>
          <a:bodyPr>
            <a:normAutofit/>
          </a:bodyPr>
          <a:lstStyle>
            <a:lvl1pPr marL="0" indent="0">
              <a:buNone/>
              <a:defRPr sz="1200" b="1">
                <a:solidFill>
                  <a:schemeClr val="bg1"/>
                </a:solidFill>
              </a:defRPr>
            </a:lvl1pPr>
          </a:lstStyle>
          <a:p>
            <a:r>
              <a:rPr lang="en-US"/>
              <a:t>Click icon to add picture</a:t>
            </a:r>
          </a:p>
        </p:txBody>
      </p:sp>
      <p:sp>
        <p:nvSpPr>
          <p:cNvPr id="6" name="Picture Placeholder 4">
            <a:extLst>
              <a:ext uri="{FF2B5EF4-FFF2-40B4-BE49-F238E27FC236}">
                <a16:creationId xmlns:a16="http://schemas.microsoft.com/office/drawing/2014/main" id="{DE9302CD-D48F-0F92-4AF1-DFCA38278D98}"/>
              </a:ext>
            </a:extLst>
          </p:cNvPr>
          <p:cNvSpPr>
            <a:spLocks noGrp="1"/>
          </p:cNvSpPr>
          <p:nvPr>
            <p:ph type="pic" sz="quarter" idx="17"/>
          </p:nvPr>
        </p:nvSpPr>
        <p:spPr>
          <a:xfrm>
            <a:off x="8491676" y="2133600"/>
            <a:ext cx="762000" cy="762000"/>
          </a:xfrm>
        </p:spPr>
        <p:txBody>
          <a:bodyPr>
            <a:noAutofit/>
          </a:bodyPr>
          <a:lstStyle>
            <a:lvl1pPr marL="0" indent="0">
              <a:buNone/>
              <a:defRPr sz="1200" b="1">
                <a:solidFill>
                  <a:schemeClr val="bg1"/>
                </a:solidFill>
              </a:defRPr>
            </a:lvl1pPr>
          </a:lstStyle>
          <a:p>
            <a:r>
              <a:rPr lang="en-US"/>
              <a:t>Click icon to add picture</a:t>
            </a:r>
          </a:p>
        </p:txBody>
      </p:sp>
      <p:grpSp>
        <p:nvGrpSpPr>
          <p:cNvPr id="4" name="Group 3">
            <a:extLst>
              <a:ext uri="{FF2B5EF4-FFF2-40B4-BE49-F238E27FC236}">
                <a16:creationId xmlns:a16="http://schemas.microsoft.com/office/drawing/2014/main" id="{1C1D145F-A93A-1DF9-2802-5D2FEAA06A23}"/>
              </a:ext>
            </a:extLst>
          </p:cNvPr>
          <p:cNvGrpSpPr/>
          <p:nvPr/>
        </p:nvGrpSpPr>
        <p:grpSpPr>
          <a:xfrm>
            <a:off x="10863102" y="309052"/>
            <a:ext cx="911847" cy="382707"/>
            <a:chOff x="7459170" y="481236"/>
            <a:chExt cx="2697427" cy="1132124"/>
          </a:xfrm>
        </p:grpSpPr>
        <p:sp>
          <p:nvSpPr>
            <p:cNvPr id="7" name="Freeform 9">
              <a:extLst>
                <a:ext uri="{FF2B5EF4-FFF2-40B4-BE49-F238E27FC236}">
                  <a16:creationId xmlns:a16="http://schemas.microsoft.com/office/drawing/2014/main" id="{DABF5E4C-C2B7-6FF0-6E33-915CB458972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11">
              <a:extLst>
                <a:ext uri="{FF2B5EF4-FFF2-40B4-BE49-F238E27FC236}">
                  <a16:creationId xmlns:a16="http://schemas.microsoft.com/office/drawing/2014/main" id="{8166F6ED-B718-EB5D-7993-92342A56BE65}"/>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14">
              <a:extLst>
                <a:ext uri="{FF2B5EF4-FFF2-40B4-BE49-F238E27FC236}">
                  <a16:creationId xmlns:a16="http://schemas.microsoft.com/office/drawing/2014/main" id="{D99D1DE0-1050-40B5-962D-4E68BA8B6BB3}"/>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18">
              <a:extLst>
                <a:ext uri="{FF2B5EF4-FFF2-40B4-BE49-F238E27FC236}">
                  <a16:creationId xmlns:a16="http://schemas.microsoft.com/office/drawing/2014/main" id="{02FC67D5-DE2A-3D3E-6937-1ECC583D136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9">
              <a:extLst>
                <a:ext uri="{FF2B5EF4-FFF2-40B4-BE49-F238E27FC236}">
                  <a16:creationId xmlns:a16="http://schemas.microsoft.com/office/drawing/2014/main" id="{A32C4CE8-E5D5-2D3E-4509-BB3F9B6EA7B3}"/>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21" name="Freeform 20">
              <a:extLst>
                <a:ext uri="{FF2B5EF4-FFF2-40B4-BE49-F238E27FC236}">
                  <a16:creationId xmlns:a16="http://schemas.microsoft.com/office/drawing/2014/main" id="{C9068C72-FA71-1F9D-65C2-2187FED12CE7}"/>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22" name="Freeform 23">
              <a:extLst>
                <a:ext uri="{FF2B5EF4-FFF2-40B4-BE49-F238E27FC236}">
                  <a16:creationId xmlns:a16="http://schemas.microsoft.com/office/drawing/2014/main" id="{C0C0E603-87FE-409D-7A88-2DFC64200D9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23" name="Content Placeholder 17">
            <a:extLst>
              <a:ext uri="{FF2B5EF4-FFF2-40B4-BE49-F238E27FC236}">
                <a16:creationId xmlns:a16="http://schemas.microsoft.com/office/drawing/2014/main" id="{B72B5471-BD5B-6CE5-858A-0CDBF2C473E8}"/>
              </a:ext>
            </a:extLst>
          </p:cNvPr>
          <p:cNvSpPr>
            <a:spLocks noGrp="1"/>
          </p:cNvSpPr>
          <p:nvPr>
            <p:ph sz="quarter" idx="20"/>
          </p:nvPr>
        </p:nvSpPr>
        <p:spPr>
          <a:xfrm>
            <a:off x="1060704" y="3200400"/>
            <a:ext cx="4800600" cy="2057400"/>
          </a:xfrm>
        </p:spPr>
        <p:txBody>
          <a:bodyPr>
            <a:normAutofit/>
          </a:bodyPr>
          <a:lstStyle>
            <a:lvl1pPr>
              <a:defRPr sz="1600">
                <a:solidFill>
                  <a:schemeClr val="accent4"/>
                </a:solidFill>
              </a:defRPr>
            </a:lvl1pPr>
            <a:lvl2pPr>
              <a:defRPr sz="1600"/>
            </a:lvl2pPr>
            <a:lvl3pPr>
              <a:defRPr sz="1600">
                <a:solidFill>
                  <a:schemeClr val="accent4"/>
                </a:solidFill>
              </a:defRPr>
            </a:lvl3pPr>
            <a:lvl4pPr>
              <a:defRPr sz="1600">
                <a:solidFill>
                  <a:schemeClr val="accent4"/>
                </a:solidFill>
              </a:defRPr>
            </a:lvl4pPr>
            <a:lvl5pPr>
              <a:defRPr sz="18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4" name="Content Placeholder 17">
            <a:extLst>
              <a:ext uri="{FF2B5EF4-FFF2-40B4-BE49-F238E27FC236}">
                <a16:creationId xmlns:a16="http://schemas.microsoft.com/office/drawing/2014/main" id="{B04CAE37-30C7-F870-09F2-F7673710C74B}"/>
              </a:ext>
            </a:extLst>
          </p:cNvPr>
          <p:cNvSpPr>
            <a:spLocks noGrp="1"/>
          </p:cNvSpPr>
          <p:nvPr>
            <p:ph sz="quarter" idx="21"/>
          </p:nvPr>
        </p:nvSpPr>
        <p:spPr>
          <a:xfrm>
            <a:off x="6455664" y="3200400"/>
            <a:ext cx="4800600" cy="2057400"/>
          </a:xfrm>
        </p:spPr>
        <p:txBody>
          <a:bodyPr>
            <a:normAutofit/>
          </a:bodyPr>
          <a:lstStyle>
            <a:lvl1pPr>
              <a:defRPr sz="1600">
                <a:solidFill>
                  <a:schemeClr val="accent4"/>
                </a:solidFill>
              </a:defRPr>
            </a:lvl1pPr>
            <a:lvl2pPr>
              <a:defRPr sz="1600"/>
            </a:lvl2pPr>
            <a:lvl3pPr>
              <a:defRPr sz="1600">
                <a:solidFill>
                  <a:schemeClr val="accent4"/>
                </a:solidFill>
              </a:defRPr>
            </a:lvl3pPr>
            <a:lvl4pPr>
              <a:defRPr sz="1600">
                <a:solidFill>
                  <a:schemeClr val="accent4"/>
                </a:solidFill>
              </a:defRPr>
            </a:lvl4pPr>
            <a:lvl5pPr>
              <a:defRPr sz="18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5" name="Slide Number Placeholder 14">
            <a:extLst>
              <a:ext uri="{FF2B5EF4-FFF2-40B4-BE49-F238E27FC236}">
                <a16:creationId xmlns:a16="http://schemas.microsoft.com/office/drawing/2014/main" id="{E1BDCD74-2A8A-054B-F5F4-5AA43AFA7DC2}"/>
              </a:ext>
            </a:extLst>
          </p:cNvPr>
          <p:cNvSpPr>
            <a:spLocks noGrp="1"/>
          </p:cNvSpPr>
          <p:nvPr>
            <p:ph type="sldNum" sz="quarter" idx="22"/>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3885529616"/>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preserve="1">
  <p:cSld name="Three point icon layout 1">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17FE8A96-3453-5634-AE67-CDAD210848EF}"/>
              </a:ext>
            </a:extLst>
          </p:cNvPr>
          <p:cNvGrpSpPr/>
          <p:nvPr/>
        </p:nvGrpSpPr>
        <p:grpSpPr>
          <a:xfrm>
            <a:off x="814558" y="1980459"/>
            <a:ext cx="3397642" cy="3700862"/>
            <a:chOff x="814558" y="1980459"/>
            <a:chExt cx="3397642" cy="3700862"/>
          </a:xfrm>
        </p:grpSpPr>
        <p:sp>
          <p:nvSpPr>
            <p:cNvPr id="5" name="Rectangle 4">
              <a:extLst>
                <a:ext uri="{FF2B5EF4-FFF2-40B4-BE49-F238E27FC236}">
                  <a16:creationId xmlns:a16="http://schemas.microsoft.com/office/drawing/2014/main" id="{53CF3174-15FC-CD3F-D148-76A971AC7602}"/>
                </a:ext>
              </a:extLst>
            </p:cNvPr>
            <p:cNvSpPr/>
            <p:nvPr/>
          </p:nvSpPr>
          <p:spPr>
            <a:xfrm>
              <a:off x="814558" y="2324588"/>
              <a:ext cx="3397642"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6" name="Rectangle 5">
              <a:extLst>
                <a:ext uri="{FF2B5EF4-FFF2-40B4-BE49-F238E27FC236}">
                  <a16:creationId xmlns:a16="http://schemas.microsoft.com/office/drawing/2014/main" id="{0DCCF64E-BF76-DAA4-8921-5D4F27850203}"/>
                </a:ext>
              </a:extLst>
            </p:cNvPr>
            <p:cNvSpPr/>
            <p:nvPr/>
          </p:nvSpPr>
          <p:spPr>
            <a:xfrm>
              <a:off x="1986694" y="1980459"/>
              <a:ext cx="1054900" cy="105490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grpSp>
        <p:nvGrpSpPr>
          <p:cNvPr id="7" name="Group 6">
            <a:extLst>
              <a:ext uri="{FF2B5EF4-FFF2-40B4-BE49-F238E27FC236}">
                <a16:creationId xmlns:a16="http://schemas.microsoft.com/office/drawing/2014/main" id="{4AC7F53C-0138-DA13-D030-5E4ADC6B0307}"/>
              </a:ext>
            </a:extLst>
          </p:cNvPr>
          <p:cNvGrpSpPr/>
          <p:nvPr/>
        </p:nvGrpSpPr>
        <p:grpSpPr>
          <a:xfrm>
            <a:off x="4416027" y="1947001"/>
            <a:ext cx="3397643" cy="3720853"/>
            <a:chOff x="4416027" y="1947001"/>
            <a:chExt cx="3397643" cy="3720853"/>
          </a:xfrm>
        </p:grpSpPr>
        <p:sp>
          <p:nvSpPr>
            <p:cNvPr id="8" name="Rectangle 7">
              <a:extLst>
                <a:ext uri="{FF2B5EF4-FFF2-40B4-BE49-F238E27FC236}">
                  <a16:creationId xmlns:a16="http://schemas.microsoft.com/office/drawing/2014/main" id="{EAC89C05-22FA-148E-0F04-035A77353659}"/>
                </a:ext>
              </a:extLst>
            </p:cNvPr>
            <p:cNvSpPr/>
            <p:nvPr/>
          </p:nvSpPr>
          <p:spPr>
            <a:xfrm>
              <a:off x="4416027" y="2311121"/>
              <a:ext cx="3397643"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11" name="Rectangle 10">
              <a:extLst>
                <a:ext uri="{FF2B5EF4-FFF2-40B4-BE49-F238E27FC236}">
                  <a16:creationId xmlns:a16="http://schemas.microsoft.com/office/drawing/2014/main" id="{D33F2233-3361-E783-FC27-2AA50BAA6A84}"/>
                </a:ext>
              </a:extLst>
            </p:cNvPr>
            <p:cNvSpPr/>
            <p:nvPr/>
          </p:nvSpPr>
          <p:spPr>
            <a:xfrm>
              <a:off x="5586633" y="1947001"/>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grpSp>
        <p:nvGrpSpPr>
          <p:cNvPr id="12" name="Group 11">
            <a:extLst>
              <a:ext uri="{FF2B5EF4-FFF2-40B4-BE49-F238E27FC236}">
                <a16:creationId xmlns:a16="http://schemas.microsoft.com/office/drawing/2014/main" id="{6317B45F-2729-E906-84D7-E82D49AB7CB0}"/>
              </a:ext>
            </a:extLst>
          </p:cNvPr>
          <p:cNvGrpSpPr/>
          <p:nvPr/>
        </p:nvGrpSpPr>
        <p:grpSpPr>
          <a:xfrm>
            <a:off x="8015967" y="1986971"/>
            <a:ext cx="3397642" cy="3680885"/>
            <a:chOff x="8015967" y="1986971"/>
            <a:chExt cx="3397642" cy="3680885"/>
          </a:xfrm>
        </p:grpSpPr>
        <p:sp>
          <p:nvSpPr>
            <p:cNvPr id="14" name="Rectangle 13">
              <a:extLst>
                <a:ext uri="{FF2B5EF4-FFF2-40B4-BE49-F238E27FC236}">
                  <a16:creationId xmlns:a16="http://schemas.microsoft.com/office/drawing/2014/main" id="{C2DEFBEA-FD39-A4AC-E2C7-8CBFB0118F33}"/>
                </a:ext>
              </a:extLst>
            </p:cNvPr>
            <p:cNvSpPr/>
            <p:nvPr/>
          </p:nvSpPr>
          <p:spPr>
            <a:xfrm>
              <a:off x="8015967" y="2311123"/>
              <a:ext cx="3397642"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21" name="Rectangle 20">
              <a:extLst>
                <a:ext uri="{FF2B5EF4-FFF2-40B4-BE49-F238E27FC236}">
                  <a16:creationId xmlns:a16="http://schemas.microsoft.com/office/drawing/2014/main" id="{5DBB89B3-092D-165B-8AD7-ED91B5063C20}"/>
                </a:ext>
              </a:extLst>
            </p:cNvPr>
            <p:cNvSpPr/>
            <p:nvPr/>
          </p:nvSpPr>
          <p:spPr>
            <a:xfrm>
              <a:off x="9187338" y="1986971"/>
              <a:ext cx="1054900" cy="1054900"/>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Three point icon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sp>
        <p:nvSpPr>
          <p:cNvPr id="10" name="Picture Placeholder 9">
            <a:extLst>
              <a:ext uri="{FF2B5EF4-FFF2-40B4-BE49-F238E27FC236}">
                <a16:creationId xmlns:a16="http://schemas.microsoft.com/office/drawing/2014/main" id="{0AB5EAD6-11DA-3280-0071-DFFE428A557B}"/>
              </a:ext>
            </a:extLst>
          </p:cNvPr>
          <p:cNvSpPr>
            <a:spLocks noGrp="1"/>
          </p:cNvSpPr>
          <p:nvPr>
            <p:ph type="pic" sz="quarter" idx="17"/>
          </p:nvPr>
        </p:nvSpPr>
        <p:spPr>
          <a:xfrm>
            <a:off x="2135294" y="2096520"/>
            <a:ext cx="836506" cy="835025"/>
          </a:xfrm>
        </p:spPr>
        <p:txBody>
          <a:bodyPr>
            <a:normAutofit/>
          </a:bodyPr>
          <a:lstStyle>
            <a:lvl1pPr marL="0" indent="0">
              <a:buNone/>
              <a:defRPr sz="1200" b="1">
                <a:solidFill>
                  <a:schemeClr val="bg1"/>
                </a:solidFill>
              </a:defRPr>
            </a:lvl1pPr>
          </a:lstStyle>
          <a:p>
            <a:r>
              <a:rPr lang="en-US"/>
              <a:t>Click icon to add picture</a:t>
            </a:r>
          </a:p>
        </p:txBody>
      </p:sp>
      <p:sp>
        <p:nvSpPr>
          <p:cNvPr id="13" name="Picture Placeholder 9">
            <a:extLst>
              <a:ext uri="{FF2B5EF4-FFF2-40B4-BE49-F238E27FC236}">
                <a16:creationId xmlns:a16="http://schemas.microsoft.com/office/drawing/2014/main" id="{3D8C6829-204C-BF31-E2C2-47569C03D338}"/>
              </a:ext>
            </a:extLst>
          </p:cNvPr>
          <p:cNvSpPr>
            <a:spLocks noGrp="1"/>
          </p:cNvSpPr>
          <p:nvPr>
            <p:ph type="pic" sz="quarter" idx="18"/>
          </p:nvPr>
        </p:nvSpPr>
        <p:spPr>
          <a:xfrm>
            <a:off x="5687267" y="2056938"/>
            <a:ext cx="836506" cy="835025"/>
          </a:xfrm>
        </p:spPr>
        <p:txBody>
          <a:bodyPr>
            <a:normAutofit/>
          </a:bodyPr>
          <a:lstStyle>
            <a:lvl1pPr marL="0" indent="0">
              <a:buNone/>
              <a:defRPr sz="1200" b="1">
                <a:solidFill>
                  <a:schemeClr val="bg1"/>
                </a:solidFill>
              </a:defRPr>
            </a:lvl1pPr>
          </a:lstStyle>
          <a:p>
            <a:r>
              <a:rPr lang="en-US"/>
              <a:t>Click icon to add picture</a:t>
            </a:r>
          </a:p>
        </p:txBody>
      </p:sp>
      <p:sp>
        <p:nvSpPr>
          <p:cNvPr id="17" name="Picture Placeholder 9">
            <a:extLst>
              <a:ext uri="{FF2B5EF4-FFF2-40B4-BE49-F238E27FC236}">
                <a16:creationId xmlns:a16="http://schemas.microsoft.com/office/drawing/2014/main" id="{B2D103C1-C734-BBFB-2809-CAA67B83AEDB}"/>
              </a:ext>
            </a:extLst>
          </p:cNvPr>
          <p:cNvSpPr>
            <a:spLocks noGrp="1"/>
          </p:cNvSpPr>
          <p:nvPr>
            <p:ph type="pic" sz="quarter" idx="19"/>
          </p:nvPr>
        </p:nvSpPr>
        <p:spPr>
          <a:xfrm>
            <a:off x="9296535" y="2096908"/>
            <a:ext cx="836506" cy="835025"/>
          </a:xfrm>
        </p:spPr>
        <p:txBody>
          <a:bodyPr>
            <a:normAutofit/>
          </a:bodyPr>
          <a:lstStyle>
            <a:lvl1pPr marL="0" indent="0">
              <a:buNone/>
              <a:defRPr sz="1200" b="1">
                <a:solidFill>
                  <a:schemeClr val="bg1"/>
                </a:solidFill>
              </a:defRPr>
            </a:lvl1pPr>
          </a:lstStyle>
          <a:p>
            <a:r>
              <a:rPr lang="en-US"/>
              <a:t>Click icon to add picture</a:t>
            </a:r>
          </a:p>
        </p:txBody>
      </p:sp>
      <p:grpSp>
        <p:nvGrpSpPr>
          <p:cNvPr id="9" name="Group 8">
            <a:extLst>
              <a:ext uri="{FF2B5EF4-FFF2-40B4-BE49-F238E27FC236}">
                <a16:creationId xmlns:a16="http://schemas.microsoft.com/office/drawing/2014/main" id="{C062BFA5-0DDE-3908-C4C5-33244A25750D}"/>
              </a:ext>
            </a:extLst>
          </p:cNvPr>
          <p:cNvGrpSpPr/>
          <p:nvPr/>
        </p:nvGrpSpPr>
        <p:grpSpPr>
          <a:xfrm>
            <a:off x="10863102" y="309052"/>
            <a:ext cx="911847" cy="382707"/>
            <a:chOff x="7459170" y="481236"/>
            <a:chExt cx="2697427" cy="1132124"/>
          </a:xfrm>
        </p:grpSpPr>
        <p:sp>
          <p:nvSpPr>
            <p:cNvPr id="18" name="Freeform 9">
              <a:extLst>
                <a:ext uri="{FF2B5EF4-FFF2-40B4-BE49-F238E27FC236}">
                  <a16:creationId xmlns:a16="http://schemas.microsoft.com/office/drawing/2014/main" id="{7D0DB789-FF70-2471-31AA-206670957E0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9" name="Freeform 11">
              <a:extLst>
                <a:ext uri="{FF2B5EF4-FFF2-40B4-BE49-F238E27FC236}">
                  <a16:creationId xmlns:a16="http://schemas.microsoft.com/office/drawing/2014/main" id="{BB68C294-A72E-DE50-12A6-3C812819BAD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23" name="Freeform 14">
              <a:extLst>
                <a:ext uri="{FF2B5EF4-FFF2-40B4-BE49-F238E27FC236}">
                  <a16:creationId xmlns:a16="http://schemas.microsoft.com/office/drawing/2014/main" id="{C7F3AE37-DB11-50C1-FB88-C39B528DE307}"/>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4" name="Freeform 18">
              <a:extLst>
                <a:ext uri="{FF2B5EF4-FFF2-40B4-BE49-F238E27FC236}">
                  <a16:creationId xmlns:a16="http://schemas.microsoft.com/office/drawing/2014/main" id="{503E2F15-E534-8E33-0379-FDA81DC0741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5" name="Freeform 19">
              <a:extLst>
                <a:ext uri="{FF2B5EF4-FFF2-40B4-BE49-F238E27FC236}">
                  <a16:creationId xmlns:a16="http://schemas.microsoft.com/office/drawing/2014/main" id="{9503D376-A7C9-7468-0DD3-E0C5CC2EAAD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6" name="Freeform 20">
              <a:extLst>
                <a:ext uri="{FF2B5EF4-FFF2-40B4-BE49-F238E27FC236}">
                  <a16:creationId xmlns:a16="http://schemas.microsoft.com/office/drawing/2014/main" id="{39313726-5E4C-FFB3-4522-CDF2DAA7FE5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7" name="Freeform 23">
              <a:extLst>
                <a:ext uri="{FF2B5EF4-FFF2-40B4-BE49-F238E27FC236}">
                  <a16:creationId xmlns:a16="http://schemas.microsoft.com/office/drawing/2014/main" id="{F8130D5B-FA80-ED27-A5DA-940ED23FDC1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8" name="Content Placeholder 17">
            <a:extLst>
              <a:ext uri="{FF2B5EF4-FFF2-40B4-BE49-F238E27FC236}">
                <a16:creationId xmlns:a16="http://schemas.microsoft.com/office/drawing/2014/main" id="{DC4D1A3F-81F5-BB1B-F47C-07713712F540}"/>
              </a:ext>
            </a:extLst>
          </p:cNvPr>
          <p:cNvSpPr>
            <a:spLocks noGrp="1"/>
          </p:cNvSpPr>
          <p:nvPr>
            <p:ph sz="quarter" idx="20"/>
          </p:nvPr>
        </p:nvSpPr>
        <p:spPr>
          <a:xfrm>
            <a:off x="1060704" y="3200400"/>
            <a:ext cx="2895600" cy="2057400"/>
          </a:xfrm>
        </p:spPr>
        <p:txBody>
          <a:bodyPr>
            <a:normAutofit/>
          </a:bodyPr>
          <a:lstStyle>
            <a:lvl1pPr>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9" name="Content Placeholder 17">
            <a:extLst>
              <a:ext uri="{FF2B5EF4-FFF2-40B4-BE49-F238E27FC236}">
                <a16:creationId xmlns:a16="http://schemas.microsoft.com/office/drawing/2014/main" id="{259A02CD-D601-E8A9-FE91-EB7F5F470B5D}"/>
              </a:ext>
            </a:extLst>
          </p:cNvPr>
          <p:cNvSpPr>
            <a:spLocks noGrp="1"/>
          </p:cNvSpPr>
          <p:nvPr>
            <p:ph sz="quarter" idx="21"/>
          </p:nvPr>
        </p:nvSpPr>
        <p:spPr>
          <a:xfrm>
            <a:off x="4648200" y="3200400"/>
            <a:ext cx="2895600" cy="2057400"/>
          </a:xfrm>
        </p:spPr>
        <p:txBody>
          <a:bodyPr>
            <a:normAutofit/>
          </a:bodyPr>
          <a:lstStyle>
            <a:lvl1pPr>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0" name="Content Placeholder 17">
            <a:extLst>
              <a:ext uri="{FF2B5EF4-FFF2-40B4-BE49-F238E27FC236}">
                <a16:creationId xmlns:a16="http://schemas.microsoft.com/office/drawing/2014/main" id="{88DF9C5A-F4A0-8BCB-2E61-5854FE61AF49}"/>
              </a:ext>
            </a:extLst>
          </p:cNvPr>
          <p:cNvSpPr>
            <a:spLocks noGrp="1"/>
          </p:cNvSpPr>
          <p:nvPr>
            <p:ph sz="quarter" idx="22"/>
          </p:nvPr>
        </p:nvSpPr>
        <p:spPr>
          <a:xfrm>
            <a:off x="8257032" y="3200400"/>
            <a:ext cx="2895600" cy="2057400"/>
          </a:xfrm>
        </p:spPr>
        <p:txBody>
          <a:bodyPr>
            <a:normAutofit/>
          </a:bodyPr>
          <a:lstStyle>
            <a:lvl1pPr>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5" name="Slide Number Placeholder 14">
            <a:extLst>
              <a:ext uri="{FF2B5EF4-FFF2-40B4-BE49-F238E27FC236}">
                <a16:creationId xmlns:a16="http://schemas.microsoft.com/office/drawing/2014/main" id="{B2D466B2-A2A2-F00E-6081-78E2B954F67E}"/>
              </a:ext>
            </a:extLst>
          </p:cNvPr>
          <p:cNvSpPr>
            <a:spLocks noGrp="1"/>
          </p:cNvSpPr>
          <p:nvPr>
            <p:ph type="sldNum" sz="quarter" idx="23"/>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3694381130"/>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preserve="1">
  <p:cSld name="Three point icon layout 2">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17FE8A96-3453-5634-AE67-CDAD210848EF}"/>
              </a:ext>
            </a:extLst>
          </p:cNvPr>
          <p:cNvGrpSpPr/>
          <p:nvPr/>
        </p:nvGrpSpPr>
        <p:grpSpPr>
          <a:xfrm>
            <a:off x="814558" y="1980459"/>
            <a:ext cx="3397642" cy="3700862"/>
            <a:chOff x="814558" y="1980459"/>
            <a:chExt cx="3397642" cy="3700862"/>
          </a:xfrm>
        </p:grpSpPr>
        <p:sp>
          <p:nvSpPr>
            <p:cNvPr id="5" name="Rectangle 4">
              <a:extLst>
                <a:ext uri="{FF2B5EF4-FFF2-40B4-BE49-F238E27FC236}">
                  <a16:creationId xmlns:a16="http://schemas.microsoft.com/office/drawing/2014/main" id="{53CF3174-15FC-CD3F-D148-76A971AC7602}"/>
                </a:ext>
              </a:extLst>
            </p:cNvPr>
            <p:cNvSpPr/>
            <p:nvPr/>
          </p:nvSpPr>
          <p:spPr>
            <a:xfrm>
              <a:off x="814558" y="2324588"/>
              <a:ext cx="3397642" cy="3356733"/>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6" name="Rectangle 5">
              <a:extLst>
                <a:ext uri="{FF2B5EF4-FFF2-40B4-BE49-F238E27FC236}">
                  <a16:creationId xmlns:a16="http://schemas.microsoft.com/office/drawing/2014/main" id="{0DCCF64E-BF76-DAA4-8921-5D4F27850203}"/>
                </a:ext>
              </a:extLst>
            </p:cNvPr>
            <p:cNvSpPr/>
            <p:nvPr/>
          </p:nvSpPr>
          <p:spPr>
            <a:xfrm>
              <a:off x="1986694" y="1980459"/>
              <a:ext cx="1054900" cy="105490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grpSp>
        <p:nvGrpSpPr>
          <p:cNvPr id="7" name="Group 6">
            <a:extLst>
              <a:ext uri="{FF2B5EF4-FFF2-40B4-BE49-F238E27FC236}">
                <a16:creationId xmlns:a16="http://schemas.microsoft.com/office/drawing/2014/main" id="{4AC7F53C-0138-DA13-D030-5E4ADC6B0307}"/>
              </a:ext>
            </a:extLst>
          </p:cNvPr>
          <p:cNvGrpSpPr/>
          <p:nvPr/>
        </p:nvGrpSpPr>
        <p:grpSpPr>
          <a:xfrm>
            <a:off x="4416027" y="1947001"/>
            <a:ext cx="3397643" cy="3720853"/>
            <a:chOff x="4416027" y="1947001"/>
            <a:chExt cx="3397643" cy="3720853"/>
          </a:xfrm>
        </p:grpSpPr>
        <p:sp>
          <p:nvSpPr>
            <p:cNvPr id="8" name="Rectangle 7">
              <a:extLst>
                <a:ext uri="{FF2B5EF4-FFF2-40B4-BE49-F238E27FC236}">
                  <a16:creationId xmlns:a16="http://schemas.microsoft.com/office/drawing/2014/main" id="{EAC89C05-22FA-148E-0F04-035A77353659}"/>
                </a:ext>
              </a:extLst>
            </p:cNvPr>
            <p:cNvSpPr/>
            <p:nvPr/>
          </p:nvSpPr>
          <p:spPr>
            <a:xfrm>
              <a:off x="4416027" y="2311121"/>
              <a:ext cx="3397643" cy="3356733"/>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11" name="Rectangle 10">
              <a:extLst>
                <a:ext uri="{FF2B5EF4-FFF2-40B4-BE49-F238E27FC236}">
                  <a16:creationId xmlns:a16="http://schemas.microsoft.com/office/drawing/2014/main" id="{D33F2233-3361-E783-FC27-2AA50BAA6A84}"/>
                </a:ext>
              </a:extLst>
            </p:cNvPr>
            <p:cNvSpPr/>
            <p:nvPr/>
          </p:nvSpPr>
          <p:spPr>
            <a:xfrm>
              <a:off x="5586633" y="1947001"/>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grpSp>
        <p:nvGrpSpPr>
          <p:cNvPr id="12" name="Group 11">
            <a:extLst>
              <a:ext uri="{FF2B5EF4-FFF2-40B4-BE49-F238E27FC236}">
                <a16:creationId xmlns:a16="http://schemas.microsoft.com/office/drawing/2014/main" id="{6317B45F-2729-E906-84D7-E82D49AB7CB0}"/>
              </a:ext>
            </a:extLst>
          </p:cNvPr>
          <p:cNvGrpSpPr/>
          <p:nvPr/>
        </p:nvGrpSpPr>
        <p:grpSpPr>
          <a:xfrm>
            <a:off x="8015967" y="1986971"/>
            <a:ext cx="3397642" cy="3680885"/>
            <a:chOff x="8015967" y="1986971"/>
            <a:chExt cx="3397642" cy="3680885"/>
          </a:xfrm>
        </p:grpSpPr>
        <p:sp>
          <p:nvSpPr>
            <p:cNvPr id="14" name="Rectangle 13">
              <a:extLst>
                <a:ext uri="{FF2B5EF4-FFF2-40B4-BE49-F238E27FC236}">
                  <a16:creationId xmlns:a16="http://schemas.microsoft.com/office/drawing/2014/main" id="{C2DEFBEA-FD39-A4AC-E2C7-8CBFB0118F33}"/>
                </a:ext>
              </a:extLst>
            </p:cNvPr>
            <p:cNvSpPr/>
            <p:nvPr/>
          </p:nvSpPr>
          <p:spPr>
            <a:xfrm>
              <a:off x="8015967" y="2311123"/>
              <a:ext cx="3397642" cy="3356733"/>
            </a:xfrm>
            <a:prstGeom prst="rect">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21" name="Rectangle 20">
              <a:extLst>
                <a:ext uri="{FF2B5EF4-FFF2-40B4-BE49-F238E27FC236}">
                  <a16:creationId xmlns:a16="http://schemas.microsoft.com/office/drawing/2014/main" id="{5DBB89B3-092D-165B-8AD7-ED91B5063C20}"/>
                </a:ext>
              </a:extLst>
            </p:cNvPr>
            <p:cNvSpPr/>
            <p:nvPr/>
          </p:nvSpPr>
          <p:spPr>
            <a:xfrm>
              <a:off x="9187338" y="1986971"/>
              <a:ext cx="1054900" cy="1054900"/>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Three point icon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sp>
        <p:nvSpPr>
          <p:cNvPr id="10" name="Picture Placeholder 9">
            <a:extLst>
              <a:ext uri="{FF2B5EF4-FFF2-40B4-BE49-F238E27FC236}">
                <a16:creationId xmlns:a16="http://schemas.microsoft.com/office/drawing/2014/main" id="{0AB5EAD6-11DA-3280-0071-DFFE428A557B}"/>
              </a:ext>
            </a:extLst>
          </p:cNvPr>
          <p:cNvSpPr>
            <a:spLocks noGrp="1"/>
          </p:cNvSpPr>
          <p:nvPr>
            <p:ph type="pic" sz="quarter" idx="17"/>
          </p:nvPr>
        </p:nvSpPr>
        <p:spPr>
          <a:xfrm>
            <a:off x="2135294" y="2096520"/>
            <a:ext cx="836506" cy="835025"/>
          </a:xfrm>
        </p:spPr>
        <p:txBody>
          <a:bodyPr>
            <a:noAutofit/>
          </a:bodyPr>
          <a:lstStyle>
            <a:lvl1pPr marL="0" indent="0">
              <a:buNone/>
              <a:defRPr sz="1200" b="1">
                <a:solidFill>
                  <a:schemeClr val="bg1"/>
                </a:solidFill>
              </a:defRPr>
            </a:lvl1pPr>
          </a:lstStyle>
          <a:p>
            <a:r>
              <a:rPr lang="en-US"/>
              <a:t>Click icon to add picture</a:t>
            </a:r>
          </a:p>
        </p:txBody>
      </p:sp>
      <p:sp>
        <p:nvSpPr>
          <p:cNvPr id="13" name="Picture Placeholder 9">
            <a:extLst>
              <a:ext uri="{FF2B5EF4-FFF2-40B4-BE49-F238E27FC236}">
                <a16:creationId xmlns:a16="http://schemas.microsoft.com/office/drawing/2014/main" id="{3D8C6829-204C-BF31-E2C2-47569C03D338}"/>
              </a:ext>
            </a:extLst>
          </p:cNvPr>
          <p:cNvSpPr>
            <a:spLocks noGrp="1"/>
          </p:cNvSpPr>
          <p:nvPr>
            <p:ph type="pic" sz="quarter" idx="18"/>
          </p:nvPr>
        </p:nvSpPr>
        <p:spPr>
          <a:xfrm>
            <a:off x="5687267" y="2056938"/>
            <a:ext cx="836506" cy="835025"/>
          </a:xfrm>
        </p:spPr>
        <p:txBody>
          <a:bodyPr>
            <a:noAutofit/>
          </a:bodyPr>
          <a:lstStyle>
            <a:lvl1pPr marL="0" indent="0">
              <a:buNone/>
              <a:defRPr sz="1200" b="1">
                <a:solidFill>
                  <a:schemeClr val="bg1"/>
                </a:solidFill>
              </a:defRPr>
            </a:lvl1pPr>
          </a:lstStyle>
          <a:p>
            <a:r>
              <a:rPr lang="en-US"/>
              <a:t>Click icon to add picture</a:t>
            </a:r>
          </a:p>
        </p:txBody>
      </p:sp>
      <p:sp>
        <p:nvSpPr>
          <p:cNvPr id="17" name="Picture Placeholder 9">
            <a:extLst>
              <a:ext uri="{FF2B5EF4-FFF2-40B4-BE49-F238E27FC236}">
                <a16:creationId xmlns:a16="http://schemas.microsoft.com/office/drawing/2014/main" id="{B2D103C1-C734-BBFB-2809-CAA67B83AEDB}"/>
              </a:ext>
            </a:extLst>
          </p:cNvPr>
          <p:cNvSpPr>
            <a:spLocks noGrp="1"/>
          </p:cNvSpPr>
          <p:nvPr>
            <p:ph type="pic" sz="quarter" idx="19"/>
          </p:nvPr>
        </p:nvSpPr>
        <p:spPr>
          <a:xfrm>
            <a:off x="9296535" y="2096908"/>
            <a:ext cx="836506" cy="835025"/>
          </a:xfrm>
        </p:spPr>
        <p:txBody>
          <a:bodyPr>
            <a:noAutofit/>
          </a:bodyPr>
          <a:lstStyle>
            <a:lvl1pPr marL="0" indent="0">
              <a:buNone/>
              <a:defRPr sz="1200" b="1">
                <a:solidFill>
                  <a:schemeClr val="bg1"/>
                </a:solidFill>
              </a:defRPr>
            </a:lvl1pPr>
          </a:lstStyle>
          <a:p>
            <a:r>
              <a:rPr lang="en-US"/>
              <a:t>Click icon to add picture</a:t>
            </a:r>
          </a:p>
        </p:txBody>
      </p:sp>
      <p:grpSp>
        <p:nvGrpSpPr>
          <p:cNvPr id="9" name="Group 8">
            <a:extLst>
              <a:ext uri="{FF2B5EF4-FFF2-40B4-BE49-F238E27FC236}">
                <a16:creationId xmlns:a16="http://schemas.microsoft.com/office/drawing/2014/main" id="{BC798401-38DF-1476-4A5E-CF8311768CA8}"/>
              </a:ext>
            </a:extLst>
          </p:cNvPr>
          <p:cNvGrpSpPr/>
          <p:nvPr/>
        </p:nvGrpSpPr>
        <p:grpSpPr>
          <a:xfrm>
            <a:off x="10863102" y="309052"/>
            <a:ext cx="911847" cy="382707"/>
            <a:chOff x="7459170" y="481236"/>
            <a:chExt cx="2697427" cy="1132124"/>
          </a:xfrm>
        </p:grpSpPr>
        <p:sp>
          <p:nvSpPr>
            <p:cNvPr id="18" name="Freeform 9">
              <a:extLst>
                <a:ext uri="{FF2B5EF4-FFF2-40B4-BE49-F238E27FC236}">
                  <a16:creationId xmlns:a16="http://schemas.microsoft.com/office/drawing/2014/main" id="{561E51DE-7AC5-E560-58C5-4D8080BD3A48}"/>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9" name="Freeform 11">
              <a:extLst>
                <a:ext uri="{FF2B5EF4-FFF2-40B4-BE49-F238E27FC236}">
                  <a16:creationId xmlns:a16="http://schemas.microsoft.com/office/drawing/2014/main" id="{56632700-E8A5-7CEB-8721-747C654B69E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23" name="Freeform 14">
              <a:extLst>
                <a:ext uri="{FF2B5EF4-FFF2-40B4-BE49-F238E27FC236}">
                  <a16:creationId xmlns:a16="http://schemas.microsoft.com/office/drawing/2014/main" id="{68B3F764-54FC-C66E-A34B-44908CBCDFA4}"/>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4" name="Freeform 18">
              <a:extLst>
                <a:ext uri="{FF2B5EF4-FFF2-40B4-BE49-F238E27FC236}">
                  <a16:creationId xmlns:a16="http://schemas.microsoft.com/office/drawing/2014/main" id="{2C4AE99E-492A-9473-DBA9-F7710777D7A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5" name="Freeform 19">
              <a:extLst>
                <a:ext uri="{FF2B5EF4-FFF2-40B4-BE49-F238E27FC236}">
                  <a16:creationId xmlns:a16="http://schemas.microsoft.com/office/drawing/2014/main" id="{0600117F-530C-7C09-DE99-C8DF10AA17A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6" name="Freeform 20">
              <a:extLst>
                <a:ext uri="{FF2B5EF4-FFF2-40B4-BE49-F238E27FC236}">
                  <a16:creationId xmlns:a16="http://schemas.microsoft.com/office/drawing/2014/main" id="{C40C7517-BE5D-356E-0006-352CEC16B9F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7" name="Freeform 23">
              <a:extLst>
                <a:ext uri="{FF2B5EF4-FFF2-40B4-BE49-F238E27FC236}">
                  <a16:creationId xmlns:a16="http://schemas.microsoft.com/office/drawing/2014/main" id="{F0D40DB4-539F-2DEB-78D2-A65A960ADD16}"/>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8" name="Content Placeholder 17">
            <a:extLst>
              <a:ext uri="{FF2B5EF4-FFF2-40B4-BE49-F238E27FC236}">
                <a16:creationId xmlns:a16="http://schemas.microsoft.com/office/drawing/2014/main" id="{30A8A111-55F2-D09B-AA66-D8CD544560D6}"/>
              </a:ext>
            </a:extLst>
          </p:cNvPr>
          <p:cNvSpPr>
            <a:spLocks noGrp="1"/>
          </p:cNvSpPr>
          <p:nvPr>
            <p:ph sz="quarter" idx="20"/>
          </p:nvPr>
        </p:nvSpPr>
        <p:spPr>
          <a:xfrm>
            <a:off x="1060704" y="3200400"/>
            <a:ext cx="2895600" cy="2057400"/>
          </a:xfrm>
        </p:spPr>
        <p:txBody>
          <a:bodyPr>
            <a:normAutofit/>
          </a:bodyPr>
          <a:lstStyle>
            <a:lvl1pPr>
              <a:defRPr sz="1600">
                <a:solidFill>
                  <a:schemeClr val="accent4"/>
                </a:solidFill>
              </a:defRPr>
            </a:lvl1pPr>
            <a:lvl2pPr>
              <a:defRPr sz="1600"/>
            </a:lvl2pPr>
            <a:lvl3pPr>
              <a:defRPr sz="1600">
                <a:solidFill>
                  <a:schemeClr val="accent4"/>
                </a:solidFill>
              </a:defRPr>
            </a:lvl3pPr>
            <a:lvl4pPr>
              <a:defRPr sz="1600">
                <a:solidFill>
                  <a:schemeClr val="accent4"/>
                </a:solidFill>
              </a:defRPr>
            </a:lvl4pPr>
            <a:lvl5pPr>
              <a:defRPr sz="18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9" name="Content Placeholder 17">
            <a:extLst>
              <a:ext uri="{FF2B5EF4-FFF2-40B4-BE49-F238E27FC236}">
                <a16:creationId xmlns:a16="http://schemas.microsoft.com/office/drawing/2014/main" id="{68892538-1648-7068-6A3D-F7AFACD8B291}"/>
              </a:ext>
            </a:extLst>
          </p:cNvPr>
          <p:cNvSpPr>
            <a:spLocks noGrp="1"/>
          </p:cNvSpPr>
          <p:nvPr>
            <p:ph sz="quarter" idx="21"/>
          </p:nvPr>
        </p:nvSpPr>
        <p:spPr>
          <a:xfrm>
            <a:off x="4648200" y="3200400"/>
            <a:ext cx="2895600" cy="2057400"/>
          </a:xfrm>
        </p:spPr>
        <p:txBody>
          <a:bodyPr>
            <a:normAutofit/>
          </a:bodyPr>
          <a:lstStyle>
            <a:lvl1pPr>
              <a:defRPr sz="1600">
                <a:solidFill>
                  <a:schemeClr val="accent4"/>
                </a:solidFill>
              </a:defRPr>
            </a:lvl1pPr>
            <a:lvl2pPr>
              <a:defRPr sz="1600"/>
            </a:lvl2pPr>
            <a:lvl3pPr>
              <a:defRPr sz="1600">
                <a:solidFill>
                  <a:schemeClr val="accent4"/>
                </a:solidFill>
              </a:defRPr>
            </a:lvl3pPr>
            <a:lvl4pPr>
              <a:defRPr sz="1600">
                <a:solidFill>
                  <a:schemeClr val="accent4"/>
                </a:solidFill>
              </a:defRPr>
            </a:lvl4pPr>
            <a:lvl5pPr>
              <a:defRPr sz="18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0" name="Content Placeholder 17">
            <a:extLst>
              <a:ext uri="{FF2B5EF4-FFF2-40B4-BE49-F238E27FC236}">
                <a16:creationId xmlns:a16="http://schemas.microsoft.com/office/drawing/2014/main" id="{577EF8C8-5403-1B6F-21DB-577FF4379079}"/>
              </a:ext>
            </a:extLst>
          </p:cNvPr>
          <p:cNvSpPr>
            <a:spLocks noGrp="1"/>
          </p:cNvSpPr>
          <p:nvPr>
            <p:ph sz="quarter" idx="22"/>
          </p:nvPr>
        </p:nvSpPr>
        <p:spPr>
          <a:xfrm>
            <a:off x="8257032" y="3200400"/>
            <a:ext cx="2895600" cy="2057400"/>
          </a:xfrm>
        </p:spPr>
        <p:txBody>
          <a:bodyPr>
            <a:normAutofit/>
          </a:bodyPr>
          <a:lstStyle>
            <a:lvl1pPr>
              <a:defRPr sz="1600">
                <a:solidFill>
                  <a:schemeClr val="accent4"/>
                </a:solidFill>
              </a:defRPr>
            </a:lvl1pPr>
            <a:lvl2pPr>
              <a:defRPr sz="1600"/>
            </a:lvl2pPr>
            <a:lvl3pPr>
              <a:defRPr sz="1600">
                <a:solidFill>
                  <a:schemeClr val="accent4"/>
                </a:solidFill>
              </a:defRPr>
            </a:lvl3pPr>
            <a:lvl4pPr>
              <a:defRPr sz="1600">
                <a:solidFill>
                  <a:schemeClr val="accent4"/>
                </a:solidFill>
              </a:defRPr>
            </a:lvl4pPr>
            <a:lvl5pPr>
              <a:defRPr sz="18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5" name="Slide Number Placeholder 14">
            <a:extLst>
              <a:ext uri="{FF2B5EF4-FFF2-40B4-BE49-F238E27FC236}">
                <a16:creationId xmlns:a16="http://schemas.microsoft.com/office/drawing/2014/main" id="{203A46E7-EDEA-D6C5-90D2-1455ACFE5199}"/>
              </a:ext>
            </a:extLst>
          </p:cNvPr>
          <p:cNvSpPr>
            <a:spLocks noGrp="1"/>
          </p:cNvSpPr>
          <p:nvPr>
            <p:ph type="sldNum" sz="quarter" idx="23"/>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1153716419"/>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preserve="1">
  <p:cSld name="Four point icon layout">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E4904191-EEB5-9F85-6970-0CA5975AAF81}"/>
              </a:ext>
            </a:extLst>
          </p:cNvPr>
          <p:cNvGrpSpPr/>
          <p:nvPr/>
        </p:nvGrpSpPr>
        <p:grpSpPr>
          <a:xfrm>
            <a:off x="812746" y="1818300"/>
            <a:ext cx="2519363" cy="3879226"/>
            <a:chOff x="812746" y="1818300"/>
            <a:chExt cx="2519363" cy="3879226"/>
          </a:xfrm>
        </p:grpSpPr>
        <p:sp>
          <p:nvSpPr>
            <p:cNvPr id="10" name="Rectangle 9">
              <a:extLst>
                <a:ext uri="{FF2B5EF4-FFF2-40B4-BE49-F238E27FC236}">
                  <a16:creationId xmlns:a16="http://schemas.microsoft.com/office/drawing/2014/main" id="{43381DE8-AAB2-7E0F-464C-D2F6323F3A8E}"/>
                </a:ext>
              </a:extLst>
            </p:cNvPr>
            <p:cNvSpPr/>
            <p:nvPr/>
          </p:nvSpPr>
          <p:spPr>
            <a:xfrm>
              <a:off x="812746" y="2354208"/>
              <a:ext cx="2519363"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13" name="Rectangle 12">
              <a:extLst>
                <a:ext uri="{FF2B5EF4-FFF2-40B4-BE49-F238E27FC236}">
                  <a16:creationId xmlns:a16="http://schemas.microsoft.com/office/drawing/2014/main" id="{2F6075DC-AC8B-A902-F0DF-581ADB159B21}"/>
                </a:ext>
              </a:extLst>
            </p:cNvPr>
            <p:cNvSpPr/>
            <p:nvPr/>
          </p:nvSpPr>
          <p:spPr>
            <a:xfrm>
              <a:off x="1556941" y="1818300"/>
              <a:ext cx="983979" cy="98397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3600"/>
            </a:p>
          </p:txBody>
        </p:sp>
      </p:grpSp>
      <p:grpSp>
        <p:nvGrpSpPr>
          <p:cNvPr id="17" name="Group 16">
            <a:extLst>
              <a:ext uri="{FF2B5EF4-FFF2-40B4-BE49-F238E27FC236}">
                <a16:creationId xmlns:a16="http://schemas.microsoft.com/office/drawing/2014/main" id="{1AFB3616-1CDC-02C3-AB33-E6E089D1287B}"/>
              </a:ext>
            </a:extLst>
          </p:cNvPr>
          <p:cNvGrpSpPr/>
          <p:nvPr/>
        </p:nvGrpSpPr>
        <p:grpSpPr>
          <a:xfrm>
            <a:off x="3514895" y="1818301"/>
            <a:ext cx="2519364" cy="3879225"/>
            <a:chOff x="3514895" y="1818301"/>
            <a:chExt cx="2519364" cy="3879225"/>
          </a:xfrm>
        </p:grpSpPr>
        <p:sp>
          <p:nvSpPr>
            <p:cNvPr id="18" name="Rectangle 17">
              <a:extLst>
                <a:ext uri="{FF2B5EF4-FFF2-40B4-BE49-F238E27FC236}">
                  <a16:creationId xmlns:a16="http://schemas.microsoft.com/office/drawing/2014/main" id="{45997208-4214-DEDE-524E-DD6068E5C97E}"/>
                </a:ext>
              </a:extLst>
            </p:cNvPr>
            <p:cNvSpPr/>
            <p:nvPr/>
          </p:nvSpPr>
          <p:spPr>
            <a:xfrm>
              <a:off x="3514895" y="2354208"/>
              <a:ext cx="2519364"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19" name="Rectangle 18">
              <a:extLst>
                <a:ext uri="{FF2B5EF4-FFF2-40B4-BE49-F238E27FC236}">
                  <a16:creationId xmlns:a16="http://schemas.microsoft.com/office/drawing/2014/main" id="{2FD286CE-CC53-E808-0E79-A3CCA3682696}"/>
                </a:ext>
              </a:extLst>
            </p:cNvPr>
            <p:cNvSpPr/>
            <p:nvPr/>
          </p:nvSpPr>
          <p:spPr>
            <a:xfrm>
              <a:off x="4264669" y="1818301"/>
              <a:ext cx="983978" cy="983978"/>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3600"/>
            </a:p>
          </p:txBody>
        </p:sp>
      </p:grpSp>
      <p:grpSp>
        <p:nvGrpSpPr>
          <p:cNvPr id="23" name="Group 22">
            <a:extLst>
              <a:ext uri="{FF2B5EF4-FFF2-40B4-BE49-F238E27FC236}">
                <a16:creationId xmlns:a16="http://schemas.microsoft.com/office/drawing/2014/main" id="{29A1CD70-9347-46EA-16C2-D34CFEC99667}"/>
              </a:ext>
            </a:extLst>
          </p:cNvPr>
          <p:cNvGrpSpPr/>
          <p:nvPr/>
        </p:nvGrpSpPr>
        <p:grpSpPr>
          <a:xfrm>
            <a:off x="6213646" y="1818301"/>
            <a:ext cx="2519363" cy="3879227"/>
            <a:chOff x="6213646" y="1818301"/>
            <a:chExt cx="2519363" cy="3879227"/>
          </a:xfrm>
        </p:grpSpPr>
        <p:sp>
          <p:nvSpPr>
            <p:cNvPr id="24" name="Rectangle 23">
              <a:extLst>
                <a:ext uri="{FF2B5EF4-FFF2-40B4-BE49-F238E27FC236}">
                  <a16:creationId xmlns:a16="http://schemas.microsoft.com/office/drawing/2014/main" id="{E2BBC0D6-470E-0A4F-EE20-38FA2388B0FC}"/>
                </a:ext>
              </a:extLst>
            </p:cNvPr>
            <p:cNvSpPr/>
            <p:nvPr/>
          </p:nvSpPr>
          <p:spPr>
            <a:xfrm>
              <a:off x="6213646" y="2354210"/>
              <a:ext cx="2519363"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25" name="Rectangle 24">
              <a:extLst>
                <a:ext uri="{FF2B5EF4-FFF2-40B4-BE49-F238E27FC236}">
                  <a16:creationId xmlns:a16="http://schemas.microsoft.com/office/drawing/2014/main" id="{21D66ACE-32E7-B65B-9076-7C3122A8AC31}"/>
                </a:ext>
              </a:extLst>
            </p:cNvPr>
            <p:cNvSpPr/>
            <p:nvPr/>
          </p:nvSpPr>
          <p:spPr>
            <a:xfrm>
              <a:off x="6978577" y="1818301"/>
              <a:ext cx="983978" cy="983978"/>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3600"/>
            </a:p>
          </p:txBody>
        </p:sp>
      </p:grpSp>
      <p:grpSp>
        <p:nvGrpSpPr>
          <p:cNvPr id="26" name="Group 25">
            <a:extLst>
              <a:ext uri="{FF2B5EF4-FFF2-40B4-BE49-F238E27FC236}">
                <a16:creationId xmlns:a16="http://schemas.microsoft.com/office/drawing/2014/main" id="{EAA38804-C885-A3E4-6A2B-69EA8B5424DF}"/>
              </a:ext>
            </a:extLst>
          </p:cNvPr>
          <p:cNvGrpSpPr/>
          <p:nvPr/>
        </p:nvGrpSpPr>
        <p:grpSpPr>
          <a:xfrm>
            <a:off x="8915569" y="1818302"/>
            <a:ext cx="2519364" cy="3879226"/>
            <a:chOff x="8915569" y="1818302"/>
            <a:chExt cx="2519364" cy="3879226"/>
          </a:xfrm>
        </p:grpSpPr>
        <p:sp>
          <p:nvSpPr>
            <p:cNvPr id="27" name="Rectangle 26">
              <a:extLst>
                <a:ext uri="{FF2B5EF4-FFF2-40B4-BE49-F238E27FC236}">
                  <a16:creationId xmlns:a16="http://schemas.microsoft.com/office/drawing/2014/main" id="{DE1EBDB2-82DC-F276-85B0-20606F099421}"/>
                </a:ext>
              </a:extLst>
            </p:cNvPr>
            <p:cNvSpPr/>
            <p:nvPr/>
          </p:nvSpPr>
          <p:spPr>
            <a:xfrm>
              <a:off x="8915569" y="2354210"/>
              <a:ext cx="2519364" cy="3343318"/>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28" name="Rectangle 27">
              <a:extLst>
                <a:ext uri="{FF2B5EF4-FFF2-40B4-BE49-F238E27FC236}">
                  <a16:creationId xmlns:a16="http://schemas.microsoft.com/office/drawing/2014/main" id="{FA3EB875-A7EF-3680-1B2A-75E3978D4E98}"/>
                </a:ext>
              </a:extLst>
            </p:cNvPr>
            <p:cNvSpPr/>
            <p:nvPr/>
          </p:nvSpPr>
          <p:spPr>
            <a:xfrm>
              <a:off x="9725749" y="1818302"/>
              <a:ext cx="983977" cy="98397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360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lvl1pPr marL="0" indent="0">
              <a:buFont typeface="Arial" panose="020B0604020202020204" pitchFamily="34" charset="0"/>
              <a:buNone/>
              <a:defRPr/>
            </a:lvl1pPr>
          </a:lstStyle>
          <a:p>
            <a:r>
              <a:rPr lang="en-US"/>
              <a:t>Four point icon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normAutofit/>
          </a:bodyPr>
          <a:lstStyle>
            <a:lvl1pPr marL="0" indent="0">
              <a:spcBef>
                <a:spcPts val="0"/>
              </a:spcBef>
              <a:buNone/>
              <a:defRPr sz="2000">
                <a:solidFill>
                  <a:schemeClr val="tx1"/>
                </a:solidFill>
              </a:defRPr>
            </a:lvl1pPr>
          </a:lstStyle>
          <a:p>
            <a:pPr lvl="0"/>
            <a:r>
              <a:rPr lang="en-US"/>
              <a:t>Click to add subheading</a:t>
            </a:r>
            <a:endParaRPr lang="en-GB"/>
          </a:p>
        </p:txBody>
      </p:sp>
      <p:sp>
        <p:nvSpPr>
          <p:cNvPr id="5" name="Picture Placeholder 4">
            <a:extLst>
              <a:ext uri="{FF2B5EF4-FFF2-40B4-BE49-F238E27FC236}">
                <a16:creationId xmlns:a16="http://schemas.microsoft.com/office/drawing/2014/main" id="{D06CF335-B8E4-96EC-3388-9B33A5E7C66C}"/>
              </a:ext>
            </a:extLst>
          </p:cNvPr>
          <p:cNvSpPr>
            <a:spLocks noGrp="1"/>
          </p:cNvSpPr>
          <p:nvPr>
            <p:ph type="pic" sz="quarter" idx="18"/>
          </p:nvPr>
        </p:nvSpPr>
        <p:spPr>
          <a:xfrm>
            <a:off x="1641509" y="1880870"/>
            <a:ext cx="858837" cy="858838"/>
          </a:xfrm>
        </p:spPr>
        <p:txBody>
          <a:bodyPr>
            <a:normAutofit/>
          </a:bodyPr>
          <a:lstStyle>
            <a:lvl1pPr marL="0" indent="0">
              <a:buNone/>
              <a:defRPr sz="1200" b="1">
                <a:solidFill>
                  <a:schemeClr val="bg1"/>
                </a:solidFill>
              </a:defRPr>
            </a:lvl1pPr>
          </a:lstStyle>
          <a:p>
            <a:r>
              <a:rPr lang="en-US"/>
              <a:t>Click icon to add picture</a:t>
            </a:r>
          </a:p>
        </p:txBody>
      </p:sp>
      <p:sp>
        <p:nvSpPr>
          <p:cNvPr id="6" name="Picture Placeholder 4">
            <a:extLst>
              <a:ext uri="{FF2B5EF4-FFF2-40B4-BE49-F238E27FC236}">
                <a16:creationId xmlns:a16="http://schemas.microsoft.com/office/drawing/2014/main" id="{5A84F4C9-EFB8-67D5-A7AA-4CF8AA19C4FC}"/>
              </a:ext>
            </a:extLst>
          </p:cNvPr>
          <p:cNvSpPr>
            <a:spLocks noGrp="1"/>
          </p:cNvSpPr>
          <p:nvPr>
            <p:ph type="pic" sz="quarter" idx="19"/>
          </p:nvPr>
        </p:nvSpPr>
        <p:spPr>
          <a:xfrm>
            <a:off x="4322995" y="1880870"/>
            <a:ext cx="858837" cy="858838"/>
          </a:xfrm>
        </p:spPr>
        <p:txBody>
          <a:bodyPr>
            <a:normAutofit/>
          </a:bodyPr>
          <a:lstStyle>
            <a:lvl1pPr marL="0" indent="0">
              <a:buNone/>
              <a:defRPr sz="1200" b="1">
                <a:solidFill>
                  <a:schemeClr val="bg1"/>
                </a:solidFill>
              </a:defRPr>
            </a:lvl1pPr>
          </a:lstStyle>
          <a:p>
            <a:r>
              <a:rPr lang="en-US"/>
              <a:t>Click icon to add picture</a:t>
            </a:r>
          </a:p>
        </p:txBody>
      </p:sp>
      <p:sp>
        <p:nvSpPr>
          <p:cNvPr id="7" name="Picture Placeholder 4">
            <a:extLst>
              <a:ext uri="{FF2B5EF4-FFF2-40B4-BE49-F238E27FC236}">
                <a16:creationId xmlns:a16="http://schemas.microsoft.com/office/drawing/2014/main" id="{394A667C-0779-D13A-4578-75BDE726C107}"/>
              </a:ext>
            </a:extLst>
          </p:cNvPr>
          <p:cNvSpPr>
            <a:spLocks noGrp="1"/>
          </p:cNvSpPr>
          <p:nvPr>
            <p:ph type="pic" sz="quarter" idx="20"/>
          </p:nvPr>
        </p:nvSpPr>
        <p:spPr>
          <a:xfrm>
            <a:off x="7044873" y="1880870"/>
            <a:ext cx="858837" cy="858838"/>
          </a:xfrm>
        </p:spPr>
        <p:txBody>
          <a:bodyPr>
            <a:normAutofit/>
          </a:bodyPr>
          <a:lstStyle>
            <a:lvl1pPr marL="0" indent="0">
              <a:buNone/>
              <a:defRPr sz="1200" b="1">
                <a:solidFill>
                  <a:schemeClr val="bg1"/>
                </a:solidFill>
              </a:defRPr>
            </a:lvl1pPr>
          </a:lstStyle>
          <a:p>
            <a:r>
              <a:rPr lang="en-US"/>
              <a:t>Click icon to add picture</a:t>
            </a:r>
          </a:p>
        </p:txBody>
      </p:sp>
      <p:sp>
        <p:nvSpPr>
          <p:cNvPr id="8" name="Picture Placeholder 4">
            <a:extLst>
              <a:ext uri="{FF2B5EF4-FFF2-40B4-BE49-F238E27FC236}">
                <a16:creationId xmlns:a16="http://schemas.microsoft.com/office/drawing/2014/main" id="{8DC814A8-FC8E-C63D-F839-856EB04FDE1B}"/>
              </a:ext>
            </a:extLst>
          </p:cNvPr>
          <p:cNvSpPr>
            <a:spLocks noGrp="1"/>
          </p:cNvSpPr>
          <p:nvPr>
            <p:ph type="pic" sz="quarter" idx="21"/>
          </p:nvPr>
        </p:nvSpPr>
        <p:spPr>
          <a:xfrm>
            <a:off x="9788318" y="1876082"/>
            <a:ext cx="858837" cy="858838"/>
          </a:xfrm>
        </p:spPr>
        <p:txBody>
          <a:bodyPr>
            <a:normAutofit/>
          </a:bodyPr>
          <a:lstStyle>
            <a:lvl1pPr marL="0" indent="0">
              <a:buNone/>
              <a:defRPr sz="1200" b="1">
                <a:solidFill>
                  <a:schemeClr val="bg1"/>
                </a:solidFill>
              </a:defRPr>
            </a:lvl1pPr>
          </a:lstStyle>
          <a:p>
            <a:r>
              <a:rPr lang="en-US"/>
              <a:t>Click icon to add picture</a:t>
            </a:r>
          </a:p>
        </p:txBody>
      </p:sp>
      <p:grpSp>
        <p:nvGrpSpPr>
          <p:cNvPr id="4" name="Group 3">
            <a:extLst>
              <a:ext uri="{FF2B5EF4-FFF2-40B4-BE49-F238E27FC236}">
                <a16:creationId xmlns:a16="http://schemas.microsoft.com/office/drawing/2014/main" id="{A1B216A9-A80D-285D-8DC2-41A92C9E2920}"/>
              </a:ext>
            </a:extLst>
          </p:cNvPr>
          <p:cNvGrpSpPr/>
          <p:nvPr/>
        </p:nvGrpSpPr>
        <p:grpSpPr>
          <a:xfrm>
            <a:off x="10863102" y="309052"/>
            <a:ext cx="911847" cy="382707"/>
            <a:chOff x="7459170" y="481236"/>
            <a:chExt cx="2697427" cy="1132124"/>
          </a:xfrm>
        </p:grpSpPr>
        <p:sp>
          <p:nvSpPr>
            <p:cNvPr id="11" name="Freeform 9">
              <a:extLst>
                <a:ext uri="{FF2B5EF4-FFF2-40B4-BE49-F238E27FC236}">
                  <a16:creationId xmlns:a16="http://schemas.microsoft.com/office/drawing/2014/main" id="{1A802BA6-0995-F129-EC85-38A5045EFEFF}"/>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F00CCCB6-53DB-D488-F58C-DC392567713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4">
              <a:extLst>
                <a:ext uri="{FF2B5EF4-FFF2-40B4-BE49-F238E27FC236}">
                  <a16:creationId xmlns:a16="http://schemas.microsoft.com/office/drawing/2014/main" id="{A8077FC1-F78E-79A9-2A46-61D9A0953A07}"/>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21" name="Freeform 18">
              <a:extLst>
                <a:ext uri="{FF2B5EF4-FFF2-40B4-BE49-F238E27FC236}">
                  <a16:creationId xmlns:a16="http://schemas.microsoft.com/office/drawing/2014/main" id="{E3A955D2-157B-76F8-3FAF-3C75B99C737B}"/>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0" name="Freeform 19">
              <a:extLst>
                <a:ext uri="{FF2B5EF4-FFF2-40B4-BE49-F238E27FC236}">
                  <a16:creationId xmlns:a16="http://schemas.microsoft.com/office/drawing/2014/main" id="{02500924-F74E-0F7A-D34D-02F9115B31F3}"/>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1" name="Freeform 20">
              <a:extLst>
                <a:ext uri="{FF2B5EF4-FFF2-40B4-BE49-F238E27FC236}">
                  <a16:creationId xmlns:a16="http://schemas.microsoft.com/office/drawing/2014/main" id="{B006E203-4ABE-2D29-4DC6-8B8BA72F066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2" name="Freeform 23">
              <a:extLst>
                <a:ext uri="{FF2B5EF4-FFF2-40B4-BE49-F238E27FC236}">
                  <a16:creationId xmlns:a16="http://schemas.microsoft.com/office/drawing/2014/main" id="{2DCB079F-4D58-1E05-A938-9D6A0F40A8B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33" name="Content Placeholder 17">
            <a:extLst>
              <a:ext uri="{FF2B5EF4-FFF2-40B4-BE49-F238E27FC236}">
                <a16:creationId xmlns:a16="http://schemas.microsoft.com/office/drawing/2014/main" id="{5031F53F-D3EA-8985-E402-F7C2CDF7AA27}"/>
              </a:ext>
            </a:extLst>
          </p:cNvPr>
          <p:cNvSpPr>
            <a:spLocks noGrp="1"/>
          </p:cNvSpPr>
          <p:nvPr>
            <p:ph sz="quarter" idx="22"/>
          </p:nvPr>
        </p:nvSpPr>
        <p:spPr>
          <a:xfrm>
            <a:off x="996696" y="3115158"/>
            <a:ext cx="2179320" cy="2371241"/>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4" name="Content Placeholder 17">
            <a:extLst>
              <a:ext uri="{FF2B5EF4-FFF2-40B4-BE49-F238E27FC236}">
                <a16:creationId xmlns:a16="http://schemas.microsoft.com/office/drawing/2014/main" id="{753F2516-0890-B56D-1C13-9AFB7CF91D2A}"/>
              </a:ext>
            </a:extLst>
          </p:cNvPr>
          <p:cNvSpPr>
            <a:spLocks noGrp="1"/>
          </p:cNvSpPr>
          <p:nvPr>
            <p:ph sz="quarter" idx="23"/>
          </p:nvPr>
        </p:nvSpPr>
        <p:spPr>
          <a:xfrm>
            <a:off x="3694176" y="3115158"/>
            <a:ext cx="2179320" cy="2371241"/>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5" name="Content Placeholder 17">
            <a:extLst>
              <a:ext uri="{FF2B5EF4-FFF2-40B4-BE49-F238E27FC236}">
                <a16:creationId xmlns:a16="http://schemas.microsoft.com/office/drawing/2014/main" id="{04470E80-3EAA-F5B8-97CB-1624AFB82ECA}"/>
              </a:ext>
            </a:extLst>
          </p:cNvPr>
          <p:cNvSpPr>
            <a:spLocks noGrp="1"/>
          </p:cNvSpPr>
          <p:nvPr>
            <p:ph sz="quarter" idx="24"/>
          </p:nvPr>
        </p:nvSpPr>
        <p:spPr>
          <a:xfrm>
            <a:off x="6391656" y="3115158"/>
            <a:ext cx="2179320" cy="2371241"/>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6" name="Content Placeholder 17">
            <a:extLst>
              <a:ext uri="{FF2B5EF4-FFF2-40B4-BE49-F238E27FC236}">
                <a16:creationId xmlns:a16="http://schemas.microsoft.com/office/drawing/2014/main" id="{A6BB3462-521B-7D0A-E0AA-75D04A28758C}"/>
              </a:ext>
            </a:extLst>
          </p:cNvPr>
          <p:cNvSpPr>
            <a:spLocks noGrp="1"/>
          </p:cNvSpPr>
          <p:nvPr>
            <p:ph sz="quarter" idx="25"/>
          </p:nvPr>
        </p:nvSpPr>
        <p:spPr>
          <a:xfrm>
            <a:off x="9098280" y="3115158"/>
            <a:ext cx="2179320" cy="2371241"/>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5" name="Slide Number Placeholder 14">
            <a:extLst>
              <a:ext uri="{FF2B5EF4-FFF2-40B4-BE49-F238E27FC236}">
                <a16:creationId xmlns:a16="http://schemas.microsoft.com/office/drawing/2014/main" id="{A7ED3C5D-8764-4001-A1AF-CF8785E4BB12}"/>
              </a:ext>
            </a:extLst>
          </p:cNvPr>
          <p:cNvSpPr>
            <a:spLocks noGrp="1"/>
          </p:cNvSpPr>
          <p:nvPr>
            <p:ph type="sldNum" sz="quarter" idx="26"/>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1067148978"/>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preserve="1" userDrawn="1">
  <p:cSld name="Six point icon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lvl1pPr marL="0" indent="0">
              <a:buFont typeface="Arial" panose="020B0604020202020204" pitchFamily="34" charset="0"/>
              <a:buNone/>
              <a:defRPr/>
            </a:lvl1pPr>
          </a:lstStyle>
          <a:p>
            <a:r>
              <a:rPr lang="en-US"/>
              <a:t>Six point icon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sp>
        <p:nvSpPr>
          <p:cNvPr id="9" name="Rectangle 8">
            <a:extLst>
              <a:ext uri="{FF2B5EF4-FFF2-40B4-BE49-F238E27FC236}">
                <a16:creationId xmlns:a16="http://schemas.microsoft.com/office/drawing/2014/main" id="{AA476CAA-FCE8-30B5-2EC0-97B880FF579B}"/>
              </a:ext>
            </a:extLst>
          </p:cNvPr>
          <p:cNvSpPr/>
          <p:nvPr/>
        </p:nvSpPr>
        <p:spPr>
          <a:xfrm>
            <a:off x="803062" y="2305563"/>
            <a:ext cx="3420383" cy="161913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10" name="Rectangle 9">
            <a:extLst>
              <a:ext uri="{FF2B5EF4-FFF2-40B4-BE49-F238E27FC236}">
                <a16:creationId xmlns:a16="http://schemas.microsoft.com/office/drawing/2014/main" id="{EB38A922-4548-C260-60E7-299A751FDD43}"/>
              </a:ext>
            </a:extLst>
          </p:cNvPr>
          <p:cNvSpPr/>
          <p:nvPr/>
        </p:nvSpPr>
        <p:spPr>
          <a:xfrm>
            <a:off x="4404532" y="2294385"/>
            <a:ext cx="3420384" cy="1619131"/>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13" name="Rectangle 12">
            <a:extLst>
              <a:ext uri="{FF2B5EF4-FFF2-40B4-BE49-F238E27FC236}">
                <a16:creationId xmlns:a16="http://schemas.microsoft.com/office/drawing/2014/main" id="{C33FDFC5-09A5-5FDB-AF24-747A5A3BF13B}"/>
              </a:ext>
            </a:extLst>
          </p:cNvPr>
          <p:cNvSpPr/>
          <p:nvPr/>
        </p:nvSpPr>
        <p:spPr>
          <a:xfrm>
            <a:off x="8004471" y="2294387"/>
            <a:ext cx="3420383" cy="161913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18" name="Rectangle 17">
            <a:extLst>
              <a:ext uri="{FF2B5EF4-FFF2-40B4-BE49-F238E27FC236}">
                <a16:creationId xmlns:a16="http://schemas.microsoft.com/office/drawing/2014/main" id="{744C27F5-4234-0B8E-CE65-937FE2CE1232}"/>
              </a:ext>
            </a:extLst>
          </p:cNvPr>
          <p:cNvSpPr>
            <a:spLocks noChangeAspect="1"/>
          </p:cNvSpPr>
          <p:nvPr/>
        </p:nvSpPr>
        <p:spPr>
          <a:xfrm>
            <a:off x="1999658" y="1789714"/>
            <a:ext cx="1031697" cy="1031697"/>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900">
              <a:solidFill>
                <a:schemeClr val="bg1"/>
              </a:solidFill>
            </a:endParaRPr>
          </a:p>
        </p:txBody>
      </p:sp>
      <p:sp>
        <p:nvSpPr>
          <p:cNvPr id="24" name="Rectangle 23">
            <a:extLst>
              <a:ext uri="{FF2B5EF4-FFF2-40B4-BE49-F238E27FC236}">
                <a16:creationId xmlns:a16="http://schemas.microsoft.com/office/drawing/2014/main" id="{390CA8DF-5A95-9D67-0CF2-25C22F024D26}"/>
              </a:ext>
            </a:extLst>
          </p:cNvPr>
          <p:cNvSpPr>
            <a:spLocks noChangeAspect="1"/>
          </p:cNvSpPr>
          <p:nvPr/>
        </p:nvSpPr>
        <p:spPr>
          <a:xfrm>
            <a:off x="5618221" y="1789714"/>
            <a:ext cx="1031697" cy="103169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900"/>
          </a:p>
        </p:txBody>
      </p:sp>
      <p:sp>
        <p:nvSpPr>
          <p:cNvPr id="27" name="Rectangle 26">
            <a:extLst>
              <a:ext uri="{FF2B5EF4-FFF2-40B4-BE49-F238E27FC236}">
                <a16:creationId xmlns:a16="http://schemas.microsoft.com/office/drawing/2014/main" id="{C5025B5D-7873-0A5C-62FA-625B725868DD}"/>
              </a:ext>
            </a:extLst>
          </p:cNvPr>
          <p:cNvSpPr>
            <a:spLocks noChangeAspect="1"/>
          </p:cNvSpPr>
          <p:nvPr/>
        </p:nvSpPr>
        <p:spPr>
          <a:xfrm>
            <a:off x="9219692" y="1789714"/>
            <a:ext cx="1031697" cy="1031697"/>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900"/>
          </a:p>
        </p:txBody>
      </p:sp>
      <p:sp>
        <p:nvSpPr>
          <p:cNvPr id="33" name="Rectangle 32">
            <a:extLst>
              <a:ext uri="{FF2B5EF4-FFF2-40B4-BE49-F238E27FC236}">
                <a16:creationId xmlns:a16="http://schemas.microsoft.com/office/drawing/2014/main" id="{FD9BCE3B-4762-C661-5C9C-B1DC7338A906}"/>
              </a:ext>
            </a:extLst>
          </p:cNvPr>
          <p:cNvSpPr/>
          <p:nvPr/>
        </p:nvSpPr>
        <p:spPr>
          <a:xfrm>
            <a:off x="793750" y="4621186"/>
            <a:ext cx="3420383" cy="161913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34" name="Rectangle 33">
            <a:extLst>
              <a:ext uri="{FF2B5EF4-FFF2-40B4-BE49-F238E27FC236}">
                <a16:creationId xmlns:a16="http://schemas.microsoft.com/office/drawing/2014/main" id="{AB27F634-EA99-ADA0-5E61-EAECABCE616B}"/>
              </a:ext>
            </a:extLst>
          </p:cNvPr>
          <p:cNvSpPr/>
          <p:nvPr/>
        </p:nvSpPr>
        <p:spPr>
          <a:xfrm>
            <a:off x="4395220" y="4610008"/>
            <a:ext cx="3420384" cy="1619131"/>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35" name="Rectangle 34">
            <a:extLst>
              <a:ext uri="{FF2B5EF4-FFF2-40B4-BE49-F238E27FC236}">
                <a16:creationId xmlns:a16="http://schemas.microsoft.com/office/drawing/2014/main" id="{64815B70-89FD-3B70-3021-124D4CD37A57}"/>
              </a:ext>
            </a:extLst>
          </p:cNvPr>
          <p:cNvSpPr/>
          <p:nvPr/>
        </p:nvSpPr>
        <p:spPr>
          <a:xfrm>
            <a:off x="7995159" y="4610010"/>
            <a:ext cx="3420383" cy="161913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37" name="Rectangle 36">
            <a:extLst>
              <a:ext uri="{FF2B5EF4-FFF2-40B4-BE49-F238E27FC236}">
                <a16:creationId xmlns:a16="http://schemas.microsoft.com/office/drawing/2014/main" id="{FCBDDCAB-4A5E-9167-D31F-DEF480BDAF7D}"/>
              </a:ext>
            </a:extLst>
          </p:cNvPr>
          <p:cNvSpPr>
            <a:spLocks noChangeAspect="1"/>
          </p:cNvSpPr>
          <p:nvPr/>
        </p:nvSpPr>
        <p:spPr>
          <a:xfrm>
            <a:off x="1990346" y="4105337"/>
            <a:ext cx="1031697" cy="1031697"/>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900"/>
          </a:p>
        </p:txBody>
      </p:sp>
      <p:sp>
        <p:nvSpPr>
          <p:cNvPr id="40" name="Rectangle 39">
            <a:extLst>
              <a:ext uri="{FF2B5EF4-FFF2-40B4-BE49-F238E27FC236}">
                <a16:creationId xmlns:a16="http://schemas.microsoft.com/office/drawing/2014/main" id="{F3ED79FA-230A-856D-5BAD-ED6731CF180E}"/>
              </a:ext>
            </a:extLst>
          </p:cNvPr>
          <p:cNvSpPr>
            <a:spLocks noChangeAspect="1"/>
          </p:cNvSpPr>
          <p:nvPr/>
        </p:nvSpPr>
        <p:spPr>
          <a:xfrm>
            <a:off x="5608909" y="4105337"/>
            <a:ext cx="1031697" cy="103169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900">
              <a:solidFill>
                <a:schemeClr val="bg1"/>
              </a:solidFill>
            </a:endParaRPr>
          </a:p>
        </p:txBody>
      </p:sp>
      <p:sp>
        <p:nvSpPr>
          <p:cNvPr id="43" name="Rectangle 42">
            <a:extLst>
              <a:ext uri="{FF2B5EF4-FFF2-40B4-BE49-F238E27FC236}">
                <a16:creationId xmlns:a16="http://schemas.microsoft.com/office/drawing/2014/main" id="{3852CADA-9D34-1256-4B8A-540A8FB36F32}"/>
              </a:ext>
            </a:extLst>
          </p:cNvPr>
          <p:cNvSpPr>
            <a:spLocks noChangeAspect="1"/>
          </p:cNvSpPr>
          <p:nvPr/>
        </p:nvSpPr>
        <p:spPr>
          <a:xfrm>
            <a:off x="9210380" y="4105337"/>
            <a:ext cx="1031697" cy="1031697"/>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900"/>
          </a:p>
        </p:txBody>
      </p:sp>
      <p:sp>
        <p:nvSpPr>
          <p:cNvPr id="45" name="Picture Placeholder 9">
            <a:extLst>
              <a:ext uri="{FF2B5EF4-FFF2-40B4-BE49-F238E27FC236}">
                <a16:creationId xmlns:a16="http://schemas.microsoft.com/office/drawing/2014/main" id="{F24E0100-0BD5-61DD-A15E-B4BD08E01D07}"/>
              </a:ext>
            </a:extLst>
          </p:cNvPr>
          <p:cNvSpPr>
            <a:spLocks noGrp="1"/>
          </p:cNvSpPr>
          <p:nvPr>
            <p:ph type="pic" sz="quarter" idx="19"/>
          </p:nvPr>
        </p:nvSpPr>
        <p:spPr>
          <a:xfrm>
            <a:off x="2138816" y="1929260"/>
            <a:ext cx="730250" cy="730250"/>
          </a:xfrm>
        </p:spPr>
        <p:txBody>
          <a:bodyPr>
            <a:noAutofit/>
          </a:bodyPr>
          <a:lstStyle>
            <a:lvl1pPr marL="0" indent="0">
              <a:buNone/>
              <a:defRPr sz="1200" b="1">
                <a:solidFill>
                  <a:schemeClr val="bg1"/>
                </a:solidFill>
              </a:defRPr>
            </a:lvl1pPr>
          </a:lstStyle>
          <a:p>
            <a:r>
              <a:rPr lang="en-US"/>
              <a:t>Click icon to add picture</a:t>
            </a:r>
          </a:p>
        </p:txBody>
      </p:sp>
      <p:sp>
        <p:nvSpPr>
          <p:cNvPr id="46" name="Picture Placeholder 9">
            <a:extLst>
              <a:ext uri="{FF2B5EF4-FFF2-40B4-BE49-F238E27FC236}">
                <a16:creationId xmlns:a16="http://schemas.microsoft.com/office/drawing/2014/main" id="{732441B9-D015-4AC9-7780-934542C3561C}"/>
              </a:ext>
            </a:extLst>
          </p:cNvPr>
          <p:cNvSpPr>
            <a:spLocks noGrp="1"/>
          </p:cNvSpPr>
          <p:nvPr>
            <p:ph type="pic" sz="quarter" idx="20"/>
          </p:nvPr>
        </p:nvSpPr>
        <p:spPr>
          <a:xfrm>
            <a:off x="5759632" y="1929260"/>
            <a:ext cx="730250" cy="730250"/>
          </a:xfrm>
        </p:spPr>
        <p:txBody>
          <a:bodyPr>
            <a:noAutofit/>
          </a:bodyPr>
          <a:lstStyle>
            <a:lvl1pPr marL="0" indent="0">
              <a:buNone/>
              <a:defRPr sz="1200" b="1">
                <a:solidFill>
                  <a:schemeClr val="bg1"/>
                </a:solidFill>
              </a:defRPr>
            </a:lvl1pPr>
          </a:lstStyle>
          <a:p>
            <a:r>
              <a:rPr lang="en-US"/>
              <a:t>Click icon to add picture</a:t>
            </a:r>
          </a:p>
        </p:txBody>
      </p:sp>
      <p:sp>
        <p:nvSpPr>
          <p:cNvPr id="47" name="Picture Placeholder 9">
            <a:extLst>
              <a:ext uri="{FF2B5EF4-FFF2-40B4-BE49-F238E27FC236}">
                <a16:creationId xmlns:a16="http://schemas.microsoft.com/office/drawing/2014/main" id="{C9B88318-6409-225C-F6A6-AB4AE0C59E4B}"/>
              </a:ext>
            </a:extLst>
          </p:cNvPr>
          <p:cNvSpPr>
            <a:spLocks noGrp="1"/>
          </p:cNvSpPr>
          <p:nvPr>
            <p:ph type="pic" sz="quarter" idx="21"/>
          </p:nvPr>
        </p:nvSpPr>
        <p:spPr>
          <a:xfrm>
            <a:off x="9370415" y="1929260"/>
            <a:ext cx="730250" cy="730250"/>
          </a:xfrm>
        </p:spPr>
        <p:txBody>
          <a:bodyPr>
            <a:noAutofit/>
          </a:bodyPr>
          <a:lstStyle>
            <a:lvl1pPr marL="0" indent="0">
              <a:buNone/>
              <a:defRPr sz="1200" b="1">
                <a:solidFill>
                  <a:schemeClr val="bg1"/>
                </a:solidFill>
              </a:defRPr>
            </a:lvl1pPr>
          </a:lstStyle>
          <a:p>
            <a:r>
              <a:rPr lang="en-US"/>
              <a:t>Click icon to add picture</a:t>
            </a:r>
          </a:p>
        </p:txBody>
      </p:sp>
      <p:sp>
        <p:nvSpPr>
          <p:cNvPr id="48" name="Picture Placeholder 9">
            <a:extLst>
              <a:ext uri="{FF2B5EF4-FFF2-40B4-BE49-F238E27FC236}">
                <a16:creationId xmlns:a16="http://schemas.microsoft.com/office/drawing/2014/main" id="{3C4945AE-2584-1E89-3F53-2987030816DB}"/>
              </a:ext>
            </a:extLst>
          </p:cNvPr>
          <p:cNvSpPr>
            <a:spLocks noGrp="1"/>
          </p:cNvSpPr>
          <p:nvPr>
            <p:ph type="pic" sz="quarter" idx="22"/>
          </p:nvPr>
        </p:nvSpPr>
        <p:spPr>
          <a:xfrm>
            <a:off x="2148128" y="4259772"/>
            <a:ext cx="730250" cy="730250"/>
          </a:xfrm>
        </p:spPr>
        <p:txBody>
          <a:bodyPr>
            <a:noAutofit/>
          </a:bodyPr>
          <a:lstStyle>
            <a:lvl1pPr marL="0" indent="0">
              <a:buNone/>
              <a:defRPr sz="1200" b="1">
                <a:solidFill>
                  <a:schemeClr val="bg1"/>
                </a:solidFill>
              </a:defRPr>
            </a:lvl1pPr>
          </a:lstStyle>
          <a:p>
            <a:r>
              <a:rPr lang="en-US"/>
              <a:t>Click icon to add picture</a:t>
            </a:r>
          </a:p>
        </p:txBody>
      </p:sp>
      <p:sp>
        <p:nvSpPr>
          <p:cNvPr id="49" name="Picture Placeholder 9">
            <a:extLst>
              <a:ext uri="{FF2B5EF4-FFF2-40B4-BE49-F238E27FC236}">
                <a16:creationId xmlns:a16="http://schemas.microsoft.com/office/drawing/2014/main" id="{4AADFB1E-2042-12A5-5559-2BA10EC607B8}"/>
              </a:ext>
            </a:extLst>
          </p:cNvPr>
          <p:cNvSpPr>
            <a:spLocks noGrp="1"/>
          </p:cNvSpPr>
          <p:nvPr>
            <p:ph type="pic" sz="quarter" idx="23"/>
          </p:nvPr>
        </p:nvSpPr>
        <p:spPr>
          <a:xfrm>
            <a:off x="5740287" y="4244883"/>
            <a:ext cx="730250" cy="730250"/>
          </a:xfrm>
        </p:spPr>
        <p:txBody>
          <a:bodyPr>
            <a:noAutofit/>
          </a:bodyPr>
          <a:lstStyle>
            <a:lvl1pPr marL="0" indent="0">
              <a:buNone/>
              <a:defRPr sz="1200" b="1">
                <a:solidFill>
                  <a:schemeClr val="bg1"/>
                </a:solidFill>
              </a:defRPr>
            </a:lvl1pPr>
          </a:lstStyle>
          <a:p>
            <a:r>
              <a:rPr lang="en-US"/>
              <a:t>Click icon to add picture</a:t>
            </a:r>
          </a:p>
        </p:txBody>
      </p:sp>
      <p:sp>
        <p:nvSpPr>
          <p:cNvPr id="50" name="Picture Placeholder 9">
            <a:extLst>
              <a:ext uri="{FF2B5EF4-FFF2-40B4-BE49-F238E27FC236}">
                <a16:creationId xmlns:a16="http://schemas.microsoft.com/office/drawing/2014/main" id="{B3C48F00-D8C7-62AA-276A-374683149BA7}"/>
              </a:ext>
            </a:extLst>
          </p:cNvPr>
          <p:cNvSpPr>
            <a:spLocks noGrp="1"/>
          </p:cNvSpPr>
          <p:nvPr>
            <p:ph type="pic" sz="quarter" idx="24"/>
          </p:nvPr>
        </p:nvSpPr>
        <p:spPr>
          <a:xfrm>
            <a:off x="9370415" y="4244883"/>
            <a:ext cx="730250" cy="730250"/>
          </a:xfrm>
        </p:spPr>
        <p:txBody>
          <a:bodyPr>
            <a:noAutofit/>
          </a:bodyPr>
          <a:lstStyle>
            <a:lvl1pPr marL="0" indent="0">
              <a:buNone/>
              <a:defRPr sz="1200" b="1">
                <a:solidFill>
                  <a:schemeClr val="bg1"/>
                </a:solidFill>
              </a:defRPr>
            </a:lvl1pPr>
          </a:lstStyle>
          <a:p>
            <a:r>
              <a:rPr lang="en-US"/>
              <a:t>Click icon to add picture</a:t>
            </a:r>
          </a:p>
        </p:txBody>
      </p:sp>
      <p:grpSp>
        <p:nvGrpSpPr>
          <p:cNvPr id="4" name="Group 3">
            <a:extLst>
              <a:ext uri="{FF2B5EF4-FFF2-40B4-BE49-F238E27FC236}">
                <a16:creationId xmlns:a16="http://schemas.microsoft.com/office/drawing/2014/main" id="{B129E26F-9EAB-58D3-8BE0-92C03DF5A2BE}"/>
              </a:ext>
            </a:extLst>
          </p:cNvPr>
          <p:cNvGrpSpPr/>
          <p:nvPr/>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F44F31B5-8718-3887-8455-0C4D82DCE0E5}"/>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6" name="Freeform 11">
              <a:extLst>
                <a:ext uri="{FF2B5EF4-FFF2-40B4-BE49-F238E27FC236}">
                  <a16:creationId xmlns:a16="http://schemas.microsoft.com/office/drawing/2014/main" id="{06D35238-23F4-33D4-1EDE-A5EC646B385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7" name="Freeform 14">
              <a:extLst>
                <a:ext uri="{FF2B5EF4-FFF2-40B4-BE49-F238E27FC236}">
                  <a16:creationId xmlns:a16="http://schemas.microsoft.com/office/drawing/2014/main" id="{951156DB-A119-30DD-5690-646CD07B179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18">
              <a:extLst>
                <a:ext uri="{FF2B5EF4-FFF2-40B4-BE49-F238E27FC236}">
                  <a16:creationId xmlns:a16="http://schemas.microsoft.com/office/drawing/2014/main" id="{44D44C40-4BEE-DF0F-8069-4F8CF8A6208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19">
              <a:extLst>
                <a:ext uri="{FF2B5EF4-FFF2-40B4-BE49-F238E27FC236}">
                  <a16:creationId xmlns:a16="http://schemas.microsoft.com/office/drawing/2014/main" id="{A470B8EA-00D8-B354-6715-A4E247A5BDA6}"/>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20">
              <a:extLst>
                <a:ext uri="{FF2B5EF4-FFF2-40B4-BE49-F238E27FC236}">
                  <a16:creationId xmlns:a16="http://schemas.microsoft.com/office/drawing/2014/main" id="{07203667-8CB8-016A-6E7B-2EA806BCD27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23">
              <a:extLst>
                <a:ext uri="{FF2B5EF4-FFF2-40B4-BE49-F238E27FC236}">
                  <a16:creationId xmlns:a16="http://schemas.microsoft.com/office/drawing/2014/main" id="{140E4CA0-D346-AA87-2C43-A3ED361B273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23" name="Content Placeholder 17">
            <a:extLst>
              <a:ext uri="{FF2B5EF4-FFF2-40B4-BE49-F238E27FC236}">
                <a16:creationId xmlns:a16="http://schemas.microsoft.com/office/drawing/2014/main" id="{E93EFC32-2E6A-B131-0C23-F0010AD9B58F}"/>
              </a:ext>
            </a:extLst>
          </p:cNvPr>
          <p:cNvSpPr>
            <a:spLocks noGrp="1"/>
          </p:cNvSpPr>
          <p:nvPr>
            <p:ph sz="quarter" idx="28"/>
          </p:nvPr>
        </p:nvSpPr>
        <p:spPr>
          <a:xfrm>
            <a:off x="1060797" y="2971800"/>
            <a:ext cx="2895600" cy="9144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26" name="Content Placeholder 17">
            <a:extLst>
              <a:ext uri="{FF2B5EF4-FFF2-40B4-BE49-F238E27FC236}">
                <a16:creationId xmlns:a16="http://schemas.microsoft.com/office/drawing/2014/main" id="{52B3257F-6803-6233-9D64-82C0E49AC3A6}"/>
              </a:ext>
            </a:extLst>
          </p:cNvPr>
          <p:cNvSpPr>
            <a:spLocks noGrp="1"/>
          </p:cNvSpPr>
          <p:nvPr>
            <p:ph sz="quarter" idx="29"/>
          </p:nvPr>
        </p:nvSpPr>
        <p:spPr>
          <a:xfrm>
            <a:off x="4662268" y="2971800"/>
            <a:ext cx="2895600" cy="9144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28" name="Content Placeholder 17">
            <a:extLst>
              <a:ext uri="{FF2B5EF4-FFF2-40B4-BE49-F238E27FC236}">
                <a16:creationId xmlns:a16="http://schemas.microsoft.com/office/drawing/2014/main" id="{FC75CEE2-25FD-4AF1-8299-4621D4406942}"/>
              </a:ext>
            </a:extLst>
          </p:cNvPr>
          <p:cNvSpPr>
            <a:spLocks noGrp="1"/>
          </p:cNvSpPr>
          <p:nvPr>
            <p:ph sz="quarter" idx="30"/>
          </p:nvPr>
        </p:nvSpPr>
        <p:spPr>
          <a:xfrm>
            <a:off x="8262206" y="2971800"/>
            <a:ext cx="2895600" cy="9144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29" name="Content Placeholder 17">
            <a:extLst>
              <a:ext uri="{FF2B5EF4-FFF2-40B4-BE49-F238E27FC236}">
                <a16:creationId xmlns:a16="http://schemas.microsoft.com/office/drawing/2014/main" id="{BE84CC19-BF70-4442-4C61-1331DCCF9AC5}"/>
              </a:ext>
            </a:extLst>
          </p:cNvPr>
          <p:cNvSpPr>
            <a:spLocks noGrp="1"/>
          </p:cNvSpPr>
          <p:nvPr>
            <p:ph sz="quarter" idx="31"/>
          </p:nvPr>
        </p:nvSpPr>
        <p:spPr>
          <a:xfrm>
            <a:off x="1060797" y="5334000"/>
            <a:ext cx="2895600" cy="9144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30" name="Content Placeholder 17">
            <a:extLst>
              <a:ext uri="{FF2B5EF4-FFF2-40B4-BE49-F238E27FC236}">
                <a16:creationId xmlns:a16="http://schemas.microsoft.com/office/drawing/2014/main" id="{20E7448F-6A72-5BAC-E0C9-4842AFBE53DC}"/>
              </a:ext>
            </a:extLst>
          </p:cNvPr>
          <p:cNvSpPr>
            <a:spLocks noGrp="1"/>
          </p:cNvSpPr>
          <p:nvPr>
            <p:ph sz="quarter" idx="32"/>
          </p:nvPr>
        </p:nvSpPr>
        <p:spPr>
          <a:xfrm>
            <a:off x="4662268" y="5334000"/>
            <a:ext cx="2895600" cy="9144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31" name="Content Placeholder 17">
            <a:extLst>
              <a:ext uri="{FF2B5EF4-FFF2-40B4-BE49-F238E27FC236}">
                <a16:creationId xmlns:a16="http://schemas.microsoft.com/office/drawing/2014/main" id="{A99FE960-70D8-C68D-D85A-10054C69A0F2}"/>
              </a:ext>
            </a:extLst>
          </p:cNvPr>
          <p:cNvSpPr>
            <a:spLocks noGrp="1"/>
          </p:cNvSpPr>
          <p:nvPr>
            <p:ph sz="quarter" idx="33"/>
          </p:nvPr>
        </p:nvSpPr>
        <p:spPr>
          <a:xfrm>
            <a:off x="8262206" y="5334000"/>
            <a:ext cx="2895600" cy="9144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15" name="Slide Number Placeholder 14">
            <a:extLst>
              <a:ext uri="{FF2B5EF4-FFF2-40B4-BE49-F238E27FC236}">
                <a16:creationId xmlns:a16="http://schemas.microsoft.com/office/drawing/2014/main" id="{2842DFAE-098D-ACA2-D483-EBFBC2D6BD1A}"/>
              </a:ext>
            </a:extLst>
          </p:cNvPr>
          <p:cNvSpPr>
            <a:spLocks noGrp="1"/>
          </p:cNvSpPr>
          <p:nvPr>
            <p:ph type="sldNum" sz="quarter" idx="34"/>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4083176324"/>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preserve="1">
  <p:cSld name="Timeline layout 1">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lvl1pPr marL="0" indent="0">
              <a:buFont typeface="Arial" panose="020B0604020202020204" pitchFamily="34" charset="0"/>
              <a:buNone/>
              <a:defRPr/>
            </a:lvl1pPr>
          </a:lstStyle>
          <a:p>
            <a:r>
              <a:rPr lang="en-US"/>
              <a:t>Timeline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cxnSp>
        <p:nvCxnSpPr>
          <p:cNvPr id="32" name="Straight Connector 31">
            <a:extLst>
              <a:ext uri="{FF2B5EF4-FFF2-40B4-BE49-F238E27FC236}">
                <a16:creationId xmlns:a16="http://schemas.microsoft.com/office/drawing/2014/main" id="{6E495D48-BB2A-700F-D8A1-70DB9C5DCEB8}"/>
              </a:ext>
            </a:extLst>
          </p:cNvPr>
          <p:cNvCxnSpPr>
            <a:cxnSpLocks/>
          </p:cNvCxnSpPr>
          <p:nvPr/>
        </p:nvCxnSpPr>
        <p:spPr>
          <a:xfrm rot="10800000">
            <a:off x="3430030" y="3886424"/>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C34C5F68-5598-08BC-4B6E-A6E08591626B}"/>
              </a:ext>
            </a:extLst>
          </p:cNvPr>
          <p:cNvCxnSpPr>
            <a:cxnSpLocks/>
          </p:cNvCxnSpPr>
          <p:nvPr/>
        </p:nvCxnSpPr>
        <p:spPr>
          <a:xfrm>
            <a:off x="1676400" y="2977776"/>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8AFDDC6C-FF6D-D76A-8B9A-5B8AFE013BDB}"/>
              </a:ext>
            </a:extLst>
          </p:cNvPr>
          <p:cNvCxnSpPr>
            <a:cxnSpLocks/>
          </p:cNvCxnSpPr>
          <p:nvPr/>
        </p:nvCxnSpPr>
        <p:spPr>
          <a:xfrm>
            <a:off x="8763000" y="2977776"/>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79E5DAAE-2025-3EC5-EDE9-653AC7E51B9E}"/>
              </a:ext>
            </a:extLst>
          </p:cNvPr>
          <p:cNvCxnSpPr>
            <a:cxnSpLocks/>
          </p:cNvCxnSpPr>
          <p:nvPr/>
        </p:nvCxnSpPr>
        <p:spPr>
          <a:xfrm rot="10800000">
            <a:off x="7010400" y="3886423"/>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7A31F054-23EA-249A-803E-BAB726798054}"/>
              </a:ext>
            </a:extLst>
          </p:cNvPr>
          <p:cNvCxnSpPr>
            <a:cxnSpLocks/>
          </p:cNvCxnSpPr>
          <p:nvPr/>
        </p:nvCxnSpPr>
        <p:spPr>
          <a:xfrm>
            <a:off x="5256839" y="2977776"/>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95ED7AF4-CCAC-97F2-69F3-2C80540100B3}"/>
              </a:ext>
            </a:extLst>
          </p:cNvPr>
          <p:cNvCxnSpPr>
            <a:cxnSpLocks/>
          </p:cNvCxnSpPr>
          <p:nvPr/>
        </p:nvCxnSpPr>
        <p:spPr>
          <a:xfrm rot="10800000">
            <a:off x="10561940" y="3886423"/>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75" name="Text Placeholder 7">
            <a:extLst>
              <a:ext uri="{FF2B5EF4-FFF2-40B4-BE49-F238E27FC236}">
                <a16:creationId xmlns:a16="http://schemas.microsoft.com/office/drawing/2014/main" id="{E03DB66A-7802-1EE2-F672-143832051DE8}"/>
              </a:ext>
            </a:extLst>
          </p:cNvPr>
          <p:cNvSpPr>
            <a:spLocks noGrp="1"/>
          </p:cNvSpPr>
          <p:nvPr>
            <p:ph type="body" sz="quarter" idx="21" hasCustomPrompt="1"/>
          </p:nvPr>
        </p:nvSpPr>
        <p:spPr>
          <a:xfrm>
            <a:off x="792071" y="3810000"/>
            <a:ext cx="1737360" cy="377331"/>
          </a:xfrm>
          <a:solidFill>
            <a:schemeClr val="tx2"/>
          </a:solidFill>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76" name="Text Placeholder 7">
            <a:extLst>
              <a:ext uri="{FF2B5EF4-FFF2-40B4-BE49-F238E27FC236}">
                <a16:creationId xmlns:a16="http://schemas.microsoft.com/office/drawing/2014/main" id="{2DACD265-61C0-342D-E3D9-3730CA63F524}"/>
              </a:ext>
            </a:extLst>
          </p:cNvPr>
          <p:cNvSpPr>
            <a:spLocks noGrp="1"/>
          </p:cNvSpPr>
          <p:nvPr>
            <p:ph type="body" sz="quarter" idx="22" hasCustomPrompt="1"/>
          </p:nvPr>
        </p:nvSpPr>
        <p:spPr>
          <a:xfrm>
            <a:off x="2569137" y="3810000"/>
            <a:ext cx="1737360" cy="377331"/>
          </a:xfrm>
          <a:solidFill>
            <a:schemeClr val="accent1"/>
          </a:solidFill>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77" name="Text Placeholder 7">
            <a:extLst>
              <a:ext uri="{FF2B5EF4-FFF2-40B4-BE49-F238E27FC236}">
                <a16:creationId xmlns:a16="http://schemas.microsoft.com/office/drawing/2014/main" id="{A7158712-276E-396B-79D7-59B603311F7D}"/>
              </a:ext>
            </a:extLst>
          </p:cNvPr>
          <p:cNvSpPr>
            <a:spLocks noGrp="1"/>
          </p:cNvSpPr>
          <p:nvPr>
            <p:ph type="body" sz="quarter" idx="23" hasCustomPrompt="1"/>
          </p:nvPr>
        </p:nvSpPr>
        <p:spPr>
          <a:xfrm>
            <a:off x="4346203" y="3810000"/>
            <a:ext cx="1737360" cy="377331"/>
          </a:xfrm>
          <a:solidFill>
            <a:schemeClr val="tx1"/>
          </a:solidFill>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78" name="Text Placeholder 7">
            <a:extLst>
              <a:ext uri="{FF2B5EF4-FFF2-40B4-BE49-F238E27FC236}">
                <a16:creationId xmlns:a16="http://schemas.microsoft.com/office/drawing/2014/main" id="{727CAB63-1BCA-9A7C-CCA6-47F98A7745F0}"/>
              </a:ext>
            </a:extLst>
          </p:cNvPr>
          <p:cNvSpPr>
            <a:spLocks noGrp="1"/>
          </p:cNvSpPr>
          <p:nvPr>
            <p:ph type="body" sz="quarter" idx="24" hasCustomPrompt="1"/>
          </p:nvPr>
        </p:nvSpPr>
        <p:spPr>
          <a:xfrm>
            <a:off x="6123269" y="3810000"/>
            <a:ext cx="1737360" cy="377331"/>
          </a:xfrm>
          <a:solidFill>
            <a:schemeClr val="tx2"/>
          </a:solidFill>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79" name="Text Placeholder 7">
            <a:extLst>
              <a:ext uri="{FF2B5EF4-FFF2-40B4-BE49-F238E27FC236}">
                <a16:creationId xmlns:a16="http://schemas.microsoft.com/office/drawing/2014/main" id="{CB487400-209E-260F-F33C-F0E30DB8ABC3}"/>
              </a:ext>
            </a:extLst>
          </p:cNvPr>
          <p:cNvSpPr>
            <a:spLocks noGrp="1"/>
          </p:cNvSpPr>
          <p:nvPr>
            <p:ph type="body" sz="quarter" idx="25" hasCustomPrompt="1"/>
          </p:nvPr>
        </p:nvSpPr>
        <p:spPr>
          <a:xfrm>
            <a:off x="7900335" y="3810000"/>
            <a:ext cx="1737360" cy="377331"/>
          </a:xfrm>
          <a:solidFill>
            <a:schemeClr val="accent1"/>
          </a:solidFill>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80" name="Text Placeholder 7">
            <a:extLst>
              <a:ext uri="{FF2B5EF4-FFF2-40B4-BE49-F238E27FC236}">
                <a16:creationId xmlns:a16="http://schemas.microsoft.com/office/drawing/2014/main" id="{CAD6D09A-1F0D-AEBC-D0DD-431F608B1813}"/>
              </a:ext>
            </a:extLst>
          </p:cNvPr>
          <p:cNvSpPr>
            <a:spLocks noGrp="1"/>
          </p:cNvSpPr>
          <p:nvPr>
            <p:ph type="body" sz="quarter" idx="26" hasCustomPrompt="1"/>
          </p:nvPr>
        </p:nvSpPr>
        <p:spPr>
          <a:xfrm>
            <a:off x="9677400" y="3810000"/>
            <a:ext cx="1737360" cy="377331"/>
          </a:xfrm>
          <a:solidFill>
            <a:schemeClr val="tx1"/>
          </a:solidFill>
        </p:spPr>
        <p:txBody>
          <a:bodyPr anchor="ctr"/>
          <a:lstStyle>
            <a:lvl1pPr marL="0" indent="0" algn="ctr">
              <a:spcBef>
                <a:spcPts val="0"/>
              </a:spcBef>
              <a:buNone/>
              <a:defRPr sz="1600" b="1">
                <a:solidFill>
                  <a:schemeClr val="bg1"/>
                </a:solidFill>
                <a:latin typeface="+mn-lt"/>
              </a:defRPr>
            </a:lvl1pPr>
          </a:lstStyle>
          <a:p>
            <a:pPr lvl="0"/>
            <a:r>
              <a:rPr lang="en-US"/>
              <a:t>Month</a:t>
            </a:r>
          </a:p>
        </p:txBody>
      </p:sp>
      <p:grpSp>
        <p:nvGrpSpPr>
          <p:cNvPr id="4" name="Group 3">
            <a:extLst>
              <a:ext uri="{FF2B5EF4-FFF2-40B4-BE49-F238E27FC236}">
                <a16:creationId xmlns:a16="http://schemas.microsoft.com/office/drawing/2014/main" id="{DA62C9A9-F536-80CE-FDA1-C6992AE6C47E}"/>
              </a:ext>
            </a:extLst>
          </p:cNvPr>
          <p:cNvGrpSpPr/>
          <p:nvPr/>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B51A1D6A-F010-B5BC-EF17-1DEEFFBD730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6" name="Freeform 11">
              <a:extLst>
                <a:ext uri="{FF2B5EF4-FFF2-40B4-BE49-F238E27FC236}">
                  <a16:creationId xmlns:a16="http://schemas.microsoft.com/office/drawing/2014/main" id="{6882F9EE-6306-FD9E-054E-4BD6697EF455}"/>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7" name="Freeform 14">
              <a:extLst>
                <a:ext uri="{FF2B5EF4-FFF2-40B4-BE49-F238E27FC236}">
                  <a16:creationId xmlns:a16="http://schemas.microsoft.com/office/drawing/2014/main" id="{1C1DEB2A-5571-6E3A-7347-5A29CA67B773}"/>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18">
              <a:extLst>
                <a:ext uri="{FF2B5EF4-FFF2-40B4-BE49-F238E27FC236}">
                  <a16:creationId xmlns:a16="http://schemas.microsoft.com/office/drawing/2014/main" id="{1EE99B39-DB6E-B695-13FD-CEABA61A2D0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9" name="Freeform 19">
              <a:extLst>
                <a:ext uri="{FF2B5EF4-FFF2-40B4-BE49-F238E27FC236}">
                  <a16:creationId xmlns:a16="http://schemas.microsoft.com/office/drawing/2014/main" id="{080CAB51-0E42-82EC-8696-9E8663337EC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0" name="Freeform 20">
              <a:extLst>
                <a:ext uri="{FF2B5EF4-FFF2-40B4-BE49-F238E27FC236}">
                  <a16:creationId xmlns:a16="http://schemas.microsoft.com/office/drawing/2014/main" id="{5AD723EC-5B9C-0488-32C2-959E7C92EF6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23">
              <a:extLst>
                <a:ext uri="{FF2B5EF4-FFF2-40B4-BE49-F238E27FC236}">
                  <a16:creationId xmlns:a16="http://schemas.microsoft.com/office/drawing/2014/main" id="{8203B955-056F-63B8-FA29-67220AEF0E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13" name="Content Placeholder 17">
            <a:extLst>
              <a:ext uri="{FF2B5EF4-FFF2-40B4-BE49-F238E27FC236}">
                <a16:creationId xmlns:a16="http://schemas.microsoft.com/office/drawing/2014/main" id="{13EA36FF-4BDF-0027-4049-9EBEB00FB103}"/>
              </a:ext>
            </a:extLst>
          </p:cNvPr>
          <p:cNvSpPr>
            <a:spLocks noGrp="1"/>
          </p:cNvSpPr>
          <p:nvPr>
            <p:ph sz="quarter" idx="64"/>
          </p:nvPr>
        </p:nvSpPr>
        <p:spPr>
          <a:xfrm>
            <a:off x="2438400" y="4953000"/>
            <a:ext cx="198120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14" name="Content Placeholder 17">
            <a:extLst>
              <a:ext uri="{FF2B5EF4-FFF2-40B4-BE49-F238E27FC236}">
                <a16:creationId xmlns:a16="http://schemas.microsoft.com/office/drawing/2014/main" id="{6C708107-C0AF-48F8-4322-BA907E46DFD8}"/>
              </a:ext>
            </a:extLst>
          </p:cNvPr>
          <p:cNvSpPr>
            <a:spLocks noGrp="1"/>
          </p:cNvSpPr>
          <p:nvPr>
            <p:ph sz="quarter" idx="65"/>
          </p:nvPr>
        </p:nvSpPr>
        <p:spPr>
          <a:xfrm>
            <a:off x="6019800" y="4953000"/>
            <a:ext cx="198120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15" name="Content Placeholder 17">
            <a:extLst>
              <a:ext uri="{FF2B5EF4-FFF2-40B4-BE49-F238E27FC236}">
                <a16:creationId xmlns:a16="http://schemas.microsoft.com/office/drawing/2014/main" id="{7DD57526-A2B6-31EC-DD48-29E9ADDA1136}"/>
              </a:ext>
            </a:extLst>
          </p:cNvPr>
          <p:cNvSpPr>
            <a:spLocks noGrp="1"/>
          </p:cNvSpPr>
          <p:nvPr>
            <p:ph sz="quarter" idx="67"/>
          </p:nvPr>
        </p:nvSpPr>
        <p:spPr>
          <a:xfrm>
            <a:off x="9525000" y="4953000"/>
            <a:ext cx="198120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17" name="Content Placeholder 17">
            <a:extLst>
              <a:ext uri="{FF2B5EF4-FFF2-40B4-BE49-F238E27FC236}">
                <a16:creationId xmlns:a16="http://schemas.microsoft.com/office/drawing/2014/main" id="{0663B468-A4AA-3272-832C-2797B3FE4AB8}"/>
              </a:ext>
            </a:extLst>
          </p:cNvPr>
          <p:cNvSpPr>
            <a:spLocks noGrp="1"/>
          </p:cNvSpPr>
          <p:nvPr>
            <p:ph sz="quarter" idx="68"/>
          </p:nvPr>
        </p:nvSpPr>
        <p:spPr>
          <a:xfrm>
            <a:off x="685800" y="1981200"/>
            <a:ext cx="198120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18" name="Content Placeholder 17">
            <a:extLst>
              <a:ext uri="{FF2B5EF4-FFF2-40B4-BE49-F238E27FC236}">
                <a16:creationId xmlns:a16="http://schemas.microsoft.com/office/drawing/2014/main" id="{81841119-AAED-BDED-1548-E8BB5D7CA59F}"/>
              </a:ext>
            </a:extLst>
          </p:cNvPr>
          <p:cNvSpPr>
            <a:spLocks noGrp="1"/>
          </p:cNvSpPr>
          <p:nvPr>
            <p:ph sz="quarter" idx="69"/>
          </p:nvPr>
        </p:nvSpPr>
        <p:spPr>
          <a:xfrm>
            <a:off x="4267200" y="1981200"/>
            <a:ext cx="198120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19" name="Content Placeholder 17">
            <a:extLst>
              <a:ext uri="{FF2B5EF4-FFF2-40B4-BE49-F238E27FC236}">
                <a16:creationId xmlns:a16="http://schemas.microsoft.com/office/drawing/2014/main" id="{5DDAC065-2869-DD46-7AB8-57BD6F529C4C}"/>
              </a:ext>
            </a:extLst>
          </p:cNvPr>
          <p:cNvSpPr>
            <a:spLocks noGrp="1"/>
          </p:cNvSpPr>
          <p:nvPr>
            <p:ph sz="quarter" idx="70"/>
          </p:nvPr>
        </p:nvSpPr>
        <p:spPr>
          <a:xfrm>
            <a:off x="7772400" y="1981200"/>
            <a:ext cx="198120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0" name="Slide Number Placeholder 19">
            <a:extLst>
              <a:ext uri="{FF2B5EF4-FFF2-40B4-BE49-F238E27FC236}">
                <a16:creationId xmlns:a16="http://schemas.microsoft.com/office/drawing/2014/main" id="{2AB0F8EB-D4A3-5D48-171A-C112CC5706B3}"/>
              </a:ext>
            </a:extLst>
          </p:cNvPr>
          <p:cNvSpPr>
            <a:spLocks noGrp="1"/>
          </p:cNvSpPr>
          <p:nvPr>
            <p:ph type="sldNum" sz="quarter" idx="71"/>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3800278689"/>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p:cSld name="Timeline layout 2">
    <p:spTree>
      <p:nvGrpSpPr>
        <p:cNvPr id="1" name=""/>
        <p:cNvGrpSpPr/>
        <p:nvPr/>
      </p:nvGrpSpPr>
      <p:grpSpPr>
        <a:xfrm>
          <a:off x="0" y="0"/>
          <a:ext cx="0" cy="0"/>
          <a:chOff x="0" y="0"/>
          <a:chExt cx="0" cy="0"/>
        </a:xfrm>
      </p:grpSpPr>
      <p:cxnSp>
        <p:nvCxnSpPr>
          <p:cNvPr id="22" name="Straight Connector 21">
            <a:extLst>
              <a:ext uri="{FF2B5EF4-FFF2-40B4-BE49-F238E27FC236}">
                <a16:creationId xmlns:a16="http://schemas.microsoft.com/office/drawing/2014/main" id="{0F4AE370-1FD2-9858-20AC-50E92CDD4FA6}"/>
              </a:ext>
            </a:extLst>
          </p:cNvPr>
          <p:cNvCxnSpPr>
            <a:cxnSpLocks/>
          </p:cNvCxnSpPr>
          <p:nvPr/>
        </p:nvCxnSpPr>
        <p:spPr>
          <a:xfrm flipV="1">
            <a:off x="10405811" y="3705653"/>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C34C5F68-5598-08BC-4B6E-A6E08591626B}"/>
              </a:ext>
            </a:extLst>
          </p:cNvPr>
          <p:cNvCxnSpPr>
            <a:cxnSpLocks/>
          </p:cNvCxnSpPr>
          <p:nvPr/>
        </p:nvCxnSpPr>
        <p:spPr>
          <a:xfrm>
            <a:off x="1969633" y="2804100"/>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7A31F054-23EA-249A-803E-BAB726798054}"/>
              </a:ext>
            </a:extLst>
          </p:cNvPr>
          <p:cNvCxnSpPr>
            <a:cxnSpLocks/>
          </p:cNvCxnSpPr>
          <p:nvPr/>
        </p:nvCxnSpPr>
        <p:spPr>
          <a:xfrm>
            <a:off x="5284644" y="2798873"/>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8AFDDC6C-FF6D-D76A-8B9A-5B8AFE013BDB}"/>
              </a:ext>
            </a:extLst>
          </p:cNvPr>
          <p:cNvCxnSpPr>
            <a:cxnSpLocks/>
          </p:cNvCxnSpPr>
          <p:nvPr/>
        </p:nvCxnSpPr>
        <p:spPr>
          <a:xfrm>
            <a:off x="8671615" y="2829425"/>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79E5DAAE-2025-3EC5-EDE9-653AC7E51B9E}"/>
              </a:ext>
            </a:extLst>
          </p:cNvPr>
          <p:cNvCxnSpPr>
            <a:cxnSpLocks/>
          </p:cNvCxnSpPr>
          <p:nvPr/>
        </p:nvCxnSpPr>
        <p:spPr>
          <a:xfrm flipV="1">
            <a:off x="6983505" y="3707536"/>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6" name="Rectangle 5">
            <a:extLst>
              <a:ext uri="{FF2B5EF4-FFF2-40B4-BE49-F238E27FC236}">
                <a16:creationId xmlns:a16="http://schemas.microsoft.com/office/drawing/2014/main" id="{F6AF6021-6E42-EF2D-2A51-2E5A22F1746B}"/>
              </a:ext>
            </a:extLst>
          </p:cNvPr>
          <p:cNvSpPr/>
          <p:nvPr/>
        </p:nvSpPr>
        <p:spPr>
          <a:xfrm>
            <a:off x="966959" y="3716322"/>
            <a:ext cx="1715749" cy="359994"/>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7" name="Rectangle 6">
            <a:extLst>
              <a:ext uri="{FF2B5EF4-FFF2-40B4-BE49-F238E27FC236}">
                <a16:creationId xmlns:a16="http://schemas.microsoft.com/office/drawing/2014/main" id="{01E92454-01BE-85A8-6230-5E1ED9A5D8B5}"/>
              </a:ext>
            </a:extLst>
          </p:cNvPr>
          <p:cNvSpPr/>
          <p:nvPr/>
        </p:nvSpPr>
        <p:spPr>
          <a:xfrm>
            <a:off x="2681751" y="3356328"/>
            <a:ext cx="1715749" cy="3599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8" name="Rectangle 7">
            <a:extLst>
              <a:ext uri="{FF2B5EF4-FFF2-40B4-BE49-F238E27FC236}">
                <a16:creationId xmlns:a16="http://schemas.microsoft.com/office/drawing/2014/main" id="{C47FAF06-6923-423A-4B04-3E2975B0A4A7}"/>
              </a:ext>
            </a:extLst>
          </p:cNvPr>
          <p:cNvSpPr/>
          <p:nvPr/>
        </p:nvSpPr>
        <p:spPr>
          <a:xfrm>
            <a:off x="4387150" y="3725164"/>
            <a:ext cx="1715749" cy="359994"/>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9" name="Rectangle 8">
            <a:extLst>
              <a:ext uri="{FF2B5EF4-FFF2-40B4-BE49-F238E27FC236}">
                <a16:creationId xmlns:a16="http://schemas.microsoft.com/office/drawing/2014/main" id="{3518A56B-86F2-7D58-8DEA-768A25A5C39A}"/>
              </a:ext>
            </a:extLst>
          </p:cNvPr>
          <p:cNvSpPr/>
          <p:nvPr/>
        </p:nvSpPr>
        <p:spPr>
          <a:xfrm>
            <a:off x="6098389" y="3360749"/>
            <a:ext cx="1715749" cy="359994"/>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10" name="Rectangle 9">
            <a:extLst>
              <a:ext uri="{FF2B5EF4-FFF2-40B4-BE49-F238E27FC236}">
                <a16:creationId xmlns:a16="http://schemas.microsoft.com/office/drawing/2014/main" id="{319F290D-C8DF-C88B-EF14-AE1A74E01D73}"/>
              </a:ext>
            </a:extLst>
          </p:cNvPr>
          <p:cNvSpPr/>
          <p:nvPr/>
        </p:nvSpPr>
        <p:spPr>
          <a:xfrm>
            <a:off x="7813742" y="3729585"/>
            <a:ext cx="1715749" cy="3599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lvl1pPr marL="0" indent="0">
              <a:buFont typeface="Arial" panose="020B0604020202020204" pitchFamily="34" charset="0"/>
              <a:buNone/>
              <a:defRPr/>
            </a:lvl1pPr>
          </a:lstStyle>
          <a:p>
            <a:r>
              <a:rPr lang="en-US"/>
              <a:t>Timeline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cxnSp>
        <p:nvCxnSpPr>
          <p:cNvPr id="32" name="Straight Connector 31">
            <a:extLst>
              <a:ext uri="{FF2B5EF4-FFF2-40B4-BE49-F238E27FC236}">
                <a16:creationId xmlns:a16="http://schemas.microsoft.com/office/drawing/2014/main" id="{6E495D48-BB2A-700F-D8A1-70DB9C5DCEB8}"/>
              </a:ext>
            </a:extLst>
          </p:cNvPr>
          <p:cNvCxnSpPr>
            <a:cxnSpLocks/>
          </p:cNvCxnSpPr>
          <p:nvPr/>
        </p:nvCxnSpPr>
        <p:spPr>
          <a:xfrm flipV="1">
            <a:off x="3521117" y="3705653"/>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75" name="Text Placeholder 7">
            <a:extLst>
              <a:ext uri="{FF2B5EF4-FFF2-40B4-BE49-F238E27FC236}">
                <a16:creationId xmlns:a16="http://schemas.microsoft.com/office/drawing/2014/main" id="{E03DB66A-7802-1EE2-F672-143832051DE8}"/>
              </a:ext>
            </a:extLst>
          </p:cNvPr>
          <p:cNvSpPr>
            <a:spLocks noGrp="1"/>
          </p:cNvSpPr>
          <p:nvPr>
            <p:ph type="body" sz="quarter" idx="21" hasCustomPrompt="1"/>
          </p:nvPr>
        </p:nvSpPr>
        <p:spPr>
          <a:xfrm>
            <a:off x="1081677" y="3779797"/>
            <a:ext cx="1486313" cy="218674"/>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76" name="Text Placeholder 7">
            <a:extLst>
              <a:ext uri="{FF2B5EF4-FFF2-40B4-BE49-F238E27FC236}">
                <a16:creationId xmlns:a16="http://schemas.microsoft.com/office/drawing/2014/main" id="{2DACD265-61C0-342D-E3D9-3730CA63F524}"/>
              </a:ext>
            </a:extLst>
          </p:cNvPr>
          <p:cNvSpPr>
            <a:spLocks noGrp="1"/>
          </p:cNvSpPr>
          <p:nvPr>
            <p:ph type="body" sz="quarter" idx="22" hasCustomPrompt="1"/>
          </p:nvPr>
        </p:nvSpPr>
        <p:spPr>
          <a:xfrm>
            <a:off x="2796469" y="3426988"/>
            <a:ext cx="1486313" cy="218674"/>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77" name="Text Placeholder 7">
            <a:extLst>
              <a:ext uri="{FF2B5EF4-FFF2-40B4-BE49-F238E27FC236}">
                <a16:creationId xmlns:a16="http://schemas.microsoft.com/office/drawing/2014/main" id="{A7158712-276E-396B-79D7-59B603311F7D}"/>
              </a:ext>
            </a:extLst>
          </p:cNvPr>
          <p:cNvSpPr>
            <a:spLocks noGrp="1"/>
          </p:cNvSpPr>
          <p:nvPr>
            <p:ph type="body" sz="quarter" idx="23" hasCustomPrompt="1"/>
          </p:nvPr>
        </p:nvSpPr>
        <p:spPr>
          <a:xfrm>
            <a:off x="4501868" y="3795824"/>
            <a:ext cx="1486313" cy="218674"/>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78" name="Text Placeholder 7">
            <a:extLst>
              <a:ext uri="{FF2B5EF4-FFF2-40B4-BE49-F238E27FC236}">
                <a16:creationId xmlns:a16="http://schemas.microsoft.com/office/drawing/2014/main" id="{727CAB63-1BCA-9A7C-CCA6-47F98A7745F0}"/>
              </a:ext>
            </a:extLst>
          </p:cNvPr>
          <p:cNvSpPr>
            <a:spLocks noGrp="1"/>
          </p:cNvSpPr>
          <p:nvPr>
            <p:ph type="body" sz="quarter" idx="24" hasCustomPrompt="1"/>
          </p:nvPr>
        </p:nvSpPr>
        <p:spPr>
          <a:xfrm>
            <a:off x="6213107" y="3431409"/>
            <a:ext cx="1486313" cy="218674"/>
          </a:xfrm>
        </p:spPr>
        <p:txBody>
          <a:bodyPr/>
          <a:lstStyle>
            <a:lvl1pPr marL="0" indent="0" algn="ctr">
              <a:spcBef>
                <a:spcPts val="0"/>
              </a:spcBef>
              <a:buNone/>
              <a:defRPr sz="1600" b="1">
                <a:solidFill>
                  <a:schemeClr val="bg1"/>
                </a:solidFill>
                <a:latin typeface="+mn-lt"/>
              </a:defRPr>
            </a:lvl1pPr>
          </a:lstStyle>
          <a:p>
            <a:pPr lvl="0"/>
            <a:r>
              <a:rPr lang="en-US"/>
              <a:t>Month</a:t>
            </a:r>
          </a:p>
        </p:txBody>
      </p:sp>
      <p:sp>
        <p:nvSpPr>
          <p:cNvPr id="80" name="Text Placeholder 7">
            <a:extLst>
              <a:ext uri="{FF2B5EF4-FFF2-40B4-BE49-F238E27FC236}">
                <a16:creationId xmlns:a16="http://schemas.microsoft.com/office/drawing/2014/main" id="{CAD6D09A-1F0D-AEBC-D0DD-431F608B1813}"/>
              </a:ext>
            </a:extLst>
          </p:cNvPr>
          <p:cNvSpPr>
            <a:spLocks noGrp="1"/>
          </p:cNvSpPr>
          <p:nvPr>
            <p:ph type="body" sz="quarter" idx="26" hasCustomPrompt="1"/>
          </p:nvPr>
        </p:nvSpPr>
        <p:spPr>
          <a:xfrm>
            <a:off x="7928460" y="3793907"/>
            <a:ext cx="1486313" cy="218674"/>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4" name="TextBox 3">
            <a:extLst>
              <a:ext uri="{FF2B5EF4-FFF2-40B4-BE49-F238E27FC236}">
                <a16:creationId xmlns:a16="http://schemas.microsoft.com/office/drawing/2014/main" id="{44F0DA02-8912-0B6B-6F42-A974290D6CD4}"/>
              </a:ext>
            </a:extLst>
          </p:cNvPr>
          <p:cNvSpPr txBox="1"/>
          <p:nvPr/>
        </p:nvSpPr>
        <p:spPr>
          <a:xfrm>
            <a:off x="917981" y="4149717"/>
            <a:ext cx="1750641" cy="307777"/>
          </a:xfrm>
          <a:prstGeom prst="rect">
            <a:avLst/>
          </a:prstGeom>
          <a:noFill/>
        </p:spPr>
        <p:txBody>
          <a:bodyPr wrap="square" lIns="0" tIns="0" rIns="0" bIns="0" rtlCol="0">
            <a:spAutoFit/>
          </a:bodyPr>
          <a:lstStyle/>
          <a:p>
            <a:pPr marL="0" indent="0" algn="ctr">
              <a:buFont typeface="Arial" panose="020B0604020202020204" pitchFamily="34" charset="0"/>
              <a:buNone/>
            </a:pPr>
            <a:r>
              <a:rPr lang="en-US" sz="2000" b="1">
                <a:solidFill>
                  <a:schemeClr val="tx1"/>
                </a:solidFill>
              </a:rPr>
              <a:t>20XX</a:t>
            </a:r>
          </a:p>
        </p:txBody>
      </p:sp>
      <p:sp>
        <p:nvSpPr>
          <p:cNvPr id="5" name="TextBox 4">
            <a:extLst>
              <a:ext uri="{FF2B5EF4-FFF2-40B4-BE49-F238E27FC236}">
                <a16:creationId xmlns:a16="http://schemas.microsoft.com/office/drawing/2014/main" id="{A49878B0-CF0A-802D-531E-1FCD7080CC56}"/>
              </a:ext>
            </a:extLst>
          </p:cNvPr>
          <p:cNvSpPr txBox="1"/>
          <p:nvPr/>
        </p:nvSpPr>
        <p:spPr>
          <a:xfrm>
            <a:off x="6089340" y="2972163"/>
            <a:ext cx="1724798" cy="307777"/>
          </a:xfrm>
          <a:prstGeom prst="rect">
            <a:avLst/>
          </a:prstGeom>
          <a:noFill/>
        </p:spPr>
        <p:txBody>
          <a:bodyPr wrap="square" lIns="0" tIns="0" rIns="0" bIns="0" rtlCol="0">
            <a:spAutoFit/>
          </a:bodyPr>
          <a:lstStyle/>
          <a:p>
            <a:pPr marL="0" indent="0" algn="ctr">
              <a:buFont typeface="Arial" panose="020B0604020202020204" pitchFamily="34" charset="0"/>
              <a:buNone/>
            </a:pPr>
            <a:r>
              <a:rPr lang="en-US" sz="2000" b="1">
                <a:solidFill>
                  <a:schemeClr val="tx1"/>
                </a:solidFill>
              </a:rPr>
              <a:t>20XX</a:t>
            </a:r>
          </a:p>
        </p:txBody>
      </p:sp>
      <p:sp>
        <p:nvSpPr>
          <p:cNvPr id="19" name="Rectangle 18">
            <a:extLst>
              <a:ext uri="{FF2B5EF4-FFF2-40B4-BE49-F238E27FC236}">
                <a16:creationId xmlns:a16="http://schemas.microsoft.com/office/drawing/2014/main" id="{622F5348-07E7-C888-D291-A0D3B05C7F4F}"/>
              </a:ext>
            </a:extLst>
          </p:cNvPr>
          <p:cNvSpPr/>
          <p:nvPr/>
        </p:nvSpPr>
        <p:spPr>
          <a:xfrm>
            <a:off x="9529093" y="3367976"/>
            <a:ext cx="1715749" cy="359994"/>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20" name="Text Placeholder 7">
            <a:extLst>
              <a:ext uri="{FF2B5EF4-FFF2-40B4-BE49-F238E27FC236}">
                <a16:creationId xmlns:a16="http://schemas.microsoft.com/office/drawing/2014/main" id="{B0FE0DF9-6560-0B59-C4AC-CD6746790299}"/>
              </a:ext>
            </a:extLst>
          </p:cNvPr>
          <p:cNvSpPr>
            <a:spLocks noGrp="1"/>
          </p:cNvSpPr>
          <p:nvPr>
            <p:ph type="body" sz="quarter" idx="28" hasCustomPrompt="1"/>
          </p:nvPr>
        </p:nvSpPr>
        <p:spPr>
          <a:xfrm>
            <a:off x="9643811" y="3438636"/>
            <a:ext cx="1486313" cy="218674"/>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grpSp>
        <p:nvGrpSpPr>
          <p:cNvPr id="11" name="Group 10">
            <a:extLst>
              <a:ext uri="{FF2B5EF4-FFF2-40B4-BE49-F238E27FC236}">
                <a16:creationId xmlns:a16="http://schemas.microsoft.com/office/drawing/2014/main" id="{F194D94E-5449-DF2C-2F5D-D841479A4552}"/>
              </a:ext>
            </a:extLst>
          </p:cNvPr>
          <p:cNvGrpSpPr/>
          <p:nvPr/>
        </p:nvGrpSpPr>
        <p:grpSpPr>
          <a:xfrm>
            <a:off x="10863102" y="309052"/>
            <a:ext cx="911847" cy="382707"/>
            <a:chOff x="7459170" y="481236"/>
            <a:chExt cx="2697427" cy="1132124"/>
          </a:xfrm>
        </p:grpSpPr>
        <p:sp>
          <p:nvSpPr>
            <p:cNvPr id="12" name="Freeform 9">
              <a:extLst>
                <a:ext uri="{FF2B5EF4-FFF2-40B4-BE49-F238E27FC236}">
                  <a16:creationId xmlns:a16="http://schemas.microsoft.com/office/drawing/2014/main" id="{5063938E-0B76-EDB3-C856-B1D26E30B71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3" name="Freeform 11">
              <a:extLst>
                <a:ext uri="{FF2B5EF4-FFF2-40B4-BE49-F238E27FC236}">
                  <a16:creationId xmlns:a16="http://schemas.microsoft.com/office/drawing/2014/main" id="{5510523C-B26C-12B4-E2AF-3B2FADB30240}"/>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4">
              <a:extLst>
                <a:ext uri="{FF2B5EF4-FFF2-40B4-BE49-F238E27FC236}">
                  <a16:creationId xmlns:a16="http://schemas.microsoft.com/office/drawing/2014/main" id="{B611347A-35B6-6868-992F-74F2459D3483}"/>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5" name="Freeform 18">
              <a:extLst>
                <a:ext uri="{FF2B5EF4-FFF2-40B4-BE49-F238E27FC236}">
                  <a16:creationId xmlns:a16="http://schemas.microsoft.com/office/drawing/2014/main" id="{1584A8E7-3350-8130-8892-4A6115F42B9E}"/>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7" name="Freeform 19">
              <a:extLst>
                <a:ext uri="{FF2B5EF4-FFF2-40B4-BE49-F238E27FC236}">
                  <a16:creationId xmlns:a16="http://schemas.microsoft.com/office/drawing/2014/main" id="{9FC97A09-E07F-2634-3993-456DE63ACE5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8" name="Freeform 20">
              <a:extLst>
                <a:ext uri="{FF2B5EF4-FFF2-40B4-BE49-F238E27FC236}">
                  <a16:creationId xmlns:a16="http://schemas.microsoft.com/office/drawing/2014/main" id="{498EFFCC-05BE-6AB2-1D43-DEE47822615B}"/>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21" name="Freeform 23">
              <a:extLst>
                <a:ext uri="{FF2B5EF4-FFF2-40B4-BE49-F238E27FC236}">
                  <a16:creationId xmlns:a16="http://schemas.microsoft.com/office/drawing/2014/main" id="{FB7016B7-B1CC-C901-1DA5-7C83264A6CC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24" name="Content Placeholder 17">
            <a:extLst>
              <a:ext uri="{FF2B5EF4-FFF2-40B4-BE49-F238E27FC236}">
                <a16:creationId xmlns:a16="http://schemas.microsoft.com/office/drawing/2014/main" id="{C04E7B68-FD06-FE47-C0CA-09997FF2A094}"/>
              </a:ext>
            </a:extLst>
          </p:cNvPr>
          <p:cNvSpPr>
            <a:spLocks noGrp="1"/>
          </p:cNvSpPr>
          <p:nvPr>
            <p:ph sz="quarter" idx="64"/>
          </p:nvPr>
        </p:nvSpPr>
        <p:spPr>
          <a:xfrm>
            <a:off x="2514600" y="4800600"/>
            <a:ext cx="198120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5" name="Content Placeholder 17">
            <a:extLst>
              <a:ext uri="{FF2B5EF4-FFF2-40B4-BE49-F238E27FC236}">
                <a16:creationId xmlns:a16="http://schemas.microsoft.com/office/drawing/2014/main" id="{0E50B341-584B-5AEC-A79D-ADD8CF05F8FC}"/>
              </a:ext>
            </a:extLst>
          </p:cNvPr>
          <p:cNvSpPr>
            <a:spLocks noGrp="1"/>
          </p:cNvSpPr>
          <p:nvPr>
            <p:ph sz="quarter" idx="65"/>
          </p:nvPr>
        </p:nvSpPr>
        <p:spPr>
          <a:xfrm>
            <a:off x="6019800" y="4800600"/>
            <a:ext cx="198120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6" name="Content Placeholder 17">
            <a:extLst>
              <a:ext uri="{FF2B5EF4-FFF2-40B4-BE49-F238E27FC236}">
                <a16:creationId xmlns:a16="http://schemas.microsoft.com/office/drawing/2014/main" id="{0AE223FE-03F1-1BE1-0D01-AF3D511DF195}"/>
              </a:ext>
            </a:extLst>
          </p:cNvPr>
          <p:cNvSpPr>
            <a:spLocks noGrp="1"/>
          </p:cNvSpPr>
          <p:nvPr>
            <p:ph sz="quarter" idx="67"/>
          </p:nvPr>
        </p:nvSpPr>
        <p:spPr>
          <a:xfrm>
            <a:off x="9448800" y="4800600"/>
            <a:ext cx="198120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7" name="Content Placeholder 17">
            <a:extLst>
              <a:ext uri="{FF2B5EF4-FFF2-40B4-BE49-F238E27FC236}">
                <a16:creationId xmlns:a16="http://schemas.microsoft.com/office/drawing/2014/main" id="{3979C53E-CE70-6ED5-B667-9C2275B8AF3A}"/>
              </a:ext>
            </a:extLst>
          </p:cNvPr>
          <p:cNvSpPr>
            <a:spLocks noGrp="1"/>
          </p:cNvSpPr>
          <p:nvPr>
            <p:ph sz="quarter" idx="68"/>
          </p:nvPr>
        </p:nvSpPr>
        <p:spPr>
          <a:xfrm>
            <a:off x="990600" y="1828800"/>
            <a:ext cx="198120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8" name="Content Placeholder 17">
            <a:extLst>
              <a:ext uri="{FF2B5EF4-FFF2-40B4-BE49-F238E27FC236}">
                <a16:creationId xmlns:a16="http://schemas.microsoft.com/office/drawing/2014/main" id="{4E918C0F-FF63-F25D-A047-72148F59D010}"/>
              </a:ext>
            </a:extLst>
          </p:cNvPr>
          <p:cNvSpPr>
            <a:spLocks noGrp="1"/>
          </p:cNvSpPr>
          <p:nvPr>
            <p:ph sz="quarter" idx="69"/>
          </p:nvPr>
        </p:nvSpPr>
        <p:spPr>
          <a:xfrm>
            <a:off x="4267200" y="1828800"/>
            <a:ext cx="198120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9" name="Content Placeholder 17">
            <a:extLst>
              <a:ext uri="{FF2B5EF4-FFF2-40B4-BE49-F238E27FC236}">
                <a16:creationId xmlns:a16="http://schemas.microsoft.com/office/drawing/2014/main" id="{6C2406E8-B9A7-737B-D983-E39068B37BDB}"/>
              </a:ext>
            </a:extLst>
          </p:cNvPr>
          <p:cNvSpPr>
            <a:spLocks noGrp="1"/>
          </p:cNvSpPr>
          <p:nvPr>
            <p:ph sz="quarter" idx="70"/>
          </p:nvPr>
        </p:nvSpPr>
        <p:spPr>
          <a:xfrm>
            <a:off x="7696200" y="1828800"/>
            <a:ext cx="198120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30" name="Slide Number Placeholder 29">
            <a:extLst>
              <a:ext uri="{FF2B5EF4-FFF2-40B4-BE49-F238E27FC236}">
                <a16:creationId xmlns:a16="http://schemas.microsoft.com/office/drawing/2014/main" id="{78D71F0F-7695-806E-2DE6-545660081DE0}"/>
              </a:ext>
            </a:extLst>
          </p:cNvPr>
          <p:cNvSpPr>
            <a:spLocks noGrp="1"/>
          </p:cNvSpPr>
          <p:nvPr>
            <p:ph type="sldNum" sz="quarter" idx="71"/>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727438291"/>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preserve="1">
  <p:cSld name="Timeline layout 2">
    <p:spTree>
      <p:nvGrpSpPr>
        <p:cNvPr id="1" name=""/>
        <p:cNvGrpSpPr/>
        <p:nvPr/>
      </p:nvGrpSpPr>
      <p:grpSpPr>
        <a:xfrm>
          <a:off x="0" y="0"/>
          <a:ext cx="0" cy="0"/>
          <a:chOff x="0" y="0"/>
          <a:chExt cx="0" cy="0"/>
        </a:xfrm>
      </p:grpSpPr>
      <p:cxnSp>
        <p:nvCxnSpPr>
          <p:cNvPr id="22" name="Straight Connector 21">
            <a:extLst>
              <a:ext uri="{FF2B5EF4-FFF2-40B4-BE49-F238E27FC236}">
                <a16:creationId xmlns:a16="http://schemas.microsoft.com/office/drawing/2014/main" id="{0F4AE370-1FD2-9858-20AC-50E92CDD4FA6}"/>
              </a:ext>
            </a:extLst>
          </p:cNvPr>
          <p:cNvCxnSpPr>
            <a:cxnSpLocks/>
          </p:cNvCxnSpPr>
          <p:nvPr/>
        </p:nvCxnSpPr>
        <p:spPr>
          <a:xfrm flipV="1">
            <a:off x="10405811" y="3705653"/>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C34C5F68-5598-08BC-4B6E-A6E08591626B}"/>
              </a:ext>
            </a:extLst>
          </p:cNvPr>
          <p:cNvCxnSpPr>
            <a:cxnSpLocks/>
          </p:cNvCxnSpPr>
          <p:nvPr/>
        </p:nvCxnSpPr>
        <p:spPr>
          <a:xfrm>
            <a:off x="1969633" y="2804100"/>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7A31F054-23EA-249A-803E-BAB726798054}"/>
              </a:ext>
            </a:extLst>
          </p:cNvPr>
          <p:cNvCxnSpPr>
            <a:cxnSpLocks/>
          </p:cNvCxnSpPr>
          <p:nvPr/>
        </p:nvCxnSpPr>
        <p:spPr>
          <a:xfrm>
            <a:off x="5284644" y="2798873"/>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8AFDDC6C-FF6D-D76A-8B9A-5B8AFE013BDB}"/>
              </a:ext>
            </a:extLst>
          </p:cNvPr>
          <p:cNvCxnSpPr>
            <a:cxnSpLocks/>
          </p:cNvCxnSpPr>
          <p:nvPr/>
        </p:nvCxnSpPr>
        <p:spPr>
          <a:xfrm>
            <a:off x="8671615" y="2829425"/>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79E5DAAE-2025-3EC5-EDE9-653AC7E51B9E}"/>
              </a:ext>
            </a:extLst>
          </p:cNvPr>
          <p:cNvCxnSpPr>
            <a:cxnSpLocks/>
          </p:cNvCxnSpPr>
          <p:nvPr/>
        </p:nvCxnSpPr>
        <p:spPr>
          <a:xfrm flipV="1">
            <a:off x="6983505" y="3707536"/>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6" name="Rectangle 5">
            <a:extLst>
              <a:ext uri="{FF2B5EF4-FFF2-40B4-BE49-F238E27FC236}">
                <a16:creationId xmlns:a16="http://schemas.microsoft.com/office/drawing/2014/main" id="{F6AF6021-6E42-EF2D-2A51-2E5A22F1746B}"/>
              </a:ext>
            </a:extLst>
          </p:cNvPr>
          <p:cNvSpPr/>
          <p:nvPr/>
        </p:nvSpPr>
        <p:spPr>
          <a:xfrm>
            <a:off x="966959" y="3716322"/>
            <a:ext cx="1715749" cy="359994"/>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7" name="Rectangle 6">
            <a:extLst>
              <a:ext uri="{FF2B5EF4-FFF2-40B4-BE49-F238E27FC236}">
                <a16:creationId xmlns:a16="http://schemas.microsoft.com/office/drawing/2014/main" id="{01E92454-01BE-85A8-6230-5E1ED9A5D8B5}"/>
              </a:ext>
            </a:extLst>
          </p:cNvPr>
          <p:cNvSpPr/>
          <p:nvPr/>
        </p:nvSpPr>
        <p:spPr>
          <a:xfrm>
            <a:off x="2681751" y="3356328"/>
            <a:ext cx="1715749" cy="3599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8" name="Rectangle 7">
            <a:extLst>
              <a:ext uri="{FF2B5EF4-FFF2-40B4-BE49-F238E27FC236}">
                <a16:creationId xmlns:a16="http://schemas.microsoft.com/office/drawing/2014/main" id="{C47FAF06-6923-423A-4B04-3E2975B0A4A7}"/>
              </a:ext>
            </a:extLst>
          </p:cNvPr>
          <p:cNvSpPr/>
          <p:nvPr/>
        </p:nvSpPr>
        <p:spPr>
          <a:xfrm>
            <a:off x="4387150" y="3725164"/>
            <a:ext cx="1715749" cy="359994"/>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9" name="Rectangle 8">
            <a:extLst>
              <a:ext uri="{FF2B5EF4-FFF2-40B4-BE49-F238E27FC236}">
                <a16:creationId xmlns:a16="http://schemas.microsoft.com/office/drawing/2014/main" id="{3518A56B-86F2-7D58-8DEA-768A25A5C39A}"/>
              </a:ext>
            </a:extLst>
          </p:cNvPr>
          <p:cNvSpPr/>
          <p:nvPr/>
        </p:nvSpPr>
        <p:spPr>
          <a:xfrm>
            <a:off x="6098389" y="3360749"/>
            <a:ext cx="1715749" cy="359994"/>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10" name="Rectangle 9">
            <a:extLst>
              <a:ext uri="{FF2B5EF4-FFF2-40B4-BE49-F238E27FC236}">
                <a16:creationId xmlns:a16="http://schemas.microsoft.com/office/drawing/2014/main" id="{319F290D-C8DF-C88B-EF14-AE1A74E01D73}"/>
              </a:ext>
            </a:extLst>
          </p:cNvPr>
          <p:cNvSpPr/>
          <p:nvPr/>
        </p:nvSpPr>
        <p:spPr>
          <a:xfrm>
            <a:off x="7813742" y="3729585"/>
            <a:ext cx="1715749" cy="3599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lvl1pPr marL="0" indent="0">
              <a:buFont typeface="Arial" panose="020B0604020202020204" pitchFamily="34" charset="0"/>
              <a:buNone/>
              <a:defRPr/>
            </a:lvl1pPr>
          </a:lstStyle>
          <a:p>
            <a:r>
              <a:rPr lang="en-US"/>
              <a:t>Timeline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cxnSp>
        <p:nvCxnSpPr>
          <p:cNvPr id="32" name="Straight Connector 31">
            <a:extLst>
              <a:ext uri="{FF2B5EF4-FFF2-40B4-BE49-F238E27FC236}">
                <a16:creationId xmlns:a16="http://schemas.microsoft.com/office/drawing/2014/main" id="{6E495D48-BB2A-700F-D8A1-70DB9C5DCEB8}"/>
              </a:ext>
            </a:extLst>
          </p:cNvPr>
          <p:cNvCxnSpPr>
            <a:cxnSpLocks/>
          </p:cNvCxnSpPr>
          <p:nvPr/>
        </p:nvCxnSpPr>
        <p:spPr>
          <a:xfrm flipV="1">
            <a:off x="3521117" y="3705653"/>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75" name="Text Placeholder 7">
            <a:extLst>
              <a:ext uri="{FF2B5EF4-FFF2-40B4-BE49-F238E27FC236}">
                <a16:creationId xmlns:a16="http://schemas.microsoft.com/office/drawing/2014/main" id="{E03DB66A-7802-1EE2-F672-143832051DE8}"/>
              </a:ext>
            </a:extLst>
          </p:cNvPr>
          <p:cNvSpPr>
            <a:spLocks noGrp="1"/>
          </p:cNvSpPr>
          <p:nvPr>
            <p:ph type="body" sz="quarter" idx="21" hasCustomPrompt="1"/>
          </p:nvPr>
        </p:nvSpPr>
        <p:spPr>
          <a:xfrm>
            <a:off x="1081677" y="3779797"/>
            <a:ext cx="1486313" cy="218674"/>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76" name="Text Placeholder 7">
            <a:extLst>
              <a:ext uri="{FF2B5EF4-FFF2-40B4-BE49-F238E27FC236}">
                <a16:creationId xmlns:a16="http://schemas.microsoft.com/office/drawing/2014/main" id="{2DACD265-61C0-342D-E3D9-3730CA63F524}"/>
              </a:ext>
            </a:extLst>
          </p:cNvPr>
          <p:cNvSpPr>
            <a:spLocks noGrp="1"/>
          </p:cNvSpPr>
          <p:nvPr>
            <p:ph type="body" sz="quarter" idx="22" hasCustomPrompt="1"/>
          </p:nvPr>
        </p:nvSpPr>
        <p:spPr>
          <a:xfrm>
            <a:off x="2796469" y="3426988"/>
            <a:ext cx="1486313" cy="218674"/>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77" name="Text Placeholder 7">
            <a:extLst>
              <a:ext uri="{FF2B5EF4-FFF2-40B4-BE49-F238E27FC236}">
                <a16:creationId xmlns:a16="http://schemas.microsoft.com/office/drawing/2014/main" id="{A7158712-276E-396B-79D7-59B603311F7D}"/>
              </a:ext>
            </a:extLst>
          </p:cNvPr>
          <p:cNvSpPr>
            <a:spLocks noGrp="1"/>
          </p:cNvSpPr>
          <p:nvPr>
            <p:ph type="body" sz="quarter" idx="23" hasCustomPrompt="1"/>
          </p:nvPr>
        </p:nvSpPr>
        <p:spPr>
          <a:xfrm>
            <a:off x="4501868" y="3795824"/>
            <a:ext cx="1486313" cy="218674"/>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78" name="Text Placeholder 7">
            <a:extLst>
              <a:ext uri="{FF2B5EF4-FFF2-40B4-BE49-F238E27FC236}">
                <a16:creationId xmlns:a16="http://schemas.microsoft.com/office/drawing/2014/main" id="{727CAB63-1BCA-9A7C-CCA6-47F98A7745F0}"/>
              </a:ext>
            </a:extLst>
          </p:cNvPr>
          <p:cNvSpPr>
            <a:spLocks noGrp="1"/>
          </p:cNvSpPr>
          <p:nvPr>
            <p:ph type="body" sz="quarter" idx="24" hasCustomPrompt="1"/>
          </p:nvPr>
        </p:nvSpPr>
        <p:spPr>
          <a:xfrm>
            <a:off x="6213107" y="3431409"/>
            <a:ext cx="1486313" cy="218674"/>
          </a:xfrm>
        </p:spPr>
        <p:txBody>
          <a:bodyPr/>
          <a:lstStyle>
            <a:lvl1pPr marL="0" indent="0" algn="ctr">
              <a:spcBef>
                <a:spcPts val="0"/>
              </a:spcBef>
              <a:buNone/>
              <a:defRPr sz="1600" b="1">
                <a:solidFill>
                  <a:schemeClr val="bg1"/>
                </a:solidFill>
                <a:latin typeface="+mn-lt"/>
              </a:defRPr>
            </a:lvl1pPr>
          </a:lstStyle>
          <a:p>
            <a:pPr lvl="0"/>
            <a:r>
              <a:rPr lang="en-US"/>
              <a:t>Month</a:t>
            </a:r>
          </a:p>
        </p:txBody>
      </p:sp>
      <p:sp>
        <p:nvSpPr>
          <p:cNvPr id="80" name="Text Placeholder 7">
            <a:extLst>
              <a:ext uri="{FF2B5EF4-FFF2-40B4-BE49-F238E27FC236}">
                <a16:creationId xmlns:a16="http://schemas.microsoft.com/office/drawing/2014/main" id="{CAD6D09A-1F0D-AEBC-D0DD-431F608B1813}"/>
              </a:ext>
            </a:extLst>
          </p:cNvPr>
          <p:cNvSpPr>
            <a:spLocks noGrp="1"/>
          </p:cNvSpPr>
          <p:nvPr>
            <p:ph type="body" sz="quarter" idx="26" hasCustomPrompt="1"/>
          </p:nvPr>
        </p:nvSpPr>
        <p:spPr>
          <a:xfrm>
            <a:off x="7928460" y="3793907"/>
            <a:ext cx="1486313" cy="218674"/>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4" name="TextBox 3">
            <a:extLst>
              <a:ext uri="{FF2B5EF4-FFF2-40B4-BE49-F238E27FC236}">
                <a16:creationId xmlns:a16="http://schemas.microsoft.com/office/drawing/2014/main" id="{44F0DA02-8912-0B6B-6F42-A974290D6CD4}"/>
              </a:ext>
            </a:extLst>
          </p:cNvPr>
          <p:cNvSpPr txBox="1"/>
          <p:nvPr/>
        </p:nvSpPr>
        <p:spPr>
          <a:xfrm>
            <a:off x="917981" y="4149717"/>
            <a:ext cx="1750641" cy="307777"/>
          </a:xfrm>
          <a:prstGeom prst="rect">
            <a:avLst/>
          </a:prstGeom>
          <a:noFill/>
        </p:spPr>
        <p:txBody>
          <a:bodyPr wrap="square" lIns="0" tIns="0" rIns="0" bIns="0" rtlCol="0">
            <a:spAutoFit/>
          </a:bodyPr>
          <a:lstStyle/>
          <a:p>
            <a:pPr marL="0" indent="0" algn="ctr">
              <a:buFont typeface="Arial" panose="020B0604020202020204" pitchFamily="34" charset="0"/>
              <a:buNone/>
            </a:pPr>
            <a:r>
              <a:rPr lang="en-US" sz="2000" b="1">
                <a:solidFill>
                  <a:schemeClr val="tx1"/>
                </a:solidFill>
              </a:rPr>
              <a:t>20XX</a:t>
            </a:r>
          </a:p>
        </p:txBody>
      </p:sp>
      <p:sp>
        <p:nvSpPr>
          <p:cNvPr id="5" name="TextBox 4">
            <a:extLst>
              <a:ext uri="{FF2B5EF4-FFF2-40B4-BE49-F238E27FC236}">
                <a16:creationId xmlns:a16="http://schemas.microsoft.com/office/drawing/2014/main" id="{A49878B0-CF0A-802D-531E-1FCD7080CC56}"/>
              </a:ext>
            </a:extLst>
          </p:cNvPr>
          <p:cNvSpPr txBox="1"/>
          <p:nvPr/>
        </p:nvSpPr>
        <p:spPr>
          <a:xfrm>
            <a:off x="6089340" y="2972163"/>
            <a:ext cx="1724798" cy="307777"/>
          </a:xfrm>
          <a:prstGeom prst="rect">
            <a:avLst/>
          </a:prstGeom>
          <a:noFill/>
        </p:spPr>
        <p:txBody>
          <a:bodyPr wrap="square" lIns="0" tIns="0" rIns="0" bIns="0" rtlCol="0">
            <a:spAutoFit/>
          </a:bodyPr>
          <a:lstStyle/>
          <a:p>
            <a:pPr marL="0" indent="0" algn="ctr">
              <a:buFont typeface="Arial" panose="020B0604020202020204" pitchFamily="34" charset="0"/>
              <a:buNone/>
            </a:pPr>
            <a:r>
              <a:rPr lang="en-US" sz="2000" b="1">
                <a:solidFill>
                  <a:schemeClr val="tx1"/>
                </a:solidFill>
              </a:rPr>
              <a:t>20XX</a:t>
            </a:r>
          </a:p>
        </p:txBody>
      </p:sp>
      <p:sp>
        <p:nvSpPr>
          <p:cNvPr id="19" name="Rectangle 18">
            <a:extLst>
              <a:ext uri="{FF2B5EF4-FFF2-40B4-BE49-F238E27FC236}">
                <a16:creationId xmlns:a16="http://schemas.microsoft.com/office/drawing/2014/main" id="{622F5348-07E7-C888-D291-A0D3B05C7F4F}"/>
              </a:ext>
            </a:extLst>
          </p:cNvPr>
          <p:cNvSpPr/>
          <p:nvPr/>
        </p:nvSpPr>
        <p:spPr>
          <a:xfrm>
            <a:off x="9529093" y="3367976"/>
            <a:ext cx="1715749" cy="359994"/>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20" name="Text Placeholder 7">
            <a:extLst>
              <a:ext uri="{FF2B5EF4-FFF2-40B4-BE49-F238E27FC236}">
                <a16:creationId xmlns:a16="http://schemas.microsoft.com/office/drawing/2014/main" id="{B0FE0DF9-6560-0B59-C4AC-CD6746790299}"/>
              </a:ext>
            </a:extLst>
          </p:cNvPr>
          <p:cNvSpPr>
            <a:spLocks noGrp="1"/>
          </p:cNvSpPr>
          <p:nvPr>
            <p:ph type="body" sz="quarter" idx="28" hasCustomPrompt="1"/>
          </p:nvPr>
        </p:nvSpPr>
        <p:spPr>
          <a:xfrm>
            <a:off x="9643811" y="3438636"/>
            <a:ext cx="1486313" cy="218674"/>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grpSp>
        <p:nvGrpSpPr>
          <p:cNvPr id="11" name="Group 10">
            <a:extLst>
              <a:ext uri="{FF2B5EF4-FFF2-40B4-BE49-F238E27FC236}">
                <a16:creationId xmlns:a16="http://schemas.microsoft.com/office/drawing/2014/main" id="{F194D94E-5449-DF2C-2F5D-D841479A4552}"/>
              </a:ext>
            </a:extLst>
          </p:cNvPr>
          <p:cNvGrpSpPr/>
          <p:nvPr/>
        </p:nvGrpSpPr>
        <p:grpSpPr>
          <a:xfrm>
            <a:off x="10863102" y="309052"/>
            <a:ext cx="911847" cy="382707"/>
            <a:chOff x="7459170" y="481236"/>
            <a:chExt cx="2697427" cy="1132124"/>
          </a:xfrm>
        </p:grpSpPr>
        <p:sp>
          <p:nvSpPr>
            <p:cNvPr id="12" name="Freeform 9">
              <a:extLst>
                <a:ext uri="{FF2B5EF4-FFF2-40B4-BE49-F238E27FC236}">
                  <a16:creationId xmlns:a16="http://schemas.microsoft.com/office/drawing/2014/main" id="{5063938E-0B76-EDB3-C856-B1D26E30B71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3" name="Freeform 11">
              <a:extLst>
                <a:ext uri="{FF2B5EF4-FFF2-40B4-BE49-F238E27FC236}">
                  <a16:creationId xmlns:a16="http://schemas.microsoft.com/office/drawing/2014/main" id="{5510523C-B26C-12B4-E2AF-3B2FADB30240}"/>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4">
              <a:extLst>
                <a:ext uri="{FF2B5EF4-FFF2-40B4-BE49-F238E27FC236}">
                  <a16:creationId xmlns:a16="http://schemas.microsoft.com/office/drawing/2014/main" id="{B611347A-35B6-6868-992F-74F2459D3483}"/>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5" name="Freeform 18">
              <a:extLst>
                <a:ext uri="{FF2B5EF4-FFF2-40B4-BE49-F238E27FC236}">
                  <a16:creationId xmlns:a16="http://schemas.microsoft.com/office/drawing/2014/main" id="{1584A8E7-3350-8130-8892-4A6115F42B9E}"/>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7" name="Freeform 19">
              <a:extLst>
                <a:ext uri="{FF2B5EF4-FFF2-40B4-BE49-F238E27FC236}">
                  <a16:creationId xmlns:a16="http://schemas.microsoft.com/office/drawing/2014/main" id="{9FC97A09-E07F-2634-3993-456DE63ACE5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8" name="Freeform 20">
              <a:extLst>
                <a:ext uri="{FF2B5EF4-FFF2-40B4-BE49-F238E27FC236}">
                  <a16:creationId xmlns:a16="http://schemas.microsoft.com/office/drawing/2014/main" id="{498EFFCC-05BE-6AB2-1D43-DEE47822615B}"/>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21" name="Freeform 23">
              <a:extLst>
                <a:ext uri="{FF2B5EF4-FFF2-40B4-BE49-F238E27FC236}">
                  <a16:creationId xmlns:a16="http://schemas.microsoft.com/office/drawing/2014/main" id="{FB7016B7-B1CC-C901-1DA5-7C83264A6CC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24" name="Content Placeholder 17">
            <a:extLst>
              <a:ext uri="{FF2B5EF4-FFF2-40B4-BE49-F238E27FC236}">
                <a16:creationId xmlns:a16="http://schemas.microsoft.com/office/drawing/2014/main" id="{C04E7B68-FD06-FE47-C0CA-09997FF2A094}"/>
              </a:ext>
            </a:extLst>
          </p:cNvPr>
          <p:cNvSpPr>
            <a:spLocks noGrp="1"/>
          </p:cNvSpPr>
          <p:nvPr>
            <p:ph sz="quarter" idx="64"/>
          </p:nvPr>
        </p:nvSpPr>
        <p:spPr>
          <a:xfrm>
            <a:off x="2514600" y="4800600"/>
            <a:ext cx="198120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5" name="Content Placeholder 17">
            <a:extLst>
              <a:ext uri="{FF2B5EF4-FFF2-40B4-BE49-F238E27FC236}">
                <a16:creationId xmlns:a16="http://schemas.microsoft.com/office/drawing/2014/main" id="{0E50B341-584B-5AEC-A79D-ADD8CF05F8FC}"/>
              </a:ext>
            </a:extLst>
          </p:cNvPr>
          <p:cNvSpPr>
            <a:spLocks noGrp="1"/>
          </p:cNvSpPr>
          <p:nvPr>
            <p:ph sz="quarter" idx="65"/>
          </p:nvPr>
        </p:nvSpPr>
        <p:spPr>
          <a:xfrm>
            <a:off x="6019800" y="4800600"/>
            <a:ext cx="198120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6" name="Content Placeholder 17">
            <a:extLst>
              <a:ext uri="{FF2B5EF4-FFF2-40B4-BE49-F238E27FC236}">
                <a16:creationId xmlns:a16="http://schemas.microsoft.com/office/drawing/2014/main" id="{0AE223FE-03F1-1BE1-0D01-AF3D511DF195}"/>
              </a:ext>
            </a:extLst>
          </p:cNvPr>
          <p:cNvSpPr>
            <a:spLocks noGrp="1"/>
          </p:cNvSpPr>
          <p:nvPr>
            <p:ph sz="quarter" idx="67"/>
          </p:nvPr>
        </p:nvSpPr>
        <p:spPr>
          <a:xfrm>
            <a:off x="9448800" y="4800600"/>
            <a:ext cx="198120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7" name="Content Placeholder 17">
            <a:extLst>
              <a:ext uri="{FF2B5EF4-FFF2-40B4-BE49-F238E27FC236}">
                <a16:creationId xmlns:a16="http://schemas.microsoft.com/office/drawing/2014/main" id="{3979C53E-CE70-6ED5-B667-9C2275B8AF3A}"/>
              </a:ext>
            </a:extLst>
          </p:cNvPr>
          <p:cNvSpPr>
            <a:spLocks noGrp="1"/>
          </p:cNvSpPr>
          <p:nvPr>
            <p:ph sz="quarter" idx="68"/>
          </p:nvPr>
        </p:nvSpPr>
        <p:spPr>
          <a:xfrm>
            <a:off x="990600" y="1828800"/>
            <a:ext cx="198120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8" name="Content Placeholder 17">
            <a:extLst>
              <a:ext uri="{FF2B5EF4-FFF2-40B4-BE49-F238E27FC236}">
                <a16:creationId xmlns:a16="http://schemas.microsoft.com/office/drawing/2014/main" id="{4E918C0F-FF63-F25D-A047-72148F59D010}"/>
              </a:ext>
            </a:extLst>
          </p:cNvPr>
          <p:cNvSpPr>
            <a:spLocks noGrp="1"/>
          </p:cNvSpPr>
          <p:nvPr>
            <p:ph sz="quarter" idx="69"/>
          </p:nvPr>
        </p:nvSpPr>
        <p:spPr>
          <a:xfrm>
            <a:off x="4267200" y="1828800"/>
            <a:ext cx="198120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9" name="Content Placeholder 17">
            <a:extLst>
              <a:ext uri="{FF2B5EF4-FFF2-40B4-BE49-F238E27FC236}">
                <a16:creationId xmlns:a16="http://schemas.microsoft.com/office/drawing/2014/main" id="{6C2406E8-B9A7-737B-D983-E39068B37BDB}"/>
              </a:ext>
            </a:extLst>
          </p:cNvPr>
          <p:cNvSpPr>
            <a:spLocks noGrp="1"/>
          </p:cNvSpPr>
          <p:nvPr>
            <p:ph sz="quarter" idx="70"/>
          </p:nvPr>
        </p:nvSpPr>
        <p:spPr>
          <a:xfrm>
            <a:off x="7696200" y="1828800"/>
            <a:ext cx="198120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30" name="Slide Number Placeholder 29">
            <a:extLst>
              <a:ext uri="{FF2B5EF4-FFF2-40B4-BE49-F238E27FC236}">
                <a16:creationId xmlns:a16="http://schemas.microsoft.com/office/drawing/2014/main" id="{78D71F0F-7695-806E-2DE6-545660081DE0}"/>
              </a:ext>
            </a:extLst>
          </p:cNvPr>
          <p:cNvSpPr>
            <a:spLocks noGrp="1"/>
          </p:cNvSpPr>
          <p:nvPr>
            <p:ph type="sldNum" sz="quarter" idx="71"/>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3822300532"/>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preserve="1">
  <p:cSld name="Timeline layout 3">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lvl1pPr marL="0" indent="0">
              <a:buFont typeface="Arial" panose="020B0604020202020204" pitchFamily="34" charset="0"/>
              <a:buNone/>
              <a:defRPr/>
            </a:lvl1pPr>
          </a:lstStyle>
          <a:p>
            <a:r>
              <a:rPr lang="en-US"/>
              <a:t>Timeline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marL="0" marR="0" lvl="0" indent="0" algn="l" defTabSz="914400" rtl="0" eaLnBrk="1" fontAlgn="auto" latinLnBrk="0" hangingPunct="1">
              <a:lnSpc>
                <a:spcPct val="100000"/>
              </a:lnSpc>
              <a:spcBef>
                <a:spcPts val="0"/>
              </a:spcBef>
              <a:spcAft>
                <a:spcPts val="0"/>
              </a:spcAft>
              <a:buClrTx/>
              <a:buSzTx/>
              <a:buFont typeface="Wingdings" pitchFamily="2" charset="2"/>
              <a:buNone/>
              <a:tabLst/>
              <a:defRPr/>
            </a:pPr>
            <a:r>
              <a:rPr lang="en-US"/>
              <a:t>Click to add subheading</a:t>
            </a:r>
            <a:endParaRPr lang="en-GB"/>
          </a:p>
        </p:txBody>
      </p:sp>
      <p:sp>
        <p:nvSpPr>
          <p:cNvPr id="18" name="Rectangle 17">
            <a:extLst>
              <a:ext uri="{FF2B5EF4-FFF2-40B4-BE49-F238E27FC236}">
                <a16:creationId xmlns:a16="http://schemas.microsoft.com/office/drawing/2014/main" id="{9C162B7E-6DD2-0BDC-A754-B14190695F9D}"/>
              </a:ext>
            </a:extLst>
          </p:cNvPr>
          <p:cNvSpPr/>
          <p:nvPr/>
        </p:nvSpPr>
        <p:spPr>
          <a:xfrm>
            <a:off x="797913" y="3733800"/>
            <a:ext cx="2173887" cy="359994"/>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21" name="Rectangle 20">
            <a:extLst>
              <a:ext uri="{FF2B5EF4-FFF2-40B4-BE49-F238E27FC236}">
                <a16:creationId xmlns:a16="http://schemas.microsoft.com/office/drawing/2014/main" id="{501CD494-4588-D746-4872-F8ECD0F5AA38}"/>
              </a:ext>
            </a:extLst>
          </p:cNvPr>
          <p:cNvSpPr/>
          <p:nvPr/>
        </p:nvSpPr>
        <p:spPr>
          <a:xfrm>
            <a:off x="2980944" y="3352800"/>
            <a:ext cx="2173887" cy="3599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24" name="Rectangle 23">
            <a:extLst>
              <a:ext uri="{FF2B5EF4-FFF2-40B4-BE49-F238E27FC236}">
                <a16:creationId xmlns:a16="http://schemas.microsoft.com/office/drawing/2014/main" id="{54D080DA-7928-FAB5-1EC5-E057D616B939}"/>
              </a:ext>
            </a:extLst>
          </p:cNvPr>
          <p:cNvSpPr/>
          <p:nvPr/>
        </p:nvSpPr>
        <p:spPr>
          <a:xfrm>
            <a:off x="5165380" y="3725164"/>
            <a:ext cx="2173887" cy="359994"/>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25" name="Rectangle 24">
            <a:extLst>
              <a:ext uri="{FF2B5EF4-FFF2-40B4-BE49-F238E27FC236}">
                <a16:creationId xmlns:a16="http://schemas.microsoft.com/office/drawing/2014/main" id="{000A0001-BCDB-B25A-6F7C-E3402F3D8D7E}"/>
              </a:ext>
            </a:extLst>
          </p:cNvPr>
          <p:cNvSpPr/>
          <p:nvPr/>
        </p:nvSpPr>
        <p:spPr>
          <a:xfrm>
            <a:off x="7351113" y="3355848"/>
            <a:ext cx="2173887" cy="3599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28" name="Text Placeholder 7">
            <a:extLst>
              <a:ext uri="{FF2B5EF4-FFF2-40B4-BE49-F238E27FC236}">
                <a16:creationId xmlns:a16="http://schemas.microsoft.com/office/drawing/2014/main" id="{DC7E2B6A-F580-B5AC-1B93-99238A96319D}"/>
              </a:ext>
            </a:extLst>
          </p:cNvPr>
          <p:cNvSpPr>
            <a:spLocks noGrp="1"/>
          </p:cNvSpPr>
          <p:nvPr>
            <p:ph type="body" sz="quarter" idx="21" hasCustomPrompt="1"/>
          </p:nvPr>
        </p:nvSpPr>
        <p:spPr>
          <a:xfrm>
            <a:off x="924736" y="3804460"/>
            <a:ext cx="1920240" cy="218674"/>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29" name="Text Placeholder 7">
            <a:extLst>
              <a:ext uri="{FF2B5EF4-FFF2-40B4-BE49-F238E27FC236}">
                <a16:creationId xmlns:a16="http://schemas.microsoft.com/office/drawing/2014/main" id="{D5C43AC4-0D23-A3AB-8F06-9853C4F07A6D}"/>
              </a:ext>
            </a:extLst>
          </p:cNvPr>
          <p:cNvSpPr>
            <a:spLocks noGrp="1"/>
          </p:cNvSpPr>
          <p:nvPr>
            <p:ph type="body" sz="quarter" idx="22" hasCustomPrompt="1"/>
          </p:nvPr>
        </p:nvSpPr>
        <p:spPr>
          <a:xfrm>
            <a:off x="3108960" y="3417167"/>
            <a:ext cx="1920240" cy="231260"/>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30" name="Text Placeholder 7">
            <a:extLst>
              <a:ext uri="{FF2B5EF4-FFF2-40B4-BE49-F238E27FC236}">
                <a16:creationId xmlns:a16="http://schemas.microsoft.com/office/drawing/2014/main" id="{415DE312-7E3F-6B39-16EF-08573561B3C2}"/>
              </a:ext>
            </a:extLst>
          </p:cNvPr>
          <p:cNvSpPr>
            <a:spLocks noGrp="1"/>
          </p:cNvSpPr>
          <p:nvPr>
            <p:ph type="body" sz="quarter" idx="23" hasCustomPrompt="1"/>
          </p:nvPr>
        </p:nvSpPr>
        <p:spPr>
          <a:xfrm>
            <a:off x="5292203" y="3801331"/>
            <a:ext cx="1920240" cy="207661"/>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31" name="Text Placeholder 7">
            <a:extLst>
              <a:ext uri="{FF2B5EF4-FFF2-40B4-BE49-F238E27FC236}">
                <a16:creationId xmlns:a16="http://schemas.microsoft.com/office/drawing/2014/main" id="{03FDE538-4706-D515-DFE3-D98AF60BA661}"/>
              </a:ext>
            </a:extLst>
          </p:cNvPr>
          <p:cNvSpPr>
            <a:spLocks noGrp="1"/>
          </p:cNvSpPr>
          <p:nvPr>
            <p:ph type="body" sz="quarter" idx="24" hasCustomPrompt="1"/>
          </p:nvPr>
        </p:nvSpPr>
        <p:spPr>
          <a:xfrm>
            <a:off x="7479129" y="3422906"/>
            <a:ext cx="1920240" cy="226839"/>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cxnSp>
        <p:nvCxnSpPr>
          <p:cNvPr id="36" name="Straight Connector 35">
            <a:extLst>
              <a:ext uri="{FF2B5EF4-FFF2-40B4-BE49-F238E27FC236}">
                <a16:creationId xmlns:a16="http://schemas.microsoft.com/office/drawing/2014/main" id="{DB491020-BFE9-342E-62B1-E51B61F5123A}"/>
              </a:ext>
            </a:extLst>
          </p:cNvPr>
          <p:cNvCxnSpPr>
            <a:cxnSpLocks/>
          </p:cNvCxnSpPr>
          <p:nvPr/>
        </p:nvCxnSpPr>
        <p:spPr>
          <a:xfrm>
            <a:off x="800552" y="3733800"/>
            <a:ext cx="0" cy="1617678"/>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010144E3-7EC6-11AC-C3EA-A997D8F496DA}"/>
              </a:ext>
            </a:extLst>
          </p:cNvPr>
          <p:cNvCxnSpPr>
            <a:cxnSpLocks/>
          </p:cNvCxnSpPr>
          <p:nvPr/>
        </p:nvCxnSpPr>
        <p:spPr>
          <a:xfrm>
            <a:off x="2991493" y="1808522"/>
            <a:ext cx="0" cy="161767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51D93720-BD62-9546-7818-EE23AD0461B5}"/>
              </a:ext>
            </a:extLst>
          </p:cNvPr>
          <p:cNvCxnSpPr>
            <a:cxnSpLocks/>
          </p:cNvCxnSpPr>
          <p:nvPr/>
        </p:nvCxnSpPr>
        <p:spPr>
          <a:xfrm>
            <a:off x="5161590" y="3725164"/>
            <a:ext cx="0" cy="1617678"/>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AA1150A4-CA3A-4DB0-87F1-07A970361641}"/>
              </a:ext>
            </a:extLst>
          </p:cNvPr>
          <p:cNvCxnSpPr>
            <a:cxnSpLocks/>
          </p:cNvCxnSpPr>
          <p:nvPr/>
        </p:nvCxnSpPr>
        <p:spPr>
          <a:xfrm>
            <a:off x="7360920" y="1965960"/>
            <a:ext cx="0" cy="161767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Rectangle 14">
            <a:extLst>
              <a:ext uri="{FF2B5EF4-FFF2-40B4-BE49-F238E27FC236}">
                <a16:creationId xmlns:a16="http://schemas.microsoft.com/office/drawing/2014/main" id="{1CBEB14D-5BA5-643D-3888-51C635CEC8B1}"/>
              </a:ext>
            </a:extLst>
          </p:cNvPr>
          <p:cNvSpPr/>
          <p:nvPr/>
        </p:nvSpPr>
        <p:spPr>
          <a:xfrm>
            <a:off x="9560913" y="3733800"/>
            <a:ext cx="2173887" cy="359994"/>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19" name="Text Placeholder 7">
            <a:extLst>
              <a:ext uri="{FF2B5EF4-FFF2-40B4-BE49-F238E27FC236}">
                <a16:creationId xmlns:a16="http://schemas.microsoft.com/office/drawing/2014/main" id="{06E2C579-4B66-6E6F-A0FC-DB5166F06A78}"/>
              </a:ext>
            </a:extLst>
          </p:cNvPr>
          <p:cNvSpPr>
            <a:spLocks noGrp="1"/>
          </p:cNvSpPr>
          <p:nvPr>
            <p:ph type="body" sz="quarter" idx="26" hasCustomPrompt="1"/>
          </p:nvPr>
        </p:nvSpPr>
        <p:spPr>
          <a:xfrm>
            <a:off x="9687736" y="3804460"/>
            <a:ext cx="1920240" cy="218674"/>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cxnSp>
        <p:nvCxnSpPr>
          <p:cNvPr id="20" name="Straight Connector 19">
            <a:extLst>
              <a:ext uri="{FF2B5EF4-FFF2-40B4-BE49-F238E27FC236}">
                <a16:creationId xmlns:a16="http://schemas.microsoft.com/office/drawing/2014/main" id="{A862AABA-58A5-CF8D-D0C4-B554C5749D36}"/>
              </a:ext>
            </a:extLst>
          </p:cNvPr>
          <p:cNvCxnSpPr>
            <a:cxnSpLocks/>
          </p:cNvCxnSpPr>
          <p:nvPr/>
        </p:nvCxnSpPr>
        <p:spPr>
          <a:xfrm>
            <a:off x="9557123" y="3733800"/>
            <a:ext cx="0" cy="1617678"/>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4" name="Group 3">
            <a:extLst>
              <a:ext uri="{FF2B5EF4-FFF2-40B4-BE49-F238E27FC236}">
                <a16:creationId xmlns:a16="http://schemas.microsoft.com/office/drawing/2014/main" id="{2BB24D12-2B2D-2D76-EE69-66617B5D3003}"/>
              </a:ext>
            </a:extLst>
          </p:cNvPr>
          <p:cNvGrpSpPr/>
          <p:nvPr/>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CD563FF0-2D11-74C6-7C52-18A30C8FD542}"/>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6" name="Freeform 11">
              <a:extLst>
                <a:ext uri="{FF2B5EF4-FFF2-40B4-BE49-F238E27FC236}">
                  <a16:creationId xmlns:a16="http://schemas.microsoft.com/office/drawing/2014/main" id="{351CFE62-B9E2-58A9-36DB-8BC807FE1D60}"/>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7" name="Freeform 14">
              <a:extLst>
                <a:ext uri="{FF2B5EF4-FFF2-40B4-BE49-F238E27FC236}">
                  <a16:creationId xmlns:a16="http://schemas.microsoft.com/office/drawing/2014/main" id="{C52DFA7F-49E3-C63D-0541-0BD497A67ED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18">
              <a:extLst>
                <a:ext uri="{FF2B5EF4-FFF2-40B4-BE49-F238E27FC236}">
                  <a16:creationId xmlns:a16="http://schemas.microsoft.com/office/drawing/2014/main" id="{FAF8086D-5841-5275-288F-0DC42AB9470E}"/>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9" name="Freeform 19">
              <a:extLst>
                <a:ext uri="{FF2B5EF4-FFF2-40B4-BE49-F238E27FC236}">
                  <a16:creationId xmlns:a16="http://schemas.microsoft.com/office/drawing/2014/main" id="{BB2AD928-C0A8-B4CC-7B0F-3E978952548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0" name="Freeform 20">
              <a:extLst>
                <a:ext uri="{FF2B5EF4-FFF2-40B4-BE49-F238E27FC236}">
                  <a16:creationId xmlns:a16="http://schemas.microsoft.com/office/drawing/2014/main" id="{7B02FCF4-CF98-E4B5-FD59-FE20C4C13D2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23">
              <a:extLst>
                <a:ext uri="{FF2B5EF4-FFF2-40B4-BE49-F238E27FC236}">
                  <a16:creationId xmlns:a16="http://schemas.microsoft.com/office/drawing/2014/main" id="{95F2895F-39E5-589F-3F8C-592D0A9C3A8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22" name="Content Placeholder 17">
            <a:extLst>
              <a:ext uri="{FF2B5EF4-FFF2-40B4-BE49-F238E27FC236}">
                <a16:creationId xmlns:a16="http://schemas.microsoft.com/office/drawing/2014/main" id="{223BAD68-DF8E-2DE9-AF59-8BA2768DA520}"/>
              </a:ext>
            </a:extLst>
          </p:cNvPr>
          <p:cNvSpPr>
            <a:spLocks noGrp="1"/>
          </p:cNvSpPr>
          <p:nvPr>
            <p:ph sz="quarter" idx="63"/>
          </p:nvPr>
        </p:nvSpPr>
        <p:spPr>
          <a:xfrm>
            <a:off x="3118316" y="1981200"/>
            <a:ext cx="192024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3" name="Content Placeholder 17">
            <a:extLst>
              <a:ext uri="{FF2B5EF4-FFF2-40B4-BE49-F238E27FC236}">
                <a16:creationId xmlns:a16="http://schemas.microsoft.com/office/drawing/2014/main" id="{9ED7E7CF-8C4F-4727-B19C-9AB2CAE7CB0A}"/>
              </a:ext>
            </a:extLst>
          </p:cNvPr>
          <p:cNvSpPr>
            <a:spLocks noGrp="1"/>
          </p:cNvSpPr>
          <p:nvPr>
            <p:ph sz="quarter" idx="64"/>
          </p:nvPr>
        </p:nvSpPr>
        <p:spPr>
          <a:xfrm>
            <a:off x="931904" y="4191000"/>
            <a:ext cx="192024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6" name="Content Placeholder 17">
            <a:extLst>
              <a:ext uri="{FF2B5EF4-FFF2-40B4-BE49-F238E27FC236}">
                <a16:creationId xmlns:a16="http://schemas.microsoft.com/office/drawing/2014/main" id="{E1B18EFE-C94D-D0D2-A1E7-03C6B88087B9}"/>
              </a:ext>
            </a:extLst>
          </p:cNvPr>
          <p:cNvSpPr>
            <a:spLocks noGrp="1"/>
          </p:cNvSpPr>
          <p:nvPr>
            <p:ph sz="quarter" idx="65"/>
          </p:nvPr>
        </p:nvSpPr>
        <p:spPr>
          <a:xfrm>
            <a:off x="5292203" y="4191000"/>
            <a:ext cx="192024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32" name="Content Placeholder 17">
            <a:extLst>
              <a:ext uri="{FF2B5EF4-FFF2-40B4-BE49-F238E27FC236}">
                <a16:creationId xmlns:a16="http://schemas.microsoft.com/office/drawing/2014/main" id="{873156A0-6700-E73F-30C9-08C6B9E15EFA}"/>
              </a:ext>
            </a:extLst>
          </p:cNvPr>
          <p:cNvSpPr>
            <a:spLocks noGrp="1"/>
          </p:cNvSpPr>
          <p:nvPr>
            <p:ph sz="quarter" idx="66"/>
          </p:nvPr>
        </p:nvSpPr>
        <p:spPr>
          <a:xfrm>
            <a:off x="7485766" y="1981200"/>
            <a:ext cx="192024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33" name="Content Placeholder 17">
            <a:extLst>
              <a:ext uri="{FF2B5EF4-FFF2-40B4-BE49-F238E27FC236}">
                <a16:creationId xmlns:a16="http://schemas.microsoft.com/office/drawing/2014/main" id="{207428A8-B813-0023-E63D-8D42D0AEA86C}"/>
              </a:ext>
            </a:extLst>
          </p:cNvPr>
          <p:cNvSpPr>
            <a:spLocks noGrp="1"/>
          </p:cNvSpPr>
          <p:nvPr>
            <p:ph sz="quarter" idx="67"/>
          </p:nvPr>
        </p:nvSpPr>
        <p:spPr>
          <a:xfrm>
            <a:off x="9668104" y="4191000"/>
            <a:ext cx="192024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13" name="Slide Number Placeholder 12">
            <a:extLst>
              <a:ext uri="{FF2B5EF4-FFF2-40B4-BE49-F238E27FC236}">
                <a16:creationId xmlns:a16="http://schemas.microsoft.com/office/drawing/2014/main" id="{F36BA707-FF5C-29CC-C3E6-E55987905CC0}"/>
              </a:ext>
            </a:extLst>
          </p:cNvPr>
          <p:cNvSpPr>
            <a:spLocks noGrp="1"/>
          </p:cNvSpPr>
          <p:nvPr>
            <p:ph type="sldNum" sz="quarter" idx="68"/>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2996771244"/>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preserve="1">
  <p:cSld name="5 step process square">
    <p:spTree>
      <p:nvGrpSpPr>
        <p:cNvPr id="1" name=""/>
        <p:cNvGrpSpPr/>
        <p:nvPr/>
      </p:nvGrpSpPr>
      <p:grpSpPr>
        <a:xfrm>
          <a:off x="0" y="0"/>
          <a:ext cx="0" cy="0"/>
          <a:chOff x="0" y="0"/>
          <a:chExt cx="0" cy="0"/>
        </a:xfrm>
      </p:grpSpPr>
      <p:grpSp>
        <p:nvGrpSpPr>
          <p:cNvPr id="33" name="Group 32">
            <a:extLst>
              <a:ext uri="{FF2B5EF4-FFF2-40B4-BE49-F238E27FC236}">
                <a16:creationId xmlns:a16="http://schemas.microsoft.com/office/drawing/2014/main" id="{04EFA6A9-E0EF-2E90-50AA-CFC51833A7F6}"/>
              </a:ext>
            </a:extLst>
          </p:cNvPr>
          <p:cNvGrpSpPr/>
          <p:nvPr/>
        </p:nvGrpSpPr>
        <p:grpSpPr>
          <a:xfrm>
            <a:off x="801534" y="2669580"/>
            <a:ext cx="10624021" cy="2270637"/>
            <a:chOff x="815975" y="240467"/>
            <a:chExt cx="9880312" cy="2111687"/>
          </a:xfrm>
        </p:grpSpPr>
        <p:grpSp>
          <p:nvGrpSpPr>
            <p:cNvPr id="34" name="Group 33">
              <a:extLst>
                <a:ext uri="{FF2B5EF4-FFF2-40B4-BE49-F238E27FC236}">
                  <a16:creationId xmlns:a16="http://schemas.microsoft.com/office/drawing/2014/main" id="{FAFBF608-AA80-C512-F933-45C6B42A691A}"/>
                </a:ext>
              </a:extLst>
            </p:cNvPr>
            <p:cNvGrpSpPr/>
            <p:nvPr/>
          </p:nvGrpSpPr>
          <p:grpSpPr>
            <a:xfrm>
              <a:off x="815975" y="240467"/>
              <a:ext cx="7937524" cy="2111687"/>
              <a:chOff x="3865105" y="128943"/>
              <a:chExt cx="7937524" cy="2111687"/>
            </a:xfrm>
          </p:grpSpPr>
          <p:grpSp>
            <p:nvGrpSpPr>
              <p:cNvPr id="36" name="Group 35">
                <a:extLst>
                  <a:ext uri="{FF2B5EF4-FFF2-40B4-BE49-F238E27FC236}">
                    <a16:creationId xmlns:a16="http://schemas.microsoft.com/office/drawing/2014/main" id="{1A934A2F-1312-8330-01DC-3B8BD64A0281}"/>
                  </a:ext>
                </a:extLst>
              </p:cNvPr>
              <p:cNvGrpSpPr/>
              <p:nvPr/>
            </p:nvGrpSpPr>
            <p:grpSpPr>
              <a:xfrm>
                <a:off x="3865105" y="129055"/>
                <a:ext cx="2101721" cy="2104009"/>
                <a:chOff x="1318842" y="1643194"/>
                <a:chExt cx="2101721" cy="2104009"/>
              </a:xfrm>
            </p:grpSpPr>
            <p:sp>
              <p:nvSpPr>
                <p:cNvPr id="46" name="Rectangle 45">
                  <a:extLst>
                    <a:ext uri="{FF2B5EF4-FFF2-40B4-BE49-F238E27FC236}">
                      <a16:creationId xmlns:a16="http://schemas.microsoft.com/office/drawing/2014/main" id="{5487FF64-AE88-F161-49FB-ADBC43CC1842}"/>
                    </a:ext>
                  </a:extLst>
                </p:cNvPr>
                <p:cNvSpPr/>
                <p:nvPr/>
              </p:nvSpPr>
              <p:spPr>
                <a:xfrm>
                  <a:off x="1318842" y="1643194"/>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sp>
              <p:nvSpPr>
                <p:cNvPr id="47" name="Rectangle 46">
                  <a:extLst>
                    <a:ext uri="{FF2B5EF4-FFF2-40B4-BE49-F238E27FC236}">
                      <a16:creationId xmlns:a16="http://schemas.microsoft.com/office/drawing/2014/main" id="{472842E9-58B9-238E-CEBD-7E745E86BF65}"/>
                    </a:ext>
                  </a:extLst>
                </p:cNvPr>
                <p:cNvSpPr/>
                <p:nvPr/>
              </p:nvSpPr>
              <p:spPr>
                <a:xfrm rot="5400000">
                  <a:off x="2289204" y="2615845"/>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grpSp>
          <p:grpSp>
            <p:nvGrpSpPr>
              <p:cNvPr id="37" name="Group 36">
                <a:extLst>
                  <a:ext uri="{FF2B5EF4-FFF2-40B4-BE49-F238E27FC236}">
                    <a16:creationId xmlns:a16="http://schemas.microsoft.com/office/drawing/2014/main" id="{3DF5BCCA-FC5C-9981-561B-E8F080830440}"/>
                  </a:ext>
                </a:extLst>
              </p:cNvPr>
              <p:cNvGrpSpPr/>
              <p:nvPr/>
            </p:nvGrpSpPr>
            <p:grpSpPr>
              <a:xfrm rot="5400000">
                <a:off x="5801286" y="127799"/>
                <a:ext cx="2101721" cy="2104009"/>
                <a:chOff x="1318842" y="1643194"/>
                <a:chExt cx="2101721" cy="2104009"/>
              </a:xfrm>
            </p:grpSpPr>
            <p:sp>
              <p:nvSpPr>
                <p:cNvPr id="44" name="Rectangle 43">
                  <a:extLst>
                    <a:ext uri="{FF2B5EF4-FFF2-40B4-BE49-F238E27FC236}">
                      <a16:creationId xmlns:a16="http://schemas.microsoft.com/office/drawing/2014/main" id="{33149659-39F1-F01C-2A98-07FFCEC97A58}"/>
                    </a:ext>
                  </a:extLst>
                </p:cNvPr>
                <p:cNvSpPr/>
                <p:nvPr/>
              </p:nvSpPr>
              <p:spPr>
                <a:xfrm>
                  <a:off x="1318842" y="1643194"/>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sp>
              <p:nvSpPr>
                <p:cNvPr id="45" name="Rectangle 44">
                  <a:extLst>
                    <a:ext uri="{FF2B5EF4-FFF2-40B4-BE49-F238E27FC236}">
                      <a16:creationId xmlns:a16="http://schemas.microsoft.com/office/drawing/2014/main" id="{07915DBE-7091-E7E7-4EF6-144A3C443114}"/>
                    </a:ext>
                  </a:extLst>
                </p:cNvPr>
                <p:cNvSpPr/>
                <p:nvPr/>
              </p:nvSpPr>
              <p:spPr>
                <a:xfrm rot="5400000">
                  <a:off x="2289204" y="2615845"/>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grpSp>
          <p:grpSp>
            <p:nvGrpSpPr>
              <p:cNvPr id="38" name="Group 37">
                <a:extLst>
                  <a:ext uri="{FF2B5EF4-FFF2-40B4-BE49-F238E27FC236}">
                    <a16:creationId xmlns:a16="http://schemas.microsoft.com/office/drawing/2014/main" id="{EC675811-B4F6-2B23-6929-F3B21A20635B}"/>
                  </a:ext>
                </a:extLst>
              </p:cNvPr>
              <p:cNvGrpSpPr/>
              <p:nvPr/>
            </p:nvGrpSpPr>
            <p:grpSpPr>
              <a:xfrm>
                <a:off x="7742962" y="128943"/>
                <a:ext cx="2101721" cy="2104009"/>
                <a:chOff x="1318842" y="1643194"/>
                <a:chExt cx="2101721" cy="2104009"/>
              </a:xfrm>
            </p:grpSpPr>
            <p:sp>
              <p:nvSpPr>
                <p:cNvPr id="42" name="Rectangle 41">
                  <a:extLst>
                    <a:ext uri="{FF2B5EF4-FFF2-40B4-BE49-F238E27FC236}">
                      <a16:creationId xmlns:a16="http://schemas.microsoft.com/office/drawing/2014/main" id="{3EE70D31-202A-1BE2-6CDA-D8FE2B46012C}"/>
                    </a:ext>
                  </a:extLst>
                </p:cNvPr>
                <p:cNvSpPr/>
                <p:nvPr/>
              </p:nvSpPr>
              <p:spPr>
                <a:xfrm>
                  <a:off x="1318842" y="1643194"/>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sp>
              <p:nvSpPr>
                <p:cNvPr id="43" name="Rectangle 42">
                  <a:extLst>
                    <a:ext uri="{FF2B5EF4-FFF2-40B4-BE49-F238E27FC236}">
                      <a16:creationId xmlns:a16="http://schemas.microsoft.com/office/drawing/2014/main" id="{4AD77267-D72D-9997-FF7C-8F580D7EFA78}"/>
                    </a:ext>
                  </a:extLst>
                </p:cNvPr>
                <p:cNvSpPr/>
                <p:nvPr/>
              </p:nvSpPr>
              <p:spPr>
                <a:xfrm rot="5400000">
                  <a:off x="2289204" y="2615845"/>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grpSp>
          <p:grpSp>
            <p:nvGrpSpPr>
              <p:cNvPr id="39" name="Group 38">
                <a:extLst>
                  <a:ext uri="{FF2B5EF4-FFF2-40B4-BE49-F238E27FC236}">
                    <a16:creationId xmlns:a16="http://schemas.microsoft.com/office/drawing/2014/main" id="{D4E785B4-0657-2B4E-48DC-77D0DCD0315C}"/>
                  </a:ext>
                </a:extLst>
              </p:cNvPr>
              <p:cNvGrpSpPr/>
              <p:nvPr/>
            </p:nvGrpSpPr>
            <p:grpSpPr>
              <a:xfrm rot="5400000">
                <a:off x="9699764" y="137765"/>
                <a:ext cx="2101721" cy="2104009"/>
                <a:chOff x="1318842" y="1643194"/>
                <a:chExt cx="2101721" cy="2104009"/>
              </a:xfrm>
            </p:grpSpPr>
            <p:sp>
              <p:nvSpPr>
                <p:cNvPr id="40" name="Rectangle 39">
                  <a:extLst>
                    <a:ext uri="{FF2B5EF4-FFF2-40B4-BE49-F238E27FC236}">
                      <a16:creationId xmlns:a16="http://schemas.microsoft.com/office/drawing/2014/main" id="{C1457E27-5E3C-9592-5F72-89BA17327C1F}"/>
                    </a:ext>
                  </a:extLst>
                </p:cNvPr>
                <p:cNvSpPr/>
                <p:nvPr/>
              </p:nvSpPr>
              <p:spPr>
                <a:xfrm>
                  <a:off x="1318842" y="1643194"/>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sp>
              <p:nvSpPr>
                <p:cNvPr id="41" name="Rectangle 40">
                  <a:extLst>
                    <a:ext uri="{FF2B5EF4-FFF2-40B4-BE49-F238E27FC236}">
                      <a16:creationId xmlns:a16="http://schemas.microsoft.com/office/drawing/2014/main" id="{6FAA167C-4D50-FBCA-031D-9AEAA382B202}"/>
                    </a:ext>
                  </a:extLst>
                </p:cNvPr>
                <p:cNvSpPr/>
                <p:nvPr/>
              </p:nvSpPr>
              <p:spPr>
                <a:xfrm rot="5400000">
                  <a:off x="2289204" y="2615845"/>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grpSp>
        </p:grpSp>
        <p:sp>
          <p:nvSpPr>
            <p:cNvPr id="35" name="Rectangle 34">
              <a:extLst>
                <a:ext uri="{FF2B5EF4-FFF2-40B4-BE49-F238E27FC236}">
                  <a16:creationId xmlns:a16="http://schemas.microsoft.com/office/drawing/2014/main" id="{90407875-1133-F772-9DD4-F4BBA92417DC}"/>
                </a:ext>
              </a:extLst>
            </p:cNvPr>
            <p:cNvSpPr/>
            <p:nvPr/>
          </p:nvSpPr>
          <p:spPr>
            <a:xfrm>
              <a:off x="8594792" y="242479"/>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grpSp>
      <p:sp>
        <p:nvSpPr>
          <p:cNvPr id="49" name="Rectangle 48">
            <a:extLst>
              <a:ext uri="{FF2B5EF4-FFF2-40B4-BE49-F238E27FC236}">
                <a16:creationId xmlns:a16="http://schemas.microsoft.com/office/drawing/2014/main" id="{3186D291-6388-E7A5-F9AC-2EACE7C186CD}"/>
              </a:ext>
            </a:extLst>
          </p:cNvPr>
          <p:cNvSpPr/>
          <p:nvPr/>
        </p:nvSpPr>
        <p:spPr>
          <a:xfrm>
            <a:off x="1098600" y="2979595"/>
            <a:ext cx="1639650" cy="163965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600"/>
          </a:p>
        </p:txBody>
      </p:sp>
      <p:sp>
        <p:nvSpPr>
          <p:cNvPr id="52" name="Rectangle 51">
            <a:extLst>
              <a:ext uri="{FF2B5EF4-FFF2-40B4-BE49-F238E27FC236}">
                <a16:creationId xmlns:a16="http://schemas.microsoft.com/office/drawing/2014/main" id="{91A52188-F7E1-31AC-8734-1D5C65E88B6E}"/>
              </a:ext>
            </a:extLst>
          </p:cNvPr>
          <p:cNvSpPr/>
          <p:nvPr/>
        </p:nvSpPr>
        <p:spPr>
          <a:xfrm>
            <a:off x="3192238" y="2979595"/>
            <a:ext cx="1639650" cy="1639650"/>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600"/>
          </a:p>
        </p:txBody>
      </p:sp>
      <p:sp>
        <p:nvSpPr>
          <p:cNvPr id="55" name="Rectangle 54">
            <a:extLst>
              <a:ext uri="{FF2B5EF4-FFF2-40B4-BE49-F238E27FC236}">
                <a16:creationId xmlns:a16="http://schemas.microsoft.com/office/drawing/2014/main" id="{7A3DAFEA-5340-0B20-CD86-782D377048B1}"/>
              </a:ext>
            </a:extLst>
          </p:cNvPr>
          <p:cNvSpPr/>
          <p:nvPr/>
        </p:nvSpPr>
        <p:spPr>
          <a:xfrm>
            <a:off x="5281263" y="2979595"/>
            <a:ext cx="1639650" cy="163965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600"/>
          </a:p>
        </p:txBody>
      </p:sp>
      <p:sp>
        <p:nvSpPr>
          <p:cNvPr id="58" name="Rectangle 57">
            <a:extLst>
              <a:ext uri="{FF2B5EF4-FFF2-40B4-BE49-F238E27FC236}">
                <a16:creationId xmlns:a16="http://schemas.microsoft.com/office/drawing/2014/main" id="{7FA645B3-4923-1B88-6732-093E8AA4702D}"/>
              </a:ext>
            </a:extLst>
          </p:cNvPr>
          <p:cNvSpPr/>
          <p:nvPr/>
        </p:nvSpPr>
        <p:spPr>
          <a:xfrm>
            <a:off x="7363945" y="2979595"/>
            <a:ext cx="1639650" cy="1639650"/>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600"/>
          </a:p>
        </p:txBody>
      </p:sp>
      <p:sp>
        <p:nvSpPr>
          <p:cNvPr id="61" name="Rectangle 60">
            <a:extLst>
              <a:ext uri="{FF2B5EF4-FFF2-40B4-BE49-F238E27FC236}">
                <a16:creationId xmlns:a16="http://schemas.microsoft.com/office/drawing/2014/main" id="{1646B648-A342-14EF-38F9-A1F4B9A02081}"/>
              </a:ext>
            </a:extLst>
          </p:cNvPr>
          <p:cNvSpPr/>
          <p:nvPr/>
        </p:nvSpPr>
        <p:spPr>
          <a:xfrm>
            <a:off x="9441696" y="2979595"/>
            <a:ext cx="1639650" cy="163965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600"/>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lvl1pPr marL="0" indent="0">
              <a:buFont typeface="Arial" panose="020B0604020202020204" pitchFamily="34" charset="0"/>
              <a:buNone/>
              <a:defRPr/>
            </a:lvl1pPr>
          </a:lstStyle>
          <a:p>
            <a:r>
              <a:rPr lang="en-US"/>
              <a:t>Process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grpSp>
        <p:nvGrpSpPr>
          <p:cNvPr id="4" name="Group 3">
            <a:extLst>
              <a:ext uri="{FF2B5EF4-FFF2-40B4-BE49-F238E27FC236}">
                <a16:creationId xmlns:a16="http://schemas.microsoft.com/office/drawing/2014/main" id="{3E43F683-1C6F-A88B-EFFC-61BC47677550}"/>
              </a:ext>
            </a:extLst>
          </p:cNvPr>
          <p:cNvGrpSpPr/>
          <p:nvPr/>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F0BB7C12-9431-1214-9728-8DE6F37EC96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6" name="Freeform 11">
              <a:extLst>
                <a:ext uri="{FF2B5EF4-FFF2-40B4-BE49-F238E27FC236}">
                  <a16:creationId xmlns:a16="http://schemas.microsoft.com/office/drawing/2014/main" id="{6C56782E-34FF-E284-2A8D-B06567E6BE1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7" name="Freeform 14">
              <a:extLst>
                <a:ext uri="{FF2B5EF4-FFF2-40B4-BE49-F238E27FC236}">
                  <a16:creationId xmlns:a16="http://schemas.microsoft.com/office/drawing/2014/main" id="{C8CE0A39-3084-89AE-20EF-54FD22D0050E}"/>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18">
              <a:extLst>
                <a:ext uri="{FF2B5EF4-FFF2-40B4-BE49-F238E27FC236}">
                  <a16:creationId xmlns:a16="http://schemas.microsoft.com/office/drawing/2014/main" id="{6DB74D76-6F5B-B6EB-27C5-31216EF0DBF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9" name="Freeform 19">
              <a:extLst>
                <a:ext uri="{FF2B5EF4-FFF2-40B4-BE49-F238E27FC236}">
                  <a16:creationId xmlns:a16="http://schemas.microsoft.com/office/drawing/2014/main" id="{15CCA372-C970-2C10-12DC-8817DD759D7E}"/>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0" name="Freeform 20">
              <a:extLst>
                <a:ext uri="{FF2B5EF4-FFF2-40B4-BE49-F238E27FC236}">
                  <a16:creationId xmlns:a16="http://schemas.microsoft.com/office/drawing/2014/main" id="{52649EA7-7E02-3F79-D519-68C2F5E1DA0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23">
              <a:extLst>
                <a:ext uri="{FF2B5EF4-FFF2-40B4-BE49-F238E27FC236}">
                  <a16:creationId xmlns:a16="http://schemas.microsoft.com/office/drawing/2014/main" id="{4C30C4DC-334E-7632-2706-329FFE4D4C12}"/>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13" name="Text Placeholder 12">
            <a:extLst>
              <a:ext uri="{FF2B5EF4-FFF2-40B4-BE49-F238E27FC236}">
                <a16:creationId xmlns:a16="http://schemas.microsoft.com/office/drawing/2014/main" id="{F208C0BF-2ED7-5DE5-CB73-756018FFEAE7}"/>
              </a:ext>
            </a:extLst>
          </p:cNvPr>
          <p:cNvSpPr>
            <a:spLocks noGrp="1"/>
          </p:cNvSpPr>
          <p:nvPr>
            <p:ph type="body" sz="quarter" idx="23" hasCustomPrompt="1"/>
          </p:nvPr>
        </p:nvSpPr>
        <p:spPr>
          <a:xfrm>
            <a:off x="1645920" y="2423160"/>
            <a:ext cx="554038" cy="557784"/>
          </a:xfrm>
          <a:solidFill>
            <a:schemeClr val="tx1"/>
          </a:solidFill>
        </p:spPr>
        <p:txBody>
          <a:bodyPr anchor="ctr" anchorCtr="0">
            <a:normAutofit/>
          </a:bodyPr>
          <a:lstStyle>
            <a:lvl1pPr marL="0" indent="0" algn="ctr">
              <a:buNone/>
              <a:defRPr sz="2800" b="0">
                <a:solidFill>
                  <a:schemeClr val="bg1"/>
                </a:solidFill>
              </a:defRPr>
            </a:lvl1pPr>
          </a:lstStyle>
          <a:p>
            <a:pPr lvl="0"/>
            <a:r>
              <a:rPr lang="en-US"/>
              <a:t>01</a:t>
            </a:r>
          </a:p>
        </p:txBody>
      </p:sp>
      <p:sp>
        <p:nvSpPr>
          <p:cNvPr id="14" name="Text Placeholder 12">
            <a:extLst>
              <a:ext uri="{FF2B5EF4-FFF2-40B4-BE49-F238E27FC236}">
                <a16:creationId xmlns:a16="http://schemas.microsoft.com/office/drawing/2014/main" id="{E51AF760-8DBB-8A14-4B06-2189A23ED6F1}"/>
              </a:ext>
            </a:extLst>
          </p:cNvPr>
          <p:cNvSpPr>
            <a:spLocks noGrp="1"/>
          </p:cNvSpPr>
          <p:nvPr>
            <p:ph type="body" sz="quarter" idx="24" hasCustomPrompt="1"/>
          </p:nvPr>
        </p:nvSpPr>
        <p:spPr>
          <a:xfrm>
            <a:off x="3739896" y="4617720"/>
            <a:ext cx="554038" cy="557784"/>
          </a:xfrm>
          <a:solidFill>
            <a:schemeClr val="tx1"/>
          </a:solidFill>
        </p:spPr>
        <p:txBody>
          <a:bodyPr anchor="ctr" anchorCtr="0">
            <a:normAutofit/>
          </a:bodyPr>
          <a:lstStyle>
            <a:lvl1pPr marL="0" indent="0" algn="ctr">
              <a:buNone/>
              <a:defRPr sz="2800" b="0">
                <a:solidFill>
                  <a:schemeClr val="bg1"/>
                </a:solidFill>
              </a:defRPr>
            </a:lvl1pPr>
          </a:lstStyle>
          <a:p>
            <a:pPr lvl="0"/>
            <a:r>
              <a:rPr lang="en-US"/>
              <a:t>02</a:t>
            </a:r>
          </a:p>
        </p:txBody>
      </p:sp>
      <p:sp>
        <p:nvSpPr>
          <p:cNvPr id="15" name="Text Placeholder 12">
            <a:extLst>
              <a:ext uri="{FF2B5EF4-FFF2-40B4-BE49-F238E27FC236}">
                <a16:creationId xmlns:a16="http://schemas.microsoft.com/office/drawing/2014/main" id="{C7CE9357-05A9-DF7C-6E17-997138D12646}"/>
              </a:ext>
            </a:extLst>
          </p:cNvPr>
          <p:cNvSpPr>
            <a:spLocks noGrp="1"/>
          </p:cNvSpPr>
          <p:nvPr>
            <p:ph type="body" sz="quarter" idx="25" hasCustomPrompt="1"/>
          </p:nvPr>
        </p:nvSpPr>
        <p:spPr>
          <a:xfrm>
            <a:off x="5833872" y="2423160"/>
            <a:ext cx="554038" cy="557784"/>
          </a:xfrm>
          <a:solidFill>
            <a:schemeClr val="tx1"/>
          </a:solidFill>
        </p:spPr>
        <p:txBody>
          <a:bodyPr anchor="ctr" anchorCtr="0">
            <a:normAutofit/>
          </a:bodyPr>
          <a:lstStyle>
            <a:lvl1pPr marL="0" indent="0" algn="ctr">
              <a:buNone/>
              <a:defRPr sz="2800" b="0">
                <a:solidFill>
                  <a:schemeClr val="bg1"/>
                </a:solidFill>
              </a:defRPr>
            </a:lvl1pPr>
          </a:lstStyle>
          <a:p>
            <a:pPr lvl="0"/>
            <a:r>
              <a:rPr lang="en-US"/>
              <a:t>03</a:t>
            </a:r>
          </a:p>
        </p:txBody>
      </p:sp>
      <p:sp>
        <p:nvSpPr>
          <p:cNvPr id="17" name="Text Placeholder 12">
            <a:extLst>
              <a:ext uri="{FF2B5EF4-FFF2-40B4-BE49-F238E27FC236}">
                <a16:creationId xmlns:a16="http://schemas.microsoft.com/office/drawing/2014/main" id="{F62B2FDD-AA89-1B9A-1908-3ED3739E9105}"/>
              </a:ext>
            </a:extLst>
          </p:cNvPr>
          <p:cNvSpPr>
            <a:spLocks noGrp="1"/>
          </p:cNvSpPr>
          <p:nvPr>
            <p:ph type="body" sz="quarter" idx="26" hasCustomPrompt="1"/>
          </p:nvPr>
        </p:nvSpPr>
        <p:spPr>
          <a:xfrm>
            <a:off x="7927848" y="4608576"/>
            <a:ext cx="554038" cy="557784"/>
          </a:xfrm>
          <a:solidFill>
            <a:schemeClr val="tx1"/>
          </a:solidFill>
        </p:spPr>
        <p:txBody>
          <a:bodyPr anchor="ctr" anchorCtr="0">
            <a:normAutofit/>
          </a:bodyPr>
          <a:lstStyle>
            <a:lvl1pPr marL="0" indent="0" algn="ctr">
              <a:buNone/>
              <a:defRPr sz="2800" b="0">
                <a:solidFill>
                  <a:schemeClr val="bg1"/>
                </a:solidFill>
              </a:defRPr>
            </a:lvl1pPr>
          </a:lstStyle>
          <a:p>
            <a:pPr lvl="0"/>
            <a:r>
              <a:rPr lang="en-US"/>
              <a:t>04</a:t>
            </a:r>
          </a:p>
        </p:txBody>
      </p:sp>
      <p:sp>
        <p:nvSpPr>
          <p:cNvPr id="18" name="Text Placeholder 12">
            <a:extLst>
              <a:ext uri="{FF2B5EF4-FFF2-40B4-BE49-F238E27FC236}">
                <a16:creationId xmlns:a16="http://schemas.microsoft.com/office/drawing/2014/main" id="{0226740B-BD49-795F-0512-EEBF68A82A61}"/>
              </a:ext>
            </a:extLst>
          </p:cNvPr>
          <p:cNvSpPr>
            <a:spLocks noGrp="1"/>
          </p:cNvSpPr>
          <p:nvPr>
            <p:ph type="body" sz="quarter" idx="27" hasCustomPrompt="1"/>
          </p:nvPr>
        </p:nvSpPr>
        <p:spPr>
          <a:xfrm>
            <a:off x="9985248" y="2423160"/>
            <a:ext cx="554038" cy="557784"/>
          </a:xfrm>
          <a:solidFill>
            <a:schemeClr val="tx1"/>
          </a:solidFill>
        </p:spPr>
        <p:txBody>
          <a:bodyPr anchor="ctr" anchorCtr="0">
            <a:normAutofit/>
          </a:bodyPr>
          <a:lstStyle>
            <a:lvl1pPr marL="0" indent="0" algn="ctr">
              <a:buNone/>
              <a:defRPr sz="2800" b="0">
                <a:solidFill>
                  <a:schemeClr val="bg1"/>
                </a:solidFill>
              </a:defRPr>
            </a:lvl1pPr>
          </a:lstStyle>
          <a:p>
            <a:pPr lvl="0"/>
            <a:r>
              <a:rPr lang="en-US"/>
              <a:t>05</a:t>
            </a:r>
          </a:p>
        </p:txBody>
      </p:sp>
      <p:sp>
        <p:nvSpPr>
          <p:cNvPr id="12" name="Content Placeholder 17">
            <a:extLst>
              <a:ext uri="{FF2B5EF4-FFF2-40B4-BE49-F238E27FC236}">
                <a16:creationId xmlns:a16="http://schemas.microsoft.com/office/drawing/2014/main" id="{EA0B72CB-9D39-945E-6291-73282C8FD615}"/>
              </a:ext>
            </a:extLst>
          </p:cNvPr>
          <p:cNvSpPr>
            <a:spLocks noGrp="1"/>
          </p:cNvSpPr>
          <p:nvPr>
            <p:ph sz="quarter" idx="68"/>
          </p:nvPr>
        </p:nvSpPr>
        <p:spPr>
          <a:xfrm>
            <a:off x="1188720" y="3124200"/>
            <a:ext cx="1447800" cy="1447800"/>
          </a:xfrm>
        </p:spPr>
        <p:txBody>
          <a:bodyPr>
            <a:normAutofit/>
          </a:bodyPr>
          <a:lstStyle>
            <a:lvl1pPr>
              <a:defRPr sz="1200">
                <a:solidFill>
                  <a:schemeClr val="bg1"/>
                </a:solidFill>
              </a:defRPr>
            </a:lvl1pPr>
            <a:lvl2pPr>
              <a:defRPr sz="1200">
                <a:solidFill>
                  <a:schemeClr val="bg1"/>
                </a:solidFill>
              </a:defRPr>
            </a:lvl2pPr>
            <a:lvl3pPr>
              <a:defRPr sz="1200">
                <a:solidFill>
                  <a:schemeClr val="bg1"/>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19" name="Content Placeholder 17">
            <a:extLst>
              <a:ext uri="{FF2B5EF4-FFF2-40B4-BE49-F238E27FC236}">
                <a16:creationId xmlns:a16="http://schemas.microsoft.com/office/drawing/2014/main" id="{094F4753-05D7-30D6-0BDE-B2DBEF84E89D}"/>
              </a:ext>
            </a:extLst>
          </p:cNvPr>
          <p:cNvSpPr>
            <a:spLocks noGrp="1"/>
          </p:cNvSpPr>
          <p:nvPr>
            <p:ph sz="quarter" idx="69"/>
          </p:nvPr>
        </p:nvSpPr>
        <p:spPr>
          <a:xfrm>
            <a:off x="3275838" y="3124200"/>
            <a:ext cx="1447800" cy="1447800"/>
          </a:xfrm>
        </p:spPr>
        <p:txBody>
          <a:bodyPr>
            <a:normAutofit/>
          </a:bodyPr>
          <a:lstStyle>
            <a:lvl1pPr>
              <a:defRPr sz="1200">
                <a:solidFill>
                  <a:schemeClr val="bg1"/>
                </a:solidFill>
              </a:defRPr>
            </a:lvl1pPr>
            <a:lvl2pPr>
              <a:defRPr sz="1200">
                <a:solidFill>
                  <a:schemeClr val="bg1"/>
                </a:solidFill>
              </a:defRPr>
            </a:lvl2pPr>
            <a:lvl3pPr>
              <a:defRPr sz="1200">
                <a:solidFill>
                  <a:schemeClr val="bg1"/>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0" name="Content Placeholder 17">
            <a:extLst>
              <a:ext uri="{FF2B5EF4-FFF2-40B4-BE49-F238E27FC236}">
                <a16:creationId xmlns:a16="http://schemas.microsoft.com/office/drawing/2014/main" id="{BB6371A6-E92F-2799-FD25-17375D6357CF}"/>
              </a:ext>
            </a:extLst>
          </p:cNvPr>
          <p:cNvSpPr>
            <a:spLocks noGrp="1"/>
          </p:cNvSpPr>
          <p:nvPr>
            <p:ph sz="quarter" idx="70"/>
          </p:nvPr>
        </p:nvSpPr>
        <p:spPr>
          <a:xfrm>
            <a:off x="5362956" y="3124200"/>
            <a:ext cx="1447800" cy="1447800"/>
          </a:xfrm>
        </p:spPr>
        <p:txBody>
          <a:bodyPr>
            <a:normAutofit/>
          </a:bodyPr>
          <a:lstStyle>
            <a:lvl1pPr>
              <a:defRPr sz="1200">
                <a:solidFill>
                  <a:schemeClr val="bg1"/>
                </a:solidFill>
              </a:defRPr>
            </a:lvl1pPr>
            <a:lvl2pPr>
              <a:defRPr sz="1200">
                <a:solidFill>
                  <a:schemeClr val="bg1"/>
                </a:solidFill>
              </a:defRPr>
            </a:lvl2pPr>
            <a:lvl3pPr>
              <a:defRPr sz="1200">
                <a:solidFill>
                  <a:schemeClr val="bg1"/>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1" name="Content Placeholder 17">
            <a:extLst>
              <a:ext uri="{FF2B5EF4-FFF2-40B4-BE49-F238E27FC236}">
                <a16:creationId xmlns:a16="http://schemas.microsoft.com/office/drawing/2014/main" id="{FFED207C-D633-84E1-66FD-32200E0D22CD}"/>
              </a:ext>
            </a:extLst>
          </p:cNvPr>
          <p:cNvSpPr>
            <a:spLocks noGrp="1"/>
          </p:cNvSpPr>
          <p:nvPr>
            <p:ph sz="quarter" idx="71"/>
          </p:nvPr>
        </p:nvSpPr>
        <p:spPr>
          <a:xfrm>
            <a:off x="7450074" y="3124200"/>
            <a:ext cx="1447800" cy="1447800"/>
          </a:xfrm>
        </p:spPr>
        <p:txBody>
          <a:bodyPr>
            <a:normAutofit/>
          </a:bodyPr>
          <a:lstStyle>
            <a:lvl1pPr>
              <a:defRPr sz="1200">
                <a:solidFill>
                  <a:schemeClr val="bg1"/>
                </a:solidFill>
              </a:defRPr>
            </a:lvl1pPr>
            <a:lvl2pPr>
              <a:defRPr sz="1200">
                <a:solidFill>
                  <a:schemeClr val="bg1"/>
                </a:solidFill>
              </a:defRPr>
            </a:lvl2pPr>
            <a:lvl3pPr>
              <a:defRPr sz="1200">
                <a:solidFill>
                  <a:schemeClr val="bg1"/>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2" name="Content Placeholder 17">
            <a:extLst>
              <a:ext uri="{FF2B5EF4-FFF2-40B4-BE49-F238E27FC236}">
                <a16:creationId xmlns:a16="http://schemas.microsoft.com/office/drawing/2014/main" id="{9F1DF0FB-708D-5ED4-EB4B-06A44AFEE637}"/>
              </a:ext>
            </a:extLst>
          </p:cNvPr>
          <p:cNvSpPr>
            <a:spLocks noGrp="1"/>
          </p:cNvSpPr>
          <p:nvPr>
            <p:ph sz="quarter" idx="72"/>
          </p:nvPr>
        </p:nvSpPr>
        <p:spPr>
          <a:xfrm>
            <a:off x="9537192" y="3124200"/>
            <a:ext cx="1447800" cy="1447800"/>
          </a:xfrm>
        </p:spPr>
        <p:txBody>
          <a:bodyPr>
            <a:normAutofit/>
          </a:bodyPr>
          <a:lstStyle>
            <a:lvl1pPr>
              <a:defRPr sz="1200">
                <a:solidFill>
                  <a:schemeClr val="bg1"/>
                </a:solidFill>
              </a:defRPr>
            </a:lvl1pPr>
            <a:lvl2pPr>
              <a:defRPr sz="1200">
                <a:solidFill>
                  <a:schemeClr val="bg1"/>
                </a:solidFill>
              </a:defRPr>
            </a:lvl2pPr>
            <a:lvl3pPr>
              <a:defRPr sz="1200">
                <a:solidFill>
                  <a:schemeClr val="bg1"/>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3" name="Slide Number Placeholder 22">
            <a:extLst>
              <a:ext uri="{FF2B5EF4-FFF2-40B4-BE49-F238E27FC236}">
                <a16:creationId xmlns:a16="http://schemas.microsoft.com/office/drawing/2014/main" id="{FFA90E3D-D15E-A55F-BF90-5D54543F3C9B}"/>
              </a:ext>
            </a:extLst>
          </p:cNvPr>
          <p:cNvSpPr>
            <a:spLocks noGrp="1"/>
          </p:cNvSpPr>
          <p:nvPr>
            <p:ph type="sldNum" sz="quarter" idx="73"/>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4266181626"/>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preserve="1" userDrawn="1">
  <p:cSld name="Two step process - squares">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marL="0" indent="0" algn="l">
              <a:buFont typeface="Arial" panose="020B0604020202020204" pitchFamily="34" charset="0"/>
              <a:buNone/>
              <a:defRPr baseline="0"/>
            </a:lvl1pPr>
          </a:lstStyle>
          <a:p>
            <a:r>
              <a:rPr lang="en-US"/>
              <a:t>Two step process - squares</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marL="0" indent="0" algn="l">
              <a:spcBef>
                <a:spcPts val="0"/>
              </a:spcBef>
              <a:buNone/>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lgn="l">
                <a:buFont typeface="Arial" panose="020B0604020202020204" pitchFamily="34" charset="0"/>
                <a:buNone/>
              </a:pPr>
              <a:endParaRPr lang="en-US"/>
            </a:p>
          </p:txBody>
        </p:sp>
      </p:grpSp>
      <p:grpSp>
        <p:nvGrpSpPr>
          <p:cNvPr id="3" name="Group 2">
            <a:extLst>
              <a:ext uri="{FF2B5EF4-FFF2-40B4-BE49-F238E27FC236}">
                <a16:creationId xmlns:a16="http://schemas.microsoft.com/office/drawing/2014/main" id="{1FE31BF3-CCB3-0476-E671-E61F6C4B8D39}"/>
              </a:ext>
            </a:extLst>
          </p:cNvPr>
          <p:cNvGrpSpPr/>
          <p:nvPr>
            <p:custDataLst>
              <p:tags r:id="rId1"/>
            </p:custDataLst>
          </p:nvPr>
        </p:nvGrpSpPr>
        <p:grpSpPr>
          <a:xfrm>
            <a:off x="815975" y="1749278"/>
            <a:ext cx="10620375" cy="4499121"/>
            <a:chOff x="550863" y="1689100"/>
            <a:chExt cx="11092276" cy="4764088"/>
          </a:xfrm>
        </p:grpSpPr>
        <p:grpSp>
          <p:nvGrpSpPr>
            <p:cNvPr id="20" name="Group 19">
              <a:extLst>
                <a:ext uri="{FF2B5EF4-FFF2-40B4-BE49-F238E27FC236}">
                  <a16:creationId xmlns:a16="http://schemas.microsoft.com/office/drawing/2014/main" id="{0FB89FE7-8673-41A7-28BE-AC6C46E785EB}"/>
                </a:ext>
              </a:extLst>
            </p:cNvPr>
            <p:cNvGrpSpPr/>
            <p:nvPr/>
          </p:nvGrpSpPr>
          <p:grpSpPr>
            <a:xfrm>
              <a:off x="550863" y="1689100"/>
              <a:ext cx="5394002" cy="4764088"/>
              <a:chOff x="550863" y="1689100"/>
              <a:chExt cx="5394002" cy="4764088"/>
            </a:xfrm>
          </p:grpSpPr>
          <p:sp>
            <p:nvSpPr>
              <p:cNvPr id="22" name="Rounded Rectangle 21">
                <a:extLst>
                  <a:ext uri="{FF2B5EF4-FFF2-40B4-BE49-F238E27FC236}">
                    <a16:creationId xmlns:a16="http://schemas.microsoft.com/office/drawing/2014/main" id="{10B4DD37-F245-481E-C139-948A7C552706}"/>
                  </a:ext>
                </a:extLst>
              </p:cNvPr>
              <p:cNvSpPr/>
              <p:nvPr/>
            </p:nvSpPr>
            <p:spPr>
              <a:xfrm>
                <a:off x="550866" y="1689100"/>
                <a:ext cx="5393999" cy="4764088"/>
              </a:xfrm>
              <a:prstGeom prst="roundRect">
                <a:avLst>
                  <a:gd name="adj" fmla="val 0"/>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l">
                  <a:buFont typeface="Arial" panose="020B0604020202020204" pitchFamily="34" charset="0"/>
                  <a:buNone/>
                </a:pPr>
                <a:endParaRPr lang="en-US" sz="1400"/>
              </a:p>
            </p:txBody>
          </p:sp>
          <p:sp>
            <p:nvSpPr>
              <p:cNvPr id="23" name="Freeform 22">
                <a:extLst>
                  <a:ext uri="{FF2B5EF4-FFF2-40B4-BE49-F238E27FC236}">
                    <a16:creationId xmlns:a16="http://schemas.microsoft.com/office/drawing/2014/main" id="{DCA15E09-532D-6612-4DAA-7CB7CBC8FF7E}"/>
                  </a:ext>
                </a:extLst>
              </p:cNvPr>
              <p:cNvSpPr/>
              <p:nvPr/>
            </p:nvSpPr>
            <p:spPr>
              <a:xfrm>
                <a:off x="550863" y="2726169"/>
                <a:ext cx="5394002" cy="3596032"/>
              </a:xfrm>
              <a:custGeom>
                <a:avLst/>
                <a:gdLst>
                  <a:gd name="connsiteX0" fmla="*/ 2454547 w 5394002"/>
                  <a:gd name="connsiteY0" fmla="*/ 156 h 3596032"/>
                  <a:gd name="connsiteX1" fmla="*/ 2697001 w 5394002"/>
                  <a:gd name="connsiteY1" fmla="*/ 221829 h 3596032"/>
                  <a:gd name="connsiteX2" fmla="*/ 2939456 w 5394002"/>
                  <a:gd name="connsiteY2" fmla="*/ 156 h 3596032"/>
                  <a:gd name="connsiteX3" fmla="*/ 0 w 5394002"/>
                  <a:gd name="connsiteY3" fmla="*/ 0 h 3596032"/>
                  <a:gd name="connsiteX4" fmla="*/ 5394002 w 5394002"/>
                  <a:gd name="connsiteY4" fmla="*/ 0 h 3596032"/>
                  <a:gd name="connsiteX5" fmla="*/ 5394002 w 5394002"/>
                  <a:gd name="connsiteY5" fmla="*/ 3596032 h 3596032"/>
                  <a:gd name="connsiteX6" fmla="*/ 0 w 5394002"/>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4002" h="3596032">
                    <a:moveTo>
                      <a:pt x="2454547" y="156"/>
                    </a:moveTo>
                    <a:lnTo>
                      <a:pt x="2697001" y="221829"/>
                    </a:lnTo>
                    <a:lnTo>
                      <a:pt x="2939456" y="156"/>
                    </a:lnTo>
                    <a:close/>
                    <a:moveTo>
                      <a:pt x="0" y="0"/>
                    </a:moveTo>
                    <a:lnTo>
                      <a:pt x="5394002" y="0"/>
                    </a:lnTo>
                    <a:lnTo>
                      <a:pt x="5394002"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rmAutofit/>
              </a:bodyPr>
              <a:lstStyle/>
              <a:p>
                <a:pPr marL="0" indent="0" algn="l">
                  <a:buFont typeface="Arial" panose="020B0604020202020204" pitchFamily="34" charset="0"/>
                  <a:buNone/>
                </a:pPr>
                <a:endParaRPr lang="en-US" sz="1400">
                  <a:solidFill>
                    <a:schemeClr val="bg1"/>
                  </a:solidFill>
                </a:endParaRPr>
              </a:p>
            </p:txBody>
          </p:sp>
        </p:grpSp>
        <p:grpSp>
          <p:nvGrpSpPr>
            <p:cNvPr id="10" name="Group 9">
              <a:extLst>
                <a:ext uri="{FF2B5EF4-FFF2-40B4-BE49-F238E27FC236}">
                  <a16:creationId xmlns:a16="http://schemas.microsoft.com/office/drawing/2014/main" id="{6A49CB93-7FB5-CF91-D687-4B27F4B9CF2B}"/>
                </a:ext>
              </a:extLst>
            </p:cNvPr>
            <p:cNvGrpSpPr/>
            <p:nvPr/>
          </p:nvGrpSpPr>
          <p:grpSpPr>
            <a:xfrm>
              <a:off x="6249137" y="1689100"/>
              <a:ext cx="5394002" cy="4764088"/>
              <a:chOff x="6249137" y="1689100"/>
              <a:chExt cx="5394002" cy="4764088"/>
            </a:xfrm>
          </p:grpSpPr>
          <p:sp>
            <p:nvSpPr>
              <p:cNvPr id="16" name="Rounded Rectangle 15">
                <a:extLst>
                  <a:ext uri="{FF2B5EF4-FFF2-40B4-BE49-F238E27FC236}">
                    <a16:creationId xmlns:a16="http://schemas.microsoft.com/office/drawing/2014/main" id="{58781346-FF82-DBC1-4B2C-62F52CA55297}"/>
                  </a:ext>
                </a:extLst>
              </p:cNvPr>
              <p:cNvSpPr/>
              <p:nvPr/>
            </p:nvSpPr>
            <p:spPr>
              <a:xfrm>
                <a:off x="6249140" y="1689100"/>
                <a:ext cx="5393999" cy="4764088"/>
              </a:xfrm>
              <a:prstGeom prst="roundRect">
                <a:avLst>
                  <a:gd name="adj" fmla="val 0"/>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l">
                  <a:buFont typeface="Arial" panose="020B0604020202020204" pitchFamily="34" charset="0"/>
                  <a:buNone/>
                </a:pPr>
                <a:endParaRPr lang="en-US" sz="1400"/>
              </a:p>
            </p:txBody>
          </p:sp>
          <p:sp>
            <p:nvSpPr>
              <p:cNvPr id="17" name="Freeform 16">
                <a:extLst>
                  <a:ext uri="{FF2B5EF4-FFF2-40B4-BE49-F238E27FC236}">
                    <a16:creationId xmlns:a16="http://schemas.microsoft.com/office/drawing/2014/main" id="{AED66296-06AF-1645-AACF-F6E6C4950DAF}"/>
                  </a:ext>
                </a:extLst>
              </p:cNvPr>
              <p:cNvSpPr/>
              <p:nvPr/>
            </p:nvSpPr>
            <p:spPr>
              <a:xfrm>
                <a:off x="6249137" y="2726169"/>
                <a:ext cx="5394002" cy="3596032"/>
              </a:xfrm>
              <a:custGeom>
                <a:avLst/>
                <a:gdLst>
                  <a:gd name="connsiteX0" fmla="*/ 2454547 w 5394002"/>
                  <a:gd name="connsiteY0" fmla="*/ 156 h 3596032"/>
                  <a:gd name="connsiteX1" fmla="*/ 2697001 w 5394002"/>
                  <a:gd name="connsiteY1" fmla="*/ 221829 h 3596032"/>
                  <a:gd name="connsiteX2" fmla="*/ 2939456 w 5394002"/>
                  <a:gd name="connsiteY2" fmla="*/ 156 h 3596032"/>
                  <a:gd name="connsiteX3" fmla="*/ 0 w 5394002"/>
                  <a:gd name="connsiteY3" fmla="*/ 0 h 3596032"/>
                  <a:gd name="connsiteX4" fmla="*/ 5394002 w 5394002"/>
                  <a:gd name="connsiteY4" fmla="*/ 0 h 3596032"/>
                  <a:gd name="connsiteX5" fmla="*/ 5394002 w 5394002"/>
                  <a:gd name="connsiteY5" fmla="*/ 3596032 h 3596032"/>
                  <a:gd name="connsiteX6" fmla="*/ 0 w 5394002"/>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4002" h="3596032">
                    <a:moveTo>
                      <a:pt x="2454547" y="156"/>
                    </a:moveTo>
                    <a:lnTo>
                      <a:pt x="2697001" y="221829"/>
                    </a:lnTo>
                    <a:lnTo>
                      <a:pt x="2939456" y="156"/>
                    </a:lnTo>
                    <a:close/>
                    <a:moveTo>
                      <a:pt x="0" y="0"/>
                    </a:moveTo>
                    <a:lnTo>
                      <a:pt x="5394002" y="0"/>
                    </a:lnTo>
                    <a:lnTo>
                      <a:pt x="5394002"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rmAutofit/>
              </a:bodyPr>
              <a:lstStyle/>
              <a:p>
                <a:pPr marL="0" indent="0" algn="l">
                  <a:buFont typeface="Arial" panose="020B0604020202020204" pitchFamily="34" charset="0"/>
                  <a:buNone/>
                </a:pPr>
                <a:r>
                  <a:rPr lang="en-GB" sz="1400">
                    <a:solidFill>
                      <a:schemeClr val="bg1"/>
                    </a:solidFill>
                  </a:rPr>
                  <a:t> </a:t>
                </a:r>
                <a:endParaRPr lang="en-US" sz="1400">
                  <a:solidFill>
                    <a:schemeClr val="bg1"/>
                  </a:solidFill>
                </a:endParaRPr>
              </a:p>
            </p:txBody>
          </p:sp>
        </p:grpSp>
      </p:grpSp>
      <p:sp>
        <p:nvSpPr>
          <p:cNvPr id="24" name="Picture Placeholder 9">
            <a:extLst>
              <a:ext uri="{FF2B5EF4-FFF2-40B4-BE49-F238E27FC236}">
                <a16:creationId xmlns:a16="http://schemas.microsoft.com/office/drawing/2014/main" id="{69722560-97C7-7840-4D1C-63BA4C6F6290}"/>
              </a:ext>
            </a:extLst>
          </p:cNvPr>
          <p:cNvSpPr>
            <a:spLocks noGrp="1"/>
          </p:cNvSpPr>
          <p:nvPr>
            <p:ph type="pic" sz="quarter" idx="19"/>
          </p:nvPr>
        </p:nvSpPr>
        <p:spPr>
          <a:xfrm>
            <a:off x="3033112" y="1860550"/>
            <a:ext cx="730250" cy="730250"/>
          </a:xfrm>
        </p:spPr>
        <p:txBody>
          <a:bodyPr>
            <a:normAutofit/>
          </a:bodyPr>
          <a:lstStyle>
            <a:lvl1pPr marL="0" indent="0" algn="l">
              <a:buNone/>
              <a:defRPr sz="1000" b="1">
                <a:solidFill>
                  <a:schemeClr val="bg1"/>
                </a:solidFill>
              </a:defRPr>
            </a:lvl1pPr>
          </a:lstStyle>
          <a:p>
            <a:r>
              <a:rPr lang="en-US"/>
              <a:t>Click icon to add picture</a:t>
            </a:r>
          </a:p>
        </p:txBody>
      </p:sp>
      <p:sp>
        <p:nvSpPr>
          <p:cNvPr id="25" name="Picture Placeholder 9">
            <a:extLst>
              <a:ext uri="{FF2B5EF4-FFF2-40B4-BE49-F238E27FC236}">
                <a16:creationId xmlns:a16="http://schemas.microsoft.com/office/drawing/2014/main" id="{B2756EA3-9399-18D5-6334-3DB62BE8F610}"/>
              </a:ext>
            </a:extLst>
          </p:cNvPr>
          <p:cNvSpPr>
            <a:spLocks noGrp="1"/>
          </p:cNvSpPr>
          <p:nvPr>
            <p:ph type="pic" sz="quarter" idx="20"/>
          </p:nvPr>
        </p:nvSpPr>
        <p:spPr>
          <a:xfrm>
            <a:off x="8488963" y="1860550"/>
            <a:ext cx="730250" cy="730250"/>
          </a:xfrm>
        </p:spPr>
        <p:txBody>
          <a:bodyPr>
            <a:normAutofit/>
          </a:bodyPr>
          <a:lstStyle>
            <a:lvl1pPr marL="0" indent="0" algn="l">
              <a:buNone/>
              <a:defRPr sz="1000" b="1">
                <a:solidFill>
                  <a:schemeClr val="bg1"/>
                </a:solidFill>
              </a:defRPr>
            </a:lvl1pPr>
          </a:lstStyle>
          <a:p>
            <a:r>
              <a:rPr lang="en-US"/>
              <a:t>Click icon to add picture</a:t>
            </a:r>
          </a:p>
        </p:txBody>
      </p:sp>
      <p:sp>
        <p:nvSpPr>
          <p:cNvPr id="31" name="Text Placeholder 49">
            <a:extLst>
              <a:ext uri="{FF2B5EF4-FFF2-40B4-BE49-F238E27FC236}">
                <a16:creationId xmlns:a16="http://schemas.microsoft.com/office/drawing/2014/main" id="{1A9035CB-7D3F-7591-E796-5D86E75B96B1}"/>
              </a:ext>
            </a:extLst>
          </p:cNvPr>
          <p:cNvSpPr>
            <a:spLocks noGrp="1"/>
          </p:cNvSpPr>
          <p:nvPr>
            <p:ph type="body" sz="quarter" idx="56" hasCustomPrompt="1"/>
          </p:nvPr>
        </p:nvSpPr>
        <p:spPr>
          <a:xfrm>
            <a:off x="967437" y="3023170"/>
            <a:ext cx="4823761" cy="287245"/>
          </a:xfrm>
        </p:spPr>
        <p:txBody>
          <a:bodyPr>
            <a:normAutofit/>
          </a:bodyPr>
          <a:lstStyle>
            <a:lvl1pPr marL="0" indent="0" algn="l">
              <a:buNone/>
              <a:defRPr sz="1800" b="1">
                <a:solidFill>
                  <a:schemeClr val="bg1"/>
                </a:solidFill>
              </a:defRPr>
            </a:lvl1pPr>
          </a:lstStyle>
          <a:p>
            <a:pPr lvl="0"/>
            <a:r>
              <a:rPr lang="en-US"/>
              <a:t>Lorem ipsum dolor</a:t>
            </a:r>
          </a:p>
        </p:txBody>
      </p:sp>
      <p:sp>
        <p:nvSpPr>
          <p:cNvPr id="35" name="Text Placeholder 49">
            <a:extLst>
              <a:ext uri="{FF2B5EF4-FFF2-40B4-BE49-F238E27FC236}">
                <a16:creationId xmlns:a16="http://schemas.microsoft.com/office/drawing/2014/main" id="{406BE6C1-FCC1-4605-8CFD-3F518F8F8704}"/>
              </a:ext>
            </a:extLst>
          </p:cNvPr>
          <p:cNvSpPr>
            <a:spLocks noGrp="1"/>
          </p:cNvSpPr>
          <p:nvPr>
            <p:ph type="body" sz="quarter" idx="60" hasCustomPrompt="1"/>
          </p:nvPr>
        </p:nvSpPr>
        <p:spPr>
          <a:xfrm>
            <a:off x="6477000" y="3023170"/>
            <a:ext cx="4828032" cy="287245"/>
          </a:xfrm>
        </p:spPr>
        <p:txBody>
          <a:bodyPr>
            <a:normAutofit/>
          </a:bodyPr>
          <a:lstStyle>
            <a:lvl1pPr marL="0" indent="0" algn="l">
              <a:buNone/>
              <a:defRPr sz="1800" b="1">
                <a:solidFill>
                  <a:schemeClr val="bg1"/>
                </a:solidFill>
              </a:defRPr>
            </a:lvl1pPr>
          </a:lstStyle>
          <a:p>
            <a:pPr lvl="0"/>
            <a:r>
              <a:rPr lang="en-US"/>
              <a:t>Lorem ipsum dolor</a:t>
            </a:r>
          </a:p>
        </p:txBody>
      </p:sp>
      <p:sp>
        <p:nvSpPr>
          <p:cNvPr id="7" name="Content Placeholder 17">
            <a:extLst>
              <a:ext uri="{FF2B5EF4-FFF2-40B4-BE49-F238E27FC236}">
                <a16:creationId xmlns:a16="http://schemas.microsoft.com/office/drawing/2014/main" id="{B4B6A7E2-FF9D-DB99-AB38-64CBF6F89522}"/>
              </a:ext>
            </a:extLst>
          </p:cNvPr>
          <p:cNvSpPr>
            <a:spLocks noGrp="1"/>
          </p:cNvSpPr>
          <p:nvPr>
            <p:ph sz="quarter" idx="61"/>
          </p:nvPr>
        </p:nvSpPr>
        <p:spPr>
          <a:xfrm>
            <a:off x="950976" y="3447288"/>
            <a:ext cx="4846320" cy="20574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1" name="Content Placeholder 17">
            <a:extLst>
              <a:ext uri="{FF2B5EF4-FFF2-40B4-BE49-F238E27FC236}">
                <a16:creationId xmlns:a16="http://schemas.microsoft.com/office/drawing/2014/main" id="{2B1A665A-89B8-6B47-D2C0-CD4BAD6CF9BE}"/>
              </a:ext>
            </a:extLst>
          </p:cNvPr>
          <p:cNvSpPr>
            <a:spLocks noGrp="1"/>
          </p:cNvSpPr>
          <p:nvPr>
            <p:ph sz="quarter" idx="21"/>
          </p:nvPr>
        </p:nvSpPr>
        <p:spPr>
          <a:xfrm>
            <a:off x="6483096" y="3447288"/>
            <a:ext cx="4818888" cy="20574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8" name="Slide Number Placeholder 17">
            <a:extLst>
              <a:ext uri="{FF2B5EF4-FFF2-40B4-BE49-F238E27FC236}">
                <a16:creationId xmlns:a16="http://schemas.microsoft.com/office/drawing/2014/main" id="{EB121C94-7C88-F0D4-226C-BD82F6A7FAAC}"/>
              </a:ext>
            </a:extLst>
          </p:cNvPr>
          <p:cNvSpPr>
            <a:spLocks noGrp="1"/>
          </p:cNvSpPr>
          <p:nvPr>
            <p:ph type="sldNum" sz="quarter" idx="62"/>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2810335946"/>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preserve="1" userDrawn="1">
  <p:cSld name="Three step process - squares">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marL="0" indent="0" algn="l">
              <a:buFont typeface="Arial" panose="020B0604020202020204" pitchFamily="34" charset="0"/>
              <a:buNone/>
              <a:defRPr baseline="0"/>
            </a:lvl1pPr>
          </a:lstStyle>
          <a:p>
            <a:r>
              <a:rPr lang="en-US"/>
              <a:t>Three step process - squares</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marL="0" indent="0" algn="l">
              <a:spcBef>
                <a:spcPts val="0"/>
              </a:spcBef>
              <a:buNone/>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lgn="l">
                <a:buFont typeface="Arial" panose="020B0604020202020204" pitchFamily="34" charset="0"/>
                <a:buNone/>
              </a:pPr>
              <a:endParaRPr lang="en-US"/>
            </a:p>
          </p:txBody>
        </p:sp>
      </p:grpSp>
      <p:grpSp>
        <p:nvGrpSpPr>
          <p:cNvPr id="9" name="Group 8">
            <a:extLst>
              <a:ext uri="{FF2B5EF4-FFF2-40B4-BE49-F238E27FC236}">
                <a16:creationId xmlns:a16="http://schemas.microsoft.com/office/drawing/2014/main" id="{EDAC905F-2EB9-6216-DBB3-EF1D5ECD0722}"/>
              </a:ext>
            </a:extLst>
          </p:cNvPr>
          <p:cNvGrpSpPr/>
          <p:nvPr/>
        </p:nvGrpSpPr>
        <p:grpSpPr>
          <a:xfrm>
            <a:off x="815975" y="1749278"/>
            <a:ext cx="3409075" cy="4499121"/>
            <a:chOff x="550863" y="1689100"/>
            <a:chExt cx="3563625" cy="4764088"/>
          </a:xfrm>
        </p:grpSpPr>
        <p:sp>
          <p:nvSpPr>
            <p:cNvPr id="16" name="Rounded Rectangle 15">
              <a:extLst>
                <a:ext uri="{FF2B5EF4-FFF2-40B4-BE49-F238E27FC236}">
                  <a16:creationId xmlns:a16="http://schemas.microsoft.com/office/drawing/2014/main" id="{E13A0F39-58E9-9B04-EA6B-E832AD497155}"/>
                </a:ext>
              </a:extLst>
            </p:cNvPr>
            <p:cNvSpPr/>
            <p:nvPr/>
          </p:nvSpPr>
          <p:spPr>
            <a:xfrm>
              <a:off x="550865" y="1689100"/>
              <a:ext cx="3563623" cy="4764088"/>
            </a:xfrm>
            <a:prstGeom prst="roundRect">
              <a:avLst>
                <a:gd name="adj" fmla="val 0"/>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l">
                <a:buFont typeface="Arial" panose="020B0604020202020204" pitchFamily="34" charset="0"/>
                <a:buNone/>
              </a:pPr>
              <a:endParaRPr lang="en-US" sz="1400"/>
            </a:p>
          </p:txBody>
        </p:sp>
        <p:sp>
          <p:nvSpPr>
            <p:cNvPr id="17" name="Freeform 16">
              <a:extLst>
                <a:ext uri="{FF2B5EF4-FFF2-40B4-BE49-F238E27FC236}">
                  <a16:creationId xmlns:a16="http://schemas.microsoft.com/office/drawing/2014/main" id="{F473863E-9C64-7C09-53D5-3DD010F79A06}"/>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marL="0" indent="0" algn="l">
                <a:buFont typeface="Arial" panose="020B0604020202020204" pitchFamily="34" charset="0"/>
                <a:buNone/>
              </a:pPr>
              <a:endParaRPr lang="en-US" sz="1400">
                <a:solidFill>
                  <a:schemeClr val="bg1"/>
                </a:solidFill>
              </a:endParaRPr>
            </a:p>
          </p:txBody>
        </p:sp>
      </p:grpSp>
      <p:grpSp>
        <p:nvGrpSpPr>
          <p:cNvPr id="20" name="Group 19">
            <a:extLst>
              <a:ext uri="{FF2B5EF4-FFF2-40B4-BE49-F238E27FC236}">
                <a16:creationId xmlns:a16="http://schemas.microsoft.com/office/drawing/2014/main" id="{13A130A8-9DB0-D9A4-8FF2-6B5EDB076568}"/>
              </a:ext>
            </a:extLst>
          </p:cNvPr>
          <p:cNvGrpSpPr/>
          <p:nvPr/>
        </p:nvGrpSpPr>
        <p:grpSpPr>
          <a:xfrm>
            <a:off x="4421625" y="1749278"/>
            <a:ext cx="3409075" cy="4499121"/>
            <a:chOff x="550863" y="1689100"/>
            <a:chExt cx="3563625" cy="4764088"/>
          </a:xfrm>
        </p:grpSpPr>
        <p:sp>
          <p:nvSpPr>
            <p:cNvPr id="22" name="Rounded Rectangle 21">
              <a:extLst>
                <a:ext uri="{FF2B5EF4-FFF2-40B4-BE49-F238E27FC236}">
                  <a16:creationId xmlns:a16="http://schemas.microsoft.com/office/drawing/2014/main" id="{7C77533A-EE54-D84D-6A62-18B52474F7FE}"/>
                </a:ext>
              </a:extLst>
            </p:cNvPr>
            <p:cNvSpPr/>
            <p:nvPr/>
          </p:nvSpPr>
          <p:spPr>
            <a:xfrm>
              <a:off x="550865" y="1689100"/>
              <a:ext cx="3563623" cy="4764088"/>
            </a:xfrm>
            <a:prstGeom prst="roundRect">
              <a:avLst>
                <a:gd name="adj" fmla="val 0"/>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l">
                <a:buFont typeface="Arial" panose="020B0604020202020204" pitchFamily="34" charset="0"/>
                <a:buNone/>
              </a:pPr>
              <a:endParaRPr lang="en-US" sz="1400"/>
            </a:p>
          </p:txBody>
        </p:sp>
        <p:sp>
          <p:nvSpPr>
            <p:cNvPr id="23" name="Freeform 22">
              <a:extLst>
                <a:ext uri="{FF2B5EF4-FFF2-40B4-BE49-F238E27FC236}">
                  <a16:creationId xmlns:a16="http://schemas.microsoft.com/office/drawing/2014/main" id="{94549ECE-BDD5-F25D-242A-E284D106A98D}"/>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marL="0" indent="0" algn="l">
                <a:buFont typeface="Arial" panose="020B0604020202020204" pitchFamily="34" charset="0"/>
                <a:buNone/>
              </a:pPr>
              <a:endParaRPr lang="en-US" sz="1400">
                <a:solidFill>
                  <a:schemeClr val="bg1"/>
                </a:solidFill>
              </a:endParaRPr>
            </a:p>
          </p:txBody>
        </p:sp>
      </p:grpSp>
      <p:grpSp>
        <p:nvGrpSpPr>
          <p:cNvPr id="25" name="Group 24">
            <a:extLst>
              <a:ext uri="{FF2B5EF4-FFF2-40B4-BE49-F238E27FC236}">
                <a16:creationId xmlns:a16="http://schemas.microsoft.com/office/drawing/2014/main" id="{4E7832AA-3727-C094-D7D3-98CF4BBDEF42}"/>
              </a:ext>
            </a:extLst>
          </p:cNvPr>
          <p:cNvGrpSpPr/>
          <p:nvPr/>
        </p:nvGrpSpPr>
        <p:grpSpPr>
          <a:xfrm>
            <a:off x="8027275" y="1749278"/>
            <a:ext cx="3409075" cy="4499121"/>
            <a:chOff x="550863" y="1689100"/>
            <a:chExt cx="3563625" cy="4764088"/>
          </a:xfrm>
        </p:grpSpPr>
        <p:sp>
          <p:nvSpPr>
            <p:cNvPr id="27" name="Rounded Rectangle 26">
              <a:extLst>
                <a:ext uri="{FF2B5EF4-FFF2-40B4-BE49-F238E27FC236}">
                  <a16:creationId xmlns:a16="http://schemas.microsoft.com/office/drawing/2014/main" id="{A7F44772-FD18-3761-67B1-B6F1857D264A}"/>
                </a:ext>
              </a:extLst>
            </p:cNvPr>
            <p:cNvSpPr/>
            <p:nvPr/>
          </p:nvSpPr>
          <p:spPr>
            <a:xfrm>
              <a:off x="550865" y="1689100"/>
              <a:ext cx="3563623" cy="4764088"/>
            </a:xfrm>
            <a:prstGeom prst="roundRect">
              <a:avLst>
                <a:gd name="adj" fmla="val 0"/>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l">
                <a:buFont typeface="Arial" panose="020B0604020202020204" pitchFamily="34" charset="0"/>
                <a:buNone/>
              </a:pPr>
              <a:endParaRPr lang="en-US" sz="1400"/>
            </a:p>
          </p:txBody>
        </p:sp>
        <p:sp>
          <p:nvSpPr>
            <p:cNvPr id="28" name="Freeform 27">
              <a:extLst>
                <a:ext uri="{FF2B5EF4-FFF2-40B4-BE49-F238E27FC236}">
                  <a16:creationId xmlns:a16="http://schemas.microsoft.com/office/drawing/2014/main" id="{912EE670-FED1-9C9C-DF03-92C3E3003F39}"/>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marL="0" indent="0" algn="l">
                <a:buFont typeface="Arial" panose="020B0604020202020204" pitchFamily="34" charset="0"/>
                <a:buNone/>
              </a:pPr>
              <a:endParaRPr lang="en-US" sz="1400">
                <a:solidFill>
                  <a:schemeClr val="bg1"/>
                </a:solidFill>
              </a:endParaRPr>
            </a:p>
          </p:txBody>
        </p:sp>
      </p:grpSp>
      <p:sp>
        <p:nvSpPr>
          <p:cNvPr id="29" name="Picture Placeholder 9">
            <a:extLst>
              <a:ext uri="{FF2B5EF4-FFF2-40B4-BE49-F238E27FC236}">
                <a16:creationId xmlns:a16="http://schemas.microsoft.com/office/drawing/2014/main" id="{281162E0-CF45-FB79-715F-3DDD27C1B83B}"/>
              </a:ext>
            </a:extLst>
          </p:cNvPr>
          <p:cNvSpPr>
            <a:spLocks noGrp="1"/>
          </p:cNvSpPr>
          <p:nvPr>
            <p:ph type="pic" sz="quarter" idx="19"/>
          </p:nvPr>
        </p:nvSpPr>
        <p:spPr>
          <a:xfrm>
            <a:off x="2138816" y="1860550"/>
            <a:ext cx="730250" cy="730250"/>
          </a:xfrm>
        </p:spPr>
        <p:txBody>
          <a:bodyPr>
            <a:normAutofit/>
          </a:bodyPr>
          <a:lstStyle>
            <a:lvl1pPr marL="0" indent="0" algn="l">
              <a:buNone/>
              <a:defRPr sz="1000" b="1">
                <a:solidFill>
                  <a:schemeClr val="bg1"/>
                </a:solidFill>
              </a:defRPr>
            </a:lvl1pPr>
          </a:lstStyle>
          <a:p>
            <a:r>
              <a:rPr lang="en-US"/>
              <a:t>Click icon to add picture</a:t>
            </a:r>
          </a:p>
        </p:txBody>
      </p:sp>
      <p:sp>
        <p:nvSpPr>
          <p:cNvPr id="30" name="Picture Placeholder 9">
            <a:extLst>
              <a:ext uri="{FF2B5EF4-FFF2-40B4-BE49-F238E27FC236}">
                <a16:creationId xmlns:a16="http://schemas.microsoft.com/office/drawing/2014/main" id="{B5D1FBA9-4A5E-0C43-0372-F80D7127F557}"/>
              </a:ext>
            </a:extLst>
          </p:cNvPr>
          <p:cNvSpPr>
            <a:spLocks noGrp="1"/>
          </p:cNvSpPr>
          <p:nvPr>
            <p:ph type="pic" sz="quarter" idx="20"/>
          </p:nvPr>
        </p:nvSpPr>
        <p:spPr>
          <a:xfrm>
            <a:off x="5759632" y="1860550"/>
            <a:ext cx="730250" cy="730250"/>
          </a:xfrm>
        </p:spPr>
        <p:txBody>
          <a:bodyPr>
            <a:normAutofit/>
          </a:bodyPr>
          <a:lstStyle>
            <a:lvl1pPr marL="0" indent="0" algn="l">
              <a:buNone/>
              <a:defRPr sz="1000" b="1">
                <a:solidFill>
                  <a:schemeClr val="bg1"/>
                </a:solidFill>
              </a:defRPr>
            </a:lvl1pPr>
          </a:lstStyle>
          <a:p>
            <a:r>
              <a:rPr lang="en-US"/>
              <a:t>Click icon to add picture</a:t>
            </a:r>
          </a:p>
        </p:txBody>
      </p:sp>
      <p:sp>
        <p:nvSpPr>
          <p:cNvPr id="31" name="Picture Placeholder 9">
            <a:extLst>
              <a:ext uri="{FF2B5EF4-FFF2-40B4-BE49-F238E27FC236}">
                <a16:creationId xmlns:a16="http://schemas.microsoft.com/office/drawing/2014/main" id="{205F7212-3F5C-8815-9FDC-9B5FBBE154F2}"/>
              </a:ext>
            </a:extLst>
          </p:cNvPr>
          <p:cNvSpPr>
            <a:spLocks noGrp="1"/>
          </p:cNvSpPr>
          <p:nvPr>
            <p:ph type="pic" sz="quarter" idx="21"/>
          </p:nvPr>
        </p:nvSpPr>
        <p:spPr>
          <a:xfrm>
            <a:off x="9370415" y="1860550"/>
            <a:ext cx="730250" cy="730250"/>
          </a:xfrm>
        </p:spPr>
        <p:txBody>
          <a:bodyPr>
            <a:normAutofit/>
          </a:bodyPr>
          <a:lstStyle>
            <a:lvl1pPr marL="0" indent="0" algn="l">
              <a:buNone/>
              <a:defRPr sz="1000" b="1">
                <a:solidFill>
                  <a:schemeClr val="bg1"/>
                </a:solidFill>
              </a:defRPr>
            </a:lvl1pPr>
          </a:lstStyle>
          <a:p>
            <a:r>
              <a:rPr lang="en-US"/>
              <a:t>Click icon to add picture</a:t>
            </a:r>
          </a:p>
        </p:txBody>
      </p:sp>
      <p:sp>
        <p:nvSpPr>
          <p:cNvPr id="36" name="Text Placeholder 49">
            <a:extLst>
              <a:ext uri="{FF2B5EF4-FFF2-40B4-BE49-F238E27FC236}">
                <a16:creationId xmlns:a16="http://schemas.microsoft.com/office/drawing/2014/main" id="{6983E051-D6E9-F34B-8BCE-A34202F14973}"/>
              </a:ext>
            </a:extLst>
          </p:cNvPr>
          <p:cNvSpPr>
            <a:spLocks noGrp="1"/>
          </p:cNvSpPr>
          <p:nvPr>
            <p:ph type="body" sz="quarter" idx="56" hasCustomPrompt="1"/>
          </p:nvPr>
        </p:nvSpPr>
        <p:spPr>
          <a:xfrm>
            <a:off x="960120" y="3023170"/>
            <a:ext cx="3147361" cy="287245"/>
          </a:xfrm>
        </p:spPr>
        <p:txBody>
          <a:bodyPr>
            <a:normAutofit/>
          </a:bodyPr>
          <a:lstStyle>
            <a:lvl1pPr marL="0" indent="0" algn="l">
              <a:buNone/>
              <a:defRPr sz="1800" b="1">
                <a:solidFill>
                  <a:schemeClr val="bg1"/>
                </a:solidFill>
              </a:defRPr>
            </a:lvl1pPr>
          </a:lstStyle>
          <a:p>
            <a:pPr lvl="0"/>
            <a:r>
              <a:rPr lang="en-US"/>
              <a:t>Lorem ipsum dolor</a:t>
            </a:r>
          </a:p>
        </p:txBody>
      </p:sp>
      <p:sp>
        <p:nvSpPr>
          <p:cNvPr id="38" name="Text Placeholder 49">
            <a:extLst>
              <a:ext uri="{FF2B5EF4-FFF2-40B4-BE49-F238E27FC236}">
                <a16:creationId xmlns:a16="http://schemas.microsoft.com/office/drawing/2014/main" id="{A3A63564-AB2C-A01F-1D20-94D4059E8CE9}"/>
              </a:ext>
            </a:extLst>
          </p:cNvPr>
          <p:cNvSpPr>
            <a:spLocks noGrp="1"/>
          </p:cNvSpPr>
          <p:nvPr>
            <p:ph type="body" sz="quarter" idx="58" hasCustomPrompt="1"/>
          </p:nvPr>
        </p:nvSpPr>
        <p:spPr>
          <a:xfrm>
            <a:off x="4547616" y="3026312"/>
            <a:ext cx="3145536" cy="287245"/>
          </a:xfrm>
        </p:spPr>
        <p:txBody>
          <a:bodyPr>
            <a:normAutofit/>
          </a:bodyPr>
          <a:lstStyle>
            <a:lvl1pPr marL="0" indent="0" algn="l">
              <a:buNone/>
              <a:defRPr sz="1800" b="1">
                <a:solidFill>
                  <a:schemeClr val="bg1"/>
                </a:solidFill>
              </a:defRPr>
            </a:lvl1pPr>
          </a:lstStyle>
          <a:p>
            <a:pPr lvl="0"/>
            <a:r>
              <a:rPr lang="en-US"/>
              <a:t>Lorem ipsum dolor</a:t>
            </a:r>
          </a:p>
        </p:txBody>
      </p:sp>
      <p:sp>
        <p:nvSpPr>
          <p:cNvPr id="40" name="Text Placeholder 49">
            <a:extLst>
              <a:ext uri="{FF2B5EF4-FFF2-40B4-BE49-F238E27FC236}">
                <a16:creationId xmlns:a16="http://schemas.microsoft.com/office/drawing/2014/main" id="{26F3C7D8-3337-F6F1-F96F-E1837F5269D3}"/>
              </a:ext>
            </a:extLst>
          </p:cNvPr>
          <p:cNvSpPr>
            <a:spLocks noGrp="1"/>
          </p:cNvSpPr>
          <p:nvPr>
            <p:ph type="body" sz="quarter" idx="60" hasCustomPrompt="1"/>
          </p:nvPr>
        </p:nvSpPr>
        <p:spPr>
          <a:xfrm>
            <a:off x="8153400" y="3048000"/>
            <a:ext cx="3145536" cy="287245"/>
          </a:xfrm>
        </p:spPr>
        <p:txBody>
          <a:bodyPr>
            <a:normAutofit/>
          </a:bodyPr>
          <a:lstStyle>
            <a:lvl1pPr marL="0" indent="0" algn="l">
              <a:buNone/>
              <a:defRPr sz="1800" b="1">
                <a:solidFill>
                  <a:schemeClr val="bg1"/>
                </a:solidFill>
              </a:defRPr>
            </a:lvl1pPr>
          </a:lstStyle>
          <a:p>
            <a:pPr lvl="0"/>
            <a:r>
              <a:rPr lang="en-US"/>
              <a:t>Lorem ipsum dolor</a:t>
            </a:r>
          </a:p>
        </p:txBody>
      </p:sp>
      <p:sp>
        <p:nvSpPr>
          <p:cNvPr id="19" name="Content Placeholder 17">
            <a:extLst>
              <a:ext uri="{FF2B5EF4-FFF2-40B4-BE49-F238E27FC236}">
                <a16:creationId xmlns:a16="http://schemas.microsoft.com/office/drawing/2014/main" id="{3A99F7A3-BB49-1D75-CC25-EE0F00637033}"/>
              </a:ext>
            </a:extLst>
          </p:cNvPr>
          <p:cNvSpPr>
            <a:spLocks noGrp="1"/>
          </p:cNvSpPr>
          <p:nvPr>
            <p:ph sz="quarter" idx="61"/>
          </p:nvPr>
        </p:nvSpPr>
        <p:spPr>
          <a:xfrm>
            <a:off x="960120" y="3401568"/>
            <a:ext cx="3145536" cy="20574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1" name="Content Placeholder 17">
            <a:extLst>
              <a:ext uri="{FF2B5EF4-FFF2-40B4-BE49-F238E27FC236}">
                <a16:creationId xmlns:a16="http://schemas.microsoft.com/office/drawing/2014/main" id="{C21A6BA5-2528-BEA0-FA31-FAD1CC7EE487}"/>
              </a:ext>
            </a:extLst>
          </p:cNvPr>
          <p:cNvSpPr>
            <a:spLocks noGrp="1"/>
          </p:cNvSpPr>
          <p:nvPr>
            <p:ph sz="quarter" idx="62"/>
          </p:nvPr>
        </p:nvSpPr>
        <p:spPr>
          <a:xfrm>
            <a:off x="4547616" y="3401568"/>
            <a:ext cx="3145536" cy="20574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4" name="Content Placeholder 17">
            <a:extLst>
              <a:ext uri="{FF2B5EF4-FFF2-40B4-BE49-F238E27FC236}">
                <a16:creationId xmlns:a16="http://schemas.microsoft.com/office/drawing/2014/main" id="{9EC4B23C-4B65-300D-2E3C-DBCD4DF38CB6}"/>
              </a:ext>
            </a:extLst>
          </p:cNvPr>
          <p:cNvSpPr>
            <a:spLocks noGrp="1"/>
          </p:cNvSpPr>
          <p:nvPr>
            <p:ph sz="quarter" idx="22"/>
          </p:nvPr>
        </p:nvSpPr>
        <p:spPr>
          <a:xfrm>
            <a:off x="8153400" y="3401568"/>
            <a:ext cx="3145536" cy="20574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Slide Number Placeholder 2">
            <a:extLst>
              <a:ext uri="{FF2B5EF4-FFF2-40B4-BE49-F238E27FC236}">
                <a16:creationId xmlns:a16="http://schemas.microsoft.com/office/drawing/2014/main" id="{D1240D62-6379-F4DB-A9AA-67EE60786A6D}"/>
              </a:ext>
            </a:extLst>
          </p:cNvPr>
          <p:cNvSpPr>
            <a:spLocks noGrp="1"/>
          </p:cNvSpPr>
          <p:nvPr>
            <p:ph type="sldNum" sz="quarter" idx="63"/>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2275148650"/>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preserve="1">
  <p:cSld name="4 point pyramid">
    <p:spTree>
      <p:nvGrpSpPr>
        <p:cNvPr id="1" name=""/>
        <p:cNvGrpSpPr/>
        <p:nvPr/>
      </p:nvGrpSpPr>
      <p:grpSpPr>
        <a:xfrm>
          <a:off x="0" y="0"/>
          <a:ext cx="0" cy="0"/>
          <a:chOff x="0" y="0"/>
          <a:chExt cx="0" cy="0"/>
        </a:xfrm>
      </p:grpSpPr>
      <p:cxnSp>
        <p:nvCxnSpPr>
          <p:cNvPr id="31" name="Straight Connector 30">
            <a:extLst>
              <a:ext uri="{FF2B5EF4-FFF2-40B4-BE49-F238E27FC236}">
                <a16:creationId xmlns:a16="http://schemas.microsoft.com/office/drawing/2014/main" id="{15E31BEC-29E9-D24F-89BE-FE088165AB75}"/>
              </a:ext>
            </a:extLst>
          </p:cNvPr>
          <p:cNvCxnSpPr>
            <a:cxnSpLocks/>
          </p:cNvCxnSpPr>
          <p:nvPr/>
        </p:nvCxnSpPr>
        <p:spPr>
          <a:xfrm>
            <a:off x="7461250" y="5058073"/>
            <a:ext cx="396875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Text Placeholder 49">
            <a:extLst>
              <a:ext uri="{FF2B5EF4-FFF2-40B4-BE49-F238E27FC236}">
                <a16:creationId xmlns:a16="http://schemas.microsoft.com/office/drawing/2014/main" id="{BA146893-AAEE-E56B-7DC2-BCCA3DDF82D2}"/>
              </a:ext>
            </a:extLst>
          </p:cNvPr>
          <p:cNvSpPr>
            <a:spLocks noGrp="1"/>
          </p:cNvSpPr>
          <p:nvPr>
            <p:ph type="body" sz="quarter" idx="23" hasCustomPrompt="1"/>
          </p:nvPr>
        </p:nvSpPr>
        <p:spPr>
          <a:xfrm>
            <a:off x="8686800" y="4751934"/>
            <a:ext cx="2557302" cy="324044"/>
          </a:xfrm>
        </p:spPr>
        <p:txBody>
          <a:bodyPr>
            <a:normAutofit/>
          </a:bodyPr>
          <a:lstStyle>
            <a:lvl1pPr marL="0" indent="0">
              <a:buNone/>
              <a:defRPr sz="1600" b="1">
                <a:solidFill>
                  <a:schemeClr val="bg2"/>
                </a:solidFill>
              </a:defRPr>
            </a:lvl1pPr>
          </a:lstStyle>
          <a:p>
            <a:pPr lvl="0"/>
            <a:r>
              <a:rPr lang="en-US"/>
              <a:t>Lorem ipsum dolor</a:t>
            </a:r>
          </a:p>
        </p:txBody>
      </p:sp>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815974" y="2222605"/>
            <a:ext cx="3419475" cy="1107996"/>
          </a:xfrm>
        </p:spPr>
        <p:txBody>
          <a:bodyPr/>
          <a:lstStyle>
            <a:lvl1pPr marL="0" indent="0">
              <a:lnSpc>
                <a:spcPct val="100000"/>
              </a:lnSpc>
              <a:spcBef>
                <a:spcPts val="600"/>
              </a:spcBef>
              <a:buFont typeface="Arial" panose="020B0604020202020204" pitchFamily="34" charset="0"/>
              <a:buNone/>
              <a:defRPr/>
            </a:lvl1pPr>
          </a:lstStyle>
          <a:p>
            <a:r>
              <a:rPr lang="en-US"/>
              <a:t>Four point</a:t>
            </a:r>
            <a:br>
              <a:rPr lang="en-US"/>
            </a:br>
            <a:r>
              <a:rPr lang="en-US"/>
              <a:t>pyramid</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815974" y="3376321"/>
            <a:ext cx="3419476" cy="385762"/>
          </a:xfrm>
        </p:spPr>
        <p:txBody>
          <a:bodyPr/>
          <a:lstStyle>
            <a:lvl1pPr marL="0" indent="0">
              <a:buNone/>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180BD42A-3DCB-1766-A7EB-887008761AD7}"/>
              </a:ext>
            </a:extLst>
          </p:cNvPr>
          <p:cNvGrpSpPr/>
          <p:nvPr/>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51" name="Text Placeholder 49">
            <a:extLst>
              <a:ext uri="{FF2B5EF4-FFF2-40B4-BE49-F238E27FC236}">
                <a16:creationId xmlns:a16="http://schemas.microsoft.com/office/drawing/2014/main" id="{3730989F-3C5B-0D21-C96E-ECBB026FAC97}"/>
              </a:ext>
            </a:extLst>
          </p:cNvPr>
          <p:cNvSpPr>
            <a:spLocks noGrp="1"/>
          </p:cNvSpPr>
          <p:nvPr>
            <p:ph type="body" sz="quarter" idx="17" hasCustomPrompt="1"/>
          </p:nvPr>
        </p:nvSpPr>
        <p:spPr>
          <a:xfrm>
            <a:off x="8686800" y="798554"/>
            <a:ext cx="2557302" cy="324044"/>
          </a:xfrm>
        </p:spPr>
        <p:txBody>
          <a:bodyPr>
            <a:normAutofit/>
          </a:bodyPr>
          <a:lstStyle>
            <a:lvl1pPr marL="0" indent="0">
              <a:buNone/>
              <a:defRPr sz="1600" b="1">
                <a:solidFill>
                  <a:schemeClr val="accent1"/>
                </a:solidFill>
              </a:defRPr>
            </a:lvl1pPr>
          </a:lstStyle>
          <a:p>
            <a:pPr lvl="0"/>
            <a:r>
              <a:rPr lang="en-US"/>
              <a:t>Lorem ipsum dolor</a:t>
            </a:r>
          </a:p>
        </p:txBody>
      </p:sp>
      <p:cxnSp>
        <p:nvCxnSpPr>
          <p:cNvPr id="52" name="Straight Connector 51">
            <a:extLst>
              <a:ext uri="{FF2B5EF4-FFF2-40B4-BE49-F238E27FC236}">
                <a16:creationId xmlns:a16="http://schemas.microsoft.com/office/drawing/2014/main" id="{D93B5DE0-2778-55D8-5B63-06B3ED9A875C}"/>
              </a:ext>
            </a:extLst>
          </p:cNvPr>
          <p:cNvCxnSpPr>
            <a:cxnSpLocks/>
          </p:cNvCxnSpPr>
          <p:nvPr/>
        </p:nvCxnSpPr>
        <p:spPr>
          <a:xfrm>
            <a:off x="6035783" y="1102648"/>
            <a:ext cx="5400566" cy="1328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7193BBF5-7965-705C-7066-2A8B368C2ADE}"/>
              </a:ext>
            </a:extLst>
          </p:cNvPr>
          <p:cNvCxnSpPr>
            <a:cxnSpLocks/>
          </p:cNvCxnSpPr>
          <p:nvPr/>
        </p:nvCxnSpPr>
        <p:spPr>
          <a:xfrm flipV="1">
            <a:off x="6751426" y="2599659"/>
            <a:ext cx="4684924" cy="1214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E5962CBE-CFB2-AA4F-3522-C00036B7F114}"/>
              </a:ext>
            </a:extLst>
          </p:cNvPr>
          <p:cNvCxnSpPr>
            <a:cxnSpLocks/>
          </p:cNvCxnSpPr>
          <p:nvPr/>
        </p:nvCxnSpPr>
        <p:spPr>
          <a:xfrm>
            <a:off x="7461250" y="3811339"/>
            <a:ext cx="396875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Text Placeholder 49">
            <a:extLst>
              <a:ext uri="{FF2B5EF4-FFF2-40B4-BE49-F238E27FC236}">
                <a16:creationId xmlns:a16="http://schemas.microsoft.com/office/drawing/2014/main" id="{FABE6391-6130-80DD-2E80-D09786D417D0}"/>
              </a:ext>
            </a:extLst>
          </p:cNvPr>
          <p:cNvSpPr>
            <a:spLocks noGrp="1"/>
          </p:cNvSpPr>
          <p:nvPr>
            <p:ph type="body" sz="quarter" idx="19" hasCustomPrompt="1"/>
          </p:nvPr>
        </p:nvSpPr>
        <p:spPr>
          <a:xfrm>
            <a:off x="8686800" y="2286000"/>
            <a:ext cx="2557302" cy="324044"/>
          </a:xfrm>
        </p:spPr>
        <p:txBody>
          <a:bodyPr>
            <a:normAutofit/>
          </a:bodyPr>
          <a:lstStyle>
            <a:lvl1pPr marL="0" indent="0">
              <a:buNone/>
              <a:defRPr sz="1600" b="1">
                <a:solidFill>
                  <a:schemeClr val="tx2"/>
                </a:solidFill>
              </a:defRPr>
            </a:lvl1pPr>
          </a:lstStyle>
          <a:p>
            <a:pPr lvl="0"/>
            <a:r>
              <a:rPr lang="en-US"/>
              <a:t>Lorem ipsum dolor</a:t>
            </a:r>
          </a:p>
        </p:txBody>
      </p:sp>
      <p:sp>
        <p:nvSpPr>
          <p:cNvPr id="58" name="Text Placeholder 49">
            <a:extLst>
              <a:ext uri="{FF2B5EF4-FFF2-40B4-BE49-F238E27FC236}">
                <a16:creationId xmlns:a16="http://schemas.microsoft.com/office/drawing/2014/main" id="{AEA0D083-188D-275C-19A3-2B08840ED843}"/>
              </a:ext>
            </a:extLst>
          </p:cNvPr>
          <p:cNvSpPr>
            <a:spLocks noGrp="1"/>
          </p:cNvSpPr>
          <p:nvPr>
            <p:ph type="body" sz="quarter" idx="21" hasCustomPrompt="1"/>
          </p:nvPr>
        </p:nvSpPr>
        <p:spPr>
          <a:xfrm>
            <a:off x="8686800" y="3505200"/>
            <a:ext cx="2557302" cy="324044"/>
          </a:xfrm>
        </p:spPr>
        <p:txBody>
          <a:bodyPr>
            <a:normAutofit/>
          </a:bodyPr>
          <a:lstStyle>
            <a:lvl1pPr marL="0" indent="0">
              <a:buNone/>
              <a:defRPr sz="1600" b="1">
                <a:solidFill>
                  <a:schemeClr val="tx1"/>
                </a:solidFill>
              </a:defRPr>
            </a:lvl1pPr>
          </a:lstStyle>
          <a:p>
            <a:pPr lvl="0"/>
            <a:r>
              <a:rPr lang="en-US"/>
              <a:t>Lorem ipsum dolor</a:t>
            </a:r>
          </a:p>
        </p:txBody>
      </p:sp>
      <p:sp>
        <p:nvSpPr>
          <p:cNvPr id="38" name="Rectangle 37">
            <a:extLst>
              <a:ext uri="{FF2B5EF4-FFF2-40B4-BE49-F238E27FC236}">
                <a16:creationId xmlns:a16="http://schemas.microsoft.com/office/drawing/2014/main" id="{93E24841-D5DA-308D-C4FA-1230C1250DB6}"/>
              </a:ext>
            </a:extLst>
          </p:cNvPr>
          <p:cNvSpPr/>
          <p:nvPr/>
        </p:nvSpPr>
        <p:spPr>
          <a:xfrm>
            <a:off x="5652965" y="1734105"/>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r>
              <a:rPr lang="en-US" sz="3600"/>
              <a:t>01</a:t>
            </a:r>
          </a:p>
        </p:txBody>
      </p:sp>
      <p:sp>
        <p:nvSpPr>
          <p:cNvPr id="39" name="Rectangle 38">
            <a:extLst>
              <a:ext uri="{FF2B5EF4-FFF2-40B4-BE49-F238E27FC236}">
                <a16:creationId xmlns:a16="http://schemas.microsoft.com/office/drawing/2014/main" id="{623B7E06-AEC1-1A82-D474-25CB9E798690}"/>
              </a:ext>
            </a:extLst>
          </p:cNvPr>
          <p:cNvSpPr/>
          <p:nvPr/>
        </p:nvSpPr>
        <p:spPr>
          <a:xfrm>
            <a:off x="5652965" y="3252899"/>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r>
              <a:rPr lang="en-US" sz="3600"/>
              <a:t>02</a:t>
            </a:r>
          </a:p>
        </p:txBody>
      </p:sp>
      <p:sp>
        <p:nvSpPr>
          <p:cNvPr id="40" name="Rectangle 39">
            <a:extLst>
              <a:ext uri="{FF2B5EF4-FFF2-40B4-BE49-F238E27FC236}">
                <a16:creationId xmlns:a16="http://schemas.microsoft.com/office/drawing/2014/main" id="{68B39BD1-DFBA-C742-6146-CEE943A2FB82}"/>
              </a:ext>
            </a:extLst>
          </p:cNvPr>
          <p:cNvSpPr/>
          <p:nvPr/>
        </p:nvSpPr>
        <p:spPr>
          <a:xfrm>
            <a:off x="5652964" y="4878023"/>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r>
              <a:rPr lang="en-US" sz="3600"/>
              <a:t>03</a:t>
            </a:r>
          </a:p>
        </p:txBody>
      </p:sp>
      <p:grpSp>
        <p:nvGrpSpPr>
          <p:cNvPr id="3" name="Group 2">
            <a:extLst>
              <a:ext uri="{FF2B5EF4-FFF2-40B4-BE49-F238E27FC236}">
                <a16:creationId xmlns:a16="http://schemas.microsoft.com/office/drawing/2014/main" id="{12BD220D-68E4-AA53-DDAD-EF80DFB2208E}"/>
              </a:ext>
            </a:extLst>
          </p:cNvPr>
          <p:cNvGrpSpPr/>
          <p:nvPr/>
        </p:nvGrpSpPr>
        <p:grpSpPr>
          <a:xfrm>
            <a:off x="3547308" y="848082"/>
            <a:ext cx="4976734" cy="5161839"/>
            <a:chOff x="3547308" y="848082"/>
            <a:chExt cx="4976734" cy="5161839"/>
          </a:xfrm>
        </p:grpSpPr>
        <p:grpSp>
          <p:nvGrpSpPr>
            <p:cNvPr id="7" name="Group 6">
              <a:extLst>
                <a:ext uri="{FF2B5EF4-FFF2-40B4-BE49-F238E27FC236}">
                  <a16:creationId xmlns:a16="http://schemas.microsoft.com/office/drawing/2014/main" id="{A574C05B-E903-DC0A-55E6-6E5E5DEB84FA}"/>
                </a:ext>
              </a:extLst>
            </p:cNvPr>
            <p:cNvGrpSpPr/>
            <p:nvPr/>
          </p:nvGrpSpPr>
          <p:grpSpPr>
            <a:xfrm>
              <a:off x="3547308" y="848082"/>
              <a:ext cx="4976734" cy="5161839"/>
              <a:chOff x="4659207" y="480648"/>
              <a:chExt cx="3999564" cy="4587037"/>
            </a:xfrm>
          </p:grpSpPr>
          <p:sp>
            <p:nvSpPr>
              <p:cNvPr id="19" name="Freeform 18">
                <a:extLst>
                  <a:ext uri="{FF2B5EF4-FFF2-40B4-BE49-F238E27FC236}">
                    <a16:creationId xmlns:a16="http://schemas.microsoft.com/office/drawing/2014/main" id="{4C0F3549-F56E-A8AC-5437-475CE3DE30BE}"/>
                  </a:ext>
                </a:extLst>
              </p:cNvPr>
              <p:cNvSpPr/>
              <p:nvPr/>
            </p:nvSpPr>
            <p:spPr>
              <a:xfrm>
                <a:off x="6083773" y="480648"/>
                <a:ext cx="1150431" cy="1319488"/>
              </a:xfrm>
              <a:custGeom>
                <a:avLst/>
                <a:gdLst>
                  <a:gd name="connsiteX0" fmla="*/ 575216 w 1150431"/>
                  <a:gd name="connsiteY0" fmla="*/ 0 h 1319488"/>
                  <a:gd name="connsiteX1" fmla="*/ 0 w 1150431"/>
                  <a:gd name="connsiteY1" fmla="*/ 1319488 h 1319488"/>
                  <a:gd name="connsiteX2" fmla="*/ 1150431 w 1150431"/>
                  <a:gd name="connsiteY2" fmla="*/ 1319488 h 1319488"/>
                  <a:gd name="connsiteX3" fmla="*/ 575216 w 1150431"/>
                  <a:gd name="connsiteY3" fmla="*/ 0 h 1319488"/>
                </a:gdLst>
                <a:ahLst/>
                <a:cxnLst>
                  <a:cxn ang="0">
                    <a:pos x="connsiteX0" y="connsiteY0"/>
                  </a:cxn>
                  <a:cxn ang="0">
                    <a:pos x="connsiteX1" y="connsiteY1"/>
                  </a:cxn>
                  <a:cxn ang="0">
                    <a:pos x="connsiteX2" y="connsiteY2"/>
                  </a:cxn>
                  <a:cxn ang="0">
                    <a:pos x="connsiteX3" y="connsiteY3"/>
                  </a:cxn>
                </a:cxnLst>
                <a:rect l="l" t="t" r="r" b="b"/>
                <a:pathLst>
                  <a:path w="1150431" h="1319488">
                    <a:moveTo>
                      <a:pt x="575216" y="0"/>
                    </a:moveTo>
                    <a:lnTo>
                      <a:pt x="0" y="1319488"/>
                    </a:lnTo>
                    <a:lnTo>
                      <a:pt x="1150431" y="1319488"/>
                    </a:lnTo>
                    <a:lnTo>
                      <a:pt x="575216" y="0"/>
                    </a:lnTo>
                    <a:close/>
                  </a:path>
                </a:pathLst>
              </a:custGeom>
              <a:solidFill>
                <a:schemeClr val="accent1"/>
              </a:solidFill>
              <a:ln w="14179" cap="flat">
                <a:noFill/>
                <a:prstDash val="solid"/>
                <a:miter/>
              </a:ln>
            </p:spPr>
            <p:txBody>
              <a:bodyPr rtlCol="0" anchor="ctr"/>
              <a:lstStyle/>
              <a:p>
                <a:pPr marL="0" indent="0">
                  <a:buFont typeface="Arial" panose="020B0604020202020204" pitchFamily="34" charset="0"/>
                  <a:buNone/>
                </a:pPr>
                <a:endParaRPr lang="en-US"/>
              </a:p>
            </p:txBody>
          </p:sp>
          <p:sp>
            <p:nvSpPr>
              <p:cNvPr id="20" name="Freeform 19">
                <a:extLst>
                  <a:ext uri="{FF2B5EF4-FFF2-40B4-BE49-F238E27FC236}">
                    <a16:creationId xmlns:a16="http://schemas.microsoft.com/office/drawing/2014/main" id="{2DD6789B-4DEF-9653-C5F8-87CFD02F83EF}"/>
                  </a:ext>
                </a:extLst>
              </p:cNvPr>
              <p:cNvSpPr/>
              <p:nvPr/>
            </p:nvSpPr>
            <p:spPr>
              <a:xfrm>
                <a:off x="4659207" y="4109983"/>
                <a:ext cx="3999564" cy="957702"/>
              </a:xfrm>
              <a:custGeom>
                <a:avLst/>
                <a:gdLst>
                  <a:gd name="connsiteX0" fmla="*/ 0 w 3999564"/>
                  <a:gd name="connsiteY0" fmla="*/ 957703 h 957702"/>
                  <a:gd name="connsiteX1" fmla="*/ 3999564 w 3999564"/>
                  <a:gd name="connsiteY1" fmla="*/ 957703 h 957702"/>
                  <a:gd name="connsiteX2" fmla="*/ 3581909 w 3999564"/>
                  <a:gd name="connsiteY2" fmla="*/ 0 h 957702"/>
                  <a:gd name="connsiteX3" fmla="*/ 417514 w 3999564"/>
                  <a:gd name="connsiteY3" fmla="*/ 0 h 957702"/>
                  <a:gd name="connsiteX4" fmla="*/ 0 w 3999564"/>
                  <a:gd name="connsiteY4" fmla="*/ 957703 h 957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9564" h="957702">
                    <a:moveTo>
                      <a:pt x="0" y="957703"/>
                    </a:moveTo>
                    <a:lnTo>
                      <a:pt x="3999564" y="957703"/>
                    </a:lnTo>
                    <a:lnTo>
                      <a:pt x="3581909" y="0"/>
                    </a:lnTo>
                    <a:lnTo>
                      <a:pt x="417514" y="0"/>
                    </a:lnTo>
                    <a:lnTo>
                      <a:pt x="0" y="957703"/>
                    </a:lnTo>
                    <a:close/>
                  </a:path>
                </a:pathLst>
              </a:custGeom>
              <a:solidFill>
                <a:schemeClr val="bg2"/>
              </a:solidFill>
              <a:ln w="14179" cap="flat">
                <a:noFill/>
                <a:prstDash val="solid"/>
                <a:miter/>
              </a:ln>
            </p:spPr>
            <p:txBody>
              <a:bodyPr rtlCol="0" anchor="ctr"/>
              <a:lstStyle/>
              <a:p>
                <a:pPr marL="0" indent="0">
                  <a:buFont typeface="Arial" panose="020B0604020202020204" pitchFamily="34" charset="0"/>
                  <a:buNone/>
                </a:pPr>
                <a:endParaRPr lang="en-US"/>
              </a:p>
            </p:txBody>
          </p:sp>
          <p:sp>
            <p:nvSpPr>
              <p:cNvPr id="26" name="Freeform 25">
                <a:extLst>
                  <a:ext uri="{FF2B5EF4-FFF2-40B4-BE49-F238E27FC236}">
                    <a16:creationId xmlns:a16="http://schemas.microsoft.com/office/drawing/2014/main" id="{7BA0E879-50A0-B572-F4B3-01B022112F50}"/>
                  </a:ext>
                </a:extLst>
              </p:cNvPr>
              <p:cNvSpPr/>
              <p:nvPr/>
            </p:nvSpPr>
            <p:spPr>
              <a:xfrm>
                <a:off x="5134015" y="3020668"/>
                <a:ext cx="3049805" cy="957900"/>
              </a:xfrm>
              <a:custGeom>
                <a:avLst/>
                <a:gdLst>
                  <a:gd name="connsiteX0" fmla="*/ 283495 w 3049805"/>
                  <a:gd name="connsiteY0" fmla="*/ 307558 h 957900"/>
                  <a:gd name="connsiteX1" fmla="*/ 0 w 3049805"/>
                  <a:gd name="connsiteY1" fmla="*/ 957901 h 957900"/>
                  <a:gd name="connsiteX2" fmla="*/ 3049806 w 3049805"/>
                  <a:gd name="connsiteY2" fmla="*/ 957901 h 957900"/>
                  <a:gd name="connsiteX3" fmla="*/ 2766311 w 3049805"/>
                  <a:gd name="connsiteY3" fmla="*/ 307558 h 957900"/>
                  <a:gd name="connsiteX4" fmla="*/ 2632293 w 3049805"/>
                  <a:gd name="connsiteY4" fmla="*/ 0 h 957900"/>
                  <a:gd name="connsiteX5" fmla="*/ 417513 w 3049805"/>
                  <a:gd name="connsiteY5" fmla="*/ 0 h 957900"/>
                  <a:gd name="connsiteX6" fmla="*/ 283495 w 3049805"/>
                  <a:gd name="connsiteY6" fmla="*/ 307558 h 957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9805" h="957900">
                    <a:moveTo>
                      <a:pt x="283495" y="307558"/>
                    </a:moveTo>
                    <a:lnTo>
                      <a:pt x="0" y="957901"/>
                    </a:lnTo>
                    <a:lnTo>
                      <a:pt x="3049806" y="957901"/>
                    </a:lnTo>
                    <a:lnTo>
                      <a:pt x="2766311" y="307558"/>
                    </a:lnTo>
                    <a:lnTo>
                      <a:pt x="2632293" y="0"/>
                    </a:lnTo>
                    <a:lnTo>
                      <a:pt x="417513" y="0"/>
                    </a:lnTo>
                    <a:lnTo>
                      <a:pt x="283495" y="307558"/>
                    </a:lnTo>
                    <a:close/>
                  </a:path>
                </a:pathLst>
              </a:custGeom>
              <a:solidFill>
                <a:schemeClr val="tx1"/>
              </a:solidFill>
              <a:ln w="14179" cap="flat">
                <a:noFill/>
                <a:prstDash val="solid"/>
                <a:miter/>
              </a:ln>
            </p:spPr>
            <p:txBody>
              <a:bodyPr rtlCol="0" anchor="ctr"/>
              <a:lstStyle/>
              <a:p>
                <a:pPr marL="0" indent="0">
                  <a:buFont typeface="Arial" panose="020B0604020202020204" pitchFamily="34" charset="0"/>
                  <a:buNone/>
                </a:pPr>
                <a:endParaRPr lang="en-US"/>
              </a:p>
            </p:txBody>
          </p:sp>
          <p:sp>
            <p:nvSpPr>
              <p:cNvPr id="27" name="Freeform 26">
                <a:extLst>
                  <a:ext uri="{FF2B5EF4-FFF2-40B4-BE49-F238E27FC236}">
                    <a16:creationId xmlns:a16="http://schemas.microsoft.com/office/drawing/2014/main" id="{52EA3AAD-9D5C-8E2C-5D6A-B30BD2630BD6}"/>
                  </a:ext>
                </a:extLst>
              </p:cNvPr>
              <p:cNvSpPr/>
              <p:nvPr/>
            </p:nvSpPr>
            <p:spPr>
              <a:xfrm>
                <a:off x="5608823" y="1931550"/>
                <a:ext cx="2100189" cy="957702"/>
              </a:xfrm>
              <a:custGeom>
                <a:avLst/>
                <a:gdLst>
                  <a:gd name="connsiteX0" fmla="*/ 417655 w 2100189"/>
                  <a:gd name="connsiteY0" fmla="*/ 0 h 957702"/>
                  <a:gd name="connsiteX1" fmla="*/ 0 w 2100189"/>
                  <a:gd name="connsiteY1" fmla="*/ 957703 h 957702"/>
                  <a:gd name="connsiteX2" fmla="*/ 2100190 w 2100189"/>
                  <a:gd name="connsiteY2" fmla="*/ 957703 h 957702"/>
                  <a:gd name="connsiteX3" fmla="*/ 1682676 w 2100189"/>
                  <a:gd name="connsiteY3" fmla="*/ 0 h 957702"/>
                  <a:gd name="connsiteX4" fmla="*/ 417655 w 2100189"/>
                  <a:gd name="connsiteY4" fmla="*/ 0 h 957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0189" h="957702">
                    <a:moveTo>
                      <a:pt x="417655" y="0"/>
                    </a:moveTo>
                    <a:lnTo>
                      <a:pt x="0" y="957703"/>
                    </a:lnTo>
                    <a:lnTo>
                      <a:pt x="2100190" y="957703"/>
                    </a:lnTo>
                    <a:lnTo>
                      <a:pt x="1682676" y="0"/>
                    </a:lnTo>
                    <a:lnTo>
                      <a:pt x="417655" y="0"/>
                    </a:lnTo>
                    <a:close/>
                  </a:path>
                </a:pathLst>
              </a:custGeom>
              <a:solidFill>
                <a:schemeClr val="tx2"/>
              </a:solidFill>
              <a:ln w="14179" cap="flat">
                <a:noFill/>
                <a:prstDash val="solid"/>
                <a:miter/>
              </a:ln>
            </p:spPr>
            <p:txBody>
              <a:bodyPr rtlCol="0" anchor="ctr"/>
              <a:lstStyle/>
              <a:p>
                <a:pPr marL="0" indent="0">
                  <a:buFont typeface="Arial" panose="020B0604020202020204" pitchFamily="34" charset="0"/>
                  <a:buNone/>
                </a:pPr>
                <a:endParaRPr lang="en-US"/>
              </a:p>
            </p:txBody>
          </p:sp>
        </p:grpSp>
        <p:sp>
          <p:nvSpPr>
            <p:cNvPr id="8" name="Rectangle 7">
              <a:extLst>
                <a:ext uri="{FF2B5EF4-FFF2-40B4-BE49-F238E27FC236}">
                  <a16:creationId xmlns:a16="http://schemas.microsoft.com/office/drawing/2014/main" id="{05E23146-ED2B-3363-297C-CBF51BF37A10}"/>
                </a:ext>
              </a:extLst>
            </p:cNvPr>
            <p:cNvSpPr/>
            <p:nvPr/>
          </p:nvSpPr>
          <p:spPr>
            <a:xfrm>
              <a:off x="5647273" y="1532452"/>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r>
                <a:rPr lang="en-US" sz="3600"/>
                <a:t>01</a:t>
              </a:r>
            </a:p>
          </p:txBody>
        </p:sp>
        <p:sp>
          <p:nvSpPr>
            <p:cNvPr id="16" name="Rectangle 15">
              <a:extLst>
                <a:ext uri="{FF2B5EF4-FFF2-40B4-BE49-F238E27FC236}">
                  <a16:creationId xmlns:a16="http://schemas.microsoft.com/office/drawing/2014/main" id="{B35AE6B4-ED04-F413-6D20-239C0B84CECE}"/>
                </a:ext>
              </a:extLst>
            </p:cNvPr>
            <p:cNvSpPr/>
            <p:nvPr/>
          </p:nvSpPr>
          <p:spPr>
            <a:xfrm>
              <a:off x="5647272" y="2658654"/>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r>
                <a:rPr lang="en-US" sz="3600"/>
                <a:t>02</a:t>
              </a:r>
            </a:p>
          </p:txBody>
        </p:sp>
        <p:sp>
          <p:nvSpPr>
            <p:cNvPr id="17" name="Rectangle 16">
              <a:extLst>
                <a:ext uri="{FF2B5EF4-FFF2-40B4-BE49-F238E27FC236}">
                  <a16:creationId xmlns:a16="http://schemas.microsoft.com/office/drawing/2014/main" id="{09BCA15F-EBA9-4AE6-FD3F-7B6734D3FE1D}"/>
                </a:ext>
              </a:extLst>
            </p:cNvPr>
            <p:cNvSpPr/>
            <p:nvPr/>
          </p:nvSpPr>
          <p:spPr>
            <a:xfrm>
              <a:off x="5647272" y="3851082"/>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r>
                <a:rPr lang="en-US" sz="3600"/>
                <a:t>03</a:t>
              </a:r>
            </a:p>
          </p:txBody>
        </p:sp>
        <p:sp>
          <p:nvSpPr>
            <p:cNvPr id="18" name="Rectangle 17">
              <a:extLst>
                <a:ext uri="{FF2B5EF4-FFF2-40B4-BE49-F238E27FC236}">
                  <a16:creationId xmlns:a16="http://schemas.microsoft.com/office/drawing/2014/main" id="{67BFA213-2980-7828-FB9F-942DEC0DF5F7}"/>
                </a:ext>
              </a:extLst>
            </p:cNvPr>
            <p:cNvSpPr/>
            <p:nvPr/>
          </p:nvSpPr>
          <p:spPr>
            <a:xfrm>
              <a:off x="5647272" y="5128070"/>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r>
                <a:rPr lang="en-US" sz="3600"/>
                <a:t>04</a:t>
              </a:r>
            </a:p>
          </p:txBody>
        </p:sp>
      </p:grpSp>
      <p:sp>
        <p:nvSpPr>
          <p:cNvPr id="21" name="Content Placeholder 17">
            <a:extLst>
              <a:ext uri="{FF2B5EF4-FFF2-40B4-BE49-F238E27FC236}">
                <a16:creationId xmlns:a16="http://schemas.microsoft.com/office/drawing/2014/main" id="{E17DCA2C-A564-6100-C9C1-9BF4585B0127}"/>
              </a:ext>
            </a:extLst>
          </p:cNvPr>
          <p:cNvSpPr>
            <a:spLocks noGrp="1"/>
          </p:cNvSpPr>
          <p:nvPr>
            <p:ph sz="quarter" idx="63"/>
          </p:nvPr>
        </p:nvSpPr>
        <p:spPr>
          <a:xfrm>
            <a:off x="8686800" y="1143000"/>
            <a:ext cx="2560320" cy="838200"/>
          </a:xfrm>
        </p:spPr>
        <p:txBody>
          <a:bodyPr>
            <a:normAutofit/>
          </a:bodyPr>
          <a:lstStyle>
            <a:lvl1pPr>
              <a:defRPr sz="1400">
                <a:solidFill>
                  <a:schemeClr val="accent4"/>
                </a:solidFill>
              </a:defRPr>
            </a:lvl1pPr>
            <a:lvl2pPr>
              <a:defRPr sz="1400"/>
            </a:lvl2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2" name="Content Placeholder 17">
            <a:extLst>
              <a:ext uri="{FF2B5EF4-FFF2-40B4-BE49-F238E27FC236}">
                <a16:creationId xmlns:a16="http://schemas.microsoft.com/office/drawing/2014/main" id="{AA39802B-57F7-9529-1C26-704A15A4EBD6}"/>
              </a:ext>
            </a:extLst>
          </p:cNvPr>
          <p:cNvSpPr>
            <a:spLocks noGrp="1"/>
          </p:cNvSpPr>
          <p:nvPr>
            <p:ph sz="quarter" idx="64"/>
          </p:nvPr>
        </p:nvSpPr>
        <p:spPr>
          <a:xfrm>
            <a:off x="8686800" y="2667000"/>
            <a:ext cx="2590800" cy="685800"/>
          </a:xfrm>
        </p:spPr>
        <p:txBody>
          <a:bodyPr>
            <a:normAutofit/>
          </a:bodyPr>
          <a:lstStyle>
            <a:lvl1pPr>
              <a:defRPr sz="1400">
                <a:solidFill>
                  <a:schemeClr val="accent4"/>
                </a:solidFill>
              </a:defRPr>
            </a:lvl1pPr>
            <a:lvl2pPr>
              <a:defRPr sz="1400"/>
            </a:lvl2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3" name="Content Placeholder 17">
            <a:extLst>
              <a:ext uri="{FF2B5EF4-FFF2-40B4-BE49-F238E27FC236}">
                <a16:creationId xmlns:a16="http://schemas.microsoft.com/office/drawing/2014/main" id="{E0A9520F-B9D2-F947-0ACA-D3B300D51399}"/>
              </a:ext>
            </a:extLst>
          </p:cNvPr>
          <p:cNvSpPr>
            <a:spLocks noGrp="1"/>
          </p:cNvSpPr>
          <p:nvPr>
            <p:ph sz="quarter" idx="65"/>
          </p:nvPr>
        </p:nvSpPr>
        <p:spPr>
          <a:xfrm>
            <a:off x="8686800" y="3886200"/>
            <a:ext cx="2590800" cy="685800"/>
          </a:xfrm>
        </p:spPr>
        <p:txBody>
          <a:bodyPr>
            <a:normAutofit/>
          </a:bodyPr>
          <a:lstStyle>
            <a:lvl1pPr>
              <a:defRPr sz="1400">
                <a:solidFill>
                  <a:schemeClr val="accent4"/>
                </a:solidFill>
              </a:defRPr>
            </a:lvl1pPr>
            <a:lvl2pPr>
              <a:defRPr sz="1400"/>
            </a:lvl2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4" name="Content Placeholder 17">
            <a:extLst>
              <a:ext uri="{FF2B5EF4-FFF2-40B4-BE49-F238E27FC236}">
                <a16:creationId xmlns:a16="http://schemas.microsoft.com/office/drawing/2014/main" id="{4E016D0E-59CF-9EB5-1571-E71C2248A7AD}"/>
              </a:ext>
            </a:extLst>
          </p:cNvPr>
          <p:cNvSpPr>
            <a:spLocks noGrp="1"/>
          </p:cNvSpPr>
          <p:nvPr>
            <p:ph sz="quarter" idx="66"/>
          </p:nvPr>
        </p:nvSpPr>
        <p:spPr>
          <a:xfrm>
            <a:off x="8686800" y="5181600"/>
            <a:ext cx="2590800" cy="914400"/>
          </a:xfrm>
        </p:spPr>
        <p:txBody>
          <a:bodyPr>
            <a:normAutofit/>
          </a:bodyPr>
          <a:lstStyle>
            <a:lvl1pPr>
              <a:defRPr sz="1400">
                <a:solidFill>
                  <a:schemeClr val="accent4"/>
                </a:solidFill>
              </a:defRPr>
            </a:lvl1pPr>
            <a:lvl2pPr>
              <a:defRPr sz="1400"/>
            </a:lvl2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8" name="Slide Number Placeholder 27">
            <a:extLst>
              <a:ext uri="{FF2B5EF4-FFF2-40B4-BE49-F238E27FC236}">
                <a16:creationId xmlns:a16="http://schemas.microsoft.com/office/drawing/2014/main" id="{E3084D18-8785-9F1A-B314-DFE7DE6875CE}"/>
              </a:ext>
            </a:extLst>
          </p:cNvPr>
          <p:cNvSpPr>
            <a:spLocks noGrp="1"/>
          </p:cNvSpPr>
          <p:nvPr>
            <p:ph type="sldNum" sz="quarter" idx="67"/>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2641977207"/>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preserve="1">
  <p:cSld name="Three point triangle">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marL="0" indent="0">
              <a:buFont typeface="Arial" panose="020B0604020202020204" pitchFamily="34" charset="0"/>
              <a:buNone/>
              <a:defRPr baseline="0"/>
            </a:lvl1pPr>
          </a:lstStyle>
          <a:p>
            <a:r>
              <a:rPr lang="en-US"/>
              <a:t>Three points - triangle </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grpSp>
        <p:nvGrpSpPr>
          <p:cNvPr id="3" name="Group 2">
            <a:extLst>
              <a:ext uri="{FF2B5EF4-FFF2-40B4-BE49-F238E27FC236}">
                <a16:creationId xmlns:a16="http://schemas.microsoft.com/office/drawing/2014/main" id="{4A4E4F81-F86D-CD02-2171-579792C7EC2B}"/>
              </a:ext>
            </a:extLst>
          </p:cNvPr>
          <p:cNvGrpSpPr/>
          <p:nvPr/>
        </p:nvGrpSpPr>
        <p:grpSpPr>
          <a:xfrm>
            <a:off x="785813" y="1509032"/>
            <a:ext cx="10620375" cy="4035341"/>
            <a:chOff x="815975" y="1509032"/>
            <a:chExt cx="10620375" cy="4035341"/>
          </a:xfrm>
        </p:grpSpPr>
        <p:cxnSp>
          <p:nvCxnSpPr>
            <p:cNvPr id="10" name="Straight Connector 9">
              <a:extLst>
                <a:ext uri="{FF2B5EF4-FFF2-40B4-BE49-F238E27FC236}">
                  <a16:creationId xmlns:a16="http://schemas.microsoft.com/office/drawing/2014/main" id="{4332F8BB-F856-492D-EF86-3672D81F45A3}"/>
                </a:ext>
              </a:extLst>
            </p:cNvPr>
            <p:cNvCxnSpPr>
              <a:cxnSpLocks/>
            </p:cNvCxnSpPr>
            <p:nvPr/>
          </p:nvCxnSpPr>
          <p:spPr>
            <a:xfrm>
              <a:off x="6145778" y="4448983"/>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90A875A-BA62-931A-95F4-969CB42EDF01}"/>
                </a:ext>
              </a:extLst>
            </p:cNvPr>
            <p:cNvCxnSpPr>
              <a:cxnSpLocks/>
            </p:cNvCxnSpPr>
            <p:nvPr/>
          </p:nvCxnSpPr>
          <p:spPr>
            <a:xfrm>
              <a:off x="6995461" y="3180297"/>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FC9FE41D-ED54-4326-E9B9-DFDDAC0F6DD8}"/>
                </a:ext>
              </a:extLst>
            </p:cNvPr>
            <p:cNvCxnSpPr>
              <a:cxnSpLocks/>
            </p:cNvCxnSpPr>
            <p:nvPr/>
          </p:nvCxnSpPr>
          <p:spPr>
            <a:xfrm flipH="1">
              <a:off x="815975" y="3166266"/>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18" name="Group 17">
              <a:extLst>
                <a:ext uri="{FF2B5EF4-FFF2-40B4-BE49-F238E27FC236}">
                  <a16:creationId xmlns:a16="http://schemas.microsoft.com/office/drawing/2014/main" id="{76BA64D6-9D26-7D28-2B82-0CFC40D1CB1E}"/>
                </a:ext>
              </a:extLst>
            </p:cNvPr>
            <p:cNvGrpSpPr/>
            <p:nvPr/>
          </p:nvGrpSpPr>
          <p:grpSpPr>
            <a:xfrm>
              <a:off x="4082985" y="1509032"/>
              <a:ext cx="4125585" cy="3574527"/>
              <a:chOff x="1531368" y="776018"/>
              <a:chExt cx="1842823" cy="1596676"/>
            </a:xfrm>
          </p:grpSpPr>
          <p:sp>
            <p:nvSpPr>
              <p:cNvPr id="25" name="Freeform 24">
                <a:extLst>
                  <a:ext uri="{FF2B5EF4-FFF2-40B4-BE49-F238E27FC236}">
                    <a16:creationId xmlns:a16="http://schemas.microsoft.com/office/drawing/2014/main" id="{A6929A9F-C0D2-B1BB-D232-DFB0470A0694}"/>
                  </a:ext>
                </a:extLst>
              </p:cNvPr>
              <p:cNvSpPr/>
              <p:nvPr/>
            </p:nvSpPr>
            <p:spPr>
              <a:xfrm>
                <a:off x="1531368" y="776099"/>
                <a:ext cx="894993" cy="1550745"/>
              </a:xfrm>
              <a:custGeom>
                <a:avLst/>
                <a:gdLst>
                  <a:gd name="connsiteX0" fmla="*/ 894994 w 894993"/>
                  <a:gd name="connsiteY0" fmla="*/ 747613 h 1550745"/>
                  <a:gd name="connsiteX1" fmla="*/ 894994 w 894993"/>
                  <a:gd name="connsiteY1" fmla="*/ 0 h 1550745"/>
                  <a:gd name="connsiteX2" fmla="*/ 0 w 894993"/>
                  <a:gd name="connsiteY2" fmla="*/ 1550746 h 1550745"/>
                  <a:gd name="connsiteX3" fmla="*/ 647083 w 894993"/>
                  <a:gd name="connsiteY3" fmla="*/ 1177100 h 1550745"/>
                  <a:gd name="connsiteX4" fmla="*/ 894994 w 894993"/>
                  <a:gd name="connsiteY4" fmla="*/ 747613 h 1550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4993" h="1550745">
                    <a:moveTo>
                      <a:pt x="894994" y="747613"/>
                    </a:moveTo>
                    <a:lnTo>
                      <a:pt x="894994" y="0"/>
                    </a:lnTo>
                    <a:lnTo>
                      <a:pt x="0" y="1550746"/>
                    </a:lnTo>
                    <a:lnTo>
                      <a:pt x="647083" y="1177100"/>
                    </a:lnTo>
                    <a:lnTo>
                      <a:pt x="894994" y="747613"/>
                    </a:lnTo>
                    <a:close/>
                  </a:path>
                </a:pathLst>
              </a:custGeom>
              <a:solidFill>
                <a:schemeClr val="bg2"/>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26" name="Freeform 25">
                <a:extLst>
                  <a:ext uri="{FF2B5EF4-FFF2-40B4-BE49-F238E27FC236}">
                    <a16:creationId xmlns:a16="http://schemas.microsoft.com/office/drawing/2014/main" id="{F0F8376D-4CD0-7566-D598-CCE06C1429FE}"/>
                  </a:ext>
                </a:extLst>
              </p:cNvPr>
              <p:cNvSpPr/>
              <p:nvPr/>
            </p:nvSpPr>
            <p:spPr>
              <a:xfrm>
                <a:off x="1557866" y="1998807"/>
                <a:ext cx="1789826" cy="373887"/>
              </a:xfrm>
              <a:custGeom>
                <a:avLst/>
                <a:gdLst>
                  <a:gd name="connsiteX0" fmla="*/ 647405 w 1789826"/>
                  <a:gd name="connsiteY0" fmla="*/ 0 h 373887"/>
                  <a:gd name="connsiteX1" fmla="*/ 0 w 1789826"/>
                  <a:gd name="connsiteY1" fmla="*/ 373887 h 373887"/>
                  <a:gd name="connsiteX2" fmla="*/ 1789827 w 1789826"/>
                  <a:gd name="connsiteY2" fmla="*/ 373887 h 373887"/>
                  <a:gd name="connsiteX3" fmla="*/ 1142422 w 1789826"/>
                  <a:gd name="connsiteY3" fmla="*/ 0 h 373887"/>
                  <a:gd name="connsiteX4" fmla="*/ 647405 w 1789826"/>
                  <a:gd name="connsiteY4" fmla="*/ 0 h 373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9826" h="373887">
                    <a:moveTo>
                      <a:pt x="647405" y="0"/>
                    </a:moveTo>
                    <a:lnTo>
                      <a:pt x="0" y="373887"/>
                    </a:lnTo>
                    <a:lnTo>
                      <a:pt x="1789827" y="373887"/>
                    </a:lnTo>
                    <a:lnTo>
                      <a:pt x="1142422" y="0"/>
                    </a:lnTo>
                    <a:lnTo>
                      <a:pt x="647405" y="0"/>
                    </a:lnTo>
                    <a:close/>
                  </a:path>
                </a:pathLst>
              </a:custGeom>
              <a:solidFill>
                <a:schemeClr val="accent1"/>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27" name="Freeform 26">
                <a:extLst>
                  <a:ext uri="{FF2B5EF4-FFF2-40B4-BE49-F238E27FC236}">
                    <a16:creationId xmlns:a16="http://schemas.microsoft.com/office/drawing/2014/main" id="{4EF93735-CD53-049C-9310-71CB004D92A5}"/>
                  </a:ext>
                </a:extLst>
              </p:cNvPr>
              <p:cNvSpPr/>
              <p:nvPr/>
            </p:nvSpPr>
            <p:spPr>
              <a:xfrm>
                <a:off x="2479198" y="776018"/>
                <a:ext cx="894993" cy="1550826"/>
              </a:xfrm>
              <a:custGeom>
                <a:avLst/>
                <a:gdLst>
                  <a:gd name="connsiteX0" fmla="*/ 247911 w 894993"/>
                  <a:gd name="connsiteY0" fmla="*/ 1177181 h 1550826"/>
                  <a:gd name="connsiteX1" fmla="*/ 894994 w 894993"/>
                  <a:gd name="connsiteY1" fmla="*/ 1550826 h 1550826"/>
                  <a:gd name="connsiteX2" fmla="*/ 0 w 894993"/>
                  <a:gd name="connsiteY2" fmla="*/ 0 h 1550826"/>
                  <a:gd name="connsiteX3" fmla="*/ 0 w 894993"/>
                  <a:gd name="connsiteY3" fmla="*/ 747694 h 1550826"/>
                  <a:gd name="connsiteX4" fmla="*/ 247911 w 894993"/>
                  <a:gd name="connsiteY4" fmla="*/ 1177181 h 1550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4993" h="1550826">
                    <a:moveTo>
                      <a:pt x="247911" y="1177181"/>
                    </a:moveTo>
                    <a:lnTo>
                      <a:pt x="894994" y="1550826"/>
                    </a:lnTo>
                    <a:lnTo>
                      <a:pt x="0" y="0"/>
                    </a:lnTo>
                    <a:lnTo>
                      <a:pt x="0" y="747694"/>
                    </a:lnTo>
                    <a:lnTo>
                      <a:pt x="247911" y="1177181"/>
                    </a:lnTo>
                    <a:close/>
                  </a:path>
                </a:pathLst>
              </a:custGeom>
              <a:solidFill>
                <a:schemeClr val="tx2"/>
              </a:solidFill>
              <a:ln w="8054" cap="flat">
                <a:noFill/>
                <a:prstDash val="solid"/>
                <a:miter/>
              </a:ln>
            </p:spPr>
            <p:txBody>
              <a:bodyPr rtlCol="0" anchor="ctr"/>
              <a:lstStyle/>
              <a:p>
                <a:pPr marL="0" indent="0">
                  <a:buFont typeface="Arial" panose="020B0604020202020204" pitchFamily="34" charset="0"/>
                  <a:buNone/>
                </a:pPr>
                <a:endParaRPr lang="en-US"/>
              </a:p>
            </p:txBody>
          </p:sp>
        </p:grpSp>
      </p:grpSp>
      <p:sp>
        <p:nvSpPr>
          <p:cNvPr id="29" name="Text Placeholder 49">
            <a:extLst>
              <a:ext uri="{FF2B5EF4-FFF2-40B4-BE49-F238E27FC236}">
                <a16:creationId xmlns:a16="http://schemas.microsoft.com/office/drawing/2014/main" id="{446E5FD7-E6B6-5D07-4E04-2C4DAF3DD8D9}"/>
              </a:ext>
            </a:extLst>
          </p:cNvPr>
          <p:cNvSpPr>
            <a:spLocks noGrp="1"/>
          </p:cNvSpPr>
          <p:nvPr>
            <p:ph type="body" sz="quarter" idx="17" hasCustomPrompt="1"/>
          </p:nvPr>
        </p:nvSpPr>
        <p:spPr>
          <a:xfrm>
            <a:off x="7696200" y="2831683"/>
            <a:ext cx="3721608" cy="324044"/>
          </a:xfrm>
        </p:spPr>
        <p:txBody>
          <a:bodyPr>
            <a:normAutofit/>
          </a:bodyPr>
          <a:lstStyle>
            <a:lvl1pPr marL="0" indent="0" algn="r">
              <a:buNone/>
              <a:defRPr sz="1600" b="1">
                <a:solidFill>
                  <a:schemeClr val="tx2"/>
                </a:solidFill>
              </a:defRPr>
            </a:lvl1pPr>
          </a:lstStyle>
          <a:p>
            <a:pPr lvl="0"/>
            <a:r>
              <a:rPr lang="en-US"/>
              <a:t>Lorem ipsum dolor</a:t>
            </a:r>
          </a:p>
        </p:txBody>
      </p:sp>
      <p:sp>
        <p:nvSpPr>
          <p:cNvPr id="31" name="Text Placeholder 49">
            <a:extLst>
              <a:ext uri="{FF2B5EF4-FFF2-40B4-BE49-F238E27FC236}">
                <a16:creationId xmlns:a16="http://schemas.microsoft.com/office/drawing/2014/main" id="{C7279EB5-4607-A6BD-B0E2-92C505008132}"/>
              </a:ext>
            </a:extLst>
          </p:cNvPr>
          <p:cNvSpPr>
            <a:spLocks noGrp="1"/>
          </p:cNvSpPr>
          <p:nvPr>
            <p:ph type="body" sz="quarter" idx="19" hasCustomPrompt="1"/>
          </p:nvPr>
        </p:nvSpPr>
        <p:spPr>
          <a:xfrm>
            <a:off x="990600" y="2831683"/>
            <a:ext cx="3721010" cy="324044"/>
          </a:xfrm>
        </p:spPr>
        <p:txBody>
          <a:bodyPr>
            <a:normAutofit/>
          </a:bodyPr>
          <a:lstStyle>
            <a:lvl1pPr marL="0" indent="0">
              <a:buNone/>
              <a:defRPr sz="1600" b="1">
                <a:solidFill>
                  <a:schemeClr val="accent4"/>
                </a:solidFill>
              </a:defRPr>
            </a:lvl1pPr>
          </a:lstStyle>
          <a:p>
            <a:pPr lvl="0"/>
            <a:r>
              <a:rPr lang="en-US"/>
              <a:t>Lorem ipsum dolor</a:t>
            </a:r>
          </a:p>
        </p:txBody>
      </p:sp>
      <p:sp>
        <p:nvSpPr>
          <p:cNvPr id="33" name="Text Placeholder 49">
            <a:extLst>
              <a:ext uri="{FF2B5EF4-FFF2-40B4-BE49-F238E27FC236}">
                <a16:creationId xmlns:a16="http://schemas.microsoft.com/office/drawing/2014/main" id="{F22DFEF1-9D77-1405-8757-2DBBD622FF5A}"/>
              </a:ext>
            </a:extLst>
          </p:cNvPr>
          <p:cNvSpPr>
            <a:spLocks noGrp="1"/>
          </p:cNvSpPr>
          <p:nvPr>
            <p:ph type="body" sz="quarter" idx="21" hasCustomPrompt="1"/>
          </p:nvPr>
        </p:nvSpPr>
        <p:spPr>
          <a:xfrm>
            <a:off x="4235196" y="5638800"/>
            <a:ext cx="3721608" cy="324044"/>
          </a:xfrm>
        </p:spPr>
        <p:txBody>
          <a:bodyPr>
            <a:normAutofit/>
          </a:bodyPr>
          <a:lstStyle>
            <a:lvl1pPr marL="0" indent="0" algn="ctr">
              <a:buNone/>
              <a:defRPr sz="1600" b="1">
                <a:solidFill>
                  <a:schemeClr val="accent1"/>
                </a:solidFill>
              </a:defRPr>
            </a:lvl1pPr>
          </a:lstStyle>
          <a:p>
            <a:pPr lvl="0"/>
            <a:r>
              <a:rPr lang="en-US"/>
              <a:t>Lorem ipsum dolor</a:t>
            </a:r>
          </a:p>
        </p:txBody>
      </p:sp>
      <p:sp>
        <p:nvSpPr>
          <p:cNvPr id="19" name="Content Placeholder 17">
            <a:extLst>
              <a:ext uri="{FF2B5EF4-FFF2-40B4-BE49-F238E27FC236}">
                <a16:creationId xmlns:a16="http://schemas.microsoft.com/office/drawing/2014/main" id="{0E05ABD5-3E68-13F8-6615-F4A985568F09}"/>
              </a:ext>
            </a:extLst>
          </p:cNvPr>
          <p:cNvSpPr>
            <a:spLocks noGrp="1"/>
          </p:cNvSpPr>
          <p:nvPr>
            <p:ph sz="quarter" idx="63"/>
          </p:nvPr>
        </p:nvSpPr>
        <p:spPr>
          <a:xfrm>
            <a:off x="990600" y="3276600"/>
            <a:ext cx="3721608"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20" name="Content Placeholder 17">
            <a:extLst>
              <a:ext uri="{FF2B5EF4-FFF2-40B4-BE49-F238E27FC236}">
                <a16:creationId xmlns:a16="http://schemas.microsoft.com/office/drawing/2014/main" id="{8BB81BFD-C974-DBEE-379F-86E4A0E36B5F}"/>
              </a:ext>
            </a:extLst>
          </p:cNvPr>
          <p:cNvSpPr>
            <a:spLocks noGrp="1"/>
          </p:cNvSpPr>
          <p:nvPr>
            <p:ph sz="quarter" idx="64"/>
          </p:nvPr>
        </p:nvSpPr>
        <p:spPr>
          <a:xfrm>
            <a:off x="4235196" y="6022554"/>
            <a:ext cx="3721608"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21" name="Content Placeholder 17">
            <a:extLst>
              <a:ext uri="{FF2B5EF4-FFF2-40B4-BE49-F238E27FC236}">
                <a16:creationId xmlns:a16="http://schemas.microsoft.com/office/drawing/2014/main" id="{52657600-CDED-1015-206E-5278110EF3C3}"/>
              </a:ext>
            </a:extLst>
          </p:cNvPr>
          <p:cNvSpPr>
            <a:spLocks noGrp="1"/>
          </p:cNvSpPr>
          <p:nvPr>
            <p:ph sz="quarter" idx="65"/>
          </p:nvPr>
        </p:nvSpPr>
        <p:spPr>
          <a:xfrm>
            <a:off x="7696200" y="3276600"/>
            <a:ext cx="3721608"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7" name="Slide Number Placeholder 6">
            <a:extLst>
              <a:ext uri="{FF2B5EF4-FFF2-40B4-BE49-F238E27FC236}">
                <a16:creationId xmlns:a16="http://schemas.microsoft.com/office/drawing/2014/main" id="{31C349BE-C338-49EF-921D-C9FEE43ACC97}"/>
              </a:ext>
            </a:extLst>
          </p:cNvPr>
          <p:cNvSpPr>
            <a:spLocks noGrp="1"/>
          </p:cNvSpPr>
          <p:nvPr>
            <p:ph type="sldNum" sz="quarter" idx="66"/>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1674257060"/>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preserve="1">
  <p:cSld name="Four points square">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marL="0" indent="0">
              <a:buFont typeface="Arial" panose="020B0604020202020204" pitchFamily="34" charset="0"/>
              <a:buNone/>
              <a:defRPr baseline="0"/>
            </a:lvl1pPr>
          </a:lstStyle>
          <a:p>
            <a:r>
              <a:rPr lang="en-US"/>
              <a:t>Four points - square </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grpSp>
        <p:nvGrpSpPr>
          <p:cNvPr id="3" name="Group 2">
            <a:extLst>
              <a:ext uri="{FF2B5EF4-FFF2-40B4-BE49-F238E27FC236}">
                <a16:creationId xmlns:a16="http://schemas.microsoft.com/office/drawing/2014/main" id="{1AE2DD51-A795-973A-AC7F-EFCDC6608A8C}"/>
              </a:ext>
            </a:extLst>
          </p:cNvPr>
          <p:cNvGrpSpPr/>
          <p:nvPr/>
        </p:nvGrpSpPr>
        <p:grpSpPr>
          <a:xfrm>
            <a:off x="815975" y="2384989"/>
            <a:ext cx="10620375" cy="3398382"/>
            <a:chOff x="815975" y="2044994"/>
            <a:chExt cx="10620375" cy="3398382"/>
          </a:xfrm>
        </p:grpSpPr>
        <p:cxnSp>
          <p:nvCxnSpPr>
            <p:cNvPr id="10" name="Straight Connector 9">
              <a:extLst>
                <a:ext uri="{FF2B5EF4-FFF2-40B4-BE49-F238E27FC236}">
                  <a16:creationId xmlns:a16="http://schemas.microsoft.com/office/drawing/2014/main" id="{73FD4D2A-B2BE-E573-5D74-450967EE75CE}"/>
                </a:ext>
              </a:extLst>
            </p:cNvPr>
            <p:cNvCxnSpPr>
              <a:cxnSpLocks/>
            </p:cNvCxnSpPr>
            <p:nvPr/>
          </p:nvCxnSpPr>
          <p:spPr>
            <a:xfrm flipV="1">
              <a:off x="6095937" y="2044994"/>
              <a:ext cx="0" cy="847344"/>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A7E2F8C8-88CC-93E9-FEBB-841E9B1C6BCD}"/>
                </a:ext>
              </a:extLst>
            </p:cNvPr>
            <p:cNvCxnSpPr>
              <a:cxnSpLocks/>
            </p:cNvCxnSpPr>
            <p:nvPr/>
          </p:nvCxnSpPr>
          <p:spPr>
            <a:xfrm>
              <a:off x="6145778" y="4347986"/>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773F0EBC-04C1-043C-B60C-82D736C9CA1E}"/>
                </a:ext>
              </a:extLst>
            </p:cNvPr>
            <p:cNvCxnSpPr>
              <a:cxnSpLocks/>
            </p:cNvCxnSpPr>
            <p:nvPr/>
          </p:nvCxnSpPr>
          <p:spPr>
            <a:xfrm>
              <a:off x="6995461" y="3803018"/>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3D42A6F1-B12E-643E-7565-62DA0A2CCEC9}"/>
                </a:ext>
              </a:extLst>
            </p:cNvPr>
            <p:cNvCxnSpPr>
              <a:cxnSpLocks/>
            </p:cNvCxnSpPr>
            <p:nvPr/>
          </p:nvCxnSpPr>
          <p:spPr>
            <a:xfrm flipH="1">
              <a:off x="815975" y="3788987"/>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25" name="Group 24">
              <a:extLst>
                <a:ext uri="{FF2B5EF4-FFF2-40B4-BE49-F238E27FC236}">
                  <a16:creationId xmlns:a16="http://schemas.microsoft.com/office/drawing/2014/main" id="{DD80B86D-F9FB-2AAA-765A-707D0E81AA1B}"/>
                </a:ext>
              </a:extLst>
            </p:cNvPr>
            <p:cNvGrpSpPr/>
            <p:nvPr/>
          </p:nvGrpSpPr>
          <p:grpSpPr>
            <a:xfrm>
              <a:off x="4812056" y="2468666"/>
              <a:ext cx="2567888" cy="2569042"/>
              <a:chOff x="7186795" y="1963701"/>
              <a:chExt cx="2567888" cy="2569042"/>
            </a:xfrm>
          </p:grpSpPr>
          <p:sp>
            <p:nvSpPr>
              <p:cNvPr id="28" name="Freeform 27">
                <a:extLst>
                  <a:ext uri="{FF2B5EF4-FFF2-40B4-BE49-F238E27FC236}">
                    <a16:creationId xmlns:a16="http://schemas.microsoft.com/office/drawing/2014/main" id="{4C45A49E-636D-A11A-0CFD-6978BC61945E}"/>
                  </a:ext>
                </a:extLst>
              </p:cNvPr>
              <p:cNvSpPr/>
              <p:nvPr/>
            </p:nvSpPr>
            <p:spPr>
              <a:xfrm>
                <a:off x="7245251" y="3658036"/>
                <a:ext cx="2450851" cy="874707"/>
              </a:xfrm>
              <a:custGeom>
                <a:avLst/>
                <a:gdLst>
                  <a:gd name="connsiteX0" fmla="*/ 558968 w 1566883"/>
                  <a:gd name="connsiteY0" fmla="*/ 0 h 559219"/>
                  <a:gd name="connsiteX1" fmla="*/ 0 w 1566883"/>
                  <a:gd name="connsiteY1" fmla="*/ 559219 h 559219"/>
                  <a:gd name="connsiteX2" fmla="*/ 1566884 w 1566883"/>
                  <a:gd name="connsiteY2" fmla="*/ 559219 h 559219"/>
                  <a:gd name="connsiteX3" fmla="*/ 1007915 w 1566883"/>
                  <a:gd name="connsiteY3" fmla="*/ 0 h 559219"/>
                  <a:gd name="connsiteX4" fmla="*/ 558968 w 1566883"/>
                  <a:gd name="connsiteY4" fmla="*/ 0 h 559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6883" h="559219">
                    <a:moveTo>
                      <a:pt x="558968" y="0"/>
                    </a:moveTo>
                    <a:lnTo>
                      <a:pt x="0" y="559219"/>
                    </a:lnTo>
                    <a:lnTo>
                      <a:pt x="1566884" y="559219"/>
                    </a:lnTo>
                    <a:lnTo>
                      <a:pt x="1007915" y="0"/>
                    </a:lnTo>
                    <a:lnTo>
                      <a:pt x="558968" y="0"/>
                    </a:lnTo>
                    <a:close/>
                  </a:path>
                </a:pathLst>
              </a:custGeom>
              <a:solidFill>
                <a:schemeClr val="accent1"/>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29" name="Freeform 28">
                <a:extLst>
                  <a:ext uri="{FF2B5EF4-FFF2-40B4-BE49-F238E27FC236}">
                    <a16:creationId xmlns:a16="http://schemas.microsoft.com/office/drawing/2014/main" id="{8CB1C88E-7F79-91C0-9147-6115692495B9}"/>
                  </a:ext>
                </a:extLst>
              </p:cNvPr>
              <p:cNvSpPr/>
              <p:nvPr/>
            </p:nvSpPr>
            <p:spPr>
              <a:xfrm>
                <a:off x="7186795" y="2022182"/>
                <a:ext cx="874314" cy="2451952"/>
              </a:xfrm>
              <a:custGeom>
                <a:avLst/>
                <a:gdLst>
                  <a:gd name="connsiteX0" fmla="*/ 558968 w 558968"/>
                  <a:gd name="connsiteY0" fmla="*/ 1008368 h 1567586"/>
                  <a:gd name="connsiteX1" fmla="*/ 558968 w 558968"/>
                  <a:gd name="connsiteY1" fmla="*/ 559219 h 1567586"/>
                  <a:gd name="connsiteX2" fmla="*/ 0 w 558968"/>
                  <a:gd name="connsiteY2" fmla="*/ 0 h 1567586"/>
                  <a:gd name="connsiteX3" fmla="*/ 0 w 558968"/>
                  <a:gd name="connsiteY3" fmla="*/ 1567587 h 1567586"/>
                  <a:gd name="connsiteX4" fmla="*/ 558968 w 558968"/>
                  <a:gd name="connsiteY4" fmla="*/ 1008368 h 1567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968" h="1567586">
                    <a:moveTo>
                      <a:pt x="558968" y="1008368"/>
                    </a:moveTo>
                    <a:lnTo>
                      <a:pt x="558968" y="559219"/>
                    </a:lnTo>
                    <a:lnTo>
                      <a:pt x="0" y="0"/>
                    </a:lnTo>
                    <a:lnTo>
                      <a:pt x="0" y="1567587"/>
                    </a:lnTo>
                    <a:lnTo>
                      <a:pt x="558968" y="1008368"/>
                    </a:lnTo>
                    <a:close/>
                  </a:path>
                </a:pathLst>
              </a:custGeom>
              <a:solidFill>
                <a:schemeClr val="tx1"/>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30" name="Freeform 29">
                <a:extLst>
                  <a:ext uri="{FF2B5EF4-FFF2-40B4-BE49-F238E27FC236}">
                    <a16:creationId xmlns:a16="http://schemas.microsoft.com/office/drawing/2014/main" id="{34030CDF-7DE0-DCEB-41F3-41FCD1AC95FC}"/>
                  </a:ext>
                </a:extLst>
              </p:cNvPr>
              <p:cNvSpPr/>
              <p:nvPr/>
            </p:nvSpPr>
            <p:spPr>
              <a:xfrm>
                <a:off x="7245251" y="1963701"/>
                <a:ext cx="2450851" cy="874707"/>
              </a:xfrm>
              <a:custGeom>
                <a:avLst/>
                <a:gdLst>
                  <a:gd name="connsiteX0" fmla="*/ 1007915 w 1566883"/>
                  <a:gd name="connsiteY0" fmla="*/ 559219 h 559219"/>
                  <a:gd name="connsiteX1" fmla="*/ 1566884 w 1566883"/>
                  <a:gd name="connsiteY1" fmla="*/ 0 h 559219"/>
                  <a:gd name="connsiteX2" fmla="*/ 0 w 1566883"/>
                  <a:gd name="connsiteY2" fmla="*/ 0 h 559219"/>
                  <a:gd name="connsiteX3" fmla="*/ 558968 w 1566883"/>
                  <a:gd name="connsiteY3" fmla="*/ 559219 h 559219"/>
                  <a:gd name="connsiteX4" fmla="*/ 1007915 w 1566883"/>
                  <a:gd name="connsiteY4" fmla="*/ 559219 h 559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6883" h="559219">
                    <a:moveTo>
                      <a:pt x="1007915" y="559219"/>
                    </a:moveTo>
                    <a:lnTo>
                      <a:pt x="1566884" y="0"/>
                    </a:lnTo>
                    <a:lnTo>
                      <a:pt x="0" y="0"/>
                    </a:lnTo>
                    <a:lnTo>
                      <a:pt x="558968" y="559219"/>
                    </a:lnTo>
                    <a:lnTo>
                      <a:pt x="1007915" y="559219"/>
                    </a:lnTo>
                    <a:close/>
                  </a:path>
                </a:pathLst>
              </a:custGeom>
              <a:solidFill>
                <a:schemeClr val="bg2"/>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31" name="Freeform 30">
                <a:extLst>
                  <a:ext uri="{FF2B5EF4-FFF2-40B4-BE49-F238E27FC236}">
                    <a16:creationId xmlns:a16="http://schemas.microsoft.com/office/drawing/2014/main" id="{FE216904-5909-65B5-5D6B-E957BE0D5D2A}"/>
                  </a:ext>
                </a:extLst>
              </p:cNvPr>
              <p:cNvSpPr/>
              <p:nvPr/>
            </p:nvSpPr>
            <p:spPr>
              <a:xfrm>
                <a:off x="8880369" y="2022182"/>
                <a:ext cx="874314" cy="2451952"/>
              </a:xfrm>
              <a:custGeom>
                <a:avLst/>
                <a:gdLst>
                  <a:gd name="connsiteX0" fmla="*/ 0 w 558968"/>
                  <a:gd name="connsiteY0" fmla="*/ 1008368 h 1567586"/>
                  <a:gd name="connsiteX1" fmla="*/ 558969 w 558968"/>
                  <a:gd name="connsiteY1" fmla="*/ 1567587 h 1567586"/>
                  <a:gd name="connsiteX2" fmla="*/ 558969 w 558968"/>
                  <a:gd name="connsiteY2" fmla="*/ 0 h 1567586"/>
                  <a:gd name="connsiteX3" fmla="*/ 0 w 558968"/>
                  <a:gd name="connsiteY3" fmla="*/ 559219 h 1567586"/>
                  <a:gd name="connsiteX4" fmla="*/ 0 w 558968"/>
                  <a:gd name="connsiteY4" fmla="*/ 1008368 h 1567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968" h="1567586">
                    <a:moveTo>
                      <a:pt x="0" y="1008368"/>
                    </a:moveTo>
                    <a:lnTo>
                      <a:pt x="558969" y="1567587"/>
                    </a:lnTo>
                    <a:lnTo>
                      <a:pt x="558969" y="0"/>
                    </a:lnTo>
                    <a:lnTo>
                      <a:pt x="0" y="559219"/>
                    </a:lnTo>
                    <a:lnTo>
                      <a:pt x="0" y="1008368"/>
                    </a:lnTo>
                    <a:close/>
                  </a:path>
                </a:pathLst>
              </a:custGeom>
              <a:solidFill>
                <a:schemeClr val="tx2"/>
              </a:solidFill>
              <a:ln w="8054" cap="flat">
                <a:noFill/>
                <a:prstDash val="solid"/>
                <a:miter/>
              </a:ln>
            </p:spPr>
            <p:txBody>
              <a:bodyPr rtlCol="0" anchor="ctr"/>
              <a:lstStyle/>
              <a:p>
                <a:pPr marL="0" indent="0">
                  <a:buFont typeface="Arial" panose="020B0604020202020204" pitchFamily="34" charset="0"/>
                  <a:buNone/>
                </a:pPr>
                <a:endParaRPr lang="en-US"/>
              </a:p>
            </p:txBody>
          </p:sp>
        </p:grpSp>
      </p:grpSp>
      <p:sp>
        <p:nvSpPr>
          <p:cNvPr id="33" name="Text Placeholder 49">
            <a:extLst>
              <a:ext uri="{FF2B5EF4-FFF2-40B4-BE49-F238E27FC236}">
                <a16:creationId xmlns:a16="http://schemas.microsoft.com/office/drawing/2014/main" id="{E9AA7340-326B-6B94-E564-05A964387A56}"/>
              </a:ext>
            </a:extLst>
          </p:cNvPr>
          <p:cNvSpPr>
            <a:spLocks noGrp="1"/>
          </p:cNvSpPr>
          <p:nvPr>
            <p:ph type="body" sz="quarter" idx="17" hasCustomPrompt="1"/>
          </p:nvPr>
        </p:nvSpPr>
        <p:spPr>
          <a:xfrm>
            <a:off x="990600" y="3783111"/>
            <a:ext cx="3644073" cy="324044"/>
          </a:xfrm>
        </p:spPr>
        <p:txBody>
          <a:bodyPr>
            <a:normAutofit/>
          </a:bodyPr>
          <a:lstStyle>
            <a:lvl1pPr marL="0" indent="0">
              <a:buNone/>
              <a:defRPr sz="1600" b="1">
                <a:solidFill>
                  <a:schemeClr val="tx1"/>
                </a:solidFill>
              </a:defRPr>
            </a:lvl1pPr>
          </a:lstStyle>
          <a:p>
            <a:pPr lvl="0"/>
            <a:r>
              <a:rPr lang="en-US"/>
              <a:t>Lorem ipsum dolor</a:t>
            </a:r>
          </a:p>
        </p:txBody>
      </p:sp>
      <p:sp>
        <p:nvSpPr>
          <p:cNvPr id="35" name="Text Placeholder 49">
            <a:extLst>
              <a:ext uri="{FF2B5EF4-FFF2-40B4-BE49-F238E27FC236}">
                <a16:creationId xmlns:a16="http://schemas.microsoft.com/office/drawing/2014/main" id="{D2D16238-D684-8118-8DE7-9487FF7DF51E}"/>
              </a:ext>
            </a:extLst>
          </p:cNvPr>
          <p:cNvSpPr>
            <a:spLocks noGrp="1"/>
          </p:cNvSpPr>
          <p:nvPr>
            <p:ph type="body" sz="quarter" idx="19" hasCustomPrompt="1"/>
          </p:nvPr>
        </p:nvSpPr>
        <p:spPr>
          <a:xfrm>
            <a:off x="7467600" y="3794575"/>
            <a:ext cx="3657600" cy="324044"/>
          </a:xfrm>
        </p:spPr>
        <p:txBody>
          <a:bodyPr>
            <a:normAutofit/>
          </a:bodyPr>
          <a:lstStyle>
            <a:lvl1pPr marL="0" indent="0" algn="r">
              <a:buNone/>
              <a:defRPr sz="1600" b="1">
                <a:solidFill>
                  <a:schemeClr val="tx2"/>
                </a:solidFill>
              </a:defRPr>
            </a:lvl1pPr>
          </a:lstStyle>
          <a:p>
            <a:pPr lvl="0"/>
            <a:r>
              <a:rPr lang="en-US"/>
              <a:t>Lorem ipsum dolor</a:t>
            </a:r>
          </a:p>
        </p:txBody>
      </p:sp>
      <p:sp>
        <p:nvSpPr>
          <p:cNvPr id="39" name="Text Placeholder 49">
            <a:extLst>
              <a:ext uri="{FF2B5EF4-FFF2-40B4-BE49-F238E27FC236}">
                <a16:creationId xmlns:a16="http://schemas.microsoft.com/office/drawing/2014/main" id="{BF2493E3-929C-6D12-3DF5-7682E1F6E8B3}"/>
              </a:ext>
            </a:extLst>
          </p:cNvPr>
          <p:cNvSpPr>
            <a:spLocks noGrp="1"/>
          </p:cNvSpPr>
          <p:nvPr>
            <p:ph type="body" sz="quarter" idx="23" hasCustomPrompt="1"/>
          </p:nvPr>
        </p:nvSpPr>
        <p:spPr>
          <a:xfrm>
            <a:off x="4191000" y="5865556"/>
            <a:ext cx="3657600" cy="324044"/>
          </a:xfrm>
        </p:spPr>
        <p:txBody>
          <a:bodyPr>
            <a:normAutofit/>
          </a:bodyPr>
          <a:lstStyle>
            <a:lvl1pPr marL="0" indent="0" algn="ctr">
              <a:buNone/>
              <a:defRPr sz="1600" b="1">
                <a:solidFill>
                  <a:schemeClr val="accent1"/>
                </a:solidFill>
              </a:defRPr>
            </a:lvl1pPr>
          </a:lstStyle>
          <a:p>
            <a:pPr lvl="0"/>
            <a:r>
              <a:rPr lang="en-US"/>
              <a:t>Lorem ipsum dolor</a:t>
            </a:r>
          </a:p>
        </p:txBody>
      </p:sp>
      <p:sp>
        <p:nvSpPr>
          <p:cNvPr id="41" name="Text Placeholder 49">
            <a:extLst>
              <a:ext uri="{FF2B5EF4-FFF2-40B4-BE49-F238E27FC236}">
                <a16:creationId xmlns:a16="http://schemas.microsoft.com/office/drawing/2014/main" id="{37C6D4AD-FD10-95BE-45B3-6599962FE91C}"/>
              </a:ext>
            </a:extLst>
          </p:cNvPr>
          <p:cNvSpPr>
            <a:spLocks noGrp="1"/>
          </p:cNvSpPr>
          <p:nvPr>
            <p:ph type="body" sz="quarter" idx="25" hasCustomPrompt="1"/>
          </p:nvPr>
        </p:nvSpPr>
        <p:spPr>
          <a:xfrm>
            <a:off x="4191000" y="1676400"/>
            <a:ext cx="3657600" cy="324044"/>
          </a:xfrm>
        </p:spPr>
        <p:txBody>
          <a:bodyPr>
            <a:normAutofit/>
          </a:bodyPr>
          <a:lstStyle>
            <a:lvl1pPr marL="0" indent="0" algn="ctr">
              <a:buNone/>
              <a:defRPr sz="1600" b="1">
                <a:solidFill>
                  <a:schemeClr val="accent4"/>
                </a:solidFill>
              </a:defRPr>
            </a:lvl1pPr>
          </a:lstStyle>
          <a:p>
            <a:pPr lvl="0"/>
            <a:r>
              <a:rPr lang="en-US"/>
              <a:t>Lorem ipsum dolor</a:t>
            </a:r>
          </a:p>
        </p:txBody>
      </p:sp>
      <p:sp>
        <p:nvSpPr>
          <p:cNvPr id="19" name="Content Placeholder 17">
            <a:extLst>
              <a:ext uri="{FF2B5EF4-FFF2-40B4-BE49-F238E27FC236}">
                <a16:creationId xmlns:a16="http://schemas.microsoft.com/office/drawing/2014/main" id="{3030C0CE-889F-CC8A-4303-92370353D2E2}"/>
              </a:ext>
            </a:extLst>
          </p:cNvPr>
          <p:cNvSpPr>
            <a:spLocks noGrp="1"/>
          </p:cNvSpPr>
          <p:nvPr>
            <p:ph sz="quarter" idx="63"/>
          </p:nvPr>
        </p:nvSpPr>
        <p:spPr>
          <a:xfrm>
            <a:off x="990600" y="4191000"/>
            <a:ext cx="3721608"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20" name="Content Placeholder 17">
            <a:extLst>
              <a:ext uri="{FF2B5EF4-FFF2-40B4-BE49-F238E27FC236}">
                <a16:creationId xmlns:a16="http://schemas.microsoft.com/office/drawing/2014/main" id="{844A0222-CD13-C8B4-DD0E-7E60F0116F06}"/>
              </a:ext>
            </a:extLst>
          </p:cNvPr>
          <p:cNvSpPr>
            <a:spLocks noGrp="1"/>
          </p:cNvSpPr>
          <p:nvPr>
            <p:ph sz="quarter" idx="64"/>
          </p:nvPr>
        </p:nvSpPr>
        <p:spPr>
          <a:xfrm>
            <a:off x="7467600" y="41910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21" name="Content Placeholder 17">
            <a:extLst>
              <a:ext uri="{FF2B5EF4-FFF2-40B4-BE49-F238E27FC236}">
                <a16:creationId xmlns:a16="http://schemas.microsoft.com/office/drawing/2014/main" id="{79D3ED51-FC75-AC56-B538-71AE2ADC73ED}"/>
              </a:ext>
            </a:extLst>
          </p:cNvPr>
          <p:cNvSpPr>
            <a:spLocks noGrp="1"/>
          </p:cNvSpPr>
          <p:nvPr>
            <p:ph sz="quarter" idx="65"/>
          </p:nvPr>
        </p:nvSpPr>
        <p:spPr>
          <a:xfrm>
            <a:off x="4191000" y="2073089"/>
            <a:ext cx="3657600" cy="457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22" name="Content Placeholder 17">
            <a:extLst>
              <a:ext uri="{FF2B5EF4-FFF2-40B4-BE49-F238E27FC236}">
                <a16:creationId xmlns:a16="http://schemas.microsoft.com/office/drawing/2014/main" id="{0C8BEEDD-4B08-6A7C-D12B-67E9DC2DCBDC}"/>
              </a:ext>
            </a:extLst>
          </p:cNvPr>
          <p:cNvSpPr>
            <a:spLocks noGrp="1"/>
          </p:cNvSpPr>
          <p:nvPr>
            <p:ph sz="quarter" idx="66"/>
          </p:nvPr>
        </p:nvSpPr>
        <p:spPr>
          <a:xfrm>
            <a:off x="4191000" y="6248400"/>
            <a:ext cx="3657600" cy="457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7" name="Slide Number Placeholder 6">
            <a:extLst>
              <a:ext uri="{FF2B5EF4-FFF2-40B4-BE49-F238E27FC236}">
                <a16:creationId xmlns:a16="http://schemas.microsoft.com/office/drawing/2014/main" id="{E2936DA6-D1B6-A725-721E-257172B420E1}"/>
              </a:ext>
            </a:extLst>
          </p:cNvPr>
          <p:cNvSpPr>
            <a:spLocks noGrp="1"/>
          </p:cNvSpPr>
          <p:nvPr>
            <p:ph type="sldNum" sz="quarter" idx="67"/>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1547204474"/>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preserve="1">
  <p:cSld name="Five point pentagon">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marL="0" indent="0">
              <a:buFont typeface="Arial" panose="020B0604020202020204" pitchFamily="34" charset="0"/>
              <a:buNone/>
              <a:defRPr baseline="0"/>
            </a:lvl1pPr>
          </a:lstStyle>
          <a:p>
            <a:r>
              <a:rPr lang="en-US"/>
              <a:t>Five points - pentagon </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grpSp>
        <p:nvGrpSpPr>
          <p:cNvPr id="32" name="Group 31">
            <a:extLst>
              <a:ext uri="{FF2B5EF4-FFF2-40B4-BE49-F238E27FC236}">
                <a16:creationId xmlns:a16="http://schemas.microsoft.com/office/drawing/2014/main" id="{9982F7E7-70CA-4BF5-148B-AFC9AE54CA0D}"/>
              </a:ext>
            </a:extLst>
          </p:cNvPr>
          <p:cNvGrpSpPr/>
          <p:nvPr/>
        </p:nvGrpSpPr>
        <p:grpSpPr>
          <a:xfrm>
            <a:off x="785813" y="2306464"/>
            <a:ext cx="10620375" cy="3136912"/>
            <a:chOff x="815975" y="2306464"/>
            <a:chExt cx="10620375" cy="3136912"/>
          </a:xfrm>
        </p:grpSpPr>
        <p:cxnSp>
          <p:nvCxnSpPr>
            <p:cNvPr id="33" name="Straight Connector 32">
              <a:extLst>
                <a:ext uri="{FF2B5EF4-FFF2-40B4-BE49-F238E27FC236}">
                  <a16:creationId xmlns:a16="http://schemas.microsoft.com/office/drawing/2014/main" id="{CEC0FAF6-8996-AF17-DE35-194CE9BD3395}"/>
                </a:ext>
              </a:extLst>
            </p:cNvPr>
            <p:cNvCxnSpPr>
              <a:cxnSpLocks/>
            </p:cNvCxnSpPr>
            <p:nvPr/>
          </p:nvCxnSpPr>
          <p:spPr>
            <a:xfrm>
              <a:off x="6995461" y="2891910"/>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DA2578AF-22FA-35F4-DB50-C2C5088D773F}"/>
                </a:ext>
              </a:extLst>
            </p:cNvPr>
            <p:cNvCxnSpPr>
              <a:cxnSpLocks/>
            </p:cNvCxnSpPr>
            <p:nvPr/>
          </p:nvCxnSpPr>
          <p:spPr>
            <a:xfrm flipH="1">
              <a:off x="815975" y="2877879"/>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3C762C67-68F4-BDBE-9041-B29FC4FE8F5B}"/>
                </a:ext>
              </a:extLst>
            </p:cNvPr>
            <p:cNvCxnSpPr>
              <a:cxnSpLocks/>
            </p:cNvCxnSpPr>
            <p:nvPr/>
          </p:nvCxnSpPr>
          <p:spPr>
            <a:xfrm>
              <a:off x="6145778" y="4347986"/>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927C7533-9416-681F-0A73-06EBD12DD423}"/>
                </a:ext>
              </a:extLst>
            </p:cNvPr>
            <p:cNvCxnSpPr>
              <a:cxnSpLocks/>
            </p:cNvCxnSpPr>
            <p:nvPr/>
          </p:nvCxnSpPr>
          <p:spPr>
            <a:xfrm>
              <a:off x="6995461" y="4324008"/>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1FE8AFED-0EB7-4B6B-2164-5EAFDA4DC125}"/>
                </a:ext>
              </a:extLst>
            </p:cNvPr>
            <p:cNvCxnSpPr>
              <a:cxnSpLocks/>
            </p:cNvCxnSpPr>
            <p:nvPr/>
          </p:nvCxnSpPr>
          <p:spPr>
            <a:xfrm flipH="1">
              <a:off x="815975" y="4309977"/>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48" name="Group 47">
              <a:extLst>
                <a:ext uri="{FF2B5EF4-FFF2-40B4-BE49-F238E27FC236}">
                  <a16:creationId xmlns:a16="http://schemas.microsoft.com/office/drawing/2014/main" id="{FC3D9470-B9CD-DD51-F5FC-41D3670B2F63}"/>
                </a:ext>
              </a:extLst>
            </p:cNvPr>
            <p:cNvGrpSpPr/>
            <p:nvPr/>
          </p:nvGrpSpPr>
          <p:grpSpPr>
            <a:xfrm>
              <a:off x="4764868" y="2306464"/>
              <a:ext cx="2761819" cy="2629523"/>
              <a:chOff x="5517924" y="749427"/>
              <a:chExt cx="1691564" cy="1610535"/>
            </a:xfrm>
          </p:grpSpPr>
          <p:sp>
            <p:nvSpPr>
              <p:cNvPr id="49" name="Freeform 48">
                <a:extLst>
                  <a:ext uri="{FF2B5EF4-FFF2-40B4-BE49-F238E27FC236}">
                    <a16:creationId xmlns:a16="http://schemas.microsoft.com/office/drawing/2014/main" id="{F7600F85-5768-EC3B-83A4-2273DAE3E1A2}"/>
                  </a:ext>
                </a:extLst>
              </p:cNvPr>
              <p:cNvSpPr/>
              <p:nvPr/>
            </p:nvSpPr>
            <p:spPr>
              <a:xfrm>
                <a:off x="5868045" y="1869155"/>
                <a:ext cx="991322" cy="490807"/>
              </a:xfrm>
              <a:custGeom>
                <a:avLst/>
                <a:gdLst>
                  <a:gd name="connsiteX0" fmla="*/ 356403 w 991322"/>
                  <a:gd name="connsiteY0" fmla="*/ 0 h 490807"/>
                  <a:gd name="connsiteX1" fmla="*/ 0 w 991322"/>
                  <a:gd name="connsiteY1" fmla="*/ 490808 h 490807"/>
                  <a:gd name="connsiteX2" fmla="*/ 991323 w 991322"/>
                  <a:gd name="connsiteY2" fmla="*/ 490808 h 490807"/>
                  <a:gd name="connsiteX3" fmla="*/ 634920 w 991322"/>
                  <a:gd name="connsiteY3" fmla="*/ 0 h 490807"/>
                  <a:gd name="connsiteX4" fmla="*/ 356403 w 991322"/>
                  <a:gd name="connsiteY4" fmla="*/ 0 h 490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1322" h="490807">
                    <a:moveTo>
                      <a:pt x="356403" y="0"/>
                    </a:moveTo>
                    <a:lnTo>
                      <a:pt x="0" y="490808"/>
                    </a:lnTo>
                    <a:lnTo>
                      <a:pt x="991323" y="490808"/>
                    </a:lnTo>
                    <a:lnTo>
                      <a:pt x="634920" y="0"/>
                    </a:lnTo>
                    <a:lnTo>
                      <a:pt x="356403" y="0"/>
                    </a:lnTo>
                    <a:close/>
                  </a:path>
                </a:pathLst>
              </a:custGeom>
              <a:solidFill>
                <a:schemeClr val="accent1"/>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0" name="Freeform 49">
                <a:extLst>
                  <a:ext uri="{FF2B5EF4-FFF2-40B4-BE49-F238E27FC236}">
                    <a16:creationId xmlns:a16="http://schemas.microsoft.com/office/drawing/2014/main" id="{CB3B4565-756A-94F4-6C47-8BD1BB42EB11}"/>
                  </a:ext>
                </a:extLst>
              </p:cNvPr>
              <p:cNvSpPr/>
              <p:nvPr/>
            </p:nvSpPr>
            <p:spPr>
              <a:xfrm>
                <a:off x="6546378" y="1385358"/>
                <a:ext cx="663110" cy="944387"/>
              </a:xfrm>
              <a:custGeom>
                <a:avLst/>
                <a:gdLst>
                  <a:gd name="connsiteX0" fmla="*/ 0 w 663110"/>
                  <a:gd name="connsiteY0" fmla="*/ 453661 h 944387"/>
                  <a:gd name="connsiteX1" fmla="*/ 356403 w 663110"/>
                  <a:gd name="connsiteY1" fmla="*/ 944388 h 944387"/>
                  <a:gd name="connsiteX2" fmla="*/ 663111 w 663110"/>
                  <a:gd name="connsiteY2" fmla="*/ 0 h 944387"/>
                  <a:gd name="connsiteX3" fmla="*/ 86503 w 663110"/>
                  <a:gd name="connsiteY3" fmla="*/ 187427 h 944387"/>
                  <a:gd name="connsiteX4" fmla="*/ 0 w 663110"/>
                  <a:gd name="connsiteY4" fmla="*/ 453661 h 94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110" h="944387">
                    <a:moveTo>
                      <a:pt x="0" y="453661"/>
                    </a:moveTo>
                    <a:lnTo>
                      <a:pt x="356403" y="944388"/>
                    </a:lnTo>
                    <a:lnTo>
                      <a:pt x="663111" y="0"/>
                    </a:lnTo>
                    <a:lnTo>
                      <a:pt x="86503" y="187427"/>
                    </a:lnTo>
                    <a:lnTo>
                      <a:pt x="0" y="453661"/>
                    </a:lnTo>
                    <a:close/>
                  </a:path>
                </a:pathLst>
              </a:custGeom>
              <a:solidFill>
                <a:schemeClr val="tx1"/>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1" name="Freeform 50">
                <a:extLst>
                  <a:ext uri="{FF2B5EF4-FFF2-40B4-BE49-F238E27FC236}">
                    <a16:creationId xmlns:a16="http://schemas.microsoft.com/office/drawing/2014/main" id="{B3F177A6-0E01-9C20-FBFC-9378F8DAC283}"/>
                  </a:ext>
                </a:extLst>
              </p:cNvPr>
              <p:cNvSpPr/>
              <p:nvPr/>
            </p:nvSpPr>
            <p:spPr>
              <a:xfrm>
                <a:off x="6390125" y="749427"/>
                <a:ext cx="804785" cy="772431"/>
              </a:xfrm>
              <a:custGeom>
                <a:avLst/>
                <a:gdLst>
                  <a:gd name="connsiteX0" fmla="*/ 228178 w 804785"/>
                  <a:gd name="connsiteY0" fmla="*/ 772432 h 772431"/>
                  <a:gd name="connsiteX1" fmla="*/ 804786 w 804785"/>
                  <a:gd name="connsiteY1" fmla="*/ 585005 h 772431"/>
                  <a:gd name="connsiteX2" fmla="*/ 0 w 804785"/>
                  <a:gd name="connsiteY2" fmla="*/ 0 h 772431"/>
                  <a:gd name="connsiteX3" fmla="*/ 0 w 804785"/>
                  <a:gd name="connsiteY3" fmla="*/ 606600 h 772431"/>
                  <a:gd name="connsiteX4" fmla="*/ 228178 w 804785"/>
                  <a:gd name="connsiteY4" fmla="*/ 772432 h 772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4785" h="772431">
                    <a:moveTo>
                      <a:pt x="228178" y="772432"/>
                    </a:moveTo>
                    <a:lnTo>
                      <a:pt x="804786" y="585005"/>
                    </a:lnTo>
                    <a:lnTo>
                      <a:pt x="0" y="0"/>
                    </a:lnTo>
                    <a:lnTo>
                      <a:pt x="0" y="606600"/>
                    </a:lnTo>
                    <a:lnTo>
                      <a:pt x="228178" y="772432"/>
                    </a:lnTo>
                    <a:close/>
                  </a:path>
                </a:pathLst>
              </a:custGeom>
              <a:solidFill>
                <a:schemeClr val="bg2"/>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2" name="Freeform 51">
                <a:extLst>
                  <a:ext uri="{FF2B5EF4-FFF2-40B4-BE49-F238E27FC236}">
                    <a16:creationId xmlns:a16="http://schemas.microsoft.com/office/drawing/2014/main" id="{3063D270-6D87-F088-7B87-6968CCCB83D6}"/>
                  </a:ext>
                </a:extLst>
              </p:cNvPr>
              <p:cNvSpPr/>
              <p:nvPr/>
            </p:nvSpPr>
            <p:spPr>
              <a:xfrm>
                <a:off x="5517924" y="1385358"/>
                <a:ext cx="663110" cy="944387"/>
              </a:xfrm>
              <a:custGeom>
                <a:avLst/>
                <a:gdLst>
                  <a:gd name="connsiteX0" fmla="*/ 576608 w 663110"/>
                  <a:gd name="connsiteY0" fmla="*/ 187427 h 944387"/>
                  <a:gd name="connsiteX1" fmla="*/ 0 w 663110"/>
                  <a:gd name="connsiteY1" fmla="*/ 0 h 944387"/>
                  <a:gd name="connsiteX2" fmla="*/ 306708 w 663110"/>
                  <a:gd name="connsiteY2" fmla="*/ 944388 h 944387"/>
                  <a:gd name="connsiteX3" fmla="*/ 663111 w 663110"/>
                  <a:gd name="connsiteY3" fmla="*/ 453661 h 944387"/>
                  <a:gd name="connsiteX4" fmla="*/ 576608 w 663110"/>
                  <a:gd name="connsiteY4" fmla="*/ 187427 h 94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110" h="944387">
                    <a:moveTo>
                      <a:pt x="576608" y="187427"/>
                    </a:moveTo>
                    <a:lnTo>
                      <a:pt x="0" y="0"/>
                    </a:lnTo>
                    <a:lnTo>
                      <a:pt x="306708" y="944388"/>
                    </a:lnTo>
                    <a:lnTo>
                      <a:pt x="663111" y="453661"/>
                    </a:lnTo>
                    <a:lnTo>
                      <a:pt x="576608" y="187427"/>
                    </a:lnTo>
                    <a:close/>
                  </a:path>
                </a:pathLst>
              </a:custGeom>
              <a:solidFill>
                <a:schemeClr val="accent4"/>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3" name="Freeform 52">
                <a:extLst>
                  <a:ext uri="{FF2B5EF4-FFF2-40B4-BE49-F238E27FC236}">
                    <a16:creationId xmlns:a16="http://schemas.microsoft.com/office/drawing/2014/main" id="{90D87BBE-299A-DB19-240B-B8DE5E20D388}"/>
                  </a:ext>
                </a:extLst>
              </p:cNvPr>
              <p:cNvSpPr/>
              <p:nvPr/>
            </p:nvSpPr>
            <p:spPr>
              <a:xfrm>
                <a:off x="5532502" y="749427"/>
                <a:ext cx="804785" cy="772431"/>
              </a:xfrm>
              <a:custGeom>
                <a:avLst/>
                <a:gdLst>
                  <a:gd name="connsiteX0" fmla="*/ 804786 w 804785"/>
                  <a:gd name="connsiteY0" fmla="*/ 606600 h 772431"/>
                  <a:gd name="connsiteX1" fmla="*/ 804786 w 804785"/>
                  <a:gd name="connsiteY1" fmla="*/ 0 h 772431"/>
                  <a:gd name="connsiteX2" fmla="*/ 0 w 804785"/>
                  <a:gd name="connsiteY2" fmla="*/ 585005 h 772431"/>
                  <a:gd name="connsiteX3" fmla="*/ 576608 w 804785"/>
                  <a:gd name="connsiteY3" fmla="*/ 772432 h 772431"/>
                  <a:gd name="connsiteX4" fmla="*/ 804786 w 804785"/>
                  <a:gd name="connsiteY4" fmla="*/ 606600 h 772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4785" h="772431">
                    <a:moveTo>
                      <a:pt x="804786" y="606600"/>
                    </a:moveTo>
                    <a:lnTo>
                      <a:pt x="804786" y="0"/>
                    </a:lnTo>
                    <a:lnTo>
                      <a:pt x="0" y="585005"/>
                    </a:lnTo>
                    <a:lnTo>
                      <a:pt x="576608" y="772432"/>
                    </a:lnTo>
                    <a:lnTo>
                      <a:pt x="804786" y="606600"/>
                    </a:lnTo>
                    <a:close/>
                  </a:path>
                </a:pathLst>
              </a:custGeom>
              <a:solidFill>
                <a:schemeClr val="tx2"/>
              </a:solidFill>
              <a:ln w="8054" cap="flat">
                <a:noFill/>
                <a:prstDash val="solid"/>
                <a:miter/>
              </a:ln>
            </p:spPr>
            <p:txBody>
              <a:bodyPr rtlCol="0" anchor="ctr"/>
              <a:lstStyle/>
              <a:p>
                <a:pPr marL="0" indent="0">
                  <a:buFont typeface="Arial" panose="020B0604020202020204" pitchFamily="34" charset="0"/>
                  <a:buNone/>
                </a:pPr>
                <a:endParaRPr lang="en-US"/>
              </a:p>
            </p:txBody>
          </p:sp>
        </p:grpSp>
      </p:grpSp>
      <p:sp>
        <p:nvSpPr>
          <p:cNvPr id="55" name="Text Placeholder 49">
            <a:extLst>
              <a:ext uri="{FF2B5EF4-FFF2-40B4-BE49-F238E27FC236}">
                <a16:creationId xmlns:a16="http://schemas.microsoft.com/office/drawing/2014/main" id="{065EAEF4-DD08-DC06-4CC6-70E3A855AF9E}"/>
              </a:ext>
            </a:extLst>
          </p:cNvPr>
          <p:cNvSpPr>
            <a:spLocks noGrp="1"/>
          </p:cNvSpPr>
          <p:nvPr>
            <p:ph type="body" sz="quarter" idx="23" hasCustomPrompt="1"/>
          </p:nvPr>
        </p:nvSpPr>
        <p:spPr>
          <a:xfrm>
            <a:off x="4267200" y="5524543"/>
            <a:ext cx="3657600" cy="282497"/>
          </a:xfrm>
        </p:spPr>
        <p:txBody>
          <a:bodyPr>
            <a:normAutofit/>
          </a:bodyPr>
          <a:lstStyle>
            <a:lvl1pPr marL="0" indent="0" algn="ctr">
              <a:buNone/>
              <a:defRPr sz="1400" b="1">
                <a:solidFill>
                  <a:schemeClr val="accent1"/>
                </a:solidFill>
              </a:defRPr>
            </a:lvl1pPr>
          </a:lstStyle>
          <a:p>
            <a:pPr lvl="0"/>
            <a:r>
              <a:rPr lang="en-US"/>
              <a:t>Lorem ipsum dolor</a:t>
            </a:r>
          </a:p>
        </p:txBody>
      </p:sp>
      <p:sp>
        <p:nvSpPr>
          <p:cNvPr id="57" name="Text Placeholder 49">
            <a:extLst>
              <a:ext uri="{FF2B5EF4-FFF2-40B4-BE49-F238E27FC236}">
                <a16:creationId xmlns:a16="http://schemas.microsoft.com/office/drawing/2014/main" id="{D7B2150D-3C24-DF90-F494-72C8594F2027}"/>
              </a:ext>
            </a:extLst>
          </p:cNvPr>
          <p:cNvSpPr>
            <a:spLocks noGrp="1"/>
          </p:cNvSpPr>
          <p:nvPr>
            <p:ph type="body" sz="quarter" idx="25" hasCustomPrompt="1"/>
          </p:nvPr>
        </p:nvSpPr>
        <p:spPr>
          <a:xfrm>
            <a:off x="914400" y="2595382"/>
            <a:ext cx="3657600" cy="282497"/>
          </a:xfrm>
        </p:spPr>
        <p:txBody>
          <a:bodyPr>
            <a:normAutofit/>
          </a:bodyPr>
          <a:lstStyle>
            <a:lvl1pPr marL="0" indent="0" algn="l">
              <a:buNone/>
              <a:defRPr sz="1400" b="1">
                <a:solidFill>
                  <a:schemeClr val="tx2"/>
                </a:solidFill>
              </a:defRPr>
            </a:lvl1pPr>
          </a:lstStyle>
          <a:p>
            <a:pPr lvl="0"/>
            <a:r>
              <a:rPr lang="en-US"/>
              <a:t>Lorem ipsum dolor</a:t>
            </a:r>
          </a:p>
        </p:txBody>
      </p:sp>
      <p:sp>
        <p:nvSpPr>
          <p:cNvPr id="59" name="Text Placeholder 49">
            <a:extLst>
              <a:ext uri="{FF2B5EF4-FFF2-40B4-BE49-F238E27FC236}">
                <a16:creationId xmlns:a16="http://schemas.microsoft.com/office/drawing/2014/main" id="{E0192D6A-04A8-297B-1B08-F66247B573CD}"/>
              </a:ext>
            </a:extLst>
          </p:cNvPr>
          <p:cNvSpPr>
            <a:spLocks noGrp="1"/>
          </p:cNvSpPr>
          <p:nvPr>
            <p:ph type="body" sz="quarter" idx="27" hasCustomPrompt="1"/>
          </p:nvPr>
        </p:nvSpPr>
        <p:spPr>
          <a:xfrm>
            <a:off x="914400" y="4051738"/>
            <a:ext cx="3657600" cy="282497"/>
          </a:xfrm>
        </p:spPr>
        <p:txBody>
          <a:bodyPr>
            <a:normAutofit/>
          </a:bodyPr>
          <a:lstStyle>
            <a:lvl1pPr marL="0" indent="0" algn="l">
              <a:buNone/>
              <a:defRPr sz="1400" b="1">
                <a:solidFill>
                  <a:schemeClr val="accent4">
                    <a:lumMod val="75000"/>
                  </a:schemeClr>
                </a:solidFill>
              </a:defRPr>
            </a:lvl1pPr>
          </a:lstStyle>
          <a:p>
            <a:pPr lvl="0"/>
            <a:r>
              <a:rPr lang="en-US"/>
              <a:t>Lorem ipsum dolor</a:t>
            </a:r>
          </a:p>
        </p:txBody>
      </p:sp>
      <p:sp>
        <p:nvSpPr>
          <p:cNvPr id="61" name="Text Placeholder 49">
            <a:extLst>
              <a:ext uri="{FF2B5EF4-FFF2-40B4-BE49-F238E27FC236}">
                <a16:creationId xmlns:a16="http://schemas.microsoft.com/office/drawing/2014/main" id="{4EC3D775-4734-E994-CAEC-41BE91C51517}"/>
              </a:ext>
            </a:extLst>
          </p:cNvPr>
          <p:cNvSpPr>
            <a:spLocks noGrp="1"/>
          </p:cNvSpPr>
          <p:nvPr>
            <p:ph type="body" sz="quarter" idx="29" hasCustomPrompt="1"/>
          </p:nvPr>
        </p:nvSpPr>
        <p:spPr>
          <a:xfrm>
            <a:off x="7696200" y="2595382"/>
            <a:ext cx="3657600" cy="282497"/>
          </a:xfrm>
        </p:spPr>
        <p:txBody>
          <a:bodyPr>
            <a:normAutofit/>
          </a:bodyPr>
          <a:lstStyle>
            <a:lvl1pPr marL="0" indent="0" algn="r">
              <a:buNone/>
              <a:defRPr sz="1400" b="1">
                <a:solidFill>
                  <a:schemeClr val="accent4"/>
                </a:solidFill>
              </a:defRPr>
            </a:lvl1pPr>
          </a:lstStyle>
          <a:p>
            <a:pPr lvl="0"/>
            <a:r>
              <a:rPr lang="en-US"/>
              <a:t>Lorem ipsum dolor</a:t>
            </a:r>
          </a:p>
        </p:txBody>
      </p:sp>
      <p:sp>
        <p:nvSpPr>
          <p:cNvPr id="63" name="Text Placeholder 49">
            <a:extLst>
              <a:ext uri="{FF2B5EF4-FFF2-40B4-BE49-F238E27FC236}">
                <a16:creationId xmlns:a16="http://schemas.microsoft.com/office/drawing/2014/main" id="{D2168063-C5AE-D59C-DE7C-17B224056CDD}"/>
              </a:ext>
            </a:extLst>
          </p:cNvPr>
          <p:cNvSpPr>
            <a:spLocks noGrp="1"/>
          </p:cNvSpPr>
          <p:nvPr>
            <p:ph type="body" sz="quarter" idx="31" hasCustomPrompt="1"/>
          </p:nvPr>
        </p:nvSpPr>
        <p:spPr>
          <a:xfrm>
            <a:off x="7696200" y="4051738"/>
            <a:ext cx="3657600" cy="282497"/>
          </a:xfrm>
        </p:spPr>
        <p:txBody>
          <a:bodyPr>
            <a:normAutofit/>
          </a:bodyPr>
          <a:lstStyle>
            <a:lvl1pPr marL="0" indent="0" algn="r">
              <a:buNone/>
              <a:defRPr sz="1400" b="1">
                <a:solidFill>
                  <a:schemeClr val="tx1"/>
                </a:solidFill>
              </a:defRPr>
            </a:lvl1pPr>
          </a:lstStyle>
          <a:p>
            <a:pPr lvl="0"/>
            <a:r>
              <a:rPr lang="en-US"/>
              <a:t>Lorem ipsum dolor</a:t>
            </a:r>
          </a:p>
        </p:txBody>
      </p:sp>
      <p:sp>
        <p:nvSpPr>
          <p:cNvPr id="3" name="Content Placeholder 17">
            <a:extLst>
              <a:ext uri="{FF2B5EF4-FFF2-40B4-BE49-F238E27FC236}">
                <a16:creationId xmlns:a16="http://schemas.microsoft.com/office/drawing/2014/main" id="{0F3C5750-999E-8492-E767-548AC74AC1C4}"/>
              </a:ext>
            </a:extLst>
          </p:cNvPr>
          <p:cNvSpPr>
            <a:spLocks noGrp="1"/>
          </p:cNvSpPr>
          <p:nvPr>
            <p:ph sz="quarter" idx="63"/>
          </p:nvPr>
        </p:nvSpPr>
        <p:spPr>
          <a:xfrm>
            <a:off x="914400" y="29718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0" name="Content Placeholder 17">
            <a:extLst>
              <a:ext uri="{FF2B5EF4-FFF2-40B4-BE49-F238E27FC236}">
                <a16:creationId xmlns:a16="http://schemas.microsoft.com/office/drawing/2014/main" id="{0075E05A-D203-024D-A2A2-A35D946715BA}"/>
              </a:ext>
            </a:extLst>
          </p:cNvPr>
          <p:cNvSpPr>
            <a:spLocks noGrp="1"/>
          </p:cNvSpPr>
          <p:nvPr>
            <p:ph sz="quarter" idx="65"/>
          </p:nvPr>
        </p:nvSpPr>
        <p:spPr>
          <a:xfrm>
            <a:off x="7696200" y="29718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6" name="Content Placeholder 17">
            <a:extLst>
              <a:ext uri="{FF2B5EF4-FFF2-40B4-BE49-F238E27FC236}">
                <a16:creationId xmlns:a16="http://schemas.microsoft.com/office/drawing/2014/main" id="{0AAA2600-1C1B-C69E-B3BA-B89A0ADAEBE4}"/>
              </a:ext>
            </a:extLst>
          </p:cNvPr>
          <p:cNvSpPr>
            <a:spLocks noGrp="1"/>
          </p:cNvSpPr>
          <p:nvPr>
            <p:ph sz="quarter" idx="66"/>
          </p:nvPr>
        </p:nvSpPr>
        <p:spPr>
          <a:xfrm>
            <a:off x="914400" y="44196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7" name="Content Placeholder 17">
            <a:extLst>
              <a:ext uri="{FF2B5EF4-FFF2-40B4-BE49-F238E27FC236}">
                <a16:creationId xmlns:a16="http://schemas.microsoft.com/office/drawing/2014/main" id="{50F00730-FCDD-B79A-94E7-BD4AFBDB145F}"/>
              </a:ext>
            </a:extLst>
          </p:cNvPr>
          <p:cNvSpPr>
            <a:spLocks noGrp="1"/>
          </p:cNvSpPr>
          <p:nvPr>
            <p:ph sz="quarter" idx="67"/>
          </p:nvPr>
        </p:nvSpPr>
        <p:spPr>
          <a:xfrm>
            <a:off x="7696200" y="44196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8" name="Content Placeholder 17">
            <a:extLst>
              <a:ext uri="{FF2B5EF4-FFF2-40B4-BE49-F238E27FC236}">
                <a16:creationId xmlns:a16="http://schemas.microsoft.com/office/drawing/2014/main" id="{946AC224-FDB3-4048-3D0F-EB1A4A4DF9DC}"/>
              </a:ext>
            </a:extLst>
          </p:cNvPr>
          <p:cNvSpPr>
            <a:spLocks noGrp="1"/>
          </p:cNvSpPr>
          <p:nvPr>
            <p:ph sz="quarter" idx="68"/>
          </p:nvPr>
        </p:nvSpPr>
        <p:spPr>
          <a:xfrm>
            <a:off x="4267200" y="58674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7" name="Slide Number Placeholder 6">
            <a:extLst>
              <a:ext uri="{FF2B5EF4-FFF2-40B4-BE49-F238E27FC236}">
                <a16:creationId xmlns:a16="http://schemas.microsoft.com/office/drawing/2014/main" id="{7330C173-D577-DBFA-4A6B-758B4C5D61CE}"/>
              </a:ext>
            </a:extLst>
          </p:cNvPr>
          <p:cNvSpPr>
            <a:spLocks noGrp="1"/>
          </p:cNvSpPr>
          <p:nvPr>
            <p:ph type="sldNum" sz="quarter" idx="69"/>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344779375"/>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preserve="1">
  <p:cSld name="Six point hexagon">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marL="0" indent="0">
              <a:buFont typeface="Arial" panose="020B0604020202020204" pitchFamily="34" charset="0"/>
              <a:buNone/>
              <a:defRPr baseline="0"/>
            </a:lvl1pPr>
          </a:lstStyle>
          <a:p>
            <a:r>
              <a:rPr lang="en-US"/>
              <a:t>Six points - hexagon</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grpSp>
        <p:nvGrpSpPr>
          <p:cNvPr id="32" name="Group 31">
            <a:extLst>
              <a:ext uri="{FF2B5EF4-FFF2-40B4-BE49-F238E27FC236}">
                <a16:creationId xmlns:a16="http://schemas.microsoft.com/office/drawing/2014/main" id="{529A6C24-BAAB-0684-EBE2-6759201829BB}"/>
              </a:ext>
            </a:extLst>
          </p:cNvPr>
          <p:cNvGrpSpPr/>
          <p:nvPr/>
        </p:nvGrpSpPr>
        <p:grpSpPr>
          <a:xfrm>
            <a:off x="815975" y="2337351"/>
            <a:ext cx="10620375" cy="3331825"/>
            <a:chOff x="815975" y="2032551"/>
            <a:chExt cx="10620375" cy="3331825"/>
          </a:xfrm>
        </p:grpSpPr>
        <p:cxnSp>
          <p:nvCxnSpPr>
            <p:cNvPr id="56" name="Straight Connector 55">
              <a:extLst>
                <a:ext uri="{FF2B5EF4-FFF2-40B4-BE49-F238E27FC236}">
                  <a16:creationId xmlns:a16="http://schemas.microsoft.com/office/drawing/2014/main" id="{84549077-8C63-7ADD-8836-74348AB7C9B1}"/>
                </a:ext>
              </a:extLst>
            </p:cNvPr>
            <p:cNvCxnSpPr>
              <a:cxnSpLocks/>
            </p:cNvCxnSpPr>
            <p:nvPr/>
          </p:nvCxnSpPr>
          <p:spPr>
            <a:xfrm flipV="1">
              <a:off x="6125454" y="2032551"/>
              <a:ext cx="0" cy="847344"/>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E0B41AAA-CBBE-6DFA-984F-71E63893EFC9}"/>
                </a:ext>
              </a:extLst>
            </p:cNvPr>
            <p:cNvCxnSpPr>
              <a:cxnSpLocks/>
            </p:cNvCxnSpPr>
            <p:nvPr/>
          </p:nvCxnSpPr>
          <p:spPr>
            <a:xfrm>
              <a:off x="6995461" y="2977499"/>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BEA28389-8E31-2964-B966-7D40D456A575}"/>
                </a:ext>
              </a:extLst>
            </p:cNvPr>
            <p:cNvCxnSpPr>
              <a:cxnSpLocks/>
            </p:cNvCxnSpPr>
            <p:nvPr/>
          </p:nvCxnSpPr>
          <p:spPr>
            <a:xfrm flipH="1">
              <a:off x="815975" y="2963468"/>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9CA30902-AB6E-3782-F9D4-4F41087E663B}"/>
                </a:ext>
              </a:extLst>
            </p:cNvPr>
            <p:cNvCxnSpPr>
              <a:cxnSpLocks/>
            </p:cNvCxnSpPr>
            <p:nvPr/>
          </p:nvCxnSpPr>
          <p:spPr>
            <a:xfrm>
              <a:off x="6145778" y="4268986"/>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56C31BE-013C-8689-C9DB-6BDA3EE6E339}"/>
                </a:ext>
              </a:extLst>
            </p:cNvPr>
            <p:cNvCxnSpPr>
              <a:cxnSpLocks/>
            </p:cNvCxnSpPr>
            <p:nvPr/>
          </p:nvCxnSpPr>
          <p:spPr>
            <a:xfrm>
              <a:off x="6995461" y="4409597"/>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2BB17F0-0023-5B1E-E111-1BD43FF4F82A}"/>
                </a:ext>
              </a:extLst>
            </p:cNvPr>
            <p:cNvCxnSpPr>
              <a:cxnSpLocks/>
            </p:cNvCxnSpPr>
            <p:nvPr/>
          </p:nvCxnSpPr>
          <p:spPr>
            <a:xfrm flipH="1">
              <a:off x="815975" y="4395566"/>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5C5DA5BD-5C15-9FA7-6A21-DE4BCDEEBCC7}"/>
                </a:ext>
              </a:extLst>
            </p:cNvPr>
            <p:cNvGrpSpPr/>
            <p:nvPr/>
          </p:nvGrpSpPr>
          <p:grpSpPr>
            <a:xfrm>
              <a:off x="4561708" y="2277806"/>
              <a:ext cx="3168140" cy="2782036"/>
              <a:chOff x="7397879" y="730250"/>
              <a:chExt cx="1866261" cy="1638818"/>
            </a:xfrm>
          </p:grpSpPr>
          <p:sp>
            <p:nvSpPr>
              <p:cNvPr id="50" name="Freeform 49">
                <a:extLst>
                  <a:ext uri="{FF2B5EF4-FFF2-40B4-BE49-F238E27FC236}">
                    <a16:creationId xmlns:a16="http://schemas.microsoft.com/office/drawing/2014/main" id="{BF7E2AB7-E273-7D11-FF1E-686D88BB8DA2}"/>
                  </a:ext>
                </a:extLst>
              </p:cNvPr>
              <p:cNvSpPr/>
              <p:nvPr/>
            </p:nvSpPr>
            <p:spPr>
              <a:xfrm>
                <a:off x="8502365" y="752167"/>
                <a:ext cx="753882" cy="765743"/>
              </a:xfrm>
              <a:custGeom>
                <a:avLst/>
                <a:gdLst>
                  <a:gd name="connsiteX0" fmla="*/ 127258 w 753882"/>
                  <a:gd name="connsiteY0" fmla="*/ 765744 h 765743"/>
                  <a:gd name="connsiteX1" fmla="*/ 753882 w 753882"/>
                  <a:gd name="connsiteY1" fmla="*/ 764213 h 765743"/>
                  <a:gd name="connsiteX2" fmla="*/ 312909 w 753882"/>
                  <a:gd name="connsiteY2" fmla="*/ 0 h 765743"/>
                  <a:gd name="connsiteX3" fmla="*/ 0 w 753882"/>
                  <a:gd name="connsiteY3" fmla="*/ 545199 h 765743"/>
                  <a:gd name="connsiteX4" fmla="*/ 127258 w 753882"/>
                  <a:gd name="connsiteY4" fmla="*/ 765744 h 765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882" h="765743">
                    <a:moveTo>
                      <a:pt x="127258" y="765744"/>
                    </a:moveTo>
                    <a:lnTo>
                      <a:pt x="753882" y="764213"/>
                    </a:lnTo>
                    <a:lnTo>
                      <a:pt x="312909" y="0"/>
                    </a:lnTo>
                    <a:lnTo>
                      <a:pt x="0" y="545199"/>
                    </a:lnTo>
                    <a:lnTo>
                      <a:pt x="127258" y="765744"/>
                    </a:lnTo>
                    <a:close/>
                  </a:path>
                </a:pathLst>
              </a:custGeom>
              <a:solidFill>
                <a:schemeClr val="bg2"/>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1" name="Freeform 50">
                <a:extLst>
                  <a:ext uri="{FF2B5EF4-FFF2-40B4-BE49-F238E27FC236}">
                    <a16:creationId xmlns:a16="http://schemas.microsoft.com/office/drawing/2014/main" id="{DB611C49-D140-F25F-F43F-56E0012052A1}"/>
                  </a:ext>
                </a:extLst>
              </p:cNvPr>
              <p:cNvSpPr/>
              <p:nvPr/>
            </p:nvSpPr>
            <p:spPr>
              <a:xfrm>
                <a:off x="7400617" y="756679"/>
                <a:ext cx="755573" cy="764212"/>
              </a:xfrm>
              <a:custGeom>
                <a:avLst/>
                <a:gdLst>
                  <a:gd name="connsiteX0" fmla="*/ 755574 w 755573"/>
                  <a:gd name="connsiteY0" fmla="*/ 542137 h 764212"/>
                  <a:gd name="connsiteX1" fmla="*/ 440973 w 755573"/>
                  <a:gd name="connsiteY1" fmla="*/ 0 h 764212"/>
                  <a:gd name="connsiteX2" fmla="*/ 0 w 755573"/>
                  <a:gd name="connsiteY2" fmla="*/ 764213 h 764212"/>
                  <a:gd name="connsiteX3" fmla="*/ 628316 w 755573"/>
                  <a:gd name="connsiteY3" fmla="*/ 762682 h 764212"/>
                  <a:gd name="connsiteX4" fmla="*/ 755574 w 755573"/>
                  <a:gd name="connsiteY4" fmla="*/ 542137 h 764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5573" h="764212">
                    <a:moveTo>
                      <a:pt x="755574" y="542137"/>
                    </a:moveTo>
                    <a:lnTo>
                      <a:pt x="440973" y="0"/>
                    </a:lnTo>
                    <a:lnTo>
                      <a:pt x="0" y="764213"/>
                    </a:lnTo>
                    <a:lnTo>
                      <a:pt x="628316" y="762682"/>
                    </a:lnTo>
                    <a:lnTo>
                      <a:pt x="755574" y="542137"/>
                    </a:lnTo>
                    <a:close/>
                  </a:path>
                </a:pathLst>
              </a:custGeom>
              <a:solidFill>
                <a:schemeClr val="accent4"/>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2" name="Freeform 51">
                <a:extLst>
                  <a:ext uri="{FF2B5EF4-FFF2-40B4-BE49-F238E27FC236}">
                    <a16:creationId xmlns:a16="http://schemas.microsoft.com/office/drawing/2014/main" id="{9A3FD2F2-AC0C-F3EA-5956-6E969BC4963B}"/>
                  </a:ext>
                </a:extLst>
              </p:cNvPr>
              <p:cNvSpPr/>
              <p:nvPr/>
            </p:nvSpPr>
            <p:spPr>
              <a:xfrm>
                <a:off x="7887338" y="1825401"/>
                <a:ext cx="890000" cy="543667"/>
              </a:xfrm>
              <a:custGeom>
                <a:avLst/>
                <a:gdLst>
                  <a:gd name="connsiteX0" fmla="*/ 312024 w 890000"/>
                  <a:gd name="connsiteY0" fmla="*/ 0 h 543667"/>
                  <a:gd name="connsiteX1" fmla="*/ 0 w 890000"/>
                  <a:gd name="connsiteY1" fmla="*/ 543668 h 543667"/>
                  <a:gd name="connsiteX2" fmla="*/ 890000 w 890000"/>
                  <a:gd name="connsiteY2" fmla="*/ 543668 h 543667"/>
                  <a:gd name="connsiteX3" fmla="*/ 574513 w 890000"/>
                  <a:gd name="connsiteY3" fmla="*/ 0 h 543667"/>
                  <a:gd name="connsiteX4" fmla="*/ 312024 w 890000"/>
                  <a:gd name="connsiteY4" fmla="*/ 0 h 543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000" h="543667">
                    <a:moveTo>
                      <a:pt x="312024" y="0"/>
                    </a:moveTo>
                    <a:lnTo>
                      <a:pt x="0" y="543668"/>
                    </a:lnTo>
                    <a:lnTo>
                      <a:pt x="890000" y="543668"/>
                    </a:lnTo>
                    <a:lnTo>
                      <a:pt x="574513" y="0"/>
                    </a:lnTo>
                    <a:lnTo>
                      <a:pt x="312024" y="0"/>
                    </a:lnTo>
                    <a:close/>
                  </a:path>
                </a:pathLst>
              </a:custGeom>
              <a:solidFill>
                <a:schemeClr val="accent5"/>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3" name="Freeform 52">
                <a:extLst>
                  <a:ext uri="{FF2B5EF4-FFF2-40B4-BE49-F238E27FC236}">
                    <a16:creationId xmlns:a16="http://schemas.microsoft.com/office/drawing/2014/main" id="{71D90DE7-F2BF-D3B6-8ABA-753BB64C7217}"/>
                  </a:ext>
                </a:extLst>
              </p:cNvPr>
              <p:cNvSpPr/>
              <p:nvPr/>
            </p:nvSpPr>
            <p:spPr>
              <a:xfrm>
                <a:off x="7887419" y="730250"/>
                <a:ext cx="879449" cy="543667"/>
              </a:xfrm>
              <a:custGeom>
                <a:avLst/>
                <a:gdLst>
                  <a:gd name="connsiteX0" fmla="*/ 567426 w 879449"/>
                  <a:gd name="connsiteY0" fmla="*/ 543668 h 543667"/>
                  <a:gd name="connsiteX1" fmla="*/ 879449 w 879449"/>
                  <a:gd name="connsiteY1" fmla="*/ 0 h 543667"/>
                  <a:gd name="connsiteX2" fmla="*/ 0 w 879449"/>
                  <a:gd name="connsiteY2" fmla="*/ 0 h 543667"/>
                  <a:gd name="connsiteX3" fmla="*/ 315487 w 879449"/>
                  <a:gd name="connsiteY3" fmla="*/ 543668 h 543667"/>
                  <a:gd name="connsiteX4" fmla="*/ 567426 w 879449"/>
                  <a:gd name="connsiteY4" fmla="*/ 543668 h 543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449" h="543667">
                    <a:moveTo>
                      <a:pt x="567426" y="543668"/>
                    </a:moveTo>
                    <a:lnTo>
                      <a:pt x="879449" y="0"/>
                    </a:lnTo>
                    <a:lnTo>
                      <a:pt x="0" y="0"/>
                    </a:lnTo>
                    <a:lnTo>
                      <a:pt x="315487" y="543668"/>
                    </a:lnTo>
                    <a:lnTo>
                      <a:pt x="567426" y="543668"/>
                    </a:lnTo>
                    <a:close/>
                  </a:path>
                </a:pathLst>
              </a:custGeom>
              <a:solidFill>
                <a:schemeClr val="accent1"/>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4" name="Freeform 53">
                <a:extLst>
                  <a:ext uri="{FF2B5EF4-FFF2-40B4-BE49-F238E27FC236}">
                    <a16:creationId xmlns:a16="http://schemas.microsoft.com/office/drawing/2014/main" id="{5416BCBB-81E0-E746-F180-1105A68A77D8}"/>
                  </a:ext>
                </a:extLst>
              </p:cNvPr>
              <p:cNvSpPr/>
              <p:nvPr/>
            </p:nvSpPr>
            <p:spPr>
              <a:xfrm>
                <a:off x="7397879" y="1572302"/>
                <a:ext cx="756540" cy="770256"/>
              </a:xfrm>
              <a:custGeom>
                <a:avLst/>
                <a:gdLst>
                  <a:gd name="connsiteX0" fmla="*/ 626625 w 756540"/>
                  <a:gd name="connsiteY0" fmla="*/ 0 h 770256"/>
                  <a:gd name="connsiteX1" fmla="*/ 0 w 756540"/>
                  <a:gd name="connsiteY1" fmla="*/ 1531 h 770256"/>
                  <a:gd name="connsiteX2" fmla="*/ 443711 w 756540"/>
                  <a:gd name="connsiteY2" fmla="*/ 770256 h 770256"/>
                  <a:gd name="connsiteX3" fmla="*/ 756540 w 756540"/>
                  <a:gd name="connsiteY3" fmla="*/ 225138 h 770256"/>
                  <a:gd name="connsiteX4" fmla="*/ 626625 w 756540"/>
                  <a:gd name="connsiteY4" fmla="*/ 0 h 7702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6540" h="770256">
                    <a:moveTo>
                      <a:pt x="626625" y="0"/>
                    </a:moveTo>
                    <a:lnTo>
                      <a:pt x="0" y="1531"/>
                    </a:lnTo>
                    <a:lnTo>
                      <a:pt x="443711" y="770256"/>
                    </a:lnTo>
                    <a:lnTo>
                      <a:pt x="756540" y="225138"/>
                    </a:lnTo>
                    <a:lnTo>
                      <a:pt x="626625" y="0"/>
                    </a:lnTo>
                    <a:close/>
                  </a:path>
                </a:pathLst>
              </a:custGeom>
              <a:solidFill>
                <a:schemeClr val="tx2"/>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5" name="Freeform 54">
                <a:extLst>
                  <a:ext uri="{FF2B5EF4-FFF2-40B4-BE49-F238E27FC236}">
                    <a16:creationId xmlns:a16="http://schemas.microsoft.com/office/drawing/2014/main" id="{EF22FEBA-171F-5F35-FF8B-AEA93595A3A0}"/>
                  </a:ext>
                </a:extLst>
              </p:cNvPr>
              <p:cNvSpPr/>
              <p:nvPr/>
            </p:nvSpPr>
            <p:spPr>
              <a:xfrm>
                <a:off x="8505828" y="1569240"/>
                <a:ext cx="758312" cy="768805"/>
              </a:xfrm>
              <a:custGeom>
                <a:avLst/>
                <a:gdLst>
                  <a:gd name="connsiteX0" fmla="*/ 0 w 758312"/>
                  <a:gd name="connsiteY0" fmla="*/ 226669 h 768805"/>
                  <a:gd name="connsiteX1" fmla="*/ 314682 w 758312"/>
                  <a:gd name="connsiteY1" fmla="*/ 768806 h 768805"/>
                  <a:gd name="connsiteX2" fmla="*/ 758312 w 758312"/>
                  <a:gd name="connsiteY2" fmla="*/ 0 h 768805"/>
                  <a:gd name="connsiteX3" fmla="*/ 129916 w 758312"/>
                  <a:gd name="connsiteY3" fmla="*/ 1531 h 768805"/>
                  <a:gd name="connsiteX4" fmla="*/ 0 w 758312"/>
                  <a:gd name="connsiteY4" fmla="*/ 226669 h 768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312" h="768805">
                    <a:moveTo>
                      <a:pt x="0" y="226669"/>
                    </a:moveTo>
                    <a:lnTo>
                      <a:pt x="314682" y="768806"/>
                    </a:lnTo>
                    <a:lnTo>
                      <a:pt x="758312" y="0"/>
                    </a:lnTo>
                    <a:lnTo>
                      <a:pt x="129916" y="1531"/>
                    </a:lnTo>
                    <a:lnTo>
                      <a:pt x="0" y="226669"/>
                    </a:lnTo>
                    <a:close/>
                  </a:path>
                </a:pathLst>
              </a:custGeom>
              <a:solidFill>
                <a:schemeClr val="tx1"/>
              </a:solidFill>
              <a:ln w="8054" cap="flat">
                <a:noFill/>
                <a:prstDash val="solid"/>
                <a:miter/>
              </a:ln>
            </p:spPr>
            <p:txBody>
              <a:bodyPr rtlCol="0" anchor="ctr"/>
              <a:lstStyle/>
              <a:p>
                <a:pPr marL="0" indent="0">
                  <a:buFont typeface="Arial" panose="020B0604020202020204" pitchFamily="34" charset="0"/>
                  <a:buNone/>
                </a:pPr>
                <a:endParaRPr lang="en-US"/>
              </a:p>
            </p:txBody>
          </p:sp>
        </p:grpSp>
      </p:grpSp>
      <p:sp>
        <p:nvSpPr>
          <p:cNvPr id="60" name="Text Placeholder 49">
            <a:extLst>
              <a:ext uri="{FF2B5EF4-FFF2-40B4-BE49-F238E27FC236}">
                <a16:creationId xmlns:a16="http://schemas.microsoft.com/office/drawing/2014/main" id="{1A3EB3BA-2E32-CE01-73B6-7B1747104B14}"/>
              </a:ext>
            </a:extLst>
          </p:cNvPr>
          <p:cNvSpPr>
            <a:spLocks noGrp="1"/>
          </p:cNvSpPr>
          <p:nvPr>
            <p:ph type="body" sz="quarter" idx="25" hasCustomPrompt="1"/>
          </p:nvPr>
        </p:nvSpPr>
        <p:spPr>
          <a:xfrm>
            <a:off x="914400" y="2992363"/>
            <a:ext cx="3657600" cy="282497"/>
          </a:xfrm>
        </p:spPr>
        <p:txBody>
          <a:bodyPr>
            <a:normAutofit/>
          </a:bodyPr>
          <a:lstStyle>
            <a:lvl1pPr marL="0" indent="0" algn="l">
              <a:buNone/>
              <a:defRPr sz="1400" b="1">
                <a:solidFill>
                  <a:schemeClr val="accent4">
                    <a:lumMod val="75000"/>
                  </a:schemeClr>
                </a:solidFill>
              </a:defRPr>
            </a:lvl1pPr>
          </a:lstStyle>
          <a:p>
            <a:pPr lvl="0"/>
            <a:r>
              <a:rPr lang="en-US"/>
              <a:t>Lorem ipsum dolor</a:t>
            </a:r>
          </a:p>
        </p:txBody>
      </p:sp>
      <p:sp>
        <p:nvSpPr>
          <p:cNvPr id="62" name="Text Placeholder 49">
            <a:extLst>
              <a:ext uri="{FF2B5EF4-FFF2-40B4-BE49-F238E27FC236}">
                <a16:creationId xmlns:a16="http://schemas.microsoft.com/office/drawing/2014/main" id="{A67F4953-ED25-FC75-A20A-7F3BC4396EF0}"/>
              </a:ext>
            </a:extLst>
          </p:cNvPr>
          <p:cNvSpPr>
            <a:spLocks noGrp="1"/>
          </p:cNvSpPr>
          <p:nvPr>
            <p:ph type="body" sz="quarter" idx="27" hasCustomPrompt="1"/>
          </p:nvPr>
        </p:nvSpPr>
        <p:spPr>
          <a:xfrm>
            <a:off x="914400" y="4448719"/>
            <a:ext cx="3657600" cy="282497"/>
          </a:xfrm>
        </p:spPr>
        <p:txBody>
          <a:bodyPr>
            <a:normAutofit/>
          </a:bodyPr>
          <a:lstStyle>
            <a:lvl1pPr marL="0" indent="0" algn="l">
              <a:buNone/>
              <a:defRPr sz="1400" b="1">
                <a:solidFill>
                  <a:schemeClr val="tx2"/>
                </a:solidFill>
              </a:defRPr>
            </a:lvl1pPr>
          </a:lstStyle>
          <a:p>
            <a:pPr lvl="0"/>
            <a:r>
              <a:rPr lang="en-US"/>
              <a:t>Lorem ipsum dolor</a:t>
            </a:r>
          </a:p>
        </p:txBody>
      </p:sp>
      <p:sp>
        <p:nvSpPr>
          <p:cNvPr id="64" name="Text Placeholder 49">
            <a:extLst>
              <a:ext uri="{FF2B5EF4-FFF2-40B4-BE49-F238E27FC236}">
                <a16:creationId xmlns:a16="http://schemas.microsoft.com/office/drawing/2014/main" id="{00C17830-FBA9-2FD8-515E-EEAB08573018}"/>
              </a:ext>
            </a:extLst>
          </p:cNvPr>
          <p:cNvSpPr>
            <a:spLocks noGrp="1"/>
          </p:cNvSpPr>
          <p:nvPr>
            <p:ph type="body" sz="quarter" idx="29" hasCustomPrompt="1"/>
          </p:nvPr>
        </p:nvSpPr>
        <p:spPr>
          <a:xfrm>
            <a:off x="7696200" y="2992363"/>
            <a:ext cx="3657600" cy="282497"/>
          </a:xfrm>
        </p:spPr>
        <p:txBody>
          <a:bodyPr>
            <a:normAutofit/>
          </a:bodyPr>
          <a:lstStyle>
            <a:lvl1pPr marL="0" indent="0" algn="r">
              <a:buNone/>
              <a:defRPr sz="1400" b="1">
                <a:solidFill>
                  <a:schemeClr val="accent4"/>
                </a:solidFill>
              </a:defRPr>
            </a:lvl1pPr>
          </a:lstStyle>
          <a:p>
            <a:pPr lvl="0"/>
            <a:r>
              <a:rPr lang="en-US"/>
              <a:t>Lorem ipsum dolor</a:t>
            </a:r>
          </a:p>
        </p:txBody>
      </p:sp>
      <p:sp>
        <p:nvSpPr>
          <p:cNvPr id="66" name="Text Placeholder 49">
            <a:extLst>
              <a:ext uri="{FF2B5EF4-FFF2-40B4-BE49-F238E27FC236}">
                <a16:creationId xmlns:a16="http://schemas.microsoft.com/office/drawing/2014/main" id="{C224497E-4393-BB1D-F792-E204F622C57B}"/>
              </a:ext>
            </a:extLst>
          </p:cNvPr>
          <p:cNvSpPr>
            <a:spLocks noGrp="1"/>
          </p:cNvSpPr>
          <p:nvPr>
            <p:ph type="body" sz="quarter" idx="31" hasCustomPrompt="1"/>
          </p:nvPr>
        </p:nvSpPr>
        <p:spPr>
          <a:xfrm>
            <a:off x="7696200" y="4448719"/>
            <a:ext cx="3657600" cy="282497"/>
          </a:xfrm>
        </p:spPr>
        <p:txBody>
          <a:bodyPr>
            <a:normAutofit/>
          </a:bodyPr>
          <a:lstStyle>
            <a:lvl1pPr marL="0" indent="0" algn="r">
              <a:buNone/>
              <a:defRPr sz="1400" b="1">
                <a:solidFill>
                  <a:schemeClr val="tx1"/>
                </a:solidFill>
              </a:defRPr>
            </a:lvl1pPr>
          </a:lstStyle>
          <a:p>
            <a:pPr lvl="0"/>
            <a:r>
              <a:rPr lang="en-US"/>
              <a:t>Lorem ipsum dolor</a:t>
            </a:r>
          </a:p>
        </p:txBody>
      </p:sp>
      <p:sp>
        <p:nvSpPr>
          <p:cNvPr id="68" name="Text Placeholder 49">
            <a:extLst>
              <a:ext uri="{FF2B5EF4-FFF2-40B4-BE49-F238E27FC236}">
                <a16:creationId xmlns:a16="http://schemas.microsoft.com/office/drawing/2014/main" id="{53EE0B44-7239-F56A-C82D-9B26C7A3DD48}"/>
              </a:ext>
            </a:extLst>
          </p:cNvPr>
          <p:cNvSpPr>
            <a:spLocks noGrp="1"/>
          </p:cNvSpPr>
          <p:nvPr>
            <p:ph type="body" sz="quarter" idx="33" hasCustomPrompt="1"/>
          </p:nvPr>
        </p:nvSpPr>
        <p:spPr>
          <a:xfrm>
            <a:off x="4297362" y="5773793"/>
            <a:ext cx="3657600" cy="282497"/>
          </a:xfrm>
        </p:spPr>
        <p:txBody>
          <a:bodyPr>
            <a:normAutofit/>
          </a:bodyPr>
          <a:lstStyle>
            <a:lvl1pPr marL="0" indent="0" algn="ctr">
              <a:buNone/>
              <a:defRPr sz="1400" b="1">
                <a:solidFill>
                  <a:schemeClr val="accent4">
                    <a:lumMod val="40000"/>
                    <a:lumOff val="60000"/>
                  </a:schemeClr>
                </a:solidFill>
              </a:defRPr>
            </a:lvl1pPr>
          </a:lstStyle>
          <a:p>
            <a:pPr lvl="0"/>
            <a:r>
              <a:rPr lang="en-US"/>
              <a:t>Lorem ipsum dolor</a:t>
            </a:r>
          </a:p>
        </p:txBody>
      </p:sp>
      <p:sp>
        <p:nvSpPr>
          <p:cNvPr id="70" name="Text Placeholder 49">
            <a:extLst>
              <a:ext uri="{FF2B5EF4-FFF2-40B4-BE49-F238E27FC236}">
                <a16:creationId xmlns:a16="http://schemas.microsoft.com/office/drawing/2014/main" id="{65E30090-D797-F8A4-3DAA-BF62BEC39ECA}"/>
              </a:ext>
            </a:extLst>
          </p:cNvPr>
          <p:cNvSpPr>
            <a:spLocks noGrp="1"/>
          </p:cNvSpPr>
          <p:nvPr>
            <p:ph type="body" sz="quarter" idx="35" hasCustomPrompt="1"/>
          </p:nvPr>
        </p:nvSpPr>
        <p:spPr>
          <a:xfrm>
            <a:off x="4297362" y="1676400"/>
            <a:ext cx="3657600" cy="282497"/>
          </a:xfrm>
        </p:spPr>
        <p:txBody>
          <a:bodyPr>
            <a:normAutofit/>
          </a:bodyPr>
          <a:lstStyle>
            <a:lvl1pPr marL="0" indent="0" algn="ctr">
              <a:buNone/>
              <a:defRPr sz="1400" b="1">
                <a:solidFill>
                  <a:schemeClr val="accent1"/>
                </a:solidFill>
              </a:defRPr>
            </a:lvl1pPr>
          </a:lstStyle>
          <a:p>
            <a:pPr lvl="0"/>
            <a:r>
              <a:rPr lang="en-US"/>
              <a:t>Lorem ipsum dolor</a:t>
            </a:r>
          </a:p>
        </p:txBody>
      </p:sp>
      <p:sp>
        <p:nvSpPr>
          <p:cNvPr id="3" name="Content Placeholder 17">
            <a:extLst>
              <a:ext uri="{FF2B5EF4-FFF2-40B4-BE49-F238E27FC236}">
                <a16:creationId xmlns:a16="http://schemas.microsoft.com/office/drawing/2014/main" id="{8018D6FB-84B8-6656-1958-EC93B6BB6A81}"/>
              </a:ext>
            </a:extLst>
          </p:cNvPr>
          <p:cNvSpPr>
            <a:spLocks noGrp="1"/>
          </p:cNvSpPr>
          <p:nvPr>
            <p:ph sz="quarter" idx="63"/>
          </p:nvPr>
        </p:nvSpPr>
        <p:spPr>
          <a:xfrm>
            <a:off x="914400" y="33528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0" name="Content Placeholder 17">
            <a:extLst>
              <a:ext uri="{FF2B5EF4-FFF2-40B4-BE49-F238E27FC236}">
                <a16:creationId xmlns:a16="http://schemas.microsoft.com/office/drawing/2014/main" id="{039F294F-4697-EA60-326C-0313625DD9E4}"/>
              </a:ext>
            </a:extLst>
          </p:cNvPr>
          <p:cNvSpPr>
            <a:spLocks noGrp="1"/>
          </p:cNvSpPr>
          <p:nvPr>
            <p:ph sz="quarter" idx="65"/>
          </p:nvPr>
        </p:nvSpPr>
        <p:spPr>
          <a:xfrm>
            <a:off x="7696200" y="33528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6" name="Content Placeholder 17">
            <a:extLst>
              <a:ext uri="{FF2B5EF4-FFF2-40B4-BE49-F238E27FC236}">
                <a16:creationId xmlns:a16="http://schemas.microsoft.com/office/drawing/2014/main" id="{E4EF4A07-04A9-4C41-85C0-9AAEA2AA9F79}"/>
              </a:ext>
            </a:extLst>
          </p:cNvPr>
          <p:cNvSpPr>
            <a:spLocks noGrp="1"/>
          </p:cNvSpPr>
          <p:nvPr>
            <p:ph sz="quarter" idx="66"/>
          </p:nvPr>
        </p:nvSpPr>
        <p:spPr>
          <a:xfrm>
            <a:off x="914400" y="48006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7" name="Content Placeholder 17">
            <a:extLst>
              <a:ext uri="{FF2B5EF4-FFF2-40B4-BE49-F238E27FC236}">
                <a16:creationId xmlns:a16="http://schemas.microsoft.com/office/drawing/2014/main" id="{508C45EF-EC43-18A8-EFCC-A3D16F4BD3BC}"/>
              </a:ext>
            </a:extLst>
          </p:cNvPr>
          <p:cNvSpPr>
            <a:spLocks noGrp="1"/>
          </p:cNvSpPr>
          <p:nvPr>
            <p:ph sz="quarter" idx="67"/>
          </p:nvPr>
        </p:nvSpPr>
        <p:spPr>
          <a:xfrm>
            <a:off x="7696200" y="48006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8" name="Content Placeholder 17">
            <a:extLst>
              <a:ext uri="{FF2B5EF4-FFF2-40B4-BE49-F238E27FC236}">
                <a16:creationId xmlns:a16="http://schemas.microsoft.com/office/drawing/2014/main" id="{BE020CF3-9BAB-B221-CD07-5F51CBC44D0D}"/>
              </a:ext>
            </a:extLst>
          </p:cNvPr>
          <p:cNvSpPr>
            <a:spLocks noGrp="1"/>
          </p:cNvSpPr>
          <p:nvPr>
            <p:ph sz="quarter" idx="68"/>
          </p:nvPr>
        </p:nvSpPr>
        <p:spPr>
          <a:xfrm>
            <a:off x="4297362" y="1981200"/>
            <a:ext cx="3657600" cy="457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9" name="Content Placeholder 17">
            <a:extLst>
              <a:ext uri="{FF2B5EF4-FFF2-40B4-BE49-F238E27FC236}">
                <a16:creationId xmlns:a16="http://schemas.microsoft.com/office/drawing/2014/main" id="{65A92143-8E2C-FEB0-63C4-184A9BF6D99D}"/>
              </a:ext>
            </a:extLst>
          </p:cNvPr>
          <p:cNvSpPr>
            <a:spLocks noGrp="1"/>
          </p:cNvSpPr>
          <p:nvPr>
            <p:ph sz="quarter" idx="69"/>
          </p:nvPr>
        </p:nvSpPr>
        <p:spPr>
          <a:xfrm>
            <a:off x="4297362" y="6096000"/>
            <a:ext cx="3657600" cy="457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7" name="Slide Number Placeholder 6">
            <a:extLst>
              <a:ext uri="{FF2B5EF4-FFF2-40B4-BE49-F238E27FC236}">
                <a16:creationId xmlns:a16="http://schemas.microsoft.com/office/drawing/2014/main" id="{F12ABBD9-ED4B-CEE3-083E-DE2565E7F9C9}"/>
              </a:ext>
            </a:extLst>
          </p:cNvPr>
          <p:cNvSpPr>
            <a:spLocks noGrp="1"/>
          </p:cNvSpPr>
          <p:nvPr>
            <p:ph type="sldNum" sz="quarter" idx="70"/>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1702720926"/>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p:cSld name="Timeline layout 3">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lvl1pPr marL="0" indent="0">
              <a:buFont typeface="Arial" panose="020B0604020202020204" pitchFamily="34" charset="0"/>
              <a:buNone/>
              <a:defRPr/>
            </a:lvl1pPr>
          </a:lstStyle>
          <a:p>
            <a:r>
              <a:rPr lang="en-US"/>
              <a:t>Timeline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marL="0" marR="0" lvl="0" indent="0" algn="l" defTabSz="914400" rtl="0" eaLnBrk="1" fontAlgn="auto" latinLnBrk="0" hangingPunct="1">
              <a:lnSpc>
                <a:spcPct val="100000"/>
              </a:lnSpc>
              <a:spcBef>
                <a:spcPts val="0"/>
              </a:spcBef>
              <a:spcAft>
                <a:spcPts val="0"/>
              </a:spcAft>
              <a:buClrTx/>
              <a:buSzTx/>
              <a:buFont typeface="Wingdings" pitchFamily="2" charset="2"/>
              <a:buNone/>
              <a:tabLst/>
              <a:defRPr/>
            </a:pPr>
            <a:r>
              <a:rPr lang="en-US"/>
              <a:t>Click to add subheading</a:t>
            </a:r>
            <a:endParaRPr lang="en-GB"/>
          </a:p>
        </p:txBody>
      </p:sp>
      <p:sp>
        <p:nvSpPr>
          <p:cNvPr id="18" name="Rectangle 17">
            <a:extLst>
              <a:ext uri="{FF2B5EF4-FFF2-40B4-BE49-F238E27FC236}">
                <a16:creationId xmlns:a16="http://schemas.microsoft.com/office/drawing/2014/main" id="{9C162B7E-6DD2-0BDC-A754-B14190695F9D}"/>
              </a:ext>
            </a:extLst>
          </p:cNvPr>
          <p:cNvSpPr/>
          <p:nvPr/>
        </p:nvSpPr>
        <p:spPr>
          <a:xfrm>
            <a:off x="797913" y="3733800"/>
            <a:ext cx="2173887" cy="359994"/>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21" name="Rectangle 20">
            <a:extLst>
              <a:ext uri="{FF2B5EF4-FFF2-40B4-BE49-F238E27FC236}">
                <a16:creationId xmlns:a16="http://schemas.microsoft.com/office/drawing/2014/main" id="{501CD494-4588-D746-4872-F8ECD0F5AA38}"/>
              </a:ext>
            </a:extLst>
          </p:cNvPr>
          <p:cNvSpPr/>
          <p:nvPr/>
        </p:nvSpPr>
        <p:spPr>
          <a:xfrm>
            <a:off x="2980944" y="3352800"/>
            <a:ext cx="2173887" cy="3599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24" name="Rectangle 23">
            <a:extLst>
              <a:ext uri="{FF2B5EF4-FFF2-40B4-BE49-F238E27FC236}">
                <a16:creationId xmlns:a16="http://schemas.microsoft.com/office/drawing/2014/main" id="{54D080DA-7928-FAB5-1EC5-E057D616B939}"/>
              </a:ext>
            </a:extLst>
          </p:cNvPr>
          <p:cNvSpPr/>
          <p:nvPr/>
        </p:nvSpPr>
        <p:spPr>
          <a:xfrm>
            <a:off x="5165380" y="3725164"/>
            <a:ext cx="2173887" cy="359994"/>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25" name="Rectangle 24">
            <a:extLst>
              <a:ext uri="{FF2B5EF4-FFF2-40B4-BE49-F238E27FC236}">
                <a16:creationId xmlns:a16="http://schemas.microsoft.com/office/drawing/2014/main" id="{000A0001-BCDB-B25A-6F7C-E3402F3D8D7E}"/>
              </a:ext>
            </a:extLst>
          </p:cNvPr>
          <p:cNvSpPr/>
          <p:nvPr/>
        </p:nvSpPr>
        <p:spPr>
          <a:xfrm>
            <a:off x="7351113" y="3355848"/>
            <a:ext cx="2173887" cy="3599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28" name="Text Placeholder 7">
            <a:extLst>
              <a:ext uri="{FF2B5EF4-FFF2-40B4-BE49-F238E27FC236}">
                <a16:creationId xmlns:a16="http://schemas.microsoft.com/office/drawing/2014/main" id="{DC7E2B6A-F580-B5AC-1B93-99238A96319D}"/>
              </a:ext>
            </a:extLst>
          </p:cNvPr>
          <p:cNvSpPr>
            <a:spLocks noGrp="1"/>
          </p:cNvSpPr>
          <p:nvPr>
            <p:ph type="body" sz="quarter" idx="21" hasCustomPrompt="1"/>
          </p:nvPr>
        </p:nvSpPr>
        <p:spPr>
          <a:xfrm>
            <a:off x="924736" y="3804460"/>
            <a:ext cx="1920240" cy="218674"/>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29" name="Text Placeholder 7">
            <a:extLst>
              <a:ext uri="{FF2B5EF4-FFF2-40B4-BE49-F238E27FC236}">
                <a16:creationId xmlns:a16="http://schemas.microsoft.com/office/drawing/2014/main" id="{D5C43AC4-0D23-A3AB-8F06-9853C4F07A6D}"/>
              </a:ext>
            </a:extLst>
          </p:cNvPr>
          <p:cNvSpPr>
            <a:spLocks noGrp="1"/>
          </p:cNvSpPr>
          <p:nvPr>
            <p:ph type="body" sz="quarter" idx="22" hasCustomPrompt="1"/>
          </p:nvPr>
        </p:nvSpPr>
        <p:spPr>
          <a:xfrm>
            <a:off x="3108960" y="3417167"/>
            <a:ext cx="1920240" cy="231260"/>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30" name="Text Placeholder 7">
            <a:extLst>
              <a:ext uri="{FF2B5EF4-FFF2-40B4-BE49-F238E27FC236}">
                <a16:creationId xmlns:a16="http://schemas.microsoft.com/office/drawing/2014/main" id="{415DE312-7E3F-6B39-16EF-08573561B3C2}"/>
              </a:ext>
            </a:extLst>
          </p:cNvPr>
          <p:cNvSpPr>
            <a:spLocks noGrp="1"/>
          </p:cNvSpPr>
          <p:nvPr>
            <p:ph type="body" sz="quarter" idx="23" hasCustomPrompt="1"/>
          </p:nvPr>
        </p:nvSpPr>
        <p:spPr>
          <a:xfrm>
            <a:off x="5292203" y="3801331"/>
            <a:ext cx="1920240" cy="207661"/>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31" name="Text Placeholder 7">
            <a:extLst>
              <a:ext uri="{FF2B5EF4-FFF2-40B4-BE49-F238E27FC236}">
                <a16:creationId xmlns:a16="http://schemas.microsoft.com/office/drawing/2014/main" id="{03FDE538-4706-D515-DFE3-D98AF60BA661}"/>
              </a:ext>
            </a:extLst>
          </p:cNvPr>
          <p:cNvSpPr>
            <a:spLocks noGrp="1"/>
          </p:cNvSpPr>
          <p:nvPr>
            <p:ph type="body" sz="quarter" idx="24" hasCustomPrompt="1"/>
          </p:nvPr>
        </p:nvSpPr>
        <p:spPr>
          <a:xfrm>
            <a:off x="7479129" y="3422906"/>
            <a:ext cx="1920240" cy="226839"/>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cxnSp>
        <p:nvCxnSpPr>
          <p:cNvPr id="36" name="Straight Connector 35">
            <a:extLst>
              <a:ext uri="{FF2B5EF4-FFF2-40B4-BE49-F238E27FC236}">
                <a16:creationId xmlns:a16="http://schemas.microsoft.com/office/drawing/2014/main" id="{DB491020-BFE9-342E-62B1-E51B61F5123A}"/>
              </a:ext>
            </a:extLst>
          </p:cNvPr>
          <p:cNvCxnSpPr>
            <a:cxnSpLocks/>
          </p:cNvCxnSpPr>
          <p:nvPr/>
        </p:nvCxnSpPr>
        <p:spPr>
          <a:xfrm>
            <a:off x="800552" y="3733800"/>
            <a:ext cx="0" cy="1617678"/>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010144E3-7EC6-11AC-C3EA-A997D8F496DA}"/>
              </a:ext>
            </a:extLst>
          </p:cNvPr>
          <p:cNvCxnSpPr>
            <a:cxnSpLocks/>
          </p:cNvCxnSpPr>
          <p:nvPr/>
        </p:nvCxnSpPr>
        <p:spPr>
          <a:xfrm>
            <a:off x="2991493" y="1808522"/>
            <a:ext cx="0" cy="161767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51D93720-BD62-9546-7818-EE23AD0461B5}"/>
              </a:ext>
            </a:extLst>
          </p:cNvPr>
          <p:cNvCxnSpPr>
            <a:cxnSpLocks/>
          </p:cNvCxnSpPr>
          <p:nvPr/>
        </p:nvCxnSpPr>
        <p:spPr>
          <a:xfrm>
            <a:off x="5161590" y="3725164"/>
            <a:ext cx="0" cy="1617678"/>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AA1150A4-CA3A-4DB0-87F1-07A970361641}"/>
              </a:ext>
            </a:extLst>
          </p:cNvPr>
          <p:cNvCxnSpPr>
            <a:cxnSpLocks/>
          </p:cNvCxnSpPr>
          <p:nvPr/>
        </p:nvCxnSpPr>
        <p:spPr>
          <a:xfrm>
            <a:off x="7360920" y="1965960"/>
            <a:ext cx="0" cy="161767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Rectangle 14">
            <a:extLst>
              <a:ext uri="{FF2B5EF4-FFF2-40B4-BE49-F238E27FC236}">
                <a16:creationId xmlns:a16="http://schemas.microsoft.com/office/drawing/2014/main" id="{1CBEB14D-5BA5-643D-3888-51C635CEC8B1}"/>
              </a:ext>
            </a:extLst>
          </p:cNvPr>
          <p:cNvSpPr/>
          <p:nvPr/>
        </p:nvSpPr>
        <p:spPr>
          <a:xfrm>
            <a:off x="9560913" y="3733800"/>
            <a:ext cx="2173887" cy="359994"/>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19" name="Text Placeholder 7">
            <a:extLst>
              <a:ext uri="{FF2B5EF4-FFF2-40B4-BE49-F238E27FC236}">
                <a16:creationId xmlns:a16="http://schemas.microsoft.com/office/drawing/2014/main" id="{06E2C579-4B66-6E6F-A0FC-DB5166F06A78}"/>
              </a:ext>
            </a:extLst>
          </p:cNvPr>
          <p:cNvSpPr>
            <a:spLocks noGrp="1"/>
          </p:cNvSpPr>
          <p:nvPr>
            <p:ph type="body" sz="quarter" idx="26" hasCustomPrompt="1"/>
          </p:nvPr>
        </p:nvSpPr>
        <p:spPr>
          <a:xfrm>
            <a:off x="9687736" y="3804460"/>
            <a:ext cx="1920240" cy="218674"/>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cxnSp>
        <p:nvCxnSpPr>
          <p:cNvPr id="20" name="Straight Connector 19">
            <a:extLst>
              <a:ext uri="{FF2B5EF4-FFF2-40B4-BE49-F238E27FC236}">
                <a16:creationId xmlns:a16="http://schemas.microsoft.com/office/drawing/2014/main" id="{A862AABA-58A5-CF8D-D0C4-B554C5749D36}"/>
              </a:ext>
            </a:extLst>
          </p:cNvPr>
          <p:cNvCxnSpPr>
            <a:cxnSpLocks/>
          </p:cNvCxnSpPr>
          <p:nvPr/>
        </p:nvCxnSpPr>
        <p:spPr>
          <a:xfrm>
            <a:off x="9557123" y="3733800"/>
            <a:ext cx="0" cy="1617678"/>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4" name="Group 3">
            <a:extLst>
              <a:ext uri="{FF2B5EF4-FFF2-40B4-BE49-F238E27FC236}">
                <a16:creationId xmlns:a16="http://schemas.microsoft.com/office/drawing/2014/main" id="{2BB24D12-2B2D-2D76-EE69-66617B5D3003}"/>
              </a:ext>
            </a:extLst>
          </p:cNvPr>
          <p:cNvGrpSpPr/>
          <p:nvPr/>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CD563FF0-2D11-74C6-7C52-18A30C8FD542}"/>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6" name="Freeform 11">
              <a:extLst>
                <a:ext uri="{FF2B5EF4-FFF2-40B4-BE49-F238E27FC236}">
                  <a16:creationId xmlns:a16="http://schemas.microsoft.com/office/drawing/2014/main" id="{351CFE62-B9E2-58A9-36DB-8BC807FE1D60}"/>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7" name="Freeform 14">
              <a:extLst>
                <a:ext uri="{FF2B5EF4-FFF2-40B4-BE49-F238E27FC236}">
                  <a16:creationId xmlns:a16="http://schemas.microsoft.com/office/drawing/2014/main" id="{C52DFA7F-49E3-C63D-0541-0BD497A67ED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18">
              <a:extLst>
                <a:ext uri="{FF2B5EF4-FFF2-40B4-BE49-F238E27FC236}">
                  <a16:creationId xmlns:a16="http://schemas.microsoft.com/office/drawing/2014/main" id="{FAF8086D-5841-5275-288F-0DC42AB9470E}"/>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9" name="Freeform 19">
              <a:extLst>
                <a:ext uri="{FF2B5EF4-FFF2-40B4-BE49-F238E27FC236}">
                  <a16:creationId xmlns:a16="http://schemas.microsoft.com/office/drawing/2014/main" id="{BB2AD928-C0A8-B4CC-7B0F-3E978952548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0" name="Freeform 20">
              <a:extLst>
                <a:ext uri="{FF2B5EF4-FFF2-40B4-BE49-F238E27FC236}">
                  <a16:creationId xmlns:a16="http://schemas.microsoft.com/office/drawing/2014/main" id="{7B02FCF4-CF98-E4B5-FD59-FE20C4C13D2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23">
              <a:extLst>
                <a:ext uri="{FF2B5EF4-FFF2-40B4-BE49-F238E27FC236}">
                  <a16:creationId xmlns:a16="http://schemas.microsoft.com/office/drawing/2014/main" id="{95F2895F-39E5-589F-3F8C-592D0A9C3A8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22" name="Content Placeholder 17">
            <a:extLst>
              <a:ext uri="{FF2B5EF4-FFF2-40B4-BE49-F238E27FC236}">
                <a16:creationId xmlns:a16="http://schemas.microsoft.com/office/drawing/2014/main" id="{223BAD68-DF8E-2DE9-AF59-8BA2768DA520}"/>
              </a:ext>
            </a:extLst>
          </p:cNvPr>
          <p:cNvSpPr>
            <a:spLocks noGrp="1"/>
          </p:cNvSpPr>
          <p:nvPr>
            <p:ph sz="quarter" idx="63"/>
          </p:nvPr>
        </p:nvSpPr>
        <p:spPr>
          <a:xfrm>
            <a:off x="3118316" y="1981200"/>
            <a:ext cx="192024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3" name="Content Placeholder 17">
            <a:extLst>
              <a:ext uri="{FF2B5EF4-FFF2-40B4-BE49-F238E27FC236}">
                <a16:creationId xmlns:a16="http://schemas.microsoft.com/office/drawing/2014/main" id="{9ED7E7CF-8C4F-4727-B19C-9AB2CAE7CB0A}"/>
              </a:ext>
            </a:extLst>
          </p:cNvPr>
          <p:cNvSpPr>
            <a:spLocks noGrp="1"/>
          </p:cNvSpPr>
          <p:nvPr>
            <p:ph sz="quarter" idx="64"/>
          </p:nvPr>
        </p:nvSpPr>
        <p:spPr>
          <a:xfrm>
            <a:off x="931904" y="4191000"/>
            <a:ext cx="192024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6" name="Content Placeholder 17">
            <a:extLst>
              <a:ext uri="{FF2B5EF4-FFF2-40B4-BE49-F238E27FC236}">
                <a16:creationId xmlns:a16="http://schemas.microsoft.com/office/drawing/2014/main" id="{E1B18EFE-C94D-D0D2-A1E7-03C6B88087B9}"/>
              </a:ext>
            </a:extLst>
          </p:cNvPr>
          <p:cNvSpPr>
            <a:spLocks noGrp="1"/>
          </p:cNvSpPr>
          <p:nvPr>
            <p:ph sz="quarter" idx="65"/>
          </p:nvPr>
        </p:nvSpPr>
        <p:spPr>
          <a:xfrm>
            <a:off x="5292203" y="4191000"/>
            <a:ext cx="192024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32" name="Content Placeholder 17">
            <a:extLst>
              <a:ext uri="{FF2B5EF4-FFF2-40B4-BE49-F238E27FC236}">
                <a16:creationId xmlns:a16="http://schemas.microsoft.com/office/drawing/2014/main" id="{873156A0-6700-E73F-30C9-08C6B9E15EFA}"/>
              </a:ext>
            </a:extLst>
          </p:cNvPr>
          <p:cNvSpPr>
            <a:spLocks noGrp="1"/>
          </p:cNvSpPr>
          <p:nvPr>
            <p:ph sz="quarter" idx="66"/>
          </p:nvPr>
        </p:nvSpPr>
        <p:spPr>
          <a:xfrm>
            <a:off x="7485766" y="1981200"/>
            <a:ext cx="192024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33" name="Content Placeholder 17">
            <a:extLst>
              <a:ext uri="{FF2B5EF4-FFF2-40B4-BE49-F238E27FC236}">
                <a16:creationId xmlns:a16="http://schemas.microsoft.com/office/drawing/2014/main" id="{207428A8-B813-0023-E63D-8D42D0AEA86C}"/>
              </a:ext>
            </a:extLst>
          </p:cNvPr>
          <p:cNvSpPr>
            <a:spLocks noGrp="1"/>
          </p:cNvSpPr>
          <p:nvPr>
            <p:ph sz="quarter" idx="67"/>
          </p:nvPr>
        </p:nvSpPr>
        <p:spPr>
          <a:xfrm>
            <a:off x="9668104" y="4191000"/>
            <a:ext cx="1920240" cy="1295400"/>
          </a:xfrm>
        </p:spPr>
        <p:txBody>
          <a:bodyPr>
            <a:normAutofit/>
          </a:bodyPr>
          <a:lstStyle>
            <a:lvl1pPr>
              <a:defRPr sz="1200">
                <a:solidFill>
                  <a:schemeClr val="accent4"/>
                </a:solidFill>
              </a:defRPr>
            </a:lvl1pPr>
            <a:lvl2pPr>
              <a:defRPr sz="1200"/>
            </a:lvl2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13" name="Slide Number Placeholder 12">
            <a:extLst>
              <a:ext uri="{FF2B5EF4-FFF2-40B4-BE49-F238E27FC236}">
                <a16:creationId xmlns:a16="http://schemas.microsoft.com/office/drawing/2014/main" id="{F36BA707-FF5C-29CC-C3E6-E55987905CC0}"/>
              </a:ext>
            </a:extLst>
          </p:cNvPr>
          <p:cNvSpPr>
            <a:spLocks noGrp="1"/>
          </p:cNvSpPr>
          <p:nvPr>
            <p:ph type="sldNum" sz="quarter" idx="68"/>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405273609"/>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showMasterSp="0" preserve="1" userDrawn="1">
  <p:cSld name="Thank you layout 1">
    <p:bg>
      <p:bgPr>
        <a:solidFill>
          <a:schemeClr val="tx1"/>
        </a:solidFill>
        <a:effectLst/>
      </p:bgPr>
    </p:bg>
    <p:spTree>
      <p:nvGrpSpPr>
        <p:cNvPr id="1" name=""/>
        <p:cNvGrpSpPr/>
        <p:nvPr/>
      </p:nvGrpSpPr>
      <p:grpSpPr>
        <a:xfrm>
          <a:off x="0" y="0"/>
          <a:ext cx="0" cy="0"/>
          <a:chOff x="0" y="0"/>
          <a:chExt cx="0" cy="0"/>
        </a:xfrm>
      </p:grpSpPr>
      <p:sp>
        <p:nvSpPr>
          <p:cNvPr id="7" name="Text Placeholder 4"/>
          <p:cNvSpPr>
            <a:spLocks noGrp="1"/>
          </p:cNvSpPr>
          <p:nvPr>
            <p:ph type="body" sz="quarter" idx="10" hasCustomPrompt="1"/>
          </p:nvPr>
        </p:nvSpPr>
        <p:spPr>
          <a:xfrm>
            <a:off x="839025" y="1391950"/>
            <a:ext cx="10393300" cy="1015663"/>
          </a:xfrm>
          <a:prstGeom prst="rect">
            <a:avLst/>
          </a:prstGeom>
        </p:spPr>
        <p:txBody>
          <a:bodyPr wrap="square" anchor="ctr">
            <a:spAutoFit/>
          </a:bodyPr>
          <a:lstStyle>
            <a:lvl1pPr marL="0" indent="0">
              <a:buNone/>
              <a:defRPr sz="6600" b="0" cap="none" baseline="0">
                <a:solidFill>
                  <a:schemeClr val="tx2"/>
                </a:solidFill>
              </a:defRPr>
            </a:lvl1pPr>
          </a:lstStyle>
          <a:p>
            <a:pPr lvl="0"/>
            <a:r>
              <a:rPr lang="en-GB"/>
              <a:t>Thank you</a:t>
            </a:r>
          </a:p>
        </p:txBody>
      </p:sp>
      <p:pic>
        <p:nvPicPr>
          <p:cNvPr id="4" name="Graphic 3">
            <a:extLst>
              <a:ext uri="{FF2B5EF4-FFF2-40B4-BE49-F238E27FC236}">
                <a16:creationId xmlns:a16="http://schemas.microsoft.com/office/drawing/2014/main" id="{6FD5B492-E22F-F4B6-4E54-00FF56A29740}"/>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268442" y="650876"/>
            <a:ext cx="1232678" cy="518322"/>
          </a:xfrm>
          <a:prstGeom prst="rect">
            <a:avLst/>
          </a:prstGeom>
        </p:spPr>
      </p:pic>
      <p:sp>
        <p:nvSpPr>
          <p:cNvPr id="5" name="Text Placeholder 4">
            <a:extLst>
              <a:ext uri="{FF2B5EF4-FFF2-40B4-BE49-F238E27FC236}">
                <a16:creationId xmlns:a16="http://schemas.microsoft.com/office/drawing/2014/main" id="{3EEB8C43-C848-DE90-1566-2D3E4C5123AB}"/>
              </a:ext>
            </a:extLst>
          </p:cNvPr>
          <p:cNvSpPr>
            <a:spLocks noGrp="1"/>
          </p:cNvSpPr>
          <p:nvPr>
            <p:ph type="body" sz="quarter" idx="11" hasCustomPrompt="1"/>
          </p:nvPr>
        </p:nvSpPr>
        <p:spPr>
          <a:xfrm>
            <a:off x="839025" y="2842932"/>
            <a:ext cx="8065706" cy="355854"/>
          </a:xfrm>
        </p:spPr>
        <p:txBody>
          <a:bodyPr anchor="ctr"/>
          <a:lstStyle>
            <a:lvl1pPr marL="0" indent="0">
              <a:buNone/>
              <a:defRPr b="1">
                <a:solidFill>
                  <a:schemeClr val="bg1"/>
                </a:solidFill>
              </a:defRPr>
            </a:lvl1pPr>
          </a:lstStyle>
          <a:p>
            <a:pPr lvl="0"/>
            <a:r>
              <a:rPr lang="en-US"/>
              <a:t>Name</a:t>
            </a:r>
          </a:p>
        </p:txBody>
      </p:sp>
      <p:sp>
        <p:nvSpPr>
          <p:cNvPr id="6" name="Text Placeholder 4">
            <a:extLst>
              <a:ext uri="{FF2B5EF4-FFF2-40B4-BE49-F238E27FC236}">
                <a16:creationId xmlns:a16="http://schemas.microsoft.com/office/drawing/2014/main" id="{8041476A-8FF9-4034-8FB0-F3D7A6A135EC}"/>
              </a:ext>
            </a:extLst>
          </p:cNvPr>
          <p:cNvSpPr>
            <a:spLocks noGrp="1"/>
          </p:cNvSpPr>
          <p:nvPr>
            <p:ph type="body" sz="quarter" idx="12" hasCustomPrompt="1"/>
          </p:nvPr>
        </p:nvSpPr>
        <p:spPr>
          <a:xfrm>
            <a:off x="839025" y="3315372"/>
            <a:ext cx="8065706" cy="355854"/>
          </a:xfrm>
        </p:spPr>
        <p:txBody>
          <a:bodyPr anchor="ctr"/>
          <a:lstStyle>
            <a:lvl1pPr marL="0" indent="0">
              <a:buNone/>
              <a:defRPr>
                <a:solidFill>
                  <a:schemeClr val="bg1"/>
                </a:solidFill>
              </a:defRPr>
            </a:lvl1pPr>
          </a:lstStyle>
          <a:p>
            <a:pPr lvl="0"/>
            <a:r>
              <a:rPr lang="en-US"/>
              <a:t>Title</a:t>
            </a:r>
          </a:p>
        </p:txBody>
      </p:sp>
      <p:sp>
        <p:nvSpPr>
          <p:cNvPr id="8" name="Text Placeholder 4">
            <a:extLst>
              <a:ext uri="{FF2B5EF4-FFF2-40B4-BE49-F238E27FC236}">
                <a16:creationId xmlns:a16="http://schemas.microsoft.com/office/drawing/2014/main" id="{C15B972D-114C-6199-6A8D-0BF0E48C2C11}"/>
              </a:ext>
            </a:extLst>
          </p:cNvPr>
          <p:cNvSpPr>
            <a:spLocks noGrp="1"/>
          </p:cNvSpPr>
          <p:nvPr>
            <p:ph type="body" sz="quarter" idx="13" hasCustomPrompt="1"/>
          </p:nvPr>
        </p:nvSpPr>
        <p:spPr>
          <a:xfrm>
            <a:off x="839025" y="3742092"/>
            <a:ext cx="8065706" cy="736854"/>
          </a:xfrm>
        </p:spPr>
        <p:txBody>
          <a:bodyPr anchor="ctr"/>
          <a:lstStyle>
            <a:lvl1pPr marL="0" indent="0">
              <a:buNone/>
              <a:defRPr>
                <a:solidFill>
                  <a:schemeClr val="bg1"/>
                </a:solidFill>
              </a:defRPr>
            </a:lvl1pPr>
          </a:lstStyle>
          <a:p>
            <a:pPr lvl="0"/>
            <a:r>
              <a:rPr lang="en-US"/>
              <a:t>Address Line 1</a:t>
            </a:r>
          </a:p>
          <a:p>
            <a:pPr lvl="0"/>
            <a:r>
              <a:rPr lang="en-US"/>
              <a:t>Address Line 2</a:t>
            </a:r>
          </a:p>
        </p:txBody>
      </p:sp>
      <p:sp>
        <p:nvSpPr>
          <p:cNvPr id="10" name="Text Placeholder 4">
            <a:extLst>
              <a:ext uri="{FF2B5EF4-FFF2-40B4-BE49-F238E27FC236}">
                <a16:creationId xmlns:a16="http://schemas.microsoft.com/office/drawing/2014/main" id="{4E3DDED4-B3C0-E201-4CAB-7178200F3015}"/>
              </a:ext>
            </a:extLst>
          </p:cNvPr>
          <p:cNvSpPr>
            <a:spLocks noGrp="1"/>
          </p:cNvSpPr>
          <p:nvPr>
            <p:ph type="body" sz="quarter" idx="14" hasCustomPrompt="1"/>
          </p:nvPr>
        </p:nvSpPr>
        <p:spPr>
          <a:xfrm>
            <a:off x="839025" y="4558956"/>
            <a:ext cx="8065706" cy="355854"/>
          </a:xfrm>
        </p:spPr>
        <p:txBody>
          <a:bodyPr anchor="ctr"/>
          <a:lstStyle>
            <a:lvl1pPr marL="0" indent="0">
              <a:buNone/>
              <a:defRPr>
                <a:solidFill>
                  <a:schemeClr val="bg1"/>
                </a:solidFill>
              </a:defRPr>
            </a:lvl1pPr>
          </a:lstStyle>
          <a:p>
            <a:pPr lvl="0"/>
            <a:r>
              <a:rPr lang="en-US"/>
              <a:t>Cell</a:t>
            </a:r>
          </a:p>
        </p:txBody>
      </p:sp>
      <p:sp>
        <p:nvSpPr>
          <p:cNvPr id="11" name="Text Placeholder 4">
            <a:extLst>
              <a:ext uri="{FF2B5EF4-FFF2-40B4-BE49-F238E27FC236}">
                <a16:creationId xmlns:a16="http://schemas.microsoft.com/office/drawing/2014/main" id="{A1A10785-2503-6F3A-998A-965A0E2EC2C4}"/>
              </a:ext>
            </a:extLst>
          </p:cNvPr>
          <p:cNvSpPr>
            <a:spLocks noGrp="1"/>
          </p:cNvSpPr>
          <p:nvPr>
            <p:ph type="body" sz="quarter" idx="15" hasCustomPrompt="1"/>
          </p:nvPr>
        </p:nvSpPr>
        <p:spPr>
          <a:xfrm>
            <a:off x="839025" y="5031396"/>
            <a:ext cx="8065706" cy="355854"/>
          </a:xfrm>
        </p:spPr>
        <p:txBody>
          <a:bodyPr anchor="ctr"/>
          <a:lstStyle>
            <a:lvl1pPr marL="0" indent="0">
              <a:buNone/>
              <a:defRPr>
                <a:solidFill>
                  <a:schemeClr val="bg1"/>
                </a:solidFill>
              </a:defRPr>
            </a:lvl1pPr>
          </a:lstStyle>
          <a:p>
            <a:pPr lvl="0"/>
            <a:r>
              <a:rPr lang="en-US"/>
              <a:t>Email</a:t>
            </a:r>
          </a:p>
        </p:txBody>
      </p:sp>
      <p:pic>
        <p:nvPicPr>
          <p:cNvPr id="9" name="Graphic 8">
            <a:extLst>
              <a:ext uri="{FF2B5EF4-FFF2-40B4-BE49-F238E27FC236}">
                <a16:creationId xmlns:a16="http://schemas.microsoft.com/office/drawing/2014/main" id="{4777379C-2BE8-9CB4-109E-C35E6670B9C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649" y="18981"/>
            <a:ext cx="12188351" cy="6839019"/>
          </a:xfrm>
          <a:prstGeom prst="rect">
            <a:avLst/>
          </a:prstGeom>
        </p:spPr>
      </p:pic>
    </p:spTree>
    <p:extLst>
      <p:ext uri="{BB962C8B-B14F-4D97-AF65-F5344CB8AC3E}">
        <p14:creationId xmlns:p14="http://schemas.microsoft.com/office/powerpoint/2010/main" val="3061756726"/>
      </p:ext>
    </p:extLst>
  </p:cSld>
  <p:clrMapOvr>
    <a:masterClrMapping/>
  </p:clrMapOvr>
  <p:extLst>
    <p:ext uri="{DCECCB84-F9BA-43D5-87BE-67443E8EF086}">
      <p15:sldGuideLst xmlns:p15="http://schemas.microsoft.com/office/powerpoint/2012/main"/>
    </p:ext>
  </p:extLst>
</p:sldLayout>
</file>

<file path=ppt/slideLayouts/slideLayout491.xml><?xml version="1.0" encoding="utf-8"?>
<p:sldLayout xmlns:a="http://schemas.openxmlformats.org/drawingml/2006/main" xmlns:r="http://schemas.openxmlformats.org/officeDocument/2006/relationships" xmlns:p="http://schemas.openxmlformats.org/presentationml/2006/main" showMasterSp="0" preserve="1">
  <p:cSld name="Disclaimer slide – US">
    <p:bg>
      <p:bgPr>
        <a:solidFill>
          <a:schemeClr val="tx1"/>
        </a:solidFill>
        <a:effectLst/>
      </p:bgPr>
    </p:bg>
    <p:spTree>
      <p:nvGrpSpPr>
        <p:cNvPr id="1" name=""/>
        <p:cNvGrpSpPr/>
        <p:nvPr/>
      </p:nvGrpSpPr>
      <p:grpSpPr>
        <a:xfrm>
          <a:off x="0" y="0"/>
          <a:ext cx="0" cy="0"/>
          <a:chOff x="0" y="0"/>
          <a:chExt cx="0" cy="0"/>
        </a:xfrm>
      </p:grpSpPr>
      <p:sp>
        <p:nvSpPr>
          <p:cNvPr id="2" name="DisclaimerWhite">
            <a:extLst>
              <a:ext uri="{FF2B5EF4-FFF2-40B4-BE49-F238E27FC236}">
                <a16:creationId xmlns:a16="http://schemas.microsoft.com/office/drawing/2014/main" id="{246DB496-EF31-6BCE-489B-902B0C6C802B}"/>
              </a:ext>
            </a:extLst>
          </p:cNvPr>
          <p:cNvSpPr txBox="1">
            <a:spLocks/>
          </p:cNvSpPr>
          <p:nvPr>
            <p:custDataLst>
              <p:tags r:id="rId1"/>
            </p:custDataLst>
          </p:nvPr>
        </p:nvSpPr>
        <p:spPr bwMode="auto">
          <a:xfrm>
            <a:off x="815975" y="4820955"/>
            <a:ext cx="10685145" cy="1451799"/>
          </a:xfrm>
          <a:prstGeom prst="rect">
            <a:avLst/>
          </a:prstGeom>
          <a:noFill/>
          <a:ln w="9525" algn="ctr">
            <a:noFill/>
            <a:miter lim="800000"/>
            <a:headEnd/>
            <a:tailEnd/>
          </a:ln>
          <a:effectLst/>
        </p:spPr>
        <p:txBody>
          <a:bodyPr vert="horz" wrap="square" lIns="0" tIns="0" rIns="0" bIns="72000" numCol="1" anchor="b" anchorCtr="0" compatLnSpc="1">
            <a:prstTxWarp prst="textNoShape">
              <a:avLst/>
            </a:prstTxWarp>
            <a:spAutoFit/>
          </a:bodyPr>
          <a:lstStyle>
            <a:lvl1pPr marL="0" indent="0" algn="l" defTabSz="1701800" rtl="0" eaLnBrk="1" fontAlgn="base" hangingPunct="1">
              <a:lnSpc>
                <a:spcPct val="105000"/>
              </a:lnSpc>
              <a:spcBef>
                <a:spcPts val="0"/>
              </a:spcBef>
              <a:spcAft>
                <a:spcPts val="600"/>
              </a:spcAft>
              <a:buClr>
                <a:schemeClr val="tx1"/>
              </a:buClr>
              <a:buFont typeface="Wingdings 2" pitchFamily="18" charset="2"/>
              <a:buNone/>
              <a:defRPr sz="900">
                <a:solidFill>
                  <a:schemeClr val="tx1"/>
                </a:solidFill>
                <a:latin typeface="+mn-lt"/>
                <a:ea typeface="+mn-ea"/>
                <a:cs typeface="+mn-cs"/>
              </a:defRPr>
            </a:lvl1pPr>
            <a:lvl2pPr marL="182880" indent="-182880" algn="l" defTabSz="1701800" rtl="0" eaLnBrk="1" fontAlgn="base" hangingPunct="1">
              <a:lnSpc>
                <a:spcPct val="110000"/>
              </a:lnSpc>
              <a:spcBef>
                <a:spcPts val="0"/>
              </a:spcBef>
              <a:spcAft>
                <a:spcPts val="300"/>
              </a:spcAft>
              <a:buClr>
                <a:schemeClr val="tx1"/>
              </a:buClr>
              <a:buSzPct val="100000"/>
              <a:buFont typeface="Wingdings 2" pitchFamily="18" charset="2"/>
              <a:buChar char=""/>
              <a:defRPr sz="900">
                <a:solidFill>
                  <a:schemeClr val="tx1"/>
                </a:solidFill>
                <a:latin typeface="+mn-lt"/>
                <a:cs typeface="+mn-cs"/>
              </a:defRPr>
            </a:lvl2pPr>
            <a:lvl3pPr marL="32004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3pPr>
            <a:lvl4pPr marL="457200" indent="-137160" algn="l" defTabSz="1701800" rtl="0" eaLnBrk="1" fontAlgn="base" hangingPunct="1">
              <a:lnSpc>
                <a:spcPct val="110000"/>
              </a:lnSpc>
              <a:spcBef>
                <a:spcPct val="0"/>
              </a:spcBef>
              <a:spcAft>
                <a:spcPts val="300"/>
              </a:spcAft>
              <a:buClr>
                <a:schemeClr val="tx1"/>
              </a:buClr>
              <a:buFont typeface="Wingdings" panose="05000000000000000000" pitchFamily="2" charset="2"/>
              <a:buChar char="§"/>
              <a:defRPr sz="900">
                <a:solidFill>
                  <a:schemeClr val="tx1"/>
                </a:solidFill>
                <a:latin typeface="+mn-lt"/>
                <a:cs typeface="+mn-cs"/>
              </a:defRPr>
            </a:lvl4pPr>
            <a:lvl5pPr marL="59436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5pPr>
            <a:lvl6pPr marL="0" indent="0" algn="l" defTabSz="1701800" rtl="0" eaLnBrk="1" fontAlgn="base" hangingPunct="1">
              <a:lnSpc>
                <a:spcPct val="110000"/>
              </a:lnSpc>
              <a:spcBef>
                <a:spcPts val="1800"/>
              </a:spcBef>
              <a:spcAft>
                <a:spcPts val="0"/>
              </a:spcAft>
              <a:buClr>
                <a:schemeClr val="tx1"/>
              </a:buClr>
              <a:buFont typeface="Arial" pitchFamily="34" charset="0"/>
              <a:buNone/>
              <a:defRPr sz="2000">
                <a:solidFill>
                  <a:srgbClr val="002138"/>
                </a:solidFill>
                <a:latin typeface="+mn-lt"/>
                <a:cs typeface="+mn-cs"/>
              </a:defRPr>
            </a:lvl6pPr>
            <a:lvl7pPr marL="0" indent="0" algn="l" defTabSz="1701800" rtl="0" eaLnBrk="1" fontAlgn="base" hangingPunct="1">
              <a:lnSpc>
                <a:spcPct val="110000"/>
              </a:lnSpc>
              <a:spcBef>
                <a:spcPct val="0"/>
              </a:spcBef>
              <a:spcAft>
                <a:spcPts val="1200"/>
              </a:spcAft>
              <a:buClr>
                <a:schemeClr val="tx1"/>
              </a:buClr>
              <a:buFont typeface="Arial" pitchFamily="34" charset="0"/>
              <a:buNone/>
              <a:defRPr sz="1300">
                <a:solidFill>
                  <a:srgbClr val="00AEEC"/>
                </a:solidFill>
                <a:latin typeface="+mn-lt"/>
                <a:cs typeface="+mn-cs"/>
              </a:defRPr>
            </a:lvl7pPr>
            <a:lvl8pPr marL="0" indent="0" algn="l" defTabSz="1701800" rtl="0" eaLnBrk="1" fontAlgn="base" hangingPunct="1">
              <a:lnSpc>
                <a:spcPct val="110000"/>
              </a:lnSpc>
              <a:spcBef>
                <a:spcPts val="1200"/>
              </a:spcBef>
              <a:spcAft>
                <a:spcPts val="600"/>
              </a:spcAft>
              <a:buClr>
                <a:schemeClr val="tx1"/>
              </a:buClr>
              <a:buFont typeface="Arial" pitchFamily="34" charset="0"/>
              <a:buNone/>
              <a:defRPr sz="1000" b="1">
                <a:solidFill>
                  <a:schemeClr val="accent1"/>
                </a:solidFill>
                <a:latin typeface="+mn-lt"/>
                <a:cs typeface="+mn-cs"/>
              </a:defRPr>
            </a:lvl8pPr>
            <a:lvl9pPr marL="0" indent="0" algn="l" defTabSz="1701800" rtl="0" eaLnBrk="1" fontAlgn="base" hangingPunct="1">
              <a:lnSpc>
                <a:spcPct val="110000"/>
              </a:lnSpc>
              <a:spcBef>
                <a:spcPts val="600"/>
              </a:spcBef>
              <a:spcAft>
                <a:spcPts val="300"/>
              </a:spcAft>
              <a:buClr>
                <a:schemeClr val="tx1"/>
              </a:buClr>
              <a:buFont typeface="Arial" pitchFamily="34" charset="0"/>
              <a:buNone/>
              <a:defRPr sz="900" b="1">
                <a:solidFill>
                  <a:schemeClr val="tx1"/>
                </a:solidFill>
                <a:latin typeface="+mn-lt"/>
                <a:cs typeface="+mn-cs"/>
              </a:defRPr>
            </a:lvl9pPr>
          </a:lstStyle>
          <a:p>
            <a:pPr>
              <a:spcAft>
                <a:spcPts val="600"/>
              </a:spcAft>
            </a:pPr>
            <a:r>
              <a:rPr lang="en-US" sz="800">
                <a:solidFill>
                  <a:schemeClr val="bg1"/>
                </a:solidFill>
                <a:latin typeface="Arial" panose="020B0604020202020204" pitchFamily="34" charset="0"/>
                <a:cs typeface="Arial" panose="020B0604020202020204" pitchFamily="34" charset="0"/>
              </a:rPr>
              <a:t>This document contains general information, may be based on authorities that are subject to change, and is not a substitute for professional advice or services. This document does not constitute assurance, tax, consulting, business, financial, investment, legal or other professional advice, and you should consult a qualified professional advisor before taking any action based on the information herein. RSM US LLP, its affiliates and related entities are not responsible for any loss resulting from or relating to reliance on this document by any person. Internal Revenue Service rules require us to inform you that this communication may be deemed a solicitation to provide tax services.  This communication is being sent to individuals who have subscribed to receive it or who we believe would have an interest in the topics discussed.</a:t>
            </a:r>
          </a:p>
          <a:p>
            <a:pPr>
              <a:spcAft>
                <a:spcPts val="600"/>
              </a:spcAft>
            </a:pPr>
            <a:r>
              <a:rPr lang="en-US" sz="800">
                <a:solidFill>
                  <a:schemeClr val="bg1"/>
                </a:solidFill>
                <a:latin typeface="Arial" panose="020B0604020202020204" pitchFamily="34" charset="0"/>
                <a:cs typeface="Arial" panose="020B0604020202020204" pitchFamily="34" charset="0"/>
              </a:rPr>
              <a:t>RSM US LLP is a limited liability partnership and the U.S. member firm of RSM International, a global network of independent assurance, tax and consulting firms. The member firms of RSM International collaborate to provide services to global clients, but are separate and distinct legal entities that cannot obligate each other. Each member firm is responsible only for its own acts and omissions, and not those of any other party. Visit </a:t>
            </a:r>
            <a:r>
              <a:rPr lang="en-US" sz="800" err="1">
                <a:solidFill>
                  <a:schemeClr val="bg1"/>
                </a:solidFill>
                <a:latin typeface="Arial" panose="020B0604020202020204" pitchFamily="34" charset="0"/>
                <a:cs typeface="Arial" panose="020B0604020202020204" pitchFamily="34" charset="0"/>
              </a:rPr>
              <a:t>rsmus.com</a:t>
            </a:r>
            <a:r>
              <a:rPr lang="en-US" sz="800">
                <a:solidFill>
                  <a:schemeClr val="bg1"/>
                </a:solidFill>
                <a:latin typeface="Arial" panose="020B0604020202020204" pitchFamily="34" charset="0"/>
                <a:cs typeface="Arial" panose="020B0604020202020204" pitchFamily="34" charset="0"/>
              </a:rPr>
              <a:t>/</a:t>
            </a:r>
            <a:r>
              <a:rPr lang="en-US" sz="800" err="1">
                <a:solidFill>
                  <a:schemeClr val="bg1"/>
                </a:solidFill>
                <a:latin typeface="Arial" panose="020B0604020202020204" pitchFamily="34" charset="0"/>
                <a:cs typeface="Arial" panose="020B0604020202020204" pitchFamily="34" charset="0"/>
              </a:rPr>
              <a:t>aboutus</a:t>
            </a:r>
            <a:r>
              <a:rPr lang="en-US" sz="800">
                <a:solidFill>
                  <a:schemeClr val="bg1"/>
                </a:solidFill>
                <a:latin typeface="Arial" panose="020B0604020202020204" pitchFamily="34" charset="0"/>
                <a:cs typeface="Arial" panose="020B0604020202020204" pitchFamily="34" charset="0"/>
              </a:rPr>
              <a:t> for more information regarding RSM US LLP and RSM International. </a:t>
            </a:r>
          </a:p>
          <a:p>
            <a:pPr marL="0" marR="0" lvl="0" indent="0" algn="l" defTabSz="914400" rtl="0" eaLnBrk="1" fontAlgn="auto" latinLnBrk="0" hangingPunct="1">
              <a:lnSpc>
                <a:spcPct val="100000"/>
              </a:lnSpc>
              <a:spcBef>
                <a:spcPts val="0"/>
              </a:spcBef>
              <a:spcAft>
                <a:spcPts val="600"/>
              </a:spcAft>
              <a:buClrTx/>
              <a:buSzTx/>
              <a:buFontTx/>
              <a:buNone/>
              <a:tabLst/>
              <a:defRPr/>
            </a:pPr>
            <a:r>
              <a:rPr lang="en-US" sz="800" kern="1200">
                <a:solidFill>
                  <a:schemeClr val="bg1"/>
                </a:solidFill>
                <a:effectLst/>
                <a:latin typeface="+mn-lt"/>
                <a:ea typeface="+mn-ea"/>
                <a:cs typeface="+mn-cs"/>
              </a:rPr>
              <a:t>RSM, the RSM logo and </a:t>
            </a:r>
            <a:r>
              <a:rPr lang="en-US" sz="800" i="1" kern="1200">
                <a:solidFill>
                  <a:schemeClr val="bg1"/>
                </a:solidFill>
                <a:effectLst/>
                <a:latin typeface="+mn-lt"/>
                <a:ea typeface="+mn-ea"/>
                <a:cs typeface="+mn-cs"/>
              </a:rPr>
              <a:t>the power of being understood </a:t>
            </a:r>
            <a:r>
              <a:rPr lang="en-US" sz="800" kern="1200">
                <a:solidFill>
                  <a:schemeClr val="bg1"/>
                </a:solidFill>
                <a:effectLst/>
                <a:latin typeface="+mn-lt"/>
                <a:ea typeface="+mn-ea"/>
                <a:cs typeface="+mn-cs"/>
              </a:rPr>
              <a:t>are registered trademarks of RSM International Association</a:t>
            </a:r>
            <a:r>
              <a:rPr lang="en-US" sz="800">
                <a:solidFill>
                  <a:schemeClr val="bg1"/>
                </a:solidFill>
                <a:latin typeface="Arial" panose="020B0604020202020204" pitchFamily="34" charset="0"/>
                <a:cs typeface="Arial" panose="020B0604020202020204" pitchFamily="34" charset="0"/>
              </a:rPr>
              <a:t>. </a:t>
            </a:r>
          </a:p>
          <a:p>
            <a:pPr>
              <a:spcAft>
                <a:spcPts val="600"/>
              </a:spcAft>
            </a:pPr>
            <a:r>
              <a:rPr lang="en-US" sz="800">
                <a:solidFill>
                  <a:schemeClr val="bg1"/>
                </a:solidFill>
                <a:latin typeface="Arial" panose="020B0604020202020204" pitchFamily="34" charset="0"/>
                <a:cs typeface="Arial" panose="020B0604020202020204" pitchFamily="34" charset="0"/>
              </a:rPr>
              <a:t>© 2024 RSM US LLP. All Rights Reserved.</a:t>
            </a:r>
          </a:p>
        </p:txBody>
      </p:sp>
      <p:pic>
        <p:nvPicPr>
          <p:cNvPr id="3" name="Graphic 2">
            <a:extLst>
              <a:ext uri="{FF2B5EF4-FFF2-40B4-BE49-F238E27FC236}">
                <a16:creationId xmlns:a16="http://schemas.microsoft.com/office/drawing/2014/main" id="{52E601E8-B767-0AE7-3083-9C1B02C9B57B}"/>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268442" y="650876"/>
            <a:ext cx="1232678" cy="518322"/>
          </a:xfrm>
          <a:prstGeom prst="rect">
            <a:avLst/>
          </a:prstGeom>
        </p:spPr>
      </p:pic>
      <p:pic>
        <p:nvPicPr>
          <p:cNvPr id="4" name="Graphic 3">
            <a:extLst>
              <a:ext uri="{FF2B5EF4-FFF2-40B4-BE49-F238E27FC236}">
                <a16:creationId xmlns:a16="http://schemas.microsoft.com/office/drawing/2014/main" id="{CBA31D15-6615-B25D-66EC-476A1ED3F4B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822960" y="4343400"/>
            <a:ext cx="2264219" cy="273593"/>
          </a:xfrm>
          <a:prstGeom prst="rect">
            <a:avLst/>
          </a:prstGeom>
        </p:spPr>
      </p:pic>
    </p:spTree>
    <p:extLst>
      <p:ext uri="{BB962C8B-B14F-4D97-AF65-F5344CB8AC3E}">
        <p14:creationId xmlns:p14="http://schemas.microsoft.com/office/powerpoint/2010/main" val="2111262444"/>
      </p:ext>
    </p:extLst>
  </p:cSld>
  <p:clrMapOvr>
    <a:masterClrMapping/>
  </p:clrMapOvr>
  <p:extLst>
    <p:ext uri="{DCECCB84-F9BA-43D5-87BE-67443E8EF086}">
      <p15:sldGuideLst xmlns:p15="http://schemas.microsoft.com/office/powerpoint/2012/main"/>
    </p:ext>
  </p:extLst>
</p:sldLayout>
</file>

<file path=ppt/slideLayouts/slideLayout492.xml><?xml version="1.0" encoding="utf-8"?>
<p:sldLayout xmlns:a="http://schemas.openxmlformats.org/drawingml/2006/main" xmlns:r="http://schemas.openxmlformats.org/officeDocument/2006/relationships" xmlns:p="http://schemas.openxmlformats.org/presentationml/2006/main" showMasterSp="0" preserve="1">
  <p:cSld name="Disclaimer slide – Canada">
    <p:bg>
      <p:bgPr>
        <a:solidFill>
          <a:schemeClr val="tx1"/>
        </a:solidFill>
        <a:effectLst/>
      </p:bgPr>
    </p:bg>
    <p:spTree>
      <p:nvGrpSpPr>
        <p:cNvPr id="1" name=""/>
        <p:cNvGrpSpPr/>
        <p:nvPr/>
      </p:nvGrpSpPr>
      <p:grpSpPr>
        <a:xfrm>
          <a:off x="0" y="0"/>
          <a:ext cx="0" cy="0"/>
          <a:chOff x="0" y="0"/>
          <a:chExt cx="0" cy="0"/>
        </a:xfrm>
      </p:grpSpPr>
      <p:sp>
        <p:nvSpPr>
          <p:cNvPr id="2" name="DisclaimerWhite">
            <a:extLst>
              <a:ext uri="{FF2B5EF4-FFF2-40B4-BE49-F238E27FC236}">
                <a16:creationId xmlns:a16="http://schemas.microsoft.com/office/drawing/2014/main" id="{246DB496-EF31-6BCE-489B-902B0C6C802B}"/>
              </a:ext>
            </a:extLst>
          </p:cNvPr>
          <p:cNvSpPr txBox="1">
            <a:spLocks/>
          </p:cNvSpPr>
          <p:nvPr>
            <p:custDataLst>
              <p:tags r:id="rId1"/>
            </p:custDataLst>
          </p:nvPr>
        </p:nvSpPr>
        <p:spPr bwMode="auto">
          <a:xfrm>
            <a:off x="815975" y="4685534"/>
            <a:ext cx="10685145" cy="1587220"/>
          </a:xfrm>
          <a:prstGeom prst="rect">
            <a:avLst/>
          </a:prstGeom>
          <a:noFill/>
          <a:ln w="9525" algn="ctr">
            <a:noFill/>
            <a:miter lim="800000"/>
            <a:headEnd/>
            <a:tailEnd/>
          </a:ln>
          <a:effectLst/>
        </p:spPr>
        <p:txBody>
          <a:bodyPr vert="horz" wrap="square" lIns="0" tIns="0" rIns="0" bIns="72000" numCol="1" anchor="b" anchorCtr="0" compatLnSpc="1">
            <a:prstTxWarp prst="textNoShape">
              <a:avLst/>
            </a:prstTxWarp>
            <a:spAutoFit/>
          </a:bodyPr>
          <a:lstStyle>
            <a:lvl1pPr marL="0" indent="0" algn="l" defTabSz="1701800" rtl="0" eaLnBrk="1" fontAlgn="base" hangingPunct="1">
              <a:lnSpc>
                <a:spcPct val="105000"/>
              </a:lnSpc>
              <a:spcBef>
                <a:spcPts val="0"/>
              </a:spcBef>
              <a:spcAft>
                <a:spcPts val="600"/>
              </a:spcAft>
              <a:buClr>
                <a:schemeClr val="tx1"/>
              </a:buClr>
              <a:buFont typeface="Wingdings 2" pitchFamily="18" charset="2"/>
              <a:buNone/>
              <a:defRPr sz="900">
                <a:solidFill>
                  <a:schemeClr val="tx1"/>
                </a:solidFill>
                <a:latin typeface="+mn-lt"/>
                <a:ea typeface="+mn-ea"/>
                <a:cs typeface="+mn-cs"/>
              </a:defRPr>
            </a:lvl1pPr>
            <a:lvl2pPr marL="182880" indent="-182880" algn="l" defTabSz="1701800" rtl="0" eaLnBrk="1" fontAlgn="base" hangingPunct="1">
              <a:lnSpc>
                <a:spcPct val="110000"/>
              </a:lnSpc>
              <a:spcBef>
                <a:spcPts val="0"/>
              </a:spcBef>
              <a:spcAft>
                <a:spcPts val="300"/>
              </a:spcAft>
              <a:buClr>
                <a:schemeClr val="tx1"/>
              </a:buClr>
              <a:buSzPct val="100000"/>
              <a:buFont typeface="Wingdings 2" pitchFamily="18" charset="2"/>
              <a:buChar char=""/>
              <a:defRPr sz="900">
                <a:solidFill>
                  <a:schemeClr val="tx1"/>
                </a:solidFill>
                <a:latin typeface="+mn-lt"/>
                <a:cs typeface="+mn-cs"/>
              </a:defRPr>
            </a:lvl2pPr>
            <a:lvl3pPr marL="32004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3pPr>
            <a:lvl4pPr marL="457200" indent="-137160" algn="l" defTabSz="1701800" rtl="0" eaLnBrk="1" fontAlgn="base" hangingPunct="1">
              <a:lnSpc>
                <a:spcPct val="110000"/>
              </a:lnSpc>
              <a:spcBef>
                <a:spcPct val="0"/>
              </a:spcBef>
              <a:spcAft>
                <a:spcPts val="300"/>
              </a:spcAft>
              <a:buClr>
                <a:schemeClr val="tx1"/>
              </a:buClr>
              <a:buFont typeface="Wingdings" panose="05000000000000000000" pitchFamily="2" charset="2"/>
              <a:buChar char="§"/>
              <a:defRPr sz="900">
                <a:solidFill>
                  <a:schemeClr val="tx1"/>
                </a:solidFill>
                <a:latin typeface="+mn-lt"/>
                <a:cs typeface="+mn-cs"/>
              </a:defRPr>
            </a:lvl4pPr>
            <a:lvl5pPr marL="59436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5pPr>
            <a:lvl6pPr marL="0" indent="0" algn="l" defTabSz="1701800" rtl="0" eaLnBrk="1" fontAlgn="base" hangingPunct="1">
              <a:lnSpc>
                <a:spcPct val="110000"/>
              </a:lnSpc>
              <a:spcBef>
                <a:spcPts val="1800"/>
              </a:spcBef>
              <a:spcAft>
                <a:spcPts val="0"/>
              </a:spcAft>
              <a:buClr>
                <a:schemeClr val="tx1"/>
              </a:buClr>
              <a:buFont typeface="Arial" pitchFamily="34" charset="0"/>
              <a:buNone/>
              <a:defRPr sz="2000">
                <a:solidFill>
                  <a:srgbClr val="002138"/>
                </a:solidFill>
                <a:latin typeface="+mn-lt"/>
                <a:cs typeface="+mn-cs"/>
              </a:defRPr>
            </a:lvl6pPr>
            <a:lvl7pPr marL="0" indent="0" algn="l" defTabSz="1701800" rtl="0" eaLnBrk="1" fontAlgn="base" hangingPunct="1">
              <a:lnSpc>
                <a:spcPct val="110000"/>
              </a:lnSpc>
              <a:spcBef>
                <a:spcPct val="0"/>
              </a:spcBef>
              <a:spcAft>
                <a:spcPts val="1200"/>
              </a:spcAft>
              <a:buClr>
                <a:schemeClr val="tx1"/>
              </a:buClr>
              <a:buFont typeface="Arial" pitchFamily="34" charset="0"/>
              <a:buNone/>
              <a:defRPr sz="1300">
                <a:solidFill>
                  <a:srgbClr val="00AEEC"/>
                </a:solidFill>
                <a:latin typeface="+mn-lt"/>
                <a:cs typeface="+mn-cs"/>
              </a:defRPr>
            </a:lvl7pPr>
            <a:lvl8pPr marL="0" indent="0" algn="l" defTabSz="1701800" rtl="0" eaLnBrk="1" fontAlgn="base" hangingPunct="1">
              <a:lnSpc>
                <a:spcPct val="110000"/>
              </a:lnSpc>
              <a:spcBef>
                <a:spcPts val="1200"/>
              </a:spcBef>
              <a:spcAft>
                <a:spcPts val="600"/>
              </a:spcAft>
              <a:buClr>
                <a:schemeClr val="tx1"/>
              </a:buClr>
              <a:buFont typeface="Arial" pitchFamily="34" charset="0"/>
              <a:buNone/>
              <a:defRPr sz="1000" b="1">
                <a:solidFill>
                  <a:schemeClr val="accent1"/>
                </a:solidFill>
                <a:latin typeface="+mn-lt"/>
                <a:cs typeface="+mn-cs"/>
              </a:defRPr>
            </a:lvl8pPr>
            <a:lvl9pPr marL="0" indent="0" algn="l" defTabSz="1701800" rtl="0" eaLnBrk="1" fontAlgn="base" hangingPunct="1">
              <a:lnSpc>
                <a:spcPct val="110000"/>
              </a:lnSpc>
              <a:spcBef>
                <a:spcPts val="600"/>
              </a:spcBef>
              <a:spcAft>
                <a:spcPts val="300"/>
              </a:spcAft>
              <a:buClr>
                <a:schemeClr val="tx1"/>
              </a:buClr>
              <a:buFont typeface="Arial" pitchFamily="34" charset="0"/>
              <a:buNone/>
              <a:defRPr sz="900" b="1">
                <a:solidFill>
                  <a:schemeClr val="tx1"/>
                </a:solidFill>
                <a:latin typeface="+mn-lt"/>
                <a:cs typeface="+mn-cs"/>
              </a:defRPr>
            </a:lvl9pPr>
          </a:lstStyle>
          <a:p>
            <a:pPr>
              <a:spcAft>
                <a:spcPts val="600"/>
              </a:spcAft>
            </a:pPr>
            <a:r>
              <a:rPr lang="en-US" sz="800">
                <a:solidFill>
                  <a:schemeClr val="bg1"/>
                </a:solidFill>
                <a:latin typeface="Arial" panose="020B0604020202020204" pitchFamily="34" charset="0"/>
                <a:cs typeface="Arial" panose="020B0604020202020204" pitchFamily="34" charset="0"/>
              </a:rPr>
              <a:t>This document contains general information, may be based on authorities that are subject to change, and is not a substitute for professional advice or services. This document does not constitute audit, tax, consulting, business, financial, investment, legal or other professional advice, and you should consult a qualified professional advisor before taking any action based on the information herein. RSM Canada LLP, RSM Canada Consulting LP, and their affiliates and related entities are not responsible for any loss resulting from or relating to reliance on this document by any person. This communication is being sent to individuals who have subscribed to receive it or who we believe would have an interest in the topics discussed. </a:t>
            </a:r>
          </a:p>
          <a:p>
            <a:pPr>
              <a:spcAft>
                <a:spcPts val="600"/>
              </a:spcAft>
            </a:pPr>
            <a:r>
              <a:rPr lang="en-US" sz="800">
                <a:solidFill>
                  <a:schemeClr val="bg1"/>
                </a:solidFill>
                <a:latin typeface="Arial" panose="020B0604020202020204" pitchFamily="34" charset="0"/>
                <a:cs typeface="Arial" panose="020B0604020202020204" pitchFamily="34" charset="0"/>
              </a:rPr>
              <a:t>RSM Canada LLP is a limited liability partnership that provides public accounting services and is the Canadian member firm of RSM International, a global network of independent audit, tax and consulting firms. RSM Canada Consulting LP is a limited partnership that provides consulting services and is an affiliate of RSM US LLP, a member firm of RSM International. The firms of RSM International collaborate to provide services to global clients, but are separate and distinct legal entities that cannot obligate each other. Each firm is responsible only for its own acts and omissions, and not those of any other party. Visit </a:t>
            </a:r>
            <a:r>
              <a:rPr lang="en-US" sz="800" err="1">
                <a:solidFill>
                  <a:schemeClr val="bg1"/>
                </a:solidFill>
                <a:latin typeface="Arial" panose="020B0604020202020204" pitchFamily="34" charset="0"/>
                <a:cs typeface="Arial" panose="020B0604020202020204" pitchFamily="34" charset="0"/>
              </a:rPr>
              <a:t>rsmcanada.com</a:t>
            </a:r>
            <a:r>
              <a:rPr lang="en-US" sz="800">
                <a:solidFill>
                  <a:schemeClr val="bg1"/>
                </a:solidFill>
                <a:latin typeface="Arial" panose="020B0604020202020204" pitchFamily="34" charset="0"/>
                <a:cs typeface="Arial" panose="020B0604020202020204" pitchFamily="34" charset="0"/>
              </a:rPr>
              <a:t>/</a:t>
            </a:r>
            <a:r>
              <a:rPr lang="en-US" sz="800" err="1">
                <a:solidFill>
                  <a:schemeClr val="bg1"/>
                </a:solidFill>
                <a:latin typeface="Arial" panose="020B0604020202020204" pitchFamily="34" charset="0"/>
                <a:cs typeface="Arial" panose="020B0604020202020204" pitchFamily="34" charset="0"/>
              </a:rPr>
              <a:t>aboutus</a:t>
            </a:r>
            <a:r>
              <a:rPr lang="en-US" sz="800">
                <a:solidFill>
                  <a:schemeClr val="bg1"/>
                </a:solidFill>
                <a:latin typeface="Arial" panose="020B0604020202020204" pitchFamily="34" charset="0"/>
                <a:cs typeface="Arial" panose="020B0604020202020204" pitchFamily="34" charset="0"/>
              </a:rPr>
              <a:t> for more information regarding RSM Canada and RSM International. </a:t>
            </a:r>
          </a:p>
          <a:p>
            <a:pPr>
              <a:spcAft>
                <a:spcPts val="600"/>
              </a:spcAft>
            </a:pPr>
            <a:r>
              <a:rPr lang="en-US" sz="800">
                <a:solidFill>
                  <a:schemeClr val="bg1"/>
                </a:solidFill>
                <a:latin typeface="Arial" panose="020B0604020202020204" pitchFamily="34" charset="0"/>
                <a:cs typeface="Arial" panose="020B0604020202020204" pitchFamily="34" charset="0"/>
              </a:rPr>
              <a:t>RSM, the RSM logo and The power of being understood are registered trademarks of RSM International Association, used under license.  </a:t>
            </a:r>
          </a:p>
          <a:p>
            <a:pPr>
              <a:spcAft>
                <a:spcPts val="600"/>
              </a:spcAft>
            </a:pPr>
            <a:r>
              <a:rPr lang="en-US" sz="800">
                <a:solidFill>
                  <a:schemeClr val="bg1"/>
                </a:solidFill>
                <a:latin typeface="Arial" panose="020B0604020202020204" pitchFamily="34" charset="0"/>
                <a:cs typeface="Arial" panose="020B0604020202020204" pitchFamily="34" charset="0"/>
              </a:rPr>
              <a:t>© 2024 RSM Canada LLP. All Rights Reserved.</a:t>
            </a:r>
          </a:p>
        </p:txBody>
      </p:sp>
      <p:pic>
        <p:nvPicPr>
          <p:cNvPr id="3" name="Graphic 2">
            <a:extLst>
              <a:ext uri="{FF2B5EF4-FFF2-40B4-BE49-F238E27FC236}">
                <a16:creationId xmlns:a16="http://schemas.microsoft.com/office/drawing/2014/main" id="{52E601E8-B767-0AE7-3083-9C1B02C9B57B}"/>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268442" y="650876"/>
            <a:ext cx="1232678" cy="518322"/>
          </a:xfrm>
          <a:prstGeom prst="rect">
            <a:avLst/>
          </a:prstGeom>
        </p:spPr>
      </p:pic>
      <p:pic>
        <p:nvPicPr>
          <p:cNvPr id="4" name="Graphic 3">
            <a:extLst>
              <a:ext uri="{FF2B5EF4-FFF2-40B4-BE49-F238E27FC236}">
                <a16:creationId xmlns:a16="http://schemas.microsoft.com/office/drawing/2014/main" id="{6CEF954F-B53B-097E-4FCA-A0A7C966EEE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822960" y="4191000"/>
            <a:ext cx="2264219" cy="273593"/>
          </a:xfrm>
          <a:prstGeom prst="rect">
            <a:avLst/>
          </a:prstGeom>
        </p:spPr>
      </p:pic>
    </p:spTree>
    <p:extLst>
      <p:ext uri="{BB962C8B-B14F-4D97-AF65-F5344CB8AC3E}">
        <p14:creationId xmlns:p14="http://schemas.microsoft.com/office/powerpoint/2010/main" val="1131169628"/>
      </p:ext>
    </p:extLst>
  </p:cSld>
  <p:clrMapOvr>
    <a:masterClrMapping/>
  </p:clrMapOvr>
  <p:extLst>
    <p:ext uri="{DCECCB84-F9BA-43D5-87BE-67443E8EF086}">
      <p15:sldGuideLst xmlns:p15="http://schemas.microsoft.com/office/powerpoint/2012/main"/>
    </p:ext>
  </p:extLst>
</p:sldLayout>
</file>

<file path=ppt/slideLayouts/slideLayout493.xml><?xml version="1.0" encoding="utf-8"?>
<p:sldLayout xmlns:a="http://schemas.openxmlformats.org/drawingml/2006/main" xmlns:r="http://schemas.openxmlformats.org/officeDocument/2006/relationships" xmlns:p="http://schemas.openxmlformats.org/presentationml/2006/main" userDrawn="1">
  <p:cSld name="4_Title Only">
    <p:spTree>
      <p:nvGrpSpPr>
        <p:cNvPr id="1" name=""/>
        <p:cNvGrpSpPr/>
        <p:nvPr/>
      </p:nvGrpSpPr>
      <p:grpSpPr>
        <a:xfrm>
          <a:off x="0" y="0"/>
          <a:ext cx="0" cy="0"/>
          <a:chOff x="0" y="0"/>
          <a:chExt cx="0" cy="0"/>
        </a:xfrm>
      </p:grpSpPr>
      <p:pic>
        <p:nvPicPr>
          <p:cNvPr id="9" name="Graphic 8">
            <a:extLst>
              <a:ext uri="{FF2B5EF4-FFF2-40B4-BE49-F238E27FC236}">
                <a16:creationId xmlns:a16="http://schemas.microsoft.com/office/drawing/2014/main" id="{AA1A32E1-9EE3-AF97-B4C9-DBE3DBC1CEA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4" name="Title Placeholder 13">
            <a:extLst>
              <a:ext uri="{FF2B5EF4-FFF2-40B4-BE49-F238E27FC236}">
                <a16:creationId xmlns:a16="http://schemas.microsoft.com/office/drawing/2014/main" id="{5C229D0C-EAB5-AC89-BB32-39B293CC4D29}"/>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Title and subtitle</a:t>
            </a:r>
            <a:endParaRPr lang="en-GB"/>
          </a:p>
        </p:txBody>
      </p:sp>
      <p:sp>
        <p:nvSpPr>
          <p:cNvPr id="7" name="Body master placeholder">
            <a:extLst>
              <a:ext uri="{FF2B5EF4-FFF2-40B4-BE49-F238E27FC236}">
                <a16:creationId xmlns:a16="http://schemas.microsoft.com/office/drawing/2014/main" id="{F9F6821D-3A0A-81D5-AB3D-42E7EAE7FA21}"/>
              </a:ext>
            </a:extLst>
          </p:cNvPr>
          <p:cNvSpPr>
            <a:spLocks noGrp="1"/>
          </p:cNvSpPr>
          <p:nvPr>
            <p:ph idx="1"/>
          </p:nvPr>
        </p:nvSpPr>
        <p:spPr>
          <a:xfrm>
            <a:off x="815975" y="1881189"/>
            <a:ext cx="10620376" cy="4308474"/>
          </a:xfrm>
          <a:prstGeom prst="rect">
            <a:avLst/>
          </a:prstGeom>
        </p:spPr>
        <p:txBody>
          <a:bodyPr vert="horz" lIns="0" tIns="0" rIns="0" bIns="0" rtlCol="0">
            <a:normAutofit/>
          </a:bodyPr>
          <a:lstStyle>
            <a:lvl1pPr>
              <a:defRPr sz="1400">
                <a:solidFill>
                  <a:schemeClr val="accent4"/>
                </a:solidFill>
              </a:defRPr>
            </a:lvl1pPr>
            <a:lvl2pPr>
              <a:defRPr sz="1400">
                <a:solidFill>
                  <a:schemeClr val="accent4"/>
                </a:solidFill>
              </a:defRPr>
            </a:lvl2pPr>
            <a:lvl3pPr>
              <a:defRPr sz="1400">
                <a:solidFill>
                  <a:schemeClr val="accent4"/>
                </a:solidFill>
              </a:defRPr>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 name="Text Placeholder 5">
            <a:extLst>
              <a:ext uri="{FF2B5EF4-FFF2-40B4-BE49-F238E27FC236}">
                <a16:creationId xmlns:a16="http://schemas.microsoft.com/office/drawing/2014/main" id="{05967F25-1438-9B8B-70E2-C4A3553ADA8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10" name="Slide Number Placeholder 2">
            <a:extLst>
              <a:ext uri="{FF2B5EF4-FFF2-40B4-BE49-F238E27FC236}">
                <a16:creationId xmlns:a16="http://schemas.microsoft.com/office/drawing/2014/main" id="{B1603B33-C173-2E0C-1642-91A717A76FA3}"/>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3" name="Group 2">
            <a:extLst>
              <a:ext uri="{FF2B5EF4-FFF2-40B4-BE49-F238E27FC236}">
                <a16:creationId xmlns:a16="http://schemas.microsoft.com/office/drawing/2014/main" id="{EA3A1B29-CC56-5B56-9ADA-82F65D00ACC8}"/>
              </a:ext>
            </a:extLst>
          </p:cNvPr>
          <p:cNvGrpSpPr/>
          <p:nvPr userDrawn="1"/>
        </p:nvGrpSpPr>
        <p:grpSpPr>
          <a:xfrm>
            <a:off x="10863102" y="309052"/>
            <a:ext cx="911847" cy="382707"/>
            <a:chOff x="7459170" y="481236"/>
            <a:chExt cx="2697427" cy="1132124"/>
          </a:xfrm>
        </p:grpSpPr>
        <p:sp>
          <p:nvSpPr>
            <p:cNvPr id="6" name="Freeform 5">
              <a:extLst>
                <a:ext uri="{FF2B5EF4-FFF2-40B4-BE49-F238E27FC236}">
                  <a16:creationId xmlns:a16="http://schemas.microsoft.com/office/drawing/2014/main" id="{0AFB12E7-8F59-6B88-A4E5-72440E32DF8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95027124-C843-C363-1FF9-9D724A561E2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3F39CDB-511D-742F-ABAF-3237A026697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6D20E55-C2D1-80B6-31A5-33530E660D0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966A193-8A13-93AB-5592-766ACE27FDF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4764DC05-6DB4-84FA-1581-F179E35F82C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B861E2CC-CD84-0A15-F998-7320D36787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420315652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Divider layout 3">
    <p:bg>
      <p:bgPr>
        <a:solidFill>
          <a:schemeClr val="tx1"/>
        </a:solidFill>
        <a:effectLst/>
      </p:bgPr>
    </p:bg>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74061A3F-47F8-A84F-7E6F-93933D518E51}"/>
              </a:ext>
            </a:extLst>
          </p:cNvPr>
          <p:cNvPicPr>
            <a:picLocks noChangeAspect="1"/>
          </p:cNvPicPr>
          <p:nvPr/>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25901" y="0"/>
            <a:ext cx="12217901" cy="6870629"/>
          </a:xfrm>
          <a:prstGeom prst="rect">
            <a:avLst/>
          </a:prstGeom>
        </p:spPr>
      </p:pic>
      <p:sp>
        <p:nvSpPr>
          <p:cNvPr id="6" name="Text Placeholder 5">
            <a:extLst>
              <a:ext uri="{FF2B5EF4-FFF2-40B4-BE49-F238E27FC236}">
                <a16:creationId xmlns:a16="http://schemas.microsoft.com/office/drawing/2014/main" id="{41C67C17-03F0-336A-F782-185E8314E532}"/>
              </a:ext>
            </a:extLst>
          </p:cNvPr>
          <p:cNvSpPr>
            <a:spLocks noGrp="1"/>
          </p:cNvSpPr>
          <p:nvPr>
            <p:ph type="body" sz="quarter" idx="13" hasCustomPrompt="1"/>
          </p:nvPr>
        </p:nvSpPr>
        <p:spPr>
          <a:xfrm>
            <a:off x="694944" y="5339715"/>
            <a:ext cx="7467602" cy="984885"/>
          </a:xfrm>
        </p:spPr>
        <p:txBody>
          <a:bodyPr/>
          <a:lstStyle>
            <a:lvl1pPr marL="0" indent="0">
              <a:spcBef>
                <a:spcPts val="0"/>
              </a:spcBef>
              <a:buNone/>
              <a:defRPr sz="2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p>
          <a:p>
            <a:pPr lvl="0"/>
            <a:r>
              <a:rPr lang="en-US"/>
              <a:t>Max two lines</a:t>
            </a:r>
            <a:endParaRPr lang="en-GB"/>
          </a:p>
        </p:txBody>
      </p:sp>
      <p:sp>
        <p:nvSpPr>
          <p:cNvPr id="7" name="Title Placeholder 13">
            <a:extLst>
              <a:ext uri="{FF2B5EF4-FFF2-40B4-BE49-F238E27FC236}">
                <a16:creationId xmlns:a16="http://schemas.microsoft.com/office/drawing/2014/main" id="{05C4F7E3-76F2-8816-1FEE-EB1E510A2B6E}"/>
              </a:ext>
            </a:extLst>
          </p:cNvPr>
          <p:cNvSpPr>
            <a:spLocks noGrp="1"/>
          </p:cNvSpPr>
          <p:nvPr>
            <p:ph type="title" hasCustomPrompt="1"/>
          </p:nvPr>
        </p:nvSpPr>
        <p:spPr>
          <a:xfrm>
            <a:off x="694944" y="3657600"/>
            <a:ext cx="7467600" cy="1354217"/>
          </a:xfrm>
          <a:prstGeom prst="rect">
            <a:avLst/>
          </a:prstGeom>
        </p:spPr>
        <p:txBody>
          <a:bodyPr vert="horz" wrap="square" lIns="0" tIns="0" rIns="0" bIns="0" rtlCol="0" anchor="b" anchorCtr="0">
            <a:spAutoFit/>
          </a:bodyPr>
          <a:lstStyle>
            <a:lvl1pPr>
              <a:defRPr sz="4400">
                <a:solidFill>
                  <a:schemeClr val="bg1"/>
                </a:solidFill>
              </a:defRPr>
            </a:lvl1pPr>
          </a:lstStyle>
          <a:p>
            <a:r>
              <a:rPr lang="en-US"/>
              <a:t>Divider slide</a:t>
            </a:r>
            <a:br>
              <a:rPr lang="en-US"/>
            </a:br>
            <a:r>
              <a:rPr lang="en-US"/>
              <a:t>Max two lines</a:t>
            </a:r>
            <a:endParaRPr lang="en-GB"/>
          </a:p>
        </p:txBody>
      </p:sp>
      <p:grpSp>
        <p:nvGrpSpPr>
          <p:cNvPr id="2" name="Group 1">
            <a:extLst>
              <a:ext uri="{FF2B5EF4-FFF2-40B4-BE49-F238E27FC236}">
                <a16:creationId xmlns:a16="http://schemas.microsoft.com/office/drawing/2014/main" id="{D1EBE406-CC0A-D855-C047-B83B6A274921}"/>
              </a:ext>
            </a:extLst>
          </p:cNvPr>
          <p:cNvGrpSpPr/>
          <p:nvPr/>
        </p:nvGrpSpPr>
        <p:grpSpPr>
          <a:xfrm>
            <a:off x="10187131" y="687949"/>
            <a:ext cx="1234969" cy="518323"/>
            <a:chOff x="7459170" y="481236"/>
            <a:chExt cx="2697427" cy="1132124"/>
          </a:xfrm>
          <a:solidFill>
            <a:schemeClr val="bg1"/>
          </a:solidFill>
        </p:grpSpPr>
        <p:sp>
          <p:nvSpPr>
            <p:cNvPr id="3" name="Freeform 2">
              <a:extLst>
                <a:ext uri="{FF2B5EF4-FFF2-40B4-BE49-F238E27FC236}">
                  <a16:creationId xmlns:a16="http://schemas.microsoft.com/office/drawing/2014/main" id="{3535458D-D6F2-0DEB-240C-566B71330F6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4" name="Freeform 3">
              <a:extLst>
                <a:ext uri="{FF2B5EF4-FFF2-40B4-BE49-F238E27FC236}">
                  <a16:creationId xmlns:a16="http://schemas.microsoft.com/office/drawing/2014/main" id="{D64F59B7-6AEE-E93C-A00A-7CF6CCE1B23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673062BC-F597-285A-CA5D-04928CFD3E44}"/>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296AF880-3E36-D43A-44CB-A2926D722A7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54938477-1B85-CE55-650E-17245951509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B483D60A-F0CF-6D77-FD8B-291D9E4D7B0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80B5A102-87DA-0B8A-AACB-E55C56CA80F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839232005"/>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p:cSld name="5 step process square">
    <p:spTree>
      <p:nvGrpSpPr>
        <p:cNvPr id="1" name=""/>
        <p:cNvGrpSpPr/>
        <p:nvPr/>
      </p:nvGrpSpPr>
      <p:grpSpPr>
        <a:xfrm>
          <a:off x="0" y="0"/>
          <a:ext cx="0" cy="0"/>
          <a:chOff x="0" y="0"/>
          <a:chExt cx="0" cy="0"/>
        </a:xfrm>
      </p:grpSpPr>
      <p:grpSp>
        <p:nvGrpSpPr>
          <p:cNvPr id="33" name="Group 32">
            <a:extLst>
              <a:ext uri="{FF2B5EF4-FFF2-40B4-BE49-F238E27FC236}">
                <a16:creationId xmlns:a16="http://schemas.microsoft.com/office/drawing/2014/main" id="{04EFA6A9-E0EF-2E90-50AA-CFC51833A7F6}"/>
              </a:ext>
            </a:extLst>
          </p:cNvPr>
          <p:cNvGrpSpPr/>
          <p:nvPr/>
        </p:nvGrpSpPr>
        <p:grpSpPr>
          <a:xfrm>
            <a:off x="801534" y="2669580"/>
            <a:ext cx="10624021" cy="2270637"/>
            <a:chOff x="815975" y="240467"/>
            <a:chExt cx="9880312" cy="2111687"/>
          </a:xfrm>
        </p:grpSpPr>
        <p:grpSp>
          <p:nvGrpSpPr>
            <p:cNvPr id="34" name="Group 33">
              <a:extLst>
                <a:ext uri="{FF2B5EF4-FFF2-40B4-BE49-F238E27FC236}">
                  <a16:creationId xmlns:a16="http://schemas.microsoft.com/office/drawing/2014/main" id="{FAFBF608-AA80-C512-F933-45C6B42A691A}"/>
                </a:ext>
              </a:extLst>
            </p:cNvPr>
            <p:cNvGrpSpPr/>
            <p:nvPr/>
          </p:nvGrpSpPr>
          <p:grpSpPr>
            <a:xfrm>
              <a:off x="815975" y="240467"/>
              <a:ext cx="7937524" cy="2111687"/>
              <a:chOff x="3865105" y="128943"/>
              <a:chExt cx="7937524" cy="2111687"/>
            </a:xfrm>
          </p:grpSpPr>
          <p:grpSp>
            <p:nvGrpSpPr>
              <p:cNvPr id="36" name="Group 35">
                <a:extLst>
                  <a:ext uri="{FF2B5EF4-FFF2-40B4-BE49-F238E27FC236}">
                    <a16:creationId xmlns:a16="http://schemas.microsoft.com/office/drawing/2014/main" id="{1A934A2F-1312-8330-01DC-3B8BD64A0281}"/>
                  </a:ext>
                </a:extLst>
              </p:cNvPr>
              <p:cNvGrpSpPr/>
              <p:nvPr/>
            </p:nvGrpSpPr>
            <p:grpSpPr>
              <a:xfrm>
                <a:off x="3865105" y="129055"/>
                <a:ext cx="2101721" cy="2104009"/>
                <a:chOff x="1318842" y="1643194"/>
                <a:chExt cx="2101721" cy="2104009"/>
              </a:xfrm>
            </p:grpSpPr>
            <p:sp>
              <p:nvSpPr>
                <p:cNvPr id="46" name="Rectangle 45">
                  <a:extLst>
                    <a:ext uri="{FF2B5EF4-FFF2-40B4-BE49-F238E27FC236}">
                      <a16:creationId xmlns:a16="http://schemas.microsoft.com/office/drawing/2014/main" id="{5487FF64-AE88-F161-49FB-ADBC43CC1842}"/>
                    </a:ext>
                  </a:extLst>
                </p:cNvPr>
                <p:cNvSpPr/>
                <p:nvPr/>
              </p:nvSpPr>
              <p:spPr>
                <a:xfrm>
                  <a:off x="1318842" y="1643194"/>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sp>
              <p:nvSpPr>
                <p:cNvPr id="47" name="Rectangle 46">
                  <a:extLst>
                    <a:ext uri="{FF2B5EF4-FFF2-40B4-BE49-F238E27FC236}">
                      <a16:creationId xmlns:a16="http://schemas.microsoft.com/office/drawing/2014/main" id="{472842E9-58B9-238E-CEBD-7E745E86BF65}"/>
                    </a:ext>
                  </a:extLst>
                </p:cNvPr>
                <p:cNvSpPr/>
                <p:nvPr/>
              </p:nvSpPr>
              <p:spPr>
                <a:xfrm rot="5400000">
                  <a:off x="2289204" y="2615845"/>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grpSp>
          <p:grpSp>
            <p:nvGrpSpPr>
              <p:cNvPr id="37" name="Group 36">
                <a:extLst>
                  <a:ext uri="{FF2B5EF4-FFF2-40B4-BE49-F238E27FC236}">
                    <a16:creationId xmlns:a16="http://schemas.microsoft.com/office/drawing/2014/main" id="{3DF5BCCA-FC5C-9981-561B-E8F080830440}"/>
                  </a:ext>
                </a:extLst>
              </p:cNvPr>
              <p:cNvGrpSpPr/>
              <p:nvPr/>
            </p:nvGrpSpPr>
            <p:grpSpPr>
              <a:xfrm rot="5400000">
                <a:off x="5801286" y="127799"/>
                <a:ext cx="2101721" cy="2104009"/>
                <a:chOff x="1318842" y="1643194"/>
                <a:chExt cx="2101721" cy="2104009"/>
              </a:xfrm>
            </p:grpSpPr>
            <p:sp>
              <p:nvSpPr>
                <p:cNvPr id="44" name="Rectangle 43">
                  <a:extLst>
                    <a:ext uri="{FF2B5EF4-FFF2-40B4-BE49-F238E27FC236}">
                      <a16:creationId xmlns:a16="http://schemas.microsoft.com/office/drawing/2014/main" id="{33149659-39F1-F01C-2A98-07FFCEC97A58}"/>
                    </a:ext>
                  </a:extLst>
                </p:cNvPr>
                <p:cNvSpPr/>
                <p:nvPr/>
              </p:nvSpPr>
              <p:spPr>
                <a:xfrm>
                  <a:off x="1318842" y="1643194"/>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sp>
              <p:nvSpPr>
                <p:cNvPr id="45" name="Rectangle 44">
                  <a:extLst>
                    <a:ext uri="{FF2B5EF4-FFF2-40B4-BE49-F238E27FC236}">
                      <a16:creationId xmlns:a16="http://schemas.microsoft.com/office/drawing/2014/main" id="{07915DBE-7091-E7E7-4EF6-144A3C443114}"/>
                    </a:ext>
                  </a:extLst>
                </p:cNvPr>
                <p:cNvSpPr/>
                <p:nvPr/>
              </p:nvSpPr>
              <p:spPr>
                <a:xfrm rot="5400000">
                  <a:off x="2289204" y="2615845"/>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grpSp>
          <p:grpSp>
            <p:nvGrpSpPr>
              <p:cNvPr id="38" name="Group 37">
                <a:extLst>
                  <a:ext uri="{FF2B5EF4-FFF2-40B4-BE49-F238E27FC236}">
                    <a16:creationId xmlns:a16="http://schemas.microsoft.com/office/drawing/2014/main" id="{EC675811-B4F6-2B23-6929-F3B21A20635B}"/>
                  </a:ext>
                </a:extLst>
              </p:cNvPr>
              <p:cNvGrpSpPr/>
              <p:nvPr/>
            </p:nvGrpSpPr>
            <p:grpSpPr>
              <a:xfrm>
                <a:off x="7742962" y="128943"/>
                <a:ext cx="2101721" cy="2104009"/>
                <a:chOff x="1318842" y="1643194"/>
                <a:chExt cx="2101721" cy="2104009"/>
              </a:xfrm>
            </p:grpSpPr>
            <p:sp>
              <p:nvSpPr>
                <p:cNvPr id="42" name="Rectangle 41">
                  <a:extLst>
                    <a:ext uri="{FF2B5EF4-FFF2-40B4-BE49-F238E27FC236}">
                      <a16:creationId xmlns:a16="http://schemas.microsoft.com/office/drawing/2014/main" id="{3EE70D31-202A-1BE2-6CDA-D8FE2B46012C}"/>
                    </a:ext>
                  </a:extLst>
                </p:cNvPr>
                <p:cNvSpPr/>
                <p:nvPr/>
              </p:nvSpPr>
              <p:spPr>
                <a:xfrm>
                  <a:off x="1318842" y="1643194"/>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sp>
              <p:nvSpPr>
                <p:cNvPr id="43" name="Rectangle 42">
                  <a:extLst>
                    <a:ext uri="{FF2B5EF4-FFF2-40B4-BE49-F238E27FC236}">
                      <a16:creationId xmlns:a16="http://schemas.microsoft.com/office/drawing/2014/main" id="{4AD77267-D72D-9997-FF7C-8F580D7EFA78}"/>
                    </a:ext>
                  </a:extLst>
                </p:cNvPr>
                <p:cNvSpPr/>
                <p:nvPr/>
              </p:nvSpPr>
              <p:spPr>
                <a:xfrm rot="5400000">
                  <a:off x="2289204" y="2615845"/>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grpSp>
          <p:grpSp>
            <p:nvGrpSpPr>
              <p:cNvPr id="39" name="Group 38">
                <a:extLst>
                  <a:ext uri="{FF2B5EF4-FFF2-40B4-BE49-F238E27FC236}">
                    <a16:creationId xmlns:a16="http://schemas.microsoft.com/office/drawing/2014/main" id="{D4E785B4-0657-2B4E-48DC-77D0DCD0315C}"/>
                  </a:ext>
                </a:extLst>
              </p:cNvPr>
              <p:cNvGrpSpPr/>
              <p:nvPr/>
            </p:nvGrpSpPr>
            <p:grpSpPr>
              <a:xfrm rot="5400000">
                <a:off x="9699764" y="137765"/>
                <a:ext cx="2101721" cy="2104009"/>
                <a:chOff x="1318842" y="1643194"/>
                <a:chExt cx="2101721" cy="2104009"/>
              </a:xfrm>
            </p:grpSpPr>
            <p:sp>
              <p:nvSpPr>
                <p:cNvPr id="40" name="Rectangle 39">
                  <a:extLst>
                    <a:ext uri="{FF2B5EF4-FFF2-40B4-BE49-F238E27FC236}">
                      <a16:creationId xmlns:a16="http://schemas.microsoft.com/office/drawing/2014/main" id="{C1457E27-5E3C-9592-5F72-89BA17327C1F}"/>
                    </a:ext>
                  </a:extLst>
                </p:cNvPr>
                <p:cNvSpPr/>
                <p:nvPr/>
              </p:nvSpPr>
              <p:spPr>
                <a:xfrm>
                  <a:off x="1318842" y="1643194"/>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sp>
              <p:nvSpPr>
                <p:cNvPr id="41" name="Rectangle 40">
                  <a:extLst>
                    <a:ext uri="{FF2B5EF4-FFF2-40B4-BE49-F238E27FC236}">
                      <a16:creationId xmlns:a16="http://schemas.microsoft.com/office/drawing/2014/main" id="{6FAA167C-4D50-FBCA-031D-9AEAA382B202}"/>
                    </a:ext>
                  </a:extLst>
                </p:cNvPr>
                <p:cNvSpPr/>
                <p:nvPr/>
              </p:nvSpPr>
              <p:spPr>
                <a:xfrm rot="5400000">
                  <a:off x="2289204" y="2615845"/>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grpSp>
        </p:grpSp>
        <p:sp>
          <p:nvSpPr>
            <p:cNvPr id="35" name="Rectangle 34">
              <a:extLst>
                <a:ext uri="{FF2B5EF4-FFF2-40B4-BE49-F238E27FC236}">
                  <a16:creationId xmlns:a16="http://schemas.microsoft.com/office/drawing/2014/main" id="{90407875-1133-F772-9DD4-F4BBA92417DC}"/>
                </a:ext>
              </a:extLst>
            </p:cNvPr>
            <p:cNvSpPr/>
            <p:nvPr/>
          </p:nvSpPr>
          <p:spPr>
            <a:xfrm>
              <a:off x="8594792" y="242479"/>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grpSp>
      <p:sp>
        <p:nvSpPr>
          <p:cNvPr id="49" name="Rectangle 48">
            <a:extLst>
              <a:ext uri="{FF2B5EF4-FFF2-40B4-BE49-F238E27FC236}">
                <a16:creationId xmlns:a16="http://schemas.microsoft.com/office/drawing/2014/main" id="{3186D291-6388-E7A5-F9AC-2EACE7C186CD}"/>
              </a:ext>
            </a:extLst>
          </p:cNvPr>
          <p:cNvSpPr/>
          <p:nvPr/>
        </p:nvSpPr>
        <p:spPr>
          <a:xfrm>
            <a:off x="1098600" y="2979595"/>
            <a:ext cx="1639650" cy="163965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600"/>
          </a:p>
        </p:txBody>
      </p:sp>
      <p:sp>
        <p:nvSpPr>
          <p:cNvPr id="52" name="Rectangle 51">
            <a:extLst>
              <a:ext uri="{FF2B5EF4-FFF2-40B4-BE49-F238E27FC236}">
                <a16:creationId xmlns:a16="http://schemas.microsoft.com/office/drawing/2014/main" id="{91A52188-F7E1-31AC-8734-1D5C65E88B6E}"/>
              </a:ext>
            </a:extLst>
          </p:cNvPr>
          <p:cNvSpPr/>
          <p:nvPr/>
        </p:nvSpPr>
        <p:spPr>
          <a:xfrm>
            <a:off x="3192238" y="2979595"/>
            <a:ext cx="1639650" cy="1639650"/>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600"/>
          </a:p>
        </p:txBody>
      </p:sp>
      <p:sp>
        <p:nvSpPr>
          <p:cNvPr id="55" name="Rectangle 54">
            <a:extLst>
              <a:ext uri="{FF2B5EF4-FFF2-40B4-BE49-F238E27FC236}">
                <a16:creationId xmlns:a16="http://schemas.microsoft.com/office/drawing/2014/main" id="{7A3DAFEA-5340-0B20-CD86-782D377048B1}"/>
              </a:ext>
            </a:extLst>
          </p:cNvPr>
          <p:cNvSpPr/>
          <p:nvPr/>
        </p:nvSpPr>
        <p:spPr>
          <a:xfrm>
            <a:off x="5281263" y="2979595"/>
            <a:ext cx="1639650" cy="163965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600"/>
          </a:p>
        </p:txBody>
      </p:sp>
      <p:sp>
        <p:nvSpPr>
          <p:cNvPr id="58" name="Rectangle 57">
            <a:extLst>
              <a:ext uri="{FF2B5EF4-FFF2-40B4-BE49-F238E27FC236}">
                <a16:creationId xmlns:a16="http://schemas.microsoft.com/office/drawing/2014/main" id="{7FA645B3-4923-1B88-6732-093E8AA4702D}"/>
              </a:ext>
            </a:extLst>
          </p:cNvPr>
          <p:cNvSpPr/>
          <p:nvPr/>
        </p:nvSpPr>
        <p:spPr>
          <a:xfrm>
            <a:off x="7363945" y="2979595"/>
            <a:ext cx="1639650" cy="1639650"/>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600"/>
          </a:p>
        </p:txBody>
      </p:sp>
      <p:sp>
        <p:nvSpPr>
          <p:cNvPr id="61" name="Rectangle 60">
            <a:extLst>
              <a:ext uri="{FF2B5EF4-FFF2-40B4-BE49-F238E27FC236}">
                <a16:creationId xmlns:a16="http://schemas.microsoft.com/office/drawing/2014/main" id="{1646B648-A342-14EF-38F9-A1F4B9A02081}"/>
              </a:ext>
            </a:extLst>
          </p:cNvPr>
          <p:cNvSpPr/>
          <p:nvPr/>
        </p:nvSpPr>
        <p:spPr>
          <a:xfrm>
            <a:off x="9441696" y="2979595"/>
            <a:ext cx="1639650" cy="163965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600"/>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lvl1pPr marL="0" indent="0">
              <a:buFont typeface="Arial" panose="020B0604020202020204" pitchFamily="34" charset="0"/>
              <a:buNone/>
              <a:defRPr/>
            </a:lvl1pPr>
          </a:lstStyle>
          <a:p>
            <a:r>
              <a:rPr lang="en-US"/>
              <a:t>Process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grpSp>
        <p:nvGrpSpPr>
          <p:cNvPr id="4" name="Group 3">
            <a:extLst>
              <a:ext uri="{FF2B5EF4-FFF2-40B4-BE49-F238E27FC236}">
                <a16:creationId xmlns:a16="http://schemas.microsoft.com/office/drawing/2014/main" id="{3E43F683-1C6F-A88B-EFFC-61BC47677550}"/>
              </a:ext>
            </a:extLst>
          </p:cNvPr>
          <p:cNvGrpSpPr/>
          <p:nvPr/>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F0BB7C12-9431-1214-9728-8DE6F37EC96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6" name="Freeform 11">
              <a:extLst>
                <a:ext uri="{FF2B5EF4-FFF2-40B4-BE49-F238E27FC236}">
                  <a16:creationId xmlns:a16="http://schemas.microsoft.com/office/drawing/2014/main" id="{6C56782E-34FF-E284-2A8D-B06567E6BE1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7" name="Freeform 14">
              <a:extLst>
                <a:ext uri="{FF2B5EF4-FFF2-40B4-BE49-F238E27FC236}">
                  <a16:creationId xmlns:a16="http://schemas.microsoft.com/office/drawing/2014/main" id="{C8CE0A39-3084-89AE-20EF-54FD22D0050E}"/>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18">
              <a:extLst>
                <a:ext uri="{FF2B5EF4-FFF2-40B4-BE49-F238E27FC236}">
                  <a16:creationId xmlns:a16="http://schemas.microsoft.com/office/drawing/2014/main" id="{6DB74D76-6F5B-B6EB-27C5-31216EF0DBF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9" name="Freeform 19">
              <a:extLst>
                <a:ext uri="{FF2B5EF4-FFF2-40B4-BE49-F238E27FC236}">
                  <a16:creationId xmlns:a16="http://schemas.microsoft.com/office/drawing/2014/main" id="{15CCA372-C970-2C10-12DC-8817DD759D7E}"/>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0" name="Freeform 20">
              <a:extLst>
                <a:ext uri="{FF2B5EF4-FFF2-40B4-BE49-F238E27FC236}">
                  <a16:creationId xmlns:a16="http://schemas.microsoft.com/office/drawing/2014/main" id="{52649EA7-7E02-3F79-D519-68C2F5E1DA0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23">
              <a:extLst>
                <a:ext uri="{FF2B5EF4-FFF2-40B4-BE49-F238E27FC236}">
                  <a16:creationId xmlns:a16="http://schemas.microsoft.com/office/drawing/2014/main" id="{4C30C4DC-334E-7632-2706-329FFE4D4C12}"/>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13" name="Text Placeholder 12">
            <a:extLst>
              <a:ext uri="{FF2B5EF4-FFF2-40B4-BE49-F238E27FC236}">
                <a16:creationId xmlns:a16="http://schemas.microsoft.com/office/drawing/2014/main" id="{F208C0BF-2ED7-5DE5-CB73-756018FFEAE7}"/>
              </a:ext>
            </a:extLst>
          </p:cNvPr>
          <p:cNvSpPr>
            <a:spLocks noGrp="1"/>
          </p:cNvSpPr>
          <p:nvPr>
            <p:ph type="body" sz="quarter" idx="23" hasCustomPrompt="1"/>
          </p:nvPr>
        </p:nvSpPr>
        <p:spPr>
          <a:xfrm>
            <a:off x="1645920" y="2423160"/>
            <a:ext cx="554038" cy="557784"/>
          </a:xfrm>
          <a:solidFill>
            <a:schemeClr val="tx1"/>
          </a:solidFill>
        </p:spPr>
        <p:txBody>
          <a:bodyPr anchor="ctr" anchorCtr="0">
            <a:normAutofit/>
          </a:bodyPr>
          <a:lstStyle>
            <a:lvl1pPr marL="0" indent="0" algn="ctr">
              <a:buNone/>
              <a:defRPr sz="2800" b="0">
                <a:solidFill>
                  <a:schemeClr val="bg1"/>
                </a:solidFill>
              </a:defRPr>
            </a:lvl1pPr>
          </a:lstStyle>
          <a:p>
            <a:pPr lvl="0"/>
            <a:r>
              <a:rPr lang="en-US"/>
              <a:t>01</a:t>
            </a:r>
          </a:p>
        </p:txBody>
      </p:sp>
      <p:sp>
        <p:nvSpPr>
          <p:cNvPr id="14" name="Text Placeholder 12">
            <a:extLst>
              <a:ext uri="{FF2B5EF4-FFF2-40B4-BE49-F238E27FC236}">
                <a16:creationId xmlns:a16="http://schemas.microsoft.com/office/drawing/2014/main" id="{E51AF760-8DBB-8A14-4B06-2189A23ED6F1}"/>
              </a:ext>
            </a:extLst>
          </p:cNvPr>
          <p:cNvSpPr>
            <a:spLocks noGrp="1"/>
          </p:cNvSpPr>
          <p:nvPr>
            <p:ph type="body" sz="quarter" idx="24" hasCustomPrompt="1"/>
          </p:nvPr>
        </p:nvSpPr>
        <p:spPr>
          <a:xfrm>
            <a:off x="3739896" y="4617720"/>
            <a:ext cx="554038" cy="557784"/>
          </a:xfrm>
          <a:solidFill>
            <a:schemeClr val="tx1"/>
          </a:solidFill>
        </p:spPr>
        <p:txBody>
          <a:bodyPr anchor="ctr" anchorCtr="0">
            <a:normAutofit/>
          </a:bodyPr>
          <a:lstStyle>
            <a:lvl1pPr marL="0" indent="0" algn="ctr">
              <a:buNone/>
              <a:defRPr sz="2800" b="0">
                <a:solidFill>
                  <a:schemeClr val="bg1"/>
                </a:solidFill>
              </a:defRPr>
            </a:lvl1pPr>
          </a:lstStyle>
          <a:p>
            <a:pPr lvl="0"/>
            <a:r>
              <a:rPr lang="en-US"/>
              <a:t>02</a:t>
            </a:r>
          </a:p>
        </p:txBody>
      </p:sp>
      <p:sp>
        <p:nvSpPr>
          <p:cNvPr id="15" name="Text Placeholder 12">
            <a:extLst>
              <a:ext uri="{FF2B5EF4-FFF2-40B4-BE49-F238E27FC236}">
                <a16:creationId xmlns:a16="http://schemas.microsoft.com/office/drawing/2014/main" id="{C7CE9357-05A9-DF7C-6E17-997138D12646}"/>
              </a:ext>
            </a:extLst>
          </p:cNvPr>
          <p:cNvSpPr>
            <a:spLocks noGrp="1"/>
          </p:cNvSpPr>
          <p:nvPr>
            <p:ph type="body" sz="quarter" idx="25" hasCustomPrompt="1"/>
          </p:nvPr>
        </p:nvSpPr>
        <p:spPr>
          <a:xfrm>
            <a:off x="5833872" y="2423160"/>
            <a:ext cx="554038" cy="557784"/>
          </a:xfrm>
          <a:solidFill>
            <a:schemeClr val="tx1"/>
          </a:solidFill>
        </p:spPr>
        <p:txBody>
          <a:bodyPr anchor="ctr" anchorCtr="0">
            <a:normAutofit/>
          </a:bodyPr>
          <a:lstStyle>
            <a:lvl1pPr marL="0" indent="0" algn="ctr">
              <a:buNone/>
              <a:defRPr sz="2800" b="0">
                <a:solidFill>
                  <a:schemeClr val="bg1"/>
                </a:solidFill>
              </a:defRPr>
            </a:lvl1pPr>
          </a:lstStyle>
          <a:p>
            <a:pPr lvl="0"/>
            <a:r>
              <a:rPr lang="en-US"/>
              <a:t>03</a:t>
            </a:r>
          </a:p>
        </p:txBody>
      </p:sp>
      <p:sp>
        <p:nvSpPr>
          <p:cNvPr id="17" name="Text Placeholder 12">
            <a:extLst>
              <a:ext uri="{FF2B5EF4-FFF2-40B4-BE49-F238E27FC236}">
                <a16:creationId xmlns:a16="http://schemas.microsoft.com/office/drawing/2014/main" id="{F62B2FDD-AA89-1B9A-1908-3ED3739E9105}"/>
              </a:ext>
            </a:extLst>
          </p:cNvPr>
          <p:cNvSpPr>
            <a:spLocks noGrp="1"/>
          </p:cNvSpPr>
          <p:nvPr>
            <p:ph type="body" sz="quarter" idx="26" hasCustomPrompt="1"/>
          </p:nvPr>
        </p:nvSpPr>
        <p:spPr>
          <a:xfrm>
            <a:off x="7927848" y="4608576"/>
            <a:ext cx="554038" cy="557784"/>
          </a:xfrm>
          <a:solidFill>
            <a:schemeClr val="tx1"/>
          </a:solidFill>
        </p:spPr>
        <p:txBody>
          <a:bodyPr anchor="ctr" anchorCtr="0">
            <a:normAutofit/>
          </a:bodyPr>
          <a:lstStyle>
            <a:lvl1pPr marL="0" indent="0" algn="ctr">
              <a:buNone/>
              <a:defRPr sz="2800" b="0">
                <a:solidFill>
                  <a:schemeClr val="bg1"/>
                </a:solidFill>
              </a:defRPr>
            </a:lvl1pPr>
          </a:lstStyle>
          <a:p>
            <a:pPr lvl="0"/>
            <a:r>
              <a:rPr lang="en-US"/>
              <a:t>04</a:t>
            </a:r>
          </a:p>
        </p:txBody>
      </p:sp>
      <p:sp>
        <p:nvSpPr>
          <p:cNvPr id="18" name="Text Placeholder 12">
            <a:extLst>
              <a:ext uri="{FF2B5EF4-FFF2-40B4-BE49-F238E27FC236}">
                <a16:creationId xmlns:a16="http://schemas.microsoft.com/office/drawing/2014/main" id="{0226740B-BD49-795F-0512-EEBF68A82A61}"/>
              </a:ext>
            </a:extLst>
          </p:cNvPr>
          <p:cNvSpPr>
            <a:spLocks noGrp="1"/>
          </p:cNvSpPr>
          <p:nvPr>
            <p:ph type="body" sz="quarter" idx="27" hasCustomPrompt="1"/>
          </p:nvPr>
        </p:nvSpPr>
        <p:spPr>
          <a:xfrm>
            <a:off x="9985248" y="2423160"/>
            <a:ext cx="554038" cy="557784"/>
          </a:xfrm>
          <a:solidFill>
            <a:schemeClr val="tx1"/>
          </a:solidFill>
        </p:spPr>
        <p:txBody>
          <a:bodyPr anchor="ctr" anchorCtr="0">
            <a:normAutofit/>
          </a:bodyPr>
          <a:lstStyle>
            <a:lvl1pPr marL="0" indent="0" algn="ctr">
              <a:buNone/>
              <a:defRPr sz="2800" b="0">
                <a:solidFill>
                  <a:schemeClr val="bg1"/>
                </a:solidFill>
              </a:defRPr>
            </a:lvl1pPr>
          </a:lstStyle>
          <a:p>
            <a:pPr lvl="0"/>
            <a:r>
              <a:rPr lang="en-US"/>
              <a:t>05</a:t>
            </a:r>
          </a:p>
        </p:txBody>
      </p:sp>
      <p:sp>
        <p:nvSpPr>
          <p:cNvPr id="12" name="Content Placeholder 17">
            <a:extLst>
              <a:ext uri="{FF2B5EF4-FFF2-40B4-BE49-F238E27FC236}">
                <a16:creationId xmlns:a16="http://schemas.microsoft.com/office/drawing/2014/main" id="{EA0B72CB-9D39-945E-6291-73282C8FD615}"/>
              </a:ext>
            </a:extLst>
          </p:cNvPr>
          <p:cNvSpPr>
            <a:spLocks noGrp="1"/>
          </p:cNvSpPr>
          <p:nvPr>
            <p:ph sz="quarter" idx="68"/>
          </p:nvPr>
        </p:nvSpPr>
        <p:spPr>
          <a:xfrm>
            <a:off x="1188720" y="3124200"/>
            <a:ext cx="1447800" cy="1447800"/>
          </a:xfrm>
        </p:spPr>
        <p:txBody>
          <a:bodyPr>
            <a:normAutofit/>
          </a:bodyPr>
          <a:lstStyle>
            <a:lvl1pPr>
              <a:defRPr sz="1200">
                <a:solidFill>
                  <a:schemeClr val="bg1"/>
                </a:solidFill>
              </a:defRPr>
            </a:lvl1pPr>
            <a:lvl2pPr>
              <a:defRPr sz="1200">
                <a:solidFill>
                  <a:schemeClr val="bg1"/>
                </a:solidFill>
              </a:defRPr>
            </a:lvl2pPr>
            <a:lvl3pPr>
              <a:defRPr sz="1200">
                <a:solidFill>
                  <a:schemeClr val="bg1"/>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19" name="Content Placeholder 17">
            <a:extLst>
              <a:ext uri="{FF2B5EF4-FFF2-40B4-BE49-F238E27FC236}">
                <a16:creationId xmlns:a16="http://schemas.microsoft.com/office/drawing/2014/main" id="{094F4753-05D7-30D6-0BDE-B2DBEF84E89D}"/>
              </a:ext>
            </a:extLst>
          </p:cNvPr>
          <p:cNvSpPr>
            <a:spLocks noGrp="1"/>
          </p:cNvSpPr>
          <p:nvPr>
            <p:ph sz="quarter" idx="69"/>
          </p:nvPr>
        </p:nvSpPr>
        <p:spPr>
          <a:xfrm>
            <a:off x="3275838" y="3124200"/>
            <a:ext cx="1447800" cy="1447800"/>
          </a:xfrm>
        </p:spPr>
        <p:txBody>
          <a:bodyPr>
            <a:normAutofit/>
          </a:bodyPr>
          <a:lstStyle>
            <a:lvl1pPr>
              <a:defRPr sz="1200">
                <a:solidFill>
                  <a:schemeClr val="bg1"/>
                </a:solidFill>
              </a:defRPr>
            </a:lvl1pPr>
            <a:lvl2pPr>
              <a:defRPr sz="1200">
                <a:solidFill>
                  <a:schemeClr val="bg1"/>
                </a:solidFill>
              </a:defRPr>
            </a:lvl2pPr>
            <a:lvl3pPr>
              <a:defRPr sz="1200">
                <a:solidFill>
                  <a:schemeClr val="bg1"/>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0" name="Content Placeholder 17">
            <a:extLst>
              <a:ext uri="{FF2B5EF4-FFF2-40B4-BE49-F238E27FC236}">
                <a16:creationId xmlns:a16="http://schemas.microsoft.com/office/drawing/2014/main" id="{BB6371A6-E92F-2799-FD25-17375D6357CF}"/>
              </a:ext>
            </a:extLst>
          </p:cNvPr>
          <p:cNvSpPr>
            <a:spLocks noGrp="1"/>
          </p:cNvSpPr>
          <p:nvPr>
            <p:ph sz="quarter" idx="70"/>
          </p:nvPr>
        </p:nvSpPr>
        <p:spPr>
          <a:xfrm>
            <a:off x="5362956" y="3124200"/>
            <a:ext cx="1447800" cy="1447800"/>
          </a:xfrm>
        </p:spPr>
        <p:txBody>
          <a:bodyPr>
            <a:normAutofit/>
          </a:bodyPr>
          <a:lstStyle>
            <a:lvl1pPr>
              <a:defRPr sz="1200">
                <a:solidFill>
                  <a:schemeClr val="bg1"/>
                </a:solidFill>
              </a:defRPr>
            </a:lvl1pPr>
            <a:lvl2pPr>
              <a:defRPr sz="1200">
                <a:solidFill>
                  <a:schemeClr val="bg1"/>
                </a:solidFill>
              </a:defRPr>
            </a:lvl2pPr>
            <a:lvl3pPr>
              <a:defRPr sz="1200">
                <a:solidFill>
                  <a:schemeClr val="bg1"/>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1" name="Content Placeholder 17">
            <a:extLst>
              <a:ext uri="{FF2B5EF4-FFF2-40B4-BE49-F238E27FC236}">
                <a16:creationId xmlns:a16="http://schemas.microsoft.com/office/drawing/2014/main" id="{FFED207C-D633-84E1-66FD-32200E0D22CD}"/>
              </a:ext>
            </a:extLst>
          </p:cNvPr>
          <p:cNvSpPr>
            <a:spLocks noGrp="1"/>
          </p:cNvSpPr>
          <p:nvPr>
            <p:ph sz="quarter" idx="71"/>
          </p:nvPr>
        </p:nvSpPr>
        <p:spPr>
          <a:xfrm>
            <a:off x="7450074" y="3124200"/>
            <a:ext cx="1447800" cy="1447800"/>
          </a:xfrm>
        </p:spPr>
        <p:txBody>
          <a:bodyPr>
            <a:normAutofit/>
          </a:bodyPr>
          <a:lstStyle>
            <a:lvl1pPr>
              <a:defRPr sz="1200">
                <a:solidFill>
                  <a:schemeClr val="bg1"/>
                </a:solidFill>
              </a:defRPr>
            </a:lvl1pPr>
            <a:lvl2pPr>
              <a:defRPr sz="1200">
                <a:solidFill>
                  <a:schemeClr val="bg1"/>
                </a:solidFill>
              </a:defRPr>
            </a:lvl2pPr>
            <a:lvl3pPr>
              <a:defRPr sz="1200">
                <a:solidFill>
                  <a:schemeClr val="bg1"/>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2" name="Content Placeholder 17">
            <a:extLst>
              <a:ext uri="{FF2B5EF4-FFF2-40B4-BE49-F238E27FC236}">
                <a16:creationId xmlns:a16="http://schemas.microsoft.com/office/drawing/2014/main" id="{9F1DF0FB-708D-5ED4-EB4B-06A44AFEE637}"/>
              </a:ext>
            </a:extLst>
          </p:cNvPr>
          <p:cNvSpPr>
            <a:spLocks noGrp="1"/>
          </p:cNvSpPr>
          <p:nvPr>
            <p:ph sz="quarter" idx="72"/>
          </p:nvPr>
        </p:nvSpPr>
        <p:spPr>
          <a:xfrm>
            <a:off x="9537192" y="3124200"/>
            <a:ext cx="1447800" cy="1447800"/>
          </a:xfrm>
        </p:spPr>
        <p:txBody>
          <a:bodyPr>
            <a:normAutofit/>
          </a:bodyPr>
          <a:lstStyle>
            <a:lvl1pPr>
              <a:defRPr sz="1200">
                <a:solidFill>
                  <a:schemeClr val="bg1"/>
                </a:solidFill>
              </a:defRPr>
            </a:lvl1pPr>
            <a:lvl2pPr>
              <a:defRPr sz="1200">
                <a:solidFill>
                  <a:schemeClr val="bg1"/>
                </a:solidFill>
              </a:defRPr>
            </a:lvl2pPr>
            <a:lvl3pPr>
              <a:defRPr sz="1200">
                <a:solidFill>
                  <a:schemeClr val="bg1"/>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3" name="Slide Number Placeholder 22">
            <a:extLst>
              <a:ext uri="{FF2B5EF4-FFF2-40B4-BE49-F238E27FC236}">
                <a16:creationId xmlns:a16="http://schemas.microsoft.com/office/drawing/2014/main" id="{FFA90E3D-D15E-A55F-BF90-5D54543F3C9B}"/>
              </a:ext>
            </a:extLst>
          </p:cNvPr>
          <p:cNvSpPr>
            <a:spLocks noGrp="1"/>
          </p:cNvSpPr>
          <p:nvPr>
            <p:ph type="sldNum" sz="quarter" idx="73"/>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1789990968"/>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Two step process - squares">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marL="0" indent="0" algn="l">
              <a:buFont typeface="Arial" panose="020B0604020202020204" pitchFamily="34" charset="0"/>
              <a:buNone/>
              <a:defRPr baseline="0"/>
            </a:lvl1pPr>
          </a:lstStyle>
          <a:p>
            <a:r>
              <a:rPr lang="en-US"/>
              <a:t>Two step process - squares</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marL="0" indent="0" algn="l">
              <a:spcBef>
                <a:spcPts val="0"/>
              </a:spcBef>
              <a:buNone/>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lgn="l">
                <a:buFont typeface="Arial" panose="020B0604020202020204" pitchFamily="34" charset="0"/>
                <a:buNone/>
              </a:pPr>
              <a:endParaRPr lang="en-US"/>
            </a:p>
          </p:txBody>
        </p:sp>
      </p:grpSp>
      <p:grpSp>
        <p:nvGrpSpPr>
          <p:cNvPr id="3" name="Group 2">
            <a:extLst>
              <a:ext uri="{FF2B5EF4-FFF2-40B4-BE49-F238E27FC236}">
                <a16:creationId xmlns:a16="http://schemas.microsoft.com/office/drawing/2014/main" id="{1FE31BF3-CCB3-0476-E671-E61F6C4B8D39}"/>
              </a:ext>
            </a:extLst>
          </p:cNvPr>
          <p:cNvGrpSpPr/>
          <p:nvPr>
            <p:custDataLst>
              <p:tags r:id="rId1"/>
            </p:custDataLst>
          </p:nvPr>
        </p:nvGrpSpPr>
        <p:grpSpPr>
          <a:xfrm>
            <a:off x="815975" y="1749278"/>
            <a:ext cx="10620375" cy="4499121"/>
            <a:chOff x="550863" y="1689100"/>
            <a:chExt cx="11092276" cy="4764088"/>
          </a:xfrm>
        </p:grpSpPr>
        <p:grpSp>
          <p:nvGrpSpPr>
            <p:cNvPr id="20" name="Group 19">
              <a:extLst>
                <a:ext uri="{FF2B5EF4-FFF2-40B4-BE49-F238E27FC236}">
                  <a16:creationId xmlns:a16="http://schemas.microsoft.com/office/drawing/2014/main" id="{0FB89FE7-8673-41A7-28BE-AC6C46E785EB}"/>
                </a:ext>
              </a:extLst>
            </p:cNvPr>
            <p:cNvGrpSpPr/>
            <p:nvPr/>
          </p:nvGrpSpPr>
          <p:grpSpPr>
            <a:xfrm>
              <a:off x="550863" y="1689100"/>
              <a:ext cx="5394002" cy="4764088"/>
              <a:chOff x="550863" y="1689100"/>
              <a:chExt cx="5394002" cy="4764088"/>
            </a:xfrm>
          </p:grpSpPr>
          <p:sp>
            <p:nvSpPr>
              <p:cNvPr id="22" name="Rounded Rectangle 21">
                <a:extLst>
                  <a:ext uri="{FF2B5EF4-FFF2-40B4-BE49-F238E27FC236}">
                    <a16:creationId xmlns:a16="http://schemas.microsoft.com/office/drawing/2014/main" id="{10B4DD37-F245-481E-C139-948A7C552706}"/>
                  </a:ext>
                </a:extLst>
              </p:cNvPr>
              <p:cNvSpPr/>
              <p:nvPr/>
            </p:nvSpPr>
            <p:spPr>
              <a:xfrm>
                <a:off x="550866" y="1689100"/>
                <a:ext cx="5393999" cy="4764088"/>
              </a:xfrm>
              <a:prstGeom prst="roundRect">
                <a:avLst>
                  <a:gd name="adj" fmla="val 0"/>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l">
                  <a:buFont typeface="Arial" panose="020B0604020202020204" pitchFamily="34" charset="0"/>
                  <a:buNone/>
                </a:pPr>
                <a:endParaRPr lang="en-US" sz="1400"/>
              </a:p>
            </p:txBody>
          </p:sp>
          <p:sp>
            <p:nvSpPr>
              <p:cNvPr id="23" name="Freeform 22">
                <a:extLst>
                  <a:ext uri="{FF2B5EF4-FFF2-40B4-BE49-F238E27FC236}">
                    <a16:creationId xmlns:a16="http://schemas.microsoft.com/office/drawing/2014/main" id="{DCA15E09-532D-6612-4DAA-7CB7CBC8FF7E}"/>
                  </a:ext>
                </a:extLst>
              </p:cNvPr>
              <p:cNvSpPr/>
              <p:nvPr/>
            </p:nvSpPr>
            <p:spPr>
              <a:xfrm>
                <a:off x="550863" y="2726169"/>
                <a:ext cx="5394002" cy="3596032"/>
              </a:xfrm>
              <a:custGeom>
                <a:avLst/>
                <a:gdLst>
                  <a:gd name="connsiteX0" fmla="*/ 2454547 w 5394002"/>
                  <a:gd name="connsiteY0" fmla="*/ 156 h 3596032"/>
                  <a:gd name="connsiteX1" fmla="*/ 2697001 w 5394002"/>
                  <a:gd name="connsiteY1" fmla="*/ 221829 h 3596032"/>
                  <a:gd name="connsiteX2" fmla="*/ 2939456 w 5394002"/>
                  <a:gd name="connsiteY2" fmla="*/ 156 h 3596032"/>
                  <a:gd name="connsiteX3" fmla="*/ 0 w 5394002"/>
                  <a:gd name="connsiteY3" fmla="*/ 0 h 3596032"/>
                  <a:gd name="connsiteX4" fmla="*/ 5394002 w 5394002"/>
                  <a:gd name="connsiteY4" fmla="*/ 0 h 3596032"/>
                  <a:gd name="connsiteX5" fmla="*/ 5394002 w 5394002"/>
                  <a:gd name="connsiteY5" fmla="*/ 3596032 h 3596032"/>
                  <a:gd name="connsiteX6" fmla="*/ 0 w 5394002"/>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4002" h="3596032">
                    <a:moveTo>
                      <a:pt x="2454547" y="156"/>
                    </a:moveTo>
                    <a:lnTo>
                      <a:pt x="2697001" y="221829"/>
                    </a:lnTo>
                    <a:lnTo>
                      <a:pt x="2939456" y="156"/>
                    </a:lnTo>
                    <a:close/>
                    <a:moveTo>
                      <a:pt x="0" y="0"/>
                    </a:moveTo>
                    <a:lnTo>
                      <a:pt x="5394002" y="0"/>
                    </a:lnTo>
                    <a:lnTo>
                      <a:pt x="5394002"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rmAutofit/>
              </a:bodyPr>
              <a:lstStyle/>
              <a:p>
                <a:pPr marL="0" indent="0" algn="l">
                  <a:buFont typeface="Arial" panose="020B0604020202020204" pitchFamily="34" charset="0"/>
                  <a:buNone/>
                </a:pPr>
                <a:endParaRPr lang="en-US" sz="1400">
                  <a:solidFill>
                    <a:schemeClr val="bg1"/>
                  </a:solidFill>
                </a:endParaRPr>
              </a:p>
            </p:txBody>
          </p:sp>
        </p:grpSp>
        <p:grpSp>
          <p:nvGrpSpPr>
            <p:cNvPr id="10" name="Group 9">
              <a:extLst>
                <a:ext uri="{FF2B5EF4-FFF2-40B4-BE49-F238E27FC236}">
                  <a16:creationId xmlns:a16="http://schemas.microsoft.com/office/drawing/2014/main" id="{6A49CB93-7FB5-CF91-D687-4B27F4B9CF2B}"/>
                </a:ext>
              </a:extLst>
            </p:cNvPr>
            <p:cNvGrpSpPr/>
            <p:nvPr/>
          </p:nvGrpSpPr>
          <p:grpSpPr>
            <a:xfrm>
              <a:off x="6249137" y="1689100"/>
              <a:ext cx="5394002" cy="4764088"/>
              <a:chOff x="6249137" y="1689100"/>
              <a:chExt cx="5394002" cy="4764088"/>
            </a:xfrm>
          </p:grpSpPr>
          <p:sp>
            <p:nvSpPr>
              <p:cNvPr id="16" name="Rounded Rectangle 15">
                <a:extLst>
                  <a:ext uri="{FF2B5EF4-FFF2-40B4-BE49-F238E27FC236}">
                    <a16:creationId xmlns:a16="http://schemas.microsoft.com/office/drawing/2014/main" id="{58781346-FF82-DBC1-4B2C-62F52CA55297}"/>
                  </a:ext>
                </a:extLst>
              </p:cNvPr>
              <p:cNvSpPr/>
              <p:nvPr/>
            </p:nvSpPr>
            <p:spPr>
              <a:xfrm>
                <a:off x="6249140" y="1689100"/>
                <a:ext cx="5393999" cy="4764088"/>
              </a:xfrm>
              <a:prstGeom prst="roundRect">
                <a:avLst>
                  <a:gd name="adj" fmla="val 0"/>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l">
                  <a:buFont typeface="Arial" panose="020B0604020202020204" pitchFamily="34" charset="0"/>
                  <a:buNone/>
                </a:pPr>
                <a:endParaRPr lang="en-US" sz="1400"/>
              </a:p>
            </p:txBody>
          </p:sp>
          <p:sp>
            <p:nvSpPr>
              <p:cNvPr id="17" name="Freeform 16">
                <a:extLst>
                  <a:ext uri="{FF2B5EF4-FFF2-40B4-BE49-F238E27FC236}">
                    <a16:creationId xmlns:a16="http://schemas.microsoft.com/office/drawing/2014/main" id="{AED66296-06AF-1645-AACF-F6E6C4950DAF}"/>
                  </a:ext>
                </a:extLst>
              </p:cNvPr>
              <p:cNvSpPr/>
              <p:nvPr/>
            </p:nvSpPr>
            <p:spPr>
              <a:xfrm>
                <a:off x="6249137" y="2726169"/>
                <a:ext cx="5394002" cy="3596032"/>
              </a:xfrm>
              <a:custGeom>
                <a:avLst/>
                <a:gdLst>
                  <a:gd name="connsiteX0" fmla="*/ 2454547 w 5394002"/>
                  <a:gd name="connsiteY0" fmla="*/ 156 h 3596032"/>
                  <a:gd name="connsiteX1" fmla="*/ 2697001 w 5394002"/>
                  <a:gd name="connsiteY1" fmla="*/ 221829 h 3596032"/>
                  <a:gd name="connsiteX2" fmla="*/ 2939456 w 5394002"/>
                  <a:gd name="connsiteY2" fmla="*/ 156 h 3596032"/>
                  <a:gd name="connsiteX3" fmla="*/ 0 w 5394002"/>
                  <a:gd name="connsiteY3" fmla="*/ 0 h 3596032"/>
                  <a:gd name="connsiteX4" fmla="*/ 5394002 w 5394002"/>
                  <a:gd name="connsiteY4" fmla="*/ 0 h 3596032"/>
                  <a:gd name="connsiteX5" fmla="*/ 5394002 w 5394002"/>
                  <a:gd name="connsiteY5" fmla="*/ 3596032 h 3596032"/>
                  <a:gd name="connsiteX6" fmla="*/ 0 w 5394002"/>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4002" h="3596032">
                    <a:moveTo>
                      <a:pt x="2454547" y="156"/>
                    </a:moveTo>
                    <a:lnTo>
                      <a:pt x="2697001" y="221829"/>
                    </a:lnTo>
                    <a:lnTo>
                      <a:pt x="2939456" y="156"/>
                    </a:lnTo>
                    <a:close/>
                    <a:moveTo>
                      <a:pt x="0" y="0"/>
                    </a:moveTo>
                    <a:lnTo>
                      <a:pt x="5394002" y="0"/>
                    </a:lnTo>
                    <a:lnTo>
                      <a:pt x="5394002"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rmAutofit/>
              </a:bodyPr>
              <a:lstStyle/>
              <a:p>
                <a:pPr marL="0" indent="0" algn="l">
                  <a:buFont typeface="Arial" panose="020B0604020202020204" pitchFamily="34" charset="0"/>
                  <a:buNone/>
                </a:pPr>
                <a:r>
                  <a:rPr lang="en-GB" sz="1400">
                    <a:solidFill>
                      <a:schemeClr val="bg1"/>
                    </a:solidFill>
                  </a:rPr>
                  <a:t> </a:t>
                </a:r>
                <a:endParaRPr lang="en-US" sz="1400">
                  <a:solidFill>
                    <a:schemeClr val="bg1"/>
                  </a:solidFill>
                </a:endParaRPr>
              </a:p>
            </p:txBody>
          </p:sp>
        </p:grpSp>
      </p:grpSp>
      <p:sp>
        <p:nvSpPr>
          <p:cNvPr id="24" name="Picture Placeholder 9">
            <a:extLst>
              <a:ext uri="{FF2B5EF4-FFF2-40B4-BE49-F238E27FC236}">
                <a16:creationId xmlns:a16="http://schemas.microsoft.com/office/drawing/2014/main" id="{69722560-97C7-7840-4D1C-63BA4C6F6290}"/>
              </a:ext>
            </a:extLst>
          </p:cNvPr>
          <p:cNvSpPr>
            <a:spLocks noGrp="1"/>
          </p:cNvSpPr>
          <p:nvPr>
            <p:ph type="pic" sz="quarter" idx="19"/>
          </p:nvPr>
        </p:nvSpPr>
        <p:spPr>
          <a:xfrm>
            <a:off x="3033112" y="1860550"/>
            <a:ext cx="730250" cy="730250"/>
          </a:xfrm>
        </p:spPr>
        <p:txBody>
          <a:bodyPr>
            <a:normAutofit/>
          </a:bodyPr>
          <a:lstStyle>
            <a:lvl1pPr marL="0" indent="0" algn="l">
              <a:buNone/>
              <a:defRPr sz="1000" b="1">
                <a:solidFill>
                  <a:schemeClr val="bg1"/>
                </a:solidFill>
              </a:defRPr>
            </a:lvl1pPr>
          </a:lstStyle>
          <a:p>
            <a:r>
              <a:rPr lang="en-US"/>
              <a:t>Click icon to add picture</a:t>
            </a:r>
          </a:p>
        </p:txBody>
      </p:sp>
      <p:sp>
        <p:nvSpPr>
          <p:cNvPr id="25" name="Picture Placeholder 9">
            <a:extLst>
              <a:ext uri="{FF2B5EF4-FFF2-40B4-BE49-F238E27FC236}">
                <a16:creationId xmlns:a16="http://schemas.microsoft.com/office/drawing/2014/main" id="{B2756EA3-9399-18D5-6334-3DB62BE8F610}"/>
              </a:ext>
            </a:extLst>
          </p:cNvPr>
          <p:cNvSpPr>
            <a:spLocks noGrp="1"/>
          </p:cNvSpPr>
          <p:nvPr>
            <p:ph type="pic" sz="quarter" idx="20"/>
          </p:nvPr>
        </p:nvSpPr>
        <p:spPr>
          <a:xfrm>
            <a:off x="8488963" y="1860550"/>
            <a:ext cx="730250" cy="730250"/>
          </a:xfrm>
        </p:spPr>
        <p:txBody>
          <a:bodyPr>
            <a:normAutofit/>
          </a:bodyPr>
          <a:lstStyle>
            <a:lvl1pPr marL="0" indent="0" algn="l">
              <a:buNone/>
              <a:defRPr sz="1000" b="1">
                <a:solidFill>
                  <a:schemeClr val="bg1"/>
                </a:solidFill>
              </a:defRPr>
            </a:lvl1pPr>
          </a:lstStyle>
          <a:p>
            <a:r>
              <a:rPr lang="en-US"/>
              <a:t>Click icon to add picture</a:t>
            </a:r>
          </a:p>
        </p:txBody>
      </p:sp>
      <p:sp>
        <p:nvSpPr>
          <p:cNvPr id="31" name="Text Placeholder 49">
            <a:extLst>
              <a:ext uri="{FF2B5EF4-FFF2-40B4-BE49-F238E27FC236}">
                <a16:creationId xmlns:a16="http://schemas.microsoft.com/office/drawing/2014/main" id="{1A9035CB-7D3F-7591-E796-5D86E75B96B1}"/>
              </a:ext>
            </a:extLst>
          </p:cNvPr>
          <p:cNvSpPr>
            <a:spLocks noGrp="1"/>
          </p:cNvSpPr>
          <p:nvPr>
            <p:ph type="body" sz="quarter" idx="56" hasCustomPrompt="1"/>
          </p:nvPr>
        </p:nvSpPr>
        <p:spPr>
          <a:xfrm>
            <a:off x="967437" y="3023170"/>
            <a:ext cx="4823761" cy="287245"/>
          </a:xfrm>
        </p:spPr>
        <p:txBody>
          <a:bodyPr>
            <a:normAutofit/>
          </a:bodyPr>
          <a:lstStyle>
            <a:lvl1pPr marL="0" indent="0" algn="l">
              <a:buNone/>
              <a:defRPr sz="1800" b="1">
                <a:solidFill>
                  <a:schemeClr val="bg1"/>
                </a:solidFill>
              </a:defRPr>
            </a:lvl1pPr>
          </a:lstStyle>
          <a:p>
            <a:pPr lvl="0"/>
            <a:r>
              <a:rPr lang="en-US"/>
              <a:t>Lorem ipsum dolor</a:t>
            </a:r>
          </a:p>
        </p:txBody>
      </p:sp>
      <p:sp>
        <p:nvSpPr>
          <p:cNvPr id="35" name="Text Placeholder 49">
            <a:extLst>
              <a:ext uri="{FF2B5EF4-FFF2-40B4-BE49-F238E27FC236}">
                <a16:creationId xmlns:a16="http://schemas.microsoft.com/office/drawing/2014/main" id="{406BE6C1-FCC1-4605-8CFD-3F518F8F8704}"/>
              </a:ext>
            </a:extLst>
          </p:cNvPr>
          <p:cNvSpPr>
            <a:spLocks noGrp="1"/>
          </p:cNvSpPr>
          <p:nvPr>
            <p:ph type="body" sz="quarter" idx="60" hasCustomPrompt="1"/>
          </p:nvPr>
        </p:nvSpPr>
        <p:spPr>
          <a:xfrm>
            <a:off x="6477000" y="3023170"/>
            <a:ext cx="4828032" cy="287245"/>
          </a:xfrm>
        </p:spPr>
        <p:txBody>
          <a:bodyPr>
            <a:normAutofit/>
          </a:bodyPr>
          <a:lstStyle>
            <a:lvl1pPr marL="0" indent="0" algn="l">
              <a:buNone/>
              <a:defRPr sz="1800" b="1">
                <a:solidFill>
                  <a:schemeClr val="bg1"/>
                </a:solidFill>
              </a:defRPr>
            </a:lvl1pPr>
          </a:lstStyle>
          <a:p>
            <a:pPr lvl="0"/>
            <a:r>
              <a:rPr lang="en-US"/>
              <a:t>Lorem ipsum dolor</a:t>
            </a:r>
          </a:p>
        </p:txBody>
      </p:sp>
      <p:sp>
        <p:nvSpPr>
          <p:cNvPr id="7" name="Content Placeholder 17">
            <a:extLst>
              <a:ext uri="{FF2B5EF4-FFF2-40B4-BE49-F238E27FC236}">
                <a16:creationId xmlns:a16="http://schemas.microsoft.com/office/drawing/2014/main" id="{B4B6A7E2-FF9D-DB99-AB38-64CBF6F89522}"/>
              </a:ext>
            </a:extLst>
          </p:cNvPr>
          <p:cNvSpPr>
            <a:spLocks noGrp="1"/>
          </p:cNvSpPr>
          <p:nvPr>
            <p:ph sz="quarter" idx="61"/>
          </p:nvPr>
        </p:nvSpPr>
        <p:spPr>
          <a:xfrm>
            <a:off x="950976" y="3447288"/>
            <a:ext cx="4846320" cy="20574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1" name="Content Placeholder 17">
            <a:extLst>
              <a:ext uri="{FF2B5EF4-FFF2-40B4-BE49-F238E27FC236}">
                <a16:creationId xmlns:a16="http://schemas.microsoft.com/office/drawing/2014/main" id="{2B1A665A-89B8-6B47-D2C0-CD4BAD6CF9BE}"/>
              </a:ext>
            </a:extLst>
          </p:cNvPr>
          <p:cNvSpPr>
            <a:spLocks noGrp="1"/>
          </p:cNvSpPr>
          <p:nvPr>
            <p:ph sz="quarter" idx="21"/>
          </p:nvPr>
        </p:nvSpPr>
        <p:spPr>
          <a:xfrm>
            <a:off x="6483096" y="3447288"/>
            <a:ext cx="4818888" cy="20574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8" name="Slide Number Placeholder 17">
            <a:extLst>
              <a:ext uri="{FF2B5EF4-FFF2-40B4-BE49-F238E27FC236}">
                <a16:creationId xmlns:a16="http://schemas.microsoft.com/office/drawing/2014/main" id="{EB121C94-7C88-F0D4-226C-BD82F6A7FAAC}"/>
              </a:ext>
            </a:extLst>
          </p:cNvPr>
          <p:cNvSpPr>
            <a:spLocks noGrp="1"/>
          </p:cNvSpPr>
          <p:nvPr>
            <p:ph type="sldNum" sz="quarter" idx="62"/>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3751879632"/>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Three step process - squares">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marL="0" indent="0" algn="l">
              <a:buFont typeface="Arial" panose="020B0604020202020204" pitchFamily="34" charset="0"/>
              <a:buNone/>
              <a:defRPr baseline="0"/>
            </a:lvl1pPr>
          </a:lstStyle>
          <a:p>
            <a:r>
              <a:rPr lang="en-US"/>
              <a:t>Three step process - squares</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marL="0" indent="0" algn="l">
              <a:spcBef>
                <a:spcPts val="0"/>
              </a:spcBef>
              <a:buNone/>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lgn="l">
                <a:buFont typeface="Arial" panose="020B0604020202020204" pitchFamily="34" charset="0"/>
                <a:buNone/>
              </a:pPr>
              <a:endParaRPr lang="en-US"/>
            </a:p>
          </p:txBody>
        </p:sp>
      </p:grpSp>
      <p:grpSp>
        <p:nvGrpSpPr>
          <p:cNvPr id="9" name="Group 8">
            <a:extLst>
              <a:ext uri="{FF2B5EF4-FFF2-40B4-BE49-F238E27FC236}">
                <a16:creationId xmlns:a16="http://schemas.microsoft.com/office/drawing/2014/main" id="{EDAC905F-2EB9-6216-DBB3-EF1D5ECD0722}"/>
              </a:ext>
            </a:extLst>
          </p:cNvPr>
          <p:cNvGrpSpPr/>
          <p:nvPr/>
        </p:nvGrpSpPr>
        <p:grpSpPr>
          <a:xfrm>
            <a:off x="815975" y="1749278"/>
            <a:ext cx="3409075" cy="4499121"/>
            <a:chOff x="550863" y="1689100"/>
            <a:chExt cx="3563625" cy="4764088"/>
          </a:xfrm>
        </p:grpSpPr>
        <p:sp>
          <p:nvSpPr>
            <p:cNvPr id="16" name="Rounded Rectangle 15">
              <a:extLst>
                <a:ext uri="{FF2B5EF4-FFF2-40B4-BE49-F238E27FC236}">
                  <a16:creationId xmlns:a16="http://schemas.microsoft.com/office/drawing/2014/main" id="{E13A0F39-58E9-9B04-EA6B-E832AD497155}"/>
                </a:ext>
              </a:extLst>
            </p:cNvPr>
            <p:cNvSpPr/>
            <p:nvPr/>
          </p:nvSpPr>
          <p:spPr>
            <a:xfrm>
              <a:off x="550865" y="1689100"/>
              <a:ext cx="3563623" cy="4764088"/>
            </a:xfrm>
            <a:prstGeom prst="roundRect">
              <a:avLst>
                <a:gd name="adj" fmla="val 0"/>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l">
                <a:buFont typeface="Arial" panose="020B0604020202020204" pitchFamily="34" charset="0"/>
                <a:buNone/>
              </a:pPr>
              <a:endParaRPr lang="en-US" sz="1400"/>
            </a:p>
          </p:txBody>
        </p:sp>
        <p:sp>
          <p:nvSpPr>
            <p:cNvPr id="17" name="Freeform 16">
              <a:extLst>
                <a:ext uri="{FF2B5EF4-FFF2-40B4-BE49-F238E27FC236}">
                  <a16:creationId xmlns:a16="http://schemas.microsoft.com/office/drawing/2014/main" id="{F473863E-9C64-7C09-53D5-3DD010F79A06}"/>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marL="0" indent="0" algn="l">
                <a:buFont typeface="Arial" panose="020B0604020202020204" pitchFamily="34" charset="0"/>
                <a:buNone/>
              </a:pPr>
              <a:endParaRPr lang="en-US" sz="1400">
                <a:solidFill>
                  <a:schemeClr val="bg1"/>
                </a:solidFill>
              </a:endParaRPr>
            </a:p>
          </p:txBody>
        </p:sp>
      </p:grpSp>
      <p:grpSp>
        <p:nvGrpSpPr>
          <p:cNvPr id="20" name="Group 19">
            <a:extLst>
              <a:ext uri="{FF2B5EF4-FFF2-40B4-BE49-F238E27FC236}">
                <a16:creationId xmlns:a16="http://schemas.microsoft.com/office/drawing/2014/main" id="{13A130A8-9DB0-D9A4-8FF2-6B5EDB076568}"/>
              </a:ext>
            </a:extLst>
          </p:cNvPr>
          <p:cNvGrpSpPr/>
          <p:nvPr/>
        </p:nvGrpSpPr>
        <p:grpSpPr>
          <a:xfrm>
            <a:off x="4421625" y="1749278"/>
            <a:ext cx="3409075" cy="4499121"/>
            <a:chOff x="550863" y="1689100"/>
            <a:chExt cx="3563625" cy="4764088"/>
          </a:xfrm>
        </p:grpSpPr>
        <p:sp>
          <p:nvSpPr>
            <p:cNvPr id="22" name="Rounded Rectangle 21">
              <a:extLst>
                <a:ext uri="{FF2B5EF4-FFF2-40B4-BE49-F238E27FC236}">
                  <a16:creationId xmlns:a16="http://schemas.microsoft.com/office/drawing/2014/main" id="{7C77533A-EE54-D84D-6A62-18B52474F7FE}"/>
                </a:ext>
              </a:extLst>
            </p:cNvPr>
            <p:cNvSpPr/>
            <p:nvPr/>
          </p:nvSpPr>
          <p:spPr>
            <a:xfrm>
              <a:off x="550865" y="1689100"/>
              <a:ext cx="3563623" cy="4764088"/>
            </a:xfrm>
            <a:prstGeom prst="roundRect">
              <a:avLst>
                <a:gd name="adj" fmla="val 0"/>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l">
                <a:buFont typeface="Arial" panose="020B0604020202020204" pitchFamily="34" charset="0"/>
                <a:buNone/>
              </a:pPr>
              <a:endParaRPr lang="en-US" sz="1400"/>
            </a:p>
          </p:txBody>
        </p:sp>
        <p:sp>
          <p:nvSpPr>
            <p:cNvPr id="23" name="Freeform 22">
              <a:extLst>
                <a:ext uri="{FF2B5EF4-FFF2-40B4-BE49-F238E27FC236}">
                  <a16:creationId xmlns:a16="http://schemas.microsoft.com/office/drawing/2014/main" id="{94549ECE-BDD5-F25D-242A-E284D106A98D}"/>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marL="0" indent="0" algn="l">
                <a:buFont typeface="Arial" panose="020B0604020202020204" pitchFamily="34" charset="0"/>
                <a:buNone/>
              </a:pPr>
              <a:endParaRPr lang="en-US" sz="1400">
                <a:solidFill>
                  <a:schemeClr val="bg1"/>
                </a:solidFill>
              </a:endParaRPr>
            </a:p>
          </p:txBody>
        </p:sp>
      </p:grpSp>
      <p:grpSp>
        <p:nvGrpSpPr>
          <p:cNvPr id="25" name="Group 24">
            <a:extLst>
              <a:ext uri="{FF2B5EF4-FFF2-40B4-BE49-F238E27FC236}">
                <a16:creationId xmlns:a16="http://schemas.microsoft.com/office/drawing/2014/main" id="{4E7832AA-3727-C094-D7D3-98CF4BBDEF42}"/>
              </a:ext>
            </a:extLst>
          </p:cNvPr>
          <p:cNvGrpSpPr/>
          <p:nvPr/>
        </p:nvGrpSpPr>
        <p:grpSpPr>
          <a:xfrm>
            <a:off x="8027275" y="1749278"/>
            <a:ext cx="3409075" cy="4499121"/>
            <a:chOff x="550863" y="1689100"/>
            <a:chExt cx="3563625" cy="4764088"/>
          </a:xfrm>
        </p:grpSpPr>
        <p:sp>
          <p:nvSpPr>
            <p:cNvPr id="27" name="Rounded Rectangle 26">
              <a:extLst>
                <a:ext uri="{FF2B5EF4-FFF2-40B4-BE49-F238E27FC236}">
                  <a16:creationId xmlns:a16="http://schemas.microsoft.com/office/drawing/2014/main" id="{A7F44772-FD18-3761-67B1-B6F1857D264A}"/>
                </a:ext>
              </a:extLst>
            </p:cNvPr>
            <p:cNvSpPr/>
            <p:nvPr/>
          </p:nvSpPr>
          <p:spPr>
            <a:xfrm>
              <a:off x="550865" y="1689100"/>
              <a:ext cx="3563623" cy="4764088"/>
            </a:xfrm>
            <a:prstGeom prst="roundRect">
              <a:avLst>
                <a:gd name="adj" fmla="val 0"/>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l">
                <a:buFont typeface="Arial" panose="020B0604020202020204" pitchFamily="34" charset="0"/>
                <a:buNone/>
              </a:pPr>
              <a:endParaRPr lang="en-US" sz="1400"/>
            </a:p>
          </p:txBody>
        </p:sp>
        <p:sp>
          <p:nvSpPr>
            <p:cNvPr id="28" name="Freeform 27">
              <a:extLst>
                <a:ext uri="{FF2B5EF4-FFF2-40B4-BE49-F238E27FC236}">
                  <a16:creationId xmlns:a16="http://schemas.microsoft.com/office/drawing/2014/main" id="{912EE670-FED1-9C9C-DF03-92C3E3003F39}"/>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marL="0" indent="0" algn="l">
                <a:buFont typeface="Arial" panose="020B0604020202020204" pitchFamily="34" charset="0"/>
                <a:buNone/>
              </a:pPr>
              <a:endParaRPr lang="en-US" sz="1400">
                <a:solidFill>
                  <a:schemeClr val="bg1"/>
                </a:solidFill>
              </a:endParaRPr>
            </a:p>
          </p:txBody>
        </p:sp>
      </p:grpSp>
      <p:sp>
        <p:nvSpPr>
          <p:cNvPr id="29" name="Picture Placeholder 9">
            <a:extLst>
              <a:ext uri="{FF2B5EF4-FFF2-40B4-BE49-F238E27FC236}">
                <a16:creationId xmlns:a16="http://schemas.microsoft.com/office/drawing/2014/main" id="{281162E0-CF45-FB79-715F-3DDD27C1B83B}"/>
              </a:ext>
            </a:extLst>
          </p:cNvPr>
          <p:cNvSpPr>
            <a:spLocks noGrp="1"/>
          </p:cNvSpPr>
          <p:nvPr>
            <p:ph type="pic" sz="quarter" idx="19"/>
          </p:nvPr>
        </p:nvSpPr>
        <p:spPr>
          <a:xfrm>
            <a:off x="2138816" y="1860550"/>
            <a:ext cx="730250" cy="730250"/>
          </a:xfrm>
        </p:spPr>
        <p:txBody>
          <a:bodyPr>
            <a:normAutofit/>
          </a:bodyPr>
          <a:lstStyle>
            <a:lvl1pPr marL="0" indent="0" algn="l">
              <a:buNone/>
              <a:defRPr sz="1000" b="1">
                <a:solidFill>
                  <a:schemeClr val="bg1"/>
                </a:solidFill>
              </a:defRPr>
            </a:lvl1pPr>
          </a:lstStyle>
          <a:p>
            <a:r>
              <a:rPr lang="en-US"/>
              <a:t>Click icon to add picture</a:t>
            </a:r>
          </a:p>
        </p:txBody>
      </p:sp>
      <p:sp>
        <p:nvSpPr>
          <p:cNvPr id="30" name="Picture Placeholder 9">
            <a:extLst>
              <a:ext uri="{FF2B5EF4-FFF2-40B4-BE49-F238E27FC236}">
                <a16:creationId xmlns:a16="http://schemas.microsoft.com/office/drawing/2014/main" id="{B5D1FBA9-4A5E-0C43-0372-F80D7127F557}"/>
              </a:ext>
            </a:extLst>
          </p:cNvPr>
          <p:cNvSpPr>
            <a:spLocks noGrp="1"/>
          </p:cNvSpPr>
          <p:nvPr>
            <p:ph type="pic" sz="quarter" idx="20"/>
          </p:nvPr>
        </p:nvSpPr>
        <p:spPr>
          <a:xfrm>
            <a:off x="5759632" y="1860550"/>
            <a:ext cx="730250" cy="730250"/>
          </a:xfrm>
        </p:spPr>
        <p:txBody>
          <a:bodyPr>
            <a:normAutofit/>
          </a:bodyPr>
          <a:lstStyle>
            <a:lvl1pPr marL="0" indent="0" algn="l">
              <a:buNone/>
              <a:defRPr sz="1000" b="1">
                <a:solidFill>
                  <a:schemeClr val="bg1"/>
                </a:solidFill>
              </a:defRPr>
            </a:lvl1pPr>
          </a:lstStyle>
          <a:p>
            <a:r>
              <a:rPr lang="en-US"/>
              <a:t>Click icon to add picture</a:t>
            </a:r>
          </a:p>
        </p:txBody>
      </p:sp>
      <p:sp>
        <p:nvSpPr>
          <p:cNvPr id="31" name="Picture Placeholder 9">
            <a:extLst>
              <a:ext uri="{FF2B5EF4-FFF2-40B4-BE49-F238E27FC236}">
                <a16:creationId xmlns:a16="http://schemas.microsoft.com/office/drawing/2014/main" id="{205F7212-3F5C-8815-9FDC-9B5FBBE154F2}"/>
              </a:ext>
            </a:extLst>
          </p:cNvPr>
          <p:cNvSpPr>
            <a:spLocks noGrp="1"/>
          </p:cNvSpPr>
          <p:nvPr>
            <p:ph type="pic" sz="quarter" idx="21"/>
          </p:nvPr>
        </p:nvSpPr>
        <p:spPr>
          <a:xfrm>
            <a:off x="9370415" y="1860550"/>
            <a:ext cx="730250" cy="730250"/>
          </a:xfrm>
        </p:spPr>
        <p:txBody>
          <a:bodyPr>
            <a:normAutofit/>
          </a:bodyPr>
          <a:lstStyle>
            <a:lvl1pPr marL="0" indent="0" algn="l">
              <a:buNone/>
              <a:defRPr sz="1000" b="1">
                <a:solidFill>
                  <a:schemeClr val="bg1"/>
                </a:solidFill>
              </a:defRPr>
            </a:lvl1pPr>
          </a:lstStyle>
          <a:p>
            <a:r>
              <a:rPr lang="en-US"/>
              <a:t>Click icon to add picture</a:t>
            </a:r>
          </a:p>
        </p:txBody>
      </p:sp>
      <p:sp>
        <p:nvSpPr>
          <p:cNvPr id="36" name="Text Placeholder 49">
            <a:extLst>
              <a:ext uri="{FF2B5EF4-FFF2-40B4-BE49-F238E27FC236}">
                <a16:creationId xmlns:a16="http://schemas.microsoft.com/office/drawing/2014/main" id="{6983E051-D6E9-F34B-8BCE-A34202F14973}"/>
              </a:ext>
            </a:extLst>
          </p:cNvPr>
          <p:cNvSpPr>
            <a:spLocks noGrp="1"/>
          </p:cNvSpPr>
          <p:nvPr>
            <p:ph type="body" sz="quarter" idx="56" hasCustomPrompt="1"/>
          </p:nvPr>
        </p:nvSpPr>
        <p:spPr>
          <a:xfrm>
            <a:off x="960120" y="3023170"/>
            <a:ext cx="3147361" cy="287245"/>
          </a:xfrm>
        </p:spPr>
        <p:txBody>
          <a:bodyPr>
            <a:normAutofit/>
          </a:bodyPr>
          <a:lstStyle>
            <a:lvl1pPr marL="0" indent="0" algn="l">
              <a:buNone/>
              <a:defRPr sz="1800" b="1">
                <a:solidFill>
                  <a:schemeClr val="bg1"/>
                </a:solidFill>
              </a:defRPr>
            </a:lvl1pPr>
          </a:lstStyle>
          <a:p>
            <a:pPr lvl="0"/>
            <a:r>
              <a:rPr lang="en-US"/>
              <a:t>Lorem ipsum dolor</a:t>
            </a:r>
          </a:p>
        </p:txBody>
      </p:sp>
      <p:sp>
        <p:nvSpPr>
          <p:cNvPr id="38" name="Text Placeholder 49">
            <a:extLst>
              <a:ext uri="{FF2B5EF4-FFF2-40B4-BE49-F238E27FC236}">
                <a16:creationId xmlns:a16="http://schemas.microsoft.com/office/drawing/2014/main" id="{A3A63564-AB2C-A01F-1D20-94D4059E8CE9}"/>
              </a:ext>
            </a:extLst>
          </p:cNvPr>
          <p:cNvSpPr>
            <a:spLocks noGrp="1"/>
          </p:cNvSpPr>
          <p:nvPr>
            <p:ph type="body" sz="quarter" idx="58" hasCustomPrompt="1"/>
          </p:nvPr>
        </p:nvSpPr>
        <p:spPr>
          <a:xfrm>
            <a:off x="4547616" y="3026312"/>
            <a:ext cx="3145536" cy="287245"/>
          </a:xfrm>
        </p:spPr>
        <p:txBody>
          <a:bodyPr>
            <a:normAutofit/>
          </a:bodyPr>
          <a:lstStyle>
            <a:lvl1pPr marL="0" indent="0" algn="l">
              <a:buNone/>
              <a:defRPr sz="1800" b="1">
                <a:solidFill>
                  <a:schemeClr val="bg1"/>
                </a:solidFill>
              </a:defRPr>
            </a:lvl1pPr>
          </a:lstStyle>
          <a:p>
            <a:pPr lvl="0"/>
            <a:r>
              <a:rPr lang="en-US"/>
              <a:t>Lorem ipsum dolor</a:t>
            </a:r>
          </a:p>
        </p:txBody>
      </p:sp>
      <p:sp>
        <p:nvSpPr>
          <p:cNvPr id="40" name="Text Placeholder 49">
            <a:extLst>
              <a:ext uri="{FF2B5EF4-FFF2-40B4-BE49-F238E27FC236}">
                <a16:creationId xmlns:a16="http://schemas.microsoft.com/office/drawing/2014/main" id="{26F3C7D8-3337-F6F1-F96F-E1837F5269D3}"/>
              </a:ext>
            </a:extLst>
          </p:cNvPr>
          <p:cNvSpPr>
            <a:spLocks noGrp="1"/>
          </p:cNvSpPr>
          <p:nvPr>
            <p:ph type="body" sz="quarter" idx="60" hasCustomPrompt="1"/>
          </p:nvPr>
        </p:nvSpPr>
        <p:spPr>
          <a:xfrm>
            <a:off x="8153400" y="3048000"/>
            <a:ext cx="3145536" cy="287245"/>
          </a:xfrm>
        </p:spPr>
        <p:txBody>
          <a:bodyPr>
            <a:normAutofit/>
          </a:bodyPr>
          <a:lstStyle>
            <a:lvl1pPr marL="0" indent="0" algn="l">
              <a:buNone/>
              <a:defRPr sz="1800" b="1">
                <a:solidFill>
                  <a:schemeClr val="bg1"/>
                </a:solidFill>
              </a:defRPr>
            </a:lvl1pPr>
          </a:lstStyle>
          <a:p>
            <a:pPr lvl="0"/>
            <a:r>
              <a:rPr lang="en-US"/>
              <a:t>Lorem ipsum dolor</a:t>
            </a:r>
          </a:p>
        </p:txBody>
      </p:sp>
      <p:sp>
        <p:nvSpPr>
          <p:cNvPr id="19" name="Content Placeholder 17">
            <a:extLst>
              <a:ext uri="{FF2B5EF4-FFF2-40B4-BE49-F238E27FC236}">
                <a16:creationId xmlns:a16="http://schemas.microsoft.com/office/drawing/2014/main" id="{3A99F7A3-BB49-1D75-CC25-EE0F00637033}"/>
              </a:ext>
            </a:extLst>
          </p:cNvPr>
          <p:cNvSpPr>
            <a:spLocks noGrp="1"/>
          </p:cNvSpPr>
          <p:nvPr>
            <p:ph sz="quarter" idx="61"/>
          </p:nvPr>
        </p:nvSpPr>
        <p:spPr>
          <a:xfrm>
            <a:off x="960120" y="3401568"/>
            <a:ext cx="3145536" cy="20574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1" name="Content Placeholder 17">
            <a:extLst>
              <a:ext uri="{FF2B5EF4-FFF2-40B4-BE49-F238E27FC236}">
                <a16:creationId xmlns:a16="http://schemas.microsoft.com/office/drawing/2014/main" id="{C21A6BA5-2528-BEA0-FA31-FAD1CC7EE487}"/>
              </a:ext>
            </a:extLst>
          </p:cNvPr>
          <p:cNvSpPr>
            <a:spLocks noGrp="1"/>
          </p:cNvSpPr>
          <p:nvPr>
            <p:ph sz="quarter" idx="62"/>
          </p:nvPr>
        </p:nvSpPr>
        <p:spPr>
          <a:xfrm>
            <a:off x="4547616" y="3401568"/>
            <a:ext cx="3145536" cy="20574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4" name="Content Placeholder 17">
            <a:extLst>
              <a:ext uri="{FF2B5EF4-FFF2-40B4-BE49-F238E27FC236}">
                <a16:creationId xmlns:a16="http://schemas.microsoft.com/office/drawing/2014/main" id="{9EC4B23C-4B65-300D-2E3C-DBCD4DF38CB6}"/>
              </a:ext>
            </a:extLst>
          </p:cNvPr>
          <p:cNvSpPr>
            <a:spLocks noGrp="1"/>
          </p:cNvSpPr>
          <p:nvPr>
            <p:ph sz="quarter" idx="22"/>
          </p:nvPr>
        </p:nvSpPr>
        <p:spPr>
          <a:xfrm>
            <a:off x="8153400" y="3401568"/>
            <a:ext cx="3145536" cy="2057400"/>
          </a:xfrm>
        </p:spPr>
        <p:txBody>
          <a:bodyPr>
            <a:normAutofit/>
          </a:bodyPr>
          <a:lstStyle>
            <a:lvl1pPr>
              <a:defRPr sz="1600">
                <a:solidFill>
                  <a:schemeClr val="bg1"/>
                </a:solidFill>
              </a:defRPr>
            </a:lvl1pPr>
            <a:lvl2pPr>
              <a:defRPr>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Slide Number Placeholder 2">
            <a:extLst>
              <a:ext uri="{FF2B5EF4-FFF2-40B4-BE49-F238E27FC236}">
                <a16:creationId xmlns:a16="http://schemas.microsoft.com/office/drawing/2014/main" id="{D1240D62-6379-F4DB-A9AA-67EE60786A6D}"/>
              </a:ext>
            </a:extLst>
          </p:cNvPr>
          <p:cNvSpPr>
            <a:spLocks noGrp="1"/>
          </p:cNvSpPr>
          <p:nvPr>
            <p:ph type="sldNum" sz="quarter" idx="63"/>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3726039504"/>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p:cSld name="4 point pyramid">
    <p:spTree>
      <p:nvGrpSpPr>
        <p:cNvPr id="1" name=""/>
        <p:cNvGrpSpPr/>
        <p:nvPr/>
      </p:nvGrpSpPr>
      <p:grpSpPr>
        <a:xfrm>
          <a:off x="0" y="0"/>
          <a:ext cx="0" cy="0"/>
          <a:chOff x="0" y="0"/>
          <a:chExt cx="0" cy="0"/>
        </a:xfrm>
      </p:grpSpPr>
      <p:cxnSp>
        <p:nvCxnSpPr>
          <p:cNvPr id="31" name="Straight Connector 30">
            <a:extLst>
              <a:ext uri="{FF2B5EF4-FFF2-40B4-BE49-F238E27FC236}">
                <a16:creationId xmlns:a16="http://schemas.microsoft.com/office/drawing/2014/main" id="{15E31BEC-29E9-D24F-89BE-FE088165AB75}"/>
              </a:ext>
            </a:extLst>
          </p:cNvPr>
          <p:cNvCxnSpPr>
            <a:cxnSpLocks/>
          </p:cNvCxnSpPr>
          <p:nvPr/>
        </p:nvCxnSpPr>
        <p:spPr>
          <a:xfrm>
            <a:off x="7461250" y="5058073"/>
            <a:ext cx="396875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Text Placeholder 49">
            <a:extLst>
              <a:ext uri="{FF2B5EF4-FFF2-40B4-BE49-F238E27FC236}">
                <a16:creationId xmlns:a16="http://schemas.microsoft.com/office/drawing/2014/main" id="{BA146893-AAEE-E56B-7DC2-BCCA3DDF82D2}"/>
              </a:ext>
            </a:extLst>
          </p:cNvPr>
          <p:cNvSpPr>
            <a:spLocks noGrp="1"/>
          </p:cNvSpPr>
          <p:nvPr>
            <p:ph type="body" sz="quarter" idx="23" hasCustomPrompt="1"/>
          </p:nvPr>
        </p:nvSpPr>
        <p:spPr>
          <a:xfrm>
            <a:off x="8686800" y="4751934"/>
            <a:ext cx="2557302" cy="324044"/>
          </a:xfrm>
        </p:spPr>
        <p:txBody>
          <a:bodyPr>
            <a:normAutofit/>
          </a:bodyPr>
          <a:lstStyle>
            <a:lvl1pPr marL="0" indent="0">
              <a:buNone/>
              <a:defRPr sz="1600" b="1">
                <a:solidFill>
                  <a:schemeClr val="bg2"/>
                </a:solidFill>
              </a:defRPr>
            </a:lvl1pPr>
          </a:lstStyle>
          <a:p>
            <a:pPr lvl="0"/>
            <a:r>
              <a:rPr lang="en-US"/>
              <a:t>Lorem ipsum dolor</a:t>
            </a:r>
          </a:p>
        </p:txBody>
      </p:sp>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815974" y="2222605"/>
            <a:ext cx="3419475" cy="1107996"/>
          </a:xfrm>
        </p:spPr>
        <p:txBody>
          <a:bodyPr/>
          <a:lstStyle>
            <a:lvl1pPr marL="0" indent="0">
              <a:lnSpc>
                <a:spcPct val="100000"/>
              </a:lnSpc>
              <a:spcBef>
                <a:spcPts val="600"/>
              </a:spcBef>
              <a:buFont typeface="Arial" panose="020B0604020202020204" pitchFamily="34" charset="0"/>
              <a:buNone/>
              <a:defRPr/>
            </a:lvl1pPr>
          </a:lstStyle>
          <a:p>
            <a:r>
              <a:rPr lang="en-US"/>
              <a:t>Four point</a:t>
            </a:r>
            <a:br>
              <a:rPr lang="en-US"/>
            </a:br>
            <a:r>
              <a:rPr lang="en-US"/>
              <a:t>pyramid</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815974" y="3376321"/>
            <a:ext cx="3419476" cy="385762"/>
          </a:xfrm>
        </p:spPr>
        <p:txBody>
          <a:bodyPr/>
          <a:lstStyle>
            <a:lvl1pPr marL="0" indent="0">
              <a:buNone/>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180BD42A-3DCB-1766-A7EB-887008761AD7}"/>
              </a:ext>
            </a:extLst>
          </p:cNvPr>
          <p:cNvGrpSpPr/>
          <p:nvPr/>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51" name="Text Placeholder 49">
            <a:extLst>
              <a:ext uri="{FF2B5EF4-FFF2-40B4-BE49-F238E27FC236}">
                <a16:creationId xmlns:a16="http://schemas.microsoft.com/office/drawing/2014/main" id="{3730989F-3C5B-0D21-C96E-ECBB026FAC97}"/>
              </a:ext>
            </a:extLst>
          </p:cNvPr>
          <p:cNvSpPr>
            <a:spLocks noGrp="1"/>
          </p:cNvSpPr>
          <p:nvPr>
            <p:ph type="body" sz="quarter" idx="17" hasCustomPrompt="1"/>
          </p:nvPr>
        </p:nvSpPr>
        <p:spPr>
          <a:xfrm>
            <a:off x="8686800" y="798554"/>
            <a:ext cx="2557302" cy="324044"/>
          </a:xfrm>
        </p:spPr>
        <p:txBody>
          <a:bodyPr>
            <a:normAutofit/>
          </a:bodyPr>
          <a:lstStyle>
            <a:lvl1pPr marL="0" indent="0">
              <a:buNone/>
              <a:defRPr sz="1600" b="1">
                <a:solidFill>
                  <a:schemeClr val="accent1"/>
                </a:solidFill>
              </a:defRPr>
            </a:lvl1pPr>
          </a:lstStyle>
          <a:p>
            <a:pPr lvl="0"/>
            <a:r>
              <a:rPr lang="en-US"/>
              <a:t>Lorem ipsum dolor</a:t>
            </a:r>
          </a:p>
        </p:txBody>
      </p:sp>
      <p:cxnSp>
        <p:nvCxnSpPr>
          <p:cNvPr id="52" name="Straight Connector 51">
            <a:extLst>
              <a:ext uri="{FF2B5EF4-FFF2-40B4-BE49-F238E27FC236}">
                <a16:creationId xmlns:a16="http://schemas.microsoft.com/office/drawing/2014/main" id="{D93B5DE0-2778-55D8-5B63-06B3ED9A875C}"/>
              </a:ext>
            </a:extLst>
          </p:cNvPr>
          <p:cNvCxnSpPr>
            <a:cxnSpLocks/>
          </p:cNvCxnSpPr>
          <p:nvPr/>
        </p:nvCxnSpPr>
        <p:spPr>
          <a:xfrm>
            <a:off x="6035783" y="1102648"/>
            <a:ext cx="5400566" cy="1328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7193BBF5-7965-705C-7066-2A8B368C2ADE}"/>
              </a:ext>
            </a:extLst>
          </p:cNvPr>
          <p:cNvCxnSpPr>
            <a:cxnSpLocks/>
          </p:cNvCxnSpPr>
          <p:nvPr/>
        </p:nvCxnSpPr>
        <p:spPr>
          <a:xfrm flipV="1">
            <a:off x="6751426" y="2599659"/>
            <a:ext cx="4684924" cy="1214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E5962CBE-CFB2-AA4F-3522-C00036B7F114}"/>
              </a:ext>
            </a:extLst>
          </p:cNvPr>
          <p:cNvCxnSpPr>
            <a:cxnSpLocks/>
          </p:cNvCxnSpPr>
          <p:nvPr/>
        </p:nvCxnSpPr>
        <p:spPr>
          <a:xfrm>
            <a:off x="7461250" y="3811339"/>
            <a:ext cx="396875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Text Placeholder 49">
            <a:extLst>
              <a:ext uri="{FF2B5EF4-FFF2-40B4-BE49-F238E27FC236}">
                <a16:creationId xmlns:a16="http://schemas.microsoft.com/office/drawing/2014/main" id="{FABE6391-6130-80DD-2E80-D09786D417D0}"/>
              </a:ext>
            </a:extLst>
          </p:cNvPr>
          <p:cNvSpPr>
            <a:spLocks noGrp="1"/>
          </p:cNvSpPr>
          <p:nvPr>
            <p:ph type="body" sz="quarter" idx="19" hasCustomPrompt="1"/>
          </p:nvPr>
        </p:nvSpPr>
        <p:spPr>
          <a:xfrm>
            <a:off x="8686800" y="2286000"/>
            <a:ext cx="2557302" cy="324044"/>
          </a:xfrm>
        </p:spPr>
        <p:txBody>
          <a:bodyPr>
            <a:normAutofit/>
          </a:bodyPr>
          <a:lstStyle>
            <a:lvl1pPr marL="0" indent="0">
              <a:buNone/>
              <a:defRPr sz="1600" b="1">
                <a:solidFill>
                  <a:schemeClr val="tx2"/>
                </a:solidFill>
              </a:defRPr>
            </a:lvl1pPr>
          </a:lstStyle>
          <a:p>
            <a:pPr lvl="0"/>
            <a:r>
              <a:rPr lang="en-US"/>
              <a:t>Lorem ipsum dolor</a:t>
            </a:r>
          </a:p>
        </p:txBody>
      </p:sp>
      <p:sp>
        <p:nvSpPr>
          <p:cNvPr id="58" name="Text Placeholder 49">
            <a:extLst>
              <a:ext uri="{FF2B5EF4-FFF2-40B4-BE49-F238E27FC236}">
                <a16:creationId xmlns:a16="http://schemas.microsoft.com/office/drawing/2014/main" id="{AEA0D083-188D-275C-19A3-2B08840ED843}"/>
              </a:ext>
            </a:extLst>
          </p:cNvPr>
          <p:cNvSpPr>
            <a:spLocks noGrp="1"/>
          </p:cNvSpPr>
          <p:nvPr>
            <p:ph type="body" sz="quarter" idx="21" hasCustomPrompt="1"/>
          </p:nvPr>
        </p:nvSpPr>
        <p:spPr>
          <a:xfrm>
            <a:off x="8686800" y="3505200"/>
            <a:ext cx="2557302" cy="324044"/>
          </a:xfrm>
        </p:spPr>
        <p:txBody>
          <a:bodyPr>
            <a:normAutofit/>
          </a:bodyPr>
          <a:lstStyle>
            <a:lvl1pPr marL="0" indent="0">
              <a:buNone/>
              <a:defRPr sz="1600" b="1">
                <a:solidFill>
                  <a:schemeClr val="tx1"/>
                </a:solidFill>
              </a:defRPr>
            </a:lvl1pPr>
          </a:lstStyle>
          <a:p>
            <a:pPr lvl="0"/>
            <a:r>
              <a:rPr lang="en-US"/>
              <a:t>Lorem ipsum dolor</a:t>
            </a:r>
          </a:p>
        </p:txBody>
      </p:sp>
      <p:sp>
        <p:nvSpPr>
          <p:cNvPr id="38" name="Rectangle 37">
            <a:extLst>
              <a:ext uri="{FF2B5EF4-FFF2-40B4-BE49-F238E27FC236}">
                <a16:creationId xmlns:a16="http://schemas.microsoft.com/office/drawing/2014/main" id="{93E24841-D5DA-308D-C4FA-1230C1250DB6}"/>
              </a:ext>
            </a:extLst>
          </p:cNvPr>
          <p:cNvSpPr/>
          <p:nvPr/>
        </p:nvSpPr>
        <p:spPr>
          <a:xfrm>
            <a:off x="5652965" y="1734105"/>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r>
              <a:rPr lang="en-US" sz="3600"/>
              <a:t>01</a:t>
            </a:r>
          </a:p>
        </p:txBody>
      </p:sp>
      <p:sp>
        <p:nvSpPr>
          <p:cNvPr id="39" name="Rectangle 38">
            <a:extLst>
              <a:ext uri="{FF2B5EF4-FFF2-40B4-BE49-F238E27FC236}">
                <a16:creationId xmlns:a16="http://schemas.microsoft.com/office/drawing/2014/main" id="{623B7E06-AEC1-1A82-D474-25CB9E798690}"/>
              </a:ext>
            </a:extLst>
          </p:cNvPr>
          <p:cNvSpPr/>
          <p:nvPr/>
        </p:nvSpPr>
        <p:spPr>
          <a:xfrm>
            <a:off x="5652965" y="3252899"/>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r>
              <a:rPr lang="en-US" sz="3600"/>
              <a:t>02</a:t>
            </a:r>
          </a:p>
        </p:txBody>
      </p:sp>
      <p:sp>
        <p:nvSpPr>
          <p:cNvPr id="40" name="Rectangle 39">
            <a:extLst>
              <a:ext uri="{FF2B5EF4-FFF2-40B4-BE49-F238E27FC236}">
                <a16:creationId xmlns:a16="http://schemas.microsoft.com/office/drawing/2014/main" id="{68B39BD1-DFBA-C742-6146-CEE943A2FB82}"/>
              </a:ext>
            </a:extLst>
          </p:cNvPr>
          <p:cNvSpPr/>
          <p:nvPr/>
        </p:nvSpPr>
        <p:spPr>
          <a:xfrm>
            <a:off x="5652964" y="4878023"/>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r>
              <a:rPr lang="en-US" sz="3600"/>
              <a:t>03</a:t>
            </a:r>
          </a:p>
        </p:txBody>
      </p:sp>
      <p:grpSp>
        <p:nvGrpSpPr>
          <p:cNvPr id="3" name="Group 2">
            <a:extLst>
              <a:ext uri="{FF2B5EF4-FFF2-40B4-BE49-F238E27FC236}">
                <a16:creationId xmlns:a16="http://schemas.microsoft.com/office/drawing/2014/main" id="{12BD220D-68E4-AA53-DDAD-EF80DFB2208E}"/>
              </a:ext>
            </a:extLst>
          </p:cNvPr>
          <p:cNvGrpSpPr/>
          <p:nvPr/>
        </p:nvGrpSpPr>
        <p:grpSpPr>
          <a:xfrm>
            <a:off x="3547308" y="848082"/>
            <a:ext cx="4976734" cy="5161839"/>
            <a:chOff x="3547308" y="848082"/>
            <a:chExt cx="4976734" cy="5161839"/>
          </a:xfrm>
        </p:grpSpPr>
        <p:grpSp>
          <p:nvGrpSpPr>
            <p:cNvPr id="7" name="Group 6">
              <a:extLst>
                <a:ext uri="{FF2B5EF4-FFF2-40B4-BE49-F238E27FC236}">
                  <a16:creationId xmlns:a16="http://schemas.microsoft.com/office/drawing/2014/main" id="{A574C05B-E903-DC0A-55E6-6E5E5DEB84FA}"/>
                </a:ext>
              </a:extLst>
            </p:cNvPr>
            <p:cNvGrpSpPr/>
            <p:nvPr/>
          </p:nvGrpSpPr>
          <p:grpSpPr>
            <a:xfrm>
              <a:off x="3547308" y="848082"/>
              <a:ext cx="4976734" cy="5161839"/>
              <a:chOff x="4659207" y="480648"/>
              <a:chExt cx="3999564" cy="4587037"/>
            </a:xfrm>
          </p:grpSpPr>
          <p:sp>
            <p:nvSpPr>
              <p:cNvPr id="19" name="Freeform 18">
                <a:extLst>
                  <a:ext uri="{FF2B5EF4-FFF2-40B4-BE49-F238E27FC236}">
                    <a16:creationId xmlns:a16="http://schemas.microsoft.com/office/drawing/2014/main" id="{4C0F3549-F56E-A8AC-5437-475CE3DE30BE}"/>
                  </a:ext>
                </a:extLst>
              </p:cNvPr>
              <p:cNvSpPr/>
              <p:nvPr/>
            </p:nvSpPr>
            <p:spPr>
              <a:xfrm>
                <a:off x="6083773" y="480648"/>
                <a:ext cx="1150431" cy="1319488"/>
              </a:xfrm>
              <a:custGeom>
                <a:avLst/>
                <a:gdLst>
                  <a:gd name="connsiteX0" fmla="*/ 575216 w 1150431"/>
                  <a:gd name="connsiteY0" fmla="*/ 0 h 1319488"/>
                  <a:gd name="connsiteX1" fmla="*/ 0 w 1150431"/>
                  <a:gd name="connsiteY1" fmla="*/ 1319488 h 1319488"/>
                  <a:gd name="connsiteX2" fmla="*/ 1150431 w 1150431"/>
                  <a:gd name="connsiteY2" fmla="*/ 1319488 h 1319488"/>
                  <a:gd name="connsiteX3" fmla="*/ 575216 w 1150431"/>
                  <a:gd name="connsiteY3" fmla="*/ 0 h 1319488"/>
                </a:gdLst>
                <a:ahLst/>
                <a:cxnLst>
                  <a:cxn ang="0">
                    <a:pos x="connsiteX0" y="connsiteY0"/>
                  </a:cxn>
                  <a:cxn ang="0">
                    <a:pos x="connsiteX1" y="connsiteY1"/>
                  </a:cxn>
                  <a:cxn ang="0">
                    <a:pos x="connsiteX2" y="connsiteY2"/>
                  </a:cxn>
                  <a:cxn ang="0">
                    <a:pos x="connsiteX3" y="connsiteY3"/>
                  </a:cxn>
                </a:cxnLst>
                <a:rect l="l" t="t" r="r" b="b"/>
                <a:pathLst>
                  <a:path w="1150431" h="1319488">
                    <a:moveTo>
                      <a:pt x="575216" y="0"/>
                    </a:moveTo>
                    <a:lnTo>
                      <a:pt x="0" y="1319488"/>
                    </a:lnTo>
                    <a:lnTo>
                      <a:pt x="1150431" y="1319488"/>
                    </a:lnTo>
                    <a:lnTo>
                      <a:pt x="575216" y="0"/>
                    </a:lnTo>
                    <a:close/>
                  </a:path>
                </a:pathLst>
              </a:custGeom>
              <a:solidFill>
                <a:schemeClr val="accent1"/>
              </a:solidFill>
              <a:ln w="14179" cap="flat">
                <a:noFill/>
                <a:prstDash val="solid"/>
                <a:miter/>
              </a:ln>
            </p:spPr>
            <p:txBody>
              <a:bodyPr rtlCol="0" anchor="ctr"/>
              <a:lstStyle/>
              <a:p>
                <a:pPr marL="0" indent="0">
                  <a:buFont typeface="Arial" panose="020B0604020202020204" pitchFamily="34" charset="0"/>
                  <a:buNone/>
                </a:pPr>
                <a:endParaRPr lang="en-US"/>
              </a:p>
            </p:txBody>
          </p:sp>
          <p:sp>
            <p:nvSpPr>
              <p:cNvPr id="20" name="Freeform 19">
                <a:extLst>
                  <a:ext uri="{FF2B5EF4-FFF2-40B4-BE49-F238E27FC236}">
                    <a16:creationId xmlns:a16="http://schemas.microsoft.com/office/drawing/2014/main" id="{2DD6789B-4DEF-9653-C5F8-87CFD02F83EF}"/>
                  </a:ext>
                </a:extLst>
              </p:cNvPr>
              <p:cNvSpPr/>
              <p:nvPr/>
            </p:nvSpPr>
            <p:spPr>
              <a:xfrm>
                <a:off x="4659207" y="4109983"/>
                <a:ext cx="3999564" cy="957702"/>
              </a:xfrm>
              <a:custGeom>
                <a:avLst/>
                <a:gdLst>
                  <a:gd name="connsiteX0" fmla="*/ 0 w 3999564"/>
                  <a:gd name="connsiteY0" fmla="*/ 957703 h 957702"/>
                  <a:gd name="connsiteX1" fmla="*/ 3999564 w 3999564"/>
                  <a:gd name="connsiteY1" fmla="*/ 957703 h 957702"/>
                  <a:gd name="connsiteX2" fmla="*/ 3581909 w 3999564"/>
                  <a:gd name="connsiteY2" fmla="*/ 0 h 957702"/>
                  <a:gd name="connsiteX3" fmla="*/ 417514 w 3999564"/>
                  <a:gd name="connsiteY3" fmla="*/ 0 h 957702"/>
                  <a:gd name="connsiteX4" fmla="*/ 0 w 3999564"/>
                  <a:gd name="connsiteY4" fmla="*/ 957703 h 957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9564" h="957702">
                    <a:moveTo>
                      <a:pt x="0" y="957703"/>
                    </a:moveTo>
                    <a:lnTo>
                      <a:pt x="3999564" y="957703"/>
                    </a:lnTo>
                    <a:lnTo>
                      <a:pt x="3581909" y="0"/>
                    </a:lnTo>
                    <a:lnTo>
                      <a:pt x="417514" y="0"/>
                    </a:lnTo>
                    <a:lnTo>
                      <a:pt x="0" y="957703"/>
                    </a:lnTo>
                    <a:close/>
                  </a:path>
                </a:pathLst>
              </a:custGeom>
              <a:solidFill>
                <a:schemeClr val="bg2"/>
              </a:solidFill>
              <a:ln w="14179" cap="flat">
                <a:noFill/>
                <a:prstDash val="solid"/>
                <a:miter/>
              </a:ln>
            </p:spPr>
            <p:txBody>
              <a:bodyPr rtlCol="0" anchor="ctr"/>
              <a:lstStyle/>
              <a:p>
                <a:pPr marL="0" indent="0">
                  <a:buFont typeface="Arial" panose="020B0604020202020204" pitchFamily="34" charset="0"/>
                  <a:buNone/>
                </a:pPr>
                <a:endParaRPr lang="en-US"/>
              </a:p>
            </p:txBody>
          </p:sp>
          <p:sp>
            <p:nvSpPr>
              <p:cNvPr id="26" name="Freeform 25">
                <a:extLst>
                  <a:ext uri="{FF2B5EF4-FFF2-40B4-BE49-F238E27FC236}">
                    <a16:creationId xmlns:a16="http://schemas.microsoft.com/office/drawing/2014/main" id="{7BA0E879-50A0-B572-F4B3-01B022112F50}"/>
                  </a:ext>
                </a:extLst>
              </p:cNvPr>
              <p:cNvSpPr/>
              <p:nvPr/>
            </p:nvSpPr>
            <p:spPr>
              <a:xfrm>
                <a:off x="5134015" y="3020668"/>
                <a:ext cx="3049805" cy="957900"/>
              </a:xfrm>
              <a:custGeom>
                <a:avLst/>
                <a:gdLst>
                  <a:gd name="connsiteX0" fmla="*/ 283495 w 3049805"/>
                  <a:gd name="connsiteY0" fmla="*/ 307558 h 957900"/>
                  <a:gd name="connsiteX1" fmla="*/ 0 w 3049805"/>
                  <a:gd name="connsiteY1" fmla="*/ 957901 h 957900"/>
                  <a:gd name="connsiteX2" fmla="*/ 3049806 w 3049805"/>
                  <a:gd name="connsiteY2" fmla="*/ 957901 h 957900"/>
                  <a:gd name="connsiteX3" fmla="*/ 2766311 w 3049805"/>
                  <a:gd name="connsiteY3" fmla="*/ 307558 h 957900"/>
                  <a:gd name="connsiteX4" fmla="*/ 2632293 w 3049805"/>
                  <a:gd name="connsiteY4" fmla="*/ 0 h 957900"/>
                  <a:gd name="connsiteX5" fmla="*/ 417513 w 3049805"/>
                  <a:gd name="connsiteY5" fmla="*/ 0 h 957900"/>
                  <a:gd name="connsiteX6" fmla="*/ 283495 w 3049805"/>
                  <a:gd name="connsiteY6" fmla="*/ 307558 h 957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9805" h="957900">
                    <a:moveTo>
                      <a:pt x="283495" y="307558"/>
                    </a:moveTo>
                    <a:lnTo>
                      <a:pt x="0" y="957901"/>
                    </a:lnTo>
                    <a:lnTo>
                      <a:pt x="3049806" y="957901"/>
                    </a:lnTo>
                    <a:lnTo>
                      <a:pt x="2766311" y="307558"/>
                    </a:lnTo>
                    <a:lnTo>
                      <a:pt x="2632293" y="0"/>
                    </a:lnTo>
                    <a:lnTo>
                      <a:pt x="417513" y="0"/>
                    </a:lnTo>
                    <a:lnTo>
                      <a:pt x="283495" y="307558"/>
                    </a:lnTo>
                    <a:close/>
                  </a:path>
                </a:pathLst>
              </a:custGeom>
              <a:solidFill>
                <a:schemeClr val="tx1"/>
              </a:solidFill>
              <a:ln w="14179" cap="flat">
                <a:noFill/>
                <a:prstDash val="solid"/>
                <a:miter/>
              </a:ln>
            </p:spPr>
            <p:txBody>
              <a:bodyPr rtlCol="0" anchor="ctr"/>
              <a:lstStyle/>
              <a:p>
                <a:pPr marL="0" indent="0">
                  <a:buFont typeface="Arial" panose="020B0604020202020204" pitchFamily="34" charset="0"/>
                  <a:buNone/>
                </a:pPr>
                <a:endParaRPr lang="en-US"/>
              </a:p>
            </p:txBody>
          </p:sp>
          <p:sp>
            <p:nvSpPr>
              <p:cNvPr id="27" name="Freeform 26">
                <a:extLst>
                  <a:ext uri="{FF2B5EF4-FFF2-40B4-BE49-F238E27FC236}">
                    <a16:creationId xmlns:a16="http://schemas.microsoft.com/office/drawing/2014/main" id="{52EA3AAD-9D5C-8E2C-5D6A-B30BD2630BD6}"/>
                  </a:ext>
                </a:extLst>
              </p:cNvPr>
              <p:cNvSpPr/>
              <p:nvPr/>
            </p:nvSpPr>
            <p:spPr>
              <a:xfrm>
                <a:off x="5608823" y="1931550"/>
                <a:ext cx="2100189" cy="957702"/>
              </a:xfrm>
              <a:custGeom>
                <a:avLst/>
                <a:gdLst>
                  <a:gd name="connsiteX0" fmla="*/ 417655 w 2100189"/>
                  <a:gd name="connsiteY0" fmla="*/ 0 h 957702"/>
                  <a:gd name="connsiteX1" fmla="*/ 0 w 2100189"/>
                  <a:gd name="connsiteY1" fmla="*/ 957703 h 957702"/>
                  <a:gd name="connsiteX2" fmla="*/ 2100190 w 2100189"/>
                  <a:gd name="connsiteY2" fmla="*/ 957703 h 957702"/>
                  <a:gd name="connsiteX3" fmla="*/ 1682676 w 2100189"/>
                  <a:gd name="connsiteY3" fmla="*/ 0 h 957702"/>
                  <a:gd name="connsiteX4" fmla="*/ 417655 w 2100189"/>
                  <a:gd name="connsiteY4" fmla="*/ 0 h 957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0189" h="957702">
                    <a:moveTo>
                      <a:pt x="417655" y="0"/>
                    </a:moveTo>
                    <a:lnTo>
                      <a:pt x="0" y="957703"/>
                    </a:lnTo>
                    <a:lnTo>
                      <a:pt x="2100190" y="957703"/>
                    </a:lnTo>
                    <a:lnTo>
                      <a:pt x="1682676" y="0"/>
                    </a:lnTo>
                    <a:lnTo>
                      <a:pt x="417655" y="0"/>
                    </a:lnTo>
                    <a:close/>
                  </a:path>
                </a:pathLst>
              </a:custGeom>
              <a:solidFill>
                <a:schemeClr val="tx2"/>
              </a:solidFill>
              <a:ln w="14179" cap="flat">
                <a:noFill/>
                <a:prstDash val="solid"/>
                <a:miter/>
              </a:ln>
            </p:spPr>
            <p:txBody>
              <a:bodyPr rtlCol="0" anchor="ctr"/>
              <a:lstStyle/>
              <a:p>
                <a:pPr marL="0" indent="0">
                  <a:buFont typeface="Arial" panose="020B0604020202020204" pitchFamily="34" charset="0"/>
                  <a:buNone/>
                </a:pPr>
                <a:endParaRPr lang="en-US"/>
              </a:p>
            </p:txBody>
          </p:sp>
        </p:grpSp>
        <p:sp>
          <p:nvSpPr>
            <p:cNvPr id="8" name="Rectangle 7">
              <a:extLst>
                <a:ext uri="{FF2B5EF4-FFF2-40B4-BE49-F238E27FC236}">
                  <a16:creationId xmlns:a16="http://schemas.microsoft.com/office/drawing/2014/main" id="{05E23146-ED2B-3363-297C-CBF51BF37A10}"/>
                </a:ext>
              </a:extLst>
            </p:cNvPr>
            <p:cNvSpPr/>
            <p:nvPr/>
          </p:nvSpPr>
          <p:spPr>
            <a:xfrm>
              <a:off x="5647273" y="1532452"/>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r>
                <a:rPr lang="en-US" sz="3600"/>
                <a:t>01</a:t>
              </a:r>
            </a:p>
          </p:txBody>
        </p:sp>
        <p:sp>
          <p:nvSpPr>
            <p:cNvPr id="16" name="Rectangle 15">
              <a:extLst>
                <a:ext uri="{FF2B5EF4-FFF2-40B4-BE49-F238E27FC236}">
                  <a16:creationId xmlns:a16="http://schemas.microsoft.com/office/drawing/2014/main" id="{B35AE6B4-ED04-F413-6D20-239C0B84CECE}"/>
                </a:ext>
              </a:extLst>
            </p:cNvPr>
            <p:cNvSpPr/>
            <p:nvPr/>
          </p:nvSpPr>
          <p:spPr>
            <a:xfrm>
              <a:off x="5647272" y="2658654"/>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r>
                <a:rPr lang="en-US" sz="3600"/>
                <a:t>02</a:t>
              </a:r>
            </a:p>
          </p:txBody>
        </p:sp>
        <p:sp>
          <p:nvSpPr>
            <p:cNvPr id="17" name="Rectangle 16">
              <a:extLst>
                <a:ext uri="{FF2B5EF4-FFF2-40B4-BE49-F238E27FC236}">
                  <a16:creationId xmlns:a16="http://schemas.microsoft.com/office/drawing/2014/main" id="{09BCA15F-EBA9-4AE6-FD3F-7B6734D3FE1D}"/>
                </a:ext>
              </a:extLst>
            </p:cNvPr>
            <p:cNvSpPr/>
            <p:nvPr/>
          </p:nvSpPr>
          <p:spPr>
            <a:xfrm>
              <a:off x="5647272" y="3851082"/>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r>
                <a:rPr lang="en-US" sz="3600"/>
                <a:t>03</a:t>
              </a:r>
            </a:p>
          </p:txBody>
        </p:sp>
        <p:sp>
          <p:nvSpPr>
            <p:cNvPr id="18" name="Rectangle 17">
              <a:extLst>
                <a:ext uri="{FF2B5EF4-FFF2-40B4-BE49-F238E27FC236}">
                  <a16:creationId xmlns:a16="http://schemas.microsoft.com/office/drawing/2014/main" id="{67BFA213-2980-7828-FB9F-942DEC0DF5F7}"/>
                </a:ext>
              </a:extLst>
            </p:cNvPr>
            <p:cNvSpPr/>
            <p:nvPr/>
          </p:nvSpPr>
          <p:spPr>
            <a:xfrm>
              <a:off x="5647272" y="5128070"/>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r>
                <a:rPr lang="en-US" sz="3600"/>
                <a:t>04</a:t>
              </a:r>
            </a:p>
          </p:txBody>
        </p:sp>
      </p:grpSp>
      <p:sp>
        <p:nvSpPr>
          <p:cNvPr id="21" name="Content Placeholder 17">
            <a:extLst>
              <a:ext uri="{FF2B5EF4-FFF2-40B4-BE49-F238E27FC236}">
                <a16:creationId xmlns:a16="http://schemas.microsoft.com/office/drawing/2014/main" id="{E17DCA2C-A564-6100-C9C1-9BF4585B0127}"/>
              </a:ext>
            </a:extLst>
          </p:cNvPr>
          <p:cNvSpPr>
            <a:spLocks noGrp="1"/>
          </p:cNvSpPr>
          <p:nvPr>
            <p:ph sz="quarter" idx="63"/>
          </p:nvPr>
        </p:nvSpPr>
        <p:spPr>
          <a:xfrm>
            <a:off x="8686800" y="1143000"/>
            <a:ext cx="2560320" cy="838200"/>
          </a:xfrm>
        </p:spPr>
        <p:txBody>
          <a:bodyPr>
            <a:normAutofit/>
          </a:bodyPr>
          <a:lstStyle>
            <a:lvl1pPr>
              <a:defRPr sz="1400">
                <a:solidFill>
                  <a:schemeClr val="accent4"/>
                </a:solidFill>
              </a:defRPr>
            </a:lvl1pPr>
            <a:lvl2pPr>
              <a:defRPr sz="1400"/>
            </a:lvl2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2" name="Content Placeholder 17">
            <a:extLst>
              <a:ext uri="{FF2B5EF4-FFF2-40B4-BE49-F238E27FC236}">
                <a16:creationId xmlns:a16="http://schemas.microsoft.com/office/drawing/2014/main" id="{AA39802B-57F7-9529-1C26-704A15A4EBD6}"/>
              </a:ext>
            </a:extLst>
          </p:cNvPr>
          <p:cNvSpPr>
            <a:spLocks noGrp="1"/>
          </p:cNvSpPr>
          <p:nvPr>
            <p:ph sz="quarter" idx="64"/>
          </p:nvPr>
        </p:nvSpPr>
        <p:spPr>
          <a:xfrm>
            <a:off x="8686800" y="2667000"/>
            <a:ext cx="2590800" cy="685800"/>
          </a:xfrm>
        </p:spPr>
        <p:txBody>
          <a:bodyPr>
            <a:normAutofit/>
          </a:bodyPr>
          <a:lstStyle>
            <a:lvl1pPr>
              <a:defRPr sz="1400">
                <a:solidFill>
                  <a:schemeClr val="accent4"/>
                </a:solidFill>
              </a:defRPr>
            </a:lvl1pPr>
            <a:lvl2pPr>
              <a:defRPr sz="1400"/>
            </a:lvl2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3" name="Content Placeholder 17">
            <a:extLst>
              <a:ext uri="{FF2B5EF4-FFF2-40B4-BE49-F238E27FC236}">
                <a16:creationId xmlns:a16="http://schemas.microsoft.com/office/drawing/2014/main" id="{E0A9520F-B9D2-F947-0ACA-D3B300D51399}"/>
              </a:ext>
            </a:extLst>
          </p:cNvPr>
          <p:cNvSpPr>
            <a:spLocks noGrp="1"/>
          </p:cNvSpPr>
          <p:nvPr>
            <p:ph sz="quarter" idx="65"/>
          </p:nvPr>
        </p:nvSpPr>
        <p:spPr>
          <a:xfrm>
            <a:off x="8686800" y="3886200"/>
            <a:ext cx="2590800" cy="685800"/>
          </a:xfrm>
        </p:spPr>
        <p:txBody>
          <a:bodyPr>
            <a:normAutofit/>
          </a:bodyPr>
          <a:lstStyle>
            <a:lvl1pPr>
              <a:defRPr sz="1400">
                <a:solidFill>
                  <a:schemeClr val="accent4"/>
                </a:solidFill>
              </a:defRPr>
            </a:lvl1pPr>
            <a:lvl2pPr>
              <a:defRPr sz="1400"/>
            </a:lvl2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4" name="Content Placeholder 17">
            <a:extLst>
              <a:ext uri="{FF2B5EF4-FFF2-40B4-BE49-F238E27FC236}">
                <a16:creationId xmlns:a16="http://schemas.microsoft.com/office/drawing/2014/main" id="{4E016D0E-59CF-9EB5-1571-E71C2248A7AD}"/>
              </a:ext>
            </a:extLst>
          </p:cNvPr>
          <p:cNvSpPr>
            <a:spLocks noGrp="1"/>
          </p:cNvSpPr>
          <p:nvPr>
            <p:ph sz="quarter" idx="66"/>
          </p:nvPr>
        </p:nvSpPr>
        <p:spPr>
          <a:xfrm>
            <a:off x="8686800" y="5181600"/>
            <a:ext cx="2590800" cy="914400"/>
          </a:xfrm>
        </p:spPr>
        <p:txBody>
          <a:bodyPr>
            <a:normAutofit/>
          </a:bodyPr>
          <a:lstStyle>
            <a:lvl1pPr>
              <a:defRPr sz="1400">
                <a:solidFill>
                  <a:schemeClr val="accent4"/>
                </a:solidFill>
              </a:defRPr>
            </a:lvl1pPr>
            <a:lvl2pPr>
              <a:defRPr sz="1400"/>
            </a:lvl2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8" name="Slide Number Placeholder 27">
            <a:extLst>
              <a:ext uri="{FF2B5EF4-FFF2-40B4-BE49-F238E27FC236}">
                <a16:creationId xmlns:a16="http://schemas.microsoft.com/office/drawing/2014/main" id="{E3084D18-8785-9F1A-B314-DFE7DE6875CE}"/>
              </a:ext>
            </a:extLst>
          </p:cNvPr>
          <p:cNvSpPr>
            <a:spLocks noGrp="1"/>
          </p:cNvSpPr>
          <p:nvPr>
            <p:ph type="sldNum" sz="quarter" idx="67"/>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2778707392"/>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p:cSld name="Three point triangle">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marL="0" indent="0">
              <a:buFont typeface="Arial" panose="020B0604020202020204" pitchFamily="34" charset="0"/>
              <a:buNone/>
              <a:defRPr baseline="0"/>
            </a:lvl1pPr>
          </a:lstStyle>
          <a:p>
            <a:r>
              <a:rPr lang="en-US"/>
              <a:t>Three points - triangle </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grpSp>
        <p:nvGrpSpPr>
          <p:cNvPr id="3" name="Group 2">
            <a:extLst>
              <a:ext uri="{FF2B5EF4-FFF2-40B4-BE49-F238E27FC236}">
                <a16:creationId xmlns:a16="http://schemas.microsoft.com/office/drawing/2014/main" id="{4A4E4F81-F86D-CD02-2171-579792C7EC2B}"/>
              </a:ext>
            </a:extLst>
          </p:cNvPr>
          <p:cNvGrpSpPr/>
          <p:nvPr/>
        </p:nvGrpSpPr>
        <p:grpSpPr>
          <a:xfrm>
            <a:off x="785813" y="1509032"/>
            <a:ext cx="10620375" cy="4035341"/>
            <a:chOff x="815975" y="1509032"/>
            <a:chExt cx="10620375" cy="4035341"/>
          </a:xfrm>
        </p:grpSpPr>
        <p:cxnSp>
          <p:nvCxnSpPr>
            <p:cNvPr id="10" name="Straight Connector 9">
              <a:extLst>
                <a:ext uri="{FF2B5EF4-FFF2-40B4-BE49-F238E27FC236}">
                  <a16:creationId xmlns:a16="http://schemas.microsoft.com/office/drawing/2014/main" id="{4332F8BB-F856-492D-EF86-3672D81F45A3}"/>
                </a:ext>
              </a:extLst>
            </p:cNvPr>
            <p:cNvCxnSpPr>
              <a:cxnSpLocks/>
            </p:cNvCxnSpPr>
            <p:nvPr/>
          </p:nvCxnSpPr>
          <p:spPr>
            <a:xfrm>
              <a:off x="6145778" y="4448983"/>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90A875A-BA62-931A-95F4-969CB42EDF01}"/>
                </a:ext>
              </a:extLst>
            </p:cNvPr>
            <p:cNvCxnSpPr>
              <a:cxnSpLocks/>
            </p:cNvCxnSpPr>
            <p:nvPr/>
          </p:nvCxnSpPr>
          <p:spPr>
            <a:xfrm>
              <a:off x="6995461" y="3180297"/>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FC9FE41D-ED54-4326-E9B9-DFDDAC0F6DD8}"/>
                </a:ext>
              </a:extLst>
            </p:cNvPr>
            <p:cNvCxnSpPr>
              <a:cxnSpLocks/>
            </p:cNvCxnSpPr>
            <p:nvPr/>
          </p:nvCxnSpPr>
          <p:spPr>
            <a:xfrm flipH="1">
              <a:off x="815975" y="3166266"/>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18" name="Group 17">
              <a:extLst>
                <a:ext uri="{FF2B5EF4-FFF2-40B4-BE49-F238E27FC236}">
                  <a16:creationId xmlns:a16="http://schemas.microsoft.com/office/drawing/2014/main" id="{76BA64D6-9D26-7D28-2B82-0CFC40D1CB1E}"/>
                </a:ext>
              </a:extLst>
            </p:cNvPr>
            <p:cNvGrpSpPr/>
            <p:nvPr/>
          </p:nvGrpSpPr>
          <p:grpSpPr>
            <a:xfrm>
              <a:off x="4082985" y="1509032"/>
              <a:ext cx="4125585" cy="3574527"/>
              <a:chOff x="1531368" y="776018"/>
              <a:chExt cx="1842823" cy="1596676"/>
            </a:xfrm>
          </p:grpSpPr>
          <p:sp>
            <p:nvSpPr>
              <p:cNvPr id="25" name="Freeform 24">
                <a:extLst>
                  <a:ext uri="{FF2B5EF4-FFF2-40B4-BE49-F238E27FC236}">
                    <a16:creationId xmlns:a16="http://schemas.microsoft.com/office/drawing/2014/main" id="{A6929A9F-C0D2-B1BB-D232-DFB0470A0694}"/>
                  </a:ext>
                </a:extLst>
              </p:cNvPr>
              <p:cNvSpPr/>
              <p:nvPr/>
            </p:nvSpPr>
            <p:spPr>
              <a:xfrm>
                <a:off x="1531368" y="776099"/>
                <a:ext cx="894993" cy="1550745"/>
              </a:xfrm>
              <a:custGeom>
                <a:avLst/>
                <a:gdLst>
                  <a:gd name="connsiteX0" fmla="*/ 894994 w 894993"/>
                  <a:gd name="connsiteY0" fmla="*/ 747613 h 1550745"/>
                  <a:gd name="connsiteX1" fmla="*/ 894994 w 894993"/>
                  <a:gd name="connsiteY1" fmla="*/ 0 h 1550745"/>
                  <a:gd name="connsiteX2" fmla="*/ 0 w 894993"/>
                  <a:gd name="connsiteY2" fmla="*/ 1550746 h 1550745"/>
                  <a:gd name="connsiteX3" fmla="*/ 647083 w 894993"/>
                  <a:gd name="connsiteY3" fmla="*/ 1177100 h 1550745"/>
                  <a:gd name="connsiteX4" fmla="*/ 894994 w 894993"/>
                  <a:gd name="connsiteY4" fmla="*/ 747613 h 1550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4993" h="1550745">
                    <a:moveTo>
                      <a:pt x="894994" y="747613"/>
                    </a:moveTo>
                    <a:lnTo>
                      <a:pt x="894994" y="0"/>
                    </a:lnTo>
                    <a:lnTo>
                      <a:pt x="0" y="1550746"/>
                    </a:lnTo>
                    <a:lnTo>
                      <a:pt x="647083" y="1177100"/>
                    </a:lnTo>
                    <a:lnTo>
                      <a:pt x="894994" y="747613"/>
                    </a:lnTo>
                    <a:close/>
                  </a:path>
                </a:pathLst>
              </a:custGeom>
              <a:solidFill>
                <a:schemeClr val="bg2"/>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26" name="Freeform 25">
                <a:extLst>
                  <a:ext uri="{FF2B5EF4-FFF2-40B4-BE49-F238E27FC236}">
                    <a16:creationId xmlns:a16="http://schemas.microsoft.com/office/drawing/2014/main" id="{F0F8376D-4CD0-7566-D598-CCE06C1429FE}"/>
                  </a:ext>
                </a:extLst>
              </p:cNvPr>
              <p:cNvSpPr/>
              <p:nvPr/>
            </p:nvSpPr>
            <p:spPr>
              <a:xfrm>
                <a:off x="1557866" y="1998807"/>
                <a:ext cx="1789826" cy="373887"/>
              </a:xfrm>
              <a:custGeom>
                <a:avLst/>
                <a:gdLst>
                  <a:gd name="connsiteX0" fmla="*/ 647405 w 1789826"/>
                  <a:gd name="connsiteY0" fmla="*/ 0 h 373887"/>
                  <a:gd name="connsiteX1" fmla="*/ 0 w 1789826"/>
                  <a:gd name="connsiteY1" fmla="*/ 373887 h 373887"/>
                  <a:gd name="connsiteX2" fmla="*/ 1789827 w 1789826"/>
                  <a:gd name="connsiteY2" fmla="*/ 373887 h 373887"/>
                  <a:gd name="connsiteX3" fmla="*/ 1142422 w 1789826"/>
                  <a:gd name="connsiteY3" fmla="*/ 0 h 373887"/>
                  <a:gd name="connsiteX4" fmla="*/ 647405 w 1789826"/>
                  <a:gd name="connsiteY4" fmla="*/ 0 h 373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9826" h="373887">
                    <a:moveTo>
                      <a:pt x="647405" y="0"/>
                    </a:moveTo>
                    <a:lnTo>
                      <a:pt x="0" y="373887"/>
                    </a:lnTo>
                    <a:lnTo>
                      <a:pt x="1789827" y="373887"/>
                    </a:lnTo>
                    <a:lnTo>
                      <a:pt x="1142422" y="0"/>
                    </a:lnTo>
                    <a:lnTo>
                      <a:pt x="647405" y="0"/>
                    </a:lnTo>
                    <a:close/>
                  </a:path>
                </a:pathLst>
              </a:custGeom>
              <a:solidFill>
                <a:schemeClr val="accent1"/>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27" name="Freeform 26">
                <a:extLst>
                  <a:ext uri="{FF2B5EF4-FFF2-40B4-BE49-F238E27FC236}">
                    <a16:creationId xmlns:a16="http://schemas.microsoft.com/office/drawing/2014/main" id="{4EF93735-CD53-049C-9310-71CB004D92A5}"/>
                  </a:ext>
                </a:extLst>
              </p:cNvPr>
              <p:cNvSpPr/>
              <p:nvPr/>
            </p:nvSpPr>
            <p:spPr>
              <a:xfrm>
                <a:off x="2479198" y="776018"/>
                <a:ext cx="894993" cy="1550826"/>
              </a:xfrm>
              <a:custGeom>
                <a:avLst/>
                <a:gdLst>
                  <a:gd name="connsiteX0" fmla="*/ 247911 w 894993"/>
                  <a:gd name="connsiteY0" fmla="*/ 1177181 h 1550826"/>
                  <a:gd name="connsiteX1" fmla="*/ 894994 w 894993"/>
                  <a:gd name="connsiteY1" fmla="*/ 1550826 h 1550826"/>
                  <a:gd name="connsiteX2" fmla="*/ 0 w 894993"/>
                  <a:gd name="connsiteY2" fmla="*/ 0 h 1550826"/>
                  <a:gd name="connsiteX3" fmla="*/ 0 w 894993"/>
                  <a:gd name="connsiteY3" fmla="*/ 747694 h 1550826"/>
                  <a:gd name="connsiteX4" fmla="*/ 247911 w 894993"/>
                  <a:gd name="connsiteY4" fmla="*/ 1177181 h 1550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4993" h="1550826">
                    <a:moveTo>
                      <a:pt x="247911" y="1177181"/>
                    </a:moveTo>
                    <a:lnTo>
                      <a:pt x="894994" y="1550826"/>
                    </a:lnTo>
                    <a:lnTo>
                      <a:pt x="0" y="0"/>
                    </a:lnTo>
                    <a:lnTo>
                      <a:pt x="0" y="747694"/>
                    </a:lnTo>
                    <a:lnTo>
                      <a:pt x="247911" y="1177181"/>
                    </a:lnTo>
                    <a:close/>
                  </a:path>
                </a:pathLst>
              </a:custGeom>
              <a:solidFill>
                <a:schemeClr val="tx2"/>
              </a:solidFill>
              <a:ln w="8054" cap="flat">
                <a:noFill/>
                <a:prstDash val="solid"/>
                <a:miter/>
              </a:ln>
            </p:spPr>
            <p:txBody>
              <a:bodyPr rtlCol="0" anchor="ctr"/>
              <a:lstStyle/>
              <a:p>
                <a:pPr marL="0" indent="0">
                  <a:buFont typeface="Arial" panose="020B0604020202020204" pitchFamily="34" charset="0"/>
                  <a:buNone/>
                </a:pPr>
                <a:endParaRPr lang="en-US"/>
              </a:p>
            </p:txBody>
          </p:sp>
        </p:grpSp>
      </p:grpSp>
      <p:sp>
        <p:nvSpPr>
          <p:cNvPr id="29" name="Text Placeholder 49">
            <a:extLst>
              <a:ext uri="{FF2B5EF4-FFF2-40B4-BE49-F238E27FC236}">
                <a16:creationId xmlns:a16="http://schemas.microsoft.com/office/drawing/2014/main" id="{446E5FD7-E6B6-5D07-4E04-2C4DAF3DD8D9}"/>
              </a:ext>
            </a:extLst>
          </p:cNvPr>
          <p:cNvSpPr>
            <a:spLocks noGrp="1"/>
          </p:cNvSpPr>
          <p:nvPr>
            <p:ph type="body" sz="quarter" idx="17" hasCustomPrompt="1"/>
          </p:nvPr>
        </p:nvSpPr>
        <p:spPr>
          <a:xfrm>
            <a:off x="7696200" y="2831683"/>
            <a:ext cx="3721608" cy="324044"/>
          </a:xfrm>
        </p:spPr>
        <p:txBody>
          <a:bodyPr>
            <a:normAutofit/>
          </a:bodyPr>
          <a:lstStyle>
            <a:lvl1pPr marL="0" indent="0" algn="r">
              <a:buNone/>
              <a:defRPr sz="1600" b="1">
                <a:solidFill>
                  <a:schemeClr val="tx2"/>
                </a:solidFill>
              </a:defRPr>
            </a:lvl1pPr>
          </a:lstStyle>
          <a:p>
            <a:pPr lvl="0"/>
            <a:r>
              <a:rPr lang="en-US"/>
              <a:t>Lorem ipsum dolor</a:t>
            </a:r>
          </a:p>
        </p:txBody>
      </p:sp>
      <p:sp>
        <p:nvSpPr>
          <p:cNvPr id="31" name="Text Placeholder 49">
            <a:extLst>
              <a:ext uri="{FF2B5EF4-FFF2-40B4-BE49-F238E27FC236}">
                <a16:creationId xmlns:a16="http://schemas.microsoft.com/office/drawing/2014/main" id="{C7279EB5-4607-A6BD-B0E2-92C505008132}"/>
              </a:ext>
            </a:extLst>
          </p:cNvPr>
          <p:cNvSpPr>
            <a:spLocks noGrp="1"/>
          </p:cNvSpPr>
          <p:nvPr>
            <p:ph type="body" sz="quarter" idx="19" hasCustomPrompt="1"/>
          </p:nvPr>
        </p:nvSpPr>
        <p:spPr>
          <a:xfrm>
            <a:off x="990600" y="2831683"/>
            <a:ext cx="3721010" cy="324044"/>
          </a:xfrm>
        </p:spPr>
        <p:txBody>
          <a:bodyPr>
            <a:normAutofit/>
          </a:bodyPr>
          <a:lstStyle>
            <a:lvl1pPr marL="0" indent="0">
              <a:buNone/>
              <a:defRPr sz="1600" b="1">
                <a:solidFill>
                  <a:schemeClr val="accent4"/>
                </a:solidFill>
              </a:defRPr>
            </a:lvl1pPr>
          </a:lstStyle>
          <a:p>
            <a:pPr lvl="0"/>
            <a:r>
              <a:rPr lang="en-US"/>
              <a:t>Lorem ipsum dolor</a:t>
            </a:r>
          </a:p>
        </p:txBody>
      </p:sp>
      <p:sp>
        <p:nvSpPr>
          <p:cNvPr id="33" name="Text Placeholder 49">
            <a:extLst>
              <a:ext uri="{FF2B5EF4-FFF2-40B4-BE49-F238E27FC236}">
                <a16:creationId xmlns:a16="http://schemas.microsoft.com/office/drawing/2014/main" id="{F22DFEF1-9D77-1405-8757-2DBBD622FF5A}"/>
              </a:ext>
            </a:extLst>
          </p:cNvPr>
          <p:cNvSpPr>
            <a:spLocks noGrp="1"/>
          </p:cNvSpPr>
          <p:nvPr>
            <p:ph type="body" sz="quarter" idx="21" hasCustomPrompt="1"/>
          </p:nvPr>
        </p:nvSpPr>
        <p:spPr>
          <a:xfrm>
            <a:off x="4235196" y="5638800"/>
            <a:ext cx="3721608" cy="324044"/>
          </a:xfrm>
        </p:spPr>
        <p:txBody>
          <a:bodyPr>
            <a:normAutofit/>
          </a:bodyPr>
          <a:lstStyle>
            <a:lvl1pPr marL="0" indent="0" algn="ctr">
              <a:buNone/>
              <a:defRPr sz="1600" b="1">
                <a:solidFill>
                  <a:schemeClr val="accent1"/>
                </a:solidFill>
              </a:defRPr>
            </a:lvl1pPr>
          </a:lstStyle>
          <a:p>
            <a:pPr lvl="0"/>
            <a:r>
              <a:rPr lang="en-US"/>
              <a:t>Lorem ipsum dolor</a:t>
            </a:r>
          </a:p>
        </p:txBody>
      </p:sp>
      <p:sp>
        <p:nvSpPr>
          <p:cNvPr id="19" name="Content Placeholder 17">
            <a:extLst>
              <a:ext uri="{FF2B5EF4-FFF2-40B4-BE49-F238E27FC236}">
                <a16:creationId xmlns:a16="http://schemas.microsoft.com/office/drawing/2014/main" id="{0E05ABD5-3E68-13F8-6615-F4A985568F09}"/>
              </a:ext>
            </a:extLst>
          </p:cNvPr>
          <p:cNvSpPr>
            <a:spLocks noGrp="1"/>
          </p:cNvSpPr>
          <p:nvPr>
            <p:ph sz="quarter" idx="63"/>
          </p:nvPr>
        </p:nvSpPr>
        <p:spPr>
          <a:xfrm>
            <a:off x="990600" y="3276600"/>
            <a:ext cx="3721608"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20" name="Content Placeholder 17">
            <a:extLst>
              <a:ext uri="{FF2B5EF4-FFF2-40B4-BE49-F238E27FC236}">
                <a16:creationId xmlns:a16="http://schemas.microsoft.com/office/drawing/2014/main" id="{8BB81BFD-C974-DBEE-379F-86E4A0E36B5F}"/>
              </a:ext>
            </a:extLst>
          </p:cNvPr>
          <p:cNvSpPr>
            <a:spLocks noGrp="1"/>
          </p:cNvSpPr>
          <p:nvPr>
            <p:ph sz="quarter" idx="64"/>
          </p:nvPr>
        </p:nvSpPr>
        <p:spPr>
          <a:xfrm>
            <a:off x="4235196" y="6022554"/>
            <a:ext cx="3721608"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21" name="Content Placeholder 17">
            <a:extLst>
              <a:ext uri="{FF2B5EF4-FFF2-40B4-BE49-F238E27FC236}">
                <a16:creationId xmlns:a16="http://schemas.microsoft.com/office/drawing/2014/main" id="{52657600-CDED-1015-206E-5278110EF3C3}"/>
              </a:ext>
            </a:extLst>
          </p:cNvPr>
          <p:cNvSpPr>
            <a:spLocks noGrp="1"/>
          </p:cNvSpPr>
          <p:nvPr>
            <p:ph sz="quarter" idx="65"/>
          </p:nvPr>
        </p:nvSpPr>
        <p:spPr>
          <a:xfrm>
            <a:off x="7696200" y="3276600"/>
            <a:ext cx="3721608"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7" name="Slide Number Placeholder 6">
            <a:extLst>
              <a:ext uri="{FF2B5EF4-FFF2-40B4-BE49-F238E27FC236}">
                <a16:creationId xmlns:a16="http://schemas.microsoft.com/office/drawing/2014/main" id="{31C349BE-C338-49EF-921D-C9FEE43ACC97}"/>
              </a:ext>
            </a:extLst>
          </p:cNvPr>
          <p:cNvSpPr>
            <a:spLocks noGrp="1"/>
          </p:cNvSpPr>
          <p:nvPr>
            <p:ph type="sldNum" sz="quarter" idx="66"/>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691956442"/>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p:cSld name="Four points square">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marL="0" indent="0">
              <a:buFont typeface="Arial" panose="020B0604020202020204" pitchFamily="34" charset="0"/>
              <a:buNone/>
              <a:defRPr baseline="0"/>
            </a:lvl1pPr>
          </a:lstStyle>
          <a:p>
            <a:r>
              <a:rPr lang="en-US"/>
              <a:t>Four points - square </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grpSp>
        <p:nvGrpSpPr>
          <p:cNvPr id="3" name="Group 2">
            <a:extLst>
              <a:ext uri="{FF2B5EF4-FFF2-40B4-BE49-F238E27FC236}">
                <a16:creationId xmlns:a16="http://schemas.microsoft.com/office/drawing/2014/main" id="{1AE2DD51-A795-973A-AC7F-EFCDC6608A8C}"/>
              </a:ext>
            </a:extLst>
          </p:cNvPr>
          <p:cNvGrpSpPr/>
          <p:nvPr/>
        </p:nvGrpSpPr>
        <p:grpSpPr>
          <a:xfrm>
            <a:off x="815975" y="2384989"/>
            <a:ext cx="10620375" cy="3398382"/>
            <a:chOff x="815975" y="2044994"/>
            <a:chExt cx="10620375" cy="3398382"/>
          </a:xfrm>
        </p:grpSpPr>
        <p:cxnSp>
          <p:nvCxnSpPr>
            <p:cNvPr id="10" name="Straight Connector 9">
              <a:extLst>
                <a:ext uri="{FF2B5EF4-FFF2-40B4-BE49-F238E27FC236}">
                  <a16:creationId xmlns:a16="http://schemas.microsoft.com/office/drawing/2014/main" id="{73FD4D2A-B2BE-E573-5D74-450967EE75CE}"/>
                </a:ext>
              </a:extLst>
            </p:cNvPr>
            <p:cNvCxnSpPr>
              <a:cxnSpLocks/>
            </p:cNvCxnSpPr>
            <p:nvPr/>
          </p:nvCxnSpPr>
          <p:spPr>
            <a:xfrm flipV="1">
              <a:off x="6095937" y="2044994"/>
              <a:ext cx="0" cy="847344"/>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A7E2F8C8-88CC-93E9-FEBB-841E9B1C6BCD}"/>
                </a:ext>
              </a:extLst>
            </p:cNvPr>
            <p:cNvCxnSpPr>
              <a:cxnSpLocks/>
            </p:cNvCxnSpPr>
            <p:nvPr/>
          </p:nvCxnSpPr>
          <p:spPr>
            <a:xfrm>
              <a:off x="6145778" y="4347986"/>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773F0EBC-04C1-043C-B60C-82D736C9CA1E}"/>
                </a:ext>
              </a:extLst>
            </p:cNvPr>
            <p:cNvCxnSpPr>
              <a:cxnSpLocks/>
            </p:cNvCxnSpPr>
            <p:nvPr/>
          </p:nvCxnSpPr>
          <p:spPr>
            <a:xfrm>
              <a:off x="6995461" y="3803018"/>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3D42A6F1-B12E-643E-7565-62DA0A2CCEC9}"/>
                </a:ext>
              </a:extLst>
            </p:cNvPr>
            <p:cNvCxnSpPr>
              <a:cxnSpLocks/>
            </p:cNvCxnSpPr>
            <p:nvPr/>
          </p:nvCxnSpPr>
          <p:spPr>
            <a:xfrm flipH="1">
              <a:off x="815975" y="3788987"/>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25" name="Group 24">
              <a:extLst>
                <a:ext uri="{FF2B5EF4-FFF2-40B4-BE49-F238E27FC236}">
                  <a16:creationId xmlns:a16="http://schemas.microsoft.com/office/drawing/2014/main" id="{DD80B86D-F9FB-2AAA-765A-707D0E81AA1B}"/>
                </a:ext>
              </a:extLst>
            </p:cNvPr>
            <p:cNvGrpSpPr/>
            <p:nvPr/>
          </p:nvGrpSpPr>
          <p:grpSpPr>
            <a:xfrm>
              <a:off x="4812056" y="2468666"/>
              <a:ext cx="2567888" cy="2569042"/>
              <a:chOff x="7186795" y="1963701"/>
              <a:chExt cx="2567888" cy="2569042"/>
            </a:xfrm>
          </p:grpSpPr>
          <p:sp>
            <p:nvSpPr>
              <p:cNvPr id="28" name="Freeform 27">
                <a:extLst>
                  <a:ext uri="{FF2B5EF4-FFF2-40B4-BE49-F238E27FC236}">
                    <a16:creationId xmlns:a16="http://schemas.microsoft.com/office/drawing/2014/main" id="{4C45A49E-636D-A11A-0CFD-6978BC61945E}"/>
                  </a:ext>
                </a:extLst>
              </p:cNvPr>
              <p:cNvSpPr/>
              <p:nvPr/>
            </p:nvSpPr>
            <p:spPr>
              <a:xfrm>
                <a:off x="7245251" y="3658036"/>
                <a:ext cx="2450851" cy="874707"/>
              </a:xfrm>
              <a:custGeom>
                <a:avLst/>
                <a:gdLst>
                  <a:gd name="connsiteX0" fmla="*/ 558968 w 1566883"/>
                  <a:gd name="connsiteY0" fmla="*/ 0 h 559219"/>
                  <a:gd name="connsiteX1" fmla="*/ 0 w 1566883"/>
                  <a:gd name="connsiteY1" fmla="*/ 559219 h 559219"/>
                  <a:gd name="connsiteX2" fmla="*/ 1566884 w 1566883"/>
                  <a:gd name="connsiteY2" fmla="*/ 559219 h 559219"/>
                  <a:gd name="connsiteX3" fmla="*/ 1007915 w 1566883"/>
                  <a:gd name="connsiteY3" fmla="*/ 0 h 559219"/>
                  <a:gd name="connsiteX4" fmla="*/ 558968 w 1566883"/>
                  <a:gd name="connsiteY4" fmla="*/ 0 h 559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6883" h="559219">
                    <a:moveTo>
                      <a:pt x="558968" y="0"/>
                    </a:moveTo>
                    <a:lnTo>
                      <a:pt x="0" y="559219"/>
                    </a:lnTo>
                    <a:lnTo>
                      <a:pt x="1566884" y="559219"/>
                    </a:lnTo>
                    <a:lnTo>
                      <a:pt x="1007915" y="0"/>
                    </a:lnTo>
                    <a:lnTo>
                      <a:pt x="558968" y="0"/>
                    </a:lnTo>
                    <a:close/>
                  </a:path>
                </a:pathLst>
              </a:custGeom>
              <a:solidFill>
                <a:schemeClr val="accent1"/>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29" name="Freeform 28">
                <a:extLst>
                  <a:ext uri="{FF2B5EF4-FFF2-40B4-BE49-F238E27FC236}">
                    <a16:creationId xmlns:a16="http://schemas.microsoft.com/office/drawing/2014/main" id="{8CB1C88E-7F79-91C0-9147-6115692495B9}"/>
                  </a:ext>
                </a:extLst>
              </p:cNvPr>
              <p:cNvSpPr/>
              <p:nvPr/>
            </p:nvSpPr>
            <p:spPr>
              <a:xfrm>
                <a:off x="7186795" y="2022182"/>
                <a:ext cx="874314" cy="2451952"/>
              </a:xfrm>
              <a:custGeom>
                <a:avLst/>
                <a:gdLst>
                  <a:gd name="connsiteX0" fmla="*/ 558968 w 558968"/>
                  <a:gd name="connsiteY0" fmla="*/ 1008368 h 1567586"/>
                  <a:gd name="connsiteX1" fmla="*/ 558968 w 558968"/>
                  <a:gd name="connsiteY1" fmla="*/ 559219 h 1567586"/>
                  <a:gd name="connsiteX2" fmla="*/ 0 w 558968"/>
                  <a:gd name="connsiteY2" fmla="*/ 0 h 1567586"/>
                  <a:gd name="connsiteX3" fmla="*/ 0 w 558968"/>
                  <a:gd name="connsiteY3" fmla="*/ 1567587 h 1567586"/>
                  <a:gd name="connsiteX4" fmla="*/ 558968 w 558968"/>
                  <a:gd name="connsiteY4" fmla="*/ 1008368 h 1567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968" h="1567586">
                    <a:moveTo>
                      <a:pt x="558968" y="1008368"/>
                    </a:moveTo>
                    <a:lnTo>
                      <a:pt x="558968" y="559219"/>
                    </a:lnTo>
                    <a:lnTo>
                      <a:pt x="0" y="0"/>
                    </a:lnTo>
                    <a:lnTo>
                      <a:pt x="0" y="1567587"/>
                    </a:lnTo>
                    <a:lnTo>
                      <a:pt x="558968" y="1008368"/>
                    </a:lnTo>
                    <a:close/>
                  </a:path>
                </a:pathLst>
              </a:custGeom>
              <a:solidFill>
                <a:schemeClr val="tx1"/>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30" name="Freeform 29">
                <a:extLst>
                  <a:ext uri="{FF2B5EF4-FFF2-40B4-BE49-F238E27FC236}">
                    <a16:creationId xmlns:a16="http://schemas.microsoft.com/office/drawing/2014/main" id="{34030CDF-7DE0-DCEB-41F3-41FCD1AC95FC}"/>
                  </a:ext>
                </a:extLst>
              </p:cNvPr>
              <p:cNvSpPr/>
              <p:nvPr/>
            </p:nvSpPr>
            <p:spPr>
              <a:xfrm>
                <a:off x="7245251" y="1963701"/>
                <a:ext cx="2450851" cy="874707"/>
              </a:xfrm>
              <a:custGeom>
                <a:avLst/>
                <a:gdLst>
                  <a:gd name="connsiteX0" fmla="*/ 1007915 w 1566883"/>
                  <a:gd name="connsiteY0" fmla="*/ 559219 h 559219"/>
                  <a:gd name="connsiteX1" fmla="*/ 1566884 w 1566883"/>
                  <a:gd name="connsiteY1" fmla="*/ 0 h 559219"/>
                  <a:gd name="connsiteX2" fmla="*/ 0 w 1566883"/>
                  <a:gd name="connsiteY2" fmla="*/ 0 h 559219"/>
                  <a:gd name="connsiteX3" fmla="*/ 558968 w 1566883"/>
                  <a:gd name="connsiteY3" fmla="*/ 559219 h 559219"/>
                  <a:gd name="connsiteX4" fmla="*/ 1007915 w 1566883"/>
                  <a:gd name="connsiteY4" fmla="*/ 559219 h 559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6883" h="559219">
                    <a:moveTo>
                      <a:pt x="1007915" y="559219"/>
                    </a:moveTo>
                    <a:lnTo>
                      <a:pt x="1566884" y="0"/>
                    </a:lnTo>
                    <a:lnTo>
                      <a:pt x="0" y="0"/>
                    </a:lnTo>
                    <a:lnTo>
                      <a:pt x="558968" y="559219"/>
                    </a:lnTo>
                    <a:lnTo>
                      <a:pt x="1007915" y="559219"/>
                    </a:lnTo>
                    <a:close/>
                  </a:path>
                </a:pathLst>
              </a:custGeom>
              <a:solidFill>
                <a:schemeClr val="bg2"/>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31" name="Freeform 30">
                <a:extLst>
                  <a:ext uri="{FF2B5EF4-FFF2-40B4-BE49-F238E27FC236}">
                    <a16:creationId xmlns:a16="http://schemas.microsoft.com/office/drawing/2014/main" id="{FE216904-5909-65B5-5D6B-E957BE0D5D2A}"/>
                  </a:ext>
                </a:extLst>
              </p:cNvPr>
              <p:cNvSpPr/>
              <p:nvPr/>
            </p:nvSpPr>
            <p:spPr>
              <a:xfrm>
                <a:off x="8880369" y="2022182"/>
                <a:ext cx="874314" cy="2451952"/>
              </a:xfrm>
              <a:custGeom>
                <a:avLst/>
                <a:gdLst>
                  <a:gd name="connsiteX0" fmla="*/ 0 w 558968"/>
                  <a:gd name="connsiteY0" fmla="*/ 1008368 h 1567586"/>
                  <a:gd name="connsiteX1" fmla="*/ 558969 w 558968"/>
                  <a:gd name="connsiteY1" fmla="*/ 1567587 h 1567586"/>
                  <a:gd name="connsiteX2" fmla="*/ 558969 w 558968"/>
                  <a:gd name="connsiteY2" fmla="*/ 0 h 1567586"/>
                  <a:gd name="connsiteX3" fmla="*/ 0 w 558968"/>
                  <a:gd name="connsiteY3" fmla="*/ 559219 h 1567586"/>
                  <a:gd name="connsiteX4" fmla="*/ 0 w 558968"/>
                  <a:gd name="connsiteY4" fmla="*/ 1008368 h 1567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968" h="1567586">
                    <a:moveTo>
                      <a:pt x="0" y="1008368"/>
                    </a:moveTo>
                    <a:lnTo>
                      <a:pt x="558969" y="1567587"/>
                    </a:lnTo>
                    <a:lnTo>
                      <a:pt x="558969" y="0"/>
                    </a:lnTo>
                    <a:lnTo>
                      <a:pt x="0" y="559219"/>
                    </a:lnTo>
                    <a:lnTo>
                      <a:pt x="0" y="1008368"/>
                    </a:lnTo>
                    <a:close/>
                  </a:path>
                </a:pathLst>
              </a:custGeom>
              <a:solidFill>
                <a:schemeClr val="tx2"/>
              </a:solidFill>
              <a:ln w="8054" cap="flat">
                <a:noFill/>
                <a:prstDash val="solid"/>
                <a:miter/>
              </a:ln>
            </p:spPr>
            <p:txBody>
              <a:bodyPr rtlCol="0" anchor="ctr"/>
              <a:lstStyle/>
              <a:p>
                <a:pPr marL="0" indent="0">
                  <a:buFont typeface="Arial" panose="020B0604020202020204" pitchFamily="34" charset="0"/>
                  <a:buNone/>
                </a:pPr>
                <a:endParaRPr lang="en-US"/>
              </a:p>
            </p:txBody>
          </p:sp>
        </p:grpSp>
      </p:grpSp>
      <p:sp>
        <p:nvSpPr>
          <p:cNvPr id="33" name="Text Placeholder 49">
            <a:extLst>
              <a:ext uri="{FF2B5EF4-FFF2-40B4-BE49-F238E27FC236}">
                <a16:creationId xmlns:a16="http://schemas.microsoft.com/office/drawing/2014/main" id="{E9AA7340-326B-6B94-E564-05A964387A56}"/>
              </a:ext>
            </a:extLst>
          </p:cNvPr>
          <p:cNvSpPr>
            <a:spLocks noGrp="1"/>
          </p:cNvSpPr>
          <p:nvPr>
            <p:ph type="body" sz="quarter" idx="17" hasCustomPrompt="1"/>
          </p:nvPr>
        </p:nvSpPr>
        <p:spPr>
          <a:xfrm>
            <a:off x="990600" y="3783111"/>
            <a:ext cx="3644073" cy="324044"/>
          </a:xfrm>
        </p:spPr>
        <p:txBody>
          <a:bodyPr>
            <a:normAutofit/>
          </a:bodyPr>
          <a:lstStyle>
            <a:lvl1pPr marL="0" indent="0">
              <a:buNone/>
              <a:defRPr sz="1600" b="1">
                <a:solidFill>
                  <a:schemeClr val="tx1"/>
                </a:solidFill>
              </a:defRPr>
            </a:lvl1pPr>
          </a:lstStyle>
          <a:p>
            <a:pPr lvl="0"/>
            <a:r>
              <a:rPr lang="en-US"/>
              <a:t>Lorem ipsum dolor</a:t>
            </a:r>
          </a:p>
        </p:txBody>
      </p:sp>
      <p:sp>
        <p:nvSpPr>
          <p:cNvPr id="35" name="Text Placeholder 49">
            <a:extLst>
              <a:ext uri="{FF2B5EF4-FFF2-40B4-BE49-F238E27FC236}">
                <a16:creationId xmlns:a16="http://schemas.microsoft.com/office/drawing/2014/main" id="{D2D16238-D684-8118-8DE7-9487FF7DF51E}"/>
              </a:ext>
            </a:extLst>
          </p:cNvPr>
          <p:cNvSpPr>
            <a:spLocks noGrp="1"/>
          </p:cNvSpPr>
          <p:nvPr>
            <p:ph type="body" sz="quarter" idx="19" hasCustomPrompt="1"/>
          </p:nvPr>
        </p:nvSpPr>
        <p:spPr>
          <a:xfrm>
            <a:off x="7467600" y="3794575"/>
            <a:ext cx="3657600" cy="324044"/>
          </a:xfrm>
        </p:spPr>
        <p:txBody>
          <a:bodyPr>
            <a:normAutofit/>
          </a:bodyPr>
          <a:lstStyle>
            <a:lvl1pPr marL="0" indent="0" algn="r">
              <a:buNone/>
              <a:defRPr sz="1600" b="1">
                <a:solidFill>
                  <a:schemeClr val="tx2"/>
                </a:solidFill>
              </a:defRPr>
            </a:lvl1pPr>
          </a:lstStyle>
          <a:p>
            <a:pPr lvl="0"/>
            <a:r>
              <a:rPr lang="en-US"/>
              <a:t>Lorem ipsum dolor</a:t>
            </a:r>
          </a:p>
        </p:txBody>
      </p:sp>
      <p:sp>
        <p:nvSpPr>
          <p:cNvPr id="39" name="Text Placeholder 49">
            <a:extLst>
              <a:ext uri="{FF2B5EF4-FFF2-40B4-BE49-F238E27FC236}">
                <a16:creationId xmlns:a16="http://schemas.microsoft.com/office/drawing/2014/main" id="{BF2493E3-929C-6D12-3DF5-7682E1F6E8B3}"/>
              </a:ext>
            </a:extLst>
          </p:cNvPr>
          <p:cNvSpPr>
            <a:spLocks noGrp="1"/>
          </p:cNvSpPr>
          <p:nvPr>
            <p:ph type="body" sz="quarter" idx="23" hasCustomPrompt="1"/>
          </p:nvPr>
        </p:nvSpPr>
        <p:spPr>
          <a:xfrm>
            <a:off x="4191000" y="5865556"/>
            <a:ext cx="3657600" cy="324044"/>
          </a:xfrm>
        </p:spPr>
        <p:txBody>
          <a:bodyPr>
            <a:normAutofit/>
          </a:bodyPr>
          <a:lstStyle>
            <a:lvl1pPr marL="0" indent="0" algn="ctr">
              <a:buNone/>
              <a:defRPr sz="1600" b="1">
                <a:solidFill>
                  <a:schemeClr val="accent1"/>
                </a:solidFill>
              </a:defRPr>
            </a:lvl1pPr>
          </a:lstStyle>
          <a:p>
            <a:pPr lvl="0"/>
            <a:r>
              <a:rPr lang="en-US"/>
              <a:t>Lorem ipsum dolor</a:t>
            </a:r>
          </a:p>
        </p:txBody>
      </p:sp>
      <p:sp>
        <p:nvSpPr>
          <p:cNvPr id="41" name="Text Placeholder 49">
            <a:extLst>
              <a:ext uri="{FF2B5EF4-FFF2-40B4-BE49-F238E27FC236}">
                <a16:creationId xmlns:a16="http://schemas.microsoft.com/office/drawing/2014/main" id="{37C6D4AD-FD10-95BE-45B3-6599962FE91C}"/>
              </a:ext>
            </a:extLst>
          </p:cNvPr>
          <p:cNvSpPr>
            <a:spLocks noGrp="1"/>
          </p:cNvSpPr>
          <p:nvPr>
            <p:ph type="body" sz="quarter" idx="25" hasCustomPrompt="1"/>
          </p:nvPr>
        </p:nvSpPr>
        <p:spPr>
          <a:xfrm>
            <a:off x="4191000" y="1676400"/>
            <a:ext cx="3657600" cy="324044"/>
          </a:xfrm>
        </p:spPr>
        <p:txBody>
          <a:bodyPr>
            <a:normAutofit/>
          </a:bodyPr>
          <a:lstStyle>
            <a:lvl1pPr marL="0" indent="0" algn="ctr">
              <a:buNone/>
              <a:defRPr sz="1600" b="1">
                <a:solidFill>
                  <a:schemeClr val="accent4"/>
                </a:solidFill>
              </a:defRPr>
            </a:lvl1pPr>
          </a:lstStyle>
          <a:p>
            <a:pPr lvl="0"/>
            <a:r>
              <a:rPr lang="en-US"/>
              <a:t>Lorem ipsum dolor</a:t>
            </a:r>
          </a:p>
        </p:txBody>
      </p:sp>
      <p:sp>
        <p:nvSpPr>
          <p:cNvPr id="19" name="Content Placeholder 17">
            <a:extLst>
              <a:ext uri="{FF2B5EF4-FFF2-40B4-BE49-F238E27FC236}">
                <a16:creationId xmlns:a16="http://schemas.microsoft.com/office/drawing/2014/main" id="{3030C0CE-889F-CC8A-4303-92370353D2E2}"/>
              </a:ext>
            </a:extLst>
          </p:cNvPr>
          <p:cNvSpPr>
            <a:spLocks noGrp="1"/>
          </p:cNvSpPr>
          <p:nvPr>
            <p:ph sz="quarter" idx="63"/>
          </p:nvPr>
        </p:nvSpPr>
        <p:spPr>
          <a:xfrm>
            <a:off x="990600" y="4191000"/>
            <a:ext cx="3721608"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20" name="Content Placeholder 17">
            <a:extLst>
              <a:ext uri="{FF2B5EF4-FFF2-40B4-BE49-F238E27FC236}">
                <a16:creationId xmlns:a16="http://schemas.microsoft.com/office/drawing/2014/main" id="{844A0222-CD13-C8B4-DD0E-7E60F0116F06}"/>
              </a:ext>
            </a:extLst>
          </p:cNvPr>
          <p:cNvSpPr>
            <a:spLocks noGrp="1"/>
          </p:cNvSpPr>
          <p:nvPr>
            <p:ph sz="quarter" idx="64"/>
          </p:nvPr>
        </p:nvSpPr>
        <p:spPr>
          <a:xfrm>
            <a:off x="7467600" y="41910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21" name="Content Placeholder 17">
            <a:extLst>
              <a:ext uri="{FF2B5EF4-FFF2-40B4-BE49-F238E27FC236}">
                <a16:creationId xmlns:a16="http://schemas.microsoft.com/office/drawing/2014/main" id="{79D3ED51-FC75-AC56-B538-71AE2ADC73ED}"/>
              </a:ext>
            </a:extLst>
          </p:cNvPr>
          <p:cNvSpPr>
            <a:spLocks noGrp="1"/>
          </p:cNvSpPr>
          <p:nvPr>
            <p:ph sz="quarter" idx="65"/>
          </p:nvPr>
        </p:nvSpPr>
        <p:spPr>
          <a:xfrm>
            <a:off x="4191000" y="2073089"/>
            <a:ext cx="3657600" cy="457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22" name="Content Placeholder 17">
            <a:extLst>
              <a:ext uri="{FF2B5EF4-FFF2-40B4-BE49-F238E27FC236}">
                <a16:creationId xmlns:a16="http://schemas.microsoft.com/office/drawing/2014/main" id="{0C8BEEDD-4B08-6A7C-D12B-67E9DC2DCBDC}"/>
              </a:ext>
            </a:extLst>
          </p:cNvPr>
          <p:cNvSpPr>
            <a:spLocks noGrp="1"/>
          </p:cNvSpPr>
          <p:nvPr>
            <p:ph sz="quarter" idx="66"/>
          </p:nvPr>
        </p:nvSpPr>
        <p:spPr>
          <a:xfrm>
            <a:off x="4191000" y="6248400"/>
            <a:ext cx="3657600" cy="457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7" name="Slide Number Placeholder 6">
            <a:extLst>
              <a:ext uri="{FF2B5EF4-FFF2-40B4-BE49-F238E27FC236}">
                <a16:creationId xmlns:a16="http://schemas.microsoft.com/office/drawing/2014/main" id="{E2936DA6-D1B6-A725-721E-257172B420E1}"/>
              </a:ext>
            </a:extLst>
          </p:cNvPr>
          <p:cNvSpPr>
            <a:spLocks noGrp="1"/>
          </p:cNvSpPr>
          <p:nvPr>
            <p:ph type="sldNum" sz="quarter" idx="67"/>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2628691073"/>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p:cSld name="Five point pentagon">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marL="0" indent="0">
              <a:buFont typeface="Arial" panose="020B0604020202020204" pitchFamily="34" charset="0"/>
              <a:buNone/>
              <a:defRPr baseline="0"/>
            </a:lvl1pPr>
          </a:lstStyle>
          <a:p>
            <a:r>
              <a:rPr lang="en-US"/>
              <a:t>Five points - pentagon </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grpSp>
        <p:nvGrpSpPr>
          <p:cNvPr id="32" name="Group 31">
            <a:extLst>
              <a:ext uri="{FF2B5EF4-FFF2-40B4-BE49-F238E27FC236}">
                <a16:creationId xmlns:a16="http://schemas.microsoft.com/office/drawing/2014/main" id="{9982F7E7-70CA-4BF5-148B-AFC9AE54CA0D}"/>
              </a:ext>
            </a:extLst>
          </p:cNvPr>
          <p:cNvGrpSpPr/>
          <p:nvPr/>
        </p:nvGrpSpPr>
        <p:grpSpPr>
          <a:xfrm>
            <a:off x="785813" y="2306464"/>
            <a:ext cx="10620375" cy="3136912"/>
            <a:chOff x="815975" y="2306464"/>
            <a:chExt cx="10620375" cy="3136912"/>
          </a:xfrm>
        </p:grpSpPr>
        <p:cxnSp>
          <p:nvCxnSpPr>
            <p:cNvPr id="33" name="Straight Connector 32">
              <a:extLst>
                <a:ext uri="{FF2B5EF4-FFF2-40B4-BE49-F238E27FC236}">
                  <a16:creationId xmlns:a16="http://schemas.microsoft.com/office/drawing/2014/main" id="{CEC0FAF6-8996-AF17-DE35-194CE9BD3395}"/>
                </a:ext>
              </a:extLst>
            </p:cNvPr>
            <p:cNvCxnSpPr>
              <a:cxnSpLocks/>
            </p:cNvCxnSpPr>
            <p:nvPr/>
          </p:nvCxnSpPr>
          <p:spPr>
            <a:xfrm>
              <a:off x="6995461" y="2891910"/>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DA2578AF-22FA-35F4-DB50-C2C5088D773F}"/>
                </a:ext>
              </a:extLst>
            </p:cNvPr>
            <p:cNvCxnSpPr>
              <a:cxnSpLocks/>
            </p:cNvCxnSpPr>
            <p:nvPr/>
          </p:nvCxnSpPr>
          <p:spPr>
            <a:xfrm flipH="1">
              <a:off x="815975" y="2877879"/>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3C762C67-68F4-BDBE-9041-B29FC4FE8F5B}"/>
                </a:ext>
              </a:extLst>
            </p:cNvPr>
            <p:cNvCxnSpPr>
              <a:cxnSpLocks/>
            </p:cNvCxnSpPr>
            <p:nvPr/>
          </p:nvCxnSpPr>
          <p:spPr>
            <a:xfrm>
              <a:off x="6145778" y="4347986"/>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927C7533-9416-681F-0A73-06EBD12DD423}"/>
                </a:ext>
              </a:extLst>
            </p:cNvPr>
            <p:cNvCxnSpPr>
              <a:cxnSpLocks/>
            </p:cNvCxnSpPr>
            <p:nvPr/>
          </p:nvCxnSpPr>
          <p:spPr>
            <a:xfrm>
              <a:off x="6995461" y="4324008"/>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1FE8AFED-0EB7-4B6B-2164-5EAFDA4DC125}"/>
                </a:ext>
              </a:extLst>
            </p:cNvPr>
            <p:cNvCxnSpPr>
              <a:cxnSpLocks/>
            </p:cNvCxnSpPr>
            <p:nvPr/>
          </p:nvCxnSpPr>
          <p:spPr>
            <a:xfrm flipH="1">
              <a:off x="815975" y="4309977"/>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48" name="Group 47">
              <a:extLst>
                <a:ext uri="{FF2B5EF4-FFF2-40B4-BE49-F238E27FC236}">
                  <a16:creationId xmlns:a16="http://schemas.microsoft.com/office/drawing/2014/main" id="{FC3D9470-B9CD-DD51-F5FC-41D3670B2F63}"/>
                </a:ext>
              </a:extLst>
            </p:cNvPr>
            <p:cNvGrpSpPr/>
            <p:nvPr/>
          </p:nvGrpSpPr>
          <p:grpSpPr>
            <a:xfrm>
              <a:off x="4764868" y="2306464"/>
              <a:ext cx="2761819" cy="2629523"/>
              <a:chOff x="5517924" y="749427"/>
              <a:chExt cx="1691564" cy="1610535"/>
            </a:xfrm>
          </p:grpSpPr>
          <p:sp>
            <p:nvSpPr>
              <p:cNvPr id="49" name="Freeform 48">
                <a:extLst>
                  <a:ext uri="{FF2B5EF4-FFF2-40B4-BE49-F238E27FC236}">
                    <a16:creationId xmlns:a16="http://schemas.microsoft.com/office/drawing/2014/main" id="{F7600F85-5768-EC3B-83A4-2273DAE3E1A2}"/>
                  </a:ext>
                </a:extLst>
              </p:cNvPr>
              <p:cNvSpPr/>
              <p:nvPr/>
            </p:nvSpPr>
            <p:spPr>
              <a:xfrm>
                <a:off x="5868045" y="1869155"/>
                <a:ext cx="991322" cy="490807"/>
              </a:xfrm>
              <a:custGeom>
                <a:avLst/>
                <a:gdLst>
                  <a:gd name="connsiteX0" fmla="*/ 356403 w 991322"/>
                  <a:gd name="connsiteY0" fmla="*/ 0 h 490807"/>
                  <a:gd name="connsiteX1" fmla="*/ 0 w 991322"/>
                  <a:gd name="connsiteY1" fmla="*/ 490808 h 490807"/>
                  <a:gd name="connsiteX2" fmla="*/ 991323 w 991322"/>
                  <a:gd name="connsiteY2" fmla="*/ 490808 h 490807"/>
                  <a:gd name="connsiteX3" fmla="*/ 634920 w 991322"/>
                  <a:gd name="connsiteY3" fmla="*/ 0 h 490807"/>
                  <a:gd name="connsiteX4" fmla="*/ 356403 w 991322"/>
                  <a:gd name="connsiteY4" fmla="*/ 0 h 490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1322" h="490807">
                    <a:moveTo>
                      <a:pt x="356403" y="0"/>
                    </a:moveTo>
                    <a:lnTo>
                      <a:pt x="0" y="490808"/>
                    </a:lnTo>
                    <a:lnTo>
                      <a:pt x="991323" y="490808"/>
                    </a:lnTo>
                    <a:lnTo>
                      <a:pt x="634920" y="0"/>
                    </a:lnTo>
                    <a:lnTo>
                      <a:pt x="356403" y="0"/>
                    </a:lnTo>
                    <a:close/>
                  </a:path>
                </a:pathLst>
              </a:custGeom>
              <a:solidFill>
                <a:schemeClr val="accent1"/>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0" name="Freeform 49">
                <a:extLst>
                  <a:ext uri="{FF2B5EF4-FFF2-40B4-BE49-F238E27FC236}">
                    <a16:creationId xmlns:a16="http://schemas.microsoft.com/office/drawing/2014/main" id="{CB3B4565-756A-94F4-6C47-8BD1BB42EB11}"/>
                  </a:ext>
                </a:extLst>
              </p:cNvPr>
              <p:cNvSpPr/>
              <p:nvPr/>
            </p:nvSpPr>
            <p:spPr>
              <a:xfrm>
                <a:off x="6546378" y="1385358"/>
                <a:ext cx="663110" cy="944387"/>
              </a:xfrm>
              <a:custGeom>
                <a:avLst/>
                <a:gdLst>
                  <a:gd name="connsiteX0" fmla="*/ 0 w 663110"/>
                  <a:gd name="connsiteY0" fmla="*/ 453661 h 944387"/>
                  <a:gd name="connsiteX1" fmla="*/ 356403 w 663110"/>
                  <a:gd name="connsiteY1" fmla="*/ 944388 h 944387"/>
                  <a:gd name="connsiteX2" fmla="*/ 663111 w 663110"/>
                  <a:gd name="connsiteY2" fmla="*/ 0 h 944387"/>
                  <a:gd name="connsiteX3" fmla="*/ 86503 w 663110"/>
                  <a:gd name="connsiteY3" fmla="*/ 187427 h 944387"/>
                  <a:gd name="connsiteX4" fmla="*/ 0 w 663110"/>
                  <a:gd name="connsiteY4" fmla="*/ 453661 h 94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110" h="944387">
                    <a:moveTo>
                      <a:pt x="0" y="453661"/>
                    </a:moveTo>
                    <a:lnTo>
                      <a:pt x="356403" y="944388"/>
                    </a:lnTo>
                    <a:lnTo>
                      <a:pt x="663111" y="0"/>
                    </a:lnTo>
                    <a:lnTo>
                      <a:pt x="86503" y="187427"/>
                    </a:lnTo>
                    <a:lnTo>
                      <a:pt x="0" y="453661"/>
                    </a:lnTo>
                    <a:close/>
                  </a:path>
                </a:pathLst>
              </a:custGeom>
              <a:solidFill>
                <a:schemeClr val="tx1"/>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1" name="Freeform 50">
                <a:extLst>
                  <a:ext uri="{FF2B5EF4-FFF2-40B4-BE49-F238E27FC236}">
                    <a16:creationId xmlns:a16="http://schemas.microsoft.com/office/drawing/2014/main" id="{B3F177A6-0E01-9C20-FBFC-9378F8DAC283}"/>
                  </a:ext>
                </a:extLst>
              </p:cNvPr>
              <p:cNvSpPr/>
              <p:nvPr/>
            </p:nvSpPr>
            <p:spPr>
              <a:xfrm>
                <a:off x="6390125" y="749427"/>
                <a:ext cx="804785" cy="772431"/>
              </a:xfrm>
              <a:custGeom>
                <a:avLst/>
                <a:gdLst>
                  <a:gd name="connsiteX0" fmla="*/ 228178 w 804785"/>
                  <a:gd name="connsiteY0" fmla="*/ 772432 h 772431"/>
                  <a:gd name="connsiteX1" fmla="*/ 804786 w 804785"/>
                  <a:gd name="connsiteY1" fmla="*/ 585005 h 772431"/>
                  <a:gd name="connsiteX2" fmla="*/ 0 w 804785"/>
                  <a:gd name="connsiteY2" fmla="*/ 0 h 772431"/>
                  <a:gd name="connsiteX3" fmla="*/ 0 w 804785"/>
                  <a:gd name="connsiteY3" fmla="*/ 606600 h 772431"/>
                  <a:gd name="connsiteX4" fmla="*/ 228178 w 804785"/>
                  <a:gd name="connsiteY4" fmla="*/ 772432 h 772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4785" h="772431">
                    <a:moveTo>
                      <a:pt x="228178" y="772432"/>
                    </a:moveTo>
                    <a:lnTo>
                      <a:pt x="804786" y="585005"/>
                    </a:lnTo>
                    <a:lnTo>
                      <a:pt x="0" y="0"/>
                    </a:lnTo>
                    <a:lnTo>
                      <a:pt x="0" y="606600"/>
                    </a:lnTo>
                    <a:lnTo>
                      <a:pt x="228178" y="772432"/>
                    </a:lnTo>
                    <a:close/>
                  </a:path>
                </a:pathLst>
              </a:custGeom>
              <a:solidFill>
                <a:schemeClr val="bg2"/>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2" name="Freeform 51">
                <a:extLst>
                  <a:ext uri="{FF2B5EF4-FFF2-40B4-BE49-F238E27FC236}">
                    <a16:creationId xmlns:a16="http://schemas.microsoft.com/office/drawing/2014/main" id="{3063D270-6D87-F088-7B87-6968CCCB83D6}"/>
                  </a:ext>
                </a:extLst>
              </p:cNvPr>
              <p:cNvSpPr/>
              <p:nvPr/>
            </p:nvSpPr>
            <p:spPr>
              <a:xfrm>
                <a:off x="5517924" y="1385358"/>
                <a:ext cx="663110" cy="944387"/>
              </a:xfrm>
              <a:custGeom>
                <a:avLst/>
                <a:gdLst>
                  <a:gd name="connsiteX0" fmla="*/ 576608 w 663110"/>
                  <a:gd name="connsiteY0" fmla="*/ 187427 h 944387"/>
                  <a:gd name="connsiteX1" fmla="*/ 0 w 663110"/>
                  <a:gd name="connsiteY1" fmla="*/ 0 h 944387"/>
                  <a:gd name="connsiteX2" fmla="*/ 306708 w 663110"/>
                  <a:gd name="connsiteY2" fmla="*/ 944388 h 944387"/>
                  <a:gd name="connsiteX3" fmla="*/ 663111 w 663110"/>
                  <a:gd name="connsiteY3" fmla="*/ 453661 h 944387"/>
                  <a:gd name="connsiteX4" fmla="*/ 576608 w 663110"/>
                  <a:gd name="connsiteY4" fmla="*/ 187427 h 94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110" h="944387">
                    <a:moveTo>
                      <a:pt x="576608" y="187427"/>
                    </a:moveTo>
                    <a:lnTo>
                      <a:pt x="0" y="0"/>
                    </a:lnTo>
                    <a:lnTo>
                      <a:pt x="306708" y="944388"/>
                    </a:lnTo>
                    <a:lnTo>
                      <a:pt x="663111" y="453661"/>
                    </a:lnTo>
                    <a:lnTo>
                      <a:pt x="576608" y="187427"/>
                    </a:lnTo>
                    <a:close/>
                  </a:path>
                </a:pathLst>
              </a:custGeom>
              <a:solidFill>
                <a:schemeClr val="accent4"/>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3" name="Freeform 52">
                <a:extLst>
                  <a:ext uri="{FF2B5EF4-FFF2-40B4-BE49-F238E27FC236}">
                    <a16:creationId xmlns:a16="http://schemas.microsoft.com/office/drawing/2014/main" id="{90D87BBE-299A-DB19-240B-B8DE5E20D388}"/>
                  </a:ext>
                </a:extLst>
              </p:cNvPr>
              <p:cNvSpPr/>
              <p:nvPr/>
            </p:nvSpPr>
            <p:spPr>
              <a:xfrm>
                <a:off x="5532502" y="749427"/>
                <a:ext cx="804785" cy="772431"/>
              </a:xfrm>
              <a:custGeom>
                <a:avLst/>
                <a:gdLst>
                  <a:gd name="connsiteX0" fmla="*/ 804786 w 804785"/>
                  <a:gd name="connsiteY0" fmla="*/ 606600 h 772431"/>
                  <a:gd name="connsiteX1" fmla="*/ 804786 w 804785"/>
                  <a:gd name="connsiteY1" fmla="*/ 0 h 772431"/>
                  <a:gd name="connsiteX2" fmla="*/ 0 w 804785"/>
                  <a:gd name="connsiteY2" fmla="*/ 585005 h 772431"/>
                  <a:gd name="connsiteX3" fmla="*/ 576608 w 804785"/>
                  <a:gd name="connsiteY3" fmla="*/ 772432 h 772431"/>
                  <a:gd name="connsiteX4" fmla="*/ 804786 w 804785"/>
                  <a:gd name="connsiteY4" fmla="*/ 606600 h 772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4785" h="772431">
                    <a:moveTo>
                      <a:pt x="804786" y="606600"/>
                    </a:moveTo>
                    <a:lnTo>
                      <a:pt x="804786" y="0"/>
                    </a:lnTo>
                    <a:lnTo>
                      <a:pt x="0" y="585005"/>
                    </a:lnTo>
                    <a:lnTo>
                      <a:pt x="576608" y="772432"/>
                    </a:lnTo>
                    <a:lnTo>
                      <a:pt x="804786" y="606600"/>
                    </a:lnTo>
                    <a:close/>
                  </a:path>
                </a:pathLst>
              </a:custGeom>
              <a:solidFill>
                <a:schemeClr val="tx2"/>
              </a:solidFill>
              <a:ln w="8054" cap="flat">
                <a:noFill/>
                <a:prstDash val="solid"/>
                <a:miter/>
              </a:ln>
            </p:spPr>
            <p:txBody>
              <a:bodyPr rtlCol="0" anchor="ctr"/>
              <a:lstStyle/>
              <a:p>
                <a:pPr marL="0" indent="0">
                  <a:buFont typeface="Arial" panose="020B0604020202020204" pitchFamily="34" charset="0"/>
                  <a:buNone/>
                </a:pPr>
                <a:endParaRPr lang="en-US"/>
              </a:p>
            </p:txBody>
          </p:sp>
        </p:grpSp>
      </p:grpSp>
      <p:sp>
        <p:nvSpPr>
          <p:cNvPr id="55" name="Text Placeholder 49">
            <a:extLst>
              <a:ext uri="{FF2B5EF4-FFF2-40B4-BE49-F238E27FC236}">
                <a16:creationId xmlns:a16="http://schemas.microsoft.com/office/drawing/2014/main" id="{065EAEF4-DD08-DC06-4CC6-70E3A855AF9E}"/>
              </a:ext>
            </a:extLst>
          </p:cNvPr>
          <p:cNvSpPr>
            <a:spLocks noGrp="1"/>
          </p:cNvSpPr>
          <p:nvPr>
            <p:ph type="body" sz="quarter" idx="23" hasCustomPrompt="1"/>
          </p:nvPr>
        </p:nvSpPr>
        <p:spPr>
          <a:xfrm>
            <a:off x="4267200" y="5524543"/>
            <a:ext cx="3657600" cy="282497"/>
          </a:xfrm>
        </p:spPr>
        <p:txBody>
          <a:bodyPr>
            <a:normAutofit/>
          </a:bodyPr>
          <a:lstStyle>
            <a:lvl1pPr marL="0" indent="0" algn="ctr">
              <a:buNone/>
              <a:defRPr sz="1400" b="1">
                <a:solidFill>
                  <a:schemeClr val="accent1"/>
                </a:solidFill>
              </a:defRPr>
            </a:lvl1pPr>
          </a:lstStyle>
          <a:p>
            <a:pPr lvl="0"/>
            <a:r>
              <a:rPr lang="en-US"/>
              <a:t>Lorem ipsum dolor</a:t>
            </a:r>
          </a:p>
        </p:txBody>
      </p:sp>
      <p:sp>
        <p:nvSpPr>
          <p:cNvPr id="57" name="Text Placeholder 49">
            <a:extLst>
              <a:ext uri="{FF2B5EF4-FFF2-40B4-BE49-F238E27FC236}">
                <a16:creationId xmlns:a16="http://schemas.microsoft.com/office/drawing/2014/main" id="{D7B2150D-3C24-DF90-F494-72C8594F2027}"/>
              </a:ext>
            </a:extLst>
          </p:cNvPr>
          <p:cNvSpPr>
            <a:spLocks noGrp="1"/>
          </p:cNvSpPr>
          <p:nvPr>
            <p:ph type="body" sz="quarter" idx="25" hasCustomPrompt="1"/>
          </p:nvPr>
        </p:nvSpPr>
        <p:spPr>
          <a:xfrm>
            <a:off x="914400" y="2595382"/>
            <a:ext cx="3657600" cy="282497"/>
          </a:xfrm>
        </p:spPr>
        <p:txBody>
          <a:bodyPr>
            <a:normAutofit/>
          </a:bodyPr>
          <a:lstStyle>
            <a:lvl1pPr marL="0" indent="0" algn="l">
              <a:buNone/>
              <a:defRPr sz="1400" b="1">
                <a:solidFill>
                  <a:schemeClr val="tx2"/>
                </a:solidFill>
              </a:defRPr>
            </a:lvl1pPr>
          </a:lstStyle>
          <a:p>
            <a:pPr lvl="0"/>
            <a:r>
              <a:rPr lang="en-US"/>
              <a:t>Lorem ipsum dolor</a:t>
            </a:r>
          </a:p>
        </p:txBody>
      </p:sp>
      <p:sp>
        <p:nvSpPr>
          <p:cNvPr id="59" name="Text Placeholder 49">
            <a:extLst>
              <a:ext uri="{FF2B5EF4-FFF2-40B4-BE49-F238E27FC236}">
                <a16:creationId xmlns:a16="http://schemas.microsoft.com/office/drawing/2014/main" id="{E0192D6A-04A8-297B-1B08-F66247B573CD}"/>
              </a:ext>
            </a:extLst>
          </p:cNvPr>
          <p:cNvSpPr>
            <a:spLocks noGrp="1"/>
          </p:cNvSpPr>
          <p:nvPr>
            <p:ph type="body" sz="quarter" idx="27" hasCustomPrompt="1"/>
          </p:nvPr>
        </p:nvSpPr>
        <p:spPr>
          <a:xfrm>
            <a:off x="914400" y="4051738"/>
            <a:ext cx="3657600" cy="282497"/>
          </a:xfrm>
        </p:spPr>
        <p:txBody>
          <a:bodyPr>
            <a:normAutofit/>
          </a:bodyPr>
          <a:lstStyle>
            <a:lvl1pPr marL="0" indent="0" algn="l">
              <a:buNone/>
              <a:defRPr sz="1400" b="1">
                <a:solidFill>
                  <a:schemeClr val="accent4">
                    <a:lumMod val="75000"/>
                  </a:schemeClr>
                </a:solidFill>
              </a:defRPr>
            </a:lvl1pPr>
          </a:lstStyle>
          <a:p>
            <a:pPr lvl="0"/>
            <a:r>
              <a:rPr lang="en-US"/>
              <a:t>Lorem ipsum dolor</a:t>
            </a:r>
          </a:p>
        </p:txBody>
      </p:sp>
      <p:sp>
        <p:nvSpPr>
          <p:cNvPr id="61" name="Text Placeholder 49">
            <a:extLst>
              <a:ext uri="{FF2B5EF4-FFF2-40B4-BE49-F238E27FC236}">
                <a16:creationId xmlns:a16="http://schemas.microsoft.com/office/drawing/2014/main" id="{4EC3D775-4734-E994-CAEC-41BE91C51517}"/>
              </a:ext>
            </a:extLst>
          </p:cNvPr>
          <p:cNvSpPr>
            <a:spLocks noGrp="1"/>
          </p:cNvSpPr>
          <p:nvPr>
            <p:ph type="body" sz="quarter" idx="29" hasCustomPrompt="1"/>
          </p:nvPr>
        </p:nvSpPr>
        <p:spPr>
          <a:xfrm>
            <a:off x="7696200" y="2595382"/>
            <a:ext cx="3657600" cy="282497"/>
          </a:xfrm>
        </p:spPr>
        <p:txBody>
          <a:bodyPr>
            <a:normAutofit/>
          </a:bodyPr>
          <a:lstStyle>
            <a:lvl1pPr marL="0" indent="0" algn="r">
              <a:buNone/>
              <a:defRPr sz="1400" b="1">
                <a:solidFill>
                  <a:schemeClr val="accent4"/>
                </a:solidFill>
              </a:defRPr>
            </a:lvl1pPr>
          </a:lstStyle>
          <a:p>
            <a:pPr lvl="0"/>
            <a:r>
              <a:rPr lang="en-US"/>
              <a:t>Lorem ipsum dolor</a:t>
            </a:r>
          </a:p>
        </p:txBody>
      </p:sp>
      <p:sp>
        <p:nvSpPr>
          <p:cNvPr id="63" name="Text Placeholder 49">
            <a:extLst>
              <a:ext uri="{FF2B5EF4-FFF2-40B4-BE49-F238E27FC236}">
                <a16:creationId xmlns:a16="http://schemas.microsoft.com/office/drawing/2014/main" id="{D2168063-C5AE-D59C-DE7C-17B224056CDD}"/>
              </a:ext>
            </a:extLst>
          </p:cNvPr>
          <p:cNvSpPr>
            <a:spLocks noGrp="1"/>
          </p:cNvSpPr>
          <p:nvPr>
            <p:ph type="body" sz="quarter" idx="31" hasCustomPrompt="1"/>
          </p:nvPr>
        </p:nvSpPr>
        <p:spPr>
          <a:xfrm>
            <a:off x="7696200" y="4051738"/>
            <a:ext cx="3657600" cy="282497"/>
          </a:xfrm>
        </p:spPr>
        <p:txBody>
          <a:bodyPr>
            <a:normAutofit/>
          </a:bodyPr>
          <a:lstStyle>
            <a:lvl1pPr marL="0" indent="0" algn="r">
              <a:buNone/>
              <a:defRPr sz="1400" b="1">
                <a:solidFill>
                  <a:schemeClr val="tx1"/>
                </a:solidFill>
              </a:defRPr>
            </a:lvl1pPr>
          </a:lstStyle>
          <a:p>
            <a:pPr lvl="0"/>
            <a:r>
              <a:rPr lang="en-US"/>
              <a:t>Lorem ipsum dolor</a:t>
            </a:r>
          </a:p>
        </p:txBody>
      </p:sp>
      <p:sp>
        <p:nvSpPr>
          <p:cNvPr id="3" name="Content Placeholder 17">
            <a:extLst>
              <a:ext uri="{FF2B5EF4-FFF2-40B4-BE49-F238E27FC236}">
                <a16:creationId xmlns:a16="http://schemas.microsoft.com/office/drawing/2014/main" id="{0F3C5750-999E-8492-E767-548AC74AC1C4}"/>
              </a:ext>
            </a:extLst>
          </p:cNvPr>
          <p:cNvSpPr>
            <a:spLocks noGrp="1"/>
          </p:cNvSpPr>
          <p:nvPr>
            <p:ph sz="quarter" idx="63"/>
          </p:nvPr>
        </p:nvSpPr>
        <p:spPr>
          <a:xfrm>
            <a:off x="914400" y="29718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0" name="Content Placeholder 17">
            <a:extLst>
              <a:ext uri="{FF2B5EF4-FFF2-40B4-BE49-F238E27FC236}">
                <a16:creationId xmlns:a16="http://schemas.microsoft.com/office/drawing/2014/main" id="{0075E05A-D203-024D-A2A2-A35D946715BA}"/>
              </a:ext>
            </a:extLst>
          </p:cNvPr>
          <p:cNvSpPr>
            <a:spLocks noGrp="1"/>
          </p:cNvSpPr>
          <p:nvPr>
            <p:ph sz="quarter" idx="65"/>
          </p:nvPr>
        </p:nvSpPr>
        <p:spPr>
          <a:xfrm>
            <a:off x="7696200" y="29718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6" name="Content Placeholder 17">
            <a:extLst>
              <a:ext uri="{FF2B5EF4-FFF2-40B4-BE49-F238E27FC236}">
                <a16:creationId xmlns:a16="http://schemas.microsoft.com/office/drawing/2014/main" id="{0AAA2600-1C1B-C69E-B3BA-B89A0ADAEBE4}"/>
              </a:ext>
            </a:extLst>
          </p:cNvPr>
          <p:cNvSpPr>
            <a:spLocks noGrp="1"/>
          </p:cNvSpPr>
          <p:nvPr>
            <p:ph sz="quarter" idx="66"/>
          </p:nvPr>
        </p:nvSpPr>
        <p:spPr>
          <a:xfrm>
            <a:off x="914400" y="44196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7" name="Content Placeholder 17">
            <a:extLst>
              <a:ext uri="{FF2B5EF4-FFF2-40B4-BE49-F238E27FC236}">
                <a16:creationId xmlns:a16="http://schemas.microsoft.com/office/drawing/2014/main" id="{50F00730-FCDD-B79A-94E7-BD4AFBDB145F}"/>
              </a:ext>
            </a:extLst>
          </p:cNvPr>
          <p:cNvSpPr>
            <a:spLocks noGrp="1"/>
          </p:cNvSpPr>
          <p:nvPr>
            <p:ph sz="quarter" idx="67"/>
          </p:nvPr>
        </p:nvSpPr>
        <p:spPr>
          <a:xfrm>
            <a:off x="7696200" y="44196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8" name="Content Placeholder 17">
            <a:extLst>
              <a:ext uri="{FF2B5EF4-FFF2-40B4-BE49-F238E27FC236}">
                <a16:creationId xmlns:a16="http://schemas.microsoft.com/office/drawing/2014/main" id="{946AC224-FDB3-4048-3D0F-EB1A4A4DF9DC}"/>
              </a:ext>
            </a:extLst>
          </p:cNvPr>
          <p:cNvSpPr>
            <a:spLocks noGrp="1"/>
          </p:cNvSpPr>
          <p:nvPr>
            <p:ph sz="quarter" idx="68"/>
          </p:nvPr>
        </p:nvSpPr>
        <p:spPr>
          <a:xfrm>
            <a:off x="4267200" y="58674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7" name="Slide Number Placeholder 6">
            <a:extLst>
              <a:ext uri="{FF2B5EF4-FFF2-40B4-BE49-F238E27FC236}">
                <a16:creationId xmlns:a16="http://schemas.microsoft.com/office/drawing/2014/main" id="{7330C173-D577-DBFA-4A6B-758B4C5D61CE}"/>
              </a:ext>
            </a:extLst>
          </p:cNvPr>
          <p:cNvSpPr>
            <a:spLocks noGrp="1"/>
          </p:cNvSpPr>
          <p:nvPr>
            <p:ph type="sldNum" sz="quarter" idx="69"/>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3259716628"/>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p:cSld name="Six point hexagon">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marL="0" indent="0">
              <a:buFont typeface="Arial" panose="020B0604020202020204" pitchFamily="34" charset="0"/>
              <a:buNone/>
              <a:defRPr baseline="0"/>
            </a:lvl1pPr>
          </a:lstStyle>
          <a:p>
            <a:r>
              <a:rPr lang="en-US"/>
              <a:t>Six points - hexagon</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grpSp>
        <p:nvGrpSpPr>
          <p:cNvPr id="32" name="Group 31">
            <a:extLst>
              <a:ext uri="{FF2B5EF4-FFF2-40B4-BE49-F238E27FC236}">
                <a16:creationId xmlns:a16="http://schemas.microsoft.com/office/drawing/2014/main" id="{529A6C24-BAAB-0684-EBE2-6759201829BB}"/>
              </a:ext>
            </a:extLst>
          </p:cNvPr>
          <p:cNvGrpSpPr/>
          <p:nvPr/>
        </p:nvGrpSpPr>
        <p:grpSpPr>
          <a:xfrm>
            <a:off x="815975" y="2337351"/>
            <a:ext cx="10620375" cy="3331825"/>
            <a:chOff x="815975" y="2032551"/>
            <a:chExt cx="10620375" cy="3331825"/>
          </a:xfrm>
        </p:grpSpPr>
        <p:cxnSp>
          <p:nvCxnSpPr>
            <p:cNvPr id="56" name="Straight Connector 55">
              <a:extLst>
                <a:ext uri="{FF2B5EF4-FFF2-40B4-BE49-F238E27FC236}">
                  <a16:creationId xmlns:a16="http://schemas.microsoft.com/office/drawing/2014/main" id="{84549077-8C63-7ADD-8836-74348AB7C9B1}"/>
                </a:ext>
              </a:extLst>
            </p:cNvPr>
            <p:cNvCxnSpPr>
              <a:cxnSpLocks/>
            </p:cNvCxnSpPr>
            <p:nvPr/>
          </p:nvCxnSpPr>
          <p:spPr>
            <a:xfrm flipV="1">
              <a:off x="6125454" y="2032551"/>
              <a:ext cx="0" cy="847344"/>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E0B41AAA-CBBE-6DFA-984F-71E63893EFC9}"/>
                </a:ext>
              </a:extLst>
            </p:cNvPr>
            <p:cNvCxnSpPr>
              <a:cxnSpLocks/>
            </p:cNvCxnSpPr>
            <p:nvPr/>
          </p:nvCxnSpPr>
          <p:spPr>
            <a:xfrm>
              <a:off x="6995461" y="2977499"/>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BEA28389-8E31-2964-B966-7D40D456A575}"/>
                </a:ext>
              </a:extLst>
            </p:cNvPr>
            <p:cNvCxnSpPr>
              <a:cxnSpLocks/>
            </p:cNvCxnSpPr>
            <p:nvPr/>
          </p:nvCxnSpPr>
          <p:spPr>
            <a:xfrm flipH="1">
              <a:off x="815975" y="2963468"/>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9CA30902-AB6E-3782-F9D4-4F41087E663B}"/>
                </a:ext>
              </a:extLst>
            </p:cNvPr>
            <p:cNvCxnSpPr>
              <a:cxnSpLocks/>
            </p:cNvCxnSpPr>
            <p:nvPr/>
          </p:nvCxnSpPr>
          <p:spPr>
            <a:xfrm>
              <a:off x="6145778" y="4268986"/>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56C31BE-013C-8689-C9DB-6BDA3EE6E339}"/>
                </a:ext>
              </a:extLst>
            </p:cNvPr>
            <p:cNvCxnSpPr>
              <a:cxnSpLocks/>
            </p:cNvCxnSpPr>
            <p:nvPr/>
          </p:nvCxnSpPr>
          <p:spPr>
            <a:xfrm>
              <a:off x="6995461" y="4409597"/>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2BB17F0-0023-5B1E-E111-1BD43FF4F82A}"/>
                </a:ext>
              </a:extLst>
            </p:cNvPr>
            <p:cNvCxnSpPr>
              <a:cxnSpLocks/>
            </p:cNvCxnSpPr>
            <p:nvPr/>
          </p:nvCxnSpPr>
          <p:spPr>
            <a:xfrm flipH="1">
              <a:off x="815975" y="4395566"/>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5C5DA5BD-5C15-9FA7-6A21-DE4BCDEEBCC7}"/>
                </a:ext>
              </a:extLst>
            </p:cNvPr>
            <p:cNvGrpSpPr/>
            <p:nvPr/>
          </p:nvGrpSpPr>
          <p:grpSpPr>
            <a:xfrm>
              <a:off x="4561708" y="2277806"/>
              <a:ext cx="3168140" cy="2782036"/>
              <a:chOff x="7397879" y="730250"/>
              <a:chExt cx="1866261" cy="1638818"/>
            </a:xfrm>
          </p:grpSpPr>
          <p:sp>
            <p:nvSpPr>
              <p:cNvPr id="50" name="Freeform 49">
                <a:extLst>
                  <a:ext uri="{FF2B5EF4-FFF2-40B4-BE49-F238E27FC236}">
                    <a16:creationId xmlns:a16="http://schemas.microsoft.com/office/drawing/2014/main" id="{BF7E2AB7-E273-7D11-FF1E-686D88BB8DA2}"/>
                  </a:ext>
                </a:extLst>
              </p:cNvPr>
              <p:cNvSpPr/>
              <p:nvPr/>
            </p:nvSpPr>
            <p:spPr>
              <a:xfrm>
                <a:off x="8502365" y="752167"/>
                <a:ext cx="753882" cy="765743"/>
              </a:xfrm>
              <a:custGeom>
                <a:avLst/>
                <a:gdLst>
                  <a:gd name="connsiteX0" fmla="*/ 127258 w 753882"/>
                  <a:gd name="connsiteY0" fmla="*/ 765744 h 765743"/>
                  <a:gd name="connsiteX1" fmla="*/ 753882 w 753882"/>
                  <a:gd name="connsiteY1" fmla="*/ 764213 h 765743"/>
                  <a:gd name="connsiteX2" fmla="*/ 312909 w 753882"/>
                  <a:gd name="connsiteY2" fmla="*/ 0 h 765743"/>
                  <a:gd name="connsiteX3" fmla="*/ 0 w 753882"/>
                  <a:gd name="connsiteY3" fmla="*/ 545199 h 765743"/>
                  <a:gd name="connsiteX4" fmla="*/ 127258 w 753882"/>
                  <a:gd name="connsiteY4" fmla="*/ 765744 h 765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882" h="765743">
                    <a:moveTo>
                      <a:pt x="127258" y="765744"/>
                    </a:moveTo>
                    <a:lnTo>
                      <a:pt x="753882" y="764213"/>
                    </a:lnTo>
                    <a:lnTo>
                      <a:pt x="312909" y="0"/>
                    </a:lnTo>
                    <a:lnTo>
                      <a:pt x="0" y="545199"/>
                    </a:lnTo>
                    <a:lnTo>
                      <a:pt x="127258" y="765744"/>
                    </a:lnTo>
                    <a:close/>
                  </a:path>
                </a:pathLst>
              </a:custGeom>
              <a:solidFill>
                <a:schemeClr val="bg2"/>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1" name="Freeform 50">
                <a:extLst>
                  <a:ext uri="{FF2B5EF4-FFF2-40B4-BE49-F238E27FC236}">
                    <a16:creationId xmlns:a16="http://schemas.microsoft.com/office/drawing/2014/main" id="{DB611C49-D140-F25F-F43F-56E0012052A1}"/>
                  </a:ext>
                </a:extLst>
              </p:cNvPr>
              <p:cNvSpPr/>
              <p:nvPr/>
            </p:nvSpPr>
            <p:spPr>
              <a:xfrm>
                <a:off x="7400617" y="756679"/>
                <a:ext cx="755573" cy="764212"/>
              </a:xfrm>
              <a:custGeom>
                <a:avLst/>
                <a:gdLst>
                  <a:gd name="connsiteX0" fmla="*/ 755574 w 755573"/>
                  <a:gd name="connsiteY0" fmla="*/ 542137 h 764212"/>
                  <a:gd name="connsiteX1" fmla="*/ 440973 w 755573"/>
                  <a:gd name="connsiteY1" fmla="*/ 0 h 764212"/>
                  <a:gd name="connsiteX2" fmla="*/ 0 w 755573"/>
                  <a:gd name="connsiteY2" fmla="*/ 764213 h 764212"/>
                  <a:gd name="connsiteX3" fmla="*/ 628316 w 755573"/>
                  <a:gd name="connsiteY3" fmla="*/ 762682 h 764212"/>
                  <a:gd name="connsiteX4" fmla="*/ 755574 w 755573"/>
                  <a:gd name="connsiteY4" fmla="*/ 542137 h 764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5573" h="764212">
                    <a:moveTo>
                      <a:pt x="755574" y="542137"/>
                    </a:moveTo>
                    <a:lnTo>
                      <a:pt x="440973" y="0"/>
                    </a:lnTo>
                    <a:lnTo>
                      <a:pt x="0" y="764213"/>
                    </a:lnTo>
                    <a:lnTo>
                      <a:pt x="628316" y="762682"/>
                    </a:lnTo>
                    <a:lnTo>
                      <a:pt x="755574" y="542137"/>
                    </a:lnTo>
                    <a:close/>
                  </a:path>
                </a:pathLst>
              </a:custGeom>
              <a:solidFill>
                <a:schemeClr val="accent4"/>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2" name="Freeform 51">
                <a:extLst>
                  <a:ext uri="{FF2B5EF4-FFF2-40B4-BE49-F238E27FC236}">
                    <a16:creationId xmlns:a16="http://schemas.microsoft.com/office/drawing/2014/main" id="{9A3FD2F2-AC0C-F3EA-5956-6E969BC4963B}"/>
                  </a:ext>
                </a:extLst>
              </p:cNvPr>
              <p:cNvSpPr/>
              <p:nvPr/>
            </p:nvSpPr>
            <p:spPr>
              <a:xfrm>
                <a:off x="7887338" y="1825401"/>
                <a:ext cx="890000" cy="543667"/>
              </a:xfrm>
              <a:custGeom>
                <a:avLst/>
                <a:gdLst>
                  <a:gd name="connsiteX0" fmla="*/ 312024 w 890000"/>
                  <a:gd name="connsiteY0" fmla="*/ 0 h 543667"/>
                  <a:gd name="connsiteX1" fmla="*/ 0 w 890000"/>
                  <a:gd name="connsiteY1" fmla="*/ 543668 h 543667"/>
                  <a:gd name="connsiteX2" fmla="*/ 890000 w 890000"/>
                  <a:gd name="connsiteY2" fmla="*/ 543668 h 543667"/>
                  <a:gd name="connsiteX3" fmla="*/ 574513 w 890000"/>
                  <a:gd name="connsiteY3" fmla="*/ 0 h 543667"/>
                  <a:gd name="connsiteX4" fmla="*/ 312024 w 890000"/>
                  <a:gd name="connsiteY4" fmla="*/ 0 h 543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000" h="543667">
                    <a:moveTo>
                      <a:pt x="312024" y="0"/>
                    </a:moveTo>
                    <a:lnTo>
                      <a:pt x="0" y="543668"/>
                    </a:lnTo>
                    <a:lnTo>
                      <a:pt x="890000" y="543668"/>
                    </a:lnTo>
                    <a:lnTo>
                      <a:pt x="574513" y="0"/>
                    </a:lnTo>
                    <a:lnTo>
                      <a:pt x="312024" y="0"/>
                    </a:lnTo>
                    <a:close/>
                  </a:path>
                </a:pathLst>
              </a:custGeom>
              <a:solidFill>
                <a:schemeClr val="accent5"/>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3" name="Freeform 52">
                <a:extLst>
                  <a:ext uri="{FF2B5EF4-FFF2-40B4-BE49-F238E27FC236}">
                    <a16:creationId xmlns:a16="http://schemas.microsoft.com/office/drawing/2014/main" id="{71D90DE7-F2BF-D3B6-8ABA-753BB64C7217}"/>
                  </a:ext>
                </a:extLst>
              </p:cNvPr>
              <p:cNvSpPr/>
              <p:nvPr/>
            </p:nvSpPr>
            <p:spPr>
              <a:xfrm>
                <a:off x="7887419" y="730250"/>
                <a:ext cx="879449" cy="543667"/>
              </a:xfrm>
              <a:custGeom>
                <a:avLst/>
                <a:gdLst>
                  <a:gd name="connsiteX0" fmla="*/ 567426 w 879449"/>
                  <a:gd name="connsiteY0" fmla="*/ 543668 h 543667"/>
                  <a:gd name="connsiteX1" fmla="*/ 879449 w 879449"/>
                  <a:gd name="connsiteY1" fmla="*/ 0 h 543667"/>
                  <a:gd name="connsiteX2" fmla="*/ 0 w 879449"/>
                  <a:gd name="connsiteY2" fmla="*/ 0 h 543667"/>
                  <a:gd name="connsiteX3" fmla="*/ 315487 w 879449"/>
                  <a:gd name="connsiteY3" fmla="*/ 543668 h 543667"/>
                  <a:gd name="connsiteX4" fmla="*/ 567426 w 879449"/>
                  <a:gd name="connsiteY4" fmla="*/ 543668 h 543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449" h="543667">
                    <a:moveTo>
                      <a:pt x="567426" y="543668"/>
                    </a:moveTo>
                    <a:lnTo>
                      <a:pt x="879449" y="0"/>
                    </a:lnTo>
                    <a:lnTo>
                      <a:pt x="0" y="0"/>
                    </a:lnTo>
                    <a:lnTo>
                      <a:pt x="315487" y="543668"/>
                    </a:lnTo>
                    <a:lnTo>
                      <a:pt x="567426" y="543668"/>
                    </a:lnTo>
                    <a:close/>
                  </a:path>
                </a:pathLst>
              </a:custGeom>
              <a:solidFill>
                <a:schemeClr val="accent1"/>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4" name="Freeform 53">
                <a:extLst>
                  <a:ext uri="{FF2B5EF4-FFF2-40B4-BE49-F238E27FC236}">
                    <a16:creationId xmlns:a16="http://schemas.microsoft.com/office/drawing/2014/main" id="{5416BCBB-81E0-E746-F180-1105A68A77D8}"/>
                  </a:ext>
                </a:extLst>
              </p:cNvPr>
              <p:cNvSpPr/>
              <p:nvPr/>
            </p:nvSpPr>
            <p:spPr>
              <a:xfrm>
                <a:off x="7397879" y="1572302"/>
                <a:ext cx="756540" cy="770256"/>
              </a:xfrm>
              <a:custGeom>
                <a:avLst/>
                <a:gdLst>
                  <a:gd name="connsiteX0" fmla="*/ 626625 w 756540"/>
                  <a:gd name="connsiteY0" fmla="*/ 0 h 770256"/>
                  <a:gd name="connsiteX1" fmla="*/ 0 w 756540"/>
                  <a:gd name="connsiteY1" fmla="*/ 1531 h 770256"/>
                  <a:gd name="connsiteX2" fmla="*/ 443711 w 756540"/>
                  <a:gd name="connsiteY2" fmla="*/ 770256 h 770256"/>
                  <a:gd name="connsiteX3" fmla="*/ 756540 w 756540"/>
                  <a:gd name="connsiteY3" fmla="*/ 225138 h 770256"/>
                  <a:gd name="connsiteX4" fmla="*/ 626625 w 756540"/>
                  <a:gd name="connsiteY4" fmla="*/ 0 h 7702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6540" h="770256">
                    <a:moveTo>
                      <a:pt x="626625" y="0"/>
                    </a:moveTo>
                    <a:lnTo>
                      <a:pt x="0" y="1531"/>
                    </a:lnTo>
                    <a:lnTo>
                      <a:pt x="443711" y="770256"/>
                    </a:lnTo>
                    <a:lnTo>
                      <a:pt x="756540" y="225138"/>
                    </a:lnTo>
                    <a:lnTo>
                      <a:pt x="626625" y="0"/>
                    </a:lnTo>
                    <a:close/>
                  </a:path>
                </a:pathLst>
              </a:custGeom>
              <a:solidFill>
                <a:schemeClr val="tx2"/>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5" name="Freeform 54">
                <a:extLst>
                  <a:ext uri="{FF2B5EF4-FFF2-40B4-BE49-F238E27FC236}">
                    <a16:creationId xmlns:a16="http://schemas.microsoft.com/office/drawing/2014/main" id="{EF22FEBA-171F-5F35-FF8B-AEA93595A3A0}"/>
                  </a:ext>
                </a:extLst>
              </p:cNvPr>
              <p:cNvSpPr/>
              <p:nvPr/>
            </p:nvSpPr>
            <p:spPr>
              <a:xfrm>
                <a:off x="8505828" y="1569240"/>
                <a:ext cx="758312" cy="768805"/>
              </a:xfrm>
              <a:custGeom>
                <a:avLst/>
                <a:gdLst>
                  <a:gd name="connsiteX0" fmla="*/ 0 w 758312"/>
                  <a:gd name="connsiteY0" fmla="*/ 226669 h 768805"/>
                  <a:gd name="connsiteX1" fmla="*/ 314682 w 758312"/>
                  <a:gd name="connsiteY1" fmla="*/ 768806 h 768805"/>
                  <a:gd name="connsiteX2" fmla="*/ 758312 w 758312"/>
                  <a:gd name="connsiteY2" fmla="*/ 0 h 768805"/>
                  <a:gd name="connsiteX3" fmla="*/ 129916 w 758312"/>
                  <a:gd name="connsiteY3" fmla="*/ 1531 h 768805"/>
                  <a:gd name="connsiteX4" fmla="*/ 0 w 758312"/>
                  <a:gd name="connsiteY4" fmla="*/ 226669 h 768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312" h="768805">
                    <a:moveTo>
                      <a:pt x="0" y="226669"/>
                    </a:moveTo>
                    <a:lnTo>
                      <a:pt x="314682" y="768806"/>
                    </a:lnTo>
                    <a:lnTo>
                      <a:pt x="758312" y="0"/>
                    </a:lnTo>
                    <a:lnTo>
                      <a:pt x="129916" y="1531"/>
                    </a:lnTo>
                    <a:lnTo>
                      <a:pt x="0" y="226669"/>
                    </a:lnTo>
                    <a:close/>
                  </a:path>
                </a:pathLst>
              </a:custGeom>
              <a:solidFill>
                <a:schemeClr val="tx1"/>
              </a:solidFill>
              <a:ln w="8054" cap="flat">
                <a:noFill/>
                <a:prstDash val="solid"/>
                <a:miter/>
              </a:ln>
            </p:spPr>
            <p:txBody>
              <a:bodyPr rtlCol="0" anchor="ctr"/>
              <a:lstStyle/>
              <a:p>
                <a:pPr marL="0" indent="0">
                  <a:buFont typeface="Arial" panose="020B0604020202020204" pitchFamily="34" charset="0"/>
                  <a:buNone/>
                </a:pPr>
                <a:endParaRPr lang="en-US"/>
              </a:p>
            </p:txBody>
          </p:sp>
        </p:grpSp>
      </p:grpSp>
      <p:sp>
        <p:nvSpPr>
          <p:cNvPr id="60" name="Text Placeholder 49">
            <a:extLst>
              <a:ext uri="{FF2B5EF4-FFF2-40B4-BE49-F238E27FC236}">
                <a16:creationId xmlns:a16="http://schemas.microsoft.com/office/drawing/2014/main" id="{1A3EB3BA-2E32-CE01-73B6-7B1747104B14}"/>
              </a:ext>
            </a:extLst>
          </p:cNvPr>
          <p:cNvSpPr>
            <a:spLocks noGrp="1"/>
          </p:cNvSpPr>
          <p:nvPr>
            <p:ph type="body" sz="quarter" idx="25" hasCustomPrompt="1"/>
          </p:nvPr>
        </p:nvSpPr>
        <p:spPr>
          <a:xfrm>
            <a:off x="914400" y="2992363"/>
            <a:ext cx="3657600" cy="282497"/>
          </a:xfrm>
        </p:spPr>
        <p:txBody>
          <a:bodyPr>
            <a:normAutofit/>
          </a:bodyPr>
          <a:lstStyle>
            <a:lvl1pPr marL="0" indent="0" algn="l">
              <a:buNone/>
              <a:defRPr sz="1400" b="1">
                <a:solidFill>
                  <a:schemeClr val="accent4">
                    <a:lumMod val="75000"/>
                  </a:schemeClr>
                </a:solidFill>
              </a:defRPr>
            </a:lvl1pPr>
          </a:lstStyle>
          <a:p>
            <a:pPr lvl="0"/>
            <a:r>
              <a:rPr lang="en-US"/>
              <a:t>Lorem ipsum dolor</a:t>
            </a:r>
          </a:p>
        </p:txBody>
      </p:sp>
      <p:sp>
        <p:nvSpPr>
          <p:cNvPr id="62" name="Text Placeholder 49">
            <a:extLst>
              <a:ext uri="{FF2B5EF4-FFF2-40B4-BE49-F238E27FC236}">
                <a16:creationId xmlns:a16="http://schemas.microsoft.com/office/drawing/2014/main" id="{A67F4953-ED25-FC75-A20A-7F3BC4396EF0}"/>
              </a:ext>
            </a:extLst>
          </p:cNvPr>
          <p:cNvSpPr>
            <a:spLocks noGrp="1"/>
          </p:cNvSpPr>
          <p:nvPr>
            <p:ph type="body" sz="quarter" idx="27" hasCustomPrompt="1"/>
          </p:nvPr>
        </p:nvSpPr>
        <p:spPr>
          <a:xfrm>
            <a:off x="914400" y="4448719"/>
            <a:ext cx="3657600" cy="282497"/>
          </a:xfrm>
        </p:spPr>
        <p:txBody>
          <a:bodyPr>
            <a:normAutofit/>
          </a:bodyPr>
          <a:lstStyle>
            <a:lvl1pPr marL="0" indent="0" algn="l">
              <a:buNone/>
              <a:defRPr sz="1400" b="1">
                <a:solidFill>
                  <a:schemeClr val="tx2"/>
                </a:solidFill>
              </a:defRPr>
            </a:lvl1pPr>
          </a:lstStyle>
          <a:p>
            <a:pPr lvl="0"/>
            <a:r>
              <a:rPr lang="en-US"/>
              <a:t>Lorem ipsum dolor</a:t>
            </a:r>
          </a:p>
        </p:txBody>
      </p:sp>
      <p:sp>
        <p:nvSpPr>
          <p:cNvPr id="64" name="Text Placeholder 49">
            <a:extLst>
              <a:ext uri="{FF2B5EF4-FFF2-40B4-BE49-F238E27FC236}">
                <a16:creationId xmlns:a16="http://schemas.microsoft.com/office/drawing/2014/main" id="{00C17830-FBA9-2FD8-515E-EEAB08573018}"/>
              </a:ext>
            </a:extLst>
          </p:cNvPr>
          <p:cNvSpPr>
            <a:spLocks noGrp="1"/>
          </p:cNvSpPr>
          <p:nvPr>
            <p:ph type="body" sz="quarter" idx="29" hasCustomPrompt="1"/>
          </p:nvPr>
        </p:nvSpPr>
        <p:spPr>
          <a:xfrm>
            <a:off x="7696200" y="2992363"/>
            <a:ext cx="3657600" cy="282497"/>
          </a:xfrm>
        </p:spPr>
        <p:txBody>
          <a:bodyPr>
            <a:normAutofit/>
          </a:bodyPr>
          <a:lstStyle>
            <a:lvl1pPr marL="0" indent="0" algn="r">
              <a:buNone/>
              <a:defRPr sz="1400" b="1">
                <a:solidFill>
                  <a:schemeClr val="accent4"/>
                </a:solidFill>
              </a:defRPr>
            </a:lvl1pPr>
          </a:lstStyle>
          <a:p>
            <a:pPr lvl="0"/>
            <a:r>
              <a:rPr lang="en-US"/>
              <a:t>Lorem ipsum dolor</a:t>
            </a:r>
          </a:p>
        </p:txBody>
      </p:sp>
      <p:sp>
        <p:nvSpPr>
          <p:cNvPr id="66" name="Text Placeholder 49">
            <a:extLst>
              <a:ext uri="{FF2B5EF4-FFF2-40B4-BE49-F238E27FC236}">
                <a16:creationId xmlns:a16="http://schemas.microsoft.com/office/drawing/2014/main" id="{C224497E-4393-BB1D-F792-E204F622C57B}"/>
              </a:ext>
            </a:extLst>
          </p:cNvPr>
          <p:cNvSpPr>
            <a:spLocks noGrp="1"/>
          </p:cNvSpPr>
          <p:nvPr>
            <p:ph type="body" sz="quarter" idx="31" hasCustomPrompt="1"/>
          </p:nvPr>
        </p:nvSpPr>
        <p:spPr>
          <a:xfrm>
            <a:off x="7696200" y="4448719"/>
            <a:ext cx="3657600" cy="282497"/>
          </a:xfrm>
        </p:spPr>
        <p:txBody>
          <a:bodyPr>
            <a:normAutofit/>
          </a:bodyPr>
          <a:lstStyle>
            <a:lvl1pPr marL="0" indent="0" algn="r">
              <a:buNone/>
              <a:defRPr sz="1400" b="1">
                <a:solidFill>
                  <a:schemeClr val="tx1"/>
                </a:solidFill>
              </a:defRPr>
            </a:lvl1pPr>
          </a:lstStyle>
          <a:p>
            <a:pPr lvl="0"/>
            <a:r>
              <a:rPr lang="en-US"/>
              <a:t>Lorem ipsum dolor</a:t>
            </a:r>
          </a:p>
        </p:txBody>
      </p:sp>
      <p:sp>
        <p:nvSpPr>
          <p:cNvPr id="68" name="Text Placeholder 49">
            <a:extLst>
              <a:ext uri="{FF2B5EF4-FFF2-40B4-BE49-F238E27FC236}">
                <a16:creationId xmlns:a16="http://schemas.microsoft.com/office/drawing/2014/main" id="{53EE0B44-7239-F56A-C82D-9B26C7A3DD48}"/>
              </a:ext>
            </a:extLst>
          </p:cNvPr>
          <p:cNvSpPr>
            <a:spLocks noGrp="1"/>
          </p:cNvSpPr>
          <p:nvPr>
            <p:ph type="body" sz="quarter" idx="33" hasCustomPrompt="1"/>
          </p:nvPr>
        </p:nvSpPr>
        <p:spPr>
          <a:xfrm>
            <a:off x="4297362" y="5773793"/>
            <a:ext cx="3657600" cy="282497"/>
          </a:xfrm>
        </p:spPr>
        <p:txBody>
          <a:bodyPr>
            <a:normAutofit/>
          </a:bodyPr>
          <a:lstStyle>
            <a:lvl1pPr marL="0" indent="0" algn="ctr">
              <a:buNone/>
              <a:defRPr sz="1400" b="1">
                <a:solidFill>
                  <a:schemeClr val="accent4">
                    <a:lumMod val="40000"/>
                    <a:lumOff val="60000"/>
                  </a:schemeClr>
                </a:solidFill>
              </a:defRPr>
            </a:lvl1pPr>
          </a:lstStyle>
          <a:p>
            <a:pPr lvl="0"/>
            <a:r>
              <a:rPr lang="en-US"/>
              <a:t>Lorem ipsum dolor</a:t>
            </a:r>
          </a:p>
        </p:txBody>
      </p:sp>
      <p:sp>
        <p:nvSpPr>
          <p:cNvPr id="70" name="Text Placeholder 49">
            <a:extLst>
              <a:ext uri="{FF2B5EF4-FFF2-40B4-BE49-F238E27FC236}">
                <a16:creationId xmlns:a16="http://schemas.microsoft.com/office/drawing/2014/main" id="{65E30090-D797-F8A4-3DAA-BF62BEC39ECA}"/>
              </a:ext>
            </a:extLst>
          </p:cNvPr>
          <p:cNvSpPr>
            <a:spLocks noGrp="1"/>
          </p:cNvSpPr>
          <p:nvPr>
            <p:ph type="body" sz="quarter" idx="35" hasCustomPrompt="1"/>
          </p:nvPr>
        </p:nvSpPr>
        <p:spPr>
          <a:xfrm>
            <a:off x="4297362" y="1676400"/>
            <a:ext cx="3657600" cy="282497"/>
          </a:xfrm>
        </p:spPr>
        <p:txBody>
          <a:bodyPr>
            <a:normAutofit/>
          </a:bodyPr>
          <a:lstStyle>
            <a:lvl1pPr marL="0" indent="0" algn="ctr">
              <a:buNone/>
              <a:defRPr sz="1400" b="1">
                <a:solidFill>
                  <a:schemeClr val="accent1"/>
                </a:solidFill>
              </a:defRPr>
            </a:lvl1pPr>
          </a:lstStyle>
          <a:p>
            <a:pPr lvl="0"/>
            <a:r>
              <a:rPr lang="en-US"/>
              <a:t>Lorem ipsum dolor</a:t>
            </a:r>
          </a:p>
        </p:txBody>
      </p:sp>
      <p:sp>
        <p:nvSpPr>
          <p:cNvPr id="3" name="Content Placeholder 17">
            <a:extLst>
              <a:ext uri="{FF2B5EF4-FFF2-40B4-BE49-F238E27FC236}">
                <a16:creationId xmlns:a16="http://schemas.microsoft.com/office/drawing/2014/main" id="{8018D6FB-84B8-6656-1958-EC93B6BB6A81}"/>
              </a:ext>
            </a:extLst>
          </p:cNvPr>
          <p:cNvSpPr>
            <a:spLocks noGrp="1"/>
          </p:cNvSpPr>
          <p:nvPr>
            <p:ph sz="quarter" idx="63"/>
          </p:nvPr>
        </p:nvSpPr>
        <p:spPr>
          <a:xfrm>
            <a:off x="914400" y="33528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0" name="Content Placeholder 17">
            <a:extLst>
              <a:ext uri="{FF2B5EF4-FFF2-40B4-BE49-F238E27FC236}">
                <a16:creationId xmlns:a16="http://schemas.microsoft.com/office/drawing/2014/main" id="{039F294F-4697-EA60-326C-0313625DD9E4}"/>
              </a:ext>
            </a:extLst>
          </p:cNvPr>
          <p:cNvSpPr>
            <a:spLocks noGrp="1"/>
          </p:cNvSpPr>
          <p:nvPr>
            <p:ph sz="quarter" idx="65"/>
          </p:nvPr>
        </p:nvSpPr>
        <p:spPr>
          <a:xfrm>
            <a:off x="7696200" y="33528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6" name="Content Placeholder 17">
            <a:extLst>
              <a:ext uri="{FF2B5EF4-FFF2-40B4-BE49-F238E27FC236}">
                <a16:creationId xmlns:a16="http://schemas.microsoft.com/office/drawing/2014/main" id="{E4EF4A07-04A9-4C41-85C0-9AAEA2AA9F79}"/>
              </a:ext>
            </a:extLst>
          </p:cNvPr>
          <p:cNvSpPr>
            <a:spLocks noGrp="1"/>
          </p:cNvSpPr>
          <p:nvPr>
            <p:ph sz="quarter" idx="66"/>
          </p:nvPr>
        </p:nvSpPr>
        <p:spPr>
          <a:xfrm>
            <a:off x="914400" y="48006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7" name="Content Placeholder 17">
            <a:extLst>
              <a:ext uri="{FF2B5EF4-FFF2-40B4-BE49-F238E27FC236}">
                <a16:creationId xmlns:a16="http://schemas.microsoft.com/office/drawing/2014/main" id="{508C45EF-EC43-18A8-EFCC-A3D16F4BD3BC}"/>
              </a:ext>
            </a:extLst>
          </p:cNvPr>
          <p:cNvSpPr>
            <a:spLocks noGrp="1"/>
          </p:cNvSpPr>
          <p:nvPr>
            <p:ph sz="quarter" idx="67"/>
          </p:nvPr>
        </p:nvSpPr>
        <p:spPr>
          <a:xfrm>
            <a:off x="7696200" y="48006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8" name="Content Placeholder 17">
            <a:extLst>
              <a:ext uri="{FF2B5EF4-FFF2-40B4-BE49-F238E27FC236}">
                <a16:creationId xmlns:a16="http://schemas.microsoft.com/office/drawing/2014/main" id="{BE020CF3-9BAB-B221-CD07-5F51CBC44D0D}"/>
              </a:ext>
            </a:extLst>
          </p:cNvPr>
          <p:cNvSpPr>
            <a:spLocks noGrp="1"/>
          </p:cNvSpPr>
          <p:nvPr>
            <p:ph sz="quarter" idx="68"/>
          </p:nvPr>
        </p:nvSpPr>
        <p:spPr>
          <a:xfrm>
            <a:off x="4297362" y="1981200"/>
            <a:ext cx="3657600" cy="457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9" name="Content Placeholder 17">
            <a:extLst>
              <a:ext uri="{FF2B5EF4-FFF2-40B4-BE49-F238E27FC236}">
                <a16:creationId xmlns:a16="http://schemas.microsoft.com/office/drawing/2014/main" id="{65A92143-8E2C-FEB0-63C4-184A9BF6D99D}"/>
              </a:ext>
            </a:extLst>
          </p:cNvPr>
          <p:cNvSpPr>
            <a:spLocks noGrp="1"/>
          </p:cNvSpPr>
          <p:nvPr>
            <p:ph sz="quarter" idx="69"/>
          </p:nvPr>
        </p:nvSpPr>
        <p:spPr>
          <a:xfrm>
            <a:off x="4297362" y="6096000"/>
            <a:ext cx="3657600" cy="457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7" name="Slide Number Placeholder 6">
            <a:extLst>
              <a:ext uri="{FF2B5EF4-FFF2-40B4-BE49-F238E27FC236}">
                <a16:creationId xmlns:a16="http://schemas.microsoft.com/office/drawing/2014/main" id="{F12ABBD9-ED4B-CEE3-083E-DE2565E7F9C9}"/>
              </a:ext>
            </a:extLst>
          </p:cNvPr>
          <p:cNvSpPr>
            <a:spLocks noGrp="1"/>
          </p:cNvSpPr>
          <p:nvPr>
            <p:ph type="sldNum" sz="quarter" idx="70"/>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709455515"/>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preserve="1" userDrawn="1">
  <p:cSld name="Thank you layout 1">
    <p:bg>
      <p:bgPr>
        <a:solidFill>
          <a:schemeClr val="tx1"/>
        </a:solidFill>
        <a:effectLst/>
      </p:bgPr>
    </p:bg>
    <p:spTree>
      <p:nvGrpSpPr>
        <p:cNvPr id="1" name=""/>
        <p:cNvGrpSpPr/>
        <p:nvPr/>
      </p:nvGrpSpPr>
      <p:grpSpPr>
        <a:xfrm>
          <a:off x="0" y="0"/>
          <a:ext cx="0" cy="0"/>
          <a:chOff x="0" y="0"/>
          <a:chExt cx="0" cy="0"/>
        </a:xfrm>
      </p:grpSpPr>
      <p:sp>
        <p:nvSpPr>
          <p:cNvPr id="7" name="Text Placeholder 4"/>
          <p:cNvSpPr>
            <a:spLocks noGrp="1"/>
          </p:cNvSpPr>
          <p:nvPr>
            <p:ph type="body" sz="quarter" idx="10" hasCustomPrompt="1"/>
          </p:nvPr>
        </p:nvSpPr>
        <p:spPr>
          <a:xfrm>
            <a:off x="839025" y="1391950"/>
            <a:ext cx="10393300" cy="1015663"/>
          </a:xfrm>
          <a:prstGeom prst="rect">
            <a:avLst/>
          </a:prstGeom>
        </p:spPr>
        <p:txBody>
          <a:bodyPr wrap="square" anchor="ctr">
            <a:spAutoFit/>
          </a:bodyPr>
          <a:lstStyle>
            <a:lvl1pPr marL="0" indent="0">
              <a:buNone/>
              <a:defRPr sz="6600" b="0" cap="none" baseline="0">
                <a:solidFill>
                  <a:schemeClr val="tx2"/>
                </a:solidFill>
              </a:defRPr>
            </a:lvl1pPr>
          </a:lstStyle>
          <a:p>
            <a:pPr lvl="0"/>
            <a:r>
              <a:rPr lang="en-GB"/>
              <a:t>Thank you</a:t>
            </a:r>
          </a:p>
        </p:txBody>
      </p:sp>
      <p:pic>
        <p:nvPicPr>
          <p:cNvPr id="4" name="Graphic 3">
            <a:extLst>
              <a:ext uri="{FF2B5EF4-FFF2-40B4-BE49-F238E27FC236}">
                <a16:creationId xmlns:a16="http://schemas.microsoft.com/office/drawing/2014/main" id="{6FD5B492-E22F-F4B6-4E54-00FF56A29740}"/>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268442" y="650876"/>
            <a:ext cx="1232678" cy="518322"/>
          </a:xfrm>
          <a:prstGeom prst="rect">
            <a:avLst/>
          </a:prstGeom>
        </p:spPr>
      </p:pic>
      <p:sp>
        <p:nvSpPr>
          <p:cNvPr id="5" name="Text Placeholder 4">
            <a:extLst>
              <a:ext uri="{FF2B5EF4-FFF2-40B4-BE49-F238E27FC236}">
                <a16:creationId xmlns:a16="http://schemas.microsoft.com/office/drawing/2014/main" id="{3EEB8C43-C848-DE90-1566-2D3E4C5123AB}"/>
              </a:ext>
            </a:extLst>
          </p:cNvPr>
          <p:cNvSpPr>
            <a:spLocks noGrp="1"/>
          </p:cNvSpPr>
          <p:nvPr>
            <p:ph type="body" sz="quarter" idx="11" hasCustomPrompt="1"/>
          </p:nvPr>
        </p:nvSpPr>
        <p:spPr>
          <a:xfrm>
            <a:off x="839025" y="2842932"/>
            <a:ext cx="8065706" cy="355854"/>
          </a:xfrm>
        </p:spPr>
        <p:txBody>
          <a:bodyPr anchor="ctr"/>
          <a:lstStyle>
            <a:lvl1pPr marL="0" indent="0">
              <a:buNone/>
              <a:defRPr b="1">
                <a:solidFill>
                  <a:schemeClr val="bg1"/>
                </a:solidFill>
              </a:defRPr>
            </a:lvl1pPr>
          </a:lstStyle>
          <a:p>
            <a:pPr lvl="0"/>
            <a:r>
              <a:rPr lang="en-US"/>
              <a:t>Name</a:t>
            </a:r>
          </a:p>
        </p:txBody>
      </p:sp>
      <p:sp>
        <p:nvSpPr>
          <p:cNvPr id="6" name="Text Placeholder 4">
            <a:extLst>
              <a:ext uri="{FF2B5EF4-FFF2-40B4-BE49-F238E27FC236}">
                <a16:creationId xmlns:a16="http://schemas.microsoft.com/office/drawing/2014/main" id="{8041476A-8FF9-4034-8FB0-F3D7A6A135EC}"/>
              </a:ext>
            </a:extLst>
          </p:cNvPr>
          <p:cNvSpPr>
            <a:spLocks noGrp="1"/>
          </p:cNvSpPr>
          <p:nvPr>
            <p:ph type="body" sz="quarter" idx="12" hasCustomPrompt="1"/>
          </p:nvPr>
        </p:nvSpPr>
        <p:spPr>
          <a:xfrm>
            <a:off x="839025" y="3315372"/>
            <a:ext cx="8065706" cy="355854"/>
          </a:xfrm>
        </p:spPr>
        <p:txBody>
          <a:bodyPr anchor="ctr"/>
          <a:lstStyle>
            <a:lvl1pPr marL="0" indent="0">
              <a:buNone/>
              <a:defRPr>
                <a:solidFill>
                  <a:schemeClr val="bg1"/>
                </a:solidFill>
              </a:defRPr>
            </a:lvl1pPr>
          </a:lstStyle>
          <a:p>
            <a:pPr lvl="0"/>
            <a:r>
              <a:rPr lang="en-US"/>
              <a:t>Title</a:t>
            </a:r>
          </a:p>
        </p:txBody>
      </p:sp>
      <p:sp>
        <p:nvSpPr>
          <p:cNvPr id="8" name="Text Placeholder 4">
            <a:extLst>
              <a:ext uri="{FF2B5EF4-FFF2-40B4-BE49-F238E27FC236}">
                <a16:creationId xmlns:a16="http://schemas.microsoft.com/office/drawing/2014/main" id="{C15B972D-114C-6199-6A8D-0BF0E48C2C11}"/>
              </a:ext>
            </a:extLst>
          </p:cNvPr>
          <p:cNvSpPr>
            <a:spLocks noGrp="1"/>
          </p:cNvSpPr>
          <p:nvPr>
            <p:ph type="body" sz="quarter" idx="13" hasCustomPrompt="1"/>
          </p:nvPr>
        </p:nvSpPr>
        <p:spPr>
          <a:xfrm>
            <a:off x="839025" y="3742092"/>
            <a:ext cx="8065706" cy="736854"/>
          </a:xfrm>
        </p:spPr>
        <p:txBody>
          <a:bodyPr anchor="ctr"/>
          <a:lstStyle>
            <a:lvl1pPr marL="0" indent="0">
              <a:buNone/>
              <a:defRPr>
                <a:solidFill>
                  <a:schemeClr val="bg1"/>
                </a:solidFill>
              </a:defRPr>
            </a:lvl1pPr>
          </a:lstStyle>
          <a:p>
            <a:pPr lvl="0"/>
            <a:r>
              <a:rPr lang="en-US"/>
              <a:t>Address Line 1</a:t>
            </a:r>
          </a:p>
          <a:p>
            <a:pPr lvl="0"/>
            <a:r>
              <a:rPr lang="en-US"/>
              <a:t>Address Line 2</a:t>
            </a:r>
          </a:p>
        </p:txBody>
      </p:sp>
      <p:sp>
        <p:nvSpPr>
          <p:cNvPr id="10" name="Text Placeholder 4">
            <a:extLst>
              <a:ext uri="{FF2B5EF4-FFF2-40B4-BE49-F238E27FC236}">
                <a16:creationId xmlns:a16="http://schemas.microsoft.com/office/drawing/2014/main" id="{4E3DDED4-B3C0-E201-4CAB-7178200F3015}"/>
              </a:ext>
            </a:extLst>
          </p:cNvPr>
          <p:cNvSpPr>
            <a:spLocks noGrp="1"/>
          </p:cNvSpPr>
          <p:nvPr>
            <p:ph type="body" sz="quarter" idx="14" hasCustomPrompt="1"/>
          </p:nvPr>
        </p:nvSpPr>
        <p:spPr>
          <a:xfrm>
            <a:off x="839025" y="4558956"/>
            <a:ext cx="8065706" cy="355854"/>
          </a:xfrm>
        </p:spPr>
        <p:txBody>
          <a:bodyPr anchor="ctr"/>
          <a:lstStyle>
            <a:lvl1pPr marL="0" indent="0">
              <a:buNone/>
              <a:defRPr>
                <a:solidFill>
                  <a:schemeClr val="bg1"/>
                </a:solidFill>
              </a:defRPr>
            </a:lvl1pPr>
          </a:lstStyle>
          <a:p>
            <a:pPr lvl="0"/>
            <a:r>
              <a:rPr lang="en-US"/>
              <a:t>Cell</a:t>
            </a:r>
          </a:p>
        </p:txBody>
      </p:sp>
      <p:sp>
        <p:nvSpPr>
          <p:cNvPr id="11" name="Text Placeholder 4">
            <a:extLst>
              <a:ext uri="{FF2B5EF4-FFF2-40B4-BE49-F238E27FC236}">
                <a16:creationId xmlns:a16="http://schemas.microsoft.com/office/drawing/2014/main" id="{A1A10785-2503-6F3A-998A-965A0E2EC2C4}"/>
              </a:ext>
            </a:extLst>
          </p:cNvPr>
          <p:cNvSpPr>
            <a:spLocks noGrp="1"/>
          </p:cNvSpPr>
          <p:nvPr>
            <p:ph type="body" sz="quarter" idx="15" hasCustomPrompt="1"/>
          </p:nvPr>
        </p:nvSpPr>
        <p:spPr>
          <a:xfrm>
            <a:off x="839025" y="5031396"/>
            <a:ext cx="8065706" cy="355854"/>
          </a:xfrm>
        </p:spPr>
        <p:txBody>
          <a:bodyPr anchor="ctr"/>
          <a:lstStyle>
            <a:lvl1pPr marL="0" indent="0">
              <a:buNone/>
              <a:defRPr>
                <a:solidFill>
                  <a:schemeClr val="bg1"/>
                </a:solidFill>
              </a:defRPr>
            </a:lvl1pPr>
          </a:lstStyle>
          <a:p>
            <a:pPr lvl="0"/>
            <a:r>
              <a:rPr lang="en-US"/>
              <a:t>Email</a:t>
            </a:r>
          </a:p>
        </p:txBody>
      </p:sp>
      <p:pic>
        <p:nvPicPr>
          <p:cNvPr id="9" name="Graphic 8">
            <a:extLst>
              <a:ext uri="{FF2B5EF4-FFF2-40B4-BE49-F238E27FC236}">
                <a16:creationId xmlns:a16="http://schemas.microsoft.com/office/drawing/2014/main" id="{4777379C-2BE8-9CB4-109E-C35E6670B9C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649" y="18981"/>
            <a:ext cx="12188351" cy="6839019"/>
          </a:xfrm>
          <a:prstGeom prst="rect">
            <a:avLst/>
          </a:prstGeom>
        </p:spPr>
      </p:pic>
    </p:spTree>
    <p:extLst>
      <p:ext uri="{BB962C8B-B14F-4D97-AF65-F5344CB8AC3E}">
        <p14:creationId xmlns:p14="http://schemas.microsoft.com/office/powerpoint/2010/main" val="2637067583"/>
      </p:ext>
    </p:extLst>
  </p:cSld>
  <p:clrMapOvr>
    <a:masterClrMapping/>
  </p:clrMapOvr>
  <p:extLst>
    <p:ext uri="{DCECCB84-F9BA-43D5-87BE-67443E8EF086}">
      <p15:sldGuideLst xmlns:p15="http://schemas.microsoft.com/office/powerpoint/2012/main"/>
    </p:ext>
  </p:extLst>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preserve="1">
  <p:cSld name="Disclaimer slide – US">
    <p:bg>
      <p:bgPr>
        <a:solidFill>
          <a:schemeClr val="tx1"/>
        </a:solidFill>
        <a:effectLst/>
      </p:bgPr>
    </p:bg>
    <p:spTree>
      <p:nvGrpSpPr>
        <p:cNvPr id="1" name=""/>
        <p:cNvGrpSpPr/>
        <p:nvPr/>
      </p:nvGrpSpPr>
      <p:grpSpPr>
        <a:xfrm>
          <a:off x="0" y="0"/>
          <a:ext cx="0" cy="0"/>
          <a:chOff x="0" y="0"/>
          <a:chExt cx="0" cy="0"/>
        </a:xfrm>
      </p:grpSpPr>
      <p:sp>
        <p:nvSpPr>
          <p:cNvPr id="2" name="DisclaimerWhite">
            <a:extLst>
              <a:ext uri="{FF2B5EF4-FFF2-40B4-BE49-F238E27FC236}">
                <a16:creationId xmlns:a16="http://schemas.microsoft.com/office/drawing/2014/main" id="{246DB496-EF31-6BCE-489B-902B0C6C802B}"/>
              </a:ext>
            </a:extLst>
          </p:cNvPr>
          <p:cNvSpPr txBox="1">
            <a:spLocks/>
          </p:cNvSpPr>
          <p:nvPr>
            <p:custDataLst>
              <p:tags r:id="rId1"/>
            </p:custDataLst>
          </p:nvPr>
        </p:nvSpPr>
        <p:spPr bwMode="auto">
          <a:xfrm>
            <a:off x="815975" y="4820955"/>
            <a:ext cx="10685145" cy="1451799"/>
          </a:xfrm>
          <a:prstGeom prst="rect">
            <a:avLst/>
          </a:prstGeom>
          <a:noFill/>
          <a:ln w="9525" algn="ctr">
            <a:noFill/>
            <a:miter lim="800000"/>
            <a:headEnd/>
            <a:tailEnd/>
          </a:ln>
          <a:effectLst/>
        </p:spPr>
        <p:txBody>
          <a:bodyPr vert="horz" wrap="square" lIns="0" tIns="0" rIns="0" bIns="72000" numCol="1" anchor="b" anchorCtr="0" compatLnSpc="1">
            <a:prstTxWarp prst="textNoShape">
              <a:avLst/>
            </a:prstTxWarp>
            <a:spAutoFit/>
          </a:bodyPr>
          <a:lstStyle>
            <a:lvl1pPr marL="0" indent="0" algn="l" defTabSz="1701800" rtl="0" eaLnBrk="1" fontAlgn="base" hangingPunct="1">
              <a:lnSpc>
                <a:spcPct val="105000"/>
              </a:lnSpc>
              <a:spcBef>
                <a:spcPts val="0"/>
              </a:spcBef>
              <a:spcAft>
                <a:spcPts val="600"/>
              </a:spcAft>
              <a:buClr>
                <a:schemeClr val="tx1"/>
              </a:buClr>
              <a:buFont typeface="Wingdings 2" pitchFamily="18" charset="2"/>
              <a:buNone/>
              <a:defRPr sz="900">
                <a:solidFill>
                  <a:schemeClr val="tx1"/>
                </a:solidFill>
                <a:latin typeface="+mn-lt"/>
                <a:ea typeface="+mn-ea"/>
                <a:cs typeface="+mn-cs"/>
              </a:defRPr>
            </a:lvl1pPr>
            <a:lvl2pPr marL="182880" indent="-182880" algn="l" defTabSz="1701800" rtl="0" eaLnBrk="1" fontAlgn="base" hangingPunct="1">
              <a:lnSpc>
                <a:spcPct val="110000"/>
              </a:lnSpc>
              <a:spcBef>
                <a:spcPts val="0"/>
              </a:spcBef>
              <a:spcAft>
                <a:spcPts val="300"/>
              </a:spcAft>
              <a:buClr>
                <a:schemeClr val="tx1"/>
              </a:buClr>
              <a:buSzPct val="100000"/>
              <a:buFont typeface="Wingdings 2" pitchFamily="18" charset="2"/>
              <a:buChar char=""/>
              <a:defRPr sz="900">
                <a:solidFill>
                  <a:schemeClr val="tx1"/>
                </a:solidFill>
                <a:latin typeface="+mn-lt"/>
                <a:cs typeface="+mn-cs"/>
              </a:defRPr>
            </a:lvl2pPr>
            <a:lvl3pPr marL="32004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3pPr>
            <a:lvl4pPr marL="457200" indent="-137160" algn="l" defTabSz="1701800" rtl="0" eaLnBrk="1" fontAlgn="base" hangingPunct="1">
              <a:lnSpc>
                <a:spcPct val="110000"/>
              </a:lnSpc>
              <a:spcBef>
                <a:spcPct val="0"/>
              </a:spcBef>
              <a:spcAft>
                <a:spcPts val="300"/>
              </a:spcAft>
              <a:buClr>
                <a:schemeClr val="tx1"/>
              </a:buClr>
              <a:buFont typeface="Wingdings" panose="05000000000000000000" pitchFamily="2" charset="2"/>
              <a:buChar char="§"/>
              <a:defRPr sz="900">
                <a:solidFill>
                  <a:schemeClr val="tx1"/>
                </a:solidFill>
                <a:latin typeface="+mn-lt"/>
                <a:cs typeface="+mn-cs"/>
              </a:defRPr>
            </a:lvl4pPr>
            <a:lvl5pPr marL="59436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5pPr>
            <a:lvl6pPr marL="0" indent="0" algn="l" defTabSz="1701800" rtl="0" eaLnBrk="1" fontAlgn="base" hangingPunct="1">
              <a:lnSpc>
                <a:spcPct val="110000"/>
              </a:lnSpc>
              <a:spcBef>
                <a:spcPts val="1800"/>
              </a:spcBef>
              <a:spcAft>
                <a:spcPts val="0"/>
              </a:spcAft>
              <a:buClr>
                <a:schemeClr val="tx1"/>
              </a:buClr>
              <a:buFont typeface="Arial" pitchFamily="34" charset="0"/>
              <a:buNone/>
              <a:defRPr sz="2000">
                <a:solidFill>
                  <a:srgbClr val="002138"/>
                </a:solidFill>
                <a:latin typeface="+mn-lt"/>
                <a:cs typeface="+mn-cs"/>
              </a:defRPr>
            </a:lvl6pPr>
            <a:lvl7pPr marL="0" indent="0" algn="l" defTabSz="1701800" rtl="0" eaLnBrk="1" fontAlgn="base" hangingPunct="1">
              <a:lnSpc>
                <a:spcPct val="110000"/>
              </a:lnSpc>
              <a:spcBef>
                <a:spcPct val="0"/>
              </a:spcBef>
              <a:spcAft>
                <a:spcPts val="1200"/>
              </a:spcAft>
              <a:buClr>
                <a:schemeClr val="tx1"/>
              </a:buClr>
              <a:buFont typeface="Arial" pitchFamily="34" charset="0"/>
              <a:buNone/>
              <a:defRPr sz="1300">
                <a:solidFill>
                  <a:srgbClr val="00AEEC"/>
                </a:solidFill>
                <a:latin typeface="+mn-lt"/>
                <a:cs typeface="+mn-cs"/>
              </a:defRPr>
            </a:lvl7pPr>
            <a:lvl8pPr marL="0" indent="0" algn="l" defTabSz="1701800" rtl="0" eaLnBrk="1" fontAlgn="base" hangingPunct="1">
              <a:lnSpc>
                <a:spcPct val="110000"/>
              </a:lnSpc>
              <a:spcBef>
                <a:spcPts val="1200"/>
              </a:spcBef>
              <a:spcAft>
                <a:spcPts val="600"/>
              </a:spcAft>
              <a:buClr>
                <a:schemeClr val="tx1"/>
              </a:buClr>
              <a:buFont typeface="Arial" pitchFamily="34" charset="0"/>
              <a:buNone/>
              <a:defRPr sz="1000" b="1">
                <a:solidFill>
                  <a:schemeClr val="accent1"/>
                </a:solidFill>
                <a:latin typeface="+mn-lt"/>
                <a:cs typeface="+mn-cs"/>
              </a:defRPr>
            </a:lvl8pPr>
            <a:lvl9pPr marL="0" indent="0" algn="l" defTabSz="1701800" rtl="0" eaLnBrk="1" fontAlgn="base" hangingPunct="1">
              <a:lnSpc>
                <a:spcPct val="110000"/>
              </a:lnSpc>
              <a:spcBef>
                <a:spcPts val="600"/>
              </a:spcBef>
              <a:spcAft>
                <a:spcPts val="300"/>
              </a:spcAft>
              <a:buClr>
                <a:schemeClr val="tx1"/>
              </a:buClr>
              <a:buFont typeface="Arial" pitchFamily="34" charset="0"/>
              <a:buNone/>
              <a:defRPr sz="900" b="1">
                <a:solidFill>
                  <a:schemeClr val="tx1"/>
                </a:solidFill>
                <a:latin typeface="+mn-lt"/>
                <a:cs typeface="+mn-cs"/>
              </a:defRPr>
            </a:lvl9pPr>
          </a:lstStyle>
          <a:p>
            <a:pPr>
              <a:spcAft>
                <a:spcPts val="600"/>
              </a:spcAft>
            </a:pPr>
            <a:r>
              <a:rPr lang="en-US" sz="800">
                <a:solidFill>
                  <a:schemeClr val="bg1"/>
                </a:solidFill>
                <a:latin typeface="Arial" panose="020B0604020202020204" pitchFamily="34" charset="0"/>
                <a:cs typeface="Arial" panose="020B0604020202020204" pitchFamily="34" charset="0"/>
              </a:rPr>
              <a:t>This document contains general information, may be based on authorities that are subject to change, and is not a substitute for professional advice or services. This document does not constitute assurance, tax, consulting, business, financial, investment, legal or other professional advice, and you should consult a qualified professional advisor before taking any action based on the information herein. RSM US LLP, its affiliates and related entities are not responsible for any loss resulting from or relating to reliance on this document by any person. Internal Revenue Service rules require us to inform you that this communication may be deemed a solicitation to provide tax services.  This communication is being sent to individuals who have subscribed to receive it or who we believe would have an interest in the topics discussed.</a:t>
            </a:r>
          </a:p>
          <a:p>
            <a:pPr>
              <a:spcAft>
                <a:spcPts val="600"/>
              </a:spcAft>
            </a:pPr>
            <a:r>
              <a:rPr lang="en-US" sz="800">
                <a:solidFill>
                  <a:schemeClr val="bg1"/>
                </a:solidFill>
                <a:latin typeface="Arial" panose="020B0604020202020204" pitchFamily="34" charset="0"/>
                <a:cs typeface="Arial" panose="020B0604020202020204" pitchFamily="34" charset="0"/>
              </a:rPr>
              <a:t>RSM US LLP is a limited liability partnership and the U.S. member firm of RSM International, a global network of independent assurance, tax and consulting firms. The member firms of RSM International collaborate to provide services to global clients, but are separate and distinct legal entities that cannot obligate each other. Each member firm is responsible only for its own acts and omissions, and not those of any other party. Visit rsmus.com/aboutus for more information regarding RSM US LLP and RSM International. </a:t>
            </a:r>
          </a:p>
          <a:p>
            <a:pPr marL="0" marR="0" lvl="0" indent="0" algn="l" defTabSz="914400" rtl="0" eaLnBrk="1" fontAlgn="auto" latinLnBrk="0" hangingPunct="1">
              <a:lnSpc>
                <a:spcPct val="100000"/>
              </a:lnSpc>
              <a:spcBef>
                <a:spcPts val="0"/>
              </a:spcBef>
              <a:spcAft>
                <a:spcPts val="600"/>
              </a:spcAft>
              <a:buClrTx/>
              <a:buSzTx/>
              <a:buFontTx/>
              <a:buNone/>
              <a:tabLst/>
              <a:defRPr/>
            </a:pPr>
            <a:r>
              <a:rPr lang="en-US" sz="800" kern="1200">
                <a:solidFill>
                  <a:schemeClr val="bg1"/>
                </a:solidFill>
                <a:effectLst/>
                <a:latin typeface="+mn-lt"/>
                <a:ea typeface="+mn-ea"/>
                <a:cs typeface="+mn-cs"/>
              </a:rPr>
              <a:t>RSM, the RSM logo and </a:t>
            </a:r>
            <a:r>
              <a:rPr lang="en-US" sz="800" i="1" kern="1200">
                <a:solidFill>
                  <a:schemeClr val="bg1"/>
                </a:solidFill>
                <a:effectLst/>
                <a:latin typeface="+mn-lt"/>
                <a:ea typeface="+mn-ea"/>
                <a:cs typeface="+mn-cs"/>
              </a:rPr>
              <a:t>the power of being understood </a:t>
            </a:r>
            <a:r>
              <a:rPr lang="en-US" sz="800" kern="1200">
                <a:solidFill>
                  <a:schemeClr val="bg1"/>
                </a:solidFill>
                <a:effectLst/>
                <a:latin typeface="+mn-lt"/>
                <a:ea typeface="+mn-ea"/>
                <a:cs typeface="+mn-cs"/>
              </a:rPr>
              <a:t>are registered trademarks of RSM International Association</a:t>
            </a:r>
            <a:r>
              <a:rPr lang="en-US" sz="800">
                <a:solidFill>
                  <a:schemeClr val="bg1"/>
                </a:solidFill>
                <a:latin typeface="Arial" panose="020B0604020202020204" pitchFamily="34" charset="0"/>
                <a:cs typeface="Arial" panose="020B0604020202020204" pitchFamily="34" charset="0"/>
              </a:rPr>
              <a:t>. </a:t>
            </a:r>
          </a:p>
          <a:p>
            <a:pPr>
              <a:spcAft>
                <a:spcPts val="600"/>
              </a:spcAft>
            </a:pPr>
            <a:r>
              <a:rPr lang="en-US" sz="800">
                <a:solidFill>
                  <a:schemeClr val="bg1"/>
                </a:solidFill>
                <a:latin typeface="Arial" panose="020B0604020202020204" pitchFamily="34" charset="0"/>
                <a:cs typeface="Arial" panose="020B0604020202020204" pitchFamily="34" charset="0"/>
              </a:rPr>
              <a:t>© 2025 RSM US LLP. All Rights Reserved.</a:t>
            </a:r>
          </a:p>
        </p:txBody>
      </p:sp>
      <p:pic>
        <p:nvPicPr>
          <p:cNvPr id="3" name="Graphic 2">
            <a:extLst>
              <a:ext uri="{FF2B5EF4-FFF2-40B4-BE49-F238E27FC236}">
                <a16:creationId xmlns:a16="http://schemas.microsoft.com/office/drawing/2014/main" id="{52E601E8-B767-0AE7-3083-9C1B02C9B57B}"/>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268442" y="650876"/>
            <a:ext cx="1232678" cy="518322"/>
          </a:xfrm>
          <a:prstGeom prst="rect">
            <a:avLst/>
          </a:prstGeom>
        </p:spPr>
      </p:pic>
      <p:pic>
        <p:nvPicPr>
          <p:cNvPr id="4" name="Graphic 3">
            <a:extLst>
              <a:ext uri="{FF2B5EF4-FFF2-40B4-BE49-F238E27FC236}">
                <a16:creationId xmlns:a16="http://schemas.microsoft.com/office/drawing/2014/main" id="{CBA31D15-6615-B25D-66EC-476A1ED3F4B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822960" y="4343400"/>
            <a:ext cx="2264219" cy="273593"/>
          </a:xfrm>
          <a:prstGeom prst="rect">
            <a:avLst/>
          </a:prstGeom>
        </p:spPr>
      </p:pic>
    </p:spTree>
    <p:extLst>
      <p:ext uri="{BB962C8B-B14F-4D97-AF65-F5344CB8AC3E}">
        <p14:creationId xmlns:p14="http://schemas.microsoft.com/office/powerpoint/2010/main" val="2558844543"/>
      </p:ext>
    </p:extLst>
  </p:cSld>
  <p:clrMapOvr>
    <a:masterClrMapping/>
  </p:clrMapOvr>
  <p:extLst>
    <p:ext uri="{DCECCB84-F9BA-43D5-87BE-67443E8EF086}">
      <p15:sldGuideLst xmlns:p15="http://schemas.microsoft.com/office/powerpoint/2012/main"/>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Agenda layout 1">
    <p:bg>
      <p:bgPr>
        <a:solidFill>
          <a:schemeClr val="tx1"/>
        </a:solidFill>
        <a:effectLst/>
      </p:bgPr>
    </p:bg>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05608BF-D0C9-1827-6F00-D95777FEBB08}"/>
              </a:ext>
            </a:extLst>
          </p:cNvPr>
          <p:cNvPicPr>
            <a:picLocks noChangeAspect="1"/>
          </p:cNvPicPr>
          <p:nvPr/>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12192000" cy="6858000"/>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p:nvGrpSpPr>
        <p:grpSpPr>
          <a:xfrm>
            <a:off x="10863102" y="309052"/>
            <a:ext cx="911847" cy="382707"/>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072190" y="1604682"/>
            <a:ext cx="5169552"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sp>
        <p:nvSpPr>
          <p:cNvPr id="3" name="Text Placeholder 14">
            <a:extLst>
              <a:ext uri="{FF2B5EF4-FFF2-40B4-BE49-F238E27FC236}">
                <a16:creationId xmlns:a16="http://schemas.microsoft.com/office/drawing/2014/main" id="{45E2D187-9385-8819-6B67-4A882884F045}"/>
              </a:ext>
            </a:extLst>
          </p:cNvPr>
          <p:cNvSpPr>
            <a:spLocks noGrp="1"/>
          </p:cNvSpPr>
          <p:nvPr>
            <p:ph type="body" sz="quarter" idx="26"/>
          </p:nvPr>
        </p:nvSpPr>
        <p:spPr>
          <a:xfrm>
            <a:off x="6072189" y="2458122"/>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5" name="Text Placeholder 14">
            <a:extLst>
              <a:ext uri="{FF2B5EF4-FFF2-40B4-BE49-F238E27FC236}">
                <a16:creationId xmlns:a16="http://schemas.microsoft.com/office/drawing/2014/main" id="{DEB9CC22-662F-4327-8276-2D1087479AEC}"/>
              </a:ext>
            </a:extLst>
          </p:cNvPr>
          <p:cNvSpPr>
            <a:spLocks noGrp="1"/>
          </p:cNvSpPr>
          <p:nvPr>
            <p:ph type="body" sz="quarter" idx="27"/>
          </p:nvPr>
        </p:nvSpPr>
        <p:spPr>
          <a:xfrm>
            <a:off x="6072189" y="2972799"/>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6" name="Text Placeholder 14">
            <a:extLst>
              <a:ext uri="{FF2B5EF4-FFF2-40B4-BE49-F238E27FC236}">
                <a16:creationId xmlns:a16="http://schemas.microsoft.com/office/drawing/2014/main" id="{E54B36B9-57A6-F4C8-CBC9-341174A6201C}"/>
              </a:ext>
            </a:extLst>
          </p:cNvPr>
          <p:cNvSpPr>
            <a:spLocks noGrp="1"/>
          </p:cNvSpPr>
          <p:nvPr>
            <p:ph type="body" sz="quarter" idx="28"/>
          </p:nvPr>
        </p:nvSpPr>
        <p:spPr>
          <a:xfrm>
            <a:off x="6072189" y="3487476"/>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7" name="Text Placeholder 14">
            <a:extLst>
              <a:ext uri="{FF2B5EF4-FFF2-40B4-BE49-F238E27FC236}">
                <a16:creationId xmlns:a16="http://schemas.microsoft.com/office/drawing/2014/main" id="{422AB10D-50D7-DF25-22DB-0576AC0324B8}"/>
              </a:ext>
            </a:extLst>
          </p:cNvPr>
          <p:cNvSpPr>
            <a:spLocks noGrp="1"/>
          </p:cNvSpPr>
          <p:nvPr>
            <p:ph type="body" sz="quarter" idx="29"/>
          </p:nvPr>
        </p:nvSpPr>
        <p:spPr>
          <a:xfrm>
            <a:off x="6072189" y="4002153"/>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8" name="Text Placeholder 14">
            <a:extLst>
              <a:ext uri="{FF2B5EF4-FFF2-40B4-BE49-F238E27FC236}">
                <a16:creationId xmlns:a16="http://schemas.microsoft.com/office/drawing/2014/main" id="{6D1B2EDD-0E4A-AD34-ED0C-8B1E7F487DEB}"/>
              </a:ext>
            </a:extLst>
          </p:cNvPr>
          <p:cNvSpPr>
            <a:spLocks noGrp="1"/>
          </p:cNvSpPr>
          <p:nvPr>
            <p:ph type="body" sz="quarter" idx="30"/>
          </p:nvPr>
        </p:nvSpPr>
        <p:spPr>
          <a:xfrm>
            <a:off x="6072189" y="4516830"/>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9" name="Text Placeholder 14">
            <a:extLst>
              <a:ext uri="{FF2B5EF4-FFF2-40B4-BE49-F238E27FC236}">
                <a16:creationId xmlns:a16="http://schemas.microsoft.com/office/drawing/2014/main" id="{74A7BFC7-39F3-EE9A-97B8-82459D689219}"/>
              </a:ext>
            </a:extLst>
          </p:cNvPr>
          <p:cNvSpPr>
            <a:spLocks noGrp="1"/>
          </p:cNvSpPr>
          <p:nvPr>
            <p:ph type="body" sz="quarter" idx="31"/>
          </p:nvPr>
        </p:nvSpPr>
        <p:spPr>
          <a:xfrm>
            <a:off x="6072189" y="5031507"/>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20" name="Text Placeholder 14">
            <a:extLst>
              <a:ext uri="{FF2B5EF4-FFF2-40B4-BE49-F238E27FC236}">
                <a16:creationId xmlns:a16="http://schemas.microsoft.com/office/drawing/2014/main" id="{59B91F93-7D32-C949-51A2-FBE2CF852E0D}"/>
              </a:ext>
            </a:extLst>
          </p:cNvPr>
          <p:cNvSpPr>
            <a:spLocks noGrp="1"/>
          </p:cNvSpPr>
          <p:nvPr>
            <p:ph type="body" sz="quarter" idx="32"/>
          </p:nvPr>
        </p:nvSpPr>
        <p:spPr>
          <a:xfrm>
            <a:off x="6072189" y="5546184"/>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21" name="Text Placeholder 14">
            <a:extLst>
              <a:ext uri="{FF2B5EF4-FFF2-40B4-BE49-F238E27FC236}">
                <a16:creationId xmlns:a16="http://schemas.microsoft.com/office/drawing/2014/main" id="{CB1365B9-7ED7-4B44-4658-E9B69EDD930B}"/>
              </a:ext>
            </a:extLst>
          </p:cNvPr>
          <p:cNvSpPr>
            <a:spLocks noGrp="1"/>
          </p:cNvSpPr>
          <p:nvPr>
            <p:ph type="body" sz="quarter" idx="33"/>
          </p:nvPr>
        </p:nvSpPr>
        <p:spPr>
          <a:xfrm>
            <a:off x="6072189" y="6060858"/>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274022542"/>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preserve="1">
  <p:cSld name="Disclaimer slide – Canada">
    <p:bg>
      <p:bgPr>
        <a:solidFill>
          <a:schemeClr val="tx1"/>
        </a:solidFill>
        <a:effectLst/>
      </p:bgPr>
    </p:bg>
    <p:spTree>
      <p:nvGrpSpPr>
        <p:cNvPr id="1" name=""/>
        <p:cNvGrpSpPr/>
        <p:nvPr/>
      </p:nvGrpSpPr>
      <p:grpSpPr>
        <a:xfrm>
          <a:off x="0" y="0"/>
          <a:ext cx="0" cy="0"/>
          <a:chOff x="0" y="0"/>
          <a:chExt cx="0" cy="0"/>
        </a:xfrm>
      </p:grpSpPr>
      <p:sp>
        <p:nvSpPr>
          <p:cNvPr id="2" name="DisclaimerWhite">
            <a:extLst>
              <a:ext uri="{FF2B5EF4-FFF2-40B4-BE49-F238E27FC236}">
                <a16:creationId xmlns:a16="http://schemas.microsoft.com/office/drawing/2014/main" id="{246DB496-EF31-6BCE-489B-902B0C6C802B}"/>
              </a:ext>
            </a:extLst>
          </p:cNvPr>
          <p:cNvSpPr txBox="1">
            <a:spLocks/>
          </p:cNvSpPr>
          <p:nvPr>
            <p:custDataLst>
              <p:tags r:id="rId1"/>
            </p:custDataLst>
          </p:nvPr>
        </p:nvSpPr>
        <p:spPr bwMode="auto">
          <a:xfrm>
            <a:off x="815975" y="4685534"/>
            <a:ext cx="10685145" cy="1587220"/>
          </a:xfrm>
          <a:prstGeom prst="rect">
            <a:avLst/>
          </a:prstGeom>
          <a:noFill/>
          <a:ln w="9525" algn="ctr">
            <a:noFill/>
            <a:miter lim="800000"/>
            <a:headEnd/>
            <a:tailEnd/>
          </a:ln>
          <a:effectLst/>
        </p:spPr>
        <p:txBody>
          <a:bodyPr vert="horz" wrap="square" lIns="0" tIns="0" rIns="0" bIns="72000" numCol="1" anchor="b" anchorCtr="0" compatLnSpc="1">
            <a:prstTxWarp prst="textNoShape">
              <a:avLst/>
            </a:prstTxWarp>
            <a:spAutoFit/>
          </a:bodyPr>
          <a:lstStyle>
            <a:lvl1pPr marL="0" indent="0" algn="l" defTabSz="1701800" rtl="0" eaLnBrk="1" fontAlgn="base" hangingPunct="1">
              <a:lnSpc>
                <a:spcPct val="105000"/>
              </a:lnSpc>
              <a:spcBef>
                <a:spcPts val="0"/>
              </a:spcBef>
              <a:spcAft>
                <a:spcPts val="600"/>
              </a:spcAft>
              <a:buClr>
                <a:schemeClr val="tx1"/>
              </a:buClr>
              <a:buFont typeface="Wingdings 2" pitchFamily="18" charset="2"/>
              <a:buNone/>
              <a:defRPr sz="900">
                <a:solidFill>
                  <a:schemeClr val="tx1"/>
                </a:solidFill>
                <a:latin typeface="+mn-lt"/>
                <a:ea typeface="+mn-ea"/>
                <a:cs typeface="+mn-cs"/>
              </a:defRPr>
            </a:lvl1pPr>
            <a:lvl2pPr marL="182880" indent="-182880" algn="l" defTabSz="1701800" rtl="0" eaLnBrk="1" fontAlgn="base" hangingPunct="1">
              <a:lnSpc>
                <a:spcPct val="110000"/>
              </a:lnSpc>
              <a:spcBef>
                <a:spcPts val="0"/>
              </a:spcBef>
              <a:spcAft>
                <a:spcPts val="300"/>
              </a:spcAft>
              <a:buClr>
                <a:schemeClr val="tx1"/>
              </a:buClr>
              <a:buSzPct val="100000"/>
              <a:buFont typeface="Wingdings 2" pitchFamily="18" charset="2"/>
              <a:buChar char=""/>
              <a:defRPr sz="900">
                <a:solidFill>
                  <a:schemeClr val="tx1"/>
                </a:solidFill>
                <a:latin typeface="+mn-lt"/>
                <a:cs typeface="+mn-cs"/>
              </a:defRPr>
            </a:lvl2pPr>
            <a:lvl3pPr marL="32004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3pPr>
            <a:lvl4pPr marL="457200" indent="-137160" algn="l" defTabSz="1701800" rtl="0" eaLnBrk="1" fontAlgn="base" hangingPunct="1">
              <a:lnSpc>
                <a:spcPct val="110000"/>
              </a:lnSpc>
              <a:spcBef>
                <a:spcPct val="0"/>
              </a:spcBef>
              <a:spcAft>
                <a:spcPts val="300"/>
              </a:spcAft>
              <a:buClr>
                <a:schemeClr val="tx1"/>
              </a:buClr>
              <a:buFont typeface="Wingdings" panose="05000000000000000000" pitchFamily="2" charset="2"/>
              <a:buChar char="§"/>
              <a:defRPr sz="900">
                <a:solidFill>
                  <a:schemeClr val="tx1"/>
                </a:solidFill>
                <a:latin typeface="+mn-lt"/>
                <a:cs typeface="+mn-cs"/>
              </a:defRPr>
            </a:lvl4pPr>
            <a:lvl5pPr marL="59436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5pPr>
            <a:lvl6pPr marL="0" indent="0" algn="l" defTabSz="1701800" rtl="0" eaLnBrk="1" fontAlgn="base" hangingPunct="1">
              <a:lnSpc>
                <a:spcPct val="110000"/>
              </a:lnSpc>
              <a:spcBef>
                <a:spcPts val="1800"/>
              </a:spcBef>
              <a:spcAft>
                <a:spcPts val="0"/>
              </a:spcAft>
              <a:buClr>
                <a:schemeClr val="tx1"/>
              </a:buClr>
              <a:buFont typeface="Arial" pitchFamily="34" charset="0"/>
              <a:buNone/>
              <a:defRPr sz="2000">
                <a:solidFill>
                  <a:srgbClr val="002138"/>
                </a:solidFill>
                <a:latin typeface="+mn-lt"/>
                <a:cs typeface="+mn-cs"/>
              </a:defRPr>
            </a:lvl6pPr>
            <a:lvl7pPr marL="0" indent="0" algn="l" defTabSz="1701800" rtl="0" eaLnBrk="1" fontAlgn="base" hangingPunct="1">
              <a:lnSpc>
                <a:spcPct val="110000"/>
              </a:lnSpc>
              <a:spcBef>
                <a:spcPct val="0"/>
              </a:spcBef>
              <a:spcAft>
                <a:spcPts val="1200"/>
              </a:spcAft>
              <a:buClr>
                <a:schemeClr val="tx1"/>
              </a:buClr>
              <a:buFont typeface="Arial" pitchFamily="34" charset="0"/>
              <a:buNone/>
              <a:defRPr sz="1300">
                <a:solidFill>
                  <a:srgbClr val="00AEEC"/>
                </a:solidFill>
                <a:latin typeface="+mn-lt"/>
                <a:cs typeface="+mn-cs"/>
              </a:defRPr>
            </a:lvl7pPr>
            <a:lvl8pPr marL="0" indent="0" algn="l" defTabSz="1701800" rtl="0" eaLnBrk="1" fontAlgn="base" hangingPunct="1">
              <a:lnSpc>
                <a:spcPct val="110000"/>
              </a:lnSpc>
              <a:spcBef>
                <a:spcPts val="1200"/>
              </a:spcBef>
              <a:spcAft>
                <a:spcPts val="600"/>
              </a:spcAft>
              <a:buClr>
                <a:schemeClr val="tx1"/>
              </a:buClr>
              <a:buFont typeface="Arial" pitchFamily="34" charset="0"/>
              <a:buNone/>
              <a:defRPr sz="1000" b="1">
                <a:solidFill>
                  <a:schemeClr val="accent1"/>
                </a:solidFill>
                <a:latin typeface="+mn-lt"/>
                <a:cs typeface="+mn-cs"/>
              </a:defRPr>
            </a:lvl8pPr>
            <a:lvl9pPr marL="0" indent="0" algn="l" defTabSz="1701800" rtl="0" eaLnBrk="1" fontAlgn="base" hangingPunct="1">
              <a:lnSpc>
                <a:spcPct val="110000"/>
              </a:lnSpc>
              <a:spcBef>
                <a:spcPts val="600"/>
              </a:spcBef>
              <a:spcAft>
                <a:spcPts val="300"/>
              </a:spcAft>
              <a:buClr>
                <a:schemeClr val="tx1"/>
              </a:buClr>
              <a:buFont typeface="Arial" pitchFamily="34" charset="0"/>
              <a:buNone/>
              <a:defRPr sz="900" b="1">
                <a:solidFill>
                  <a:schemeClr val="tx1"/>
                </a:solidFill>
                <a:latin typeface="+mn-lt"/>
                <a:cs typeface="+mn-cs"/>
              </a:defRPr>
            </a:lvl9pPr>
          </a:lstStyle>
          <a:p>
            <a:pPr>
              <a:spcAft>
                <a:spcPts val="600"/>
              </a:spcAft>
            </a:pPr>
            <a:r>
              <a:rPr lang="en-US" sz="800">
                <a:solidFill>
                  <a:schemeClr val="bg1"/>
                </a:solidFill>
                <a:latin typeface="Arial" panose="020B0604020202020204" pitchFamily="34" charset="0"/>
                <a:cs typeface="Arial" panose="020B0604020202020204" pitchFamily="34" charset="0"/>
              </a:rPr>
              <a:t>This document contains general information, may be based on authorities that are subject to change, and is not a substitute for professional advice or services. This document does not constitute audit, tax, consulting, business, financial, investment, legal or other professional advice, and you should consult a qualified professional advisor before taking any action based on the information herein. RSM Canada LLP, RSM Canada Consulting LP, and their affiliates and related entities are not responsible for any loss resulting from or relating to reliance on this document by any person. This communication is being sent to individuals who have subscribed to receive it or who we believe would have an interest in the topics discussed. </a:t>
            </a:r>
          </a:p>
          <a:p>
            <a:pPr>
              <a:spcAft>
                <a:spcPts val="600"/>
              </a:spcAft>
            </a:pPr>
            <a:r>
              <a:rPr lang="en-US" sz="800">
                <a:solidFill>
                  <a:schemeClr val="bg1"/>
                </a:solidFill>
                <a:latin typeface="Arial" panose="020B0604020202020204" pitchFamily="34" charset="0"/>
                <a:cs typeface="Arial" panose="020B0604020202020204" pitchFamily="34" charset="0"/>
              </a:rPr>
              <a:t>RSM Canada LLP is a limited liability partnership that provides public accounting services and is the Canadian member firm of RSM International, a global network of independent audit, tax and consulting firms. RSM Canada Consulting LP is a limited partnership that provides consulting services and is an affiliate of RSM US LLP, a member firm of RSM International. The firms of RSM International collaborate to provide services to global clients, but are separate and distinct legal entities that cannot obligate each other. Each firm is responsible only for its own acts and omissions, and not those of any other party. Visit rsmcanada.com/aboutus for more information regarding RSM Canada and RSM International. </a:t>
            </a:r>
          </a:p>
          <a:p>
            <a:pPr>
              <a:spcAft>
                <a:spcPts val="600"/>
              </a:spcAft>
            </a:pPr>
            <a:r>
              <a:rPr lang="en-US" sz="800">
                <a:solidFill>
                  <a:schemeClr val="bg1"/>
                </a:solidFill>
                <a:latin typeface="Arial" panose="020B0604020202020204" pitchFamily="34" charset="0"/>
                <a:cs typeface="Arial" panose="020B0604020202020204" pitchFamily="34" charset="0"/>
              </a:rPr>
              <a:t>RSM, the RSM logo and The power of being understood are registered trademarks of RSM International Association, used under license.  </a:t>
            </a:r>
          </a:p>
          <a:p>
            <a:pPr>
              <a:spcAft>
                <a:spcPts val="600"/>
              </a:spcAft>
            </a:pPr>
            <a:r>
              <a:rPr lang="en-US" sz="800">
                <a:solidFill>
                  <a:schemeClr val="bg1"/>
                </a:solidFill>
                <a:latin typeface="Arial" panose="020B0604020202020204" pitchFamily="34" charset="0"/>
                <a:cs typeface="Arial" panose="020B0604020202020204" pitchFamily="34" charset="0"/>
              </a:rPr>
              <a:t>© 2024 RSM Canada LLP. All Rights Reserved.</a:t>
            </a:r>
          </a:p>
        </p:txBody>
      </p:sp>
      <p:pic>
        <p:nvPicPr>
          <p:cNvPr id="3" name="Graphic 2">
            <a:extLst>
              <a:ext uri="{FF2B5EF4-FFF2-40B4-BE49-F238E27FC236}">
                <a16:creationId xmlns:a16="http://schemas.microsoft.com/office/drawing/2014/main" id="{52E601E8-B767-0AE7-3083-9C1B02C9B57B}"/>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268442" y="650876"/>
            <a:ext cx="1232678" cy="518322"/>
          </a:xfrm>
          <a:prstGeom prst="rect">
            <a:avLst/>
          </a:prstGeom>
        </p:spPr>
      </p:pic>
      <p:pic>
        <p:nvPicPr>
          <p:cNvPr id="4" name="Graphic 3">
            <a:extLst>
              <a:ext uri="{FF2B5EF4-FFF2-40B4-BE49-F238E27FC236}">
                <a16:creationId xmlns:a16="http://schemas.microsoft.com/office/drawing/2014/main" id="{6CEF954F-B53B-097E-4FCA-A0A7C966EEE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822960" y="4191000"/>
            <a:ext cx="2264219" cy="273593"/>
          </a:xfrm>
          <a:prstGeom prst="rect">
            <a:avLst/>
          </a:prstGeom>
        </p:spPr>
      </p:pic>
    </p:spTree>
    <p:extLst>
      <p:ext uri="{BB962C8B-B14F-4D97-AF65-F5344CB8AC3E}">
        <p14:creationId xmlns:p14="http://schemas.microsoft.com/office/powerpoint/2010/main" val="3870574244"/>
      </p:ext>
    </p:extLst>
  </p:cSld>
  <p:clrMapOvr>
    <a:masterClrMapping/>
  </p:clrMapOvr>
  <p:extLst>
    <p:ext uri="{DCECCB84-F9BA-43D5-87BE-67443E8EF086}">
      <p15:sldGuideLst xmlns:p15="http://schemas.microsoft.com/office/powerpoint/2012/main"/>
    </p:ext>
  </p:extLst>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userDrawn="1">
  <p:cSld name="1_Thank you layout 1">
    <p:bg>
      <p:bgPr>
        <a:solidFill>
          <a:schemeClr val="tx1"/>
        </a:solidFill>
        <a:effectLst/>
      </p:bgPr>
    </p:bg>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EC1C5AD7-5B65-FE5A-4963-D0EE1135923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7" name="Text Placeholder 4"/>
          <p:cNvSpPr>
            <a:spLocks noGrp="1"/>
          </p:cNvSpPr>
          <p:nvPr>
            <p:ph type="body" sz="quarter" idx="10" hasCustomPrompt="1"/>
          </p:nvPr>
        </p:nvSpPr>
        <p:spPr>
          <a:xfrm>
            <a:off x="839025" y="2590719"/>
            <a:ext cx="10393300" cy="1015663"/>
          </a:xfrm>
          <a:prstGeom prst="rect">
            <a:avLst/>
          </a:prstGeom>
        </p:spPr>
        <p:txBody>
          <a:bodyPr wrap="square" anchor="ctr">
            <a:spAutoFit/>
          </a:bodyPr>
          <a:lstStyle>
            <a:lvl1pPr>
              <a:defRPr sz="6600" b="0" cap="none" baseline="0">
                <a:solidFill>
                  <a:schemeClr val="bg1"/>
                </a:solidFill>
              </a:defRPr>
            </a:lvl1pPr>
          </a:lstStyle>
          <a:p>
            <a:pPr lvl="0"/>
            <a:r>
              <a:rPr lang="en-GB"/>
              <a:t>Thank you</a:t>
            </a:r>
          </a:p>
        </p:txBody>
      </p:sp>
      <p:pic>
        <p:nvPicPr>
          <p:cNvPr id="4" name="Graphic 3">
            <a:extLst>
              <a:ext uri="{FF2B5EF4-FFF2-40B4-BE49-F238E27FC236}">
                <a16:creationId xmlns:a16="http://schemas.microsoft.com/office/drawing/2014/main" id="{6FD5B492-E22F-F4B6-4E54-00FF56A29740}"/>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268442" y="650876"/>
            <a:ext cx="1232678" cy="518322"/>
          </a:xfrm>
          <a:prstGeom prst="rect">
            <a:avLst/>
          </a:prstGeom>
        </p:spPr>
      </p:pic>
      <p:sp>
        <p:nvSpPr>
          <p:cNvPr id="2" name="Title 1">
            <a:extLst>
              <a:ext uri="{FF2B5EF4-FFF2-40B4-BE49-F238E27FC236}">
                <a16:creationId xmlns:a16="http://schemas.microsoft.com/office/drawing/2014/main" id="{4A2863B7-EC5A-FDF6-591A-2381D5E461CA}"/>
              </a:ext>
            </a:extLst>
          </p:cNvPr>
          <p:cNvSpPr>
            <a:spLocks noGrp="1"/>
          </p:cNvSpPr>
          <p:nvPr>
            <p:ph type="title" hasCustomPrompt="1"/>
          </p:nvPr>
        </p:nvSpPr>
        <p:spPr/>
        <p:txBody>
          <a:bodyPr/>
          <a:lstStyle>
            <a:lvl1pPr>
              <a:defRPr>
                <a:solidFill>
                  <a:schemeClr val="bg1"/>
                </a:solidFill>
              </a:defRPr>
            </a:lvl1pPr>
          </a:lstStyle>
          <a:p>
            <a:r>
              <a:rPr lang="en-US"/>
              <a:t>Monthly Tax Practice Slides</a:t>
            </a:r>
          </a:p>
        </p:txBody>
      </p:sp>
    </p:spTree>
    <p:extLst>
      <p:ext uri="{BB962C8B-B14F-4D97-AF65-F5344CB8AC3E}">
        <p14:creationId xmlns:p14="http://schemas.microsoft.com/office/powerpoint/2010/main" val="315147035"/>
      </p:ext>
    </p:extLst>
  </p:cSld>
  <p:clrMapOvr>
    <a:masterClrMapping/>
  </p:clrMapOvr>
  <p:extLst>
    <p:ext uri="{DCECCB84-F9BA-43D5-87BE-67443E8EF086}">
      <p15:sldGuideLst xmlns:p15="http://schemas.microsoft.com/office/powerpoint/2012/main"/>
    </p:ext>
  </p:extLst>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sp>
        <p:nvSpPr>
          <p:cNvPr id="4" name="Title Placeholder 13">
            <a:extLst>
              <a:ext uri="{FF2B5EF4-FFF2-40B4-BE49-F238E27FC236}">
                <a16:creationId xmlns:a16="http://schemas.microsoft.com/office/drawing/2014/main" id="{5C229D0C-EAB5-AC89-BB32-39B293CC4D29}"/>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Title and subtitle</a:t>
            </a:r>
            <a:endParaRPr lang="en-GB"/>
          </a:p>
        </p:txBody>
      </p:sp>
      <p:sp>
        <p:nvSpPr>
          <p:cNvPr id="7" name="Body master placeholder">
            <a:extLst>
              <a:ext uri="{FF2B5EF4-FFF2-40B4-BE49-F238E27FC236}">
                <a16:creationId xmlns:a16="http://schemas.microsoft.com/office/drawing/2014/main" id="{F9F6821D-3A0A-81D5-AB3D-42E7EAE7FA21}"/>
              </a:ext>
            </a:extLst>
          </p:cNvPr>
          <p:cNvSpPr>
            <a:spLocks noGrp="1"/>
          </p:cNvSpPr>
          <p:nvPr>
            <p:ph idx="1"/>
          </p:nvPr>
        </p:nvSpPr>
        <p:spPr>
          <a:xfrm>
            <a:off x="815975" y="1881189"/>
            <a:ext cx="10620376" cy="4308474"/>
          </a:xfrm>
          <a:prstGeom prst="rect">
            <a:avLst/>
          </a:prstGeom>
        </p:spPr>
        <p:txBody>
          <a:bodyPr vert="horz" lIns="0" tIns="0" rIns="0" bIns="0" rtlCol="0">
            <a:noAutofit/>
          </a:bodyPr>
          <a:lstStyle>
            <a:lvl1pPr>
              <a:defRPr sz="1400">
                <a:solidFill>
                  <a:schemeClr val="accent3"/>
                </a:solidFill>
              </a:defRPr>
            </a:lvl1pPr>
            <a:lvl2pPr>
              <a:defRPr sz="1400">
                <a:solidFill>
                  <a:schemeClr val="accent3"/>
                </a:solidFill>
              </a:defRPr>
            </a:lvl2pPr>
            <a:lvl3pPr>
              <a:defRPr sz="1400">
                <a:solidFill>
                  <a:schemeClr val="accent3"/>
                </a:solidFill>
              </a:defRPr>
            </a:lvl3pPr>
            <a:lvl4pPr>
              <a:defRPr sz="1400"/>
            </a:lvl4pPr>
            <a:lvl5pPr>
              <a:defRPr sz="1400"/>
            </a:lvl5pPr>
          </a:lstStyle>
          <a:p>
            <a:pPr lvl="0"/>
            <a:r>
              <a:rPr lang="en-US"/>
              <a:t>Click to edit Master text styles</a:t>
            </a:r>
          </a:p>
          <a:p>
            <a:pPr lvl="1"/>
            <a:r>
              <a:rPr lang="en-US"/>
              <a:t>Second level</a:t>
            </a:r>
          </a:p>
          <a:p>
            <a:pPr lvl="2"/>
            <a:r>
              <a:rPr lang="en-US"/>
              <a:t>Third level</a:t>
            </a:r>
          </a:p>
        </p:txBody>
      </p:sp>
      <p:sp>
        <p:nvSpPr>
          <p:cNvPr id="2" name="Text Placeholder 5">
            <a:extLst>
              <a:ext uri="{FF2B5EF4-FFF2-40B4-BE49-F238E27FC236}">
                <a16:creationId xmlns:a16="http://schemas.microsoft.com/office/drawing/2014/main" id="{05967F25-1438-9B8B-70E2-C4A3553ADA8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grpSp>
        <p:nvGrpSpPr>
          <p:cNvPr id="3" name="Group 2">
            <a:extLst>
              <a:ext uri="{FF2B5EF4-FFF2-40B4-BE49-F238E27FC236}">
                <a16:creationId xmlns:a16="http://schemas.microsoft.com/office/drawing/2014/main" id="{EA3A1B29-CC56-5B56-9ADA-82F65D00ACC8}"/>
              </a:ext>
            </a:extLst>
          </p:cNvPr>
          <p:cNvGrpSpPr/>
          <p:nvPr userDrawn="1"/>
        </p:nvGrpSpPr>
        <p:grpSpPr>
          <a:xfrm>
            <a:off x="10863102" y="309052"/>
            <a:ext cx="911847" cy="382707"/>
            <a:chOff x="7459170" y="481236"/>
            <a:chExt cx="2697427" cy="1132124"/>
          </a:xfrm>
        </p:grpSpPr>
        <p:sp>
          <p:nvSpPr>
            <p:cNvPr id="6" name="Freeform 5">
              <a:extLst>
                <a:ext uri="{FF2B5EF4-FFF2-40B4-BE49-F238E27FC236}">
                  <a16:creationId xmlns:a16="http://schemas.microsoft.com/office/drawing/2014/main" id="{0AFB12E7-8F59-6B88-A4E5-72440E32DF8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95027124-C843-C363-1FF9-9D724A561E2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3F39CDB-511D-742F-ABAF-3237A026697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6D20E55-C2D1-80B6-31A5-33530E660D0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966A193-8A13-93AB-5592-766ACE27FDF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4764DC05-6DB4-84FA-1581-F179E35F82C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B861E2CC-CD84-0A15-F998-7320D36787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51732226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preserve="1">
  <p:cSld name="1_Title slide - Lilian">
    <p:bg>
      <p:bgPr>
        <a:solidFill>
          <a:schemeClr val="tx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BE7EDE8-88C1-6D0A-7819-F650D67281B6}"/>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0"/>
            <a:ext cx="12187490" cy="6858000"/>
          </a:xfrm>
          <a:prstGeom prst="rect">
            <a:avLst/>
          </a:prstGeom>
        </p:spPr>
      </p:pic>
      <p:sp>
        <p:nvSpPr>
          <p:cNvPr id="12" name="Filename" hidden="1">
            <a:extLst>
              <a:ext uri="{FF2B5EF4-FFF2-40B4-BE49-F238E27FC236}">
                <a16:creationId xmlns:a16="http://schemas.microsoft.com/office/drawing/2014/main" id="{5B0085D7-285F-4173-A108-D79A1B7F8C87}"/>
              </a:ext>
            </a:extLst>
          </p:cNvPr>
          <p:cNvSpPr txBox="1"/>
          <p:nvPr/>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https://rsmnet-my.sharepoint.com/personal/e094861_mcgladrey_rsm_net/Documents/Documents/Brand/2023 Refresh/Assets/Master PowerPoint Presentations/Master slide decks/Master PowerPoint Slides Jan 2024.pptx</a:t>
            </a:r>
            <a:endParaRPr lang="en-GB" sz="700"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0"/>
            <a:ext cx="781200" cy="215444"/>
          </a:xfrm>
          <a:prstGeom prst="rect">
            <a:avLst/>
          </a:prstGeom>
          <a:noFill/>
        </p:spPr>
        <p:txBody>
          <a:bodyPr wrap="square" lIns="0" tIns="0" rIns="0" bIns="0" rtlCol="0">
            <a:spAutoFit/>
          </a:bodyPr>
          <a:lstStyle/>
          <a:p>
            <a:r>
              <a:rPr lang="en-GB" sz="140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245934"/>
            <a:ext cx="734400" cy="245466"/>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GB" sz="140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663525"/>
            <a:ext cx="6660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ext Placeholder 6">
            <a:extLst>
              <a:ext uri="{FF2B5EF4-FFF2-40B4-BE49-F238E27FC236}">
                <a16:creationId xmlns:a16="http://schemas.microsoft.com/office/drawing/2014/main" id="{389EEF14-BF33-E89A-8154-00E812BE6542}"/>
              </a:ext>
            </a:extLst>
          </p:cNvPr>
          <p:cNvSpPr>
            <a:spLocks noGrp="1"/>
          </p:cNvSpPr>
          <p:nvPr>
            <p:ph type="body" sz="quarter" idx="14" hasCustomPrompt="1"/>
          </p:nvPr>
        </p:nvSpPr>
        <p:spPr>
          <a:xfrm>
            <a:off x="1084078" y="657566"/>
            <a:ext cx="5218113" cy="191478"/>
          </a:xfrm>
        </p:spPr>
        <p:txBody>
          <a:bodyPr anchor="ctr"/>
          <a:lstStyle>
            <a:lvl1pPr marL="0" indent="0">
              <a:buNone/>
              <a:defRPr sz="10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EYEBROW</a:t>
            </a:r>
          </a:p>
        </p:txBody>
      </p:sp>
      <p:sp>
        <p:nvSpPr>
          <p:cNvPr id="5" name="Title 1">
            <a:extLst>
              <a:ext uri="{FF2B5EF4-FFF2-40B4-BE49-F238E27FC236}">
                <a16:creationId xmlns:a16="http://schemas.microsoft.com/office/drawing/2014/main" id="{ADD6B5F9-EA64-00A7-F731-F1BAF6BF0C12}"/>
              </a:ext>
            </a:extLst>
          </p:cNvPr>
          <p:cNvSpPr>
            <a:spLocks noGrp="1"/>
          </p:cNvSpPr>
          <p:nvPr>
            <p:ph type="ctrTitle" hasCustomPrompt="1"/>
          </p:nvPr>
        </p:nvSpPr>
        <p:spPr>
          <a:xfrm>
            <a:off x="1084078" y="1049200"/>
            <a:ext cx="5218113" cy="1107996"/>
          </a:xfrm>
          <a:noFill/>
        </p:spPr>
        <p:txBody>
          <a:bodyPr lIns="0" tIns="0" rIns="900000" bIns="0" anchor="t" anchorCtr="0"/>
          <a:lstStyle>
            <a:lvl1pPr algn="l">
              <a:lnSpc>
                <a:spcPct val="100000"/>
              </a:lnSpc>
              <a:spcBef>
                <a:spcPts val="0"/>
              </a:spcBef>
              <a:spcAft>
                <a:spcPts val="0"/>
              </a:spcAft>
              <a:defRPr sz="3600">
                <a:solidFill>
                  <a:schemeClr val="accent1"/>
                </a:solidFill>
              </a:defRPr>
            </a:lvl1pPr>
          </a:lstStyle>
          <a:p>
            <a:r>
              <a:rPr lang="en-US"/>
              <a:t>Presentation title</a:t>
            </a:r>
            <a:br>
              <a:rPr lang="en-US"/>
            </a:br>
            <a:endParaRPr lang="en-GB"/>
          </a:p>
        </p:txBody>
      </p:sp>
      <p:sp>
        <p:nvSpPr>
          <p:cNvPr id="6" name="Text Placeholder 3">
            <a:extLst>
              <a:ext uri="{FF2B5EF4-FFF2-40B4-BE49-F238E27FC236}">
                <a16:creationId xmlns:a16="http://schemas.microsoft.com/office/drawing/2014/main" id="{9DD067AA-FC7F-E211-B5E2-28259E7E6AF0}"/>
              </a:ext>
            </a:extLst>
          </p:cNvPr>
          <p:cNvSpPr>
            <a:spLocks noGrp="1"/>
          </p:cNvSpPr>
          <p:nvPr>
            <p:ph type="body" sz="quarter" idx="11" hasCustomPrompt="1"/>
          </p:nvPr>
        </p:nvSpPr>
        <p:spPr>
          <a:xfrm>
            <a:off x="1084080" y="2155660"/>
            <a:ext cx="5218112" cy="715685"/>
          </a:xfrm>
        </p:spPr>
        <p:txBody>
          <a:bodyPr/>
          <a:lstStyle>
            <a:lvl1pPr marL="0" indent="0">
              <a:buNone/>
              <a:defRPr sz="2000" b="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endParaRPr lang="en-GB"/>
          </a:p>
        </p:txBody>
      </p:sp>
      <p:sp>
        <p:nvSpPr>
          <p:cNvPr id="10" name="Text Placeholder 6">
            <a:extLst>
              <a:ext uri="{FF2B5EF4-FFF2-40B4-BE49-F238E27FC236}">
                <a16:creationId xmlns:a16="http://schemas.microsoft.com/office/drawing/2014/main" id="{A3508DEC-04E2-86BC-198E-E9DF3D9C627E}"/>
              </a:ext>
            </a:extLst>
          </p:cNvPr>
          <p:cNvSpPr>
            <a:spLocks noGrp="1"/>
          </p:cNvSpPr>
          <p:nvPr>
            <p:ph type="body" sz="quarter" idx="15" hasCustomPrompt="1"/>
          </p:nvPr>
        </p:nvSpPr>
        <p:spPr>
          <a:xfrm>
            <a:off x="1082491" y="2942005"/>
            <a:ext cx="5218113" cy="366997"/>
          </a:xfrm>
        </p:spPr>
        <p:txBody>
          <a:bodyPr/>
          <a:lstStyle>
            <a:lvl1pPr marL="0" indent="0">
              <a:buNone/>
              <a:defRPr sz="16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Date</a:t>
            </a:r>
          </a:p>
        </p:txBody>
      </p:sp>
      <p:grpSp>
        <p:nvGrpSpPr>
          <p:cNvPr id="3" name="Group 2">
            <a:extLst>
              <a:ext uri="{FF2B5EF4-FFF2-40B4-BE49-F238E27FC236}">
                <a16:creationId xmlns:a16="http://schemas.microsoft.com/office/drawing/2014/main" id="{A7B1296D-F0BF-D9B0-0599-6F9DB2C8BF7E}"/>
              </a:ext>
            </a:extLst>
          </p:cNvPr>
          <p:cNvGrpSpPr/>
          <p:nvPr/>
        </p:nvGrpSpPr>
        <p:grpSpPr>
          <a:xfrm>
            <a:off x="10187131" y="687949"/>
            <a:ext cx="1234969" cy="518323"/>
            <a:chOff x="7459170" y="481236"/>
            <a:chExt cx="2697427" cy="1132124"/>
          </a:xfrm>
        </p:grpSpPr>
        <p:sp>
          <p:nvSpPr>
            <p:cNvPr id="4" name="Freeform 3">
              <a:extLst>
                <a:ext uri="{FF2B5EF4-FFF2-40B4-BE49-F238E27FC236}">
                  <a16:creationId xmlns:a16="http://schemas.microsoft.com/office/drawing/2014/main" id="{2427C70E-4392-DDFB-1FFE-83FE8489D70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2B1EC52A-D6AE-C40B-43DE-A84FEB4D4E92}"/>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6040785-9A72-5C7F-0A40-4A4E90F539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AD264648-A1B9-FFEF-3E63-66B47A8243C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077277F7-5E4F-93AA-D1DD-F7D4C38677A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5ABE4D54-99E7-B389-7DAC-8641F10D047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F1B8D232-D901-B3FF-9B08-BF5FB937800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
        <p:nvSpPr>
          <p:cNvPr id="8" name="Picture Placeholder 15">
            <a:extLst>
              <a:ext uri="{FF2B5EF4-FFF2-40B4-BE49-F238E27FC236}">
                <a16:creationId xmlns:a16="http://schemas.microsoft.com/office/drawing/2014/main" id="{04405897-9D53-17BF-7D09-7DAFBC0F0222}"/>
              </a:ext>
            </a:extLst>
          </p:cNvPr>
          <p:cNvSpPr>
            <a:spLocks noGrp="1"/>
          </p:cNvSpPr>
          <p:nvPr>
            <p:ph type="pic" sz="quarter" idx="12"/>
          </p:nvPr>
        </p:nvSpPr>
        <p:spPr>
          <a:xfrm>
            <a:off x="0" y="1236662"/>
            <a:ext cx="12187490" cy="5621338"/>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a:solidFill>
            <a:schemeClr val="bg1">
              <a:alpha val="0"/>
            </a:schemeClr>
          </a:solidFill>
        </p:spPr>
        <p:txBody>
          <a:bodyPr wrap="square" anchor="ctr">
            <a:noAutofit/>
          </a:bodyPr>
          <a:lstStyle>
            <a:lvl1pPr marL="0" indent="0" algn="ctr">
              <a:buNone/>
              <a:defRPr b="1">
                <a:solidFill>
                  <a:schemeClr val="bg1"/>
                </a:solidFill>
              </a:defRPr>
            </a:lvl1pPr>
          </a:lstStyle>
          <a:p>
            <a:r>
              <a:rPr lang="en-US"/>
              <a:t>Click icon to add picture</a:t>
            </a:r>
            <a:endParaRPr lang="en-GB"/>
          </a:p>
        </p:txBody>
      </p:sp>
      <p:pic>
        <p:nvPicPr>
          <p:cNvPr id="23" name="Graphic 22">
            <a:extLst>
              <a:ext uri="{FF2B5EF4-FFF2-40B4-BE49-F238E27FC236}">
                <a16:creationId xmlns:a16="http://schemas.microsoft.com/office/drawing/2014/main" id="{5E012202-568D-3D33-F503-0C057BDBAC2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16200000">
            <a:off x="-452295" y="1680103"/>
            <a:ext cx="2264219" cy="273593"/>
          </a:xfrm>
          <a:prstGeom prst="rect">
            <a:avLst/>
          </a:prstGeom>
        </p:spPr>
      </p:pic>
    </p:spTree>
    <p:extLst>
      <p:ext uri="{BB962C8B-B14F-4D97-AF65-F5344CB8AC3E}">
        <p14:creationId xmlns:p14="http://schemas.microsoft.com/office/powerpoint/2010/main" val="2136520734"/>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preserve="1">
  <p:cSld name="1_Title slide B - Aaron">
    <p:bg>
      <p:bgPr>
        <a:solidFill>
          <a:schemeClr val="tx1"/>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B132559-6A21-44C8-202B-B5161F3773C9}"/>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a:off x="1" y="1339"/>
            <a:ext cx="12191997" cy="6855321"/>
          </a:xfrm>
          <a:prstGeom prst="rect">
            <a:avLst/>
          </a:prstGeom>
        </p:spPr>
      </p:pic>
      <p:sp>
        <p:nvSpPr>
          <p:cNvPr id="16" name="Picture Placeholder 15">
            <a:extLst>
              <a:ext uri="{FF2B5EF4-FFF2-40B4-BE49-F238E27FC236}">
                <a16:creationId xmlns:a16="http://schemas.microsoft.com/office/drawing/2014/main" id="{325EE24E-D4D1-2AD3-8373-26C31C6C248E}"/>
              </a:ext>
            </a:extLst>
          </p:cNvPr>
          <p:cNvSpPr>
            <a:spLocks noGrp="1"/>
          </p:cNvSpPr>
          <p:nvPr>
            <p:ph type="pic" sz="quarter" idx="12"/>
          </p:nvPr>
        </p:nvSpPr>
        <p:spPr>
          <a:xfrm>
            <a:off x="0" y="1236662"/>
            <a:ext cx="12187490" cy="5621338"/>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a:solidFill>
            <a:schemeClr val="bg1">
              <a:alpha val="0"/>
            </a:schemeClr>
          </a:solidFill>
        </p:spPr>
        <p:txBody>
          <a:bodyPr wrap="square" anchor="ctr">
            <a:noAutofit/>
          </a:bodyPr>
          <a:lstStyle>
            <a:lvl1pPr marL="0" indent="0" algn="ctr">
              <a:buNone/>
              <a:defRPr b="1">
                <a:solidFill>
                  <a:schemeClr val="bg1"/>
                </a:solidFill>
              </a:defRPr>
            </a:lvl1pPr>
          </a:lstStyle>
          <a:p>
            <a:r>
              <a:rPr lang="en-US"/>
              <a:t>Click icon to add picture</a:t>
            </a:r>
            <a:endParaRPr lang="en-GB"/>
          </a:p>
        </p:txBody>
      </p:sp>
      <p:sp>
        <p:nvSpPr>
          <p:cNvPr id="12" name="Filename" hidden="1">
            <a:extLst>
              <a:ext uri="{FF2B5EF4-FFF2-40B4-BE49-F238E27FC236}">
                <a16:creationId xmlns:a16="http://schemas.microsoft.com/office/drawing/2014/main" id="{5B0085D7-285F-4173-A108-D79A1B7F8C87}"/>
              </a:ext>
            </a:extLst>
          </p:cNvPr>
          <p:cNvSpPr txBox="1"/>
          <p:nvPr/>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https://rsmnet-my.sharepoint.com/personal/e094861_mcgladrey_rsm_net/Documents/Documents/Brand/2023 Refresh/Assets/Master PowerPoint Presentations/Master slide decks/Master PowerPoint Slides Jan 2024.pptx</a:t>
            </a:r>
            <a:endParaRPr lang="en-GB" sz="700"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0"/>
            <a:ext cx="781200" cy="215444"/>
          </a:xfrm>
          <a:prstGeom prst="rect">
            <a:avLst/>
          </a:prstGeom>
          <a:noFill/>
        </p:spPr>
        <p:txBody>
          <a:bodyPr wrap="square" lIns="0" tIns="0" rIns="0" bIns="0" rtlCol="0">
            <a:spAutoFit/>
          </a:bodyPr>
          <a:lstStyle/>
          <a:p>
            <a:r>
              <a:rPr lang="en-GB" sz="140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245934"/>
            <a:ext cx="734400" cy="245466"/>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GB" sz="140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663525"/>
            <a:ext cx="6660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0E61AC88-24D2-C626-F173-6701AD633AB3}"/>
              </a:ext>
            </a:extLst>
          </p:cNvPr>
          <p:cNvGrpSpPr/>
          <p:nvPr/>
        </p:nvGrpSpPr>
        <p:grpSpPr>
          <a:xfrm>
            <a:off x="10187131" y="687949"/>
            <a:ext cx="1234969" cy="518323"/>
            <a:chOff x="7459170" y="481236"/>
            <a:chExt cx="2697427" cy="1132124"/>
          </a:xfrm>
        </p:grpSpPr>
        <p:sp>
          <p:nvSpPr>
            <p:cNvPr id="6" name="Freeform 5">
              <a:extLst>
                <a:ext uri="{FF2B5EF4-FFF2-40B4-BE49-F238E27FC236}">
                  <a16:creationId xmlns:a16="http://schemas.microsoft.com/office/drawing/2014/main" id="{DDD87156-0150-790C-7B91-6A2FC0084AB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65D700DB-E5FE-1FF0-368E-8E5A6BDFB32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526BB6CC-9B1B-9B82-A84B-2B79B9DED1A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29006897-759B-33BF-9DFE-E8AB29EB626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B88FDBE-CA33-586F-92BF-10B8F7C0D5A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52A08119-7567-0C88-17B0-11884DD4F23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CB0F0B2A-EA67-7887-D620-7A611A56640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pic>
        <p:nvPicPr>
          <p:cNvPr id="20" name="Graphic 19">
            <a:extLst>
              <a:ext uri="{FF2B5EF4-FFF2-40B4-BE49-F238E27FC236}">
                <a16:creationId xmlns:a16="http://schemas.microsoft.com/office/drawing/2014/main" id="{F9B28F2F-187C-6247-B988-ECB3C6760F6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16200000">
            <a:off x="-452295" y="1680103"/>
            <a:ext cx="2264219" cy="273593"/>
          </a:xfrm>
          <a:prstGeom prst="rect">
            <a:avLst/>
          </a:prstGeom>
        </p:spPr>
      </p:pic>
      <p:sp>
        <p:nvSpPr>
          <p:cNvPr id="2" name="Text Placeholder 21">
            <a:extLst>
              <a:ext uri="{FF2B5EF4-FFF2-40B4-BE49-F238E27FC236}">
                <a16:creationId xmlns:a16="http://schemas.microsoft.com/office/drawing/2014/main" id="{C7CDEA3E-1040-19BB-E528-4DF7E6148CBE}"/>
              </a:ext>
            </a:extLst>
          </p:cNvPr>
          <p:cNvSpPr>
            <a:spLocks noGrp="1"/>
          </p:cNvSpPr>
          <p:nvPr>
            <p:ph type="body" sz="quarter" idx="16" hasCustomPrompt="1"/>
          </p:nvPr>
        </p:nvSpPr>
        <p:spPr>
          <a:xfrm>
            <a:off x="7162800" y="5029200"/>
            <a:ext cx="4419600" cy="1066800"/>
          </a:xfrm>
          <a:solidFill>
            <a:schemeClr val="accent1"/>
          </a:solidFill>
        </p:spPr>
        <p:txBody>
          <a:bodyPr lIns="182880" rIns="91440" anchor="ctr">
            <a:noAutofit/>
          </a:bodyPr>
          <a:lstStyle>
            <a:lvl1pPr marL="0" indent="0">
              <a:spcBef>
                <a:spcPts val="400"/>
              </a:spcBef>
              <a:buNone/>
              <a:defRPr sz="3200">
                <a:solidFill>
                  <a:schemeClr val="bg1"/>
                </a:solidFill>
              </a:defRPr>
            </a:lvl1pPr>
          </a:lstStyle>
          <a:p>
            <a:pPr lvl="0"/>
            <a:r>
              <a:rPr lang="en-US"/>
              <a:t>Presentation title</a:t>
            </a:r>
          </a:p>
        </p:txBody>
      </p:sp>
    </p:spTree>
    <p:extLst>
      <p:ext uri="{BB962C8B-B14F-4D97-AF65-F5344CB8AC3E}">
        <p14:creationId xmlns:p14="http://schemas.microsoft.com/office/powerpoint/2010/main" val="1250879282"/>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p:cSld name="1_Divider layout 2">
    <p:bg>
      <p:bgPr>
        <a:solidFill>
          <a:schemeClr val="tx1"/>
        </a:solidFill>
        <a:effectLst/>
      </p:bgPr>
    </p:bg>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74061A3F-47F8-A84F-7E6F-93933D518E51}"/>
              </a:ext>
            </a:extLst>
          </p:cNvPr>
          <p:cNvPicPr>
            <a:picLocks noChangeAspect="1"/>
          </p:cNvPicPr>
          <p:nvPr/>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17736" y="-8165"/>
            <a:ext cx="12217901" cy="6870629"/>
          </a:xfrm>
          <a:prstGeom prst="rect">
            <a:avLst/>
          </a:prstGeom>
        </p:spPr>
      </p:pic>
      <p:sp>
        <p:nvSpPr>
          <p:cNvPr id="6" name="Text Placeholder 5">
            <a:extLst>
              <a:ext uri="{FF2B5EF4-FFF2-40B4-BE49-F238E27FC236}">
                <a16:creationId xmlns:a16="http://schemas.microsoft.com/office/drawing/2014/main" id="{41C67C17-03F0-336A-F782-185E8314E532}"/>
              </a:ext>
            </a:extLst>
          </p:cNvPr>
          <p:cNvSpPr>
            <a:spLocks noGrp="1"/>
          </p:cNvSpPr>
          <p:nvPr>
            <p:ph type="body" sz="quarter" idx="13" hasCustomPrompt="1"/>
          </p:nvPr>
        </p:nvSpPr>
        <p:spPr>
          <a:xfrm>
            <a:off x="694944" y="5339715"/>
            <a:ext cx="7467602" cy="984885"/>
          </a:xfrm>
        </p:spPr>
        <p:txBody>
          <a:bodyPr/>
          <a:lstStyle>
            <a:lvl1pPr marL="0" indent="0">
              <a:spcBef>
                <a:spcPts val="0"/>
              </a:spcBef>
              <a:buNone/>
              <a:defRPr sz="2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p>
          <a:p>
            <a:pPr lvl="0"/>
            <a:r>
              <a:rPr lang="en-US"/>
              <a:t>Max two lines</a:t>
            </a:r>
            <a:endParaRPr lang="en-GB"/>
          </a:p>
        </p:txBody>
      </p:sp>
      <p:sp>
        <p:nvSpPr>
          <p:cNvPr id="7" name="Title Placeholder 13">
            <a:extLst>
              <a:ext uri="{FF2B5EF4-FFF2-40B4-BE49-F238E27FC236}">
                <a16:creationId xmlns:a16="http://schemas.microsoft.com/office/drawing/2014/main" id="{05C4F7E3-76F2-8816-1FEE-EB1E510A2B6E}"/>
              </a:ext>
            </a:extLst>
          </p:cNvPr>
          <p:cNvSpPr>
            <a:spLocks noGrp="1"/>
          </p:cNvSpPr>
          <p:nvPr>
            <p:ph type="title" hasCustomPrompt="1"/>
          </p:nvPr>
        </p:nvSpPr>
        <p:spPr>
          <a:xfrm>
            <a:off x="694944" y="3657600"/>
            <a:ext cx="7467600" cy="1354217"/>
          </a:xfrm>
          <a:prstGeom prst="rect">
            <a:avLst/>
          </a:prstGeom>
        </p:spPr>
        <p:txBody>
          <a:bodyPr vert="horz" wrap="square" lIns="0" tIns="0" rIns="0" bIns="0" rtlCol="0" anchor="b" anchorCtr="0">
            <a:spAutoFit/>
          </a:bodyPr>
          <a:lstStyle>
            <a:lvl1pPr>
              <a:defRPr sz="4400">
                <a:solidFill>
                  <a:schemeClr val="bg1"/>
                </a:solidFill>
              </a:defRPr>
            </a:lvl1pPr>
          </a:lstStyle>
          <a:p>
            <a:r>
              <a:rPr lang="en-US"/>
              <a:t>Divider slide</a:t>
            </a:r>
            <a:br>
              <a:rPr lang="en-US"/>
            </a:br>
            <a:r>
              <a:rPr lang="en-US"/>
              <a:t>Max two lines</a:t>
            </a:r>
            <a:endParaRPr lang="en-GB"/>
          </a:p>
        </p:txBody>
      </p:sp>
      <p:grpSp>
        <p:nvGrpSpPr>
          <p:cNvPr id="2" name="Group 1">
            <a:extLst>
              <a:ext uri="{FF2B5EF4-FFF2-40B4-BE49-F238E27FC236}">
                <a16:creationId xmlns:a16="http://schemas.microsoft.com/office/drawing/2014/main" id="{D1EBE406-CC0A-D855-C047-B83B6A274921}"/>
              </a:ext>
            </a:extLst>
          </p:cNvPr>
          <p:cNvGrpSpPr/>
          <p:nvPr/>
        </p:nvGrpSpPr>
        <p:grpSpPr>
          <a:xfrm>
            <a:off x="10187131" y="687949"/>
            <a:ext cx="1234969" cy="518323"/>
            <a:chOff x="7459170" y="481236"/>
            <a:chExt cx="2697427" cy="1132124"/>
          </a:xfrm>
          <a:solidFill>
            <a:schemeClr val="bg1"/>
          </a:solidFill>
        </p:grpSpPr>
        <p:sp>
          <p:nvSpPr>
            <p:cNvPr id="3" name="Freeform 2">
              <a:extLst>
                <a:ext uri="{FF2B5EF4-FFF2-40B4-BE49-F238E27FC236}">
                  <a16:creationId xmlns:a16="http://schemas.microsoft.com/office/drawing/2014/main" id="{3535458D-D6F2-0DEB-240C-566B71330F6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4" name="Freeform 3">
              <a:extLst>
                <a:ext uri="{FF2B5EF4-FFF2-40B4-BE49-F238E27FC236}">
                  <a16:creationId xmlns:a16="http://schemas.microsoft.com/office/drawing/2014/main" id="{D64F59B7-6AEE-E93C-A00A-7CF6CCE1B23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673062BC-F597-285A-CA5D-04928CFD3E44}"/>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296AF880-3E36-D43A-44CB-A2926D722A7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54938477-1B85-CE55-650E-17245951509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B483D60A-F0CF-6D77-FD8B-291D9E4D7B0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80B5A102-87DA-0B8A-AACB-E55C56CA80F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37985223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p:cSld name="1_Divider layout 3">
    <p:bg>
      <p:bgPr>
        <a:solidFill>
          <a:schemeClr val="tx1"/>
        </a:solidFill>
        <a:effectLst/>
      </p:bgPr>
    </p:bg>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74061A3F-47F8-A84F-7E6F-93933D518E51}"/>
              </a:ext>
            </a:extLst>
          </p:cNvPr>
          <p:cNvPicPr>
            <a:picLocks noChangeAspect="1"/>
          </p:cNvPicPr>
          <p:nvPr/>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25901" y="0"/>
            <a:ext cx="12217901" cy="6870629"/>
          </a:xfrm>
          <a:prstGeom prst="rect">
            <a:avLst/>
          </a:prstGeom>
        </p:spPr>
      </p:pic>
      <p:sp>
        <p:nvSpPr>
          <p:cNvPr id="6" name="Text Placeholder 5">
            <a:extLst>
              <a:ext uri="{FF2B5EF4-FFF2-40B4-BE49-F238E27FC236}">
                <a16:creationId xmlns:a16="http://schemas.microsoft.com/office/drawing/2014/main" id="{41C67C17-03F0-336A-F782-185E8314E532}"/>
              </a:ext>
            </a:extLst>
          </p:cNvPr>
          <p:cNvSpPr>
            <a:spLocks noGrp="1"/>
          </p:cNvSpPr>
          <p:nvPr>
            <p:ph type="body" sz="quarter" idx="13" hasCustomPrompt="1"/>
          </p:nvPr>
        </p:nvSpPr>
        <p:spPr>
          <a:xfrm>
            <a:off x="694944" y="5339715"/>
            <a:ext cx="7467602" cy="984885"/>
          </a:xfrm>
        </p:spPr>
        <p:txBody>
          <a:bodyPr/>
          <a:lstStyle>
            <a:lvl1pPr marL="0" indent="0">
              <a:spcBef>
                <a:spcPts val="0"/>
              </a:spcBef>
              <a:buNone/>
              <a:defRPr sz="2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p>
          <a:p>
            <a:pPr lvl="0"/>
            <a:r>
              <a:rPr lang="en-US"/>
              <a:t>Max two lines</a:t>
            </a:r>
            <a:endParaRPr lang="en-GB"/>
          </a:p>
        </p:txBody>
      </p:sp>
      <p:sp>
        <p:nvSpPr>
          <p:cNvPr id="7" name="Title Placeholder 13">
            <a:extLst>
              <a:ext uri="{FF2B5EF4-FFF2-40B4-BE49-F238E27FC236}">
                <a16:creationId xmlns:a16="http://schemas.microsoft.com/office/drawing/2014/main" id="{05C4F7E3-76F2-8816-1FEE-EB1E510A2B6E}"/>
              </a:ext>
            </a:extLst>
          </p:cNvPr>
          <p:cNvSpPr>
            <a:spLocks noGrp="1"/>
          </p:cNvSpPr>
          <p:nvPr>
            <p:ph type="title" hasCustomPrompt="1"/>
          </p:nvPr>
        </p:nvSpPr>
        <p:spPr>
          <a:xfrm>
            <a:off x="694944" y="3657600"/>
            <a:ext cx="7467600" cy="1354217"/>
          </a:xfrm>
          <a:prstGeom prst="rect">
            <a:avLst/>
          </a:prstGeom>
        </p:spPr>
        <p:txBody>
          <a:bodyPr vert="horz" wrap="square" lIns="0" tIns="0" rIns="0" bIns="0" rtlCol="0" anchor="b" anchorCtr="0">
            <a:spAutoFit/>
          </a:bodyPr>
          <a:lstStyle>
            <a:lvl1pPr>
              <a:defRPr sz="4400">
                <a:solidFill>
                  <a:schemeClr val="bg1"/>
                </a:solidFill>
              </a:defRPr>
            </a:lvl1pPr>
          </a:lstStyle>
          <a:p>
            <a:r>
              <a:rPr lang="en-US"/>
              <a:t>Divider slide</a:t>
            </a:r>
            <a:br>
              <a:rPr lang="en-US"/>
            </a:br>
            <a:r>
              <a:rPr lang="en-US"/>
              <a:t>Max two lines</a:t>
            </a:r>
            <a:endParaRPr lang="en-GB"/>
          </a:p>
        </p:txBody>
      </p:sp>
      <p:grpSp>
        <p:nvGrpSpPr>
          <p:cNvPr id="2" name="Group 1">
            <a:extLst>
              <a:ext uri="{FF2B5EF4-FFF2-40B4-BE49-F238E27FC236}">
                <a16:creationId xmlns:a16="http://schemas.microsoft.com/office/drawing/2014/main" id="{D1EBE406-CC0A-D855-C047-B83B6A274921}"/>
              </a:ext>
            </a:extLst>
          </p:cNvPr>
          <p:cNvGrpSpPr/>
          <p:nvPr/>
        </p:nvGrpSpPr>
        <p:grpSpPr>
          <a:xfrm>
            <a:off x="10187131" y="687949"/>
            <a:ext cx="1234969" cy="518323"/>
            <a:chOff x="7459170" y="481236"/>
            <a:chExt cx="2697427" cy="1132124"/>
          </a:xfrm>
          <a:solidFill>
            <a:schemeClr val="bg1"/>
          </a:solidFill>
        </p:grpSpPr>
        <p:sp>
          <p:nvSpPr>
            <p:cNvPr id="3" name="Freeform 2">
              <a:extLst>
                <a:ext uri="{FF2B5EF4-FFF2-40B4-BE49-F238E27FC236}">
                  <a16:creationId xmlns:a16="http://schemas.microsoft.com/office/drawing/2014/main" id="{3535458D-D6F2-0DEB-240C-566B71330F6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4" name="Freeform 3">
              <a:extLst>
                <a:ext uri="{FF2B5EF4-FFF2-40B4-BE49-F238E27FC236}">
                  <a16:creationId xmlns:a16="http://schemas.microsoft.com/office/drawing/2014/main" id="{D64F59B7-6AEE-E93C-A00A-7CF6CCE1B23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673062BC-F597-285A-CA5D-04928CFD3E44}"/>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296AF880-3E36-D43A-44CB-A2926D722A7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54938477-1B85-CE55-650E-17245951509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B483D60A-F0CF-6D77-FD8B-291D9E4D7B0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80B5A102-87DA-0B8A-AACB-E55C56CA80F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870418403"/>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1_Agenda layout 1">
    <p:bg>
      <p:bgPr>
        <a:solidFill>
          <a:schemeClr val="tx1"/>
        </a:solidFill>
        <a:effectLst/>
      </p:bgPr>
    </p:bg>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05608BF-D0C9-1827-6F00-D95777FEBB08}"/>
              </a:ext>
            </a:extLst>
          </p:cNvPr>
          <p:cNvPicPr>
            <a:picLocks noChangeAspect="1"/>
          </p:cNvPicPr>
          <p:nvPr/>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12192000" cy="6858000"/>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p:nvGrpSpPr>
        <p:grpSpPr>
          <a:xfrm>
            <a:off x="10863102" y="309052"/>
            <a:ext cx="911847" cy="382707"/>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072190" y="1604682"/>
            <a:ext cx="5169552"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sp>
        <p:nvSpPr>
          <p:cNvPr id="3" name="Text Placeholder 14">
            <a:extLst>
              <a:ext uri="{FF2B5EF4-FFF2-40B4-BE49-F238E27FC236}">
                <a16:creationId xmlns:a16="http://schemas.microsoft.com/office/drawing/2014/main" id="{45E2D187-9385-8819-6B67-4A882884F045}"/>
              </a:ext>
            </a:extLst>
          </p:cNvPr>
          <p:cNvSpPr>
            <a:spLocks noGrp="1"/>
          </p:cNvSpPr>
          <p:nvPr>
            <p:ph type="body" sz="quarter" idx="26"/>
          </p:nvPr>
        </p:nvSpPr>
        <p:spPr>
          <a:xfrm>
            <a:off x="6072189" y="2458122"/>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5" name="Text Placeholder 14">
            <a:extLst>
              <a:ext uri="{FF2B5EF4-FFF2-40B4-BE49-F238E27FC236}">
                <a16:creationId xmlns:a16="http://schemas.microsoft.com/office/drawing/2014/main" id="{DEB9CC22-662F-4327-8276-2D1087479AEC}"/>
              </a:ext>
            </a:extLst>
          </p:cNvPr>
          <p:cNvSpPr>
            <a:spLocks noGrp="1"/>
          </p:cNvSpPr>
          <p:nvPr>
            <p:ph type="body" sz="quarter" idx="27"/>
          </p:nvPr>
        </p:nvSpPr>
        <p:spPr>
          <a:xfrm>
            <a:off x="6072189" y="2972799"/>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6" name="Text Placeholder 14">
            <a:extLst>
              <a:ext uri="{FF2B5EF4-FFF2-40B4-BE49-F238E27FC236}">
                <a16:creationId xmlns:a16="http://schemas.microsoft.com/office/drawing/2014/main" id="{E54B36B9-57A6-F4C8-CBC9-341174A6201C}"/>
              </a:ext>
            </a:extLst>
          </p:cNvPr>
          <p:cNvSpPr>
            <a:spLocks noGrp="1"/>
          </p:cNvSpPr>
          <p:nvPr>
            <p:ph type="body" sz="quarter" idx="28"/>
          </p:nvPr>
        </p:nvSpPr>
        <p:spPr>
          <a:xfrm>
            <a:off x="6072189" y="3487476"/>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7" name="Text Placeholder 14">
            <a:extLst>
              <a:ext uri="{FF2B5EF4-FFF2-40B4-BE49-F238E27FC236}">
                <a16:creationId xmlns:a16="http://schemas.microsoft.com/office/drawing/2014/main" id="{422AB10D-50D7-DF25-22DB-0576AC0324B8}"/>
              </a:ext>
            </a:extLst>
          </p:cNvPr>
          <p:cNvSpPr>
            <a:spLocks noGrp="1"/>
          </p:cNvSpPr>
          <p:nvPr>
            <p:ph type="body" sz="quarter" idx="29"/>
          </p:nvPr>
        </p:nvSpPr>
        <p:spPr>
          <a:xfrm>
            <a:off x="6072189" y="4002153"/>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8" name="Text Placeholder 14">
            <a:extLst>
              <a:ext uri="{FF2B5EF4-FFF2-40B4-BE49-F238E27FC236}">
                <a16:creationId xmlns:a16="http://schemas.microsoft.com/office/drawing/2014/main" id="{6D1B2EDD-0E4A-AD34-ED0C-8B1E7F487DEB}"/>
              </a:ext>
            </a:extLst>
          </p:cNvPr>
          <p:cNvSpPr>
            <a:spLocks noGrp="1"/>
          </p:cNvSpPr>
          <p:nvPr>
            <p:ph type="body" sz="quarter" idx="30"/>
          </p:nvPr>
        </p:nvSpPr>
        <p:spPr>
          <a:xfrm>
            <a:off x="6072189" y="4516830"/>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9" name="Text Placeholder 14">
            <a:extLst>
              <a:ext uri="{FF2B5EF4-FFF2-40B4-BE49-F238E27FC236}">
                <a16:creationId xmlns:a16="http://schemas.microsoft.com/office/drawing/2014/main" id="{74A7BFC7-39F3-EE9A-97B8-82459D689219}"/>
              </a:ext>
            </a:extLst>
          </p:cNvPr>
          <p:cNvSpPr>
            <a:spLocks noGrp="1"/>
          </p:cNvSpPr>
          <p:nvPr>
            <p:ph type="body" sz="quarter" idx="31"/>
          </p:nvPr>
        </p:nvSpPr>
        <p:spPr>
          <a:xfrm>
            <a:off x="6072189" y="5031507"/>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20" name="Text Placeholder 14">
            <a:extLst>
              <a:ext uri="{FF2B5EF4-FFF2-40B4-BE49-F238E27FC236}">
                <a16:creationId xmlns:a16="http://schemas.microsoft.com/office/drawing/2014/main" id="{59B91F93-7D32-C949-51A2-FBE2CF852E0D}"/>
              </a:ext>
            </a:extLst>
          </p:cNvPr>
          <p:cNvSpPr>
            <a:spLocks noGrp="1"/>
          </p:cNvSpPr>
          <p:nvPr>
            <p:ph type="body" sz="quarter" idx="32"/>
          </p:nvPr>
        </p:nvSpPr>
        <p:spPr>
          <a:xfrm>
            <a:off x="6072189" y="5546184"/>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21" name="Text Placeholder 14">
            <a:extLst>
              <a:ext uri="{FF2B5EF4-FFF2-40B4-BE49-F238E27FC236}">
                <a16:creationId xmlns:a16="http://schemas.microsoft.com/office/drawing/2014/main" id="{CB1365B9-7ED7-4B44-4658-E9B69EDD930B}"/>
              </a:ext>
            </a:extLst>
          </p:cNvPr>
          <p:cNvSpPr>
            <a:spLocks noGrp="1"/>
          </p:cNvSpPr>
          <p:nvPr>
            <p:ph type="body" sz="quarter" idx="33"/>
          </p:nvPr>
        </p:nvSpPr>
        <p:spPr>
          <a:xfrm>
            <a:off x="6072189" y="6060858"/>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397686849"/>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3_Agenda layout 2">
    <p:bg>
      <p:bgPr>
        <a:solidFill>
          <a:schemeClr val="tx1"/>
        </a:solidFill>
        <a:effectLst/>
      </p:bgPr>
    </p:bg>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05608BF-D0C9-1827-6F00-D95777FEBB08}"/>
              </a:ext>
            </a:extLst>
          </p:cNvPr>
          <p:cNvPicPr>
            <a:picLocks noChangeAspect="1"/>
          </p:cNvPicPr>
          <p:nvPr/>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12192000" cy="6858000"/>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p:nvGrpSpPr>
        <p:grpSpPr>
          <a:xfrm>
            <a:off x="10863102" y="309052"/>
            <a:ext cx="911847" cy="382707"/>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072190" y="1604682"/>
            <a:ext cx="5169552"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sp>
        <p:nvSpPr>
          <p:cNvPr id="3" name="Text Placeholder 14">
            <a:extLst>
              <a:ext uri="{FF2B5EF4-FFF2-40B4-BE49-F238E27FC236}">
                <a16:creationId xmlns:a16="http://schemas.microsoft.com/office/drawing/2014/main" id="{45E2D187-9385-8819-6B67-4A882884F045}"/>
              </a:ext>
            </a:extLst>
          </p:cNvPr>
          <p:cNvSpPr>
            <a:spLocks noGrp="1"/>
          </p:cNvSpPr>
          <p:nvPr>
            <p:ph type="body" sz="quarter" idx="26"/>
          </p:nvPr>
        </p:nvSpPr>
        <p:spPr>
          <a:xfrm>
            <a:off x="6072189" y="2458122"/>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5" name="Text Placeholder 14">
            <a:extLst>
              <a:ext uri="{FF2B5EF4-FFF2-40B4-BE49-F238E27FC236}">
                <a16:creationId xmlns:a16="http://schemas.microsoft.com/office/drawing/2014/main" id="{DEB9CC22-662F-4327-8276-2D1087479AEC}"/>
              </a:ext>
            </a:extLst>
          </p:cNvPr>
          <p:cNvSpPr>
            <a:spLocks noGrp="1"/>
          </p:cNvSpPr>
          <p:nvPr>
            <p:ph type="body" sz="quarter" idx="27"/>
          </p:nvPr>
        </p:nvSpPr>
        <p:spPr>
          <a:xfrm>
            <a:off x="6072189" y="2972799"/>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6" name="Text Placeholder 14">
            <a:extLst>
              <a:ext uri="{FF2B5EF4-FFF2-40B4-BE49-F238E27FC236}">
                <a16:creationId xmlns:a16="http://schemas.microsoft.com/office/drawing/2014/main" id="{E54B36B9-57A6-F4C8-CBC9-341174A6201C}"/>
              </a:ext>
            </a:extLst>
          </p:cNvPr>
          <p:cNvSpPr>
            <a:spLocks noGrp="1"/>
          </p:cNvSpPr>
          <p:nvPr>
            <p:ph type="body" sz="quarter" idx="28"/>
          </p:nvPr>
        </p:nvSpPr>
        <p:spPr>
          <a:xfrm>
            <a:off x="6072189" y="3487476"/>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7" name="Text Placeholder 14">
            <a:extLst>
              <a:ext uri="{FF2B5EF4-FFF2-40B4-BE49-F238E27FC236}">
                <a16:creationId xmlns:a16="http://schemas.microsoft.com/office/drawing/2014/main" id="{422AB10D-50D7-DF25-22DB-0576AC0324B8}"/>
              </a:ext>
            </a:extLst>
          </p:cNvPr>
          <p:cNvSpPr>
            <a:spLocks noGrp="1"/>
          </p:cNvSpPr>
          <p:nvPr>
            <p:ph type="body" sz="quarter" idx="29"/>
          </p:nvPr>
        </p:nvSpPr>
        <p:spPr>
          <a:xfrm>
            <a:off x="6072189" y="4002153"/>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8" name="Text Placeholder 14">
            <a:extLst>
              <a:ext uri="{FF2B5EF4-FFF2-40B4-BE49-F238E27FC236}">
                <a16:creationId xmlns:a16="http://schemas.microsoft.com/office/drawing/2014/main" id="{6D1B2EDD-0E4A-AD34-ED0C-8B1E7F487DEB}"/>
              </a:ext>
            </a:extLst>
          </p:cNvPr>
          <p:cNvSpPr>
            <a:spLocks noGrp="1"/>
          </p:cNvSpPr>
          <p:nvPr>
            <p:ph type="body" sz="quarter" idx="30"/>
          </p:nvPr>
        </p:nvSpPr>
        <p:spPr>
          <a:xfrm>
            <a:off x="6072189" y="4516830"/>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9" name="Text Placeholder 14">
            <a:extLst>
              <a:ext uri="{FF2B5EF4-FFF2-40B4-BE49-F238E27FC236}">
                <a16:creationId xmlns:a16="http://schemas.microsoft.com/office/drawing/2014/main" id="{74A7BFC7-39F3-EE9A-97B8-82459D689219}"/>
              </a:ext>
            </a:extLst>
          </p:cNvPr>
          <p:cNvSpPr>
            <a:spLocks noGrp="1"/>
          </p:cNvSpPr>
          <p:nvPr>
            <p:ph type="body" sz="quarter" idx="31"/>
          </p:nvPr>
        </p:nvSpPr>
        <p:spPr>
          <a:xfrm>
            <a:off x="6072189" y="5031507"/>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20" name="Text Placeholder 14">
            <a:extLst>
              <a:ext uri="{FF2B5EF4-FFF2-40B4-BE49-F238E27FC236}">
                <a16:creationId xmlns:a16="http://schemas.microsoft.com/office/drawing/2014/main" id="{59B91F93-7D32-C949-51A2-FBE2CF852E0D}"/>
              </a:ext>
            </a:extLst>
          </p:cNvPr>
          <p:cNvSpPr>
            <a:spLocks noGrp="1"/>
          </p:cNvSpPr>
          <p:nvPr>
            <p:ph type="body" sz="quarter" idx="32"/>
          </p:nvPr>
        </p:nvSpPr>
        <p:spPr>
          <a:xfrm>
            <a:off x="6072189" y="5546184"/>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21" name="Text Placeholder 14">
            <a:extLst>
              <a:ext uri="{FF2B5EF4-FFF2-40B4-BE49-F238E27FC236}">
                <a16:creationId xmlns:a16="http://schemas.microsoft.com/office/drawing/2014/main" id="{CB1365B9-7ED7-4B44-4658-E9B69EDD930B}"/>
              </a:ext>
            </a:extLst>
          </p:cNvPr>
          <p:cNvSpPr>
            <a:spLocks noGrp="1"/>
          </p:cNvSpPr>
          <p:nvPr>
            <p:ph type="body" sz="quarter" idx="33"/>
          </p:nvPr>
        </p:nvSpPr>
        <p:spPr>
          <a:xfrm>
            <a:off x="6072189" y="6060858"/>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145925127"/>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preserve="1" userDrawn="1">
  <p:cSld name="3_Thank you layout 1">
    <p:bg>
      <p:bgPr>
        <a:solidFill>
          <a:schemeClr val="tx1"/>
        </a:solidFill>
        <a:effectLst/>
      </p:bgPr>
    </p:bg>
    <p:spTree>
      <p:nvGrpSpPr>
        <p:cNvPr id="1" name=""/>
        <p:cNvGrpSpPr/>
        <p:nvPr/>
      </p:nvGrpSpPr>
      <p:grpSpPr>
        <a:xfrm>
          <a:off x="0" y="0"/>
          <a:ext cx="0" cy="0"/>
          <a:chOff x="0" y="0"/>
          <a:chExt cx="0" cy="0"/>
        </a:xfrm>
      </p:grpSpPr>
      <p:sp>
        <p:nvSpPr>
          <p:cNvPr id="7" name="Text Placeholder 4"/>
          <p:cNvSpPr>
            <a:spLocks noGrp="1"/>
          </p:cNvSpPr>
          <p:nvPr>
            <p:ph type="body" sz="quarter" idx="10" hasCustomPrompt="1"/>
          </p:nvPr>
        </p:nvSpPr>
        <p:spPr>
          <a:xfrm>
            <a:off x="839025" y="1391950"/>
            <a:ext cx="10393300" cy="1015663"/>
          </a:xfrm>
          <a:prstGeom prst="rect">
            <a:avLst/>
          </a:prstGeom>
        </p:spPr>
        <p:txBody>
          <a:bodyPr wrap="square" anchor="ctr">
            <a:spAutoFit/>
          </a:bodyPr>
          <a:lstStyle>
            <a:lvl1pPr marL="0" indent="0">
              <a:buNone/>
              <a:defRPr sz="6600" b="0" cap="none" baseline="0">
                <a:solidFill>
                  <a:schemeClr val="tx2"/>
                </a:solidFill>
              </a:defRPr>
            </a:lvl1pPr>
          </a:lstStyle>
          <a:p>
            <a:pPr lvl="0"/>
            <a:r>
              <a:rPr lang="en-GB"/>
              <a:t>Thank you</a:t>
            </a:r>
          </a:p>
        </p:txBody>
      </p:sp>
      <p:pic>
        <p:nvPicPr>
          <p:cNvPr id="4" name="Graphic 3">
            <a:extLst>
              <a:ext uri="{FF2B5EF4-FFF2-40B4-BE49-F238E27FC236}">
                <a16:creationId xmlns:a16="http://schemas.microsoft.com/office/drawing/2014/main" id="{6FD5B492-E22F-F4B6-4E54-00FF56A29740}"/>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268442" y="650876"/>
            <a:ext cx="1232678" cy="518322"/>
          </a:xfrm>
          <a:prstGeom prst="rect">
            <a:avLst/>
          </a:prstGeom>
        </p:spPr>
      </p:pic>
      <p:sp>
        <p:nvSpPr>
          <p:cNvPr id="5" name="Text Placeholder 4">
            <a:extLst>
              <a:ext uri="{FF2B5EF4-FFF2-40B4-BE49-F238E27FC236}">
                <a16:creationId xmlns:a16="http://schemas.microsoft.com/office/drawing/2014/main" id="{3EEB8C43-C848-DE90-1566-2D3E4C5123AB}"/>
              </a:ext>
            </a:extLst>
          </p:cNvPr>
          <p:cNvSpPr>
            <a:spLocks noGrp="1"/>
          </p:cNvSpPr>
          <p:nvPr>
            <p:ph type="body" sz="quarter" idx="11" hasCustomPrompt="1"/>
          </p:nvPr>
        </p:nvSpPr>
        <p:spPr>
          <a:xfrm>
            <a:off x="839025" y="2842932"/>
            <a:ext cx="8065706" cy="355854"/>
          </a:xfrm>
        </p:spPr>
        <p:txBody>
          <a:bodyPr anchor="ctr"/>
          <a:lstStyle>
            <a:lvl1pPr marL="0" indent="0">
              <a:buNone/>
              <a:defRPr b="1">
                <a:solidFill>
                  <a:schemeClr val="bg1"/>
                </a:solidFill>
              </a:defRPr>
            </a:lvl1pPr>
          </a:lstStyle>
          <a:p>
            <a:pPr lvl="0"/>
            <a:r>
              <a:rPr lang="en-US"/>
              <a:t>Name</a:t>
            </a:r>
          </a:p>
        </p:txBody>
      </p:sp>
      <p:sp>
        <p:nvSpPr>
          <p:cNvPr id="6" name="Text Placeholder 4">
            <a:extLst>
              <a:ext uri="{FF2B5EF4-FFF2-40B4-BE49-F238E27FC236}">
                <a16:creationId xmlns:a16="http://schemas.microsoft.com/office/drawing/2014/main" id="{8041476A-8FF9-4034-8FB0-F3D7A6A135EC}"/>
              </a:ext>
            </a:extLst>
          </p:cNvPr>
          <p:cNvSpPr>
            <a:spLocks noGrp="1"/>
          </p:cNvSpPr>
          <p:nvPr>
            <p:ph type="body" sz="quarter" idx="12" hasCustomPrompt="1"/>
          </p:nvPr>
        </p:nvSpPr>
        <p:spPr>
          <a:xfrm>
            <a:off x="839025" y="3315372"/>
            <a:ext cx="8065706" cy="355854"/>
          </a:xfrm>
        </p:spPr>
        <p:txBody>
          <a:bodyPr anchor="ctr"/>
          <a:lstStyle>
            <a:lvl1pPr marL="0" indent="0">
              <a:buNone/>
              <a:defRPr>
                <a:solidFill>
                  <a:schemeClr val="bg1"/>
                </a:solidFill>
              </a:defRPr>
            </a:lvl1pPr>
          </a:lstStyle>
          <a:p>
            <a:pPr lvl="0"/>
            <a:r>
              <a:rPr lang="en-US"/>
              <a:t>Title</a:t>
            </a:r>
          </a:p>
        </p:txBody>
      </p:sp>
      <p:sp>
        <p:nvSpPr>
          <p:cNvPr id="8" name="Text Placeholder 4">
            <a:extLst>
              <a:ext uri="{FF2B5EF4-FFF2-40B4-BE49-F238E27FC236}">
                <a16:creationId xmlns:a16="http://schemas.microsoft.com/office/drawing/2014/main" id="{C15B972D-114C-6199-6A8D-0BF0E48C2C11}"/>
              </a:ext>
            </a:extLst>
          </p:cNvPr>
          <p:cNvSpPr>
            <a:spLocks noGrp="1"/>
          </p:cNvSpPr>
          <p:nvPr>
            <p:ph type="body" sz="quarter" idx="13" hasCustomPrompt="1"/>
          </p:nvPr>
        </p:nvSpPr>
        <p:spPr>
          <a:xfrm>
            <a:off x="839025" y="3742092"/>
            <a:ext cx="8065706" cy="736854"/>
          </a:xfrm>
        </p:spPr>
        <p:txBody>
          <a:bodyPr anchor="ctr"/>
          <a:lstStyle>
            <a:lvl1pPr marL="0" indent="0">
              <a:buNone/>
              <a:defRPr>
                <a:solidFill>
                  <a:schemeClr val="bg1"/>
                </a:solidFill>
              </a:defRPr>
            </a:lvl1pPr>
          </a:lstStyle>
          <a:p>
            <a:pPr lvl="0"/>
            <a:r>
              <a:rPr lang="en-US"/>
              <a:t>Address Line 1</a:t>
            </a:r>
          </a:p>
          <a:p>
            <a:pPr lvl="0"/>
            <a:r>
              <a:rPr lang="en-US"/>
              <a:t>Address Line 2</a:t>
            </a:r>
          </a:p>
        </p:txBody>
      </p:sp>
      <p:sp>
        <p:nvSpPr>
          <p:cNvPr id="10" name="Text Placeholder 4">
            <a:extLst>
              <a:ext uri="{FF2B5EF4-FFF2-40B4-BE49-F238E27FC236}">
                <a16:creationId xmlns:a16="http://schemas.microsoft.com/office/drawing/2014/main" id="{4E3DDED4-B3C0-E201-4CAB-7178200F3015}"/>
              </a:ext>
            </a:extLst>
          </p:cNvPr>
          <p:cNvSpPr>
            <a:spLocks noGrp="1"/>
          </p:cNvSpPr>
          <p:nvPr>
            <p:ph type="body" sz="quarter" idx="14" hasCustomPrompt="1"/>
          </p:nvPr>
        </p:nvSpPr>
        <p:spPr>
          <a:xfrm>
            <a:off x="839025" y="4558956"/>
            <a:ext cx="8065706" cy="355854"/>
          </a:xfrm>
        </p:spPr>
        <p:txBody>
          <a:bodyPr anchor="ctr"/>
          <a:lstStyle>
            <a:lvl1pPr marL="0" indent="0">
              <a:buNone/>
              <a:defRPr>
                <a:solidFill>
                  <a:schemeClr val="bg1"/>
                </a:solidFill>
              </a:defRPr>
            </a:lvl1pPr>
          </a:lstStyle>
          <a:p>
            <a:pPr lvl="0"/>
            <a:r>
              <a:rPr lang="en-US"/>
              <a:t>Cell</a:t>
            </a:r>
          </a:p>
        </p:txBody>
      </p:sp>
      <p:sp>
        <p:nvSpPr>
          <p:cNvPr id="11" name="Text Placeholder 4">
            <a:extLst>
              <a:ext uri="{FF2B5EF4-FFF2-40B4-BE49-F238E27FC236}">
                <a16:creationId xmlns:a16="http://schemas.microsoft.com/office/drawing/2014/main" id="{A1A10785-2503-6F3A-998A-965A0E2EC2C4}"/>
              </a:ext>
            </a:extLst>
          </p:cNvPr>
          <p:cNvSpPr>
            <a:spLocks noGrp="1"/>
          </p:cNvSpPr>
          <p:nvPr>
            <p:ph type="body" sz="quarter" idx="15" hasCustomPrompt="1"/>
          </p:nvPr>
        </p:nvSpPr>
        <p:spPr>
          <a:xfrm>
            <a:off x="839025" y="5031396"/>
            <a:ext cx="8065706" cy="355854"/>
          </a:xfrm>
        </p:spPr>
        <p:txBody>
          <a:bodyPr anchor="ctr"/>
          <a:lstStyle>
            <a:lvl1pPr marL="0" indent="0">
              <a:buNone/>
              <a:defRPr>
                <a:solidFill>
                  <a:schemeClr val="bg1"/>
                </a:solidFill>
              </a:defRPr>
            </a:lvl1pPr>
          </a:lstStyle>
          <a:p>
            <a:pPr lvl="0"/>
            <a:r>
              <a:rPr lang="en-US"/>
              <a:t>Email</a:t>
            </a:r>
          </a:p>
        </p:txBody>
      </p:sp>
      <p:pic>
        <p:nvPicPr>
          <p:cNvPr id="9" name="Graphic 8">
            <a:extLst>
              <a:ext uri="{FF2B5EF4-FFF2-40B4-BE49-F238E27FC236}">
                <a16:creationId xmlns:a16="http://schemas.microsoft.com/office/drawing/2014/main" id="{4777379C-2BE8-9CB4-109E-C35E6670B9C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649" y="18981"/>
            <a:ext cx="12188351" cy="6839019"/>
          </a:xfrm>
          <a:prstGeom prst="rect">
            <a:avLst/>
          </a:prstGeom>
        </p:spPr>
      </p:pic>
    </p:spTree>
    <p:extLst>
      <p:ext uri="{BB962C8B-B14F-4D97-AF65-F5344CB8AC3E}">
        <p14:creationId xmlns:p14="http://schemas.microsoft.com/office/powerpoint/2010/main" val="257901889"/>
      </p:ext>
    </p:extLst>
  </p:cSld>
  <p:clrMapOvr>
    <a:masterClrMapping/>
  </p:clrMapOvr>
  <p:extLst>
    <p:ext uri="{DCECCB84-F9BA-43D5-87BE-67443E8EF086}">
      <p15:sldGuideLst xmlns:p15="http://schemas.microsoft.com/office/powerpoint/2012/main"/>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Agenda layout 2">
    <p:bg>
      <p:bgPr>
        <a:solidFill>
          <a:schemeClr val="tx1"/>
        </a:solidFill>
        <a:effectLst/>
      </p:bgPr>
    </p:bg>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05608BF-D0C9-1827-6F00-D95777FEBB08}"/>
              </a:ext>
            </a:extLst>
          </p:cNvPr>
          <p:cNvPicPr>
            <a:picLocks noChangeAspect="1"/>
          </p:cNvPicPr>
          <p:nvPr/>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12192000" cy="6858000"/>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p:nvGrpSpPr>
        <p:grpSpPr>
          <a:xfrm>
            <a:off x="10863102" y="309052"/>
            <a:ext cx="911847" cy="382707"/>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072190" y="1604682"/>
            <a:ext cx="5169552"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sp>
        <p:nvSpPr>
          <p:cNvPr id="3" name="Text Placeholder 14">
            <a:extLst>
              <a:ext uri="{FF2B5EF4-FFF2-40B4-BE49-F238E27FC236}">
                <a16:creationId xmlns:a16="http://schemas.microsoft.com/office/drawing/2014/main" id="{45E2D187-9385-8819-6B67-4A882884F045}"/>
              </a:ext>
            </a:extLst>
          </p:cNvPr>
          <p:cNvSpPr>
            <a:spLocks noGrp="1"/>
          </p:cNvSpPr>
          <p:nvPr>
            <p:ph type="body" sz="quarter" idx="26"/>
          </p:nvPr>
        </p:nvSpPr>
        <p:spPr>
          <a:xfrm>
            <a:off x="6072189" y="2458122"/>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5" name="Text Placeholder 14">
            <a:extLst>
              <a:ext uri="{FF2B5EF4-FFF2-40B4-BE49-F238E27FC236}">
                <a16:creationId xmlns:a16="http://schemas.microsoft.com/office/drawing/2014/main" id="{DEB9CC22-662F-4327-8276-2D1087479AEC}"/>
              </a:ext>
            </a:extLst>
          </p:cNvPr>
          <p:cNvSpPr>
            <a:spLocks noGrp="1"/>
          </p:cNvSpPr>
          <p:nvPr>
            <p:ph type="body" sz="quarter" idx="27"/>
          </p:nvPr>
        </p:nvSpPr>
        <p:spPr>
          <a:xfrm>
            <a:off x="6072189" y="2972799"/>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6" name="Text Placeholder 14">
            <a:extLst>
              <a:ext uri="{FF2B5EF4-FFF2-40B4-BE49-F238E27FC236}">
                <a16:creationId xmlns:a16="http://schemas.microsoft.com/office/drawing/2014/main" id="{E54B36B9-57A6-F4C8-CBC9-341174A6201C}"/>
              </a:ext>
            </a:extLst>
          </p:cNvPr>
          <p:cNvSpPr>
            <a:spLocks noGrp="1"/>
          </p:cNvSpPr>
          <p:nvPr>
            <p:ph type="body" sz="quarter" idx="28"/>
          </p:nvPr>
        </p:nvSpPr>
        <p:spPr>
          <a:xfrm>
            <a:off x="6072189" y="3487476"/>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7" name="Text Placeholder 14">
            <a:extLst>
              <a:ext uri="{FF2B5EF4-FFF2-40B4-BE49-F238E27FC236}">
                <a16:creationId xmlns:a16="http://schemas.microsoft.com/office/drawing/2014/main" id="{422AB10D-50D7-DF25-22DB-0576AC0324B8}"/>
              </a:ext>
            </a:extLst>
          </p:cNvPr>
          <p:cNvSpPr>
            <a:spLocks noGrp="1"/>
          </p:cNvSpPr>
          <p:nvPr>
            <p:ph type="body" sz="quarter" idx="29"/>
          </p:nvPr>
        </p:nvSpPr>
        <p:spPr>
          <a:xfrm>
            <a:off x="6072189" y="4002153"/>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8" name="Text Placeholder 14">
            <a:extLst>
              <a:ext uri="{FF2B5EF4-FFF2-40B4-BE49-F238E27FC236}">
                <a16:creationId xmlns:a16="http://schemas.microsoft.com/office/drawing/2014/main" id="{6D1B2EDD-0E4A-AD34-ED0C-8B1E7F487DEB}"/>
              </a:ext>
            </a:extLst>
          </p:cNvPr>
          <p:cNvSpPr>
            <a:spLocks noGrp="1"/>
          </p:cNvSpPr>
          <p:nvPr>
            <p:ph type="body" sz="quarter" idx="30"/>
          </p:nvPr>
        </p:nvSpPr>
        <p:spPr>
          <a:xfrm>
            <a:off x="6072189" y="4516830"/>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9" name="Text Placeholder 14">
            <a:extLst>
              <a:ext uri="{FF2B5EF4-FFF2-40B4-BE49-F238E27FC236}">
                <a16:creationId xmlns:a16="http://schemas.microsoft.com/office/drawing/2014/main" id="{74A7BFC7-39F3-EE9A-97B8-82459D689219}"/>
              </a:ext>
            </a:extLst>
          </p:cNvPr>
          <p:cNvSpPr>
            <a:spLocks noGrp="1"/>
          </p:cNvSpPr>
          <p:nvPr>
            <p:ph type="body" sz="quarter" idx="31"/>
          </p:nvPr>
        </p:nvSpPr>
        <p:spPr>
          <a:xfrm>
            <a:off x="6072189" y="5031507"/>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20" name="Text Placeholder 14">
            <a:extLst>
              <a:ext uri="{FF2B5EF4-FFF2-40B4-BE49-F238E27FC236}">
                <a16:creationId xmlns:a16="http://schemas.microsoft.com/office/drawing/2014/main" id="{59B91F93-7D32-C949-51A2-FBE2CF852E0D}"/>
              </a:ext>
            </a:extLst>
          </p:cNvPr>
          <p:cNvSpPr>
            <a:spLocks noGrp="1"/>
          </p:cNvSpPr>
          <p:nvPr>
            <p:ph type="body" sz="quarter" idx="32"/>
          </p:nvPr>
        </p:nvSpPr>
        <p:spPr>
          <a:xfrm>
            <a:off x="6072189" y="5546184"/>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21" name="Text Placeholder 14">
            <a:extLst>
              <a:ext uri="{FF2B5EF4-FFF2-40B4-BE49-F238E27FC236}">
                <a16:creationId xmlns:a16="http://schemas.microsoft.com/office/drawing/2014/main" id="{CB1365B9-7ED7-4B44-4658-E9B69EDD930B}"/>
              </a:ext>
            </a:extLst>
          </p:cNvPr>
          <p:cNvSpPr>
            <a:spLocks noGrp="1"/>
          </p:cNvSpPr>
          <p:nvPr>
            <p:ph type="body" sz="quarter" idx="33"/>
          </p:nvPr>
        </p:nvSpPr>
        <p:spPr>
          <a:xfrm>
            <a:off x="6072189" y="6060858"/>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514459503"/>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showMasterSp="0" preserve="1">
  <p:cSld name="1_Disclaimer slide – US">
    <p:bg>
      <p:bgPr>
        <a:solidFill>
          <a:schemeClr val="tx1"/>
        </a:solidFill>
        <a:effectLst/>
      </p:bgPr>
    </p:bg>
    <p:spTree>
      <p:nvGrpSpPr>
        <p:cNvPr id="1" name=""/>
        <p:cNvGrpSpPr/>
        <p:nvPr/>
      </p:nvGrpSpPr>
      <p:grpSpPr>
        <a:xfrm>
          <a:off x="0" y="0"/>
          <a:ext cx="0" cy="0"/>
          <a:chOff x="0" y="0"/>
          <a:chExt cx="0" cy="0"/>
        </a:xfrm>
      </p:grpSpPr>
      <p:sp>
        <p:nvSpPr>
          <p:cNvPr id="2" name="DisclaimerWhite">
            <a:extLst>
              <a:ext uri="{FF2B5EF4-FFF2-40B4-BE49-F238E27FC236}">
                <a16:creationId xmlns:a16="http://schemas.microsoft.com/office/drawing/2014/main" id="{246DB496-EF31-6BCE-489B-902B0C6C802B}"/>
              </a:ext>
            </a:extLst>
          </p:cNvPr>
          <p:cNvSpPr txBox="1">
            <a:spLocks/>
          </p:cNvSpPr>
          <p:nvPr>
            <p:custDataLst>
              <p:tags r:id="rId1"/>
            </p:custDataLst>
          </p:nvPr>
        </p:nvSpPr>
        <p:spPr bwMode="auto">
          <a:xfrm>
            <a:off x="815975" y="4820955"/>
            <a:ext cx="10685145" cy="1451799"/>
          </a:xfrm>
          <a:prstGeom prst="rect">
            <a:avLst/>
          </a:prstGeom>
          <a:noFill/>
          <a:ln w="9525" algn="ctr">
            <a:noFill/>
            <a:miter lim="800000"/>
            <a:headEnd/>
            <a:tailEnd/>
          </a:ln>
          <a:effectLst/>
        </p:spPr>
        <p:txBody>
          <a:bodyPr vert="horz" wrap="square" lIns="0" tIns="0" rIns="0" bIns="72000" numCol="1" anchor="b" anchorCtr="0" compatLnSpc="1">
            <a:prstTxWarp prst="textNoShape">
              <a:avLst/>
            </a:prstTxWarp>
            <a:spAutoFit/>
          </a:bodyPr>
          <a:lstStyle>
            <a:lvl1pPr marL="0" indent="0" algn="l" defTabSz="1701800" rtl="0" eaLnBrk="1" fontAlgn="base" hangingPunct="1">
              <a:lnSpc>
                <a:spcPct val="105000"/>
              </a:lnSpc>
              <a:spcBef>
                <a:spcPts val="0"/>
              </a:spcBef>
              <a:spcAft>
                <a:spcPts val="600"/>
              </a:spcAft>
              <a:buClr>
                <a:schemeClr val="tx1"/>
              </a:buClr>
              <a:buFont typeface="Wingdings 2" pitchFamily="18" charset="2"/>
              <a:buNone/>
              <a:defRPr sz="900">
                <a:solidFill>
                  <a:schemeClr val="tx1"/>
                </a:solidFill>
                <a:latin typeface="+mn-lt"/>
                <a:ea typeface="+mn-ea"/>
                <a:cs typeface="+mn-cs"/>
              </a:defRPr>
            </a:lvl1pPr>
            <a:lvl2pPr marL="182880" indent="-182880" algn="l" defTabSz="1701800" rtl="0" eaLnBrk="1" fontAlgn="base" hangingPunct="1">
              <a:lnSpc>
                <a:spcPct val="110000"/>
              </a:lnSpc>
              <a:spcBef>
                <a:spcPts val="0"/>
              </a:spcBef>
              <a:spcAft>
                <a:spcPts val="300"/>
              </a:spcAft>
              <a:buClr>
                <a:schemeClr val="tx1"/>
              </a:buClr>
              <a:buSzPct val="100000"/>
              <a:buFont typeface="Wingdings 2" pitchFamily="18" charset="2"/>
              <a:buChar char=""/>
              <a:defRPr sz="900">
                <a:solidFill>
                  <a:schemeClr val="tx1"/>
                </a:solidFill>
                <a:latin typeface="+mn-lt"/>
                <a:cs typeface="+mn-cs"/>
              </a:defRPr>
            </a:lvl2pPr>
            <a:lvl3pPr marL="32004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3pPr>
            <a:lvl4pPr marL="457200" indent="-137160" algn="l" defTabSz="1701800" rtl="0" eaLnBrk="1" fontAlgn="base" hangingPunct="1">
              <a:lnSpc>
                <a:spcPct val="110000"/>
              </a:lnSpc>
              <a:spcBef>
                <a:spcPct val="0"/>
              </a:spcBef>
              <a:spcAft>
                <a:spcPts val="300"/>
              </a:spcAft>
              <a:buClr>
                <a:schemeClr val="tx1"/>
              </a:buClr>
              <a:buFont typeface="Wingdings" panose="05000000000000000000" pitchFamily="2" charset="2"/>
              <a:buChar char="§"/>
              <a:defRPr sz="900">
                <a:solidFill>
                  <a:schemeClr val="tx1"/>
                </a:solidFill>
                <a:latin typeface="+mn-lt"/>
                <a:cs typeface="+mn-cs"/>
              </a:defRPr>
            </a:lvl4pPr>
            <a:lvl5pPr marL="59436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5pPr>
            <a:lvl6pPr marL="0" indent="0" algn="l" defTabSz="1701800" rtl="0" eaLnBrk="1" fontAlgn="base" hangingPunct="1">
              <a:lnSpc>
                <a:spcPct val="110000"/>
              </a:lnSpc>
              <a:spcBef>
                <a:spcPts val="1800"/>
              </a:spcBef>
              <a:spcAft>
                <a:spcPts val="0"/>
              </a:spcAft>
              <a:buClr>
                <a:schemeClr val="tx1"/>
              </a:buClr>
              <a:buFont typeface="Arial" pitchFamily="34" charset="0"/>
              <a:buNone/>
              <a:defRPr sz="2000">
                <a:solidFill>
                  <a:srgbClr val="002138"/>
                </a:solidFill>
                <a:latin typeface="+mn-lt"/>
                <a:cs typeface="+mn-cs"/>
              </a:defRPr>
            </a:lvl6pPr>
            <a:lvl7pPr marL="0" indent="0" algn="l" defTabSz="1701800" rtl="0" eaLnBrk="1" fontAlgn="base" hangingPunct="1">
              <a:lnSpc>
                <a:spcPct val="110000"/>
              </a:lnSpc>
              <a:spcBef>
                <a:spcPct val="0"/>
              </a:spcBef>
              <a:spcAft>
                <a:spcPts val="1200"/>
              </a:spcAft>
              <a:buClr>
                <a:schemeClr val="tx1"/>
              </a:buClr>
              <a:buFont typeface="Arial" pitchFamily="34" charset="0"/>
              <a:buNone/>
              <a:defRPr sz="1300">
                <a:solidFill>
                  <a:srgbClr val="00AEEC"/>
                </a:solidFill>
                <a:latin typeface="+mn-lt"/>
                <a:cs typeface="+mn-cs"/>
              </a:defRPr>
            </a:lvl7pPr>
            <a:lvl8pPr marL="0" indent="0" algn="l" defTabSz="1701800" rtl="0" eaLnBrk="1" fontAlgn="base" hangingPunct="1">
              <a:lnSpc>
                <a:spcPct val="110000"/>
              </a:lnSpc>
              <a:spcBef>
                <a:spcPts val="1200"/>
              </a:spcBef>
              <a:spcAft>
                <a:spcPts val="600"/>
              </a:spcAft>
              <a:buClr>
                <a:schemeClr val="tx1"/>
              </a:buClr>
              <a:buFont typeface="Arial" pitchFamily="34" charset="0"/>
              <a:buNone/>
              <a:defRPr sz="1000" b="1">
                <a:solidFill>
                  <a:schemeClr val="accent1"/>
                </a:solidFill>
                <a:latin typeface="+mn-lt"/>
                <a:cs typeface="+mn-cs"/>
              </a:defRPr>
            </a:lvl8pPr>
            <a:lvl9pPr marL="0" indent="0" algn="l" defTabSz="1701800" rtl="0" eaLnBrk="1" fontAlgn="base" hangingPunct="1">
              <a:lnSpc>
                <a:spcPct val="110000"/>
              </a:lnSpc>
              <a:spcBef>
                <a:spcPts val="600"/>
              </a:spcBef>
              <a:spcAft>
                <a:spcPts val="300"/>
              </a:spcAft>
              <a:buClr>
                <a:schemeClr val="tx1"/>
              </a:buClr>
              <a:buFont typeface="Arial" pitchFamily="34" charset="0"/>
              <a:buNone/>
              <a:defRPr sz="900" b="1">
                <a:solidFill>
                  <a:schemeClr val="tx1"/>
                </a:solidFill>
                <a:latin typeface="+mn-lt"/>
                <a:cs typeface="+mn-cs"/>
              </a:defRPr>
            </a:lvl9pPr>
          </a:lstStyle>
          <a:p>
            <a:pPr>
              <a:spcAft>
                <a:spcPts val="600"/>
              </a:spcAft>
            </a:pPr>
            <a:r>
              <a:rPr lang="en-US" sz="800">
                <a:solidFill>
                  <a:schemeClr val="bg1"/>
                </a:solidFill>
                <a:latin typeface="Arial" panose="020B0604020202020204" pitchFamily="34" charset="0"/>
                <a:cs typeface="Arial" panose="020B0604020202020204" pitchFamily="34" charset="0"/>
              </a:rPr>
              <a:t>This document contains general information, may be based on authorities that are subject to change, and is not a substitute for professional advice or services. This document does not constitute assurance, tax, consulting, business, financial, investment, legal or other professional advice, and you should consult a qualified professional advisor before taking any action based on the information herein. RSM US LLP, its affiliates and related entities are not responsible for any loss resulting from or relating to reliance on this document by any person. Internal Revenue Service rules require us to inform you that this communication may be deemed a solicitation to provide tax services.  This communication is being sent to individuals who have subscribed to receive it or who we believe would have an interest in the topics discussed.</a:t>
            </a:r>
          </a:p>
          <a:p>
            <a:pPr>
              <a:spcAft>
                <a:spcPts val="600"/>
              </a:spcAft>
            </a:pPr>
            <a:r>
              <a:rPr lang="en-US" sz="800">
                <a:solidFill>
                  <a:schemeClr val="bg1"/>
                </a:solidFill>
                <a:latin typeface="Arial" panose="020B0604020202020204" pitchFamily="34" charset="0"/>
                <a:cs typeface="Arial" panose="020B0604020202020204" pitchFamily="34" charset="0"/>
              </a:rPr>
              <a:t>RSM US LLP is a limited liability partnership and the U.S. member firm of RSM International, a global network of independent assurance, tax and consulting firms. The member firms of RSM International collaborate to provide services to global clients, but are separate and distinct legal entities that cannot obligate each other. Each member firm is responsible only for its own acts and omissions, and not those of any other party. Visit rsmus.com/aboutus for more information regarding RSM US LLP and RSM International. </a:t>
            </a:r>
          </a:p>
          <a:p>
            <a:pPr marL="0" marR="0" lvl="0" indent="0" algn="l" defTabSz="914400" rtl="0" eaLnBrk="1" fontAlgn="auto" latinLnBrk="0" hangingPunct="1">
              <a:lnSpc>
                <a:spcPct val="100000"/>
              </a:lnSpc>
              <a:spcBef>
                <a:spcPts val="0"/>
              </a:spcBef>
              <a:spcAft>
                <a:spcPts val="600"/>
              </a:spcAft>
              <a:buClrTx/>
              <a:buSzTx/>
              <a:buFontTx/>
              <a:buNone/>
              <a:tabLst/>
              <a:defRPr/>
            </a:pPr>
            <a:r>
              <a:rPr lang="en-US" sz="800" kern="1200">
                <a:solidFill>
                  <a:schemeClr val="bg1"/>
                </a:solidFill>
                <a:effectLst/>
                <a:latin typeface="+mn-lt"/>
                <a:ea typeface="+mn-ea"/>
                <a:cs typeface="+mn-cs"/>
              </a:rPr>
              <a:t>RSM, the RSM logo and </a:t>
            </a:r>
            <a:r>
              <a:rPr lang="en-US" sz="800" i="1" kern="1200">
                <a:solidFill>
                  <a:schemeClr val="bg1"/>
                </a:solidFill>
                <a:effectLst/>
                <a:latin typeface="+mn-lt"/>
                <a:ea typeface="+mn-ea"/>
                <a:cs typeface="+mn-cs"/>
              </a:rPr>
              <a:t>the power of being understood </a:t>
            </a:r>
            <a:r>
              <a:rPr lang="en-US" sz="800" kern="1200">
                <a:solidFill>
                  <a:schemeClr val="bg1"/>
                </a:solidFill>
                <a:effectLst/>
                <a:latin typeface="+mn-lt"/>
                <a:ea typeface="+mn-ea"/>
                <a:cs typeface="+mn-cs"/>
              </a:rPr>
              <a:t>are registered trademarks of RSM International Association</a:t>
            </a:r>
            <a:r>
              <a:rPr lang="en-US" sz="800">
                <a:solidFill>
                  <a:schemeClr val="bg1"/>
                </a:solidFill>
                <a:latin typeface="Arial" panose="020B0604020202020204" pitchFamily="34" charset="0"/>
                <a:cs typeface="Arial" panose="020B0604020202020204" pitchFamily="34" charset="0"/>
              </a:rPr>
              <a:t>. </a:t>
            </a:r>
          </a:p>
          <a:p>
            <a:pPr>
              <a:spcAft>
                <a:spcPts val="600"/>
              </a:spcAft>
            </a:pPr>
            <a:r>
              <a:rPr lang="en-US" sz="800">
                <a:solidFill>
                  <a:schemeClr val="bg1"/>
                </a:solidFill>
                <a:latin typeface="Arial" panose="020B0604020202020204" pitchFamily="34" charset="0"/>
                <a:cs typeface="Arial" panose="020B0604020202020204" pitchFamily="34" charset="0"/>
              </a:rPr>
              <a:t>© 2024 RSM US LLP. All Rights Reserved.</a:t>
            </a:r>
          </a:p>
        </p:txBody>
      </p:sp>
      <p:pic>
        <p:nvPicPr>
          <p:cNvPr id="3" name="Graphic 2">
            <a:extLst>
              <a:ext uri="{FF2B5EF4-FFF2-40B4-BE49-F238E27FC236}">
                <a16:creationId xmlns:a16="http://schemas.microsoft.com/office/drawing/2014/main" id="{52E601E8-B767-0AE7-3083-9C1B02C9B57B}"/>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268442" y="650876"/>
            <a:ext cx="1232678" cy="518322"/>
          </a:xfrm>
          <a:prstGeom prst="rect">
            <a:avLst/>
          </a:prstGeom>
        </p:spPr>
      </p:pic>
      <p:pic>
        <p:nvPicPr>
          <p:cNvPr id="4" name="Graphic 3">
            <a:extLst>
              <a:ext uri="{FF2B5EF4-FFF2-40B4-BE49-F238E27FC236}">
                <a16:creationId xmlns:a16="http://schemas.microsoft.com/office/drawing/2014/main" id="{CBA31D15-6615-B25D-66EC-476A1ED3F4B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822960" y="4343400"/>
            <a:ext cx="2264219" cy="273593"/>
          </a:xfrm>
          <a:prstGeom prst="rect">
            <a:avLst/>
          </a:prstGeom>
        </p:spPr>
      </p:pic>
    </p:spTree>
    <p:extLst>
      <p:ext uri="{BB962C8B-B14F-4D97-AF65-F5344CB8AC3E}">
        <p14:creationId xmlns:p14="http://schemas.microsoft.com/office/powerpoint/2010/main" val="2130421610"/>
      </p:ext>
    </p:extLst>
  </p:cSld>
  <p:clrMapOvr>
    <a:masterClrMapping/>
  </p:clrMapOvr>
  <p:extLst>
    <p:ext uri="{DCECCB84-F9BA-43D5-87BE-67443E8EF086}">
      <p15:sldGuideLst xmlns:p15="http://schemas.microsoft.com/office/powerpoint/2012/main"/>
    </p:ext>
  </p:extLst>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preserve="1">
  <p:cSld name="1_Disclaimer slide – Canada">
    <p:bg>
      <p:bgPr>
        <a:solidFill>
          <a:schemeClr val="tx1"/>
        </a:solidFill>
        <a:effectLst/>
      </p:bgPr>
    </p:bg>
    <p:spTree>
      <p:nvGrpSpPr>
        <p:cNvPr id="1" name=""/>
        <p:cNvGrpSpPr/>
        <p:nvPr/>
      </p:nvGrpSpPr>
      <p:grpSpPr>
        <a:xfrm>
          <a:off x="0" y="0"/>
          <a:ext cx="0" cy="0"/>
          <a:chOff x="0" y="0"/>
          <a:chExt cx="0" cy="0"/>
        </a:xfrm>
      </p:grpSpPr>
      <p:sp>
        <p:nvSpPr>
          <p:cNvPr id="2" name="DisclaimerWhite">
            <a:extLst>
              <a:ext uri="{FF2B5EF4-FFF2-40B4-BE49-F238E27FC236}">
                <a16:creationId xmlns:a16="http://schemas.microsoft.com/office/drawing/2014/main" id="{246DB496-EF31-6BCE-489B-902B0C6C802B}"/>
              </a:ext>
            </a:extLst>
          </p:cNvPr>
          <p:cNvSpPr txBox="1">
            <a:spLocks/>
          </p:cNvSpPr>
          <p:nvPr>
            <p:custDataLst>
              <p:tags r:id="rId1"/>
            </p:custDataLst>
          </p:nvPr>
        </p:nvSpPr>
        <p:spPr bwMode="auto">
          <a:xfrm>
            <a:off x="815975" y="4685534"/>
            <a:ext cx="10685145" cy="1587220"/>
          </a:xfrm>
          <a:prstGeom prst="rect">
            <a:avLst/>
          </a:prstGeom>
          <a:noFill/>
          <a:ln w="9525" algn="ctr">
            <a:noFill/>
            <a:miter lim="800000"/>
            <a:headEnd/>
            <a:tailEnd/>
          </a:ln>
          <a:effectLst/>
        </p:spPr>
        <p:txBody>
          <a:bodyPr vert="horz" wrap="square" lIns="0" tIns="0" rIns="0" bIns="72000" numCol="1" anchor="b" anchorCtr="0" compatLnSpc="1">
            <a:prstTxWarp prst="textNoShape">
              <a:avLst/>
            </a:prstTxWarp>
            <a:spAutoFit/>
          </a:bodyPr>
          <a:lstStyle>
            <a:lvl1pPr marL="0" indent="0" algn="l" defTabSz="1701800" rtl="0" eaLnBrk="1" fontAlgn="base" hangingPunct="1">
              <a:lnSpc>
                <a:spcPct val="105000"/>
              </a:lnSpc>
              <a:spcBef>
                <a:spcPts val="0"/>
              </a:spcBef>
              <a:spcAft>
                <a:spcPts val="600"/>
              </a:spcAft>
              <a:buClr>
                <a:schemeClr val="tx1"/>
              </a:buClr>
              <a:buFont typeface="Wingdings 2" pitchFamily="18" charset="2"/>
              <a:buNone/>
              <a:defRPr sz="900">
                <a:solidFill>
                  <a:schemeClr val="tx1"/>
                </a:solidFill>
                <a:latin typeface="+mn-lt"/>
                <a:ea typeface="+mn-ea"/>
                <a:cs typeface="+mn-cs"/>
              </a:defRPr>
            </a:lvl1pPr>
            <a:lvl2pPr marL="182880" indent="-182880" algn="l" defTabSz="1701800" rtl="0" eaLnBrk="1" fontAlgn="base" hangingPunct="1">
              <a:lnSpc>
                <a:spcPct val="110000"/>
              </a:lnSpc>
              <a:spcBef>
                <a:spcPts val="0"/>
              </a:spcBef>
              <a:spcAft>
                <a:spcPts val="300"/>
              </a:spcAft>
              <a:buClr>
                <a:schemeClr val="tx1"/>
              </a:buClr>
              <a:buSzPct val="100000"/>
              <a:buFont typeface="Wingdings 2" pitchFamily="18" charset="2"/>
              <a:buChar char=""/>
              <a:defRPr sz="900">
                <a:solidFill>
                  <a:schemeClr val="tx1"/>
                </a:solidFill>
                <a:latin typeface="+mn-lt"/>
                <a:cs typeface="+mn-cs"/>
              </a:defRPr>
            </a:lvl2pPr>
            <a:lvl3pPr marL="32004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3pPr>
            <a:lvl4pPr marL="457200" indent="-137160" algn="l" defTabSz="1701800" rtl="0" eaLnBrk="1" fontAlgn="base" hangingPunct="1">
              <a:lnSpc>
                <a:spcPct val="110000"/>
              </a:lnSpc>
              <a:spcBef>
                <a:spcPct val="0"/>
              </a:spcBef>
              <a:spcAft>
                <a:spcPts val="300"/>
              </a:spcAft>
              <a:buClr>
                <a:schemeClr val="tx1"/>
              </a:buClr>
              <a:buFont typeface="Wingdings" panose="05000000000000000000" pitchFamily="2" charset="2"/>
              <a:buChar char="§"/>
              <a:defRPr sz="900">
                <a:solidFill>
                  <a:schemeClr val="tx1"/>
                </a:solidFill>
                <a:latin typeface="+mn-lt"/>
                <a:cs typeface="+mn-cs"/>
              </a:defRPr>
            </a:lvl4pPr>
            <a:lvl5pPr marL="59436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5pPr>
            <a:lvl6pPr marL="0" indent="0" algn="l" defTabSz="1701800" rtl="0" eaLnBrk="1" fontAlgn="base" hangingPunct="1">
              <a:lnSpc>
                <a:spcPct val="110000"/>
              </a:lnSpc>
              <a:spcBef>
                <a:spcPts val="1800"/>
              </a:spcBef>
              <a:spcAft>
                <a:spcPts val="0"/>
              </a:spcAft>
              <a:buClr>
                <a:schemeClr val="tx1"/>
              </a:buClr>
              <a:buFont typeface="Arial" pitchFamily="34" charset="0"/>
              <a:buNone/>
              <a:defRPr sz="2000">
                <a:solidFill>
                  <a:srgbClr val="002138"/>
                </a:solidFill>
                <a:latin typeface="+mn-lt"/>
                <a:cs typeface="+mn-cs"/>
              </a:defRPr>
            </a:lvl6pPr>
            <a:lvl7pPr marL="0" indent="0" algn="l" defTabSz="1701800" rtl="0" eaLnBrk="1" fontAlgn="base" hangingPunct="1">
              <a:lnSpc>
                <a:spcPct val="110000"/>
              </a:lnSpc>
              <a:spcBef>
                <a:spcPct val="0"/>
              </a:spcBef>
              <a:spcAft>
                <a:spcPts val="1200"/>
              </a:spcAft>
              <a:buClr>
                <a:schemeClr val="tx1"/>
              </a:buClr>
              <a:buFont typeface="Arial" pitchFamily="34" charset="0"/>
              <a:buNone/>
              <a:defRPr sz="1300">
                <a:solidFill>
                  <a:srgbClr val="00AEEC"/>
                </a:solidFill>
                <a:latin typeface="+mn-lt"/>
                <a:cs typeface="+mn-cs"/>
              </a:defRPr>
            </a:lvl7pPr>
            <a:lvl8pPr marL="0" indent="0" algn="l" defTabSz="1701800" rtl="0" eaLnBrk="1" fontAlgn="base" hangingPunct="1">
              <a:lnSpc>
                <a:spcPct val="110000"/>
              </a:lnSpc>
              <a:spcBef>
                <a:spcPts val="1200"/>
              </a:spcBef>
              <a:spcAft>
                <a:spcPts val="600"/>
              </a:spcAft>
              <a:buClr>
                <a:schemeClr val="tx1"/>
              </a:buClr>
              <a:buFont typeface="Arial" pitchFamily="34" charset="0"/>
              <a:buNone/>
              <a:defRPr sz="1000" b="1">
                <a:solidFill>
                  <a:schemeClr val="accent1"/>
                </a:solidFill>
                <a:latin typeface="+mn-lt"/>
                <a:cs typeface="+mn-cs"/>
              </a:defRPr>
            </a:lvl8pPr>
            <a:lvl9pPr marL="0" indent="0" algn="l" defTabSz="1701800" rtl="0" eaLnBrk="1" fontAlgn="base" hangingPunct="1">
              <a:lnSpc>
                <a:spcPct val="110000"/>
              </a:lnSpc>
              <a:spcBef>
                <a:spcPts val="600"/>
              </a:spcBef>
              <a:spcAft>
                <a:spcPts val="300"/>
              </a:spcAft>
              <a:buClr>
                <a:schemeClr val="tx1"/>
              </a:buClr>
              <a:buFont typeface="Arial" pitchFamily="34" charset="0"/>
              <a:buNone/>
              <a:defRPr sz="900" b="1">
                <a:solidFill>
                  <a:schemeClr val="tx1"/>
                </a:solidFill>
                <a:latin typeface="+mn-lt"/>
                <a:cs typeface="+mn-cs"/>
              </a:defRPr>
            </a:lvl9pPr>
          </a:lstStyle>
          <a:p>
            <a:pPr>
              <a:spcAft>
                <a:spcPts val="600"/>
              </a:spcAft>
            </a:pPr>
            <a:r>
              <a:rPr lang="en-US" sz="800">
                <a:solidFill>
                  <a:schemeClr val="bg1"/>
                </a:solidFill>
                <a:latin typeface="Arial" panose="020B0604020202020204" pitchFamily="34" charset="0"/>
                <a:cs typeface="Arial" panose="020B0604020202020204" pitchFamily="34" charset="0"/>
              </a:rPr>
              <a:t>This document contains general information, may be based on authorities that are subject to change, and is not a substitute for professional advice or services. This document does not constitute audit, tax, consulting, business, financial, investment, legal or other professional advice, and you should consult a qualified professional advisor before taking any action based on the information herein. RSM Canada LLP, RSM Canada Consulting LP, and their affiliates and related entities are not responsible for any loss resulting from or relating to reliance on this document by any person. This communication is being sent to individuals who have subscribed to receive it or who we believe would have an interest in the topics discussed. </a:t>
            </a:r>
          </a:p>
          <a:p>
            <a:pPr>
              <a:spcAft>
                <a:spcPts val="600"/>
              </a:spcAft>
            </a:pPr>
            <a:r>
              <a:rPr lang="en-US" sz="800">
                <a:solidFill>
                  <a:schemeClr val="bg1"/>
                </a:solidFill>
                <a:latin typeface="Arial" panose="020B0604020202020204" pitchFamily="34" charset="0"/>
                <a:cs typeface="Arial" panose="020B0604020202020204" pitchFamily="34" charset="0"/>
              </a:rPr>
              <a:t>RSM Canada LLP is a limited liability partnership that provides public accounting services and is the Canadian member firm of RSM International, a global network of independent audit, tax and consulting firms. RSM Canada Consulting LP is a limited partnership that provides consulting services and is an affiliate of RSM US LLP, a member firm of RSM International. The firms of RSM International collaborate to provide services to global clients, but are separate and distinct legal entities that cannot obligate each other. Each firm is responsible only for its own acts and omissions, and not those of any other party. Visit rsmcanada.com/aboutus for more information regarding RSM Canada and RSM International. </a:t>
            </a:r>
          </a:p>
          <a:p>
            <a:pPr>
              <a:spcAft>
                <a:spcPts val="600"/>
              </a:spcAft>
            </a:pPr>
            <a:r>
              <a:rPr lang="en-US" sz="800">
                <a:solidFill>
                  <a:schemeClr val="bg1"/>
                </a:solidFill>
                <a:latin typeface="Arial" panose="020B0604020202020204" pitchFamily="34" charset="0"/>
                <a:cs typeface="Arial" panose="020B0604020202020204" pitchFamily="34" charset="0"/>
              </a:rPr>
              <a:t>RSM, the RSM logo and The power of being understood are registered trademarks of RSM International Association, used under license.  </a:t>
            </a:r>
          </a:p>
          <a:p>
            <a:pPr>
              <a:spcAft>
                <a:spcPts val="600"/>
              </a:spcAft>
            </a:pPr>
            <a:r>
              <a:rPr lang="en-US" sz="800">
                <a:solidFill>
                  <a:schemeClr val="bg1"/>
                </a:solidFill>
                <a:latin typeface="Arial" panose="020B0604020202020204" pitchFamily="34" charset="0"/>
                <a:cs typeface="Arial" panose="020B0604020202020204" pitchFamily="34" charset="0"/>
              </a:rPr>
              <a:t>© 2024 RSM Canada LLP. All Rights Reserved.</a:t>
            </a:r>
          </a:p>
        </p:txBody>
      </p:sp>
      <p:pic>
        <p:nvPicPr>
          <p:cNvPr id="3" name="Graphic 2">
            <a:extLst>
              <a:ext uri="{FF2B5EF4-FFF2-40B4-BE49-F238E27FC236}">
                <a16:creationId xmlns:a16="http://schemas.microsoft.com/office/drawing/2014/main" id="{52E601E8-B767-0AE7-3083-9C1B02C9B57B}"/>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268442" y="650876"/>
            <a:ext cx="1232678" cy="518322"/>
          </a:xfrm>
          <a:prstGeom prst="rect">
            <a:avLst/>
          </a:prstGeom>
        </p:spPr>
      </p:pic>
      <p:pic>
        <p:nvPicPr>
          <p:cNvPr id="4" name="Graphic 3">
            <a:extLst>
              <a:ext uri="{FF2B5EF4-FFF2-40B4-BE49-F238E27FC236}">
                <a16:creationId xmlns:a16="http://schemas.microsoft.com/office/drawing/2014/main" id="{6CEF954F-B53B-097E-4FCA-A0A7C966EEE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822960" y="4191000"/>
            <a:ext cx="2264219" cy="273593"/>
          </a:xfrm>
          <a:prstGeom prst="rect">
            <a:avLst/>
          </a:prstGeom>
        </p:spPr>
      </p:pic>
    </p:spTree>
    <p:extLst>
      <p:ext uri="{BB962C8B-B14F-4D97-AF65-F5344CB8AC3E}">
        <p14:creationId xmlns:p14="http://schemas.microsoft.com/office/powerpoint/2010/main" val="362222806"/>
      </p:ext>
    </p:extLst>
  </p:cSld>
  <p:clrMapOvr>
    <a:masterClrMapping/>
  </p:clrMapOvr>
  <p:extLst>
    <p:ext uri="{DCECCB84-F9BA-43D5-87BE-67443E8EF086}">
      <p15:sldGuideLst xmlns:p15="http://schemas.microsoft.com/office/powerpoint/2012/main"/>
    </p:ext>
  </p:extLst>
</p:sldLayout>
</file>

<file path=ppt/slideLayouts/slideLayout72.xml><?xml version="1.0" encoding="utf-8"?>
<p:sldLayout xmlns:a="http://schemas.openxmlformats.org/drawingml/2006/main" xmlns:r="http://schemas.openxmlformats.org/officeDocument/2006/relationships" xmlns:p="http://schemas.openxmlformats.org/presentationml/2006/main" userDrawn="1">
  <p:cSld name="2_Agenda layout 2">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2411157B-860F-0E36-4822-9DD83DD583B4}"/>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12192000" cy="6858000"/>
          </a:xfrm>
          <a:prstGeom prst="rect">
            <a:avLst/>
          </a:prstGeom>
        </p:spPr>
      </p:pic>
      <p:grpSp>
        <p:nvGrpSpPr>
          <p:cNvPr id="2" name="Group 1">
            <a:extLst>
              <a:ext uri="{FF2B5EF4-FFF2-40B4-BE49-F238E27FC236}">
                <a16:creationId xmlns:a16="http://schemas.microsoft.com/office/drawing/2014/main" id="{1CADA97B-3D09-8839-4324-864243AD36FA}"/>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B79A3E51-01A9-8ECE-1488-3F648E0D9781}"/>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7DFCB2F0-C743-1A6C-C468-C34472696BB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3D9A773B-4E22-F692-953F-AF98D66E05F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7D61BEC5-0BDF-2B57-2C93-BE956A659A5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4D5C56AA-F657-6023-C790-EDECC4EAA05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2D493B2B-91D8-A2E6-1496-2EAE40BAE095}"/>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2BE64351-FCC0-935D-FEED-7AD480E5328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
        <p:nvSpPr>
          <p:cNvPr id="64" name="Title Placeholder 13">
            <a:extLst>
              <a:ext uri="{FF2B5EF4-FFF2-40B4-BE49-F238E27FC236}">
                <a16:creationId xmlns:a16="http://schemas.microsoft.com/office/drawing/2014/main" id="{6EB62A34-548B-BEDA-D7A4-52B80F28F6F6}"/>
              </a:ext>
            </a:extLst>
          </p:cNvPr>
          <p:cNvSpPr>
            <a:spLocks noGrp="1"/>
          </p:cNvSpPr>
          <p:nvPr>
            <p:ph type="title" hasCustomPrompt="1"/>
          </p:nvPr>
        </p:nvSpPr>
        <p:spPr>
          <a:xfrm>
            <a:off x="5316538" y="1160463"/>
            <a:ext cx="6119811"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cxnSp>
        <p:nvCxnSpPr>
          <p:cNvPr id="65" name="Straight Connector 64">
            <a:extLst>
              <a:ext uri="{FF2B5EF4-FFF2-40B4-BE49-F238E27FC236}">
                <a16:creationId xmlns:a16="http://schemas.microsoft.com/office/drawing/2014/main" id="{E7C0E53A-2A85-E8F8-E26B-976181F90D07}"/>
              </a:ext>
            </a:extLst>
          </p:cNvPr>
          <p:cNvCxnSpPr/>
          <p:nvPr userDrawn="1"/>
        </p:nvCxnSpPr>
        <p:spPr>
          <a:xfrm flipH="1">
            <a:off x="5316100" y="2450592"/>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66" name="Straight Connector 65">
            <a:extLst>
              <a:ext uri="{FF2B5EF4-FFF2-40B4-BE49-F238E27FC236}">
                <a16:creationId xmlns:a16="http://schemas.microsoft.com/office/drawing/2014/main" id="{5DC6CB0C-179F-81EB-02CE-0106DE1166AC}"/>
              </a:ext>
            </a:extLst>
          </p:cNvPr>
          <p:cNvCxnSpPr/>
          <p:nvPr userDrawn="1"/>
        </p:nvCxnSpPr>
        <p:spPr>
          <a:xfrm flipH="1">
            <a:off x="5316100" y="2971800"/>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67" name="Straight Connector 66">
            <a:extLst>
              <a:ext uri="{FF2B5EF4-FFF2-40B4-BE49-F238E27FC236}">
                <a16:creationId xmlns:a16="http://schemas.microsoft.com/office/drawing/2014/main" id="{C8128A8F-98D7-3341-3CA5-E7A3743FDCDD}"/>
              </a:ext>
            </a:extLst>
          </p:cNvPr>
          <p:cNvCxnSpPr/>
          <p:nvPr userDrawn="1"/>
        </p:nvCxnSpPr>
        <p:spPr>
          <a:xfrm flipH="1">
            <a:off x="5312664" y="3493008"/>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68" name="Straight Connector 67">
            <a:extLst>
              <a:ext uri="{FF2B5EF4-FFF2-40B4-BE49-F238E27FC236}">
                <a16:creationId xmlns:a16="http://schemas.microsoft.com/office/drawing/2014/main" id="{55CC3607-E7CC-FDEC-B87C-D626258DA100}"/>
              </a:ext>
            </a:extLst>
          </p:cNvPr>
          <p:cNvCxnSpPr/>
          <p:nvPr userDrawn="1"/>
        </p:nvCxnSpPr>
        <p:spPr>
          <a:xfrm flipH="1">
            <a:off x="5312664" y="4015672"/>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sp>
        <p:nvSpPr>
          <p:cNvPr id="72" name="Text Placeholder 39">
            <a:extLst>
              <a:ext uri="{FF2B5EF4-FFF2-40B4-BE49-F238E27FC236}">
                <a16:creationId xmlns:a16="http://schemas.microsoft.com/office/drawing/2014/main" id="{07E73D03-5863-56DB-D568-6AB728944129}"/>
              </a:ext>
            </a:extLst>
          </p:cNvPr>
          <p:cNvSpPr>
            <a:spLocks noGrp="1"/>
          </p:cNvSpPr>
          <p:nvPr>
            <p:ph type="body" sz="quarter" idx="10" hasCustomPrompt="1"/>
          </p:nvPr>
        </p:nvSpPr>
        <p:spPr>
          <a:xfrm>
            <a:off x="5312664" y="2011680"/>
            <a:ext cx="996950" cy="430212"/>
          </a:xfrm>
          <a:noFill/>
          <a:ln>
            <a:noFill/>
          </a:ln>
        </p:spPr>
        <p:txBody>
          <a:bodyPr>
            <a:normAutofit/>
          </a:bodyPr>
          <a:lstStyle>
            <a:lvl1pPr>
              <a:defRPr sz="2800">
                <a:solidFill>
                  <a:schemeClr val="bg1"/>
                </a:solidFill>
              </a:defRPr>
            </a:lvl1pPr>
          </a:lstStyle>
          <a:p>
            <a:pPr lvl="0"/>
            <a:r>
              <a:rPr lang="en-US"/>
              <a:t>01</a:t>
            </a:r>
          </a:p>
        </p:txBody>
      </p:sp>
      <p:sp>
        <p:nvSpPr>
          <p:cNvPr id="73" name="Text Placeholder 39">
            <a:extLst>
              <a:ext uri="{FF2B5EF4-FFF2-40B4-BE49-F238E27FC236}">
                <a16:creationId xmlns:a16="http://schemas.microsoft.com/office/drawing/2014/main" id="{EE959897-51AA-1BAA-0F53-BDCF2828B8C9}"/>
              </a:ext>
            </a:extLst>
          </p:cNvPr>
          <p:cNvSpPr>
            <a:spLocks noGrp="1"/>
          </p:cNvSpPr>
          <p:nvPr>
            <p:ph type="body" sz="quarter" idx="11" hasCustomPrompt="1"/>
          </p:nvPr>
        </p:nvSpPr>
        <p:spPr>
          <a:xfrm>
            <a:off x="5312664" y="2505456"/>
            <a:ext cx="996950" cy="430212"/>
          </a:xfrm>
          <a:noFill/>
          <a:ln>
            <a:noFill/>
          </a:ln>
        </p:spPr>
        <p:txBody>
          <a:bodyPr>
            <a:normAutofit/>
          </a:bodyPr>
          <a:lstStyle>
            <a:lvl1pPr>
              <a:defRPr sz="2800">
                <a:solidFill>
                  <a:schemeClr val="bg1"/>
                </a:solidFill>
              </a:defRPr>
            </a:lvl1pPr>
          </a:lstStyle>
          <a:p>
            <a:pPr lvl="0"/>
            <a:r>
              <a:rPr lang="en-US"/>
              <a:t>02</a:t>
            </a:r>
          </a:p>
        </p:txBody>
      </p:sp>
      <p:sp>
        <p:nvSpPr>
          <p:cNvPr id="74" name="Text Placeholder 39">
            <a:extLst>
              <a:ext uri="{FF2B5EF4-FFF2-40B4-BE49-F238E27FC236}">
                <a16:creationId xmlns:a16="http://schemas.microsoft.com/office/drawing/2014/main" id="{B456E000-7E49-11B1-C77A-0DA997F4D5EB}"/>
              </a:ext>
            </a:extLst>
          </p:cNvPr>
          <p:cNvSpPr>
            <a:spLocks noGrp="1"/>
          </p:cNvSpPr>
          <p:nvPr>
            <p:ph type="body" sz="quarter" idx="12" hasCustomPrompt="1"/>
          </p:nvPr>
        </p:nvSpPr>
        <p:spPr>
          <a:xfrm>
            <a:off x="5312664" y="3017520"/>
            <a:ext cx="996950" cy="430212"/>
          </a:xfrm>
          <a:noFill/>
          <a:ln>
            <a:noFill/>
          </a:ln>
        </p:spPr>
        <p:txBody>
          <a:bodyPr>
            <a:normAutofit/>
          </a:bodyPr>
          <a:lstStyle>
            <a:lvl1pPr>
              <a:defRPr sz="2800">
                <a:solidFill>
                  <a:schemeClr val="bg1"/>
                </a:solidFill>
              </a:defRPr>
            </a:lvl1pPr>
          </a:lstStyle>
          <a:p>
            <a:pPr lvl="0"/>
            <a:r>
              <a:rPr lang="en-US"/>
              <a:t>03</a:t>
            </a:r>
          </a:p>
        </p:txBody>
      </p:sp>
      <p:sp>
        <p:nvSpPr>
          <p:cNvPr id="75" name="Text Placeholder 39">
            <a:extLst>
              <a:ext uri="{FF2B5EF4-FFF2-40B4-BE49-F238E27FC236}">
                <a16:creationId xmlns:a16="http://schemas.microsoft.com/office/drawing/2014/main" id="{3C4EF879-36E0-FF43-913F-0E9A02BA1201}"/>
              </a:ext>
            </a:extLst>
          </p:cNvPr>
          <p:cNvSpPr>
            <a:spLocks noGrp="1"/>
          </p:cNvSpPr>
          <p:nvPr>
            <p:ph type="body" sz="quarter" idx="13" hasCustomPrompt="1"/>
          </p:nvPr>
        </p:nvSpPr>
        <p:spPr>
          <a:xfrm>
            <a:off x="5312664" y="3538728"/>
            <a:ext cx="996950" cy="430212"/>
          </a:xfrm>
          <a:noFill/>
          <a:ln>
            <a:noFill/>
          </a:ln>
        </p:spPr>
        <p:txBody>
          <a:bodyPr>
            <a:normAutofit/>
          </a:bodyPr>
          <a:lstStyle>
            <a:lvl1pPr>
              <a:defRPr sz="2800">
                <a:solidFill>
                  <a:schemeClr val="bg1"/>
                </a:solidFill>
              </a:defRPr>
            </a:lvl1pPr>
          </a:lstStyle>
          <a:p>
            <a:pPr lvl="0"/>
            <a:r>
              <a:rPr lang="en-US"/>
              <a:t>04</a:t>
            </a:r>
          </a:p>
        </p:txBody>
      </p:sp>
      <p:sp>
        <p:nvSpPr>
          <p:cNvPr id="76" name="Text Placeholder 39">
            <a:extLst>
              <a:ext uri="{FF2B5EF4-FFF2-40B4-BE49-F238E27FC236}">
                <a16:creationId xmlns:a16="http://schemas.microsoft.com/office/drawing/2014/main" id="{518D1BC5-FA3F-4F93-FEE1-CB7B86723DE8}"/>
              </a:ext>
            </a:extLst>
          </p:cNvPr>
          <p:cNvSpPr>
            <a:spLocks noGrp="1"/>
          </p:cNvSpPr>
          <p:nvPr>
            <p:ph type="body" sz="quarter" idx="14" hasCustomPrompt="1"/>
          </p:nvPr>
        </p:nvSpPr>
        <p:spPr>
          <a:xfrm>
            <a:off x="5312664" y="4059936"/>
            <a:ext cx="996950" cy="430212"/>
          </a:xfrm>
          <a:noFill/>
          <a:ln>
            <a:noFill/>
          </a:ln>
        </p:spPr>
        <p:txBody>
          <a:bodyPr>
            <a:normAutofit/>
          </a:bodyPr>
          <a:lstStyle>
            <a:lvl1pPr>
              <a:defRPr sz="2800">
                <a:solidFill>
                  <a:schemeClr val="bg1"/>
                </a:solidFill>
              </a:defRPr>
            </a:lvl1pPr>
          </a:lstStyle>
          <a:p>
            <a:pPr lvl="0"/>
            <a:r>
              <a:rPr lang="en-US"/>
              <a:t>05</a:t>
            </a:r>
          </a:p>
        </p:txBody>
      </p:sp>
      <p:sp>
        <p:nvSpPr>
          <p:cNvPr id="80" name="Text Placeholder 39">
            <a:extLst>
              <a:ext uri="{FF2B5EF4-FFF2-40B4-BE49-F238E27FC236}">
                <a16:creationId xmlns:a16="http://schemas.microsoft.com/office/drawing/2014/main" id="{3909EADE-A5FA-971F-AF65-A48123991355}"/>
              </a:ext>
            </a:extLst>
          </p:cNvPr>
          <p:cNvSpPr>
            <a:spLocks noGrp="1"/>
          </p:cNvSpPr>
          <p:nvPr>
            <p:ph type="body" sz="quarter" idx="18" hasCustomPrompt="1"/>
          </p:nvPr>
        </p:nvSpPr>
        <p:spPr>
          <a:xfrm>
            <a:off x="6400800" y="2011680"/>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81" name="Text Placeholder 39">
            <a:extLst>
              <a:ext uri="{FF2B5EF4-FFF2-40B4-BE49-F238E27FC236}">
                <a16:creationId xmlns:a16="http://schemas.microsoft.com/office/drawing/2014/main" id="{8E045A1E-A07D-3C8A-C6B9-FA131E0B3B38}"/>
              </a:ext>
            </a:extLst>
          </p:cNvPr>
          <p:cNvSpPr>
            <a:spLocks noGrp="1"/>
          </p:cNvSpPr>
          <p:nvPr>
            <p:ph type="body" sz="quarter" idx="19" hasCustomPrompt="1"/>
          </p:nvPr>
        </p:nvSpPr>
        <p:spPr>
          <a:xfrm>
            <a:off x="6400800" y="2505456"/>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82" name="Text Placeholder 39">
            <a:extLst>
              <a:ext uri="{FF2B5EF4-FFF2-40B4-BE49-F238E27FC236}">
                <a16:creationId xmlns:a16="http://schemas.microsoft.com/office/drawing/2014/main" id="{FDF63BA5-591D-F3A6-BB3D-C74753EE1120}"/>
              </a:ext>
            </a:extLst>
          </p:cNvPr>
          <p:cNvSpPr>
            <a:spLocks noGrp="1"/>
          </p:cNvSpPr>
          <p:nvPr>
            <p:ph type="body" sz="quarter" idx="20" hasCustomPrompt="1"/>
          </p:nvPr>
        </p:nvSpPr>
        <p:spPr>
          <a:xfrm>
            <a:off x="6400800" y="3017520"/>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83" name="Text Placeholder 39">
            <a:extLst>
              <a:ext uri="{FF2B5EF4-FFF2-40B4-BE49-F238E27FC236}">
                <a16:creationId xmlns:a16="http://schemas.microsoft.com/office/drawing/2014/main" id="{5F96C7D4-5F77-30AD-13E2-6D08A59A5B11}"/>
              </a:ext>
            </a:extLst>
          </p:cNvPr>
          <p:cNvSpPr>
            <a:spLocks noGrp="1"/>
          </p:cNvSpPr>
          <p:nvPr>
            <p:ph type="body" sz="quarter" idx="21" hasCustomPrompt="1"/>
          </p:nvPr>
        </p:nvSpPr>
        <p:spPr>
          <a:xfrm>
            <a:off x="6400800" y="3538728"/>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84" name="Text Placeholder 39">
            <a:extLst>
              <a:ext uri="{FF2B5EF4-FFF2-40B4-BE49-F238E27FC236}">
                <a16:creationId xmlns:a16="http://schemas.microsoft.com/office/drawing/2014/main" id="{C8CDEF22-E859-45D9-BF9C-BBB18933EF4C}"/>
              </a:ext>
            </a:extLst>
          </p:cNvPr>
          <p:cNvSpPr>
            <a:spLocks noGrp="1"/>
          </p:cNvSpPr>
          <p:nvPr>
            <p:ph type="body" sz="quarter" idx="22" hasCustomPrompt="1"/>
          </p:nvPr>
        </p:nvSpPr>
        <p:spPr>
          <a:xfrm>
            <a:off x="6400800" y="4059936"/>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cxnSp>
        <p:nvCxnSpPr>
          <p:cNvPr id="3" name="Straight Connector 2">
            <a:extLst>
              <a:ext uri="{FF2B5EF4-FFF2-40B4-BE49-F238E27FC236}">
                <a16:creationId xmlns:a16="http://schemas.microsoft.com/office/drawing/2014/main" id="{F4B3E5DC-37F1-295F-B8C9-8F7202FB8D7C}"/>
              </a:ext>
            </a:extLst>
          </p:cNvPr>
          <p:cNvCxnSpPr/>
          <p:nvPr userDrawn="1"/>
        </p:nvCxnSpPr>
        <p:spPr>
          <a:xfrm flipH="1">
            <a:off x="5324664" y="4493430"/>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spTree>
    <p:extLst>
      <p:ext uri="{BB962C8B-B14F-4D97-AF65-F5344CB8AC3E}">
        <p14:creationId xmlns:p14="http://schemas.microsoft.com/office/powerpoint/2010/main" val="935796578"/>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userDrawn="1">
  <p:cSld name="1_Title only layout 2">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05608BF-D0C9-1827-6F00-D95777FEBB08}"/>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12192000" cy="6858000"/>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userDrawn="1"/>
        </p:nvGrpSpPr>
        <p:grpSpPr>
          <a:xfrm>
            <a:off x="10863102" y="309052"/>
            <a:ext cx="911847" cy="382707"/>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5316538" y="1160463"/>
            <a:ext cx="6119811"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only</a:t>
            </a:r>
            <a:endParaRPr lang="en-GB"/>
          </a:p>
        </p:txBody>
      </p:sp>
    </p:spTree>
    <p:extLst>
      <p:ext uri="{BB962C8B-B14F-4D97-AF65-F5344CB8AC3E}">
        <p14:creationId xmlns:p14="http://schemas.microsoft.com/office/powerpoint/2010/main" val="662088774"/>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userDrawn="1">
  <p:cSld name="1_Title only layout 4">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2411157B-860F-0E36-4822-9DD83DD583B4}"/>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12192000" cy="6858000"/>
          </a:xfrm>
          <a:prstGeom prst="rect">
            <a:avLst/>
          </a:prstGeom>
        </p:spPr>
      </p:pic>
      <p:sp>
        <p:nvSpPr>
          <p:cNvPr id="9" name="Title Placeholder 13">
            <a:extLst>
              <a:ext uri="{FF2B5EF4-FFF2-40B4-BE49-F238E27FC236}">
                <a16:creationId xmlns:a16="http://schemas.microsoft.com/office/drawing/2014/main" id="{79DE4726-69C5-555D-D13D-0397913A2D5D}"/>
              </a:ext>
            </a:extLst>
          </p:cNvPr>
          <p:cNvSpPr>
            <a:spLocks noGrp="1"/>
          </p:cNvSpPr>
          <p:nvPr>
            <p:ph type="title" hasCustomPrompt="1"/>
          </p:nvPr>
        </p:nvSpPr>
        <p:spPr>
          <a:xfrm>
            <a:off x="5316538" y="1160463"/>
            <a:ext cx="6119811"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only</a:t>
            </a:r>
            <a:endParaRPr lang="en-GB"/>
          </a:p>
        </p:txBody>
      </p:sp>
      <p:grpSp>
        <p:nvGrpSpPr>
          <p:cNvPr id="16" name="Group 15">
            <a:extLst>
              <a:ext uri="{FF2B5EF4-FFF2-40B4-BE49-F238E27FC236}">
                <a16:creationId xmlns:a16="http://schemas.microsoft.com/office/drawing/2014/main" id="{8E195C2C-CFF3-9E10-347B-6940BED6B9A4}"/>
              </a:ext>
            </a:extLst>
          </p:cNvPr>
          <p:cNvGrpSpPr/>
          <p:nvPr userDrawn="1"/>
        </p:nvGrpSpPr>
        <p:grpSpPr>
          <a:xfrm>
            <a:off x="10863102" y="309052"/>
            <a:ext cx="911847" cy="382707"/>
            <a:chOff x="7459170" y="481236"/>
            <a:chExt cx="2697427" cy="1132124"/>
          </a:xfrm>
          <a:solidFill>
            <a:schemeClr val="bg1"/>
          </a:solidFill>
        </p:grpSpPr>
        <p:sp>
          <p:nvSpPr>
            <p:cNvPr id="17" name="Freeform 3">
              <a:extLst>
                <a:ext uri="{FF2B5EF4-FFF2-40B4-BE49-F238E27FC236}">
                  <a16:creationId xmlns:a16="http://schemas.microsoft.com/office/drawing/2014/main" id="{11E5DC67-7742-369B-C00D-F45618B97D97}"/>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18" name="Freeform 7">
              <a:extLst>
                <a:ext uri="{FF2B5EF4-FFF2-40B4-BE49-F238E27FC236}">
                  <a16:creationId xmlns:a16="http://schemas.microsoft.com/office/drawing/2014/main" id="{2E8FC8C5-E847-B617-5B01-7D25C9D56885}"/>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19" name="Freeform 8">
              <a:extLst>
                <a:ext uri="{FF2B5EF4-FFF2-40B4-BE49-F238E27FC236}">
                  <a16:creationId xmlns:a16="http://schemas.microsoft.com/office/drawing/2014/main" id="{3B8A685D-031A-908C-79A6-C0FB42DB95CB}"/>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20" name="Freeform 10">
              <a:extLst>
                <a:ext uri="{FF2B5EF4-FFF2-40B4-BE49-F238E27FC236}">
                  <a16:creationId xmlns:a16="http://schemas.microsoft.com/office/drawing/2014/main" id="{676EAC55-26A1-7793-E325-E25421C0ADC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21" name="Freeform 11">
              <a:extLst>
                <a:ext uri="{FF2B5EF4-FFF2-40B4-BE49-F238E27FC236}">
                  <a16:creationId xmlns:a16="http://schemas.microsoft.com/office/drawing/2014/main" id="{A90596A8-45C1-FE4E-6EE9-5521D5C4239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22" name="Freeform 12">
              <a:extLst>
                <a:ext uri="{FF2B5EF4-FFF2-40B4-BE49-F238E27FC236}">
                  <a16:creationId xmlns:a16="http://schemas.microsoft.com/office/drawing/2014/main" id="{F02C72E7-58B2-DC53-F651-35DBD502F09B}"/>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23" name="Freeform 13">
              <a:extLst>
                <a:ext uri="{FF2B5EF4-FFF2-40B4-BE49-F238E27FC236}">
                  <a16:creationId xmlns:a16="http://schemas.microsoft.com/office/drawing/2014/main" id="{25D326AC-01F7-A1C9-2AB2-9826AB20959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207408842"/>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userDrawn="1">
  <p:cSld name="1_Title only layout 3">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2411157B-860F-0E36-4822-9DD83DD583B4}"/>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12192000" cy="6858000"/>
          </a:xfrm>
          <a:prstGeom prst="rect">
            <a:avLst/>
          </a:prstGeom>
        </p:spPr>
      </p:pic>
      <p:sp>
        <p:nvSpPr>
          <p:cNvPr id="9" name="Title Placeholder 13">
            <a:extLst>
              <a:ext uri="{FF2B5EF4-FFF2-40B4-BE49-F238E27FC236}">
                <a16:creationId xmlns:a16="http://schemas.microsoft.com/office/drawing/2014/main" id="{79DE4726-69C5-555D-D13D-0397913A2D5D}"/>
              </a:ext>
            </a:extLst>
          </p:cNvPr>
          <p:cNvSpPr>
            <a:spLocks noGrp="1"/>
          </p:cNvSpPr>
          <p:nvPr>
            <p:ph type="title" hasCustomPrompt="1"/>
          </p:nvPr>
        </p:nvSpPr>
        <p:spPr>
          <a:xfrm>
            <a:off x="5316538" y="1160463"/>
            <a:ext cx="6119811"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only</a:t>
            </a:r>
            <a:endParaRPr lang="en-GB"/>
          </a:p>
        </p:txBody>
      </p:sp>
      <p:grpSp>
        <p:nvGrpSpPr>
          <p:cNvPr id="2" name="Group 1">
            <a:extLst>
              <a:ext uri="{FF2B5EF4-FFF2-40B4-BE49-F238E27FC236}">
                <a16:creationId xmlns:a16="http://schemas.microsoft.com/office/drawing/2014/main" id="{1CADA97B-3D09-8839-4324-864243AD36FA}"/>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B79A3E51-01A9-8ECE-1488-3F648E0D9781}"/>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7DFCB2F0-C743-1A6C-C468-C34472696BB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3D9A773B-4E22-F692-953F-AF98D66E05F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7D61BEC5-0BDF-2B57-2C93-BE956A659A5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4D5C56AA-F657-6023-C790-EDECC4EAA05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2D493B2B-91D8-A2E6-1496-2EAE40BAE095}"/>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2BE64351-FCC0-935D-FEED-7AD480E5328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840535793"/>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userDrawn="1">
  <p:cSld name="1_Divider 2 layout">
    <p:bg>
      <p:bgPr>
        <a:solidFill>
          <a:schemeClr val="tx1"/>
        </a:solidFill>
        <a:effectLst/>
      </p:bgPr>
    </p:bg>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62F83B54-B05C-80E7-8D47-42A33486414C}"/>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1" y="0"/>
            <a:ext cx="12192000" cy="6858000"/>
          </a:xfrm>
          <a:prstGeom prst="rect">
            <a:avLst/>
          </a:prstGeom>
        </p:spPr>
      </p:pic>
      <p:sp>
        <p:nvSpPr>
          <p:cNvPr id="32" name="Text Placeholder 5">
            <a:extLst>
              <a:ext uri="{FF2B5EF4-FFF2-40B4-BE49-F238E27FC236}">
                <a16:creationId xmlns:a16="http://schemas.microsoft.com/office/drawing/2014/main" id="{15476F96-96A3-F297-64CD-A68870CAC866}"/>
              </a:ext>
            </a:extLst>
          </p:cNvPr>
          <p:cNvSpPr>
            <a:spLocks noGrp="1"/>
          </p:cNvSpPr>
          <p:nvPr>
            <p:ph type="body" sz="quarter" idx="13" hasCustomPrompt="1"/>
          </p:nvPr>
        </p:nvSpPr>
        <p:spPr>
          <a:xfrm>
            <a:off x="2616059" y="3764093"/>
            <a:ext cx="4319588" cy="984885"/>
          </a:xfrm>
        </p:spPr>
        <p:txBody>
          <a:bodyPr/>
          <a:lstStyle>
            <a:lvl1pPr>
              <a:spcBef>
                <a:spcPts val="0"/>
              </a:spcBef>
              <a:defRPr sz="2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p>
          <a:p>
            <a:pPr lvl="0"/>
            <a:r>
              <a:rPr lang="en-US"/>
              <a:t>Max two lines</a:t>
            </a:r>
            <a:endParaRPr lang="en-GB"/>
          </a:p>
        </p:txBody>
      </p:sp>
      <p:sp>
        <p:nvSpPr>
          <p:cNvPr id="33" name="Title Placeholder 13">
            <a:extLst>
              <a:ext uri="{FF2B5EF4-FFF2-40B4-BE49-F238E27FC236}">
                <a16:creationId xmlns:a16="http://schemas.microsoft.com/office/drawing/2014/main" id="{DE6F7B1F-9D95-A8F7-0ED8-1168DA523D50}"/>
              </a:ext>
            </a:extLst>
          </p:cNvPr>
          <p:cNvSpPr>
            <a:spLocks noGrp="1"/>
          </p:cNvSpPr>
          <p:nvPr>
            <p:ph type="title" hasCustomPrompt="1"/>
          </p:nvPr>
        </p:nvSpPr>
        <p:spPr>
          <a:xfrm>
            <a:off x="2616058" y="2409017"/>
            <a:ext cx="4319587" cy="1231106"/>
          </a:xfrm>
          <a:prstGeom prst="rect">
            <a:avLst/>
          </a:prstGeom>
        </p:spPr>
        <p:txBody>
          <a:bodyPr vert="horz" wrap="square" lIns="0" tIns="0" rIns="0" bIns="0" rtlCol="0" anchor="t" anchorCtr="0">
            <a:spAutoFit/>
          </a:bodyPr>
          <a:lstStyle>
            <a:lvl1pPr>
              <a:defRPr sz="4000">
                <a:solidFill>
                  <a:schemeClr val="bg1"/>
                </a:solidFill>
              </a:defRPr>
            </a:lvl1pPr>
          </a:lstStyle>
          <a:p>
            <a:r>
              <a:rPr lang="en-US"/>
              <a:t>Title slide</a:t>
            </a:r>
            <a:br>
              <a:rPr lang="en-US"/>
            </a:br>
            <a:r>
              <a:rPr lang="en-US"/>
              <a:t>Max two lines</a:t>
            </a:r>
            <a:endParaRPr lang="en-GB"/>
          </a:p>
        </p:txBody>
      </p:sp>
      <p:grpSp>
        <p:nvGrpSpPr>
          <p:cNvPr id="2" name="Group 1">
            <a:extLst>
              <a:ext uri="{FF2B5EF4-FFF2-40B4-BE49-F238E27FC236}">
                <a16:creationId xmlns:a16="http://schemas.microsoft.com/office/drawing/2014/main" id="{5D909BBB-7393-91AF-9975-D542656D6ECE}"/>
              </a:ext>
            </a:extLst>
          </p:cNvPr>
          <p:cNvGrpSpPr/>
          <p:nvPr userDrawn="1"/>
        </p:nvGrpSpPr>
        <p:grpSpPr>
          <a:xfrm>
            <a:off x="10187131" y="687949"/>
            <a:ext cx="1234969" cy="518323"/>
            <a:chOff x="7459170" y="481236"/>
            <a:chExt cx="2697427" cy="1132124"/>
          </a:xfrm>
          <a:solidFill>
            <a:schemeClr val="bg1"/>
          </a:solidFill>
        </p:grpSpPr>
        <p:sp>
          <p:nvSpPr>
            <p:cNvPr id="4" name="Freeform 3">
              <a:extLst>
                <a:ext uri="{FF2B5EF4-FFF2-40B4-BE49-F238E27FC236}">
                  <a16:creationId xmlns:a16="http://schemas.microsoft.com/office/drawing/2014/main" id="{9CBAD812-D47B-E299-C0B0-45EF8E5E89D8}"/>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6" name="Freeform 5">
              <a:extLst>
                <a:ext uri="{FF2B5EF4-FFF2-40B4-BE49-F238E27FC236}">
                  <a16:creationId xmlns:a16="http://schemas.microsoft.com/office/drawing/2014/main" id="{29E921A1-FB68-C466-981B-ACDA000F042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E03F9F8E-2F94-8F27-82A8-419F1504F50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94D16A74-A79E-AE32-EAAB-203ED726613B}"/>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1ED56139-80CA-E8F6-65FD-653898A66C2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E04BB3A7-941D-BCDB-84FD-043F3284B70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EF7D6C70-8C06-4722-3FE4-EF324DC78E2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785504339"/>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userDrawn="1">
  <p:cSld name="2_Thank you layout 2">
    <p:bg>
      <p:bgPr>
        <a:solidFill>
          <a:schemeClr val="tx1"/>
        </a:solidFill>
        <a:effectLst/>
      </p:bgPr>
    </p:bg>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D7F51E2E-9137-5AEC-F2FD-1DEB64F5FF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7" name="Text Placeholder 4"/>
          <p:cNvSpPr>
            <a:spLocks noGrp="1"/>
          </p:cNvSpPr>
          <p:nvPr>
            <p:ph type="body" sz="quarter" idx="10" hasCustomPrompt="1"/>
          </p:nvPr>
        </p:nvSpPr>
        <p:spPr>
          <a:xfrm>
            <a:off x="839025" y="2590719"/>
            <a:ext cx="10393300" cy="1015663"/>
          </a:xfrm>
          <a:prstGeom prst="rect">
            <a:avLst/>
          </a:prstGeom>
        </p:spPr>
        <p:txBody>
          <a:bodyPr wrap="square" anchor="ctr">
            <a:spAutoFit/>
          </a:bodyPr>
          <a:lstStyle>
            <a:lvl1pPr>
              <a:defRPr sz="6600" b="0" cap="none" baseline="0">
                <a:solidFill>
                  <a:schemeClr val="bg1"/>
                </a:solidFill>
              </a:defRPr>
            </a:lvl1pPr>
          </a:lstStyle>
          <a:p>
            <a:pPr lvl="0"/>
            <a:r>
              <a:rPr lang="en-GB"/>
              <a:t>Thank you</a:t>
            </a:r>
          </a:p>
        </p:txBody>
      </p:sp>
      <p:pic>
        <p:nvPicPr>
          <p:cNvPr id="4" name="Graphic 3">
            <a:extLst>
              <a:ext uri="{FF2B5EF4-FFF2-40B4-BE49-F238E27FC236}">
                <a16:creationId xmlns:a16="http://schemas.microsoft.com/office/drawing/2014/main" id="{6FD5B492-E22F-F4B6-4E54-00FF56A29740}"/>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268442" y="650876"/>
            <a:ext cx="1232678" cy="518322"/>
          </a:xfrm>
          <a:prstGeom prst="rect">
            <a:avLst/>
          </a:prstGeom>
        </p:spPr>
      </p:pic>
      <p:sp>
        <p:nvSpPr>
          <p:cNvPr id="2" name="Title 1">
            <a:extLst>
              <a:ext uri="{FF2B5EF4-FFF2-40B4-BE49-F238E27FC236}">
                <a16:creationId xmlns:a16="http://schemas.microsoft.com/office/drawing/2014/main" id="{945C2DDC-14E2-D6B1-93D2-04F518A6744B}"/>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3035174"/>
      </p:ext>
    </p:extLst>
  </p:cSld>
  <p:clrMapOvr>
    <a:masterClrMapping/>
  </p:clrMapOvr>
  <p:extLst>
    <p:ext uri="{DCECCB84-F9BA-43D5-87BE-67443E8EF086}">
      <p15:sldGuideLst xmlns:p15="http://schemas.microsoft.com/office/powerpoint/2012/main"/>
    </p:ext>
  </p:extLst>
</p:sldLayout>
</file>

<file path=ppt/slideLayouts/slideLayout78.xml><?xml version="1.0" encoding="utf-8"?>
<p:sldLayout xmlns:a="http://schemas.openxmlformats.org/drawingml/2006/main" xmlns:r="http://schemas.openxmlformats.org/officeDocument/2006/relationships" xmlns:p="http://schemas.openxmlformats.org/presentationml/2006/main" userDrawn="1">
  <p:cSld name="Pull-out slide">
    <p:bg>
      <p:bgPr>
        <a:solidFill>
          <a:schemeClr val="bg1"/>
        </a:solidFill>
        <a:effectLst/>
      </p:bgPr>
    </p:bg>
    <p:spTree>
      <p:nvGrpSpPr>
        <p:cNvPr id="1" name=""/>
        <p:cNvGrpSpPr/>
        <p:nvPr/>
      </p:nvGrpSpPr>
      <p:grpSpPr>
        <a:xfrm>
          <a:off x="0" y="0"/>
          <a:ext cx="0" cy="0"/>
          <a:chOff x="0" y="0"/>
          <a:chExt cx="0" cy="0"/>
        </a:xfrm>
      </p:grpSpPr>
      <p:sp>
        <p:nvSpPr>
          <p:cNvPr id="31" name="Rectangle 30">
            <a:extLst>
              <a:ext uri="{FF2B5EF4-FFF2-40B4-BE49-F238E27FC236}">
                <a16:creationId xmlns:a16="http://schemas.microsoft.com/office/drawing/2014/main" id="{932EE61A-11F8-AEE3-93E6-5EF2A5853A09}"/>
              </a:ext>
            </a:extLst>
          </p:cNvPr>
          <p:cNvSpPr/>
          <p:nvPr userDrawn="1"/>
        </p:nvSpPr>
        <p:spPr>
          <a:xfrm>
            <a:off x="6695990" y="3788994"/>
            <a:ext cx="5496010" cy="3069006"/>
          </a:xfrm>
          <a:prstGeom prst="rect">
            <a:avLst/>
          </a:prstGeom>
          <a:solidFill>
            <a:srgbClr val="E7E7E8"/>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Picture Placeholder 40">
            <a:extLst>
              <a:ext uri="{FF2B5EF4-FFF2-40B4-BE49-F238E27FC236}">
                <a16:creationId xmlns:a16="http://schemas.microsoft.com/office/drawing/2014/main" id="{1C302E52-07D0-1F59-60AC-6A2EA40253BC}"/>
              </a:ext>
            </a:extLst>
          </p:cNvPr>
          <p:cNvSpPr>
            <a:spLocks noGrp="1"/>
          </p:cNvSpPr>
          <p:nvPr>
            <p:ph type="pic" sz="quarter" idx="24"/>
          </p:nvPr>
        </p:nvSpPr>
        <p:spPr>
          <a:xfrm>
            <a:off x="0" y="0"/>
            <a:ext cx="12192000" cy="6858001"/>
          </a:xfrm>
          <a:custGeom>
            <a:avLst/>
            <a:gdLst>
              <a:gd name="connsiteX0" fmla="*/ 7211979 w 12192000"/>
              <a:gd name="connsiteY0" fmla="*/ 6858000 h 6858001"/>
              <a:gd name="connsiteX1" fmla="*/ 7663392 w 12192000"/>
              <a:gd name="connsiteY1" fmla="*/ 6858000 h 6858001"/>
              <a:gd name="connsiteX2" fmla="*/ 7663392 w 12192000"/>
              <a:gd name="connsiteY2" fmla="*/ 6858001 h 6858001"/>
              <a:gd name="connsiteX3" fmla="*/ 7211979 w 12192000"/>
              <a:gd name="connsiteY3" fmla="*/ 6858001 h 6858001"/>
              <a:gd name="connsiteX4" fmla="*/ 6929870 w 12192000"/>
              <a:gd name="connsiteY4" fmla="*/ 6858000 h 6858001"/>
              <a:gd name="connsiteX5" fmla="*/ 7110473 w 12192000"/>
              <a:gd name="connsiteY5" fmla="*/ 6858000 h 6858001"/>
              <a:gd name="connsiteX6" fmla="*/ 7110473 w 12192000"/>
              <a:gd name="connsiteY6" fmla="*/ 6858001 h 6858001"/>
              <a:gd name="connsiteX7" fmla="*/ 6929870 w 12192000"/>
              <a:gd name="connsiteY7" fmla="*/ 6858001 h 6858001"/>
              <a:gd name="connsiteX8" fmla="*/ 9887640 w 12192000"/>
              <a:gd name="connsiteY8" fmla="*/ 6379333 h 6858001"/>
              <a:gd name="connsiteX9" fmla="*/ 9989209 w 12192000"/>
              <a:gd name="connsiteY9" fmla="*/ 6379333 h 6858001"/>
              <a:gd name="connsiteX10" fmla="*/ 9989209 w 12192000"/>
              <a:gd name="connsiteY10" fmla="*/ 6618699 h 6858001"/>
              <a:gd name="connsiteX11" fmla="*/ 9887640 w 12192000"/>
              <a:gd name="connsiteY11" fmla="*/ 6618699 h 6858001"/>
              <a:gd name="connsiteX12" fmla="*/ 10114648 w 12192000"/>
              <a:gd name="connsiteY12" fmla="*/ 6139967 h 6858001"/>
              <a:gd name="connsiteX13" fmla="*/ 10295188 w 12192000"/>
              <a:gd name="connsiteY13" fmla="*/ 6139967 h 6858001"/>
              <a:gd name="connsiteX14" fmla="*/ 10295188 w 12192000"/>
              <a:gd name="connsiteY14" fmla="*/ 6379333 h 6858001"/>
              <a:gd name="connsiteX15" fmla="*/ 10114648 w 12192000"/>
              <a:gd name="connsiteY15" fmla="*/ 6379333 h 6858001"/>
              <a:gd name="connsiteX16" fmla="*/ 11616544 w 12192000"/>
              <a:gd name="connsiteY16" fmla="*/ 5663584 h 6858001"/>
              <a:gd name="connsiteX17" fmla="*/ 11781215 w 12192000"/>
              <a:gd name="connsiteY17" fmla="*/ 5663584 h 6858001"/>
              <a:gd name="connsiteX18" fmla="*/ 11781215 w 12192000"/>
              <a:gd name="connsiteY18" fmla="*/ 5900665 h 6858001"/>
              <a:gd name="connsiteX19" fmla="*/ 11616544 w 12192000"/>
              <a:gd name="connsiteY19" fmla="*/ 5900665 h 6858001"/>
              <a:gd name="connsiteX20" fmla="*/ 10408184 w 12192000"/>
              <a:gd name="connsiteY20" fmla="*/ 5424217 h 6858001"/>
              <a:gd name="connsiteX21" fmla="*/ 10408184 w 12192000"/>
              <a:gd name="connsiteY21" fmla="*/ 5663583 h 6858001"/>
              <a:gd name="connsiteX22" fmla="*/ 10588723 w 12192000"/>
              <a:gd name="connsiteY22" fmla="*/ 5663583 h 6858001"/>
              <a:gd name="connsiteX23" fmla="*/ 10588723 w 12192000"/>
              <a:gd name="connsiteY23" fmla="*/ 5424217 h 6858001"/>
              <a:gd name="connsiteX24" fmla="*/ 12191999 w 12192000"/>
              <a:gd name="connsiteY24" fmla="*/ 4945677 h 6858001"/>
              <a:gd name="connsiteX25" fmla="*/ 12192000 w 12192000"/>
              <a:gd name="connsiteY25" fmla="*/ 4945677 h 6858001"/>
              <a:gd name="connsiteX26" fmla="*/ 12192000 w 12192000"/>
              <a:gd name="connsiteY26" fmla="*/ 6854385 h 6858001"/>
              <a:gd name="connsiteX27" fmla="*/ 12191999 w 12192000"/>
              <a:gd name="connsiteY27" fmla="*/ 6854385 h 6858001"/>
              <a:gd name="connsiteX28" fmla="*/ 0 w 12192000"/>
              <a:gd name="connsiteY28" fmla="*/ 0 h 6858001"/>
              <a:gd name="connsiteX29" fmla="*/ 12191999 w 12192000"/>
              <a:gd name="connsiteY29" fmla="*/ 0 h 6858001"/>
              <a:gd name="connsiteX30" fmla="*/ 12191999 w 12192000"/>
              <a:gd name="connsiteY30" fmla="*/ 4945677 h 6858001"/>
              <a:gd name="connsiteX31" fmla="*/ 11781278 w 12192000"/>
              <a:gd name="connsiteY31" fmla="*/ 4945677 h 6858001"/>
              <a:gd name="connsiteX32" fmla="*/ 11781278 w 12192000"/>
              <a:gd name="connsiteY32" fmla="*/ 4945550 h 6858001"/>
              <a:gd name="connsiteX33" fmla="*/ 11781151 w 12192000"/>
              <a:gd name="connsiteY33" fmla="*/ 4945677 h 6858001"/>
              <a:gd name="connsiteX34" fmla="*/ 11781278 w 12192000"/>
              <a:gd name="connsiteY34" fmla="*/ 4945677 h 6858001"/>
              <a:gd name="connsiteX35" fmla="*/ 11781278 w 12192000"/>
              <a:gd name="connsiteY35" fmla="*/ 5184916 h 6858001"/>
              <a:gd name="connsiteX36" fmla="*/ 11961120 w 12192000"/>
              <a:gd name="connsiteY36" fmla="*/ 5184916 h 6858001"/>
              <a:gd name="connsiteX37" fmla="*/ 11961120 w 12192000"/>
              <a:gd name="connsiteY37" fmla="*/ 5424281 h 6858001"/>
              <a:gd name="connsiteX38" fmla="*/ 11592422 w 12192000"/>
              <a:gd name="connsiteY38" fmla="*/ 5424281 h 6858001"/>
              <a:gd name="connsiteX39" fmla="*/ 11592422 w 12192000"/>
              <a:gd name="connsiteY39" fmla="*/ 5184916 h 6858001"/>
              <a:gd name="connsiteX40" fmla="*/ 11141009 w 12192000"/>
              <a:gd name="connsiteY40" fmla="*/ 5184916 h 6858001"/>
              <a:gd name="connsiteX41" fmla="*/ 11141009 w 12192000"/>
              <a:gd name="connsiteY41" fmla="*/ 5424281 h 6858001"/>
              <a:gd name="connsiteX42" fmla="*/ 11024140 w 12192000"/>
              <a:gd name="connsiteY42" fmla="*/ 5424281 h 6858001"/>
              <a:gd name="connsiteX43" fmla="*/ 11024140 w 12192000"/>
              <a:gd name="connsiteY43" fmla="*/ 5184916 h 6858001"/>
              <a:gd name="connsiteX44" fmla="*/ 10922571 w 12192000"/>
              <a:gd name="connsiteY44" fmla="*/ 5184916 h 6858001"/>
              <a:gd name="connsiteX45" fmla="*/ 10922571 w 12192000"/>
              <a:gd name="connsiteY45" fmla="*/ 5424281 h 6858001"/>
              <a:gd name="connsiteX46" fmla="*/ 10690294 w 12192000"/>
              <a:gd name="connsiteY46" fmla="*/ 5424281 h 6858001"/>
              <a:gd name="connsiteX47" fmla="*/ 10690294 w 12192000"/>
              <a:gd name="connsiteY47" fmla="*/ 5663647 h 6858001"/>
              <a:gd name="connsiteX48" fmla="*/ 10805575 w 12192000"/>
              <a:gd name="connsiteY48" fmla="*/ 5663647 h 6858001"/>
              <a:gd name="connsiteX49" fmla="*/ 10805575 w 12192000"/>
              <a:gd name="connsiteY49" fmla="*/ 5900729 h 6858001"/>
              <a:gd name="connsiteX50" fmla="*/ 10536987 w 12192000"/>
              <a:gd name="connsiteY50" fmla="*/ 5900729 h 6858001"/>
              <a:gd name="connsiteX51" fmla="*/ 10536987 w 12192000"/>
              <a:gd name="connsiteY51" fmla="*/ 6140031 h 6858001"/>
              <a:gd name="connsiteX52" fmla="*/ 10435417 w 12192000"/>
              <a:gd name="connsiteY52" fmla="*/ 6140031 h 6858001"/>
              <a:gd name="connsiteX53" fmla="*/ 10435417 w 12192000"/>
              <a:gd name="connsiteY53" fmla="*/ 5900729 h 6858001"/>
              <a:gd name="connsiteX54" fmla="*/ 9984004 w 12192000"/>
              <a:gd name="connsiteY54" fmla="*/ 5900729 h 6858001"/>
              <a:gd name="connsiteX55" fmla="*/ 9984004 w 12192000"/>
              <a:gd name="connsiteY55" fmla="*/ 6140031 h 6858001"/>
              <a:gd name="connsiteX56" fmla="*/ 9882435 w 12192000"/>
              <a:gd name="connsiteY56" fmla="*/ 6140031 h 6858001"/>
              <a:gd name="connsiteX57" fmla="*/ 9882435 w 12192000"/>
              <a:gd name="connsiteY57" fmla="*/ 5900729 h 6858001"/>
              <a:gd name="connsiteX58" fmla="*/ 9701894 w 12192000"/>
              <a:gd name="connsiteY58" fmla="*/ 5900729 h 6858001"/>
              <a:gd name="connsiteX59" fmla="*/ 9701894 w 12192000"/>
              <a:gd name="connsiteY59" fmla="*/ 6379397 h 6858001"/>
              <a:gd name="connsiteX60" fmla="*/ 9409311 w 12192000"/>
              <a:gd name="connsiteY60" fmla="*/ 6379397 h 6858001"/>
              <a:gd name="connsiteX61" fmla="*/ 9409311 w 12192000"/>
              <a:gd name="connsiteY61" fmla="*/ 6140031 h 6858001"/>
              <a:gd name="connsiteX62" fmla="*/ 8957072 w 12192000"/>
              <a:gd name="connsiteY62" fmla="*/ 6140031 h 6858001"/>
              <a:gd name="connsiteX63" fmla="*/ 8957072 w 12192000"/>
              <a:gd name="connsiteY63" fmla="*/ 6379397 h 6858001"/>
              <a:gd name="connsiteX64" fmla="*/ 8505659 w 12192000"/>
              <a:gd name="connsiteY64" fmla="*/ 6379397 h 6858001"/>
              <a:gd name="connsiteX65" fmla="*/ 8505659 w 12192000"/>
              <a:gd name="connsiteY65" fmla="*/ 6618762 h 6858001"/>
              <a:gd name="connsiteX66" fmla="*/ 7764835 w 12192000"/>
              <a:gd name="connsiteY66" fmla="*/ 6618762 h 6858001"/>
              <a:gd name="connsiteX67" fmla="*/ 7764835 w 12192000"/>
              <a:gd name="connsiteY67" fmla="*/ 6854385 h 6858001"/>
              <a:gd name="connsiteX68" fmla="*/ 12191999 w 12192000"/>
              <a:gd name="connsiteY68" fmla="*/ 6854385 h 6858001"/>
              <a:gd name="connsiteX69" fmla="*/ 12191999 w 12192000"/>
              <a:gd name="connsiteY69" fmla="*/ 6858000 h 6858001"/>
              <a:gd name="connsiteX70" fmla="*/ 7663392 w 12192000"/>
              <a:gd name="connsiteY70" fmla="*/ 6858000 h 6858001"/>
              <a:gd name="connsiteX71" fmla="*/ 7663392 w 12192000"/>
              <a:gd name="connsiteY71" fmla="*/ 6854258 h 6858001"/>
              <a:gd name="connsiteX72" fmla="*/ 7663392 w 12192000"/>
              <a:gd name="connsiteY72" fmla="*/ 6618635 h 6858001"/>
              <a:gd name="connsiteX73" fmla="*/ 7211979 w 12192000"/>
              <a:gd name="connsiteY73" fmla="*/ 6618635 h 6858001"/>
              <a:gd name="connsiteX74" fmla="*/ 7211979 w 12192000"/>
              <a:gd name="connsiteY74" fmla="*/ 6854258 h 6858001"/>
              <a:gd name="connsiteX75" fmla="*/ 7211979 w 12192000"/>
              <a:gd name="connsiteY75" fmla="*/ 6858000 h 6858001"/>
              <a:gd name="connsiteX76" fmla="*/ 7110473 w 12192000"/>
              <a:gd name="connsiteY76" fmla="*/ 6858000 h 6858001"/>
              <a:gd name="connsiteX77" fmla="*/ 7110473 w 12192000"/>
              <a:gd name="connsiteY77" fmla="*/ 6854258 h 6858001"/>
              <a:gd name="connsiteX78" fmla="*/ 7110473 w 12192000"/>
              <a:gd name="connsiteY78" fmla="*/ 6618635 h 6858001"/>
              <a:gd name="connsiteX79" fmla="*/ 6929870 w 12192000"/>
              <a:gd name="connsiteY79" fmla="*/ 6618635 h 6858001"/>
              <a:gd name="connsiteX80" fmla="*/ 6929870 w 12192000"/>
              <a:gd name="connsiteY80" fmla="*/ 6854258 h 6858001"/>
              <a:gd name="connsiteX81" fmla="*/ 6929870 w 12192000"/>
              <a:gd name="connsiteY81" fmla="*/ 6858000 h 6858001"/>
              <a:gd name="connsiteX82" fmla="*/ 0 w 12192000"/>
              <a:gd name="connsiteY82" fmla="*/ 685800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2192000" h="6858001">
                <a:moveTo>
                  <a:pt x="7211979" y="6858000"/>
                </a:moveTo>
                <a:lnTo>
                  <a:pt x="7663392" y="6858000"/>
                </a:lnTo>
                <a:lnTo>
                  <a:pt x="7663392" y="6858001"/>
                </a:lnTo>
                <a:lnTo>
                  <a:pt x="7211979" y="6858001"/>
                </a:lnTo>
                <a:close/>
                <a:moveTo>
                  <a:pt x="6929870" y="6858000"/>
                </a:moveTo>
                <a:lnTo>
                  <a:pt x="7110473" y="6858000"/>
                </a:lnTo>
                <a:lnTo>
                  <a:pt x="7110473" y="6858001"/>
                </a:lnTo>
                <a:lnTo>
                  <a:pt x="6929870" y="6858001"/>
                </a:lnTo>
                <a:close/>
                <a:moveTo>
                  <a:pt x="9887640" y="6379333"/>
                </a:moveTo>
                <a:lnTo>
                  <a:pt x="9989209" y="6379333"/>
                </a:lnTo>
                <a:lnTo>
                  <a:pt x="9989209" y="6618699"/>
                </a:lnTo>
                <a:lnTo>
                  <a:pt x="9887640" y="6618699"/>
                </a:lnTo>
                <a:close/>
                <a:moveTo>
                  <a:pt x="10114648" y="6139967"/>
                </a:moveTo>
                <a:lnTo>
                  <a:pt x="10295188" y="6139967"/>
                </a:lnTo>
                <a:lnTo>
                  <a:pt x="10295188" y="6379333"/>
                </a:lnTo>
                <a:lnTo>
                  <a:pt x="10114648" y="6379333"/>
                </a:lnTo>
                <a:close/>
                <a:moveTo>
                  <a:pt x="11616544" y="5663584"/>
                </a:moveTo>
                <a:lnTo>
                  <a:pt x="11781215" y="5663584"/>
                </a:lnTo>
                <a:lnTo>
                  <a:pt x="11781215" y="5900665"/>
                </a:lnTo>
                <a:lnTo>
                  <a:pt x="11616544" y="5900665"/>
                </a:lnTo>
                <a:close/>
                <a:moveTo>
                  <a:pt x="10408184" y="5424217"/>
                </a:moveTo>
                <a:lnTo>
                  <a:pt x="10408184" y="5663583"/>
                </a:lnTo>
                <a:lnTo>
                  <a:pt x="10588723" y="5663583"/>
                </a:lnTo>
                <a:lnTo>
                  <a:pt x="10588723" y="5424217"/>
                </a:lnTo>
                <a:close/>
                <a:moveTo>
                  <a:pt x="12191999" y="4945677"/>
                </a:moveTo>
                <a:lnTo>
                  <a:pt x="12192000" y="4945677"/>
                </a:lnTo>
                <a:lnTo>
                  <a:pt x="12192000" y="6854385"/>
                </a:lnTo>
                <a:lnTo>
                  <a:pt x="12191999" y="6854385"/>
                </a:lnTo>
                <a:close/>
                <a:moveTo>
                  <a:pt x="0" y="0"/>
                </a:moveTo>
                <a:lnTo>
                  <a:pt x="12191999" y="0"/>
                </a:lnTo>
                <a:lnTo>
                  <a:pt x="12191999" y="4945677"/>
                </a:lnTo>
                <a:lnTo>
                  <a:pt x="11781278" y="4945677"/>
                </a:lnTo>
                <a:lnTo>
                  <a:pt x="11781278" y="4945550"/>
                </a:lnTo>
                <a:lnTo>
                  <a:pt x="11781151" y="4945677"/>
                </a:lnTo>
                <a:lnTo>
                  <a:pt x="11781278" y="4945677"/>
                </a:lnTo>
                <a:lnTo>
                  <a:pt x="11781278" y="5184916"/>
                </a:lnTo>
                <a:lnTo>
                  <a:pt x="11961120" y="5184916"/>
                </a:lnTo>
                <a:lnTo>
                  <a:pt x="11961120" y="5424281"/>
                </a:lnTo>
                <a:lnTo>
                  <a:pt x="11592422" y="5424281"/>
                </a:lnTo>
                <a:lnTo>
                  <a:pt x="11592422" y="5184916"/>
                </a:lnTo>
                <a:lnTo>
                  <a:pt x="11141009" y="5184916"/>
                </a:lnTo>
                <a:lnTo>
                  <a:pt x="11141009" y="5424281"/>
                </a:lnTo>
                <a:lnTo>
                  <a:pt x="11024140" y="5424281"/>
                </a:lnTo>
                <a:lnTo>
                  <a:pt x="11024140" y="5184916"/>
                </a:lnTo>
                <a:lnTo>
                  <a:pt x="10922571" y="5184916"/>
                </a:lnTo>
                <a:lnTo>
                  <a:pt x="10922571" y="5424281"/>
                </a:lnTo>
                <a:lnTo>
                  <a:pt x="10690294" y="5424281"/>
                </a:lnTo>
                <a:lnTo>
                  <a:pt x="10690294" y="5663647"/>
                </a:lnTo>
                <a:lnTo>
                  <a:pt x="10805575" y="5663647"/>
                </a:lnTo>
                <a:lnTo>
                  <a:pt x="10805575" y="5900729"/>
                </a:lnTo>
                <a:lnTo>
                  <a:pt x="10536987" y="5900729"/>
                </a:lnTo>
                <a:lnTo>
                  <a:pt x="10536987" y="6140031"/>
                </a:lnTo>
                <a:lnTo>
                  <a:pt x="10435417" y="6140031"/>
                </a:lnTo>
                <a:lnTo>
                  <a:pt x="10435417" y="5900729"/>
                </a:lnTo>
                <a:lnTo>
                  <a:pt x="9984004" y="5900729"/>
                </a:lnTo>
                <a:lnTo>
                  <a:pt x="9984004" y="6140031"/>
                </a:lnTo>
                <a:lnTo>
                  <a:pt x="9882435" y="6140031"/>
                </a:lnTo>
                <a:lnTo>
                  <a:pt x="9882435" y="5900729"/>
                </a:lnTo>
                <a:lnTo>
                  <a:pt x="9701894" y="5900729"/>
                </a:lnTo>
                <a:lnTo>
                  <a:pt x="9701894" y="6379397"/>
                </a:lnTo>
                <a:lnTo>
                  <a:pt x="9409311" y="6379397"/>
                </a:lnTo>
                <a:lnTo>
                  <a:pt x="9409311" y="6140031"/>
                </a:lnTo>
                <a:lnTo>
                  <a:pt x="8957072" y="6140031"/>
                </a:lnTo>
                <a:lnTo>
                  <a:pt x="8957072" y="6379397"/>
                </a:lnTo>
                <a:lnTo>
                  <a:pt x="8505659" y="6379397"/>
                </a:lnTo>
                <a:lnTo>
                  <a:pt x="8505659" y="6618762"/>
                </a:lnTo>
                <a:lnTo>
                  <a:pt x="7764835" y="6618762"/>
                </a:lnTo>
                <a:lnTo>
                  <a:pt x="7764835" y="6854385"/>
                </a:lnTo>
                <a:lnTo>
                  <a:pt x="12191999" y="6854385"/>
                </a:lnTo>
                <a:lnTo>
                  <a:pt x="12191999" y="6858000"/>
                </a:lnTo>
                <a:lnTo>
                  <a:pt x="7663392" y="6858000"/>
                </a:lnTo>
                <a:lnTo>
                  <a:pt x="7663392" y="6854258"/>
                </a:lnTo>
                <a:lnTo>
                  <a:pt x="7663392" y="6618635"/>
                </a:lnTo>
                <a:lnTo>
                  <a:pt x="7211979" y="6618635"/>
                </a:lnTo>
                <a:lnTo>
                  <a:pt x="7211979" y="6854258"/>
                </a:lnTo>
                <a:lnTo>
                  <a:pt x="7211979" y="6858000"/>
                </a:lnTo>
                <a:lnTo>
                  <a:pt x="7110473" y="6858000"/>
                </a:lnTo>
                <a:lnTo>
                  <a:pt x="7110473" y="6854258"/>
                </a:lnTo>
                <a:lnTo>
                  <a:pt x="7110473" y="6618635"/>
                </a:lnTo>
                <a:lnTo>
                  <a:pt x="6929870" y="6618635"/>
                </a:lnTo>
                <a:lnTo>
                  <a:pt x="6929870" y="6854258"/>
                </a:lnTo>
                <a:lnTo>
                  <a:pt x="6929870" y="6858000"/>
                </a:lnTo>
                <a:lnTo>
                  <a:pt x="0" y="6858000"/>
                </a:lnTo>
                <a:close/>
              </a:path>
            </a:pathLst>
          </a:custGeom>
          <a:solidFill>
            <a:srgbClr val="CFD0D1"/>
          </a:solidFill>
        </p:spPr>
        <p:txBody>
          <a:bodyPr wrap="square">
            <a:noAutofit/>
          </a:bodyPr>
          <a:lstStyle>
            <a:lvl1pPr algn="l">
              <a:defRPr/>
            </a:lvl1pPr>
          </a:lstStyle>
          <a:p>
            <a:endParaRPr lang="en-US"/>
          </a:p>
        </p:txBody>
      </p:sp>
      <p:sp>
        <p:nvSpPr>
          <p:cNvPr id="15" name="Title Placeholder 13">
            <a:extLst>
              <a:ext uri="{FF2B5EF4-FFF2-40B4-BE49-F238E27FC236}">
                <a16:creationId xmlns:a16="http://schemas.microsoft.com/office/drawing/2014/main" id="{DC3B6FE6-7FB7-7E8B-8DEF-901D173E82FB}"/>
              </a:ext>
            </a:extLst>
          </p:cNvPr>
          <p:cNvSpPr>
            <a:spLocks noGrp="1"/>
          </p:cNvSpPr>
          <p:nvPr>
            <p:ph type="title" hasCustomPrompt="1"/>
          </p:nvPr>
        </p:nvSpPr>
        <p:spPr>
          <a:xfrm>
            <a:off x="846636" y="803982"/>
            <a:ext cx="5189040" cy="5015069"/>
          </a:xfrm>
          <a:prstGeom prst="rect">
            <a:avLst/>
          </a:prstGeom>
          <a:solidFill>
            <a:schemeClr val="tx1"/>
          </a:solidFill>
        </p:spPr>
        <p:txBody>
          <a:bodyPr vert="horz" wrap="square" lIns="180000" tIns="144000" rIns="180000" bIns="144000" rtlCol="0" anchor="ctr" anchorCtr="0">
            <a:noAutofit/>
          </a:bodyPr>
          <a:lstStyle>
            <a:lvl1pPr>
              <a:defRPr>
                <a:solidFill>
                  <a:schemeClr val="bg1"/>
                </a:solidFill>
              </a:defRPr>
            </a:lvl1pPr>
          </a:lstStyle>
          <a:p>
            <a:r>
              <a:rPr lang="en-US"/>
              <a:t>Pull-out slide</a:t>
            </a:r>
            <a:endParaRPr lang="en-GB"/>
          </a:p>
        </p:txBody>
      </p:sp>
      <p:sp>
        <p:nvSpPr>
          <p:cNvPr id="3" name="Date Placeholder 10">
            <a:extLst>
              <a:ext uri="{FF2B5EF4-FFF2-40B4-BE49-F238E27FC236}">
                <a16:creationId xmlns:a16="http://schemas.microsoft.com/office/drawing/2014/main" id="{F0FFB09C-9EF5-05AC-EA34-492DFF8F7F2B}"/>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1"/>
                </a:solidFill>
              </a:defRPr>
            </a:lvl1pPr>
          </a:lstStyle>
          <a:p>
            <a:fld id="{85862DF3-7528-B643-826C-7D2126789E72}" type="datetime4">
              <a:rPr lang="en-GB" smtClean="0"/>
              <a:t>29 October 2025</a:t>
            </a:fld>
            <a:endParaRPr lang="en-US"/>
          </a:p>
        </p:txBody>
      </p:sp>
    </p:spTree>
    <p:extLst>
      <p:ext uri="{BB962C8B-B14F-4D97-AF65-F5344CB8AC3E}">
        <p14:creationId xmlns:p14="http://schemas.microsoft.com/office/powerpoint/2010/main" val="1968577094"/>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userDrawn="1">
  <p:cSld name="Title and subtitle layout">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lvl1pPr>
          </a:lstStyle>
          <a:p>
            <a:r>
              <a:rPr lang="en-US"/>
              <a:t>Title and subtitle </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3" name="Date Placeholder 10">
            <a:extLst>
              <a:ext uri="{FF2B5EF4-FFF2-40B4-BE49-F238E27FC236}">
                <a16:creationId xmlns:a16="http://schemas.microsoft.com/office/drawing/2014/main" id="{A1570B55-DE74-4FF0-775C-B3FE9F98D743}"/>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2"/>
                </a:solidFill>
              </a:defRPr>
            </a:lvl1pPr>
          </a:lstStyle>
          <a:p>
            <a:endParaRPr lang="en-US"/>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423700366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Title and content layout 1">
    <p:spTree>
      <p:nvGrpSpPr>
        <p:cNvPr id="1" name=""/>
        <p:cNvGrpSpPr/>
        <p:nvPr/>
      </p:nvGrpSpPr>
      <p:grpSpPr>
        <a:xfrm>
          <a:off x="0" y="0"/>
          <a:ext cx="0" cy="0"/>
          <a:chOff x="0" y="0"/>
          <a:chExt cx="0" cy="0"/>
        </a:xfrm>
      </p:grpSpPr>
      <p:sp>
        <p:nvSpPr>
          <p:cNvPr id="4" name="Title Placeholder 13">
            <a:extLst>
              <a:ext uri="{FF2B5EF4-FFF2-40B4-BE49-F238E27FC236}">
                <a16:creationId xmlns:a16="http://schemas.microsoft.com/office/drawing/2014/main" id="{5C229D0C-EAB5-AC89-BB32-39B293CC4D29}"/>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Content slide</a:t>
            </a:r>
            <a:endParaRPr lang="en-GB"/>
          </a:p>
        </p:txBody>
      </p:sp>
      <p:grpSp>
        <p:nvGrpSpPr>
          <p:cNvPr id="3" name="Group 2">
            <a:extLst>
              <a:ext uri="{FF2B5EF4-FFF2-40B4-BE49-F238E27FC236}">
                <a16:creationId xmlns:a16="http://schemas.microsoft.com/office/drawing/2014/main" id="{EA3A1B29-CC56-5B56-9ADA-82F65D00ACC8}"/>
              </a:ext>
            </a:extLst>
          </p:cNvPr>
          <p:cNvGrpSpPr/>
          <p:nvPr/>
        </p:nvGrpSpPr>
        <p:grpSpPr>
          <a:xfrm>
            <a:off x="10863102" y="309052"/>
            <a:ext cx="911847" cy="382707"/>
            <a:chOff x="7459170" y="481236"/>
            <a:chExt cx="2697427" cy="1132124"/>
          </a:xfrm>
        </p:grpSpPr>
        <p:sp>
          <p:nvSpPr>
            <p:cNvPr id="6" name="Freeform 5">
              <a:extLst>
                <a:ext uri="{FF2B5EF4-FFF2-40B4-BE49-F238E27FC236}">
                  <a16:creationId xmlns:a16="http://schemas.microsoft.com/office/drawing/2014/main" id="{0AFB12E7-8F59-6B88-A4E5-72440E32DF8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95027124-C843-C363-1FF9-9D724A561E2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3F39CDB-511D-742F-ABAF-3237A026697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6D20E55-C2D1-80B6-31A5-33530E660D0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966A193-8A13-93AB-5592-766ACE27FDF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4764DC05-6DB4-84FA-1581-F179E35F82C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B861E2CC-CD84-0A15-F998-7320D36787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18" name="Content Placeholder 17">
            <a:extLst>
              <a:ext uri="{FF2B5EF4-FFF2-40B4-BE49-F238E27FC236}">
                <a16:creationId xmlns:a16="http://schemas.microsoft.com/office/drawing/2014/main" id="{BF4F9CAA-D67F-C5DA-1616-357AB10E3460}"/>
              </a:ext>
            </a:extLst>
          </p:cNvPr>
          <p:cNvSpPr>
            <a:spLocks noGrp="1"/>
          </p:cNvSpPr>
          <p:nvPr>
            <p:ph sz="quarter" idx="10"/>
          </p:nvPr>
        </p:nvSpPr>
        <p:spPr>
          <a:xfrm>
            <a:off x="838200" y="1447800"/>
            <a:ext cx="10515600" cy="4648200"/>
          </a:xfrm>
        </p:spPr>
        <p:txBody>
          <a:bodyPr>
            <a:normAutofit/>
          </a:bodyPr>
          <a:lstStyle>
            <a:lvl1pPr>
              <a:defRPr sz="1800"/>
            </a:lvl1pPr>
            <a:lvl2pPr marL="344488" indent="-173038">
              <a:buFont typeface="System Font Regular"/>
              <a:buChar char="⎼"/>
              <a:tabLst/>
              <a:defRPr sz="1800"/>
            </a:lvl2pPr>
            <a:lvl3pPr marL="515938" indent="-171450">
              <a:buFont typeface="Wingdings" pitchFamily="2" charset="2"/>
              <a:buChar char="§"/>
              <a:tabLst/>
              <a:defRPr sz="1800"/>
            </a:lvl3pPr>
            <a:lvl4pPr marL="742950" indent="-227013">
              <a:buFont typeface="System Font Regular"/>
              <a:buChar char="⎼"/>
              <a:tabLst/>
              <a:defRPr sz="18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Slide Number Placeholder 4">
            <a:extLst>
              <a:ext uri="{FF2B5EF4-FFF2-40B4-BE49-F238E27FC236}">
                <a16:creationId xmlns:a16="http://schemas.microsoft.com/office/drawing/2014/main" id="{2A51CCD9-EE1C-6E4E-3062-32FDB9DF76D6}"/>
              </a:ext>
            </a:extLst>
          </p:cNvPr>
          <p:cNvSpPr>
            <a:spLocks noGrp="1"/>
          </p:cNvSpPr>
          <p:nvPr>
            <p:ph type="sldNum" sz="quarter" idx="11"/>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113280184"/>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userDrawn="1">
  <p:cSld name="Divider 1 layout">
    <p:bg>
      <p:bgPr>
        <a:solidFill>
          <a:schemeClr val="tx1"/>
        </a:solidFill>
        <a:effectLst/>
      </p:bgPr>
    </p:bg>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74061A3F-47F8-A84F-7E6F-93933D518E51}"/>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r="1592" b="1592"/>
          <a:stretch/>
        </p:blipFill>
        <p:spPr>
          <a:xfrm>
            <a:off x="-25902" y="0"/>
            <a:ext cx="12217901" cy="6870629"/>
          </a:xfrm>
          <a:prstGeom prst="rect">
            <a:avLst/>
          </a:prstGeom>
        </p:spPr>
      </p:pic>
      <p:sp>
        <p:nvSpPr>
          <p:cNvPr id="6" name="Text Placeholder 5">
            <a:extLst>
              <a:ext uri="{FF2B5EF4-FFF2-40B4-BE49-F238E27FC236}">
                <a16:creationId xmlns:a16="http://schemas.microsoft.com/office/drawing/2014/main" id="{41C67C17-03F0-336A-F782-185E8314E532}"/>
              </a:ext>
            </a:extLst>
          </p:cNvPr>
          <p:cNvSpPr>
            <a:spLocks noGrp="1"/>
          </p:cNvSpPr>
          <p:nvPr>
            <p:ph type="body" sz="quarter" idx="13" hasCustomPrompt="1"/>
          </p:nvPr>
        </p:nvSpPr>
        <p:spPr>
          <a:xfrm>
            <a:off x="2616059" y="3764093"/>
            <a:ext cx="4319588" cy="984885"/>
          </a:xfrm>
        </p:spPr>
        <p:txBody>
          <a:bodyPr/>
          <a:lstStyle>
            <a:lvl1pPr>
              <a:spcBef>
                <a:spcPts val="0"/>
              </a:spcBef>
              <a:defRPr sz="2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p>
          <a:p>
            <a:pPr lvl="0"/>
            <a:r>
              <a:rPr lang="en-US"/>
              <a:t>Max two lines</a:t>
            </a:r>
            <a:endParaRPr lang="en-GB"/>
          </a:p>
        </p:txBody>
      </p:sp>
      <p:sp>
        <p:nvSpPr>
          <p:cNvPr id="7" name="Title Placeholder 13">
            <a:extLst>
              <a:ext uri="{FF2B5EF4-FFF2-40B4-BE49-F238E27FC236}">
                <a16:creationId xmlns:a16="http://schemas.microsoft.com/office/drawing/2014/main" id="{05C4F7E3-76F2-8816-1FEE-EB1E510A2B6E}"/>
              </a:ext>
            </a:extLst>
          </p:cNvPr>
          <p:cNvSpPr>
            <a:spLocks noGrp="1"/>
          </p:cNvSpPr>
          <p:nvPr>
            <p:ph type="title" hasCustomPrompt="1"/>
          </p:nvPr>
        </p:nvSpPr>
        <p:spPr>
          <a:xfrm>
            <a:off x="2616058" y="2409017"/>
            <a:ext cx="4319587" cy="1231106"/>
          </a:xfrm>
          <a:prstGeom prst="rect">
            <a:avLst/>
          </a:prstGeom>
        </p:spPr>
        <p:txBody>
          <a:bodyPr vert="horz" wrap="square" lIns="0" tIns="0" rIns="0" bIns="0" rtlCol="0" anchor="t" anchorCtr="0">
            <a:spAutoFit/>
          </a:bodyPr>
          <a:lstStyle>
            <a:lvl1pPr>
              <a:defRPr sz="4000">
                <a:solidFill>
                  <a:schemeClr val="bg1"/>
                </a:solidFill>
              </a:defRPr>
            </a:lvl1pPr>
          </a:lstStyle>
          <a:p>
            <a:r>
              <a:rPr lang="en-US"/>
              <a:t>Title slide</a:t>
            </a:r>
            <a:br>
              <a:rPr lang="en-US"/>
            </a:br>
            <a:r>
              <a:rPr lang="en-US"/>
              <a:t>Max. two lines</a:t>
            </a:r>
            <a:endParaRPr lang="en-GB"/>
          </a:p>
        </p:txBody>
      </p:sp>
      <p:grpSp>
        <p:nvGrpSpPr>
          <p:cNvPr id="2" name="Group 1">
            <a:extLst>
              <a:ext uri="{FF2B5EF4-FFF2-40B4-BE49-F238E27FC236}">
                <a16:creationId xmlns:a16="http://schemas.microsoft.com/office/drawing/2014/main" id="{D1EBE406-CC0A-D855-C047-B83B6A274921}"/>
              </a:ext>
            </a:extLst>
          </p:cNvPr>
          <p:cNvGrpSpPr/>
          <p:nvPr userDrawn="1"/>
        </p:nvGrpSpPr>
        <p:grpSpPr>
          <a:xfrm>
            <a:off x="10187131" y="687949"/>
            <a:ext cx="1234969" cy="518323"/>
            <a:chOff x="7459170" y="481236"/>
            <a:chExt cx="2697427" cy="1132124"/>
          </a:xfrm>
          <a:solidFill>
            <a:schemeClr val="bg1"/>
          </a:solidFill>
        </p:grpSpPr>
        <p:sp>
          <p:nvSpPr>
            <p:cNvPr id="3" name="Freeform 2">
              <a:extLst>
                <a:ext uri="{FF2B5EF4-FFF2-40B4-BE49-F238E27FC236}">
                  <a16:creationId xmlns:a16="http://schemas.microsoft.com/office/drawing/2014/main" id="{3535458D-D6F2-0DEB-240C-566B71330F6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4" name="Freeform 3">
              <a:extLst>
                <a:ext uri="{FF2B5EF4-FFF2-40B4-BE49-F238E27FC236}">
                  <a16:creationId xmlns:a16="http://schemas.microsoft.com/office/drawing/2014/main" id="{D64F59B7-6AEE-E93C-A00A-7CF6CCE1B23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673062BC-F597-285A-CA5D-04928CFD3E44}"/>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296AF880-3E36-D43A-44CB-A2926D722A7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54938477-1B85-CE55-650E-17245951509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B483D60A-F0CF-6D77-FD8B-291D9E4D7B0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80B5A102-87DA-0B8A-AACB-E55C56CA80F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42065331"/>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preserve="1" userDrawn="1">
  <p:cSld name="19_Title Slide">
    <p:bg>
      <p:bgPr>
        <a:solidFill>
          <a:schemeClr val="tx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BE7EDE8-88C1-6D0A-7819-F650D67281B6}"/>
              </a:ext>
            </a:extLst>
          </p:cNvPr>
          <p:cNvPicPr>
            <a:picLocks noChangeAspect="1"/>
          </p:cNvPicPr>
          <p:nvPr userDrawn="1"/>
        </p:nvPicPr>
        <p:blipFill>
          <a:blip r:embed="rId2"/>
          <a:srcRect/>
          <a:stretch/>
        </p:blipFill>
        <p:spPr>
          <a:xfrm>
            <a:off x="1" y="1338"/>
            <a:ext cx="12191999" cy="6855322"/>
          </a:xfrm>
          <a:prstGeom prst="rect">
            <a:avLst/>
          </a:prstGeom>
        </p:spPr>
      </p:pic>
      <p:sp>
        <p:nvSpPr>
          <p:cNvPr id="3" name="Title 1">
            <a:extLst>
              <a:ext uri="{FF2B5EF4-FFF2-40B4-BE49-F238E27FC236}">
                <a16:creationId xmlns:a16="http://schemas.microsoft.com/office/drawing/2014/main" id="{7B4D825C-A4D0-0E8A-6D9B-506653EC219E}"/>
              </a:ext>
            </a:extLst>
          </p:cNvPr>
          <p:cNvSpPr>
            <a:spLocks noGrp="1"/>
          </p:cNvSpPr>
          <p:nvPr>
            <p:ph type="ctrTitle" hasCustomPrompt="1"/>
          </p:nvPr>
        </p:nvSpPr>
        <p:spPr>
          <a:xfrm>
            <a:off x="817562" y="1049200"/>
            <a:ext cx="5218113" cy="1071405"/>
          </a:xfrm>
          <a:noFill/>
        </p:spPr>
        <p:txBody>
          <a:bodyPr lIns="0" tIns="0" rIns="900000" bIns="0" anchor="t" anchorCtr="0"/>
          <a:lstStyle>
            <a:lvl1pPr algn="l">
              <a:lnSpc>
                <a:spcPct val="100000"/>
              </a:lnSpc>
              <a:spcBef>
                <a:spcPts val="0"/>
              </a:spcBef>
              <a:spcAft>
                <a:spcPts val="0"/>
              </a:spcAft>
              <a:defRPr sz="3600">
                <a:solidFill>
                  <a:schemeClr val="bg1"/>
                </a:solidFill>
              </a:defRPr>
            </a:lvl1pPr>
          </a:lstStyle>
          <a:p>
            <a:r>
              <a:rPr lang="en-US"/>
              <a:t>Title</a:t>
            </a:r>
            <a:br>
              <a:rPr lang="en-US"/>
            </a:br>
            <a:endParaRPr lang="en-GB"/>
          </a:p>
        </p:txBody>
      </p:sp>
      <p:sp>
        <p:nvSpPr>
          <p:cNvPr id="4" name="Text Placeholder 3">
            <a:extLst>
              <a:ext uri="{FF2B5EF4-FFF2-40B4-BE49-F238E27FC236}">
                <a16:creationId xmlns:a16="http://schemas.microsoft.com/office/drawing/2014/main" id="{E802F425-6E83-36A9-DE9E-3510D8347355}"/>
              </a:ext>
            </a:extLst>
          </p:cNvPr>
          <p:cNvSpPr>
            <a:spLocks noGrp="1"/>
          </p:cNvSpPr>
          <p:nvPr>
            <p:ph type="body" sz="quarter" idx="11" hasCustomPrompt="1"/>
          </p:nvPr>
        </p:nvSpPr>
        <p:spPr>
          <a:xfrm>
            <a:off x="817564" y="2155660"/>
            <a:ext cx="5218112" cy="715685"/>
          </a:xfrm>
        </p:spPr>
        <p:txBody>
          <a:bodyPr/>
          <a:lstStyle>
            <a:lvl1pPr>
              <a:defRPr sz="2000" b="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endParaRPr lang="en-GB"/>
          </a:p>
        </p:txBody>
      </p:sp>
      <p:sp>
        <p:nvSpPr>
          <p:cNvPr id="12" name="Filename" hidden="1">
            <a:extLst>
              <a:ext uri="{FF2B5EF4-FFF2-40B4-BE49-F238E27FC236}">
                <a16:creationId xmlns:a16="http://schemas.microsoft.com/office/drawing/2014/main" id="{5B0085D7-285F-4173-A108-D79A1B7F8C87}"/>
              </a:ext>
            </a:extLst>
          </p:cNvPr>
          <p:cNvSpPr txBox="1"/>
          <p:nvPr/>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https://rsmnet-my.sharepoint.com/personal/e091478_mcgladrey_rsm_net/Documents/TAX WORK/Monthly Tax Deck/Slide Submissions 2024/Dec 2024 - year-end requirements.pptx</a:t>
            </a:r>
            <a:endParaRPr lang="en-GB" sz="700"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0"/>
            <a:ext cx="781200" cy="215444"/>
          </a:xfrm>
          <a:prstGeom prst="rect">
            <a:avLst/>
          </a:prstGeom>
          <a:noFill/>
        </p:spPr>
        <p:txBody>
          <a:bodyPr wrap="square" lIns="0" tIns="0" rIns="0" bIns="0" rtlCol="0">
            <a:spAutoFit/>
          </a:bodyPr>
          <a:lstStyle/>
          <a:p>
            <a:r>
              <a:rPr lang="en-GB" sz="140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245934"/>
            <a:ext cx="734400" cy="245466"/>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GB" sz="140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663525"/>
            <a:ext cx="6660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ext Placeholder 6">
            <a:extLst>
              <a:ext uri="{FF2B5EF4-FFF2-40B4-BE49-F238E27FC236}">
                <a16:creationId xmlns:a16="http://schemas.microsoft.com/office/drawing/2014/main" id="{389EEF14-BF33-E89A-8154-00E812BE6542}"/>
              </a:ext>
            </a:extLst>
          </p:cNvPr>
          <p:cNvSpPr>
            <a:spLocks noGrp="1"/>
          </p:cNvSpPr>
          <p:nvPr>
            <p:ph type="body" sz="quarter" idx="14" hasCustomPrompt="1"/>
          </p:nvPr>
        </p:nvSpPr>
        <p:spPr>
          <a:xfrm>
            <a:off x="817562" y="657566"/>
            <a:ext cx="5218113" cy="191478"/>
          </a:xfrm>
        </p:spPr>
        <p:txBody>
          <a:bodyPr/>
          <a:lstStyle>
            <a:lvl1pPr>
              <a:defRPr sz="10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PRIVATE AND CONFIDENTIAL</a:t>
            </a:r>
          </a:p>
        </p:txBody>
      </p:sp>
      <p:sp>
        <p:nvSpPr>
          <p:cNvPr id="9" name="Text Placeholder 6">
            <a:extLst>
              <a:ext uri="{FF2B5EF4-FFF2-40B4-BE49-F238E27FC236}">
                <a16:creationId xmlns:a16="http://schemas.microsoft.com/office/drawing/2014/main" id="{D69CF34F-E32C-90AC-E655-B79E725803F7}"/>
              </a:ext>
            </a:extLst>
          </p:cNvPr>
          <p:cNvSpPr>
            <a:spLocks noGrp="1"/>
          </p:cNvSpPr>
          <p:nvPr>
            <p:ph type="body" sz="quarter" idx="15" hasCustomPrompt="1"/>
          </p:nvPr>
        </p:nvSpPr>
        <p:spPr>
          <a:xfrm>
            <a:off x="815975" y="2942005"/>
            <a:ext cx="5218113" cy="366997"/>
          </a:xfrm>
        </p:spPr>
        <p:txBody>
          <a:bodyPr/>
          <a:lstStyle>
            <a:lvl1pPr>
              <a:defRPr sz="16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Date</a:t>
            </a:r>
          </a:p>
        </p:txBody>
      </p:sp>
      <p:grpSp>
        <p:nvGrpSpPr>
          <p:cNvPr id="23" name="Group 22">
            <a:extLst>
              <a:ext uri="{FF2B5EF4-FFF2-40B4-BE49-F238E27FC236}">
                <a16:creationId xmlns:a16="http://schemas.microsoft.com/office/drawing/2014/main" id="{A7C9EFBA-F076-546B-5B26-8F8BBE981D71}"/>
              </a:ext>
            </a:extLst>
          </p:cNvPr>
          <p:cNvGrpSpPr/>
          <p:nvPr userDrawn="1"/>
        </p:nvGrpSpPr>
        <p:grpSpPr>
          <a:xfrm>
            <a:off x="10187131" y="687949"/>
            <a:ext cx="1234969" cy="518323"/>
            <a:chOff x="7459170" y="481236"/>
            <a:chExt cx="2697427" cy="1132124"/>
          </a:xfrm>
        </p:grpSpPr>
        <p:sp>
          <p:nvSpPr>
            <p:cNvPr id="16" name="Freeform 15">
              <a:extLst>
                <a:ext uri="{FF2B5EF4-FFF2-40B4-BE49-F238E27FC236}">
                  <a16:creationId xmlns:a16="http://schemas.microsoft.com/office/drawing/2014/main" id="{BAB3935C-469A-5095-24F2-746547A53C6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BBBC32F9-3839-2D8F-5D20-E9C9EB29581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968D1485-640E-7140-5D7E-E0EB2896484E}"/>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A306D709-3457-D599-72C6-4FF331E0EA9C}"/>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DDCFADC9-9C91-E539-0DB9-798BEE41BAFC}"/>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5BBC27A-7182-67B8-3782-4016E3BB6E56}"/>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6007A193-9117-A25E-8BF8-EF36CCCBA76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
        <p:nvSpPr>
          <p:cNvPr id="5" name="Picture Placeholder 15">
            <a:extLst>
              <a:ext uri="{FF2B5EF4-FFF2-40B4-BE49-F238E27FC236}">
                <a16:creationId xmlns:a16="http://schemas.microsoft.com/office/drawing/2014/main" id="{A9587BF7-DEF6-7654-86F3-510455AE19AF}"/>
              </a:ext>
            </a:extLst>
          </p:cNvPr>
          <p:cNvSpPr>
            <a:spLocks noGrp="1"/>
          </p:cNvSpPr>
          <p:nvPr>
            <p:ph type="pic" sz="quarter" idx="12"/>
          </p:nvPr>
        </p:nvSpPr>
        <p:spPr>
          <a:xfrm>
            <a:off x="0" y="1236662"/>
            <a:ext cx="12187490" cy="5621338"/>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a:solidFill>
            <a:schemeClr val="tx1"/>
          </a:solidFill>
        </p:spPr>
        <p:txBody>
          <a:bodyPr wrap="square">
            <a:noAutofit/>
          </a:bodyPr>
          <a:lstStyle/>
          <a:p>
            <a:endParaRPr lang="en-GB"/>
          </a:p>
        </p:txBody>
      </p:sp>
    </p:spTree>
    <p:extLst>
      <p:ext uri="{BB962C8B-B14F-4D97-AF65-F5344CB8AC3E}">
        <p14:creationId xmlns:p14="http://schemas.microsoft.com/office/powerpoint/2010/main" val="788104323"/>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preserve="1" userDrawn="1">
  <p:cSld name="20_Title Slide">
    <p:bg>
      <p:bgPr>
        <a:solidFill>
          <a:schemeClr val="tx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BE7EDE8-88C1-6D0A-7819-F650D67281B6}"/>
              </a:ext>
            </a:extLst>
          </p:cNvPr>
          <p:cNvPicPr>
            <a:picLocks noChangeAspect="1"/>
          </p:cNvPicPr>
          <p:nvPr userDrawn="1"/>
        </p:nvPicPr>
        <p:blipFill>
          <a:blip r:embed="rId2"/>
          <a:srcRect/>
          <a:stretch/>
        </p:blipFill>
        <p:spPr>
          <a:xfrm>
            <a:off x="1" y="1338"/>
            <a:ext cx="12192000" cy="6855322"/>
          </a:xfrm>
          <a:prstGeom prst="rect">
            <a:avLst/>
          </a:prstGeom>
        </p:spPr>
      </p:pic>
      <p:sp>
        <p:nvSpPr>
          <p:cNvPr id="12" name="Filename" hidden="1">
            <a:extLst>
              <a:ext uri="{FF2B5EF4-FFF2-40B4-BE49-F238E27FC236}">
                <a16:creationId xmlns:a16="http://schemas.microsoft.com/office/drawing/2014/main" id="{5B0085D7-285F-4173-A108-D79A1B7F8C87}"/>
              </a:ext>
            </a:extLst>
          </p:cNvPr>
          <p:cNvSpPr txBox="1"/>
          <p:nvPr/>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https://rsmnet-my.sharepoint.com/personal/e091478_mcgladrey_rsm_net/Documents/TAX WORK/Monthly Tax Deck/Slide Submissions 2024/Dec 2024 - year-end requirements.pptx</a:t>
            </a:r>
            <a:endParaRPr lang="en-GB" sz="700"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0"/>
            <a:ext cx="781200" cy="215444"/>
          </a:xfrm>
          <a:prstGeom prst="rect">
            <a:avLst/>
          </a:prstGeom>
          <a:noFill/>
        </p:spPr>
        <p:txBody>
          <a:bodyPr wrap="square" lIns="0" tIns="0" rIns="0" bIns="0" rtlCol="0">
            <a:spAutoFit/>
          </a:bodyPr>
          <a:lstStyle/>
          <a:p>
            <a:r>
              <a:rPr lang="en-GB" sz="140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245934"/>
            <a:ext cx="734400" cy="245466"/>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GB" sz="140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663525"/>
            <a:ext cx="6660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ext Placeholder 6">
            <a:extLst>
              <a:ext uri="{FF2B5EF4-FFF2-40B4-BE49-F238E27FC236}">
                <a16:creationId xmlns:a16="http://schemas.microsoft.com/office/drawing/2014/main" id="{389EEF14-BF33-E89A-8154-00E812BE6542}"/>
              </a:ext>
            </a:extLst>
          </p:cNvPr>
          <p:cNvSpPr>
            <a:spLocks noGrp="1"/>
          </p:cNvSpPr>
          <p:nvPr>
            <p:ph type="body" sz="quarter" idx="14" hasCustomPrompt="1"/>
          </p:nvPr>
        </p:nvSpPr>
        <p:spPr>
          <a:xfrm>
            <a:off x="817562" y="657566"/>
            <a:ext cx="5218113" cy="191478"/>
          </a:xfrm>
        </p:spPr>
        <p:txBody>
          <a:bodyPr/>
          <a:lstStyle>
            <a:lvl1pPr>
              <a:defRPr sz="10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PRIVATE AND CONFIDENTIAL</a:t>
            </a:r>
          </a:p>
        </p:txBody>
      </p:sp>
      <p:sp>
        <p:nvSpPr>
          <p:cNvPr id="5" name="Title 1">
            <a:extLst>
              <a:ext uri="{FF2B5EF4-FFF2-40B4-BE49-F238E27FC236}">
                <a16:creationId xmlns:a16="http://schemas.microsoft.com/office/drawing/2014/main" id="{ADD6B5F9-EA64-00A7-F731-F1BAF6BF0C12}"/>
              </a:ext>
            </a:extLst>
          </p:cNvPr>
          <p:cNvSpPr>
            <a:spLocks noGrp="1"/>
          </p:cNvSpPr>
          <p:nvPr>
            <p:ph type="ctrTitle" hasCustomPrompt="1"/>
          </p:nvPr>
        </p:nvSpPr>
        <p:spPr>
          <a:xfrm>
            <a:off x="817562" y="1049200"/>
            <a:ext cx="5218113" cy="1107996"/>
          </a:xfrm>
          <a:noFill/>
        </p:spPr>
        <p:txBody>
          <a:bodyPr lIns="0" tIns="0" rIns="900000" bIns="0" anchor="t" anchorCtr="0"/>
          <a:lstStyle>
            <a:lvl1pPr algn="l">
              <a:lnSpc>
                <a:spcPct val="100000"/>
              </a:lnSpc>
              <a:spcBef>
                <a:spcPts val="0"/>
              </a:spcBef>
              <a:spcAft>
                <a:spcPts val="0"/>
              </a:spcAft>
              <a:defRPr sz="3600">
                <a:solidFill>
                  <a:schemeClr val="accent1"/>
                </a:solidFill>
              </a:defRPr>
            </a:lvl1pPr>
          </a:lstStyle>
          <a:p>
            <a:r>
              <a:rPr lang="en-US"/>
              <a:t>Title</a:t>
            </a:r>
            <a:br>
              <a:rPr lang="en-US"/>
            </a:br>
            <a:endParaRPr lang="en-GB"/>
          </a:p>
        </p:txBody>
      </p:sp>
      <p:sp>
        <p:nvSpPr>
          <p:cNvPr id="6" name="Text Placeholder 3">
            <a:extLst>
              <a:ext uri="{FF2B5EF4-FFF2-40B4-BE49-F238E27FC236}">
                <a16:creationId xmlns:a16="http://schemas.microsoft.com/office/drawing/2014/main" id="{9DD067AA-FC7F-E211-B5E2-28259E7E6AF0}"/>
              </a:ext>
            </a:extLst>
          </p:cNvPr>
          <p:cNvSpPr>
            <a:spLocks noGrp="1"/>
          </p:cNvSpPr>
          <p:nvPr>
            <p:ph type="body" sz="quarter" idx="11" hasCustomPrompt="1"/>
          </p:nvPr>
        </p:nvSpPr>
        <p:spPr>
          <a:xfrm>
            <a:off x="817564" y="2155660"/>
            <a:ext cx="5218112" cy="715685"/>
          </a:xfrm>
        </p:spPr>
        <p:txBody>
          <a:bodyPr/>
          <a:lstStyle>
            <a:lvl1pPr>
              <a:defRPr sz="2000" b="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endParaRPr lang="en-GB"/>
          </a:p>
        </p:txBody>
      </p:sp>
      <p:sp>
        <p:nvSpPr>
          <p:cNvPr id="10" name="Text Placeholder 6">
            <a:extLst>
              <a:ext uri="{FF2B5EF4-FFF2-40B4-BE49-F238E27FC236}">
                <a16:creationId xmlns:a16="http://schemas.microsoft.com/office/drawing/2014/main" id="{A3508DEC-04E2-86BC-198E-E9DF3D9C627E}"/>
              </a:ext>
            </a:extLst>
          </p:cNvPr>
          <p:cNvSpPr>
            <a:spLocks noGrp="1"/>
          </p:cNvSpPr>
          <p:nvPr>
            <p:ph type="body" sz="quarter" idx="15" hasCustomPrompt="1"/>
          </p:nvPr>
        </p:nvSpPr>
        <p:spPr>
          <a:xfrm>
            <a:off x="815975" y="2942005"/>
            <a:ext cx="5218113" cy="366997"/>
          </a:xfrm>
        </p:spPr>
        <p:txBody>
          <a:bodyPr/>
          <a:lstStyle>
            <a:lvl1pPr>
              <a:defRPr sz="16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Date</a:t>
            </a:r>
          </a:p>
        </p:txBody>
      </p:sp>
      <p:grpSp>
        <p:nvGrpSpPr>
          <p:cNvPr id="3" name="Group 2">
            <a:extLst>
              <a:ext uri="{FF2B5EF4-FFF2-40B4-BE49-F238E27FC236}">
                <a16:creationId xmlns:a16="http://schemas.microsoft.com/office/drawing/2014/main" id="{A7B1296D-F0BF-D9B0-0599-6F9DB2C8BF7E}"/>
              </a:ext>
            </a:extLst>
          </p:cNvPr>
          <p:cNvGrpSpPr/>
          <p:nvPr userDrawn="1"/>
        </p:nvGrpSpPr>
        <p:grpSpPr>
          <a:xfrm>
            <a:off x="10187131" y="687949"/>
            <a:ext cx="1234969" cy="518323"/>
            <a:chOff x="7459170" y="481236"/>
            <a:chExt cx="2697427" cy="1132124"/>
          </a:xfrm>
        </p:grpSpPr>
        <p:sp>
          <p:nvSpPr>
            <p:cNvPr id="4" name="Freeform 3">
              <a:extLst>
                <a:ext uri="{FF2B5EF4-FFF2-40B4-BE49-F238E27FC236}">
                  <a16:creationId xmlns:a16="http://schemas.microsoft.com/office/drawing/2014/main" id="{2427C70E-4392-DDFB-1FFE-83FE8489D70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2B1EC52A-D6AE-C40B-43DE-A84FEB4D4E92}"/>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6040785-9A72-5C7F-0A40-4A4E90F539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AD264648-A1B9-FFEF-3E63-66B47A8243C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077277F7-5E4F-93AA-D1DD-F7D4C38677A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5ABE4D54-99E7-B389-7DAC-8641F10D047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F1B8D232-D901-B3FF-9B08-BF5FB937800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
        <p:nvSpPr>
          <p:cNvPr id="8" name="Picture Placeholder 15">
            <a:extLst>
              <a:ext uri="{FF2B5EF4-FFF2-40B4-BE49-F238E27FC236}">
                <a16:creationId xmlns:a16="http://schemas.microsoft.com/office/drawing/2014/main" id="{04405897-9D53-17BF-7D09-7DAFBC0F0222}"/>
              </a:ext>
            </a:extLst>
          </p:cNvPr>
          <p:cNvSpPr>
            <a:spLocks noGrp="1"/>
          </p:cNvSpPr>
          <p:nvPr>
            <p:ph type="pic" sz="quarter" idx="12"/>
          </p:nvPr>
        </p:nvSpPr>
        <p:spPr>
          <a:xfrm>
            <a:off x="0" y="1236662"/>
            <a:ext cx="12187490" cy="5621338"/>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a:solidFill>
            <a:schemeClr val="tx1"/>
          </a:solidFill>
        </p:spPr>
        <p:txBody>
          <a:bodyPr wrap="square">
            <a:noAutofit/>
          </a:bodyPr>
          <a:lstStyle/>
          <a:p>
            <a:endParaRPr lang="en-GB"/>
          </a:p>
        </p:txBody>
      </p:sp>
    </p:spTree>
    <p:extLst>
      <p:ext uri="{BB962C8B-B14F-4D97-AF65-F5344CB8AC3E}">
        <p14:creationId xmlns:p14="http://schemas.microsoft.com/office/powerpoint/2010/main" val="2208302638"/>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preserve="1" userDrawn="1">
  <p:cSld name="21_Title Slide">
    <p:bg>
      <p:bgPr>
        <a:solidFill>
          <a:schemeClr val="tx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BE7EDE8-88C1-6D0A-7819-F650D67281B6}"/>
              </a:ext>
            </a:extLst>
          </p:cNvPr>
          <p:cNvPicPr>
            <a:picLocks noChangeAspect="1"/>
          </p:cNvPicPr>
          <p:nvPr userDrawn="1"/>
        </p:nvPicPr>
        <p:blipFill>
          <a:blip r:embed="rId2"/>
          <a:srcRect/>
          <a:stretch/>
        </p:blipFill>
        <p:spPr>
          <a:xfrm>
            <a:off x="1" y="1338"/>
            <a:ext cx="12191999" cy="6855322"/>
          </a:xfrm>
          <a:prstGeom prst="rect">
            <a:avLst/>
          </a:prstGeom>
        </p:spPr>
      </p:pic>
      <p:sp>
        <p:nvSpPr>
          <p:cNvPr id="12" name="Filename" hidden="1">
            <a:extLst>
              <a:ext uri="{FF2B5EF4-FFF2-40B4-BE49-F238E27FC236}">
                <a16:creationId xmlns:a16="http://schemas.microsoft.com/office/drawing/2014/main" id="{5B0085D7-285F-4173-A108-D79A1B7F8C87}"/>
              </a:ext>
            </a:extLst>
          </p:cNvPr>
          <p:cNvSpPr txBox="1"/>
          <p:nvPr/>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https://rsmnet-my.sharepoint.com/personal/e091478_mcgladrey_rsm_net/Documents/TAX WORK/Monthly Tax Deck/Slide Submissions 2024/Dec 2024 - year-end requirements.pptx</a:t>
            </a:r>
            <a:endParaRPr lang="en-GB" sz="700"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0"/>
            <a:ext cx="781200" cy="215444"/>
          </a:xfrm>
          <a:prstGeom prst="rect">
            <a:avLst/>
          </a:prstGeom>
          <a:noFill/>
        </p:spPr>
        <p:txBody>
          <a:bodyPr wrap="square" lIns="0" tIns="0" rIns="0" bIns="0" rtlCol="0">
            <a:spAutoFit/>
          </a:bodyPr>
          <a:lstStyle/>
          <a:p>
            <a:r>
              <a:rPr lang="en-GB" sz="140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245934"/>
            <a:ext cx="734400" cy="245466"/>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GB" sz="140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663525"/>
            <a:ext cx="6660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ext Placeholder 6">
            <a:extLst>
              <a:ext uri="{FF2B5EF4-FFF2-40B4-BE49-F238E27FC236}">
                <a16:creationId xmlns:a16="http://schemas.microsoft.com/office/drawing/2014/main" id="{389EEF14-BF33-E89A-8154-00E812BE6542}"/>
              </a:ext>
            </a:extLst>
          </p:cNvPr>
          <p:cNvSpPr>
            <a:spLocks noGrp="1"/>
          </p:cNvSpPr>
          <p:nvPr>
            <p:ph type="body" sz="quarter" idx="14" hasCustomPrompt="1"/>
          </p:nvPr>
        </p:nvSpPr>
        <p:spPr>
          <a:xfrm>
            <a:off x="817562" y="657566"/>
            <a:ext cx="5218113" cy="191478"/>
          </a:xfrm>
        </p:spPr>
        <p:txBody>
          <a:bodyPr/>
          <a:lstStyle>
            <a:lvl1pPr>
              <a:defRPr sz="10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PRIVATE AND CONFIDENTIAL</a:t>
            </a:r>
          </a:p>
        </p:txBody>
      </p:sp>
      <p:sp>
        <p:nvSpPr>
          <p:cNvPr id="5" name="Title 1">
            <a:extLst>
              <a:ext uri="{FF2B5EF4-FFF2-40B4-BE49-F238E27FC236}">
                <a16:creationId xmlns:a16="http://schemas.microsoft.com/office/drawing/2014/main" id="{ADD6B5F9-EA64-00A7-F731-F1BAF6BF0C12}"/>
              </a:ext>
            </a:extLst>
          </p:cNvPr>
          <p:cNvSpPr>
            <a:spLocks noGrp="1"/>
          </p:cNvSpPr>
          <p:nvPr>
            <p:ph type="ctrTitle" hasCustomPrompt="1"/>
          </p:nvPr>
        </p:nvSpPr>
        <p:spPr>
          <a:xfrm>
            <a:off x="817562" y="1049200"/>
            <a:ext cx="5218113" cy="1107996"/>
          </a:xfrm>
          <a:noFill/>
        </p:spPr>
        <p:txBody>
          <a:bodyPr lIns="0" tIns="0" rIns="900000" bIns="0" anchor="t" anchorCtr="0"/>
          <a:lstStyle>
            <a:lvl1pPr algn="l">
              <a:lnSpc>
                <a:spcPct val="100000"/>
              </a:lnSpc>
              <a:spcBef>
                <a:spcPts val="0"/>
              </a:spcBef>
              <a:spcAft>
                <a:spcPts val="0"/>
              </a:spcAft>
              <a:defRPr sz="3600">
                <a:solidFill>
                  <a:schemeClr val="accent1"/>
                </a:solidFill>
              </a:defRPr>
            </a:lvl1pPr>
          </a:lstStyle>
          <a:p>
            <a:r>
              <a:rPr lang="en-US"/>
              <a:t>Title</a:t>
            </a:r>
            <a:br>
              <a:rPr lang="en-US"/>
            </a:br>
            <a:endParaRPr lang="en-GB"/>
          </a:p>
        </p:txBody>
      </p:sp>
      <p:sp>
        <p:nvSpPr>
          <p:cNvPr id="6" name="Text Placeholder 3">
            <a:extLst>
              <a:ext uri="{FF2B5EF4-FFF2-40B4-BE49-F238E27FC236}">
                <a16:creationId xmlns:a16="http://schemas.microsoft.com/office/drawing/2014/main" id="{9DD067AA-FC7F-E211-B5E2-28259E7E6AF0}"/>
              </a:ext>
            </a:extLst>
          </p:cNvPr>
          <p:cNvSpPr>
            <a:spLocks noGrp="1"/>
          </p:cNvSpPr>
          <p:nvPr>
            <p:ph type="body" sz="quarter" idx="11" hasCustomPrompt="1"/>
          </p:nvPr>
        </p:nvSpPr>
        <p:spPr>
          <a:xfrm>
            <a:off x="817564" y="2155660"/>
            <a:ext cx="5218112" cy="715685"/>
          </a:xfrm>
        </p:spPr>
        <p:txBody>
          <a:bodyPr/>
          <a:lstStyle>
            <a:lvl1pPr>
              <a:defRPr sz="2000" b="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endParaRPr lang="en-GB"/>
          </a:p>
        </p:txBody>
      </p:sp>
      <p:sp>
        <p:nvSpPr>
          <p:cNvPr id="10" name="Text Placeholder 6">
            <a:extLst>
              <a:ext uri="{FF2B5EF4-FFF2-40B4-BE49-F238E27FC236}">
                <a16:creationId xmlns:a16="http://schemas.microsoft.com/office/drawing/2014/main" id="{A3508DEC-04E2-86BC-198E-E9DF3D9C627E}"/>
              </a:ext>
            </a:extLst>
          </p:cNvPr>
          <p:cNvSpPr>
            <a:spLocks noGrp="1"/>
          </p:cNvSpPr>
          <p:nvPr>
            <p:ph type="body" sz="quarter" idx="15" hasCustomPrompt="1"/>
          </p:nvPr>
        </p:nvSpPr>
        <p:spPr>
          <a:xfrm>
            <a:off x="815975" y="2942005"/>
            <a:ext cx="5218113" cy="366997"/>
          </a:xfrm>
        </p:spPr>
        <p:txBody>
          <a:bodyPr/>
          <a:lstStyle>
            <a:lvl1pPr>
              <a:defRPr sz="16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Date</a:t>
            </a:r>
          </a:p>
        </p:txBody>
      </p:sp>
      <p:grpSp>
        <p:nvGrpSpPr>
          <p:cNvPr id="3" name="Group 2">
            <a:extLst>
              <a:ext uri="{FF2B5EF4-FFF2-40B4-BE49-F238E27FC236}">
                <a16:creationId xmlns:a16="http://schemas.microsoft.com/office/drawing/2014/main" id="{A7B1296D-F0BF-D9B0-0599-6F9DB2C8BF7E}"/>
              </a:ext>
            </a:extLst>
          </p:cNvPr>
          <p:cNvGrpSpPr/>
          <p:nvPr userDrawn="1"/>
        </p:nvGrpSpPr>
        <p:grpSpPr>
          <a:xfrm>
            <a:off x="10187131" y="687949"/>
            <a:ext cx="1234969" cy="518323"/>
            <a:chOff x="7459170" y="481236"/>
            <a:chExt cx="2697427" cy="1132124"/>
          </a:xfrm>
        </p:grpSpPr>
        <p:sp>
          <p:nvSpPr>
            <p:cNvPr id="4" name="Freeform 3">
              <a:extLst>
                <a:ext uri="{FF2B5EF4-FFF2-40B4-BE49-F238E27FC236}">
                  <a16:creationId xmlns:a16="http://schemas.microsoft.com/office/drawing/2014/main" id="{2427C70E-4392-DDFB-1FFE-83FE8489D70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2B1EC52A-D6AE-C40B-43DE-A84FEB4D4E92}"/>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6040785-9A72-5C7F-0A40-4A4E90F539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AD264648-A1B9-FFEF-3E63-66B47A8243C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077277F7-5E4F-93AA-D1DD-F7D4C38677A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5ABE4D54-99E7-B389-7DAC-8641F10D047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F1B8D232-D901-B3FF-9B08-BF5FB937800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
        <p:nvSpPr>
          <p:cNvPr id="8" name="Picture Placeholder 15">
            <a:extLst>
              <a:ext uri="{FF2B5EF4-FFF2-40B4-BE49-F238E27FC236}">
                <a16:creationId xmlns:a16="http://schemas.microsoft.com/office/drawing/2014/main" id="{04405897-9D53-17BF-7D09-7DAFBC0F0222}"/>
              </a:ext>
            </a:extLst>
          </p:cNvPr>
          <p:cNvSpPr>
            <a:spLocks noGrp="1"/>
          </p:cNvSpPr>
          <p:nvPr>
            <p:ph type="pic" sz="quarter" idx="12"/>
          </p:nvPr>
        </p:nvSpPr>
        <p:spPr>
          <a:xfrm>
            <a:off x="0" y="1236662"/>
            <a:ext cx="12187490" cy="5621338"/>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a:solidFill>
            <a:schemeClr val="tx1"/>
          </a:solidFill>
        </p:spPr>
        <p:txBody>
          <a:bodyPr wrap="square">
            <a:noAutofit/>
          </a:bodyPr>
          <a:lstStyle/>
          <a:p>
            <a:endParaRPr lang="en-GB"/>
          </a:p>
        </p:txBody>
      </p:sp>
    </p:spTree>
    <p:extLst>
      <p:ext uri="{BB962C8B-B14F-4D97-AF65-F5344CB8AC3E}">
        <p14:creationId xmlns:p14="http://schemas.microsoft.com/office/powerpoint/2010/main" val="3114889653"/>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preserve="1" userDrawn="1">
  <p:cSld name="13_Title Slide">
    <p:bg>
      <p:bgPr>
        <a:solidFill>
          <a:schemeClr val="tx1"/>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B132559-6A21-44C8-202B-B5161F3773C9}"/>
              </a:ext>
            </a:extLst>
          </p:cNvPr>
          <p:cNvPicPr>
            <a:picLocks noChangeAspect="1"/>
          </p:cNvPicPr>
          <p:nvPr userDrawn="1"/>
        </p:nvPicPr>
        <p:blipFill>
          <a:blip r:embed="rId2"/>
          <a:srcRect/>
          <a:stretch/>
        </p:blipFill>
        <p:spPr>
          <a:xfrm>
            <a:off x="0" y="1339"/>
            <a:ext cx="12191999" cy="6855321"/>
          </a:xfrm>
          <a:prstGeom prst="rect">
            <a:avLst/>
          </a:prstGeom>
        </p:spPr>
      </p:pic>
      <p:sp>
        <p:nvSpPr>
          <p:cNvPr id="16" name="Picture Placeholder 15">
            <a:extLst>
              <a:ext uri="{FF2B5EF4-FFF2-40B4-BE49-F238E27FC236}">
                <a16:creationId xmlns:a16="http://schemas.microsoft.com/office/drawing/2014/main" id="{325EE24E-D4D1-2AD3-8373-26C31C6C248E}"/>
              </a:ext>
            </a:extLst>
          </p:cNvPr>
          <p:cNvSpPr>
            <a:spLocks noGrp="1"/>
          </p:cNvSpPr>
          <p:nvPr>
            <p:ph type="pic" sz="quarter" idx="12"/>
          </p:nvPr>
        </p:nvSpPr>
        <p:spPr>
          <a:xfrm>
            <a:off x="0" y="1236662"/>
            <a:ext cx="12187490" cy="5621338"/>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p:spPr>
        <p:txBody>
          <a:bodyPr wrap="square">
            <a:noAutofit/>
          </a:bodyPr>
          <a:lstStyle/>
          <a:p>
            <a:endParaRPr lang="en-GB"/>
          </a:p>
        </p:txBody>
      </p:sp>
      <p:sp>
        <p:nvSpPr>
          <p:cNvPr id="12" name="Filename" hidden="1">
            <a:extLst>
              <a:ext uri="{FF2B5EF4-FFF2-40B4-BE49-F238E27FC236}">
                <a16:creationId xmlns:a16="http://schemas.microsoft.com/office/drawing/2014/main" id="{5B0085D7-285F-4173-A108-D79A1B7F8C87}"/>
              </a:ext>
            </a:extLst>
          </p:cNvPr>
          <p:cNvSpPr txBox="1"/>
          <p:nvPr/>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https://rsmnet-my.sharepoint.com/personal/e091478_mcgladrey_rsm_net/Documents/TAX WORK/Monthly Tax Deck/Slide Submissions 2024/Dec 2024 - year-end requirements.pptx</a:t>
            </a:r>
            <a:endParaRPr lang="en-GB" sz="700"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0"/>
            <a:ext cx="781200" cy="215444"/>
          </a:xfrm>
          <a:prstGeom prst="rect">
            <a:avLst/>
          </a:prstGeom>
          <a:noFill/>
        </p:spPr>
        <p:txBody>
          <a:bodyPr wrap="square" lIns="0" tIns="0" rIns="0" bIns="0" rtlCol="0">
            <a:spAutoFit/>
          </a:bodyPr>
          <a:lstStyle/>
          <a:p>
            <a:r>
              <a:rPr lang="en-GB" sz="140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245934"/>
            <a:ext cx="734400" cy="245466"/>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GB" sz="140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663525"/>
            <a:ext cx="6660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3" name="Title 1">
            <a:extLst>
              <a:ext uri="{FF2B5EF4-FFF2-40B4-BE49-F238E27FC236}">
                <a16:creationId xmlns:a16="http://schemas.microsoft.com/office/drawing/2014/main" id="{971544BD-F321-635C-03B7-D81EE32DFA93}"/>
              </a:ext>
            </a:extLst>
          </p:cNvPr>
          <p:cNvSpPr>
            <a:spLocks noGrp="1"/>
          </p:cNvSpPr>
          <p:nvPr>
            <p:ph type="ctrTitle" hasCustomPrompt="1"/>
          </p:nvPr>
        </p:nvSpPr>
        <p:spPr>
          <a:xfrm>
            <a:off x="6216650" y="4772455"/>
            <a:ext cx="5219700" cy="1225290"/>
          </a:xfrm>
          <a:solidFill>
            <a:schemeClr val="accent1"/>
          </a:solidFill>
        </p:spPr>
        <p:txBody>
          <a:bodyPr lIns="180000" tIns="180000" rIns="180000" bIns="180000" anchor="ctr" anchorCtr="0"/>
          <a:lstStyle>
            <a:lvl1pPr algn="l">
              <a:lnSpc>
                <a:spcPct val="100000"/>
              </a:lnSpc>
              <a:spcBef>
                <a:spcPts val="0"/>
              </a:spcBef>
              <a:spcAft>
                <a:spcPts val="0"/>
              </a:spcAft>
              <a:defRPr sz="2800" cap="none">
                <a:solidFill>
                  <a:schemeClr val="bg1"/>
                </a:solidFill>
              </a:defRPr>
            </a:lvl1pPr>
          </a:lstStyle>
          <a:p>
            <a:r>
              <a:rPr lang="en-US"/>
              <a:t>Empowering you to take the next step in your career</a:t>
            </a:r>
            <a:endParaRPr lang="en-GB"/>
          </a:p>
        </p:txBody>
      </p:sp>
      <p:grpSp>
        <p:nvGrpSpPr>
          <p:cNvPr id="5" name="Group 4">
            <a:extLst>
              <a:ext uri="{FF2B5EF4-FFF2-40B4-BE49-F238E27FC236}">
                <a16:creationId xmlns:a16="http://schemas.microsoft.com/office/drawing/2014/main" id="{0E61AC88-24D2-C626-F173-6701AD633AB3}"/>
              </a:ext>
            </a:extLst>
          </p:cNvPr>
          <p:cNvGrpSpPr/>
          <p:nvPr userDrawn="1"/>
        </p:nvGrpSpPr>
        <p:grpSpPr>
          <a:xfrm>
            <a:off x="10187131" y="687949"/>
            <a:ext cx="1234969" cy="518323"/>
            <a:chOff x="7459170" y="481236"/>
            <a:chExt cx="2697427" cy="1132124"/>
          </a:xfrm>
        </p:grpSpPr>
        <p:sp>
          <p:nvSpPr>
            <p:cNvPr id="6" name="Freeform 5">
              <a:extLst>
                <a:ext uri="{FF2B5EF4-FFF2-40B4-BE49-F238E27FC236}">
                  <a16:creationId xmlns:a16="http://schemas.microsoft.com/office/drawing/2014/main" id="{DDD87156-0150-790C-7B91-6A2FC0084AB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65D700DB-E5FE-1FF0-368E-8E5A6BDFB32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526BB6CC-9B1B-9B82-A84B-2B79B9DED1A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29006897-759B-33BF-9DFE-E8AB29EB626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B88FDBE-CA33-586F-92BF-10B8F7C0D5A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52A08119-7567-0C88-17B0-11884DD4F23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CB0F0B2A-EA67-7887-D620-7A611A56640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pic>
        <p:nvPicPr>
          <p:cNvPr id="20" name="Graphic 19">
            <a:extLst>
              <a:ext uri="{FF2B5EF4-FFF2-40B4-BE49-F238E27FC236}">
                <a16:creationId xmlns:a16="http://schemas.microsoft.com/office/drawing/2014/main" id="{F9B28F2F-187C-6247-B988-ECB3C6760F64}"/>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rot="16200000">
            <a:off x="-452295" y="1680103"/>
            <a:ext cx="2264219" cy="273593"/>
          </a:xfrm>
          <a:prstGeom prst="rect">
            <a:avLst/>
          </a:prstGeom>
        </p:spPr>
      </p:pic>
    </p:spTree>
    <p:extLst>
      <p:ext uri="{BB962C8B-B14F-4D97-AF65-F5344CB8AC3E}">
        <p14:creationId xmlns:p14="http://schemas.microsoft.com/office/powerpoint/2010/main" val="3960834827"/>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showMasterSp="0" preserve="1" userDrawn="1">
  <p:cSld name="14_Title Slide">
    <p:bg>
      <p:bgPr>
        <a:solidFill>
          <a:schemeClr val="tx1"/>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B132559-6A21-44C8-202B-B5161F3773C9}"/>
              </a:ext>
            </a:extLst>
          </p:cNvPr>
          <p:cNvPicPr>
            <a:picLocks noChangeAspect="1"/>
          </p:cNvPicPr>
          <p:nvPr userDrawn="1"/>
        </p:nvPicPr>
        <p:blipFill>
          <a:blip r:embed="rId2"/>
          <a:srcRect/>
          <a:stretch/>
        </p:blipFill>
        <p:spPr>
          <a:xfrm>
            <a:off x="1" y="1339"/>
            <a:ext cx="12191997" cy="6855321"/>
          </a:xfrm>
          <a:prstGeom prst="rect">
            <a:avLst/>
          </a:prstGeom>
        </p:spPr>
      </p:pic>
      <p:sp>
        <p:nvSpPr>
          <p:cNvPr id="16" name="Picture Placeholder 15">
            <a:extLst>
              <a:ext uri="{FF2B5EF4-FFF2-40B4-BE49-F238E27FC236}">
                <a16:creationId xmlns:a16="http://schemas.microsoft.com/office/drawing/2014/main" id="{325EE24E-D4D1-2AD3-8373-26C31C6C248E}"/>
              </a:ext>
            </a:extLst>
          </p:cNvPr>
          <p:cNvSpPr>
            <a:spLocks noGrp="1"/>
          </p:cNvSpPr>
          <p:nvPr>
            <p:ph type="pic" sz="quarter" idx="12"/>
          </p:nvPr>
        </p:nvSpPr>
        <p:spPr>
          <a:xfrm>
            <a:off x="0" y="1236662"/>
            <a:ext cx="12187490" cy="5621338"/>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p:spPr>
        <p:txBody>
          <a:bodyPr wrap="square">
            <a:noAutofit/>
          </a:bodyPr>
          <a:lstStyle/>
          <a:p>
            <a:endParaRPr lang="en-GB"/>
          </a:p>
        </p:txBody>
      </p:sp>
      <p:sp>
        <p:nvSpPr>
          <p:cNvPr id="12" name="Filename" hidden="1">
            <a:extLst>
              <a:ext uri="{FF2B5EF4-FFF2-40B4-BE49-F238E27FC236}">
                <a16:creationId xmlns:a16="http://schemas.microsoft.com/office/drawing/2014/main" id="{5B0085D7-285F-4173-A108-D79A1B7F8C87}"/>
              </a:ext>
            </a:extLst>
          </p:cNvPr>
          <p:cNvSpPr txBox="1"/>
          <p:nvPr/>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https://rsmnet-my.sharepoint.com/personal/e091478_mcgladrey_rsm_net/Documents/TAX WORK/Monthly Tax Deck/Slide Submissions 2024/Dec 2024 - year-end requirements.pptx</a:t>
            </a:r>
            <a:endParaRPr lang="en-GB" sz="700"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0"/>
            <a:ext cx="781200" cy="215444"/>
          </a:xfrm>
          <a:prstGeom prst="rect">
            <a:avLst/>
          </a:prstGeom>
          <a:noFill/>
        </p:spPr>
        <p:txBody>
          <a:bodyPr wrap="square" lIns="0" tIns="0" rIns="0" bIns="0" rtlCol="0">
            <a:spAutoFit/>
          </a:bodyPr>
          <a:lstStyle/>
          <a:p>
            <a:r>
              <a:rPr lang="en-GB" sz="140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245934"/>
            <a:ext cx="734400" cy="245466"/>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GB" sz="140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663525"/>
            <a:ext cx="6660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3" name="Title 1">
            <a:extLst>
              <a:ext uri="{FF2B5EF4-FFF2-40B4-BE49-F238E27FC236}">
                <a16:creationId xmlns:a16="http://schemas.microsoft.com/office/drawing/2014/main" id="{971544BD-F321-635C-03B7-D81EE32DFA93}"/>
              </a:ext>
            </a:extLst>
          </p:cNvPr>
          <p:cNvSpPr>
            <a:spLocks noGrp="1"/>
          </p:cNvSpPr>
          <p:nvPr>
            <p:ph type="ctrTitle" hasCustomPrompt="1"/>
          </p:nvPr>
        </p:nvSpPr>
        <p:spPr>
          <a:xfrm>
            <a:off x="6216650" y="4772455"/>
            <a:ext cx="5219700" cy="1225290"/>
          </a:xfrm>
          <a:solidFill>
            <a:schemeClr val="accent1"/>
          </a:solidFill>
        </p:spPr>
        <p:txBody>
          <a:bodyPr lIns="180000" tIns="180000" rIns="180000" bIns="180000" anchor="ctr" anchorCtr="0"/>
          <a:lstStyle>
            <a:lvl1pPr algn="l">
              <a:lnSpc>
                <a:spcPct val="100000"/>
              </a:lnSpc>
              <a:spcBef>
                <a:spcPts val="0"/>
              </a:spcBef>
              <a:spcAft>
                <a:spcPts val="0"/>
              </a:spcAft>
              <a:defRPr sz="2800" cap="none">
                <a:solidFill>
                  <a:schemeClr val="bg1"/>
                </a:solidFill>
              </a:defRPr>
            </a:lvl1pPr>
          </a:lstStyle>
          <a:p>
            <a:r>
              <a:rPr lang="en-US"/>
              <a:t>Empowering you to take the next step in your career</a:t>
            </a:r>
            <a:endParaRPr lang="en-GB"/>
          </a:p>
        </p:txBody>
      </p:sp>
      <p:grpSp>
        <p:nvGrpSpPr>
          <p:cNvPr id="5" name="Group 4">
            <a:extLst>
              <a:ext uri="{FF2B5EF4-FFF2-40B4-BE49-F238E27FC236}">
                <a16:creationId xmlns:a16="http://schemas.microsoft.com/office/drawing/2014/main" id="{0E61AC88-24D2-C626-F173-6701AD633AB3}"/>
              </a:ext>
            </a:extLst>
          </p:cNvPr>
          <p:cNvGrpSpPr/>
          <p:nvPr userDrawn="1"/>
        </p:nvGrpSpPr>
        <p:grpSpPr>
          <a:xfrm>
            <a:off x="10187131" y="687949"/>
            <a:ext cx="1234969" cy="518323"/>
            <a:chOff x="7459170" y="481236"/>
            <a:chExt cx="2697427" cy="1132124"/>
          </a:xfrm>
        </p:grpSpPr>
        <p:sp>
          <p:nvSpPr>
            <p:cNvPr id="6" name="Freeform 5">
              <a:extLst>
                <a:ext uri="{FF2B5EF4-FFF2-40B4-BE49-F238E27FC236}">
                  <a16:creationId xmlns:a16="http://schemas.microsoft.com/office/drawing/2014/main" id="{DDD87156-0150-790C-7B91-6A2FC0084AB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65D700DB-E5FE-1FF0-368E-8E5A6BDFB32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526BB6CC-9B1B-9B82-A84B-2B79B9DED1A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29006897-759B-33BF-9DFE-E8AB29EB626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B88FDBE-CA33-586F-92BF-10B8F7C0D5A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52A08119-7567-0C88-17B0-11884DD4F23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CB0F0B2A-EA67-7887-D620-7A611A56640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pic>
        <p:nvPicPr>
          <p:cNvPr id="20" name="Graphic 19">
            <a:extLst>
              <a:ext uri="{FF2B5EF4-FFF2-40B4-BE49-F238E27FC236}">
                <a16:creationId xmlns:a16="http://schemas.microsoft.com/office/drawing/2014/main" id="{F9B28F2F-187C-6247-B988-ECB3C6760F64}"/>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rot="16200000">
            <a:off x="-452295" y="1680103"/>
            <a:ext cx="2264219" cy="273593"/>
          </a:xfrm>
          <a:prstGeom prst="rect">
            <a:avLst/>
          </a:prstGeom>
        </p:spPr>
      </p:pic>
    </p:spTree>
    <p:extLst>
      <p:ext uri="{BB962C8B-B14F-4D97-AF65-F5344CB8AC3E}">
        <p14:creationId xmlns:p14="http://schemas.microsoft.com/office/powerpoint/2010/main" val="4286800910"/>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preserve="1" userDrawn="1">
  <p:cSld name="15_Title Slide">
    <p:bg>
      <p:bgPr>
        <a:solidFill>
          <a:schemeClr val="tx1"/>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B132559-6A21-44C8-202B-B5161F3773C9}"/>
              </a:ext>
            </a:extLst>
          </p:cNvPr>
          <p:cNvPicPr>
            <a:picLocks noChangeAspect="1"/>
          </p:cNvPicPr>
          <p:nvPr userDrawn="1"/>
        </p:nvPicPr>
        <p:blipFill>
          <a:blip r:embed="rId2"/>
          <a:srcRect/>
          <a:stretch/>
        </p:blipFill>
        <p:spPr>
          <a:xfrm>
            <a:off x="1" y="1339"/>
            <a:ext cx="12191997" cy="6855320"/>
          </a:xfrm>
          <a:prstGeom prst="rect">
            <a:avLst/>
          </a:prstGeom>
        </p:spPr>
      </p:pic>
      <p:sp>
        <p:nvSpPr>
          <p:cNvPr id="16" name="Picture Placeholder 15">
            <a:extLst>
              <a:ext uri="{FF2B5EF4-FFF2-40B4-BE49-F238E27FC236}">
                <a16:creationId xmlns:a16="http://schemas.microsoft.com/office/drawing/2014/main" id="{325EE24E-D4D1-2AD3-8373-26C31C6C248E}"/>
              </a:ext>
            </a:extLst>
          </p:cNvPr>
          <p:cNvSpPr>
            <a:spLocks noGrp="1"/>
          </p:cNvSpPr>
          <p:nvPr>
            <p:ph type="pic" sz="quarter" idx="12"/>
          </p:nvPr>
        </p:nvSpPr>
        <p:spPr>
          <a:xfrm>
            <a:off x="0" y="1236662"/>
            <a:ext cx="12187490" cy="5621338"/>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p:spPr>
        <p:txBody>
          <a:bodyPr wrap="square">
            <a:noAutofit/>
          </a:bodyPr>
          <a:lstStyle/>
          <a:p>
            <a:endParaRPr lang="en-GB"/>
          </a:p>
        </p:txBody>
      </p:sp>
      <p:sp>
        <p:nvSpPr>
          <p:cNvPr id="12" name="Filename" hidden="1">
            <a:extLst>
              <a:ext uri="{FF2B5EF4-FFF2-40B4-BE49-F238E27FC236}">
                <a16:creationId xmlns:a16="http://schemas.microsoft.com/office/drawing/2014/main" id="{5B0085D7-285F-4173-A108-D79A1B7F8C87}"/>
              </a:ext>
            </a:extLst>
          </p:cNvPr>
          <p:cNvSpPr txBox="1"/>
          <p:nvPr/>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https://rsmnet-my.sharepoint.com/personal/e091478_mcgladrey_rsm_net/Documents/TAX WORK/Monthly Tax Deck/Slide Submissions 2024/Dec 2024 - year-end requirements.pptx</a:t>
            </a:r>
            <a:endParaRPr lang="en-GB" sz="700"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0"/>
            <a:ext cx="781200" cy="215444"/>
          </a:xfrm>
          <a:prstGeom prst="rect">
            <a:avLst/>
          </a:prstGeom>
          <a:noFill/>
        </p:spPr>
        <p:txBody>
          <a:bodyPr wrap="square" lIns="0" tIns="0" rIns="0" bIns="0" rtlCol="0">
            <a:spAutoFit/>
          </a:bodyPr>
          <a:lstStyle/>
          <a:p>
            <a:r>
              <a:rPr lang="en-GB" sz="140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245934"/>
            <a:ext cx="734400" cy="245466"/>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GB" sz="140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663525"/>
            <a:ext cx="6660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3" name="Title 1">
            <a:extLst>
              <a:ext uri="{FF2B5EF4-FFF2-40B4-BE49-F238E27FC236}">
                <a16:creationId xmlns:a16="http://schemas.microsoft.com/office/drawing/2014/main" id="{971544BD-F321-635C-03B7-D81EE32DFA93}"/>
              </a:ext>
            </a:extLst>
          </p:cNvPr>
          <p:cNvSpPr>
            <a:spLocks noGrp="1"/>
          </p:cNvSpPr>
          <p:nvPr>
            <p:ph type="ctrTitle" hasCustomPrompt="1"/>
          </p:nvPr>
        </p:nvSpPr>
        <p:spPr>
          <a:xfrm>
            <a:off x="6216650" y="4772455"/>
            <a:ext cx="5219700" cy="1225290"/>
          </a:xfrm>
          <a:solidFill>
            <a:schemeClr val="accent1"/>
          </a:solidFill>
        </p:spPr>
        <p:txBody>
          <a:bodyPr lIns="180000" tIns="180000" rIns="180000" bIns="180000" anchor="ctr" anchorCtr="0"/>
          <a:lstStyle>
            <a:lvl1pPr algn="l">
              <a:lnSpc>
                <a:spcPct val="100000"/>
              </a:lnSpc>
              <a:spcBef>
                <a:spcPts val="0"/>
              </a:spcBef>
              <a:spcAft>
                <a:spcPts val="0"/>
              </a:spcAft>
              <a:defRPr sz="2800" cap="none">
                <a:solidFill>
                  <a:schemeClr val="bg1"/>
                </a:solidFill>
              </a:defRPr>
            </a:lvl1pPr>
          </a:lstStyle>
          <a:p>
            <a:r>
              <a:rPr lang="en-US"/>
              <a:t>Empowering you to take the next step in your career</a:t>
            </a:r>
            <a:endParaRPr lang="en-GB"/>
          </a:p>
        </p:txBody>
      </p:sp>
      <p:grpSp>
        <p:nvGrpSpPr>
          <p:cNvPr id="5" name="Group 4">
            <a:extLst>
              <a:ext uri="{FF2B5EF4-FFF2-40B4-BE49-F238E27FC236}">
                <a16:creationId xmlns:a16="http://schemas.microsoft.com/office/drawing/2014/main" id="{0E61AC88-24D2-C626-F173-6701AD633AB3}"/>
              </a:ext>
            </a:extLst>
          </p:cNvPr>
          <p:cNvGrpSpPr/>
          <p:nvPr userDrawn="1"/>
        </p:nvGrpSpPr>
        <p:grpSpPr>
          <a:xfrm>
            <a:off x="10187131" y="687949"/>
            <a:ext cx="1234969" cy="518323"/>
            <a:chOff x="7459170" y="481236"/>
            <a:chExt cx="2697427" cy="1132124"/>
          </a:xfrm>
        </p:grpSpPr>
        <p:sp>
          <p:nvSpPr>
            <p:cNvPr id="6" name="Freeform 5">
              <a:extLst>
                <a:ext uri="{FF2B5EF4-FFF2-40B4-BE49-F238E27FC236}">
                  <a16:creationId xmlns:a16="http://schemas.microsoft.com/office/drawing/2014/main" id="{DDD87156-0150-790C-7B91-6A2FC0084AB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65D700DB-E5FE-1FF0-368E-8E5A6BDFB32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526BB6CC-9B1B-9B82-A84B-2B79B9DED1A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29006897-759B-33BF-9DFE-E8AB29EB626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B88FDBE-CA33-586F-92BF-10B8F7C0D5A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52A08119-7567-0C88-17B0-11884DD4F23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CB0F0B2A-EA67-7887-D620-7A611A56640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pic>
        <p:nvPicPr>
          <p:cNvPr id="20" name="Graphic 19">
            <a:extLst>
              <a:ext uri="{FF2B5EF4-FFF2-40B4-BE49-F238E27FC236}">
                <a16:creationId xmlns:a16="http://schemas.microsoft.com/office/drawing/2014/main" id="{F9B28F2F-187C-6247-B988-ECB3C6760F64}"/>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rot="16200000">
            <a:off x="-452295" y="1680103"/>
            <a:ext cx="2264219" cy="273593"/>
          </a:xfrm>
          <a:prstGeom prst="rect">
            <a:avLst/>
          </a:prstGeom>
        </p:spPr>
      </p:pic>
    </p:spTree>
    <p:extLst>
      <p:ext uri="{BB962C8B-B14F-4D97-AF65-F5344CB8AC3E}">
        <p14:creationId xmlns:p14="http://schemas.microsoft.com/office/powerpoint/2010/main" val="2437299793"/>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Divider 1 layout">
    <p:bg>
      <p:bgPr>
        <a:solidFill>
          <a:schemeClr val="tx1"/>
        </a:solidFill>
        <a:effectLst/>
      </p:bgPr>
    </p:bg>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74061A3F-47F8-A84F-7E6F-93933D518E51}"/>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r="1592" b="1592"/>
          <a:stretch/>
        </p:blipFill>
        <p:spPr>
          <a:xfrm>
            <a:off x="-25902" y="0"/>
            <a:ext cx="12217901" cy="6870629"/>
          </a:xfrm>
          <a:prstGeom prst="rect">
            <a:avLst/>
          </a:prstGeom>
        </p:spPr>
      </p:pic>
      <p:sp>
        <p:nvSpPr>
          <p:cNvPr id="6" name="Text Placeholder 5">
            <a:extLst>
              <a:ext uri="{FF2B5EF4-FFF2-40B4-BE49-F238E27FC236}">
                <a16:creationId xmlns:a16="http://schemas.microsoft.com/office/drawing/2014/main" id="{41C67C17-03F0-336A-F782-185E8314E532}"/>
              </a:ext>
            </a:extLst>
          </p:cNvPr>
          <p:cNvSpPr>
            <a:spLocks noGrp="1"/>
          </p:cNvSpPr>
          <p:nvPr>
            <p:ph type="body" sz="quarter" idx="13" hasCustomPrompt="1"/>
          </p:nvPr>
        </p:nvSpPr>
        <p:spPr>
          <a:xfrm>
            <a:off x="2616059" y="3764093"/>
            <a:ext cx="4319588" cy="984885"/>
          </a:xfrm>
        </p:spPr>
        <p:txBody>
          <a:bodyPr/>
          <a:lstStyle>
            <a:lvl1pPr>
              <a:spcBef>
                <a:spcPts val="0"/>
              </a:spcBef>
              <a:defRPr sz="2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p>
          <a:p>
            <a:pPr lvl="0"/>
            <a:r>
              <a:rPr lang="en-US"/>
              <a:t>Max two lines</a:t>
            </a:r>
            <a:endParaRPr lang="en-GB"/>
          </a:p>
        </p:txBody>
      </p:sp>
      <p:sp>
        <p:nvSpPr>
          <p:cNvPr id="7" name="Title Placeholder 13">
            <a:extLst>
              <a:ext uri="{FF2B5EF4-FFF2-40B4-BE49-F238E27FC236}">
                <a16:creationId xmlns:a16="http://schemas.microsoft.com/office/drawing/2014/main" id="{05C4F7E3-76F2-8816-1FEE-EB1E510A2B6E}"/>
              </a:ext>
            </a:extLst>
          </p:cNvPr>
          <p:cNvSpPr>
            <a:spLocks noGrp="1"/>
          </p:cNvSpPr>
          <p:nvPr>
            <p:ph type="title" hasCustomPrompt="1"/>
          </p:nvPr>
        </p:nvSpPr>
        <p:spPr>
          <a:xfrm>
            <a:off x="2616058" y="2409017"/>
            <a:ext cx="4319587" cy="1231106"/>
          </a:xfrm>
          <a:prstGeom prst="rect">
            <a:avLst/>
          </a:prstGeom>
        </p:spPr>
        <p:txBody>
          <a:bodyPr vert="horz" wrap="square" lIns="0" tIns="0" rIns="0" bIns="0" rtlCol="0" anchor="t" anchorCtr="0">
            <a:spAutoFit/>
          </a:bodyPr>
          <a:lstStyle>
            <a:lvl1pPr>
              <a:defRPr sz="4000">
                <a:solidFill>
                  <a:schemeClr val="bg1"/>
                </a:solidFill>
              </a:defRPr>
            </a:lvl1pPr>
          </a:lstStyle>
          <a:p>
            <a:r>
              <a:rPr lang="en-US"/>
              <a:t>Title slide</a:t>
            </a:r>
            <a:br>
              <a:rPr lang="en-US"/>
            </a:br>
            <a:r>
              <a:rPr lang="en-US"/>
              <a:t>Max. two lines</a:t>
            </a:r>
            <a:endParaRPr lang="en-GB"/>
          </a:p>
        </p:txBody>
      </p:sp>
      <p:grpSp>
        <p:nvGrpSpPr>
          <p:cNvPr id="2" name="Group 1">
            <a:extLst>
              <a:ext uri="{FF2B5EF4-FFF2-40B4-BE49-F238E27FC236}">
                <a16:creationId xmlns:a16="http://schemas.microsoft.com/office/drawing/2014/main" id="{D1EBE406-CC0A-D855-C047-B83B6A274921}"/>
              </a:ext>
            </a:extLst>
          </p:cNvPr>
          <p:cNvGrpSpPr/>
          <p:nvPr userDrawn="1"/>
        </p:nvGrpSpPr>
        <p:grpSpPr>
          <a:xfrm>
            <a:off x="10187131" y="687949"/>
            <a:ext cx="1234969" cy="518323"/>
            <a:chOff x="7459170" y="481236"/>
            <a:chExt cx="2697427" cy="1132124"/>
          </a:xfrm>
          <a:solidFill>
            <a:schemeClr val="bg1"/>
          </a:solidFill>
        </p:grpSpPr>
        <p:sp>
          <p:nvSpPr>
            <p:cNvPr id="3" name="Freeform 2">
              <a:extLst>
                <a:ext uri="{FF2B5EF4-FFF2-40B4-BE49-F238E27FC236}">
                  <a16:creationId xmlns:a16="http://schemas.microsoft.com/office/drawing/2014/main" id="{3535458D-D6F2-0DEB-240C-566B71330F6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4" name="Freeform 3">
              <a:extLst>
                <a:ext uri="{FF2B5EF4-FFF2-40B4-BE49-F238E27FC236}">
                  <a16:creationId xmlns:a16="http://schemas.microsoft.com/office/drawing/2014/main" id="{D64F59B7-6AEE-E93C-A00A-7CF6CCE1B23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673062BC-F597-285A-CA5D-04928CFD3E44}"/>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296AF880-3E36-D43A-44CB-A2926D722A7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54938477-1B85-CE55-650E-17245951509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B483D60A-F0CF-6D77-FD8B-291D9E4D7B0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80B5A102-87DA-0B8A-AACB-E55C56CA80F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609203623"/>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Divider 2 layout">
    <p:bg>
      <p:bgPr>
        <a:solidFill>
          <a:schemeClr val="tx1"/>
        </a:solidFill>
        <a:effectLst/>
      </p:bgPr>
    </p:bg>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62F83B54-B05C-80E7-8D47-42A33486414C}"/>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r="1592" b="1592"/>
          <a:stretch/>
        </p:blipFill>
        <p:spPr>
          <a:xfrm>
            <a:off x="-1" y="0"/>
            <a:ext cx="12192000" cy="6858000"/>
          </a:xfrm>
          <a:prstGeom prst="rect">
            <a:avLst/>
          </a:prstGeom>
        </p:spPr>
      </p:pic>
      <p:sp>
        <p:nvSpPr>
          <p:cNvPr id="32" name="Text Placeholder 5">
            <a:extLst>
              <a:ext uri="{FF2B5EF4-FFF2-40B4-BE49-F238E27FC236}">
                <a16:creationId xmlns:a16="http://schemas.microsoft.com/office/drawing/2014/main" id="{15476F96-96A3-F297-64CD-A68870CAC866}"/>
              </a:ext>
            </a:extLst>
          </p:cNvPr>
          <p:cNvSpPr>
            <a:spLocks noGrp="1"/>
          </p:cNvSpPr>
          <p:nvPr>
            <p:ph type="body" sz="quarter" idx="13" hasCustomPrompt="1"/>
          </p:nvPr>
        </p:nvSpPr>
        <p:spPr>
          <a:xfrm>
            <a:off x="2616059" y="3764093"/>
            <a:ext cx="4319588" cy="984885"/>
          </a:xfrm>
        </p:spPr>
        <p:txBody>
          <a:bodyPr/>
          <a:lstStyle>
            <a:lvl1pPr>
              <a:spcBef>
                <a:spcPts val="0"/>
              </a:spcBef>
              <a:defRPr sz="2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p>
          <a:p>
            <a:pPr lvl="0"/>
            <a:r>
              <a:rPr lang="en-US"/>
              <a:t>Max two lines</a:t>
            </a:r>
            <a:endParaRPr lang="en-GB"/>
          </a:p>
        </p:txBody>
      </p:sp>
      <p:sp>
        <p:nvSpPr>
          <p:cNvPr id="33" name="Title Placeholder 13">
            <a:extLst>
              <a:ext uri="{FF2B5EF4-FFF2-40B4-BE49-F238E27FC236}">
                <a16:creationId xmlns:a16="http://schemas.microsoft.com/office/drawing/2014/main" id="{DE6F7B1F-9D95-A8F7-0ED8-1168DA523D50}"/>
              </a:ext>
            </a:extLst>
          </p:cNvPr>
          <p:cNvSpPr>
            <a:spLocks noGrp="1"/>
          </p:cNvSpPr>
          <p:nvPr>
            <p:ph type="title" hasCustomPrompt="1"/>
          </p:nvPr>
        </p:nvSpPr>
        <p:spPr>
          <a:xfrm>
            <a:off x="2616058" y="2409017"/>
            <a:ext cx="4319587" cy="1231106"/>
          </a:xfrm>
          <a:prstGeom prst="rect">
            <a:avLst/>
          </a:prstGeom>
        </p:spPr>
        <p:txBody>
          <a:bodyPr vert="horz" wrap="square" lIns="0" tIns="0" rIns="0" bIns="0" rtlCol="0" anchor="t" anchorCtr="0">
            <a:spAutoFit/>
          </a:bodyPr>
          <a:lstStyle>
            <a:lvl1pPr>
              <a:defRPr sz="4000">
                <a:solidFill>
                  <a:schemeClr val="bg1"/>
                </a:solidFill>
              </a:defRPr>
            </a:lvl1pPr>
          </a:lstStyle>
          <a:p>
            <a:r>
              <a:rPr lang="en-US"/>
              <a:t>Title slide</a:t>
            </a:r>
            <a:br>
              <a:rPr lang="en-US"/>
            </a:br>
            <a:r>
              <a:rPr lang="en-US"/>
              <a:t>max. Two lines</a:t>
            </a:r>
            <a:endParaRPr lang="en-GB"/>
          </a:p>
        </p:txBody>
      </p:sp>
      <p:sp>
        <p:nvSpPr>
          <p:cNvPr id="3" name="Rectangle 2">
            <a:extLst>
              <a:ext uri="{FF2B5EF4-FFF2-40B4-BE49-F238E27FC236}">
                <a16:creationId xmlns:a16="http://schemas.microsoft.com/office/drawing/2014/main" id="{C9F37950-57D5-285F-ED6F-B80D85ADAC01}"/>
              </a:ext>
            </a:extLst>
          </p:cNvPr>
          <p:cNvSpPr/>
          <p:nvPr userDrawn="1"/>
        </p:nvSpPr>
        <p:spPr>
          <a:xfrm>
            <a:off x="8075966" y="-950927"/>
            <a:ext cx="4116033" cy="77998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0" indent="0" algn="l">
              <a:buFont typeface="+mj-lt"/>
              <a:buNone/>
            </a:pPr>
            <a:r>
              <a:rPr lang="en-US" sz="1400" b="0">
                <a:solidFill>
                  <a:srgbClr val="E40046"/>
                </a:solidFill>
              </a:rPr>
              <a:t>Mix and match colour only divider slides</a:t>
            </a:r>
          </a:p>
          <a:p>
            <a:pPr marL="0" indent="0" algn="l">
              <a:buFont typeface="+mj-lt"/>
              <a:buNone/>
            </a:pPr>
            <a:endParaRPr lang="en-US" sz="1800" b="0">
              <a:solidFill>
                <a:srgbClr val="E40046"/>
              </a:solidFill>
            </a:endParaRPr>
          </a:p>
        </p:txBody>
      </p:sp>
      <p:grpSp>
        <p:nvGrpSpPr>
          <p:cNvPr id="2" name="Group 1">
            <a:extLst>
              <a:ext uri="{FF2B5EF4-FFF2-40B4-BE49-F238E27FC236}">
                <a16:creationId xmlns:a16="http://schemas.microsoft.com/office/drawing/2014/main" id="{5D909BBB-7393-91AF-9975-D542656D6ECE}"/>
              </a:ext>
            </a:extLst>
          </p:cNvPr>
          <p:cNvGrpSpPr/>
          <p:nvPr userDrawn="1"/>
        </p:nvGrpSpPr>
        <p:grpSpPr>
          <a:xfrm>
            <a:off x="10187131" y="687949"/>
            <a:ext cx="1234969" cy="518323"/>
            <a:chOff x="7459170" y="481236"/>
            <a:chExt cx="2697427" cy="1132124"/>
          </a:xfrm>
          <a:solidFill>
            <a:schemeClr val="bg1"/>
          </a:solidFill>
        </p:grpSpPr>
        <p:sp>
          <p:nvSpPr>
            <p:cNvPr id="4" name="Freeform 3">
              <a:extLst>
                <a:ext uri="{FF2B5EF4-FFF2-40B4-BE49-F238E27FC236}">
                  <a16:creationId xmlns:a16="http://schemas.microsoft.com/office/drawing/2014/main" id="{9CBAD812-D47B-E299-C0B0-45EF8E5E89D8}"/>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6" name="Freeform 5">
              <a:extLst>
                <a:ext uri="{FF2B5EF4-FFF2-40B4-BE49-F238E27FC236}">
                  <a16:creationId xmlns:a16="http://schemas.microsoft.com/office/drawing/2014/main" id="{29E921A1-FB68-C466-981B-ACDA000F042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E03F9F8E-2F94-8F27-82A8-419F1504F50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94D16A74-A79E-AE32-EAAB-203ED726613B}"/>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1ED56139-80CA-E8F6-65FD-653898A66C2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E04BB3A7-941D-BCDB-84FD-043F3284B70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EF7D6C70-8C06-4722-3FE4-EF324DC78E2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254362251"/>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Divider Photo layout">
    <p:bg>
      <p:bgPr>
        <a:solidFill>
          <a:schemeClr val="tx1"/>
        </a:solidFill>
        <a:effectLst/>
      </p:bgPr>
    </p:bg>
    <p:spTree>
      <p:nvGrpSpPr>
        <p:cNvPr id="1" name=""/>
        <p:cNvGrpSpPr/>
        <p:nvPr/>
      </p:nvGrpSpPr>
      <p:grpSpPr>
        <a:xfrm>
          <a:off x="0" y="0"/>
          <a:ext cx="0" cy="0"/>
          <a:chOff x="0" y="0"/>
          <a:chExt cx="0" cy="0"/>
        </a:xfrm>
      </p:grpSpPr>
      <p:sp>
        <p:nvSpPr>
          <p:cNvPr id="75" name="Picture Placeholder 74">
            <a:extLst>
              <a:ext uri="{FF2B5EF4-FFF2-40B4-BE49-F238E27FC236}">
                <a16:creationId xmlns:a16="http://schemas.microsoft.com/office/drawing/2014/main" id="{7ABE470B-D022-CBA9-71C5-445BC6D34583}"/>
              </a:ext>
            </a:extLst>
          </p:cNvPr>
          <p:cNvSpPr>
            <a:spLocks noGrp="1"/>
          </p:cNvSpPr>
          <p:nvPr>
            <p:ph type="pic" sz="quarter" idx="11"/>
          </p:nvPr>
        </p:nvSpPr>
        <p:spPr>
          <a:xfrm>
            <a:off x="0" y="-1461"/>
            <a:ext cx="12192000" cy="6859461"/>
          </a:xfrm>
          <a:custGeom>
            <a:avLst/>
            <a:gdLst>
              <a:gd name="connsiteX0" fmla="*/ 1417002 w 12192000"/>
              <a:gd name="connsiteY0" fmla="*/ 2153159 h 6859461"/>
              <a:gd name="connsiteX1" fmla="*/ 1417002 w 12192000"/>
              <a:gd name="connsiteY1" fmla="*/ 2392364 h 6859461"/>
              <a:gd name="connsiteX2" fmla="*/ 1519301 w 12192000"/>
              <a:gd name="connsiteY2" fmla="*/ 2392364 h 6859461"/>
              <a:gd name="connsiteX3" fmla="*/ 1519301 w 12192000"/>
              <a:gd name="connsiteY3" fmla="*/ 2153159 h 6859461"/>
              <a:gd name="connsiteX4" fmla="*/ 3242565 w 12192000"/>
              <a:gd name="connsiteY4" fmla="*/ 1437006 h 6859461"/>
              <a:gd name="connsiteX5" fmla="*/ 3242565 w 12192000"/>
              <a:gd name="connsiteY5" fmla="*/ 1676274 h 6859461"/>
              <a:gd name="connsiteX6" fmla="*/ 3344862 w 12192000"/>
              <a:gd name="connsiteY6" fmla="*/ 1676274 h 6859461"/>
              <a:gd name="connsiteX7" fmla="*/ 3344862 w 12192000"/>
              <a:gd name="connsiteY7" fmla="*/ 1437006 h 6859461"/>
              <a:gd name="connsiteX8" fmla="*/ 3683953 w 12192000"/>
              <a:gd name="connsiteY8" fmla="*/ 1196405 h 6859461"/>
              <a:gd name="connsiteX9" fmla="*/ 3684144 w 12192000"/>
              <a:gd name="connsiteY9" fmla="*/ 1196595 h 6859461"/>
              <a:gd name="connsiteX10" fmla="*/ 3683699 w 12192000"/>
              <a:gd name="connsiteY10" fmla="*/ 1196976 h 6859461"/>
              <a:gd name="connsiteX11" fmla="*/ 3683699 w 12192000"/>
              <a:gd name="connsiteY11" fmla="*/ 1437006 h 6859461"/>
              <a:gd name="connsiteX12" fmla="*/ 3785172 w 12192000"/>
              <a:gd name="connsiteY12" fmla="*/ 1437006 h 6859461"/>
              <a:gd name="connsiteX13" fmla="*/ 3785172 w 12192000"/>
              <a:gd name="connsiteY13" fmla="*/ 1196405 h 6859461"/>
              <a:gd name="connsiteX14" fmla="*/ 4288980 w 12192000"/>
              <a:gd name="connsiteY14" fmla="*/ 1196341 h 6859461"/>
              <a:gd name="connsiteX15" fmla="*/ 4288980 w 12192000"/>
              <a:gd name="connsiteY15" fmla="*/ 1435609 h 6859461"/>
              <a:gd name="connsiteX16" fmla="*/ 4470844 w 12192000"/>
              <a:gd name="connsiteY16" fmla="*/ 1435609 h 6859461"/>
              <a:gd name="connsiteX17" fmla="*/ 4470844 w 12192000"/>
              <a:gd name="connsiteY17" fmla="*/ 1196341 h 6859461"/>
              <a:gd name="connsiteX18" fmla="*/ 6176327 w 12192000"/>
              <a:gd name="connsiteY18" fmla="*/ 478029 h 6859461"/>
              <a:gd name="connsiteX19" fmla="*/ 6176327 w 12192000"/>
              <a:gd name="connsiteY19" fmla="*/ 717297 h 6859461"/>
              <a:gd name="connsiteX20" fmla="*/ 6278626 w 12192000"/>
              <a:gd name="connsiteY20" fmla="*/ 717297 h 6859461"/>
              <a:gd name="connsiteX21" fmla="*/ 6278626 w 12192000"/>
              <a:gd name="connsiteY21" fmla="*/ 478029 h 6859461"/>
              <a:gd name="connsiteX22" fmla="*/ 5047933 w 12192000"/>
              <a:gd name="connsiteY22" fmla="*/ 239268 h 6859461"/>
              <a:gd name="connsiteX23" fmla="*/ 5502529 w 12192000"/>
              <a:gd name="connsiteY23" fmla="*/ 239268 h 6859461"/>
              <a:gd name="connsiteX24" fmla="*/ 5502529 w 12192000"/>
              <a:gd name="connsiteY24" fmla="*/ 478536 h 6859461"/>
              <a:gd name="connsiteX25" fmla="*/ 5047933 w 12192000"/>
              <a:gd name="connsiteY25" fmla="*/ 478536 h 6859461"/>
              <a:gd name="connsiteX26" fmla="*/ 4763833 w 12192000"/>
              <a:gd name="connsiteY26" fmla="*/ 239268 h 6859461"/>
              <a:gd name="connsiteX27" fmla="*/ 4945698 w 12192000"/>
              <a:gd name="connsiteY27" fmla="*/ 239268 h 6859461"/>
              <a:gd name="connsiteX28" fmla="*/ 4945698 w 12192000"/>
              <a:gd name="connsiteY28" fmla="*/ 478536 h 6859461"/>
              <a:gd name="connsiteX29" fmla="*/ 4763833 w 12192000"/>
              <a:gd name="connsiteY29" fmla="*/ 478536 h 6859461"/>
              <a:gd name="connsiteX30" fmla="*/ 12184380 w 12192000"/>
              <a:gd name="connsiteY30" fmla="*/ 1461 h 6859461"/>
              <a:gd name="connsiteX31" fmla="*/ 12192000 w 12192000"/>
              <a:gd name="connsiteY31" fmla="*/ 1461 h 6859461"/>
              <a:gd name="connsiteX32" fmla="*/ 12192000 w 12192000"/>
              <a:gd name="connsiteY32" fmla="*/ 6859461 h 6859461"/>
              <a:gd name="connsiteX33" fmla="*/ 12184379 w 12192000"/>
              <a:gd name="connsiteY33" fmla="*/ 6859461 h 6859461"/>
              <a:gd name="connsiteX34" fmla="*/ 12184379 w 12192000"/>
              <a:gd name="connsiteY34" fmla="*/ 14187 h 6859461"/>
              <a:gd name="connsiteX35" fmla="*/ 6399149 w 12192000"/>
              <a:gd name="connsiteY35" fmla="*/ 1461 h 6859461"/>
              <a:gd name="connsiteX36" fmla="*/ 7742555 w 12192000"/>
              <a:gd name="connsiteY36" fmla="*/ 1461 h 6859461"/>
              <a:gd name="connsiteX37" fmla="*/ 7742555 w 12192000"/>
              <a:gd name="connsiteY37" fmla="*/ 239269 h 6859461"/>
              <a:gd name="connsiteX38" fmla="*/ 7844853 w 12192000"/>
              <a:gd name="connsiteY38" fmla="*/ 239269 h 6859461"/>
              <a:gd name="connsiteX39" fmla="*/ 7844853 w 12192000"/>
              <a:gd name="connsiteY39" fmla="*/ 1461 h 6859461"/>
              <a:gd name="connsiteX40" fmla="*/ 12184379 w 12192000"/>
              <a:gd name="connsiteY40" fmla="*/ 1461 h 6859461"/>
              <a:gd name="connsiteX41" fmla="*/ 12184379 w 12192000"/>
              <a:gd name="connsiteY41" fmla="*/ 14187 h 6859461"/>
              <a:gd name="connsiteX42" fmla="*/ 12184062 w 12192000"/>
              <a:gd name="connsiteY42" fmla="*/ 4121342 h 6859461"/>
              <a:gd name="connsiteX43" fmla="*/ 12179807 w 12192000"/>
              <a:gd name="connsiteY43" fmla="*/ 4121342 h 6859461"/>
              <a:gd name="connsiteX44" fmla="*/ 12179807 w 12192000"/>
              <a:gd name="connsiteY44" fmla="*/ 6855398 h 6859461"/>
              <a:gd name="connsiteX45" fmla="*/ 5270 w 12192000"/>
              <a:gd name="connsiteY45" fmla="*/ 6855398 h 6859461"/>
              <a:gd name="connsiteX46" fmla="*/ 5270 w 12192000"/>
              <a:gd name="connsiteY46" fmla="*/ 6849048 h 6859461"/>
              <a:gd name="connsiteX47" fmla="*/ 2095 w 12192000"/>
              <a:gd name="connsiteY47" fmla="*/ 6849048 h 6859461"/>
              <a:gd name="connsiteX48" fmla="*/ 2095 w 12192000"/>
              <a:gd name="connsiteY48" fmla="*/ 3780410 h 6859461"/>
              <a:gd name="connsiteX49" fmla="*/ 5270 w 12192000"/>
              <a:gd name="connsiteY49" fmla="*/ 3780410 h 6859461"/>
              <a:gd name="connsiteX50" fmla="*/ 5270 w 12192000"/>
              <a:gd name="connsiteY50" fmla="*/ 2631314 h 6859461"/>
              <a:gd name="connsiteX51" fmla="*/ 322770 w 12192000"/>
              <a:gd name="connsiteY51" fmla="*/ 2631314 h 6859461"/>
              <a:gd name="connsiteX52" fmla="*/ 322770 w 12192000"/>
              <a:gd name="connsiteY52" fmla="*/ 2392427 h 6859461"/>
              <a:gd name="connsiteX53" fmla="*/ 491680 w 12192000"/>
              <a:gd name="connsiteY53" fmla="*/ 2392427 h 6859461"/>
              <a:gd name="connsiteX54" fmla="*/ 491680 w 12192000"/>
              <a:gd name="connsiteY54" fmla="*/ 2153159 h 6859461"/>
              <a:gd name="connsiteX55" fmla="*/ 589343 w 12192000"/>
              <a:gd name="connsiteY55" fmla="*/ 2153159 h 6859461"/>
              <a:gd name="connsiteX56" fmla="*/ 589343 w 12192000"/>
              <a:gd name="connsiteY56" fmla="*/ 2392427 h 6859461"/>
              <a:gd name="connsiteX57" fmla="*/ 773620 w 12192000"/>
              <a:gd name="connsiteY57" fmla="*/ 2392427 h 6859461"/>
              <a:gd name="connsiteX58" fmla="*/ 773620 w 12192000"/>
              <a:gd name="connsiteY58" fmla="*/ 2631314 h 6859461"/>
              <a:gd name="connsiteX59" fmla="*/ 875030 w 12192000"/>
              <a:gd name="connsiteY59" fmla="*/ 2631314 h 6859461"/>
              <a:gd name="connsiteX60" fmla="*/ 875030 w 12192000"/>
              <a:gd name="connsiteY60" fmla="*/ 2392427 h 6859461"/>
              <a:gd name="connsiteX61" fmla="*/ 1055306 w 12192000"/>
              <a:gd name="connsiteY61" fmla="*/ 2392427 h 6859461"/>
              <a:gd name="connsiteX62" fmla="*/ 1055306 w 12192000"/>
              <a:gd name="connsiteY62" fmla="*/ 2153223 h 6859461"/>
              <a:gd name="connsiteX63" fmla="*/ 874903 w 12192000"/>
              <a:gd name="connsiteY63" fmla="*/ 2153223 h 6859461"/>
              <a:gd name="connsiteX64" fmla="*/ 874903 w 12192000"/>
              <a:gd name="connsiteY64" fmla="*/ 1913955 h 6859461"/>
              <a:gd name="connsiteX65" fmla="*/ 1711388 w 12192000"/>
              <a:gd name="connsiteY65" fmla="*/ 1913955 h 6859461"/>
              <a:gd name="connsiteX66" fmla="*/ 1711388 w 12192000"/>
              <a:gd name="connsiteY66" fmla="*/ 1675385 h 6859461"/>
              <a:gd name="connsiteX67" fmla="*/ 1967484 w 12192000"/>
              <a:gd name="connsiteY67" fmla="*/ 1675385 h 6859461"/>
              <a:gd name="connsiteX68" fmla="*/ 1967484 w 12192000"/>
              <a:gd name="connsiteY68" fmla="*/ 1436117 h 6859461"/>
              <a:gd name="connsiteX69" fmla="*/ 2149348 w 12192000"/>
              <a:gd name="connsiteY69" fmla="*/ 1436117 h 6859461"/>
              <a:gd name="connsiteX70" fmla="*/ 2149348 w 12192000"/>
              <a:gd name="connsiteY70" fmla="*/ 1675385 h 6859461"/>
              <a:gd name="connsiteX71" fmla="*/ 2052193 w 12192000"/>
              <a:gd name="connsiteY71" fmla="*/ 1675385 h 6859461"/>
              <a:gd name="connsiteX72" fmla="*/ 2052193 w 12192000"/>
              <a:gd name="connsiteY72" fmla="*/ 1914209 h 6859461"/>
              <a:gd name="connsiteX73" fmla="*/ 2333942 w 12192000"/>
              <a:gd name="connsiteY73" fmla="*/ 1914209 h 6859461"/>
              <a:gd name="connsiteX74" fmla="*/ 2333942 w 12192000"/>
              <a:gd name="connsiteY74" fmla="*/ 1436117 h 6859461"/>
              <a:gd name="connsiteX75" fmla="*/ 2880742 w 12192000"/>
              <a:gd name="connsiteY75" fmla="*/ 1436117 h 6859461"/>
              <a:gd name="connsiteX76" fmla="*/ 2880742 w 12192000"/>
              <a:gd name="connsiteY76" fmla="*/ 1196341 h 6859461"/>
              <a:gd name="connsiteX77" fmla="*/ 3297556 w 12192000"/>
              <a:gd name="connsiteY77" fmla="*/ 1196341 h 6859461"/>
              <a:gd name="connsiteX78" fmla="*/ 3297556 w 12192000"/>
              <a:gd name="connsiteY78" fmla="*/ 957073 h 6859461"/>
              <a:gd name="connsiteX79" fmla="*/ 3483737 w 12192000"/>
              <a:gd name="connsiteY79" fmla="*/ 957073 h 6859461"/>
              <a:gd name="connsiteX80" fmla="*/ 3483737 w 12192000"/>
              <a:gd name="connsiteY80" fmla="*/ 717297 h 6859461"/>
              <a:gd name="connsiteX81" fmla="*/ 3585146 w 12192000"/>
              <a:gd name="connsiteY81" fmla="*/ 717297 h 6859461"/>
              <a:gd name="connsiteX82" fmla="*/ 3585146 w 12192000"/>
              <a:gd name="connsiteY82" fmla="*/ 940563 h 6859461"/>
              <a:gd name="connsiteX83" fmla="*/ 3585146 w 12192000"/>
              <a:gd name="connsiteY83" fmla="*/ 957073 h 6859461"/>
              <a:gd name="connsiteX84" fmla="*/ 4034980 w 12192000"/>
              <a:gd name="connsiteY84" fmla="*/ 957073 h 6859461"/>
              <a:gd name="connsiteX85" fmla="*/ 4034980 w 12192000"/>
              <a:gd name="connsiteY85" fmla="*/ 1196341 h 6859461"/>
              <a:gd name="connsiteX86" fmla="*/ 4135629 w 12192000"/>
              <a:gd name="connsiteY86" fmla="*/ 1196341 h 6859461"/>
              <a:gd name="connsiteX87" fmla="*/ 4135629 w 12192000"/>
              <a:gd name="connsiteY87" fmla="*/ 957073 h 6859461"/>
              <a:gd name="connsiteX88" fmla="*/ 4344925 w 12192000"/>
              <a:gd name="connsiteY88" fmla="*/ 957073 h 6859461"/>
              <a:gd name="connsiteX89" fmla="*/ 4344925 w 12192000"/>
              <a:gd name="connsiteY89" fmla="*/ 717297 h 6859461"/>
              <a:gd name="connsiteX90" fmla="*/ 4926774 w 12192000"/>
              <a:gd name="connsiteY90" fmla="*/ 717297 h 6859461"/>
              <a:gd name="connsiteX91" fmla="*/ 4926774 w 12192000"/>
              <a:gd name="connsiteY91" fmla="*/ 956565 h 6859461"/>
              <a:gd name="connsiteX92" fmla="*/ 4926774 w 12192000"/>
              <a:gd name="connsiteY92" fmla="*/ 957073 h 6859461"/>
              <a:gd name="connsiteX93" fmla="*/ 5396104 w 12192000"/>
              <a:gd name="connsiteY93" fmla="*/ 957073 h 6859461"/>
              <a:gd name="connsiteX94" fmla="*/ 5396104 w 12192000"/>
              <a:gd name="connsiteY94" fmla="*/ 717805 h 6859461"/>
              <a:gd name="connsiteX95" fmla="*/ 5852795 w 12192000"/>
              <a:gd name="connsiteY95" fmla="*/ 717805 h 6859461"/>
              <a:gd name="connsiteX96" fmla="*/ 5852795 w 12192000"/>
              <a:gd name="connsiteY96" fmla="*/ 478537 h 6859461"/>
              <a:gd name="connsiteX97" fmla="*/ 5659311 w 12192000"/>
              <a:gd name="connsiteY97" fmla="*/ 478537 h 6859461"/>
              <a:gd name="connsiteX98" fmla="*/ 5659311 w 12192000"/>
              <a:gd name="connsiteY98" fmla="*/ 239269 h 6859461"/>
              <a:gd name="connsiteX99" fmla="*/ 6399149 w 12192000"/>
              <a:gd name="connsiteY99" fmla="*/ 239269 h 6859461"/>
              <a:gd name="connsiteX100" fmla="*/ 0 w 12192000"/>
              <a:gd name="connsiteY100" fmla="*/ 1461 h 6859461"/>
              <a:gd name="connsiteX101" fmla="*/ 1 w 12192000"/>
              <a:gd name="connsiteY101" fmla="*/ 1461 h 6859461"/>
              <a:gd name="connsiteX102" fmla="*/ 1 w 12192000"/>
              <a:gd name="connsiteY102" fmla="*/ 6859461 h 6859461"/>
              <a:gd name="connsiteX103" fmla="*/ 0 w 12192000"/>
              <a:gd name="connsiteY103" fmla="*/ 6859461 h 6859461"/>
              <a:gd name="connsiteX104" fmla="*/ 12184379 w 12192000"/>
              <a:gd name="connsiteY104" fmla="*/ 65 h 6859461"/>
              <a:gd name="connsiteX105" fmla="*/ 12184380 w 12192000"/>
              <a:gd name="connsiteY105" fmla="*/ 65 h 6859461"/>
              <a:gd name="connsiteX106" fmla="*/ 12184380 w 12192000"/>
              <a:gd name="connsiteY106" fmla="*/ 1461 h 6859461"/>
              <a:gd name="connsiteX107" fmla="*/ 12184379 w 12192000"/>
              <a:gd name="connsiteY107" fmla="*/ 1461 h 6859461"/>
              <a:gd name="connsiteX108" fmla="*/ 1 w 12192000"/>
              <a:gd name="connsiteY108" fmla="*/ 0 h 6859461"/>
              <a:gd name="connsiteX109" fmla="*/ 12184379 w 12192000"/>
              <a:gd name="connsiteY109" fmla="*/ 0 h 6859461"/>
              <a:gd name="connsiteX110" fmla="*/ 12184379 w 12192000"/>
              <a:gd name="connsiteY110" fmla="*/ 65 h 6859461"/>
              <a:gd name="connsiteX111" fmla="*/ 7844853 w 12192000"/>
              <a:gd name="connsiteY111" fmla="*/ 65 h 6859461"/>
              <a:gd name="connsiteX112" fmla="*/ 7844853 w 12192000"/>
              <a:gd name="connsiteY112" fmla="*/ 1461 h 6859461"/>
              <a:gd name="connsiteX113" fmla="*/ 7742555 w 12192000"/>
              <a:gd name="connsiteY113" fmla="*/ 1461 h 6859461"/>
              <a:gd name="connsiteX114" fmla="*/ 7742555 w 12192000"/>
              <a:gd name="connsiteY114" fmla="*/ 1 h 6859461"/>
              <a:gd name="connsiteX115" fmla="*/ 6399149 w 12192000"/>
              <a:gd name="connsiteY115" fmla="*/ 1 h 6859461"/>
              <a:gd name="connsiteX116" fmla="*/ 6399149 w 12192000"/>
              <a:gd name="connsiteY116" fmla="*/ 1461 h 6859461"/>
              <a:gd name="connsiteX117" fmla="*/ 1 w 12192000"/>
              <a:gd name="connsiteY117" fmla="*/ 1461 h 685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12192000" h="6859461">
                <a:moveTo>
                  <a:pt x="1417002" y="2153159"/>
                </a:moveTo>
                <a:lnTo>
                  <a:pt x="1417002" y="2392364"/>
                </a:lnTo>
                <a:lnTo>
                  <a:pt x="1519301" y="2392364"/>
                </a:lnTo>
                <a:lnTo>
                  <a:pt x="1519301" y="2153159"/>
                </a:lnTo>
                <a:close/>
                <a:moveTo>
                  <a:pt x="3242565" y="1437006"/>
                </a:moveTo>
                <a:lnTo>
                  <a:pt x="3242565" y="1676274"/>
                </a:lnTo>
                <a:lnTo>
                  <a:pt x="3344862" y="1676274"/>
                </a:lnTo>
                <a:lnTo>
                  <a:pt x="3344862" y="1437006"/>
                </a:lnTo>
                <a:close/>
                <a:moveTo>
                  <a:pt x="3683953" y="1196405"/>
                </a:moveTo>
                <a:lnTo>
                  <a:pt x="3684144" y="1196595"/>
                </a:lnTo>
                <a:lnTo>
                  <a:pt x="3683699" y="1196976"/>
                </a:lnTo>
                <a:lnTo>
                  <a:pt x="3683699" y="1437006"/>
                </a:lnTo>
                <a:lnTo>
                  <a:pt x="3785172" y="1437006"/>
                </a:lnTo>
                <a:lnTo>
                  <a:pt x="3785172" y="1196405"/>
                </a:lnTo>
                <a:close/>
                <a:moveTo>
                  <a:pt x="4288980" y="1196341"/>
                </a:moveTo>
                <a:lnTo>
                  <a:pt x="4288980" y="1435609"/>
                </a:lnTo>
                <a:lnTo>
                  <a:pt x="4470844" y="1435609"/>
                </a:lnTo>
                <a:lnTo>
                  <a:pt x="4470844" y="1196341"/>
                </a:lnTo>
                <a:close/>
                <a:moveTo>
                  <a:pt x="6176327" y="478029"/>
                </a:moveTo>
                <a:lnTo>
                  <a:pt x="6176327" y="717297"/>
                </a:lnTo>
                <a:lnTo>
                  <a:pt x="6278626" y="717297"/>
                </a:lnTo>
                <a:lnTo>
                  <a:pt x="6278626" y="478029"/>
                </a:lnTo>
                <a:close/>
                <a:moveTo>
                  <a:pt x="5047933" y="239268"/>
                </a:moveTo>
                <a:lnTo>
                  <a:pt x="5502529" y="239268"/>
                </a:lnTo>
                <a:lnTo>
                  <a:pt x="5502529" y="478536"/>
                </a:lnTo>
                <a:lnTo>
                  <a:pt x="5047933" y="478536"/>
                </a:lnTo>
                <a:close/>
                <a:moveTo>
                  <a:pt x="4763833" y="239268"/>
                </a:moveTo>
                <a:lnTo>
                  <a:pt x="4945698" y="239268"/>
                </a:lnTo>
                <a:lnTo>
                  <a:pt x="4945698" y="478536"/>
                </a:lnTo>
                <a:lnTo>
                  <a:pt x="4763833" y="478536"/>
                </a:lnTo>
                <a:close/>
                <a:moveTo>
                  <a:pt x="12184380" y="1461"/>
                </a:moveTo>
                <a:lnTo>
                  <a:pt x="12192000" y="1461"/>
                </a:lnTo>
                <a:lnTo>
                  <a:pt x="12192000" y="6859461"/>
                </a:lnTo>
                <a:lnTo>
                  <a:pt x="12184379" y="6859461"/>
                </a:lnTo>
                <a:lnTo>
                  <a:pt x="12184379" y="14187"/>
                </a:lnTo>
                <a:close/>
                <a:moveTo>
                  <a:pt x="6399149" y="1461"/>
                </a:moveTo>
                <a:lnTo>
                  <a:pt x="7742555" y="1461"/>
                </a:lnTo>
                <a:lnTo>
                  <a:pt x="7742555" y="239269"/>
                </a:lnTo>
                <a:lnTo>
                  <a:pt x="7844853" y="239269"/>
                </a:lnTo>
                <a:lnTo>
                  <a:pt x="7844853" y="1461"/>
                </a:lnTo>
                <a:lnTo>
                  <a:pt x="12184379" y="1461"/>
                </a:lnTo>
                <a:lnTo>
                  <a:pt x="12184379" y="14187"/>
                </a:lnTo>
                <a:lnTo>
                  <a:pt x="12184062" y="4121342"/>
                </a:lnTo>
                <a:lnTo>
                  <a:pt x="12179807" y="4121342"/>
                </a:lnTo>
                <a:lnTo>
                  <a:pt x="12179807" y="6855398"/>
                </a:lnTo>
                <a:lnTo>
                  <a:pt x="5270" y="6855398"/>
                </a:lnTo>
                <a:lnTo>
                  <a:pt x="5270" y="6849048"/>
                </a:lnTo>
                <a:lnTo>
                  <a:pt x="2095" y="6849048"/>
                </a:lnTo>
                <a:lnTo>
                  <a:pt x="2095" y="3780410"/>
                </a:lnTo>
                <a:lnTo>
                  <a:pt x="5270" y="3780410"/>
                </a:lnTo>
                <a:lnTo>
                  <a:pt x="5270" y="2631314"/>
                </a:lnTo>
                <a:lnTo>
                  <a:pt x="322770" y="2631314"/>
                </a:lnTo>
                <a:lnTo>
                  <a:pt x="322770" y="2392427"/>
                </a:lnTo>
                <a:lnTo>
                  <a:pt x="491680" y="2392427"/>
                </a:lnTo>
                <a:lnTo>
                  <a:pt x="491680" y="2153159"/>
                </a:lnTo>
                <a:lnTo>
                  <a:pt x="589343" y="2153159"/>
                </a:lnTo>
                <a:lnTo>
                  <a:pt x="589343" y="2392427"/>
                </a:lnTo>
                <a:lnTo>
                  <a:pt x="773620" y="2392427"/>
                </a:lnTo>
                <a:lnTo>
                  <a:pt x="773620" y="2631314"/>
                </a:lnTo>
                <a:lnTo>
                  <a:pt x="875030" y="2631314"/>
                </a:lnTo>
                <a:lnTo>
                  <a:pt x="875030" y="2392427"/>
                </a:lnTo>
                <a:lnTo>
                  <a:pt x="1055306" y="2392427"/>
                </a:lnTo>
                <a:lnTo>
                  <a:pt x="1055306" y="2153223"/>
                </a:lnTo>
                <a:lnTo>
                  <a:pt x="874903" y="2153223"/>
                </a:lnTo>
                <a:lnTo>
                  <a:pt x="874903" y="1913955"/>
                </a:lnTo>
                <a:lnTo>
                  <a:pt x="1711388" y="1913955"/>
                </a:lnTo>
                <a:lnTo>
                  <a:pt x="1711388" y="1675385"/>
                </a:lnTo>
                <a:lnTo>
                  <a:pt x="1967484" y="1675385"/>
                </a:lnTo>
                <a:lnTo>
                  <a:pt x="1967484" y="1436117"/>
                </a:lnTo>
                <a:lnTo>
                  <a:pt x="2149348" y="1436117"/>
                </a:lnTo>
                <a:lnTo>
                  <a:pt x="2149348" y="1675385"/>
                </a:lnTo>
                <a:lnTo>
                  <a:pt x="2052193" y="1675385"/>
                </a:lnTo>
                <a:lnTo>
                  <a:pt x="2052193" y="1914209"/>
                </a:lnTo>
                <a:cubicBezTo>
                  <a:pt x="2052193" y="1914209"/>
                  <a:pt x="2333942" y="1914209"/>
                  <a:pt x="2333942" y="1914209"/>
                </a:cubicBezTo>
                <a:lnTo>
                  <a:pt x="2333942" y="1436117"/>
                </a:lnTo>
                <a:lnTo>
                  <a:pt x="2880742" y="1436117"/>
                </a:lnTo>
                <a:lnTo>
                  <a:pt x="2880742" y="1196341"/>
                </a:lnTo>
                <a:lnTo>
                  <a:pt x="3297556" y="1196341"/>
                </a:lnTo>
                <a:lnTo>
                  <a:pt x="3297556" y="957073"/>
                </a:lnTo>
                <a:lnTo>
                  <a:pt x="3483737" y="957073"/>
                </a:lnTo>
                <a:lnTo>
                  <a:pt x="3483737" y="717297"/>
                </a:lnTo>
                <a:lnTo>
                  <a:pt x="3585146" y="717297"/>
                </a:lnTo>
                <a:lnTo>
                  <a:pt x="3585146" y="940563"/>
                </a:lnTo>
                <a:lnTo>
                  <a:pt x="3585146" y="957073"/>
                </a:lnTo>
                <a:lnTo>
                  <a:pt x="4034980" y="957073"/>
                </a:lnTo>
                <a:lnTo>
                  <a:pt x="4034980" y="1196341"/>
                </a:lnTo>
                <a:lnTo>
                  <a:pt x="4135629" y="1196341"/>
                </a:lnTo>
                <a:lnTo>
                  <a:pt x="4135629" y="957073"/>
                </a:lnTo>
                <a:lnTo>
                  <a:pt x="4344925" y="957073"/>
                </a:lnTo>
                <a:lnTo>
                  <a:pt x="4344925" y="717297"/>
                </a:lnTo>
                <a:lnTo>
                  <a:pt x="4926774" y="717297"/>
                </a:lnTo>
                <a:lnTo>
                  <a:pt x="4926774" y="956565"/>
                </a:lnTo>
                <a:lnTo>
                  <a:pt x="4926774" y="957073"/>
                </a:lnTo>
                <a:lnTo>
                  <a:pt x="5396104" y="957073"/>
                </a:lnTo>
                <a:lnTo>
                  <a:pt x="5396104" y="717805"/>
                </a:lnTo>
                <a:lnTo>
                  <a:pt x="5852795" y="717805"/>
                </a:lnTo>
                <a:lnTo>
                  <a:pt x="5852795" y="478537"/>
                </a:lnTo>
                <a:lnTo>
                  <a:pt x="5659311" y="478537"/>
                </a:lnTo>
                <a:lnTo>
                  <a:pt x="5659311" y="239269"/>
                </a:lnTo>
                <a:lnTo>
                  <a:pt x="6399149" y="239269"/>
                </a:lnTo>
                <a:close/>
                <a:moveTo>
                  <a:pt x="0" y="1461"/>
                </a:moveTo>
                <a:lnTo>
                  <a:pt x="1" y="1461"/>
                </a:lnTo>
                <a:lnTo>
                  <a:pt x="1" y="6859461"/>
                </a:lnTo>
                <a:lnTo>
                  <a:pt x="0" y="6859461"/>
                </a:lnTo>
                <a:close/>
                <a:moveTo>
                  <a:pt x="12184379" y="65"/>
                </a:moveTo>
                <a:lnTo>
                  <a:pt x="12184380" y="65"/>
                </a:lnTo>
                <a:lnTo>
                  <a:pt x="12184380" y="1461"/>
                </a:lnTo>
                <a:lnTo>
                  <a:pt x="12184379" y="1461"/>
                </a:lnTo>
                <a:close/>
                <a:moveTo>
                  <a:pt x="1" y="0"/>
                </a:moveTo>
                <a:lnTo>
                  <a:pt x="12184379" y="0"/>
                </a:lnTo>
                <a:lnTo>
                  <a:pt x="12184379" y="65"/>
                </a:lnTo>
                <a:lnTo>
                  <a:pt x="7844853" y="65"/>
                </a:lnTo>
                <a:lnTo>
                  <a:pt x="7844853" y="1461"/>
                </a:lnTo>
                <a:lnTo>
                  <a:pt x="7742555" y="1461"/>
                </a:lnTo>
                <a:lnTo>
                  <a:pt x="7742555" y="1"/>
                </a:lnTo>
                <a:lnTo>
                  <a:pt x="6399149" y="1"/>
                </a:lnTo>
                <a:lnTo>
                  <a:pt x="6399149" y="1461"/>
                </a:lnTo>
                <a:lnTo>
                  <a:pt x="1" y="1461"/>
                </a:lnTo>
                <a:close/>
              </a:path>
            </a:pathLst>
          </a:custGeom>
          <a:solidFill>
            <a:schemeClr val="tx1"/>
          </a:solidFill>
        </p:spPr>
        <p:txBody>
          <a:bodyPr wrap="square">
            <a:noAutofit/>
          </a:bodyPr>
          <a:lstStyle/>
          <a:p>
            <a:endParaRPr lang="en-US"/>
          </a:p>
        </p:txBody>
      </p:sp>
      <p:sp>
        <p:nvSpPr>
          <p:cNvPr id="3" name="Title Placeholder 13">
            <a:extLst>
              <a:ext uri="{FF2B5EF4-FFF2-40B4-BE49-F238E27FC236}">
                <a16:creationId xmlns:a16="http://schemas.microsoft.com/office/drawing/2014/main" id="{5175FC80-210B-5A2B-F6D8-D7C75DA4C1A6}"/>
              </a:ext>
            </a:extLst>
          </p:cNvPr>
          <p:cNvSpPr>
            <a:spLocks noGrp="1"/>
          </p:cNvSpPr>
          <p:nvPr>
            <p:ph type="title" hasCustomPrompt="1"/>
          </p:nvPr>
        </p:nvSpPr>
        <p:spPr>
          <a:xfrm>
            <a:off x="2616058" y="3009007"/>
            <a:ext cx="4319587" cy="1231106"/>
          </a:xfrm>
          <a:prstGeom prst="rect">
            <a:avLst/>
          </a:prstGeom>
        </p:spPr>
        <p:txBody>
          <a:bodyPr vert="horz" wrap="square" lIns="0" tIns="0" rIns="0" bIns="0" rtlCol="0" anchor="t" anchorCtr="0">
            <a:spAutoFit/>
          </a:bodyPr>
          <a:lstStyle>
            <a:lvl1pPr>
              <a:defRPr sz="4000">
                <a:solidFill>
                  <a:schemeClr val="bg1"/>
                </a:solidFill>
              </a:defRPr>
            </a:lvl1pPr>
          </a:lstStyle>
          <a:p>
            <a:r>
              <a:rPr lang="en-US"/>
              <a:t>Title slide</a:t>
            </a:r>
            <a:br>
              <a:rPr lang="en-US"/>
            </a:br>
            <a:r>
              <a:rPr lang="en-US"/>
              <a:t>Max. two lines</a:t>
            </a:r>
            <a:endParaRPr lang="en-GB"/>
          </a:p>
        </p:txBody>
      </p:sp>
      <p:sp>
        <p:nvSpPr>
          <p:cNvPr id="4" name="Rectangle 3">
            <a:extLst>
              <a:ext uri="{FF2B5EF4-FFF2-40B4-BE49-F238E27FC236}">
                <a16:creationId xmlns:a16="http://schemas.microsoft.com/office/drawing/2014/main" id="{6E50E2FF-EA26-870F-B676-8DAF035F3075}"/>
              </a:ext>
            </a:extLst>
          </p:cNvPr>
          <p:cNvSpPr/>
          <p:nvPr userDrawn="1"/>
        </p:nvSpPr>
        <p:spPr>
          <a:xfrm>
            <a:off x="8075966" y="-1070925"/>
            <a:ext cx="4116033" cy="89998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0" indent="0" algn="l">
              <a:buFont typeface="+mj-lt"/>
              <a:buNone/>
            </a:pPr>
            <a:r>
              <a:rPr lang="en-US" sz="1400" b="0">
                <a:solidFill>
                  <a:srgbClr val="E40046"/>
                </a:solidFill>
              </a:rPr>
              <a:t>Either use photo dividers or colour dividers don’t mix and match</a:t>
            </a: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305956345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itle and content layout 2">
    <p:bg>
      <p:bgPr>
        <a:solidFill>
          <a:schemeClr val="tx1"/>
        </a:solidFill>
        <a:effectLst/>
      </p:bgPr>
    </p:bg>
    <p:spTree>
      <p:nvGrpSpPr>
        <p:cNvPr id="1" name=""/>
        <p:cNvGrpSpPr/>
        <p:nvPr/>
      </p:nvGrpSpPr>
      <p:grpSpPr>
        <a:xfrm>
          <a:off x="0" y="0"/>
          <a:ext cx="0" cy="0"/>
          <a:chOff x="0" y="0"/>
          <a:chExt cx="0" cy="0"/>
        </a:xfrm>
      </p:grpSpPr>
      <p:sp>
        <p:nvSpPr>
          <p:cNvPr id="4" name="Title Placeholder 13">
            <a:extLst>
              <a:ext uri="{FF2B5EF4-FFF2-40B4-BE49-F238E27FC236}">
                <a16:creationId xmlns:a16="http://schemas.microsoft.com/office/drawing/2014/main" id="{5C229D0C-EAB5-AC89-BB32-39B293CC4D29}"/>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Content slide</a:t>
            </a:r>
            <a:endParaRPr lang="en-GB"/>
          </a:p>
        </p:txBody>
      </p:sp>
      <p:grpSp>
        <p:nvGrpSpPr>
          <p:cNvPr id="3" name="Group 2">
            <a:extLst>
              <a:ext uri="{FF2B5EF4-FFF2-40B4-BE49-F238E27FC236}">
                <a16:creationId xmlns:a16="http://schemas.microsoft.com/office/drawing/2014/main" id="{EA3A1B29-CC56-5B56-9ADA-82F65D00ACC8}"/>
              </a:ext>
            </a:extLst>
          </p:cNvPr>
          <p:cNvGrpSpPr/>
          <p:nvPr/>
        </p:nvGrpSpPr>
        <p:grpSpPr>
          <a:xfrm>
            <a:off x="10863102" y="309052"/>
            <a:ext cx="911847" cy="382707"/>
            <a:chOff x="7459170" y="481236"/>
            <a:chExt cx="2697427" cy="1132124"/>
          </a:xfrm>
        </p:grpSpPr>
        <p:sp>
          <p:nvSpPr>
            <p:cNvPr id="6" name="Freeform 5">
              <a:extLst>
                <a:ext uri="{FF2B5EF4-FFF2-40B4-BE49-F238E27FC236}">
                  <a16:creationId xmlns:a16="http://schemas.microsoft.com/office/drawing/2014/main" id="{0AFB12E7-8F59-6B88-A4E5-72440E32DF8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95027124-C843-C363-1FF9-9D724A561E2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3F39CDB-511D-742F-ABAF-3237A026697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6D20E55-C2D1-80B6-31A5-33530E660D0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966A193-8A13-93AB-5592-766ACE27FDF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4764DC05-6DB4-84FA-1581-F179E35F82C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B861E2CC-CD84-0A15-F998-7320D36787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 name="Content Placeholder 17">
            <a:extLst>
              <a:ext uri="{FF2B5EF4-FFF2-40B4-BE49-F238E27FC236}">
                <a16:creationId xmlns:a16="http://schemas.microsoft.com/office/drawing/2014/main" id="{BE748BEE-70F1-9DCF-4A93-CD76C23F094F}"/>
              </a:ext>
            </a:extLst>
          </p:cNvPr>
          <p:cNvSpPr>
            <a:spLocks noGrp="1"/>
          </p:cNvSpPr>
          <p:nvPr>
            <p:ph sz="quarter" idx="10"/>
          </p:nvPr>
        </p:nvSpPr>
        <p:spPr>
          <a:xfrm>
            <a:off x="813816" y="1447800"/>
            <a:ext cx="10515600" cy="4648200"/>
          </a:xfrm>
        </p:spPr>
        <p:txBody>
          <a:bodyPr>
            <a:normAutofit/>
          </a:bodyPr>
          <a:lstStyle>
            <a:lvl1pPr>
              <a:defRPr sz="1800">
                <a:solidFill>
                  <a:schemeClr val="bg1"/>
                </a:solidFill>
              </a:defRPr>
            </a:lvl1pPr>
            <a:lvl2pPr marL="344488" indent="-173038">
              <a:buFont typeface="System Font Regular"/>
              <a:buChar char="⎼"/>
              <a:tabLst/>
              <a:defRPr sz="1800">
                <a:solidFill>
                  <a:schemeClr val="bg1"/>
                </a:solidFill>
              </a:defRPr>
            </a:lvl2pPr>
            <a:lvl3pPr marL="515938" indent="-171450">
              <a:buFont typeface="Wingdings" pitchFamily="2" charset="2"/>
              <a:buChar char="§"/>
              <a:tabLst/>
              <a:defRPr sz="1800">
                <a:solidFill>
                  <a:schemeClr val="bg1"/>
                </a:solidFill>
              </a:defRPr>
            </a:lvl3pPr>
            <a:lvl4pPr marL="742950" indent="-227013">
              <a:buFont typeface="System Font Regular"/>
              <a:buChar char="⎼"/>
              <a:tabLst/>
              <a:defRPr sz="1800">
                <a:solidFill>
                  <a:schemeClr val="bg1"/>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Slide Number Placeholder 4">
            <a:extLst>
              <a:ext uri="{FF2B5EF4-FFF2-40B4-BE49-F238E27FC236}">
                <a16:creationId xmlns:a16="http://schemas.microsoft.com/office/drawing/2014/main" id="{1DDFA5C8-65C4-F016-C39A-2B72D60E0770}"/>
              </a:ext>
            </a:extLst>
          </p:cNvPr>
          <p:cNvSpPr>
            <a:spLocks noGrp="1"/>
          </p:cNvSpPr>
          <p:nvPr>
            <p:ph type="sldNum" sz="quarter" idx="11"/>
          </p:nvPr>
        </p:nvSpPr>
        <p:spPr>
          <a:xfrm>
            <a:off x="11341289" y="6404844"/>
            <a:ext cx="476534" cy="153632"/>
          </a:xfrm>
          <a:prstGeom prst="rect">
            <a:avLst/>
          </a:prstGeom>
        </p:spPr>
        <p:txBody>
          <a:bodyPr/>
          <a:lstStyle>
            <a:lvl1pPr>
              <a:defRPr>
                <a:solidFill>
                  <a:schemeClr val="bg2"/>
                </a:solidFill>
              </a:defRPr>
            </a:lvl1pPr>
          </a:lstStyle>
          <a:p>
            <a:fld id="{9E74224C-F5B0-D04D-98A9-64EC68DC7E07}" type="slidenum">
              <a:rPr lang="en-US" smtClean="0"/>
              <a:pPr/>
              <a:t>‹#›</a:t>
            </a:fld>
            <a:endParaRPr lang="en-US"/>
          </a:p>
        </p:txBody>
      </p:sp>
    </p:spTree>
    <p:extLst>
      <p:ext uri="{BB962C8B-B14F-4D97-AF65-F5344CB8AC3E}">
        <p14:creationId xmlns:p14="http://schemas.microsoft.com/office/powerpoint/2010/main" val="2245841089"/>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10_Title Only">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id="{6BE8D818-BF4A-6255-2C9D-8D2A2D00690E}"/>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r="1592" b="1592"/>
          <a:stretch/>
        </p:blipFill>
        <p:spPr>
          <a:xfrm>
            <a:off x="0" y="0"/>
            <a:ext cx="12192000" cy="6858000"/>
          </a:xfrm>
          <a:prstGeom prst="rect">
            <a:avLst/>
          </a:prstGeom>
        </p:spPr>
      </p:pic>
      <p:sp>
        <p:nvSpPr>
          <p:cNvPr id="3" name="Date Placeholder 10">
            <a:extLst>
              <a:ext uri="{FF2B5EF4-FFF2-40B4-BE49-F238E27FC236}">
                <a16:creationId xmlns:a16="http://schemas.microsoft.com/office/drawing/2014/main" id="{4B0CCC5E-25FF-00F9-4506-EC525EF7CB07}"/>
              </a:ext>
            </a:extLst>
          </p:cNvPr>
          <p:cNvSpPr txBox="1">
            <a:spLocks/>
          </p:cNvSpPr>
          <p:nvPr userDrawn="1"/>
        </p:nvSpPr>
        <p:spPr>
          <a:xfrm>
            <a:off x="815975" y="6338527"/>
            <a:ext cx="1155446" cy="161223"/>
          </a:xfrm>
          <a:prstGeom prst="rect">
            <a:avLst/>
          </a:prstGeom>
        </p:spPr>
        <p:txBody>
          <a:bodyPr vert="horz" lIns="0" tIns="45720" rIns="0" bIns="45720" rtlCol="0" anchor="ctr"/>
          <a:lstStyle>
            <a:defPPr>
              <a:defRPr lang="en-US"/>
            </a:defPPr>
            <a:lvl1pPr marL="0" algn="l" defTabSz="914400" rtl="0" eaLnBrk="1" latinLnBrk="0" hangingPunct="1">
              <a:defRPr sz="1000" kern="120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221CCD1D-71E8-1349-854F-81097F3F287F}" type="datetime4">
              <a:rPr lang="en-GB" smtClean="0">
                <a:solidFill>
                  <a:schemeClr val="bg1"/>
                </a:solidFill>
              </a:rPr>
              <a:pPr/>
              <a:t>29 October 2025</a:t>
            </a:fld>
            <a:endParaRPr lang="en-US">
              <a:solidFill>
                <a:schemeClr val="bg1"/>
              </a:solidFill>
            </a:endParaRPr>
          </a:p>
        </p:txBody>
      </p:sp>
      <p:sp>
        <p:nvSpPr>
          <p:cNvPr id="7" name="Title Placeholder 13">
            <a:extLst>
              <a:ext uri="{FF2B5EF4-FFF2-40B4-BE49-F238E27FC236}">
                <a16:creationId xmlns:a16="http://schemas.microsoft.com/office/drawing/2014/main" id="{104D388C-C8C9-153D-E99E-4E8009911BDD}"/>
              </a:ext>
            </a:extLst>
          </p:cNvPr>
          <p:cNvSpPr>
            <a:spLocks noGrp="1"/>
          </p:cNvSpPr>
          <p:nvPr>
            <p:ph type="title" hasCustomPrompt="1"/>
          </p:nvPr>
        </p:nvSpPr>
        <p:spPr>
          <a:xfrm>
            <a:off x="5316538" y="1160463"/>
            <a:ext cx="6119811"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sp>
        <p:nvSpPr>
          <p:cNvPr id="6" name="Rectangle 5">
            <a:extLst>
              <a:ext uri="{FF2B5EF4-FFF2-40B4-BE49-F238E27FC236}">
                <a16:creationId xmlns:a16="http://schemas.microsoft.com/office/drawing/2014/main" id="{EC46EC70-B8F1-8496-9C2F-8EE6ADB52465}"/>
              </a:ext>
            </a:extLst>
          </p:cNvPr>
          <p:cNvSpPr/>
          <p:nvPr userDrawn="1"/>
        </p:nvSpPr>
        <p:spPr>
          <a:xfrm>
            <a:off x="8075966" y="-1070925"/>
            <a:ext cx="4116033" cy="89998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0" indent="0" algn="l">
              <a:buFont typeface="+mj-lt"/>
              <a:buNone/>
            </a:pPr>
            <a:r>
              <a:rPr lang="en-US" sz="1400" b="0">
                <a:solidFill>
                  <a:srgbClr val="E40046"/>
                </a:solidFill>
              </a:rPr>
              <a:t>xxx</a:t>
            </a:r>
          </a:p>
          <a:p>
            <a:pPr marL="0" indent="0" algn="l">
              <a:buFont typeface="+mj-lt"/>
              <a:buNone/>
            </a:pPr>
            <a:endParaRPr lang="en-US" sz="1800" b="0">
              <a:solidFill>
                <a:srgbClr val="E40046"/>
              </a:solidFill>
            </a:endParaRPr>
          </a:p>
        </p:txBody>
      </p:sp>
      <p:grpSp>
        <p:nvGrpSpPr>
          <p:cNvPr id="24" name="Group 23">
            <a:extLst>
              <a:ext uri="{FF2B5EF4-FFF2-40B4-BE49-F238E27FC236}">
                <a16:creationId xmlns:a16="http://schemas.microsoft.com/office/drawing/2014/main" id="{0A0D3B85-ED5B-1E3D-DFC6-A1D7FF6706C3}"/>
              </a:ext>
            </a:extLst>
          </p:cNvPr>
          <p:cNvGrpSpPr/>
          <p:nvPr userDrawn="1"/>
        </p:nvGrpSpPr>
        <p:grpSpPr>
          <a:xfrm>
            <a:off x="10863102" y="309052"/>
            <a:ext cx="911847" cy="382707"/>
            <a:chOff x="7459170" y="481236"/>
            <a:chExt cx="2697427" cy="1132124"/>
          </a:xfrm>
          <a:solidFill>
            <a:schemeClr val="bg1"/>
          </a:solidFill>
        </p:grpSpPr>
        <p:sp>
          <p:nvSpPr>
            <p:cNvPr id="25" name="Freeform 24">
              <a:extLst>
                <a:ext uri="{FF2B5EF4-FFF2-40B4-BE49-F238E27FC236}">
                  <a16:creationId xmlns:a16="http://schemas.microsoft.com/office/drawing/2014/main" id="{B580446A-1135-33B9-3FAD-2870149BBF3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C26B99C1-1718-1756-8D39-8FEFE2C8793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E66819A6-6CA6-261D-3477-D0DA1E11900A}"/>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8BF64F8-020F-932B-8EC5-818FBB297D02}"/>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4AA0F19-F799-C1C5-BB29-45EC36C8A9A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3489BCCD-110C-3447-0F8C-8E6174676DA7}"/>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A7FFDC9A-C4BA-580D-027F-A202C844C3F6}"/>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239872504"/>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11_Title Only">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05608BF-D0C9-1827-6F00-D95777FEBB08}"/>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r="1592" b="1592"/>
          <a:stretch/>
        </p:blipFill>
        <p:spPr>
          <a:xfrm>
            <a:off x="0" y="0"/>
            <a:ext cx="12192000" cy="6858000"/>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userDrawn="1"/>
        </p:nvGrpSpPr>
        <p:grpSpPr>
          <a:xfrm>
            <a:off x="10863102" y="309052"/>
            <a:ext cx="911847" cy="382707"/>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5316538" y="1160463"/>
            <a:ext cx="6119811"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sp>
        <p:nvSpPr>
          <p:cNvPr id="3" name="Date Placeholder 10">
            <a:extLst>
              <a:ext uri="{FF2B5EF4-FFF2-40B4-BE49-F238E27FC236}">
                <a16:creationId xmlns:a16="http://schemas.microsoft.com/office/drawing/2014/main" id="{ED482B0F-3661-2C0E-F2AE-25C6D5D94EF8}"/>
              </a:ext>
            </a:extLst>
          </p:cNvPr>
          <p:cNvSpPr txBox="1">
            <a:spLocks/>
          </p:cNvSpPr>
          <p:nvPr userDrawn="1"/>
        </p:nvSpPr>
        <p:spPr>
          <a:xfrm>
            <a:off x="815975" y="6338527"/>
            <a:ext cx="1155446" cy="161223"/>
          </a:xfrm>
          <a:prstGeom prst="rect">
            <a:avLst/>
          </a:prstGeom>
        </p:spPr>
        <p:txBody>
          <a:bodyPr vert="horz" lIns="0" tIns="45720" rIns="0" bIns="45720" rtlCol="0" anchor="ctr"/>
          <a:lstStyle>
            <a:defPPr>
              <a:defRPr lang="en-US"/>
            </a:defPPr>
            <a:lvl1pPr marL="0" algn="l" defTabSz="914400" rtl="0" eaLnBrk="1" latinLnBrk="0" hangingPunct="1">
              <a:defRPr sz="1000" kern="120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221CCD1D-71E8-1349-854F-81097F3F287F}" type="datetime4">
              <a:rPr lang="en-GB" smtClean="0">
                <a:solidFill>
                  <a:schemeClr val="bg1"/>
                </a:solidFill>
              </a:rPr>
              <a:pPr/>
              <a:t>29 October 2025</a:t>
            </a:fld>
            <a:endParaRPr lang="en-US">
              <a:solidFill>
                <a:schemeClr val="bg1"/>
              </a:solidFill>
            </a:endParaRPr>
          </a:p>
        </p:txBody>
      </p:sp>
    </p:spTree>
    <p:extLst>
      <p:ext uri="{BB962C8B-B14F-4D97-AF65-F5344CB8AC3E}">
        <p14:creationId xmlns:p14="http://schemas.microsoft.com/office/powerpoint/2010/main" val="243798995"/>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15_Title Only">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2411157B-860F-0E36-4822-9DD83DD583B4}"/>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r="1592" b="1592"/>
          <a:stretch/>
        </p:blipFill>
        <p:spPr>
          <a:xfrm>
            <a:off x="0" y="0"/>
            <a:ext cx="12192000" cy="6858000"/>
          </a:xfrm>
          <a:prstGeom prst="rect">
            <a:avLst/>
          </a:prstGeom>
        </p:spPr>
      </p:pic>
      <p:sp>
        <p:nvSpPr>
          <p:cNvPr id="3" name="Date Placeholder 10">
            <a:extLst>
              <a:ext uri="{FF2B5EF4-FFF2-40B4-BE49-F238E27FC236}">
                <a16:creationId xmlns:a16="http://schemas.microsoft.com/office/drawing/2014/main" id="{4F4CAD7C-FF45-3678-AFC5-82865E35A9BC}"/>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1"/>
                </a:solidFill>
              </a:defRPr>
            </a:lvl1pPr>
          </a:lstStyle>
          <a:p>
            <a:endParaRPr lang="en-US"/>
          </a:p>
        </p:txBody>
      </p:sp>
      <p:sp>
        <p:nvSpPr>
          <p:cNvPr id="9" name="Title Placeholder 13">
            <a:extLst>
              <a:ext uri="{FF2B5EF4-FFF2-40B4-BE49-F238E27FC236}">
                <a16:creationId xmlns:a16="http://schemas.microsoft.com/office/drawing/2014/main" id="{79DE4726-69C5-555D-D13D-0397913A2D5D}"/>
              </a:ext>
            </a:extLst>
          </p:cNvPr>
          <p:cNvSpPr>
            <a:spLocks noGrp="1"/>
          </p:cNvSpPr>
          <p:nvPr>
            <p:ph type="title" hasCustomPrompt="1"/>
          </p:nvPr>
        </p:nvSpPr>
        <p:spPr>
          <a:xfrm>
            <a:off x="5316538" y="1160463"/>
            <a:ext cx="6119811"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grpSp>
        <p:nvGrpSpPr>
          <p:cNvPr id="2" name="Group 1">
            <a:extLst>
              <a:ext uri="{FF2B5EF4-FFF2-40B4-BE49-F238E27FC236}">
                <a16:creationId xmlns:a16="http://schemas.microsoft.com/office/drawing/2014/main" id="{1CADA97B-3D09-8839-4324-864243AD36FA}"/>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B79A3E51-01A9-8ECE-1488-3F648E0D9781}"/>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7DFCB2F0-C743-1A6C-C468-C34472696BB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3D9A773B-4E22-F692-953F-AF98D66E05F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7D61BEC5-0BDF-2B57-2C93-BE956A659A5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4D5C56AA-F657-6023-C790-EDECC4EAA05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2D493B2B-91D8-A2E6-1496-2EAE40BAE095}"/>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2BE64351-FCC0-935D-FEED-7AD480E5328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994212166"/>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18_Title Only">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2411157B-860F-0E36-4822-9DD83DD583B4}"/>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r="1592" b="1592"/>
          <a:stretch/>
        </p:blipFill>
        <p:spPr>
          <a:xfrm>
            <a:off x="0" y="0"/>
            <a:ext cx="12192000" cy="6858000"/>
          </a:xfrm>
          <a:prstGeom prst="rect">
            <a:avLst/>
          </a:prstGeom>
        </p:spPr>
      </p:pic>
      <p:sp>
        <p:nvSpPr>
          <p:cNvPr id="3" name="Date Placeholder 10">
            <a:extLst>
              <a:ext uri="{FF2B5EF4-FFF2-40B4-BE49-F238E27FC236}">
                <a16:creationId xmlns:a16="http://schemas.microsoft.com/office/drawing/2014/main" id="{4F4CAD7C-FF45-3678-AFC5-82865E35A9BC}"/>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1"/>
                </a:solidFill>
              </a:defRPr>
            </a:lvl1pPr>
          </a:lstStyle>
          <a:p>
            <a:endParaRPr lang="en-US"/>
          </a:p>
        </p:txBody>
      </p:sp>
      <p:sp>
        <p:nvSpPr>
          <p:cNvPr id="9" name="Title Placeholder 13">
            <a:extLst>
              <a:ext uri="{FF2B5EF4-FFF2-40B4-BE49-F238E27FC236}">
                <a16:creationId xmlns:a16="http://schemas.microsoft.com/office/drawing/2014/main" id="{79DE4726-69C5-555D-D13D-0397913A2D5D}"/>
              </a:ext>
            </a:extLst>
          </p:cNvPr>
          <p:cNvSpPr>
            <a:spLocks noGrp="1"/>
          </p:cNvSpPr>
          <p:nvPr>
            <p:ph type="title" hasCustomPrompt="1"/>
          </p:nvPr>
        </p:nvSpPr>
        <p:spPr>
          <a:xfrm>
            <a:off x="5316538" y="1160463"/>
            <a:ext cx="6119811"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grpSp>
        <p:nvGrpSpPr>
          <p:cNvPr id="2" name="Group 1">
            <a:extLst>
              <a:ext uri="{FF2B5EF4-FFF2-40B4-BE49-F238E27FC236}">
                <a16:creationId xmlns:a16="http://schemas.microsoft.com/office/drawing/2014/main" id="{1CADA97B-3D09-8839-4324-864243AD36FA}"/>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B79A3E51-01A9-8ECE-1488-3F648E0D9781}"/>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7DFCB2F0-C743-1A6C-C468-C34472696BB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3D9A773B-4E22-F692-953F-AF98D66E05F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7D61BEC5-0BDF-2B57-2C93-BE956A659A5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4D5C56AA-F657-6023-C790-EDECC4EAA05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2D493B2B-91D8-A2E6-1496-2EAE40BAE095}"/>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2BE64351-FCC0-935D-FEED-7AD480E5328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4056713887"/>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14_Title Only">
    <p:bg>
      <p:bgPr>
        <a:solidFill>
          <a:schemeClr val="accent2"/>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6DDE608-E50D-C6D3-805C-9551CAAD5128}"/>
              </a:ext>
            </a:extLst>
          </p:cNvPr>
          <p:cNvGrpSpPr/>
          <p:nvPr userDrawn="1"/>
        </p:nvGrpSpPr>
        <p:grpSpPr>
          <a:xfrm>
            <a:off x="10863102" y="309052"/>
            <a:ext cx="911847" cy="382707"/>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pic>
        <p:nvPicPr>
          <p:cNvPr id="7" name="Graphic 6">
            <a:extLst>
              <a:ext uri="{FF2B5EF4-FFF2-40B4-BE49-F238E27FC236}">
                <a16:creationId xmlns:a16="http://schemas.microsoft.com/office/drawing/2014/main" id="{CE6FFEB1-D53E-7F13-D1AC-68619E6876FE}"/>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sp>
        <p:nvSpPr>
          <p:cNvPr id="3" name="Date Placeholder 10">
            <a:extLst>
              <a:ext uri="{FF2B5EF4-FFF2-40B4-BE49-F238E27FC236}">
                <a16:creationId xmlns:a16="http://schemas.microsoft.com/office/drawing/2014/main" id="{ED482B0F-3661-2C0E-F2AE-25C6D5D94EF8}"/>
              </a:ext>
            </a:extLst>
          </p:cNvPr>
          <p:cNvSpPr txBox="1">
            <a:spLocks/>
          </p:cNvSpPr>
          <p:nvPr userDrawn="1"/>
        </p:nvSpPr>
        <p:spPr>
          <a:xfrm>
            <a:off x="815975" y="6338527"/>
            <a:ext cx="1155446" cy="161223"/>
          </a:xfrm>
          <a:prstGeom prst="rect">
            <a:avLst/>
          </a:prstGeom>
        </p:spPr>
        <p:txBody>
          <a:bodyPr vert="horz" lIns="0" tIns="45720" rIns="0" bIns="45720" rtlCol="0" anchor="ctr"/>
          <a:lstStyle>
            <a:defPPr>
              <a:defRPr lang="en-US"/>
            </a:defPPr>
            <a:lvl1pPr marL="0" algn="l" defTabSz="914400" rtl="0" eaLnBrk="1" latinLnBrk="0" hangingPunct="1">
              <a:defRPr sz="1000" kern="120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221CCD1D-71E8-1349-854F-81097F3F287F}" type="datetime4">
              <a:rPr lang="en-GB" smtClean="0">
                <a:solidFill>
                  <a:schemeClr val="bg1"/>
                </a:solidFill>
              </a:rPr>
              <a:pPr/>
              <a:t>29 October 2025</a:t>
            </a:fld>
            <a:endParaRPr lang="en-US">
              <a:solidFill>
                <a:schemeClr val="bg1"/>
              </a:solidFill>
            </a:endParaRPr>
          </a:p>
        </p:txBody>
      </p:sp>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and subtitle </a:t>
            </a:r>
            <a:endParaRPr lang="en-GB"/>
          </a:p>
        </p:txBody>
      </p:sp>
    </p:spTree>
    <p:extLst>
      <p:ext uri="{BB962C8B-B14F-4D97-AF65-F5344CB8AC3E}">
        <p14:creationId xmlns:p14="http://schemas.microsoft.com/office/powerpoint/2010/main" val="828845517"/>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16_Title Only">
    <p:bg>
      <p:bgPr>
        <a:solidFill>
          <a:schemeClr val="accent1"/>
        </a:solidFill>
        <a:effectLst/>
      </p:bgPr>
    </p:bg>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19243993-DCF4-918A-43FA-C47318EEBEC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userDrawn="1"/>
        </p:nvGrpSpPr>
        <p:grpSpPr>
          <a:xfrm>
            <a:off x="10863102" y="309052"/>
            <a:ext cx="911847" cy="382707"/>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3" name="Date Placeholder 10">
            <a:extLst>
              <a:ext uri="{FF2B5EF4-FFF2-40B4-BE49-F238E27FC236}">
                <a16:creationId xmlns:a16="http://schemas.microsoft.com/office/drawing/2014/main" id="{ED482B0F-3661-2C0E-F2AE-25C6D5D94EF8}"/>
              </a:ext>
            </a:extLst>
          </p:cNvPr>
          <p:cNvSpPr txBox="1">
            <a:spLocks/>
          </p:cNvSpPr>
          <p:nvPr userDrawn="1"/>
        </p:nvSpPr>
        <p:spPr>
          <a:xfrm>
            <a:off x="815975" y="6338527"/>
            <a:ext cx="1155446" cy="161223"/>
          </a:xfrm>
          <a:prstGeom prst="rect">
            <a:avLst/>
          </a:prstGeom>
        </p:spPr>
        <p:txBody>
          <a:bodyPr vert="horz" lIns="0" tIns="45720" rIns="0" bIns="45720" rtlCol="0" anchor="ctr"/>
          <a:lstStyle>
            <a:defPPr>
              <a:defRPr lang="en-US"/>
            </a:defPPr>
            <a:lvl1pPr marL="0" algn="l" defTabSz="914400" rtl="0" eaLnBrk="1" latinLnBrk="0" hangingPunct="1">
              <a:defRPr sz="1000" kern="120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221CCD1D-71E8-1349-854F-81097F3F287F}" type="datetime4">
              <a:rPr lang="en-GB" smtClean="0">
                <a:solidFill>
                  <a:schemeClr val="bg1"/>
                </a:solidFill>
              </a:rPr>
              <a:pPr/>
              <a:t>29 October 2025</a:t>
            </a:fld>
            <a:endParaRPr lang="en-US">
              <a:solidFill>
                <a:schemeClr val="bg1"/>
              </a:solidFill>
            </a:endParaRPr>
          </a:p>
        </p:txBody>
      </p:sp>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and subtitle </a:t>
            </a:r>
            <a:endParaRPr lang="en-GB"/>
          </a:p>
        </p:txBody>
      </p:sp>
    </p:spTree>
    <p:extLst>
      <p:ext uri="{BB962C8B-B14F-4D97-AF65-F5344CB8AC3E}">
        <p14:creationId xmlns:p14="http://schemas.microsoft.com/office/powerpoint/2010/main" val="1439166260"/>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17_Title Only">
    <p:bg>
      <p:bgPr>
        <a:solidFill>
          <a:schemeClr val="tx1"/>
        </a:solidFill>
        <a:effectLst/>
      </p:bgPr>
    </p:bg>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1051B368-5114-F267-4B40-9EEFDC8CBB2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sp>
        <p:nvSpPr>
          <p:cNvPr id="3" name="Date Placeholder 10">
            <a:extLst>
              <a:ext uri="{FF2B5EF4-FFF2-40B4-BE49-F238E27FC236}">
                <a16:creationId xmlns:a16="http://schemas.microsoft.com/office/drawing/2014/main" id="{ED482B0F-3661-2C0E-F2AE-25C6D5D94EF8}"/>
              </a:ext>
            </a:extLst>
          </p:cNvPr>
          <p:cNvSpPr txBox="1">
            <a:spLocks/>
          </p:cNvSpPr>
          <p:nvPr userDrawn="1"/>
        </p:nvSpPr>
        <p:spPr>
          <a:xfrm>
            <a:off x="815975" y="6338527"/>
            <a:ext cx="1155446" cy="161223"/>
          </a:xfrm>
          <a:prstGeom prst="rect">
            <a:avLst/>
          </a:prstGeom>
        </p:spPr>
        <p:txBody>
          <a:bodyPr vert="horz" lIns="0" tIns="45720" rIns="0" bIns="45720" rtlCol="0" anchor="ctr"/>
          <a:lstStyle>
            <a:defPPr>
              <a:defRPr lang="en-US"/>
            </a:defPPr>
            <a:lvl1pPr marL="0" algn="l" defTabSz="914400" rtl="0" eaLnBrk="1" latinLnBrk="0" hangingPunct="1">
              <a:defRPr sz="1000" kern="120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221CCD1D-71E8-1349-854F-81097F3F287F}" type="datetime4">
              <a:rPr lang="en-GB" smtClean="0">
                <a:solidFill>
                  <a:schemeClr val="bg1"/>
                </a:solidFill>
              </a:rPr>
              <a:pPr/>
              <a:t>29 October 2025</a:t>
            </a:fld>
            <a:endParaRPr lang="en-US">
              <a:solidFill>
                <a:schemeClr val="bg1"/>
              </a:solidFill>
            </a:endParaRPr>
          </a:p>
        </p:txBody>
      </p:sp>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and subtitle </a:t>
            </a:r>
            <a:endParaRPr lang="en-GB"/>
          </a:p>
        </p:txBody>
      </p:sp>
      <p:grpSp>
        <p:nvGrpSpPr>
          <p:cNvPr id="7" name="Group 6">
            <a:extLst>
              <a:ext uri="{FF2B5EF4-FFF2-40B4-BE49-F238E27FC236}">
                <a16:creationId xmlns:a16="http://schemas.microsoft.com/office/drawing/2014/main" id="{6DF70CF3-5369-F0CD-F65A-6B1BBDB2A459}"/>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146B149D-A648-FD2C-F9A2-8C6C034D772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71D187A-2D75-7CB2-5DFB-03533DB8EE6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27F7DE31-B50E-1F41-9A7A-E94FA4A748BB}"/>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9C47B7A3-C519-6A0D-10DB-08D3D3B78C6B}"/>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369F6F2D-3572-DCB3-DC75-881AE80AD72E}"/>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ABF02FBD-005E-9C5A-B312-E411054FAE0B}"/>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71BFD421-FF9F-0B24-B94D-14B0384AF2C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435600013"/>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19_Title Only">
    <p:bg>
      <p:bgPr>
        <a:solidFill>
          <a:schemeClr val="accent4"/>
        </a:solidFill>
        <a:effectLst/>
      </p:bgPr>
    </p:bg>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34058A20-5A6B-F5DB-969D-CC8F3EEF2EF0}"/>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userDrawn="1"/>
        </p:nvGrpSpPr>
        <p:grpSpPr>
          <a:xfrm>
            <a:off x="10863102" y="309052"/>
            <a:ext cx="911847" cy="382707"/>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3" name="Date Placeholder 10">
            <a:extLst>
              <a:ext uri="{FF2B5EF4-FFF2-40B4-BE49-F238E27FC236}">
                <a16:creationId xmlns:a16="http://schemas.microsoft.com/office/drawing/2014/main" id="{ED482B0F-3661-2C0E-F2AE-25C6D5D94EF8}"/>
              </a:ext>
            </a:extLst>
          </p:cNvPr>
          <p:cNvSpPr txBox="1">
            <a:spLocks/>
          </p:cNvSpPr>
          <p:nvPr userDrawn="1"/>
        </p:nvSpPr>
        <p:spPr>
          <a:xfrm>
            <a:off x="815975" y="6338527"/>
            <a:ext cx="1155446" cy="161223"/>
          </a:xfrm>
          <a:prstGeom prst="rect">
            <a:avLst/>
          </a:prstGeom>
        </p:spPr>
        <p:txBody>
          <a:bodyPr vert="horz" lIns="0" tIns="45720" rIns="0" bIns="45720" rtlCol="0" anchor="ctr"/>
          <a:lstStyle>
            <a:defPPr>
              <a:defRPr lang="en-US"/>
            </a:defPPr>
            <a:lvl1pPr marL="0" algn="l" defTabSz="914400" rtl="0" eaLnBrk="1" latinLnBrk="0" hangingPunct="1">
              <a:defRPr sz="1000" kern="120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221CCD1D-71E8-1349-854F-81097F3F287F}" type="datetime4">
              <a:rPr lang="en-GB" smtClean="0">
                <a:solidFill>
                  <a:schemeClr val="bg1"/>
                </a:solidFill>
              </a:rPr>
              <a:pPr/>
              <a:t>29 October 2025</a:t>
            </a:fld>
            <a:endParaRPr lang="en-US">
              <a:solidFill>
                <a:schemeClr val="bg1"/>
              </a:solidFill>
            </a:endParaRPr>
          </a:p>
        </p:txBody>
      </p:sp>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and subtitle </a:t>
            </a:r>
            <a:endParaRPr lang="en-GB"/>
          </a:p>
        </p:txBody>
      </p:sp>
    </p:spTree>
    <p:extLst>
      <p:ext uri="{BB962C8B-B14F-4D97-AF65-F5344CB8AC3E}">
        <p14:creationId xmlns:p14="http://schemas.microsoft.com/office/powerpoint/2010/main" val="1980455536"/>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Title and subtitle layout">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23924"/>
            <a:ext cx="12188351" cy="6839019"/>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lvl1pPr>
          </a:lstStyle>
          <a:p>
            <a:r>
              <a:rPr lang="en-US"/>
              <a:t>Title and subtitle </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3" name="Date Placeholder 10">
            <a:extLst>
              <a:ext uri="{FF2B5EF4-FFF2-40B4-BE49-F238E27FC236}">
                <a16:creationId xmlns:a16="http://schemas.microsoft.com/office/drawing/2014/main" id="{A1570B55-DE74-4FF0-775C-B3FE9F98D743}"/>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2"/>
                </a:solidFill>
              </a:defRPr>
            </a:lvl1pPr>
          </a:lstStyle>
          <a:p>
            <a:endParaRPr lang="en-US"/>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9" name="Slide Number Placeholder 3">
            <a:extLst>
              <a:ext uri="{FF2B5EF4-FFF2-40B4-BE49-F238E27FC236}">
                <a16:creationId xmlns:a16="http://schemas.microsoft.com/office/drawing/2014/main" id="{7852014F-DA16-4A82-6BB3-5F83A3240288}"/>
              </a:ext>
            </a:extLst>
          </p:cNvPr>
          <p:cNvSpPr>
            <a:spLocks noGrp="1"/>
          </p:cNvSpPr>
          <p:nvPr>
            <p:ph type="sldNum" sz="quarter" idx="4"/>
          </p:nvPr>
        </p:nvSpPr>
        <p:spPr>
          <a:xfrm>
            <a:off x="11341289" y="6404844"/>
            <a:ext cx="476534" cy="153632"/>
          </a:xfrm>
          <a:prstGeom prst="rect">
            <a:avLst/>
          </a:prstGeom>
        </p:spPr>
        <p:txBody>
          <a:bodyPr vert="horz" lIns="0" tIns="45720" rIns="91440" bIns="45720" rtlCol="0" anchor="ctr"/>
          <a:lstStyle>
            <a:lvl1pPr algn="l">
              <a:defRPr sz="1000">
                <a:solidFill>
                  <a:schemeClr val="bg2"/>
                </a:solidFill>
              </a:defRPr>
            </a:lvl1pPr>
          </a:lstStyle>
          <a:p>
            <a:r>
              <a:rPr lang="en-US"/>
              <a:t>&lt;#&gt;</a:t>
            </a:r>
          </a:p>
        </p:txBody>
      </p:sp>
      <p:sp>
        <p:nvSpPr>
          <p:cNvPr id="10" name="TextBox 9">
            <a:extLst>
              <a:ext uri="{FF2B5EF4-FFF2-40B4-BE49-F238E27FC236}">
                <a16:creationId xmlns:a16="http://schemas.microsoft.com/office/drawing/2014/main" id="{9EECE04D-BB8C-C939-3EA0-F2DA2FC2B124}"/>
              </a:ext>
            </a:extLst>
          </p:cNvPr>
          <p:cNvSpPr txBox="1"/>
          <p:nvPr userDrawn="1"/>
        </p:nvSpPr>
        <p:spPr>
          <a:xfrm>
            <a:off x="10935540" y="6404716"/>
            <a:ext cx="354264" cy="153888"/>
          </a:xfrm>
          <a:prstGeom prst="rect">
            <a:avLst/>
          </a:prstGeom>
          <a:noFill/>
        </p:spPr>
        <p:txBody>
          <a:bodyPr wrap="none" lIns="0" tIns="0" rIns="0" bIns="0" rtlCol="0">
            <a:spAutoFit/>
          </a:bodyPr>
          <a:lstStyle/>
          <a:p>
            <a:pPr algn="l"/>
            <a:r>
              <a:rPr lang="en-US" sz="1000">
                <a:solidFill>
                  <a:schemeClr val="bg2"/>
                </a:solidFill>
              </a:rPr>
              <a:t>RSM |</a:t>
            </a:r>
          </a:p>
        </p:txBody>
      </p:sp>
    </p:spTree>
    <p:extLst>
      <p:ext uri="{BB962C8B-B14F-4D97-AF65-F5344CB8AC3E}">
        <p14:creationId xmlns:p14="http://schemas.microsoft.com/office/powerpoint/2010/main" val="2748842304"/>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pic>
        <p:nvPicPr>
          <p:cNvPr id="9" name="Graphic 8">
            <a:extLst>
              <a:ext uri="{FF2B5EF4-FFF2-40B4-BE49-F238E27FC236}">
                <a16:creationId xmlns:a16="http://schemas.microsoft.com/office/drawing/2014/main" id="{AA1A32E1-9EE3-AF97-B4C9-DBE3DBC1CEA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4" name="Title Placeholder 13">
            <a:extLst>
              <a:ext uri="{FF2B5EF4-FFF2-40B4-BE49-F238E27FC236}">
                <a16:creationId xmlns:a16="http://schemas.microsoft.com/office/drawing/2014/main" id="{5C229D0C-EAB5-AC89-BB32-39B293CC4D29}"/>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Title and subtitle</a:t>
            </a:r>
            <a:endParaRPr lang="en-GB"/>
          </a:p>
        </p:txBody>
      </p:sp>
      <p:sp>
        <p:nvSpPr>
          <p:cNvPr id="7" name="Body master placeholder">
            <a:extLst>
              <a:ext uri="{FF2B5EF4-FFF2-40B4-BE49-F238E27FC236}">
                <a16:creationId xmlns:a16="http://schemas.microsoft.com/office/drawing/2014/main" id="{F9F6821D-3A0A-81D5-AB3D-42E7EAE7FA21}"/>
              </a:ext>
            </a:extLst>
          </p:cNvPr>
          <p:cNvSpPr>
            <a:spLocks noGrp="1"/>
          </p:cNvSpPr>
          <p:nvPr>
            <p:ph idx="1"/>
          </p:nvPr>
        </p:nvSpPr>
        <p:spPr>
          <a:xfrm>
            <a:off x="815975" y="1881189"/>
            <a:ext cx="10620376" cy="4308474"/>
          </a:xfrm>
          <a:prstGeom prst="rect">
            <a:avLst/>
          </a:prstGeom>
        </p:spPr>
        <p:txBody>
          <a:bodyPr vert="horz" lIns="0" tIns="0" rIns="0" bIns="0" rtlCol="0">
            <a:noAutofit/>
          </a:bodyPr>
          <a:lstStyle>
            <a:lvl1pPr>
              <a:defRPr sz="1400">
                <a:solidFill>
                  <a:schemeClr val="accent3"/>
                </a:solidFill>
              </a:defRPr>
            </a:lvl1pPr>
            <a:lvl2pPr>
              <a:defRPr sz="1400">
                <a:solidFill>
                  <a:schemeClr val="accent3"/>
                </a:solidFill>
              </a:defRPr>
            </a:lvl2pPr>
            <a:lvl3pPr>
              <a:defRPr sz="1400">
                <a:solidFill>
                  <a:schemeClr val="accent3"/>
                </a:solidFill>
              </a:defRPr>
            </a:lvl3pPr>
            <a:lvl4pPr>
              <a:defRPr sz="1400"/>
            </a:lvl4pPr>
            <a:lvl5pPr>
              <a:defRPr sz="1400"/>
            </a:lvl5pPr>
          </a:lstStyle>
          <a:p>
            <a:pPr lvl="0"/>
            <a:r>
              <a:rPr lang="en-US"/>
              <a:t>Click to edit Master text styles</a:t>
            </a:r>
          </a:p>
          <a:p>
            <a:pPr lvl="1"/>
            <a:r>
              <a:rPr lang="en-US"/>
              <a:t>Second level</a:t>
            </a:r>
          </a:p>
          <a:p>
            <a:pPr lvl="2"/>
            <a:r>
              <a:rPr lang="en-US"/>
              <a:t>Third level</a:t>
            </a:r>
          </a:p>
        </p:txBody>
      </p:sp>
      <p:sp>
        <p:nvSpPr>
          <p:cNvPr id="2" name="Text Placeholder 5">
            <a:extLst>
              <a:ext uri="{FF2B5EF4-FFF2-40B4-BE49-F238E27FC236}">
                <a16:creationId xmlns:a16="http://schemas.microsoft.com/office/drawing/2014/main" id="{05967F25-1438-9B8B-70E2-C4A3553ADA8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5" name="Date Placeholder 10">
            <a:extLst>
              <a:ext uri="{FF2B5EF4-FFF2-40B4-BE49-F238E27FC236}">
                <a16:creationId xmlns:a16="http://schemas.microsoft.com/office/drawing/2014/main" id="{DC952079-1E2F-0B08-76F8-AE69C542713F}"/>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2"/>
                </a:solidFill>
              </a:defRPr>
            </a:lvl1pPr>
          </a:lstStyle>
          <a:p>
            <a:endParaRPr lang="en-US"/>
          </a:p>
        </p:txBody>
      </p:sp>
      <p:grpSp>
        <p:nvGrpSpPr>
          <p:cNvPr id="3" name="Group 2">
            <a:extLst>
              <a:ext uri="{FF2B5EF4-FFF2-40B4-BE49-F238E27FC236}">
                <a16:creationId xmlns:a16="http://schemas.microsoft.com/office/drawing/2014/main" id="{EA3A1B29-CC56-5B56-9ADA-82F65D00ACC8}"/>
              </a:ext>
            </a:extLst>
          </p:cNvPr>
          <p:cNvGrpSpPr/>
          <p:nvPr userDrawn="1"/>
        </p:nvGrpSpPr>
        <p:grpSpPr>
          <a:xfrm>
            <a:off x="10863102" y="309052"/>
            <a:ext cx="911847" cy="382707"/>
            <a:chOff x="7459170" y="481236"/>
            <a:chExt cx="2697427" cy="1132124"/>
          </a:xfrm>
        </p:grpSpPr>
        <p:sp>
          <p:nvSpPr>
            <p:cNvPr id="6" name="Freeform 5">
              <a:extLst>
                <a:ext uri="{FF2B5EF4-FFF2-40B4-BE49-F238E27FC236}">
                  <a16:creationId xmlns:a16="http://schemas.microsoft.com/office/drawing/2014/main" id="{0AFB12E7-8F59-6B88-A4E5-72440E32DF8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95027124-C843-C363-1FF9-9D724A561E2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3F39CDB-511D-742F-ABAF-3237A026697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6D20E55-C2D1-80B6-31A5-33530E660D0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966A193-8A13-93AB-5592-766ACE27FDF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4764DC05-6DB4-84FA-1581-F179E35F82C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B861E2CC-CD84-0A15-F998-7320D36787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603585036"/>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76" Type="http://schemas.openxmlformats.org/officeDocument/2006/relationships/slideLayout" Target="../slideLayouts/slideLayout76.xml"/><Relationship Id="rId7" Type="http://schemas.openxmlformats.org/officeDocument/2006/relationships/slideLayout" Target="../slideLayouts/slideLayout7.xml"/><Relationship Id="rId71" Type="http://schemas.openxmlformats.org/officeDocument/2006/relationships/slideLayout" Target="../slideLayouts/slideLayout7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66" Type="http://schemas.openxmlformats.org/officeDocument/2006/relationships/slideLayout" Target="../slideLayouts/slideLayout66.xml"/><Relationship Id="rId74" Type="http://schemas.openxmlformats.org/officeDocument/2006/relationships/slideLayout" Target="../slideLayouts/slideLayout74.xml"/><Relationship Id="rId79" Type="http://schemas.openxmlformats.org/officeDocument/2006/relationships/slideLayout" Target="../slideLayouts/slideLayout79.xml"/><Relationship Id="rId5" Type="http://schemas.openxmlformats.org/officeDocument/2006/relationships/slideLayout" Target="../slideLayouts/slideLayout5.xml"/><Relationship Id="rId61" Type="http://schemas.openxmlformats.org/officeDocument/2006/relationships/slideLayout" Target="../slideLayouts/slideLayout61.xml"/><Relationship Id="rId82" Type="http://schemas.openxmlformats.org/officeDocument/2006/relationships/image" Target="../media/image1.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73" Type="http://schemas.openxmlformats.org/officeDocument/2006/relationships/slideLayout" Target="../slideLayouts/slideLayout73.xml"/><Relationship Id="rId78" Type="http://schemas.openxmlformats.org/officeDocument/2006/relationships/slideLayout" Target="../slideLayouts/slideLayout78.xml"/><Relationship Id="rId81"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77" Type="http://schemas.openxmlformats.org/officeDocument/2006/relationships/slideLayout" Target="../slideLayouts/slideLayout77.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80" Type="http://schemas.openxmlformats.org/officeDocument/2006/relationships/slideLayout" Target="../slideLayouts/slideLayout80.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67" Type="http://schemas.openxmlformats.org/officeDocument/2006/relationships/slideLayout" Target="../slideLayouts/slideLayout67.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83" Type="http://schemas.openxmlformats.org/officeDocument/2006/relationships/image" Target="../media/image2.svg"/><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93.xml"/><Relationship Id="rId18" Type="http://schemas.openxmlformats.org/officeDocument/2006/relationships/slideLayout" Target="../slideLayouts/slideLayout98.xml"/><Relationship Id="rId26" Type="http://schemas.openxmlformats.org/officeDocument/2006/relationships/slideLayout" Target="../slideLayouts/slideLayout106.xml"/><Relationship Id="rId39" Type="http://schemas.openxmlformats.org/officeDocument/2006/relationships/slideLayout" Target="../slideLayouts/slideLayout119.xml"/><Relationship Id="rId21" Type="http://schemas.openxmlformats.org/officeDocument/2006/relationships/slideLayout" Target="../slideLayouts/slideLayout101.xml"/><Relationship Id="rId34" Type="http://schemas.openxmlformats.org/officeDocument/2006/relationships/slideLayout" Target="../slideLayouts/slideLayout114.xml"/><Relationship Id="rId42" Type="http://schemas.openxmlformats.org/officeDocument/2006/relationships/slideLayout" Target="../slideLayouts/slideLayout122.xml"/><Relationship Id="rId47" Type="http://schemas.openxmlformats.org/officeDocument/2006/relationships/slideLayout" Target="../slideLayouts/slideLayout127.xml"/><Relationship Id="rId50" Type="http://schemas.openxmlformats.org/officeDocument/2006/relationships/slideLayout" Target="../slideLayouts/slideLayout130.xml"/><Relationship Id="rId55" Type="http://schemas.openxmlformats.org/officeDocument/2006/relationships/slideLayout" Target="../slideLayouts/slideLayout135.xml"/><Relationship Id="rId63" Type="http://schemas.openxmlformats.org/officeDocument/2006/relationships/slideLayout" Target="../slideLayouts/slideLayout143.xml"/><Relationship Id="rId68" Type="http://schemas.openxmlformats.org/officeDocument/2006/relationships/slideLayout" Target="../slideLayouts/slideLayout148.xml"/><Relationship Id="rId7" Type="http://schemas.openxmlformats.org/officeDocument/2006/relationships/slideLayout" Target="../slideLayouts/slideLayout87.xml"/><Relationship Id="rId2" Type="http://schemas.openxmlformats.org/officeDocument/2006/relationships/slideLayout" Target="../slideLayouts/slideLayout82.xml"/><Relationship Id="rId16" Type="http://schemas.openxmlformats.org/officeDocument/2006/relationships/slideLayout" Target="../slideLayouts/slideLayout96.xml"/><Relationship Id="rId29" Type="http://schemas.openxmlformats.org/officeDocument/2006/relationships/slideLayout" Target="../slideLayouts/slideLayout109.xml"/><Relationship Id="rId1" Type="http://schemas.openxmlformats.org/officeDocument/2006/relationships/slideLayout" Target="../slideLayouts/slideLayout81.xml"/><Relationship Id="rId6" Type="http://schemas.openxmlformats.org/officeDocument/2006/relationships/slideLayout" Target="../slideLayouts/slideLayout86.xml"/><Relationship Id="rId11" Type="http://schemas.openxmlformats.org/officeDocument/2006/relationships/slideLayout" Target="../slideLayouts/slideLayout91.xml"/><Relationship Id="rId24" Type="http://schemas.openxmlformats.org/officeDocument/2006/relationships/slideLayout" Target="../slideLayouts/slideLayout104.xml"/><Relationship Id="rId32" Type="http://schemas.openxmlformats.org/officeDocument/2006/relationships/slideLayout" Target="../slideLayouts/slideLayout112.xml"/><Relationship Id="rId37" Type="http://schemas.openxmlformats.org/officeDocument/2006/relationships/slideLayout" Target="../slideLayouts/slideLayout117.xml"/><Relationship Id="rId40" Type="http://schemas.openxmlformats.org/officeDocument/2006/relationships/slideLayout" Target="../slideLayouts/slideLayout120.xml"/><Relationship Id="rId45" Type="http://schemas.openxmlformats.org/officeDocument/2006/relationships/slideLayout" Target="../slideLayouts/slideLayout125.xml"/><Relationship Id="rId53" Type="http://schemas.openxmlformats.org/officeDocument/2006/relationships/slideLayout" Target="../slideLayouts/slideLayout133.xml"/><Relationship Id="rId58" Type="http://schemas.openxmlformats.org/officeDocument/2006/relationships/slideLayout" Target="../slideLayouts/slideLayout138.xml"/><Relationship Id="rId66" Type="http://schemas.openxmlformats.org/officeDocument/2006/relationships/slideLayout" Target="../slideLayouts/slideLayout146.xml"/><Relationship Id="rId5" Type="http://schemas.openxmlformats.org/officeDocument/2006/relationships/slideLayout" Target="../slideLayouts/slideLayout85.xml"/><Relationship Id="rId15" Type="http://schemas.openxmlformats.org/officeDocument/2006/relationships/slideLayout" Target="../slideLayouts/slideLayout95.xml"/><Relationship Id="rId23" Type="http://schemas.openxmlformats.org/officeDocument/2006/relationships/slideLayout" Target="../slideLayouts/slideLayout103.xml"/><Relationship Id="rId28" Type="http://schemas.openxmlformats.org/officeDocument/2006/relationships/slideLayout" Target="../slideLayouts/slideLayout108.xml"/><Relationship Id="rId36" Type="http://schemas.openxmlformats.org/officeDocument/2006/relationships/slideLayout" Target="../slideLayouts/slideLayout116.xml"/><Relationship Id="rId49" Type="http://schemas.openxmlformats.org/officeDocument/2006/relationships/slideLayout" Target="../slideLayouts/slideLayout129.xml"/><Relationship Id="rId57" Type="http://schemas.openxmlformats.org/officeDocument/2006/relationships/slideLayout" Target="../slideLayouts/slideLayout137.xml"/><Relationship Id="rId61" Type="http://schemas.openxmlformats.org/officeDocument/2006/relationships/slideLayout" Target="../slideLayouts/slideLayout141.xml"/><Relationship Id="rId10" Type="http://schemas.openxmlformats.org/officeDocument/2006/relationships/slideLayout" Target="../slideLayouts/slideLayout90.xml"/><Relationship Id="rId19" Type="http://schemas.openxmlformats.org/officeDocument/2006/relationships/slideLayout" Target="../slideLayouts/slideLayout99.xml"/><Relationship Id="rId31" Type="http://schemas.openxmlformats.org/officeDocument/2006/relationships/slideLayout" Target="../slideLayouts/slideLayout111.xml"/><Relationship Id="rId44" Type="http://schemas.openxmlformats.org/officeDocument/2006/relationships/slideLayout" Target="../slideLayouts/slideLayout124.xml"/><Relationship Id="rId52" Type="http://schemas.openxmlformats.org/officeDocument/2006/relationships/slideLayout" Target="../slideLayouts/slideLayout132.xml"/><Relationship Id="rId60" Type="http://schemas.openxmlformats.org/officeDocument/2006/relationships/slideLayout" Target="../slideLayouts/slideLayout140.xml"/><Relationship Id="rId65" Type="http://schemas.openxmlformats.org/officeDocument/2006/relationships/slideLayout" Target="../slideLayouts/slideLayout145.xml"/><Relationship Id="rId4" Type="http://schemas.openxmlformats.org/officeDocument/2006/relationships/slideLayout" Target="../slideLayouts/slideLayout84.xml"/><Relationship Id="rId9" Type="http://schemas.openxmlformats.org/officeDocument/2006/relationships/slideLayout" Target="../slideLayouts/slideLayout89.xml"/><Relationship Id="rId14" Type="http://schemas.openxmlformats.org/officeDocument/2006/relationships/slideLayout" Target="../slideLayouts/slideLayout94.xml"/><Relationship Id="rId22" Type="http://schemas.openxmlformats.org/officeDocument/2006/relationships/slideLayout" Target="../slideLayouts/slideLayout102.xml"/><Relationship Id="rId27" Type="http://schemas.openxmlformats.org/officeDocument/2006/relationships/slideLayout" Target="../slideLayouts/slideLayout107.xml"/><Relationship Id="rId30" Type="http://schemas.openxmlformats.org/officeDocument/2006/relationships/slideLayout" Target="../slideLayouts/slideLayout110.xml"/><Relationship Id="rId35" Type="http://schemas.openxmlformats.org/officeDocument/2006/relationships/slideLayout" Target="../slideLayouts/slideLayout115.xml"/><Relationship Id="rId43" Type="http://schemas.openxmlformats.org/officeDocument/2006/relationships/slideLayout" Target="../slideLayouts/slideLayout123.xml"/><Relationship Id="rId48" Type="http://schemas.openxmlformats.org/officeDocument/2006/relationships/slideLayout" Target="../slideLayouts/slideLayout128.xml"/><Relationship Id="rId56" Type="http://schemas.openxmlformats.org/officeDocument/2006/relationships/slideLayout" Target="../slideLayouts/slideLayout136.xml"/><Relationship Id="rId64" Type="http://schemas.openxmlformats.org/officeDocument/2006/relationships/slideLayout" Target="../slideLayouts/slideLayout144.xml"/><Relationship Id="rId69" Type="http://schemas.openxmlformats.org/officeDocument/2006/relationships/theme" Target="../theme/theme2.xml"/><Relationship Id="rId8" Type="http://schemas.openxmlformats.org/officeDocument/2006/relationships/slideLayout" Target="../slideLayouts/slideLayout88.xml"/><Relationship Id="rId51" Type="http://schemas.openxmlformats.org/officeDocument/2006/relationships/slideLayout" Target="../slideLayouts/slideLayout131.xml"/><Relationship Id="rId3" Type="http://schemas.openxmlformats.org/officeDocument/2006/relationships/slideLayout" Target="../slideLayouts/slideLayout83.xml"/><Relationship Id="rId12" Type="http://schemas.openxmlformats.org/officeDocument/2006/relationships/slideLayout" Target="../slideLayouts/slideLayout92.xml"/><Relationship Id="rId17" Type="http://schemas.openxmlformats.org/officeDocument/2006/relationships/slideLayout" Target="../slideLayouts/slideLayout97.xml"/><Relationship Id="rId25" Type="http://schemas.openxmlformats.org/officeDocument/2006/relationships/slideLayout" Target="../slideLayouts/slideLayout105.xml"/><Relationship Id="rId33" Type="http://schemas.openxmlformats.org/officeDocument/2006/relationships/slideLayout" Target="../slideLayouts/slideLayout113.xml"/><Relationship Id="rId38" Type="http://schemas.openxmlformats.org/officeDocument/2006/relationships/slideLayout" Target="../slideLayouts/slideLayout118.xml"/><Relationship Id="rId46" Type="http://schemas.openxmlformats.org/officeDocument/2006/relationships/slideLayout" Target="../slideLayouts/slideLayout126.xml"/><Relationship Id="rId59" Type="http://schemas.openxmlformats.org/officeDocument/2006/relationships/slideLayout" Target="../slideLayouts/slideLayout139.xml"/><Relationship Id="rId67" Type="http://schemas.openxmlformats.org/officeDocument/2006/relationships/slideLayout" Target="../slideLayouts/slideLayout147.xml"/><Relationship Id="rId20" Type="http://schemas.openxmlformats.org/officeDocument/2006/relationships/slideLayout" Target="../slideLayouts/slideLayout100.xml"/><Relationship Id="rId41" Type="http://schemas.openxmlformats.org/officeDocument/2006/relationships/slideLayout" Target="../slideLayouts/slideLayout121.xml"/><Relationship Id="rId54" Type="http://schemas.openxmlformats.org/officeDocument/2006/relationships/slideLayout" Target="../slideLayouts/slideLayout134.xml"/><Relationship Id="rId62" Type="http://schemas.openxmlformats.org/officeDocument/2006/relationships/slideLayout" Target="../slideLayouts/slideLayout142.xml"/></Relationships>
</file>

<file path=ppt/slideMasters/_rels/slideMaster3.xml.rels><?xml version="1.0" encoding="UTF-8" standalone="yes"?>
<Relationships xmlns="http://schemas.openxmlformats.org/package/2006/relationships"><Relationship Id="rId13" Type="http://schemas.openxmlformats.org/officeDocument/2006/relationships/slideLayout" Target="../slideLayouts/slideLayout161.xml"/><Relationship Id="rId18" Type="http://schemas.openxmlformats.org/officeDocument/2006/relationships/slideLayout" Target="../slideLayouts/slideLayout166.xml"/><Relationship Id="rId26" Type="http://schemas.openxmlformats.org/officeDocument/2006/relationships/slideLayout" Target="../slideLayouts/slideLayout174.xml"/><Relationship Id="rId39" Type="http://schemas.openxmlformats.org/officeDocument/2006/relationships/slideLayout" Target="../slideLayouts/slideLayout187.xml"/><Relationship Id="rId21" Type="http://schemas.openxmlformats.org/officeDocument/2006/relationships/slideLayout" Target="../slideLayouts/slideLayout169.xml"/><Relationship Id="rId34" Type="http://schemas.openxmlformats.org/officeDocument/2006/relationships/slideLayout" Target="../slideLayouts/slideLayout182.xml"/><Relationship Id="rId42" Type="http://schemas.openxmlformats.org/officeDocument/2006/relationships/slideLayout" Target="../slideLayouts/slideLayout190.xml"/><Relationship Id="rId47" Type="http://schemas.openxmlformats.org/officeDocument/2006/relationships/slideLayout" Target="../slideLayouts/slideLayout195.xml"/><Relationship Id="rId50" Type="http://schemas.openxmlformats.org/officeDocument/2006/relationships/slideLayout" Target="../slideLayouts/slideLayout198.xml"/><Relationship Id="rId55" Type="http://schemas.openxmlformats.org/officeDocument/2006/relationships/slideLayout" Target="../slideLayouts/slideLayout203.xml"/><Relationship Id="rId63" Type="http://schemas.openxmlformats.org/officeDocument/2006/relationships/image" Target="../media/image2.svg"/><Relationship Id="rId7" Type="http://schemas.openxmlformats.org/officeDocument/2006/relationships/slideLayout" Target="../slideLayouts/slideLayout155.xml"/><Relationship Id="rId2" Type="http://schemas.openxmlformats.org/officeDocument/2006/relationships/slideLayout" Target="../slideLayouts/slideLayout150.xml"/><Relationship Id="rId16" Type="http://schemas.openxmlformats.org/officeDocument/2006/relationships/slideLayout" Target="../slideLayouts/slideLayout164.xml"/><Relationship Id="rId20" Type="http://schemas.openxmlformats.org/officeDocument/2006/relationships/slideLayout" Target="../slideLayouts/slideLayout168.xml"/><Relationship Id="rId29" Type="http://schemas.openxmlformats.org/officeDocument/2006/relationships/slideLayout" Target="../slideLayouts/slideLayout177.xml"/><Relationship Id="rId41" Type="http://schemas.openxmlformats.org/officeDocument/2006/relationships/slideLayout" Target="../slideLayouts/slideLayout189.xml"/><Relationship Id="rId54" Type="http://schemas.openxmlformats.org/officeDocument/2006/relationships/slideLayout" Target="../slideLayouts/slideLayout202.xml"/><Relationship Id="rId62" Type="http://schemas.openxmlformats.org/officeDocument/2006/relationships/image" Target="../media/image1.png"/><Relationship Id="rId1" Type="http://schemas.openxmlformats.org/officeDocument/2006/relationships/slideLayout" Target="../slideLayouts/slideLayout149.xml"/><Relationship Id="rId6" Type="http://schemas.openxmlformats.org/officeDocument/2006/relationships/slideLayout" Target="../slideLayouts/slideLayout154.xml"/><Relationship Id="rId11" Type="http://schemas.openxmlformats.org/officeDocument/2006/relationships/slideLayout" Target="../slideLayouts/slideLayout159.xml"/><Relationship Id="rId24" Type="http://schemas.openxmlformats.org/officeDocument/2006/relationships/slideLayout" Target="../slideLayouts/slideLayout172.xml"/><Relationship Id="rId32" Type="http://schemas.openxmlformats.org/officeDocument/2006/relationships/slideLayout" Target="../slideLayouts/slideLayout180.xml"/><Relationship Id="rId37" Type="http://schemas.openxmlformats.org/officeDocument/2006/relationships/slideLayout" Target="../slideLayouts/slideLayout185.xml"/><Relationship Id="rId40" Type="http://schemas.openxmlformats.org/officeDocument/2006/relationships/slideLayout" Target="../slideLayouts/slideLayout188.xml"/><Relationship Id="rId45" Type="http://schemas.openxmlformats.org/officeDocument/2006/relationships/slideLayout" Target="../slideLayouts/slideLayout193.xml"/><Relationship Id="rId53" Type="http://schemas.openxmlformats.org/officeDocument/2006/relationships/slideLayout" Target="../slideLayouts/slideLayout201.xml"/><Relationship Id="rId58" Type="http://schemas.openxmlformats.org/officeDocument/2006/relationships/slideLayout" Target="../slideLayouts/slideLayout206.xml"/><Relationship Id="rId5" Type="http://schemas.openxmlformats.org/officeDocument/2006/relationships/slideLayout" Target="../slideLayouts/slideLayout153.xml"/><Relationship Id="rId15" Type="http://schemas.openxmlformats.org/officeDocument/2006/relationships/slideLayout" Target="../slideLayouts/slideLayout163.xml"/><Relationship Id="rId23" Type="http://schemas.openxmlformats.org/officeDocument/2006/relationships/slideLayout" Target="../slideLayouts/slideLayout171.xml"/><Relationship Id="rId28" Type="http://schemas.openxmlformats.org/officeDocument/2006/relationships/slideLayout" Target="../slideLayouts/slideLayout176.xml"/><Relationship Id="rId36" Type="http://schemas.openxmlformats.org/officeDocument/2006/relationships/slideLayout" Target="../slideLayouts/slideLayout184.xml"/><Relationship Id="rId49" Type="http://schemas.openxmlformats.org/officeDocument/2006/relationships/slideLayout" Target="../slideLayouts/slideLayout197.xml"/><Relationship Id="rId57" Type="http://schemas.openxmlformats.org/officeDocument/2006/relationships/slideLayout" Target="../slideLayouts/slideLayout205.xml"/><Relationship Id="rId61" Type="http://schemas.openxmlformats.org/officeDocument/2006/relationships/theme" Target="../theme/theme3.xml"/><Relationship Id="rId10" Type="http://schemas.openxmlformats.org/officeDocument/2006/relationships/slideLayout" Target="../slideLayouts/slideLayout158.xml"/><Relationship Id="rId19" Type="http://schemas.openxmlformats.org/officeDocument/2006/relationships/slideLayout" Target="../slideLayouts/slideLayout167.xml"/><Relationship Id="rId31" Type="http://schemas.openxmlformats.org/officeDocument/2006/relationships/slideLayout" Target="../slideLayouts/slideLayout179.xml"/><Relationship Id="rId44" Type="http://schemas.openxmlformats.org/officeDocument/2006/relationships/slideLayout" Target="../slideLayouts/slideLayout192.xml"/><Relationship Id="rId52" Type="http://schemas.openxmlformats.org/officeDocument/2006/relationships/slideLayout" Target="../slideLayouts/slideLayout200.xml"/><Relationship Id="rId60" Type="http://schemas.openxmlformats.org/officeDocument/2006/relationships/slideLayout" Target="../slideLayouts/slideLayout208.xml"/><Relationship Id="rId4" Type="http://schemas.openxmlformats.org/officeDocument/2006/relationships/slideLayout" Target="../slideLayouts/slideLayout152.xml"/><Relationship Id="rId9" Type="http://schemas.openxmlformats.org/officeDocument/2006/relationships/slideLayout" Target="../slideLayouts/slideLayout157.xml"/><Relationship Id="rId14" Type="http://schemas.openxmlformats.org/officeDocument/2006/relationships/slideLayout" Target="../slideLayouts/slideLayout162.xml"/><Relationship Id="rId22" Type="http://schemas.openxmlformats.org/officeDocument/2006/relationships/slideLayout" Target="../slideLayouts/slideLayout170.xml"/><Relationship Id="rId27" Type="http://schemas.openxmlformats.org/officeDocument/2006/relationships/slideLayout" Target="../slideLayouts/slideLayout175.xml"/><Relationship Id="rId30" Type="http://schemas.openxmlformats.org/officeDocument/2006/relationships/slideLayout" Target="../slideLayouts/slideLayout178.xml"/><Relationship Id="rId35" Type="http://schemas.openxmlformats.org/officeDocument/2006/relationships/slideLayout" Target="../slideLayouts/slideLayout183.xml"/><Relationship Id="rId43" Type="http://schemas.openxmlformats.org/officeDocument/2006/relationships/slideLayout" Target="../slideLayouts/slideLayout191.xml"/><Relationship Id="rId48" Type="http://schemas.openxmlformats.org/officeDocument/2006/relationships/slideLayout" Target="../slideLayouts/slideLayout196.xml"/><Relationship Id="rId56" Type="http://schemas.openxmlformats.org/officeDocument/2006/relationships/slideLayout" Target="../slideLayouts/slideLayout204.xml"/><Relationship Id="rId8" Type="http://schemas.openxmlformats.org/officeDocument/2006/relationships/slideLayout" Target="../slideLayouts/slideLayout156.xml"/><Relationship Id="rId51" Type="http://schemas.openxmlformats.org/officeDocument/2006/relationships/slideLayout" Target="../slideLayouts/slideLayout199.xml"/><Relationship Id="rId3" Type="http://schemas.openxmlformats.org/officeDocument/2006/relationships/slideLayout" Target="../slideLayouts/slideLayout151.xml"/><Relationship Id="rId12" Type="http://schemas.openxmlformats.org/officeDocument/2006/relationships/slideLayout" Target="../slideLayouts/slideLayout160.xml"/><Relationship Id="rId17" Type="http://schemas.openxmlformats.org/officeDocument/2006/relationships/slideLayout" Target="../slideLayouts/slideLayout165.xml"/><Relationship Id="rId25" Type="http://schemas.openxmlformats.org/officeDocument/2006/relationships/slideLayout" Target="../slideLayouts/slideLayout173.xml"/><Relationship Id="rId33" Type="http://schemas.openxmlformats.org/officeDocument/2006/relationships/slideLayout" Target="../slideLayouts/slideLayout181.xml"/><Relationship Id="rId38" Type="http://schemas.openxmlformats.org/officeDocument/2006/relationships/slideLayout" Target="../slideLayouts/slideLayout186.xml"/><Relationship Id="rId46" Type="http://schemas.openxmlformats.org/officeDocument/2006/relationships/slideLayout" Target="../slideLayouts/slideLayout194.xml"/><Relationship Id="rId59" Type="http://schemas.openxmlformats.org/officeDocument/2006/relationships/slideLayout" Target="../slideLayouts/slideLayout207.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221.xml"/><Relationship Id="rId18" Type="http://schemas.openxmlformats.org/officeDocument/2006/relationships/slideLayout" Target="../slideLayouts/slideLayout226.xml"/><Relationship Id="rId26" Type="http://schemas.openxmlformats.org/officeDocument/2006/relationships/slideLayout" Target="../slideLayouts/slideLayout234.xml"/><Relationship Id="rId39" Type="http://schemas.openxmlformats.org/officeDocument/2006/relationships/slideLayout" Target="../slideLayouts/slideLayout247.xml"/><Relationship Id="rId21" Type="http://schemas.openxmlformats.org/officeDocument/2006/relationships/slideLayout" Target="../slideLayouts/slideLayout229.xml"/><Relationship Id="rId34" Type="http://schemas.openxmlformats.org/officeDocument/2006/relationships/slideLayout" Target="../slideLayouts/slideLayout242.xml"/><Relationship Id="rId42" Type="http://schemas.openxmlformats.org/officeDocument/2006/relationships/slideLayout" Target="../slideLayouts/slideLayout250.xml"/><Relationship Id="rId47" Type="http://schemas.openxmlformats.org/officeDocument/2006/relationships/slideLayout" Target="../slideLayouts/slideLayout255.xml"/><Relationship Id="rId50" Type="http://schemas.openxmlformats.org/officeDocument/2006/relationships/slideLayout" Target="../slideLayouts/slideLayout258.xml"/><Relationship Id="rId55" Type="http://schemas.openxmlformats.org/officeDocument/2006/relationships/slideLayout" Target="../slideLayouts/slideLayout263.xml"/><Relationship Id="rId63" Type="http://schemas.openxmlformats.org/officeDocument/2006/relationships/slideLayout" Target="../slideLayouts/slideLayout271.xml"/><Relationship Id="rId7" Type="http://schemas.openxmlformats.org/officeDocument/2006/relationships/slideLayout" Target="../slideLayouts/slideLayout215.xml"/><Relationship Id="rId2" Type="http://schemas.openxmlformats.org/officeDocument/2006/relationships/slideLayout" Target="../slideLayouts/slideLayout210.xml"/><Relationship Id="rId16" Type="http://schemas.openxmlformats.org/officeDocument/2006/relationships/slideLayout" Target="../slideLayouts/slideLayout224.xml"/><Relationship Id="rId20" Type="http://schemas.openxmlformats.org/officeDocument/2006/relationships/slideLayout" Target="../slideLayouts/slideLayout228.xml"/><Relationship Id="rId29" Type="http://schemas.openxmlformats.org/officeDocument/2006/relationships/slideLayout" Target="../slideLayouts/slideLayout237.xml"/><Relationship Id="rId41" Type="http://schemas.openxmlformats.org/officeDocument/2006/relationships/slideLayout" Target="../slideLayouts/slideLayout249.xml"/><Relationship Id="rId54" Type="http://schemas.openxmlformats.org/officeDocument/2006/relationships/slideLayout" Target="../slideLayouts/slideLayout262.xml"/><Relationship Id="rId62" Type="http://schemas.openxmlformats.org/officeDocument/2006/relationships/slideLayout" Target="../slideLayouts/slideLayout270.xml"/><Relationship Id="rId1" Type="http://schemas.openxmlformats.org/officeDocument/2006/relationships/slideLayout" Target="../slideLayouts/slideLayout209.xml"/><Relationship Id="rId6" Type="http://schemas.openxmlformats.org/officeDocument/2006/relationships/slideLayout" Target="../slideLayouts/slideLayout214.xml"/><Relationship Id="rId11" Type="http://schemas.openxmlformats.org/officeDocument/2006/relationships/slideLayout" Target="../slideLayouts/slideLayout219.xml"/><Relationship Id="rId24" Type="http://schemas.openxmlformats.org/officeDocument/2006/relationships/slideLayout" Target="../slideLayouts/slideLayout232.xml"/><Relationship Id="rId32" Type="http://schemas.openxmlformats.org/officeDocument/2006/relationships/slideLayout" Target="../slideLayouts/slideLayout240.xml"/><Relationship Id="rId37" Type="http://schemas.openxmlformats.org/officeDocument/2006/relationships/slideLayout" Target="../slideLayouts/slideLayout245.xml"/><Relationship Id="rId40" Type="http://schemas.openxmlformats.org/officeDocument/2006/relationships/slideLayout" Target="../slideLayouts/slideLayout248.xml"/><Relationship Id="rId45" Type="http://schemas.openxmlformats.org/officeDocument/2006/relationships/slideLayout" Target="../slideLayouts/slideLayout253.xml"/><Relationship Id="rId53" Type="http://schemas.openxmlformats.org/officeDocument/2006/relationships/slideLayout" Target="../slideLayouts/slideLayout261.xml"/><Relationship Id="rId58" Type="http://schemas.openxmlformats.org/officeDocument/2006/relationships/slideLayout" Target="../slideLayouts/slideLayout266.xml"/><Relationship Id="rId66" Type="http://schemas.openxmlformats.org/officeDocument/2006/relationships/image" Target="../media/image2.svg"/><Relationship Id="rId5" Type="http://schemas.openxmlformats.org/officeDocument/2006/relationships/slideLayout" Target="../slideLayouts/slideLayout213.xml"/><Relationship Id="rId15" Type="http://schemas.openxmlformats.org/officeDocument/2006/relationships/slideLayout" Target="../slideLayouts/slideLayout223.xml"/><Relationship Id="rId23" Type="http://schemas.openxmlformats.org/officeDocument/2006/relationships/slideLayout" Target="../slideLayouts/slideLayout231.xml"/><Relationship Id="rId28" Type="http://schemas.openxmlformats.org/officeDocument/2006/relationships/slideLayout" Target="../slideLayouts/slideLayout236.xml"/><Relationship Id="rId36" Type="http://schemas.openxmlformats.org/officeDocument/2006/relationships/slideLayout" Target="../slideLayouts/slideLayout244.xml"/><Relationship Id="rId49" Type="http://schemas.openxmlformats.org/officeDocument/2006/relationships/slideLayout" Target="../slideLayouts/slideLayout257.xml"/><Relationship Id="rId57" Type="http://schemas.openxmlformats.org/officeDocument/2006/relationships/slideLayout" Target="../slideLayouts/slideLayout265.xml"/><Relationship Id="rId61" Type="http://schemas.openxmlformats.org/officeDocument/2006/relationships/slideLayout" Target="../slideLayouts/slideLayout269.xml"/><Relationship Id="rId10" Type="http://schemas.openxmlformats.org/officeDocument/2006/relationships/slideLayout" Target="../slideLayouts/slideLayout218.xml"/><Relationship Id="rId19" Type="http://schemas.openxmlformats.org/officeDocument/2006/relationships/slideLayout" Target="../slideLayouts/slideLayout227.xml"/><Relationship Id="rId31" Type="http://schemas.openxmlformats.org/officeDocument/2006/relationships/slideLayout" Target="../slideLayouts/slideLayout239.xml"/><Relationship Id="rId44" Type="http://schemas.openxmlformats.org/officeDocument/2006/relationships/slideLayout" Target="../slideLayouts/slideLayout252.xml"/><Relationship Id="rId52" Type="http://schemas.openxmlformats.org/officeDocument/2006/relationships/slideLayout" Target="../slideLayouts/slideLayout260.xml"/><Relationship Id="rId60" Type="http://schemas.openxmlformats.org/officeDocument/2006/relationships/slideLayout" Target="../slideLayouts/slideLayout268.xml"/><Relationship Id="rId65" Type="http://schemas.openxmlformats.org/officeDocument/2006/relationships/image" Target="../media/image1.png"/><Relationship Id="rId4" Type="http://schemas.openxmlformats.org/officeDocument/2006/relationships/slideLayout" Target="../slideLayouts/slideLayout212.xml"/><Relationship Id="rId9" Type="http://schemas.openxmlformats.org/officeDocument/2006/relationships/slideLayout" Target="../slideLayouts/slideLayout217.xml"/><Relationship Id="rId14" Type="http://schemas.openxmlformats.org/officeDocument/2006/relationships/slideLayout" Target="../slideLayouts/slideLayout222.xml"/><Relationship Id="rId22" Type="http://schemas.openxmlformats.org/officeDocument/2006/relationships/slideLayout" Target="../slideLayouts/slideLayout230.xml"/><Relationship Id="rId27" Type="http://schemas.openxmlformats.org/officeDocument/2006/relationships/slideLayout" Target="../slideLayouts/slideLayout235.xml"/><Relationship Id="rId30" Type="http://schemas.openxmlformats.org/officeDocument/2006/relationships/slideLayout" Target="../slideLayouts/slideLayout238.xml"/><Relationship Id="rId35" Type="http://schemas.openxmlformats.org/officeDocument/2006/relationships/slideLayout" Target="../slideLayouts/slideLayout243.xml"/><Relationship Id="rId43" Type="http://schemas.openxmlformats.org/officeDocument/2006/relationships/slideLayout" Target="../slideLayouts/slideLayout251.xml"/><Relationship Id="rId48" Type="http://schemas.openxmlformats.org/officeDocument/2006/relationships/slideLayout" Target="../slideLayouts/slideLayout256.xml"/><Relationship Id="rId56" Type="http://schemas.openxmlformats.org/officeDocument/2006/relationships/slideLayout" Target="../slideLayouts/slideLayout264.xml"/><Relationship Id="rId64" Type="http://schemas.openxmlformats.org/officeDocument/2006/relationships/theme" Target="../theme/theme4.xml"/><Relationship Id="rId8" Type="http://schemas.openxmlformats.org/officeDocument/2006/relationships/slideLayout" Target="../slideLayouts/slideLayout216.xml"/><Relationship Id="rId51" Type="http://schemas.openxmlformats.org/officeDocument/2006/relationships/slideLayout" Target="../slideLayouts/slideLayout259.xml"/><Relationship Id="rId3" Type="http://schemas.openxmlformats.org/officeDocument/2006/relationships/slideLayout" Target="../slideLayouts/slideLayout211.xml"/><Relationship Id="rId12" Type="http://schemas.openxmlformats.org/officeDocument/2006/relationships/slideLayout" Target="../slideLayouts/slideLayout220.xml"/><Relationship Id="rId17" Type="http://schemas.openxmlformats.org/officeDocument/2006/relationships/slideLayout" Target="../slideLayouts/slideLayout225.xml"/><Relationship Id="rId25" Type="http://schemas.openxmlformats.org/officeDocument/2006/relationships/slideLayout" Target="../slideLayouts/slideLayout233.xml"/><Relationship Id="rId33" Type="http://schemas.openxmlformats.org/officeDocument/2006/relationships/slideLayout" Target="../slideLayouts/slideLayout241.xml"/><Relationship Id="rId38" Type="http://schemas.openxmlformats.org/officeDocument/2006/relationships/slideLayout" Target="../slideLayouts/slideLayout246.xml"/><Relationship Id="rId46" Type="http://schemas.openxmlformats.org/officeDocument/2006/relationships/slideLayout" Target="../slideLayouts/slideLayout254.xml"/><Relationship Id="rId59" Type="http://schemas.openxmlformats.org/officeDocument/2006/relationships/slideLayout" Target="../slideLayouts/slideLayout267.xml"/></Relationships>
</file>

<file path=ppt/slideMasters/_rels/slideMaster5.xml.rels><?xml version="1.0" encoding="UTF-8" standalone="yes"?>
<Relationships xmlns="http://schemas.openxmlformats.org/package/2006/relationships"><Relationship Id="rId3" Type="http://schemas.openxmlformats.org/officeDocument/2006/relationships/theme" Target="../theme/theme5.xml"/><Relationship Id="rId2" Type="http://schemas.openxmlformats.org/officeDocument/2006/relationships/slideLayout" Target="../slideLayouts/slideLayout273.xml"/><Relationship Id="rId1" Type="http://schemas.openxmlformats.org/officeDocument/2006/relationships/slideLayout" Target="../slideLayouts/slideLayout272.xml"/></Relationships>
</file>

<file path=ppt/slideMasters/_rels/slideMaster6.xml.rels><?xml version="1.0" encoding="UTF-8" standalone="yes"?>
<Relationships xmlns="http://schemas.openxmlformats.org/package/2006/relationships"><Relationship Id="rId13" Type="http://schemas.openxmlformats.org/officeDocument/2006/relationships/slideLayout" Target="../slideLayouts/slideLayout286.xml"/><Relationship Id="rId18" Type="http://schemas.openxmlformats.org/officeDocument/2006/relationships/slideLayout" Target="../slideLayouts/slideLayout291.xml"/><Relationship Id="rId26" Type="http://schemas.openxmlformats.org/officeDocument/2006/relationships/slideLayout" Target="../slideLayouts/slideLayout299.xml"/><Relationship Id="rId39" Type="http://schemas.openxmlformats.org/officeDocument/2006/relationships/slideLayout" Target="../slideLayouts/slideLayout312.xml"/><Relationship Id="rId3" Type="http://schemas.openxmlformats.org/officeDocument/2006/relationships/slideLayout" Target="../slideLayouts/slideLayout276.xml"/><Relationship Id="rId21" Type="http://schemas.openxmlformats.org/officeDocument/2006/relationships/slideLayout" Target="../slideLayouts/slideLayout294.xml"/><Relationship Id="rId34" Type="http://schemas.openxmlformats.org/officeDocument/2006/relationships/slideLayout" Target="../slideLayouts/slideLayout307.xml"/><Relationship Id="rId42" Type="http://schemas.openxmlformats.org/officeDocument/2006/relationships/slideLayout" Target="../slideLayouts/slideLayout315.xml"/><Relationship Id="rId47" Type="http://schemas.openxmlformats.org/officeDocument/2006/relationships/slideLayout" Target="../slideLayouts/slideLayout320.xml"/><Relationship Id="rId50" Type="http://schemas.openxmlformats.org/officeDocument/2006/relationships/slideLayout" Target="../slideLayouts/slideLayout323.xml"/><Relationship Id="rId7" Type="http://schemas.openxmlformats.org/officeDocument/2006/relationships/slideLayout" Target="../slideLayouts/slideLayout280.xml"/><Relationship Id="rId12" Type="http://schemas.openxmlformats.org/officeDocument/2006/relationships/slideLayout" Target="../slideLayouts/slideLayout285.xml"/><Relationship Id="rId17" Type="http://schemas.openxmlformats.org/officeDocument/2006/relationships/slideLayout" Target="../slideLayouts/slideLayout290.xml"/><Relationship Id="rId25" Type="http://schemas.openxmlformats.org/officeDocument/2006/relationships/slideLayout" Target="../slideLayouts/slideLayout298.xml"/><Relationship Id="rId33" Type="http://schemas.openxmlformats.org/officeDocument/2006/relationships/slideLayout" Target="../slideLayouts/slideLayout306.xml"/><Relationship Id="rId38" Type="http://schemas.openxmlformats.org/officeDocument/2006/relationships/slideLayout" Target="../slideLayouts/slideLayout311.xml"/><Relationship Id="rId46" Type="http://schemas.openxmlformats.org/officeDocument/2006/relationships/slideLayout" Target="../slideLayouts/slideLayout319.xml"/><Relationship Id="rId2" Type="http://schemas.openxmlformats.org/officeDocument/2006/relationships/slideLayout" Target="../slideLayouts/slideLayout275.xml"/><Relationship Id="rId16" Type="http://schemas.openxmlformats.org/officeDocument/2006/relationships/slideLayout" Target="../slideLayouts/slideLayout289.xml"/><Relationship Id="rId20" Type="http://schemas.openxmlformats.org/officeDocument/2006/relationships/slideLayout" Target="../slideLayouts/slideLayout293.xml"/><Relationship Id="rId29" Type="http://schemas.openxmlformats.org/officeDocument/2006/relationships/slideLayout" Target="../slideLayouts/slideLayout302.xml"/><Relationship Id="rId41" Type="http://schemas.openxmlformats.org/officeDocument/2006/relationships/slideLayout" Target="../slideLayouts/slideLayout314.xml"/><Relationship Id="rId54" Type="http://schemas.openxmlformats.org/officeDocument/2006/relationships/theme" Target="../theme/theme6.xml"/><Relationship Id="rId1" Type="http://schemas.openxmlformats.org/officeDocument/2006/relationships/slideLayout" Target="../slideLayouts/slideLayout274.xml"/><Relationship Id="rId6" Type="http://schemas.openxmlformats.org/officeDocument/2006/relationships/slideLayout" Target="../slideLayouts/slideLayout279.xml"/><Relationship Id="rId11" Type="http://schemas.openxmlformats.org/officeDocument/2006/relationships/slideLayout" Target="../slideLayouts/slideLayout284.xml"/><Relationship Id="rId24" Type="http://schemas.openxmlformats.org/officeDocument/2006/relationships/slideLayout" Target="../slideLayouts/slideLayout297.xml"/><Relationship Id="rId32" Type="http://schemas.openxmlformats.org/officeDocument/2006/relationships/slideLayout" Target="../slideLayouts/slideLayout305.xml"/><Relationship Id="rId37" Type="http://schemas.openxmlformats.org/officeDocument/2006/relationships/slideLayout" Target="../slideLayouts/slideLayout310.xml"/><Relationship Id="rId40" Type="http://schemas.openxmlformats.org/officeDocument/2006/relationships/slideLayout" Target="../slideLayouts/slideLayout313.xml"/><Relationship Id="rId45" Type="http://schemas.openxmlformats.org/officeDocument/2006/relationships/slideLayout" Target="../slideLayouts/slideLayout318.xml"/><Relationship Id="rId53" Type="http://schemas.openxmlformats.org/officeDocument/2006/relationships/slideLayout" Target="../slideLayouts/slideLayout326.xml"/><Relationship Id="rId5" Type="http://schemas.openxmlformats.org/officeDocument/2006/relationships/slideLayout" Target="../slideLayouts/slideLayout278.xml"/><Relationship Id="rId15" Type="http://schemas.openxmlformats.org/officeDocument/2006/relationships/slideLayout" Target="../slideLayouts/slideLayout288.xml"/><Relationship Id="rId23" Type="http://schemas.openxmlformats.org/officeDocument/2006/relationships/slideLayout" Target="../slideLayouts/slideLayout296.xml"/><Relationship Id="rId28" Type="http://schemas.openxmlformats.org/officeDocument/2006/relationships/slideLayout" Target="../slideLayouts/slideLayout301.xml"/><Relationship Id="rId36" Type="http://schemas.openxmlformats.org/officeDocument/2006/relationships/slideLayout" Target="../slideLayouts/slideLayout309.xml"/><Relationship Id="rId49" Type="http://schemas.openxmlformats.org/officeDocument/2006/relationships/slideLayout" Target="../slideLayouts/slideLayout322.xml"/><Relationship Id="rId10" Type="http://schemas.openxmlformats.org/officeDocument/2006/relationships/slideLayout" Target="../slideLayouts/slideLayout283.xml"/><Relationship Id="rId19" Type="http://schemas.openxmlformats.org/officeDocument/2006/relationships/slideLayout" Target="../slideLayouts/slideLayout292.xml"/><Relationship Id="rId31" Type="http://schemas.openxmlformats.org/officeDocument/2006/relationships/slideLayout" Target="../slideLayouts/slideLayout304.xml"/><Relationship Id="rId44" Type="http://schemas.openxmlformats.org/officeDocument/2006/relationships/slideLayout" Target="../slideLayouts/slideLayout317.xml"/><Relationship Id="rId52" Type="http://schemas.openxmlformats.org/officeDocument/2006/relationships/slideLayout" Target="../slideLayouts/slideLayout325.xml"/><Relationship Id="rId4" Type="http://schemas.openxmlformats.org/officeDocument/2006/relationships/slideLayout" Target="../slideLayouts/slideLayout277.xml"/><Relationship Id="rId9" Type="http://schemas.openxmlformats.org/officeDocument/2006/relationships/slideLayout" Target="../slideLayouts/slideLayout282.xml"/><Relationship Id="rId14" Type="http://schemas.openxmlformats.org/officeDocument/2006/relationships/slideLayout" Target="../slideLayouts/slideLayout287.xml"/><Relationship Id="rId22" Type="http://schemas.openxmlformats.org/officeDocument/2006/relationships/slideLayout" Target="../slideLayouts/slideLayout295.xml"/><Relationship Id="rId27" Type="http://schemas.openxmlformats.org/officeDocument/2006/relationships/slideLayout" Target="../slideLayouts/slideLayout300.xml"/><Relationship Id="rId30" Type="http://schemas.openxmlformats.org/officeDocument/2006/relationships/slideLayout" Target="../slideLayouts/slideLayout303.xml"/><Relationship Id="rId35" Type="http://schemas.openxmlformats.org/officeDocument/2006/relationships/slideLayout" Target="../slideLayouts/slideLayout308.xml"/><Relationship Id="rId43" Type="http://schemas.openxmlformats.org/officeDocument/2006/relationships/slideLayout" Target="../slideLayouts/slideLayout316.xml"/><Relationship Id="rId48" Type="http://schemas.openxmlformats.org/officeDocument/2006/relationships/slideLayout" Target="../slideLayouts/slideLayout321.xml"/><Relationship Id="rId8" Type="http://schemas.openxmlformats.org/officeDocument/2006/relationships/slideLayout" Target="../slideLayouts/slideLayout281.xml"/><Relationship Id="rId51" Type="http://schemas.openxmlformats.org/officeDocument/2006/relationships/slideLayout" Target="../slideLayouts/slideLayout324.xml"/></Relationships>
</file>

<file path=ppt/slideMasters/_rels/slideMaster7.xml.rels><?xml version="1.0" encoding="UTF-8" standalone="yes"?>
<Relationships xmlns="http://schemas.openxmlformats.org/package/2006/relationships"><Relationship Id="rId13" Type="http://schemas.openxmlformats.org/officeDocument/2006/relationships/slideLayout" Target="../slideLayouts/slideLayout339.xml"/><Relationship Id="rId18" Type="http://schemas.openxmlformats.org/officeDocument/2006/relationships/slideLayout" Target="../slideLayouts/slideLayout344.xml"/><Relationship Id="rId26" Type="http://schemas.openxmlformats.org/officeDocument/2006/relationships/slideLayout" Target="../slideLayouts/slideLayout352.xml"/><Relationship Id="rId39" Type="http://schemas.openxmlformats.org/officeDocument/2006/relationships/slideLayout" Target="../slideLayouts/slideLayout365.xml"/><Relationship Id="rId3" Type="http://schemas.openxmlformats.org/officeDocument/2006/relationships/slideLayout" Target="../slideLayouts/slideLayout329.xml"/><Relationship Id="rId21" Type="http://schemas.openxmlformats.org/officeDocument/2006/relationships/slideLayout" Target="../slideLayouts/slideLayout347.xml"/><Relationship Id="rId34" Type="http://schemas.openxmlformats.org/officeDocument/2006/relationships/slideLayout" Target="../slideLayouts/slideLayout360.xml"/><Relationship Id="rId42" Type="http://schemas.openxmlformats.org/officeDocument/2006/relationships/slideLayout" Target="../slideLayouts/slideLayout368.xml"/><Relationship Id="rId47" Type="http://schemas.openxmlformats.org/officeDocument/2006/relationships/slideLayout" Target="../slideLayouts/slideLayout373.xml"/><Relationship Id="rId50" Type="http://schemas.openxmlformats.org/officeDocument/2006/relationships/slideLayout" Target="../slideLayouts/slideLayout376.xml"/><Relationship Id="rId7" Type="http://schemas.openxmlformats.org/officeDocument/2006/relationships/slideLayout" Target="../slideLayouts/slideLayout333.xml"/><Relationship Id="rId12" Type="http://schemas.openxmlformats.org/officeDocument/2006/relationships/slideLayout" Target="../slideLayouts/slideLayout338.xml"/><Relationship Id="rId17" Type="http://schemas.openxmlformats.org/officeDocument/2006/relationships/slideLayout" Target="../slideLayouts/slideLayout343.xml"/><Relationship Id="rId25" Type="http://schemas.openxmlformats.org/officeDocument/2006/relationships/slideLayout" Target="../slideLayouts/slideLayout351.xml"/><Relationship Id="rId33" Type="http://schemas.openxmlformats.org/officeDocument/2006/relationships/slideLayout" Target="../slideLayouts/slideLayout359.xml"/><Relationship Id="rId38" Type="http://schemas.openxmlformats.org/officeDocument/2006/relationships/slideLayout" Target="../slideLayouts/slideLayout364.xml"/><Relationship Id="rId46" Type="http://schemas.openxmlformats.org/officeDocument/2006/relationships/slideLayout" Target="../slideLayouts/slideLayout372.xml"/><Relationship Id="rId2" Type="http://schemas.openxmlformats.org/officeDocument/2006/relationships/slideLayout" Target="../slideLayouts/slideLayout328.xml"/><Relationship Id="rId16" Type="http://schemas.openxmlformats.org/officeDocument/2006/relationships/slideLayout" Target="../slideLayouts/slideLayout342.xml"/><Relationship Id="rId20" Type="http://schemas.openxmlformats.org/officeDocument/2006/relationships/slideLayout" Target="../slideLayouts/slideLayout346.xml"/><Relationship Id="rId29" Type="http://schemas.openxmlformats.org/officeDocument/2006/relationships/slideLayout" Target="../slideLayouts/slideLayout355.xml"/><Relationship Id="rId41" Type="http://schemas.openxmlformats.org/officeDocument/2006/relationships/slideLayout" Target="../slideLayouts/slideLayout367.xml"/><Relationship Id="rId54" Type="http://schemas.openxmlformats.org/officeDocument/2006/relationships/theme" Target="../theme/theme7.xml"/><Relationship Id="rId1" Type="http://schemas.openxmlformats.org/officeDocument/2006/relationships/slideLayout" Target="../slideLayouts/slideLayout327.xml"/><Relationship Id="rId6" Type="http://schemas.openxmlformats.org/officeDocument/2006/relationships/slideLayout" Target="../slideLayouts/slideLayout332.xml"/><Relationship Id="rId11" Type="http://schemas.openxmlformats.org/officeDocument/2006/relationships/slideLayout" Target="../slideLayouts/slideLayout337.xml"/><Relationship Id="rId24" Type="http://schemas.openxmlformats.org/officeDocument/2006/relationships/slideLayout" Target="../slideLayouts/slideLayout350.xml"/><Relationship Id="rId32" Type="http://schemas.openxmlformats.org/officeDocument/2006/relationships/slideLayout" Target="../slideLayouts/slideLayout358.xml"/><Relationship Id="rId37" Type="http://schemas.openxmlformats.org/officeDocument/2006/relationships/slideLayout" Target="../slideLayouts/slideLayout363.xml"/><Relationship Id="rId40" Type="http://schemas.openxmlformats.org/officeDocument/2006/relationships/slideLayout" Target="../slideLayouts/slideLayout366.xml"/><Relationship Id="rId45" Type="http://schemas.openxmlformats.org/officeDocument/2006/relationships/slideLayout" Target="../slideLayouts/slideLayout371.xml"/><Relationship Id="rId53" Type="http://schemas.openxmlformats.org/officeDocument/2006/relationships/slideLayout" Target="../slideLayouts/slideLayout379.xml"/><Relationship Id="rId5" Type="http://schemas.openxmlformats.org/officeDocument/2006/relationships/slideLayout" Target="../slideLayouts/slideLayout331.xml"/><Relationship Id="rId15" Type="http://schemas.openxmlformats.org/officeDocument/2006/relationships/slideLayout" Target="../slideLayouts/slideLayout341.xml"/><Relationship Id="rId23" Type="http://schemas.openxmlformats.org/officeDocument/2006/relationships/slideLayout" Target="../slideLayouts/slideLayout349.xml"/><Relationship Id="rId28" Type="http://schemas.openxmlformats.org/officeDocument/2006/relationships/slideLayout" Target="../slideLayouts/slideLayout354.xml"/><Relationship Id="rId36" Type="http://schemas.openxmlformats.org/officeDocument/2006/relationships/slideLayout" Target="../slideLayouts/slideLayout362.xml"/><Relationship Id="rId49" Type="http://schemas.openxmlformats.org/officeDocument/2006/relationships/slideLayout" Target="../slideLayouts/slideLayout375.xml"/><Relationship Id="rId10" Type="http://schemas.openxmlformats.org/officeDocument/2006/relationships/slideLayout" Target="../slideLayouts/slideLayout336.xml"/><Relationship Id="rId19" Type="http://schemas.openxmlformats.org/officeDocument/2006/relationships/slideLayout" Target="../slideLayouts/slideLayout345.xml"/><Relationship Id="rId31" Type="http://schemas.openxmlformats.org/officeDocument/2006/relationships/slideLayout" Target="../slideLayouts/slideLayout357.xml"/><Relationship Id="rId44" Type="http://schemas.openxmlformats.org/officeDocument/2006/relationships/slideLayout" Target="../slideLayouts/slideLayout370.xml"/><Relationship Id="rId52" Type="http://schemas.openxmlformats.org/officeDocument/2006/relationships/slideLayout" Target="../slideLayouts/slideLayout378.xml"/><Relationship Id="rId4" Type="http://schemas.openxmlformats.org/officeDocument/2006/relationships/slideLayout" Target="../slideLayouts/slideLayout330.xml"/><Relationship Id="rId9" Type="http://schemas.openxmlformats.org/officeDocument/2006/relationships/slideLayout" Target="../slideLayouts/slideLayout335.xml"/><Relationship Id="rId14" Type="http://schemas.openxmlformats.org/officeDocument/2006/relationships/slideLayout" Target="../slideLayouts/slideLayout340.xml"/><Relationship Id="rId22" Type="http://schemas.openxmlformats.org/officeDocument/2006/relationships/slideLayout" Target="../slideLayouts/slideLayout348.xml"/><Relationship Id="rId27" Type="http://schemas.openxmlformats.org/officeDocument/2006/relationships/slideLayout" Target="../slideLayouts/slideLayout353.xml"/><Relationship Id="rId30" Type="http://schemas.openxmlformats.org/officeDocument/2006/relationships/slideLayout" Target="../slideLayouts/slideLayout356.xml"/><Relationship Id="rId35" Type="http://schemas.openxmlformats.org/officeDocument/2006/relationships/slideLayout" Target="../slideLayouts/slideLayout361.xml"/><Relationship Id="rId43" Type="http://schemas.openxmlformats.org/officeDocument/2006/relationships/slideLayout" Target="../slideLayouts/slideLayout369.xml"/><Relationship Id="rId48" Type="http://schemas.openxmlformats.org/officeDocument/2006/relationships/slideLayout" Target="../slideLayouts/slideLayout374.xml"/><Relationship Id="rId8" Type="http://schemas.openxmlformats.org/officeDocument/2006/relationships/slideLayout" Target="../slideLayouts/slideLayout334.xml"/><Relationship Id="rId51" Type="http://schemas.openxmlformats.org/officeDocument/2006/relationships/slideLayout" Target="../slideLayouts/slideLayout377.xml"/></Relationships>
</file>

<file path=ppt/slideMasters/_rels/slideMaster8.xml.rels><?xml version="1.0" encoding="UTF-8" standalone="yes"?>
<Relationships xmlns="http://schemas.openxmlformats.org/package/2006/relationships"><Relationship Id="rId13" Type="http://schemas.openxmlformats.org/officeDocument/2006/relationships/slideLayout" Target="../slideLayouts/slideLayout392.xml"/><Relationship Id="rId18" Type="http://schemas.openxmlformats.org/officeDocument/2006/relationships/slideLayout" Target="../slideLayouts/slideLayout397.xml"/><Relationship Id="rId26" Type="http://schemas.openxmlformats.org/officeDocument/2006/relationships/slideLayout" Target="../slideLayouts/slideLayout405.xml"/><Relationship Id="rId39" Type="http://schemas.openxmlformats.org/officeDocument/2006/relationships/slideLayout" Target="../slideLayouts/slideLayout418.xml"/><Relationship Id="rId3" Type="http://schemas.openxmlformats.org/officeDocument/2006/relationships/slideLayout" Target="../slideLayouts/slideLayout382.xml"/><Relationship Id="rId21" Type="http://schemas.openxmlformats.org/officeDocument/2006/relationships/slideLayout" Target="../slideLayouts/slideLayout400.xml"/><Relationship Id="rId34" Type="http://schemas.openxmlformats.org/officeDocument/2006/relationships/slideLayout" Target="../slideLayouts/slideLayout413.xml"/><Relationship Id="rId42" Type="http://schemas.openxmlformats.org/officeDocument/2006/relationships/slideLayout" Target="../slideLayouts/slideLayout421.xml"/><Relationship Id="rId47" Type="http://schemas.openxmlformats.org/officeDocument/2006/relationships/slideLayout" Target="../slideLayouts/slideLayout426.xml"/><Relationship Id="rId50" Type="http://schemas.openxmlformats.org/officeDocument/2006/relationships/slideLayout" Target="../slideLayouts/slideLayout429.xml"/><Relationship Id="rId7" Type="http://schemas.openxmlformats.org/officeDocument/2006/relationships/slideLayout" Target="../slideLayouts/slideLayout386.xml"/><Relationship Id="rId12" Type="http://schemas.openxmlformats.org/officeDocument/2006/relationships/slideLayout" Target="../slideLayouts/slideLayout391.xml"/><Relationship Id="rId17" Type="http://schemas.openxmlformats.org/officeDocument/2006/relationships/slideLayout" Target="../slideLayouts/slideLayout396.xml"/><Relationship Id="rId25" Type="http://schemas.openxmlformats.org/officeDocument/2006/relationships/slideLayout" Target="../slideLayouts/slideLayout404.xml"/><Relationship Id="rId33" Type="http://schemas.openxmlformats.org/officeDocument/2006/relationships/slideLayout" Target="../slideLayouts/slideLayout412.xml"/><Relationship Id="rId38" Type="http://schemas.openxmlformats.org/officeDocument/2006/relationships/slideLayout" Target="../slideLayouts/slideLayout417.xml"/><Relationship Id="rId46" Type="http://schemas.openxmlformats.org/officeDocument/2006/relationships/slideLayout" Target="../slideLayouts/slideLayout425.xml"/><Relationship Id="rId2" Type="http://schemas.openxmlformats.org/officeDocument/2006/relationships/slideLayout" Target="../slideLayouts/slideLayout381.xml"/><Relationship Id="rId16" Type="http://schemas.openxmlformats.org/officeDocument/2006/relationships/slideLayout" Target="../slideLayouts/slideLayout395.xml"/><Relationship Id="rId20" Type="http://schemas.openxmlformats.org/officeDocument/2006/relationships/slideLayout" Target="../slideLayouts/slideLayout399.xml"/><Relationship Id="rId29" Type="http://schemas.openxmlformats.org/officeDocument/2006/relationships/slideLayout" Target="../slideLayouts/slideLayout408.xml"/><Relationship Id="rId41" Type="http://schemas.openxmlformats.org/officeDocument/2006/relationships/slideLayout" Target="../slideLayouts/slideLayout420.xml"/><Relationship Id="rId54" Type="http://schemas.openxmlformats.org/officeDocument/2006/relationships/theme" Target="../theme/theme8.xml"/><Relationship Id="rId1" Type="http://schemas.openxmlformats.org/officeDocument/2006/relationships/slideLayout" Target="../slideLayouts/slideLayout380.xml"/><Relationship Id="rId6" Type="http://schemas.openxmlformats.org/officeDocument/2006/relationships/slideLayout" Target="../slideLayouts/slideLayout385.xml"/><Relationship Id="rId11" Type="http://schemas.openxmlformats.org/officeDocument/2006/relationships/slideLayout" Target="../slideLayouts/slideLayout390.xml"/><Relationship Id="rId24" Type="http://schemas.openxmlformats.org/officeDocument/2006/relationships/slideLayout" Target="../slideLayouts/slideLayout403.xml"/><Relationship Id="rId32" Type="http://schemas.openxmlformats.org/officeDocument/2006/relationships/slideLayout" Target="../slideLayouts/slideLayout411.xml"/><Relationship Id="rId37" Type="http://schemas.openxmlformats.org/officeDocument/2006/relationships/slideLayout" Target="../slideLayouts/slideLayout416.xml"/><Relationship Id="rId40" Type="http://schemas.openxmlformats.org/officeDocument/2006/relationships/slideLayout" Target="../slideLayouts/slideLayout419.xml"/><Relationship Id="rId45" Type="http://schemas.openxmlformats.org/officeDocument/2006/relationships/slideLayout" Target="../slideLayouts/slideLayout424.xml"/><Relationship Id="rId53" Type="http://schemas.openxmlformats.org/officeDocument/2006/relationships/slideLayout" Target="../slideLayouts/slideLayout432.xml"/><Relationship Id="rId5" Type="http://schemas.openxmlformats.org/officeDocument/2006/relationships/slideLayout" Target="../slideLayouts/slideLayout384.xml"/><Relationship Id="rId15" Type="http://schemas.openxmlformats.org/officeDocument/2006/relationships/slideLayout" Target="../slideLayouts/slideLayout394.xml"/><Relationship Id="rId23" Type="http://schemas.openxmlformats.org/officeDocument/2006/relationships/slideLayout" Target="../slideLayouts/slideLayout402.xml"/><Relationship Id="rId28" Type="http://schemas.openxmlformats.org/officeDocument/2006/relationships/slideLayout" Target="../slideLayouts/slideLayout407.xml"/><Relationship Id="rId36" Type="http://schemas.openxmlformats.org/officeDocument/2006/relationships/slideLayout" Target="../slideLayouts/slideLayout415.xml"/><Relationship Id="rId49" Type="http://schemas.openxmlformats.org/officeDocument/2006/relationships/slideLayout" Target="../slideLayouts/slideLayout428.xml"/><Relationship Id="rId10" Type="http://schemas.openxmlformats.org/officeDocument/2006/relationships/slideLayout" Target="../slideLayouts/slideLayout389.xml"/><Relationship Id="rId19" Type="http://schemas.openxmlformats.org/officeDocument/2006/relationships/slideLayout" Target="../slideLayouts/slideLayout398.xml"/><Relationship Id="rId31" Type="http://schemas.openxmlformats.org/officeDocument/2006/relationships/slideLayout" Target="../slideLayouts/slideLayout410.xml"/><Relationship Id="rId44" Type="http://schemas.openxmlformats.org/officeDocument/2006/relationships/slideLayout" Target="../slideLayouts/slideLayout423.xml"/><Relationship Id="rId52" Type="http://schemas.openxmlformats.org/officeDocument/2006/relationships/slideLayout" Target="../slideLayouts/slideLayout431.xml"/><Relationship Id="rId4" Type="http://schemas.openxmlformats.org/officeDocument/2006/relationships/slideLayout" Target="../slideLayouts/slideLayout383.xml"/><Relationship Id="rId9" Type="http://schemas.openxmlformats.org/officeDocument/2006/relationships/slideLayout" Target="../slideLayouts/slideLayout388.xml"/><Relationship Id="rId14" Type="http://schemas.openxmlformats.org/officeDocument/2006/relationships/slideLayout" Target="../slideLayouts/slideLayout393.xml"/><Relationship Id="rId22" Type="http://schemas.openxmlformats.org/officeDocument/2006/relationships/slideLayout" Target="../slideLayouts/slideLayout401.xml"/><Relationship Id="rId27" Type="http://schemas.openxmlformats.org/officeDocument/2006/relationships/slideLayout" Target="../slideLayouts/slideLayout406.xml"/><Relationship Id="rId30" Type="http://schemas.openxmlformats.org/officeDocument/2006/relationships/slideLayout" Target="../slideLayouts/slideLayout409.xml"/><Relationship Id="rId35" Type="http://schemas.openxmlformats.org/officeDocument/2006/relationships/slideLayout" Target="../slideLayouts/slideLayout414.xml"/><Relationship Id="rId43" Type="http://schemas.openxmlformats.org/officeDocument/2006/relationships/slideLayout" Target="../slideLayouts/slideLayout422.xml"/><Relationship Id="rId48" Type="http://schemas.openxmlformats.org/officeDocument/2006/relationships/slideLayout" Target="../slideLayouts/slideLayout427.xml"/><Relationship Id="rId8" Type="http://schemas.openxmlformats.org/officeDocument/2006/relationships/slideLayout" Target="../slideLayouts/slideLayout387.xml"/><Relationship Id="rId51" Type="http://schemas.openxmlformats.org/officeDocument/2006/relationships/slideLayout" Target="../slideLayouts/slideLayout430.xml"/></Relationships>
</file>

<file path=ppt/slideMasters/_rels/slideMaster9.xml.rels><?xml version="1.0" encoding="UTF-8" standalone="yes"?>
<Relationships xmlns="http://schemas.openxmlformats.org/package/2006/relationships"><Relationship Id="rId13" Type="http://schemas.openxmlformats.org/officeDocument/2006/relationships/slideLayout" Target="../slideLayouts/slideLayout445.xml"/><Relationship Id="rId18" Type="http://schemas.openxmlformats.org/officeDocument/2006/relationships/slideLayout" Target="../slideLayouts/slideLayout450.xml"/><Relationship Id="rId26" Type="http://schemas.openxmlformats.org/officeDocument/2006/relationships/slideLayout" Target="../slideLayouts/slideLayout458.xml"/><Relationship Id="rId39" Type="http://schemas.openxmlformats.org/officeDocument/2006/relationships/slideLayout" Target="../slideLayouts/slideLayout471.xml"/><Relationship Id="rId21" Type="http://schemas.openxmlformats.org/officeDocument/2006/relationships/slideLayout" Target="../slideLayouts/slideLayout453.xml"/><Relationship Id="rId34" Type="http://schemas.openxmlformats.org/officeDocument/2006/relationships/slideLayout" Target="../slideLayouts/slideLayout466.xml"/><Relationship Id="rId42" Type="http://schemas.openxmlformats.org/officeDocument/2006/relationships/slideLayout" Target="../slideLayouts/slideLayout474.xml"/><Relationship Id="rId47" Type="http://schemas.openxmlformats.org/officeDocument/2006/relationships/slideLayout" Target="../slideLayouts/slideLayout479.xml"/><Relationship Id="rId50" Type="http://schemas.openxmlformats.org/officeDocument/2006/relationships/slideLayout" Target="../slideLayouts/slideLayout482.xml"/><Relationship Id="rId55" Type="http://schemas.openxmlformats.org/officeDocument/2006/relationships/slideLayout" Target="../slideLayouts/slideLayout487.xml"/><Relationship Id="rId63" Type="http://schemas.openxmlformats.org/officeDocument/2006/relationships/image" Target="../media/image1.png"/><Relationship Id="rId7" Type="http://schemas.openxmlformats.org/officeDocument/2006/relationships/slideLayout" Target="../slideLayouts/slideLayout439.xml"/><Relationship Id="rId2" Type="http://schemas.openxmlformats.org/officeDocument/2006/relationships/slideLayout" Target="../slideLayouts/slideLayout434.xml"/><Relationship Id="rId16" Type="http://schemas.openxmlformats.org/officeDocument/2006/relationships/slideLayout" Target="../slideLayouts/slideLayout448.xml"/><Relationship Id="rId20" Type="http://schemas.openxmlformats.org/officeDocument/2006/relationships/slideLayout" Target="../slideLayouts/slideLayout452.xml"/><Relationship Id="rId29" Type="http://schemas.openxmlformats.org/officeDocument/2006/relationships/slideLayout" Target="../slideLayouts/slideLayout461.xml"/><Relationship Id="rId41" Type="http://schemas.openxmlformats.org/officeDocument/2006/relationships/slideLayout" Target="../slideLayouts/slideLayout473.xml"/><Relationship Id="rId54" Type="http://schemas.openxmlformats.org/officeDocument/2006/relationships/slideLayout" Target="../slideLayouts/slideLayout486.xml"/><Relationship Id="rId62" Type="http://schemas.openxmlformats.org/officeDocument/2006/relationships/theme" Target="../theme/theme9.xml"/><Relationship Id="rId1" Type="http://schemas.openxmlformats.org/officeDocument/2006/relationships/slideLayout" Target="../slideLayouts/slideLayout433.xml"/><Relationship Id="rId6" Type="http://schemas.openxmlformats.org/officeDocument/2006/relationships/slideLayout" Target="../slideLayouts/slideLayout438.xml"/><Relationship Id="rId11" Type="http://schemas.openxmlformats.org/officeDocument/2006/relationships/slideLayout" Target="../slideLayouts/slideLayout443.xml"/><Relationship Id="rId24" Type="http://schemas.openxmlformats.org/officeDocument/2006/relationships/slideLayout" Target="../slideLayouts/slideLayout456.xml"/><Relationship Id="rId32" Type="http://schemas.openxmlformats.org/officeDocument/2006/relationships/slideLayout" Target="../slideLayouts/slideLayout464.xml"/><Relationship Id="rId37" Type="http://schemas.openxmlformats.org/officeDocument/2006/relationships/slideLayout" Target="../slideLayouts/slideLayout469.xml"/><Relationship Id="rId40" Type="http://schemas.openxmlformats.org/officeDocument/2006/relationships/slideLayout" Target="../slideLayouts/slideLayout472.xml"/><Relationship Id="rId45" Type="http://schemas.openxmlformats.org/officeDocument/2006/relationships/slideLayout" Target="../slideLayouts/slideLayout477.xml"/><Relationship Id="rId53" Type="http://schemas.openxmlformats.org/officeDocument/2006/relationships/slideLayout" Target="../slideLayouts/slideLayout485.xml"/><Relationship Id="rId58" Type="http://schemas.openxmlformats.org/officeDocument/2006/relationships/slideLayout" Target="../slideLayouts/slideLayout490.xml"/><Relationship Id="rId5" Type="http://schemas.openxmlformats.org/officeDocument/2006/relationships/slideLayout" Target="../slideLayouts/slideLayout437.xml"/><Relationship Id="rId15" Type="http://schemas.openxmlformats.org/officeDocument/2006/relationships/slideLayout" Target="../slideLayouts/slideLayout447.xml"/><Relationship Id="rId23" Type="http://schemas.openxmlformats.org/officeDocument/2006/relationships/slideLayout" Target="../slideLayouts/slideLayout455.xml"/><Relationship Id="rId28" Type="http://schemas.openxmlformats.org/officeDocument/2006/relationships/slideLayout" Target="../slideLayouts/slideLayout460.xml"/><Relationship Id="rId36" Type="http://schemas.openxmlformats.org/officeDocument/2006/relationships/slideLayout" Target="../slideLayouts/slideLayout468.xml"/><Relationship Id="rId49" Type="http://schemas.openxmlformats.org/officeDocument/2006/relationships/slideLayout" Target="../slideLayouts/slideLayout481.xml"/><Relationship Id="rId57" Type="http://schemas.openxmlformats.org/officeDocument/2006/relationships/slideLayout" Target="../slideLayouts/slideLayout489.xml"/><Relationship Id="rId61" Type="http://schemas.openxmlformats.org/officeDocument/2006/relationships/slideLayout" Target="../slideLayouts/slideLayout493.xml"/><Relationship Id="rId10" Type="http://schemas.openxmlformats.org/officeDocument/2006/relationships/slideLayout" Target="../slideLayouts/slideLayout442.xml"/><Relationship Id="rId19" Type="http://schemas.openxmlformats.org/officeDocument/2006/relationships/slideLayout" Target="../slideLayouts/slideLayout451.xml"/><Relationship Id="rId31" Type="http://schemas.openxmlformats.org/officeDocument/2006/relationships/slideLayout" Target="../slideLayouts/slideLayout463.xml"/><Relationship Id="rId44" Type="http://schemas.openxmlformats.org/officeDocument/2006/relationships/slideLayout" Target="../slideLayouts/slideLayout476.xml"/><Relationship Id="rId52" Type="http://schemas.openxmlformats.org/officeDocument/2006/relationships/slideLayout" Target="../slideLayouts/slideLayout484.xml"/><Relationship Id="rId60" Type="http://schemas.openxmlformats.org/officeDocument/2006/relationships/slideLayout" Target="../slideLayouts/slideLayout492.xml"/><Relationship Id="rId4" Type="http://schemas.openxmlformats.org/officeDocument/2006/relationships/slideLayout" Target="../slideLayouts/slideLayout436.xml"/><Relationship Id="rId9" Type="http://schemas.openxmlformats.org/officeDocument/2006/relationships/slideLayout" Target="../slideLayouts/slideLayout441.xml"/><Relationship Id="rId14" Type="http://schemas.openxmlformats.org/officeDocument/2006/relationships/slideLayout" Target="../slideLayouts/slideLayout446.xml"/><Relationship Id="rId22" Type="http://schemas.openxmlformats.org/officeDocument/2006/relationships/slideLayout" Target="../slideLayouts/slideLayout454.xml"/><Relationship Id="rId27" Type="http://schemas.openxmlformats.org/officeDocument/2006/relationships/slideLayout" Target="../slideLayouts/slideLayout459.xml"/><Relationship Id="rId30" Type="http://schemas.openxmlformats.org/officeDocument/2006/relationships/slideLayout" Target="../slideLayouts/slideLayout462.xml"/><Relationship Id="rId35" Type="http://schemas.openxmlformats.org/officeDocument/2006/relationships/slideLayout" Target="../slideLayouts/slideLayout467.xml"/><Relationship Id="rId43" Type="http://schemas.openxmlformats.org/officeDocument/2006/relationships/slideLayout" Target="../slideLayouts/slideLayout475.xml"/><Relationship Id="rId48" Type="http://schemas.openxmlformats.org/officeDocument/2006/relationships/slideLayout" Target="../slideLayouts/slideLayout480.xml"/><Relationship Id="rId56" Type="http://schemas.openxmlformats.org/officeDocument/2006/relationships/slideLayout" Target="../slideLayouts/slideLayout488.xml"/><Relationship Id="rId64" Type="http://schemas.openxmlformats.org/officeDocument/2006/relationships/image" Target="../media/image2.svg"/><Relationship Id="rId8" Type="http://schemas.openxmlformats.org/officeDocument/2006/relationships/slideLayout" Target="../slideLayouts/slideLayout440.xml"/><Relationship Id="rId51" Type="http://schemas.openxmlformats.org/officeDocument/2006/relationships/slideLayout" Target="../slideLayouts/slideLayout483.xml"/><Relationship Id="rId3" Type="http://schemas.openxmlformats.org/officeDocument/2006/relationships/slideLayout" Target="../slideLayouts/slideLayout435.xml"/><Relationship Id="rId12" Type="http://schemas.openxmlformats.org/officeDocument/2006/relationships/slideLayout" Target="../slideLayouts/slideLayout444.xml"/><Relationship Id="rId17" Type="http://schemas.openxmlformats.org/officeDocument/2006/relationships/slideLayout" Target="../slideLayouts/slideLayout449.xml"/><Relationship Id="rId25" Type="http://schemas.openxmlformats.org/officeDocument/2006/relationships/slideLayout" Target="../slideLayouts/slideLayout457.xml"/><Relationship Id="rId33" Type="http://schemas.openxmlformats.org/officeDocument/2006/relationships/slideLayout" Target="../slideLayouts/slideLayout465.xml"/><Relationship Id="rId38" Type="http://schemas.openxmlformats.org/officeDocument/2006/relationships/slideLayout" Target="../slideLayouts/slideLayout470.xml"/><Relationship Id="rId46" Type="http://schemas.openxmlformats.org/officeDocument/2006/relationships/slideLayout" Target="../slideLayouts/slideLayout478.xml"/><Relationship Id="rId59" Type="http://schemas.openxmlformats.org/officeDocument/2006/relationships/slideLayout" Target="../slideLayouts/slideLayout491.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6B72F921-9DBD-B386-1024-8EA93BFADB87}"/>
              </a:ext>
            </a:extLst>
          </p:cNvPr>
          <p:cNvPicPr>
            <a:picLocks noChangeAspect="1"/>
          </p:cNvPicPr>
          <p:nvPr userDrawn="1"/>
        </p:nvPicPr>
        <p:blipFill>
          <a:blip r:embed="rId82">
            <a:extLst>
              <a:ext uri="{96DAC541-7B7A-43D3-8B79-37D633B846F1}">
                <asvg:svgBlip xmlns:asvg="http://schemas.microsoft.com/office/drawing/2016/SVG/main" r:embed="rId83"/>
              </a:ext>
            </a:extLst>
          </a:blip>
          <a:stretch>
            <a:fillRect/>
          </a:stretch>
        </p:blipFill>
        <p:spPr>
          <a:xfrm>
            <a:off x="742950" y="435024"/>
            <a:ext cx="11459049" cy="6429800"/>
          </a:xfrm>
          <a:prstGeom prst="rect">
            <a:avLst/>
          </a:prstGeom>
        </p:spPr>
      </p:pic>
      <p:sp>
        <p:nvSpPr>
          <p:cNvPr id="14" name="Title Placeholder 13"/>
          <p:cNvSpPr>
            <a:spLocks noGrp="1"/>
          </p:cNvSpPr>
          <p:nvPr>
            <p:ph type="title"/>
          </p:nvPr>
        </p:nvSpPr>
        <p:spPr>
          <a:xfrm>
            <a:off x="815975" y="713232"/>
            <a:ext cx="10620375" cy="553998"/>
          </a:xfrm>
          <a:prstGeom prst="rect">
            <a:avLst/>
          </a:prstGeom>
        </p:spPr>
        <p:txBody>
          <a:bodyPr vert="horz" wrap="square" lIns="0" tIns="0" rIns="0" bIns="0" rtlCol="0" anchor="t" anchorCtr="0">
            <a:spAutoFit/>
          </a:bodyPr>
          <a:lstStyle/>
          <a:p>
            <a:r>
              <a:rPr lang="en-US"/>
              <a:t>Click to add heading</a:t>
            </a:r>
            <a:endParaRPr lang="en-GB"/>
          </a:p>
        </p:txBody>
      </p:sp>
      <p:sp>
        <p:nvSpPr>
          <p:cNvPr id="15" name="Body master placeholder"/>
          <p:cNvSpPr>
            <a:spLocks noGrp="1"/>
          </p:cNvSpPr>
          <p:nvPr>
            <p:ph type="body" idx="1"/>
          </p:nvPr>
        </p:nvSpPr>
        <p:spPr>
          <a:xfrm>
            <a:off x="815974" y="1444752"/>
            <a:ext cx="10616184" cy="4800600"/>
          </a:xfrm>
          <a:prstGeom prst="rect">
            <a:avLst/>
          </a:prstGeom>
        </p:spPr>
        <p:txBody>
          <a:bodyPr vert="horz" lIns="0" tIns="0" rIns="0" bIns="0" rtlCol="0">
            <a:normAutofit/>
          </a:bodyPr>
          <a:lstStyle/>
          <a:p>
            <a:pPr lvl="0"/>
            <a:r>
              <a:rPr lang="en-US"/>
              <a:t>Click to edit Master text styles</a:t>
            </a:r>
          </a:p>
          <a:p>
            <a:pPr lvl="2"/>
            <a:r>
              <a:rPr lang="en-US"/>
              <a:t>Second level</a:t>
            </a:r>
          </a:p>
          <a:p>
            <a:pPr lvl="3"/>
            <a:r>
              <a:rPr lang="en-US"/>
              <a:t>Third level</a:t>
            </a:r>
          </a:p>
          <a:p>
            <a:pPr lvl="4"/>
            <a:r>
              <a:rPr lang="en-US"/>
              <a:t>Fourth level</a:t>
            </a:r>
          </a:p>
        </p:txBody>
      </p:sp>
      <p:sp>
        <p:nvSpPr>
          <p:cNvPr id="17" name="Filename" hidden="1">
            <a:extLst>
              <a:ext uri="{FF2B5EF4-FFF2-40B4-BE49-F238E27FC236}">
                <a16:creationId xmlns:a16="http://schemas.microsoft.com/office/drawing/2014/main" id="{60C0F77C-9D73-4BC8-8D76-03AE83D6BB7E}"/>
              </a:ext>
            </a:extLst>
          </p:cNvPr>
          <p:cNvSpPr txBox="1"/>
          <p:nvPr/>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https://rsmnet-my.sharepoint.com/personal/e094861_mcgladrey_rsm_net/Documents/Documents/Brand/2023 Refresh/Assets/Master PowerPoint Presentations/Master slide decks/Master PowerPoint Slides Jan 2024.pptx</a:t>
            </a:r>
            <a:endParaRPr lang="en-GB" sz="700" noProof="1">
              <a:solidFill>
                <a:schemeClr val="bg2"/>
              </a:solidFill>
              <a:latin typeface="+mn-lt"/>
              <a:cs typeface="Arial" pitchFamily="34" charset="0"/>
            </a:endParaRPr>
          </a:p>
        </p:txBody>
      </p:sp>
      <p:sp>
        <p:nvSpPr>
          <p:cNvPr id="18" name="Draft" hidden="1">
            <a:extLst>
              <a:ext uri="{FF2B5EF4-FFF2-40B4-BE49-F238E27FC236}">
                <a16:creationId xmlns:a16="http://schemas.microsoft.com/office/drawing/2014/main" id="{D43C74F3-43E6-45EB-8273-71F819BBEE87}"/>
              </a:ext>
            </a:extLst>
          </p:cNvPr>
          <p:cNvSpPr txBox="1"/>
          <p:nvPr/>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Tree>
    <p:extLst>
      <p:ext uri="{BB962C8B-B14F-4D97-AF65-F5344CB8AC3E}">
        <p14:creationId xmlns:p14="http://schemas.microsoft.com/office/powerpoint/2010/main" val="263232009"/>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5" r:id="rId3"/>
    <p:sldLayoutId id="2147483663" r:id="rId4"/>
    <p:sldLayoutId id="2147483664" r:id="rId5"/>
    <p:sldLayoutId id="2147483667" r:id="rId6"/>
    <p:sldLayoutId id="2147483731"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9" r:id="rId18"/>
    <p:sldLayoutId id="2147483680" r:id="rId19"/>
    <p:sldLayoutId id="2147483681" r:id="rId20"/>
    <p:sldLayoutId id="2147483682" r:id="rId21"/>
    <p:sldLayoutId id="2147483683" r:id="rId22"/>
    <p:sldLayoutId id="2147483733" r:id="rId23"/>
    <p:sldLayoutId id="2147483685" r:id="rId24"/>
    <p:sldLayoutId id="2147483686" r:id="rId25"/>
    <p:sldLayoutId id="2147483687" r:id="rId26"/>
    <p:sldLayoutId id="2147483688" r:id="rId27"/>
    <p:sldLayoutId id="2147483689" r:id="rId28"/>
    <p:sldLayoutId id="2147483690" r:id="rId29"/>
    <p:sldLayoutId id="2147483691" r:id="rId30"/>
    <p:sldLayoutId id="2147483692" r:id="rId31"/>
    <p:sldLayoutId id="2147483693" r:id="rId32"/>
    <p:sldLayoutId id="2147483694" r:id="rId33"/>
    <p:sldLayoutId id="2147483695" r:id="rId34"/>
    <p:sldLayoutId id="2147483696" r:id="rId35"/>
    <p:sldLayoutId id="2147483697" r:id="rId36"/>
    <p:sldLayoutId id="2147483698" r:id="rId37"/>
    <p:sldLayoutId id="2147483699" r:id="rId38"/>
    <p:sldLayoutId id="2147483700" r:id="rId39"/>
    <p:sldLayoutId id="2147483701" r:id="rId40"/>
    <p:sldLayoutId id="2147483703" r:id="rId41"/>
    <p:sldLayoutId id="2147483702" r:id="rId42"/>
    <p:sldLayoutId id="2147483705" r:id="rId43"/>
    <p:sldLayoutId id="2147483704" r:id="rId44"/>
    <p:sldLayoutId id="2147483706" r:id="rId45"/>
    <p:sldLayoutId id="2147483707" r:id="rId46"/>
    <p:sldLayoutId id="2147483708" r:id="rId47"/>
    <p:sldLayoutId id="2147483709" r:id="rId48"/>
    <p:sldLayoutId id="2147483710" r:id="rId49"/>
    <p:sldLayoutId id="2147483711" r:id="rId50"/>
    <p:sldLayoutId id="2147483714" r:id="rId51"/>
    <p:sldLayoutId id="2147483715" r:id="rId52"/>
    <p:sldLayoutId id="2147484856" r:id="rId53"/>
    <p:sldLayoutId id="2147483724" r:id="rId54"/>
    <p:sldLayoutId id="2147483725" r:id="rId55"/>
    <p:sldLayoutId id="2147483726" r:id="rId56"/>
    <p:sldLayoutId id="2147483727" r:id="rId57"/>
    <p:sldLayoutId id="2147483728" r:id="rId58"/>
    <p:sldLayoutId id="2147483729" r:id="rId59"/>
    <p:sldLayoutId id="2147483730" r:id="rId60"/>
    <p:sldLayoutId id="2147483734" r:id="rId61"/>
    <p:sldLayoutId id="2147483745" r:id="rId62"/>
    <p:sldLayoutId id="2147485041" r:id="rId63"/>
    <p:sldLayoutId id="2147485042" r:id="rId64"/>
    <p:sldLayoutId id="2147485044" r:id="rId65"/>
    <p:sldLayoutId id="2147485045" r:id="rId66"/>
    <p:sldLayoutId id="2147485046" r:id="rId67"/>
    <p:sldLayoutId id="2147485047" r:id="rId68"/>
    <p:sldLayoutId id="2147485098" r:id="rId69"/>
    <p:sldLayoutId id="2147485099" r:id="rId70"/>
    <p:sldLayoutId id="2147485100" r:id="rId71"/>
    <p:sldLayoutId id="2147485102" r:id="rId72"/>
    <p:sldLayoutId id="2147485104" r:id="rId73"/>
    <p:sldLayoutId id="2147485105" r:id="rId74"/>
    <p:sldLayoutId id="2147485106" r:id="rId75"/>
    <p:sldLayoutId id="2147485107" r:id="rId76"/>
    <p:sldLayoutId id="2147485108" r:id="rId77"/>
    <p:sldLayoutId id="2147485116" r:id="rId78"/>
    <p:sldLayoutId id="2147485119" r:id="rId79"/>
    <p:sldLayoutId id="2147485181" r:id="rId80"/>
  </p:sldLayoutIdLst>
  <p:hf sldNum="0" hdr="0" ftr="0" dt="0"/>
  <p:txStyles>
    <p:titleStyle>
      <a:lvl1pPr algn="l" defTabSz="914400" rtl="0" eaLnBrk="1" latinLnBrk="0" hangingPunct="1">
        <a:lnSpc>
          <a:spcPct val="100000"/>
        </a:lnSpc>
        <a:spcBef>
          <a:spcPct val="0"/>
        </a:spcBef>
        <a:buNone/>
        <a:defRPr sz="3600" b="0" kern="1200" cap="none" baseline="0">
          <a:solidFill>
            <a:srgbClr val="009CDE"/>
          </a:solidFill>
          <a:latin typeface="+mj-lt"/>
          <a:ea typeface="+mj-ea"/>
          <a:cs typeface="+mj-cs"/>
        </a:defRPr>
      </a:lvl1pPr>
    </p:titleStyle>
    <p:bodyStyle>
      <a:lvl1pPr marL="179388" indent="-179388" algn="l" defTabSz="914400" rtl="0" eaLnBrk="1" latinLnBrk="0" hangingPunct="1">
        <a:lnSpc>
          <a:spcPct val="100000"/>
        </a:lnSpc>
        <a:spcBef>
          <a:spcPts val="600"/>
        </a:spcBef>
        <a:spcAft>
          <a:spcPts val="0"/>
        </a:spcAft>
        <a:buFont typeface="Wingdings" pitchFamily="2" charset="2"/>
        <a:buChar char="§"/>
        <a:tabLst/>
        <a:defRPr sz="1800" b="0" kern="1200" cap="none" baseline="0">
          <a:solidFill>
            <a:schemeClr val="accent4"/>
          </a:solidFill>
          <a:latin typeface="+mn-lt"/>
          <a:ea typeface="+mn-ea"/>
          <a:cs typeface="+mn-cs"/>
        </a:defRPr>
      </a:lvl1pPr>
      <a:lvl2pPr marL="180000" indent="-180000" algn="l" defTabSz="914400" rtl="0" eaLnBrk="1" latinLnBrk="0" hangingPunct="1">
        <a:lnSpc>
          <a:spcPct val="100000"/>
        </a:lnSpc>
        <a:spcBef>
          <a:spcPts val="600"/>
        </a:spcBef>
        <a:spcAft>
          <a:spcPts val="0"/>
        </a:spcAft>
        <a:buClrTx/>
        <a:buFont typeface="Wingdings" pitchFamily="2" charset="2"/>
        <a:buChar char="§"/>
        <a:defRPr sz="1600" b="0" kern="1200" cap="none" baseline="0">
          <a:solidFill>
            <a:schemeClr val="accent4"/>
          </a:solidFill>
          <a:latin typeface="+mn-lt"/>
          <a:ea typeface="+mn-ea"/>
          <a:cs typeface="+mn-cs"/>
        </a:defRPr>
      </a:lvl2pPr>
      <a:lvl3pPr marL="36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3pPr>
      <a:lvl4pPr marL="540000" indent="-180000" algn="l" defTabSz="914400" rtl="0" eaLnBrk="1" latinLnBrk="0" hangingPunct="1">
        <a:lnSpc>
          <a:spcPct val="100000"/>
        </a:lnSpc>
        <a:spcBef>
          <a:spcPts val="600"/>
        </a:spcBef>
        <a:spcAft>
          <a:spcPts val="0"/>
        </a:spcAft>
        <a:buClrTx/>
        <a:buFont typeface="Wingdings" pitchFamily="2" charset="2"/>
        <a:buChar char="§"/>
        <a:defRPr sz="1800" b="0" kern="1200" cap="none" baseline="0">
          <a:solidFill>
            <a:schemeClr val="accent4"/>
          </a:solidFill>
          <a:latin typeface="+mn-lt"/>
          <a:ea typeface="+mn-ea"/>
          <a:cs typeface="+mn-cs"/>
        </a:defRPr>
      </a:lvl4pPr>
      <a:lvl5pPr marL="720000" indent="-180000" algn="l" defTabSz="914400" rtl="0" eaLnBrk="1" latinLnBrk="0" hangingPunct="1">
        <a:lnSpc>
          <a:spcPct val="100000"/>
        </a:lnSpc>
        <a:spcBef>
          <a:spcPts val="600"/>
        </a:spcBef>
        <a:spcAft>
          <a:spcPts val="0"/>
        </a:spcAft>
        <a:buClrTx/>
        <a:buFont typeface="System Font Regular"/>
        <a:buChar char="⎼"/>
        <a:defRPr sz="1800" b="0" kern="1200" cap="none" baseline="0">
          <a:solidFill>
            <a:schemeClr val="accent4"/>
          </a:solidFill>
          <a:latin typeface="+mn-lt"/>
          <a:ea typeface="+mn-ea"/>
          <a:cs typeface="+mn-cs"/>
        </a:defRPr>
      </a:lvl5pPr>
      <a:lvl6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accent1"/>
          </a:solidFill>
          <a:latin typeface="+mn-lt"/>
          <a:ea typeface="+mn-ea"/>
          <a:cs typeface="+mn-cs"/>
        </a:defRPr>
      </a:lvl6pPr>
      <a:lvl7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tx2"/>
          </a:solidFill>
          <a:latin typeface="+mn-lt"/>
          <a:ea typeface="+mn-ea"/>
          <a:cs typeface="+mn-cs"/>
        </a:defRPr>
      </a:lvl7pPr>
      <a:lvl8pPr marL="0" indent="0" algn="l" defTabSz="914400" rtl="0" eaLnBrk="1" latinLnBrk="0" hangingPunct="1">
        <a:lnSpc>
          <a:spcPct val="110000"/>
        </a:lnSpc>
        <a:spcBef>
          <a:spcPts val="400"/>
        </a:spcBef>
        <a:spcAft>
          <a:spcPts val="100"/>
        </a:spcAft>
        <a:buFont typeface="Arial" panose="020B0604020202020204" pitchFamily="34" charset="0"/>
        <a:buNone/>
        <a:defRPr sz="1800" b="0" kern="1200" cap="all" baseline="0">
          <a:solidFill>
            <a:schemeClr val="accent1"/>
          </a:solidFill>
          <a:latin typeface="+mn-lt"/>
          <a:ea typeface="+mn-ea"/>
          <a:cs typeface="+mn-cs"/>
        </a:defRPr>
      </a:lvl8pPr>
      <a:lvl9pPr marL="0" indent="0" algn="l" defTabSz="914400" rtl="0" eaLnBrk="1" latinLnBrk="0" hangingPunct="1">
        <a:lnSpc>
          <a:spcPct val="110000"/>
        </a:lnSpc>
        <a:spcBef>
          <a:spcPts val="400"/>
        </a:spcBef>
        <a:spcAft>
          <a:spcPts val="200"/>
        </a:spcAft>
        <a:buFont typeface="Arial" panose="020B0604020202020204" pitchFamily="34" charset="0"/>
        <a:buNone/>
        <a:defRPr sz="1400" b="1" kern="1200" cap="none" baseline="0">
          <a:solidFill>
            <a:schemeClr val="accent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3" pos="1081">
          <p15:clr>
            <a:srgbClr val="F26B43"/>
          </p15:clr>
        </p15:guide>
        <p15:guide id="4" pos="7204">
          <p15:clr>
            <a:srgbClr val="F26B43"/>
          </p15:clr>
        </p15:guide>
        <p15:guide id="6" orient="horz" pos="3936">
          <p15:clr>
            <a:srgbClr val="F26B43"/>
          </p15:clr>
        </p15:guide>
        <p15:guide id="7" orient="horz" pos="497">
          <p15:clr>
            <a:srgbClr val="F26B43"/>
          </p15:clr>
        </p15:guide>
        <p15:guide id="10" orient="horz" pos="731">
          <p15:clr>
            <a:srgbClr val="F26B43"/>
          </p15:clr>
        </p15:guide>
        <p15:guide id="11" pos="514">
          <p15:clr>
            <a:srgbClr val="F26B43"/>
          </p15:clr>
        </p15:guide>
        <p15:guide id="12" pos="968">
          <p15:clr>
            <a:srgbClr val="F26B43"/>
          </p15:clr>
        </p15:guide>
        <p15:guide id="13" pos="1535">
          <p15:clr>
            <a:srgbClr val="F26B43"/>
          </p15:clr>
        </p15:guide>
        <p15:guide id="14" pos="1648">
          <p15:clr>
            <a:srgbClr val="F26B43"/>
          </p15:clr>
        </p15:guide>
        <p15:guide id="15" pos="2101">
          <p15:clr>
            <a:srgbClr val="F26B43"/>
          </p15:clr>
        </p15:guide>
        <p15:guide id="16" pos="2207">
          <p15:clr>
            <a:srgbClr val="F26B43"/>
          </p15:clr>
        </p15:guide>
        <p15:guide id="17" pos="2668">
          <p15:clr>
            <a:srgbClr val="F26B43"/>
          </p15:clr>
        </p15:guide>
        <p15:guide id="18" pos="2782">
          <p15:clr>
            <a:srgbClr val="F26B43"/>
          </p15:clr>
        </p15:guide>
        <p15:guide id="19" pos="3235">
          <p15:clr>
            <a:srgbClr val="F26B43"/>
          </p15:clr>
        </p15:guide>
        <p15:guide id="20" pos="3349">
          <p15:clr>
            <a:srgbClr val="F26B43"/>
          </p15:clr>
        </p15:guide>
        <p15:guide id="21" pos="3916">
          <p15:clr>
            <a:srgbClr val="F26B43"/>
          </p15:clr>
        </p15:guide>
        <p15:guide id="22" pos="3802">
          <p15:clr>
            <a:srgbClr val="F26B43"/>
          </p15:clr>
        </p15:guide>
        <p15:guide id="23" pos="4369">
          <p15:clr>
            <a:srgbClr val="F26B43"/>
          </p15:clr>
        </p15:guide>
        <p15:guide id="24" pos="4483">
          <p15:clr>
            <a:srgbClr val="F26B43"/>
          </p15:clr>
        </p15:guide>
        <p15:guide id="25" pos="4936">
          <p15:clr>
            <a:srgbClr val="F26B43"/>
          </p15:clr>
        </p15:guide>
        <p15:guide id="26" pos="5049">
          <p15:clr>
            <a:srgbClr val="F26B43"/>
          </p15:clr>
        </p15:guide>
        <p15:guide id="27" pos="5503">
          <p15:clr>
            <a:srgbClr val="F26B43"/>
          </p15:clr>
        </p15:guide>
        <p15:guide id="28" pos="5616">
          <p15:clr>
            <a:srgbClr val="F26B43"/>
          </p15:clr>
        </p15:guide>
        <p15:guide id="29" pos="6070">
          <p15:clr>
            <a:srgbClr val="F26B43"/>
          </p15:clr>
        </p15:guide>
        <p15:guide id="30" pos="6183">
          <p15:clr>
            <a:srgbClr val="F26B43"/>
          </p15:clr>
        </p15:guide>
        <p15:guide id="31" pos="6637">
          <p15:clr>
            <a:srgbClr val="F26B43"/>
          </p15:clr>
        </p15:guide>
        <p15:guide id="32" pos="6750">
          <p15:clr>
            <a:srgbClr val="F26B43"/>
          </p15:clr>
        </p15:guide>
        <p15:guide id="33" orient="horz" pos="1026">
          <p15:clr>
            <a:srgbClr val="F26B43"/>
          </p15:clr>
        </p15:guide>
        <p15:guide id="34" orient="horz" pos="1177">
          <p15:clr>
            <a:srgbClr val="F26B43"/>
          </p15:clr>
        </p15:guide>
        <p15:guide id="35" orient="horz" pos="4088">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 name="Title Placeholder 13"/>
          <p:cNvSpPr>
            <a:spLocks noGrp="1"/>
          </p:cNvSpPr>
          <p:nvPr userDrawn="1">
            <p:ph type="title"/>
          </p:nvPr>
        </p:nvSpPr>
        <p:spPr>
          <a:xfrm>
            <a:off x="815975" y="696264"/>
            <a:ext cx="10620375" cy="553998"/>
          </a:xfrm>
          <a:prstGeom prst="rect">
            <a:avLst/>
          </a:prstGeom>
        </p:spPr>
        <p:txBody>
          <a:bodyPr vert="horz" wrap="square" lIns="0" tIns="0" rIns="0" bIns="0" rtlCol="0" anchor="t" anchorCtr="0">
            <a:spAutoFit/>
          </a:bodyPr>
          <a:lstStyle/>
          <a:p>
            <a:r>
              <a:rPr lang="en-US"/>
              <a:t>Click to add heading</a:t>
            </a:r>
            <a:endParaRPr lang="en-GB"/>
          </a:p>
        </p:txBody>
      </p:sp>
      <p:sp>
        <p:nvSpPr>
          <p:cNvPr id="15" name="Body master placeholder"/>
          <p:cNvSpPr>
            <a:spLocks noGrp="1"/>
          </p:cNvSpPr>
          <p:nvPr>
            <p:ph type="body" idx="1"/>
          </p:nvPr>
        </p:nvSpPr>
        <p:spPr>
          <a:xfrm>
            <a:off x="815974" y="1881189"/>
            <a:ext cx="10620376" cy="4319586"/>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sp>
        <p:nvSpPr>
          <p:cNvPr id="17" name="Filename" hidden="1">
            <a:extLst>
              <a:ext uri="{FF2B5EF4-FFF2-40B4-BE49-F238E27FC236}">
                <a16:creationId xmlns:a16="http://schemas.microsoft.com/office/drawing/2014/main" id="{60C0F77C-9D73-4BC8-8D76-03AE83D6BB7E}"/>
              </a:ext>
            </a:extLst>
          </p:cNvPr>
          <p:cNvSpPr txBox="1"/>
          <p:nvPr userDrawn="1"/>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https://rsmnet-my.sharepoint.com/personal/e091478_mcgladrey_rsm_net/Documents/TAX WORK/Monthly Tax Deck/Slide Submissions 2024/Dec 2024 - year-end requirements.pptx</a:t>
            </a:r>
            <a:endParaRPr lang="en-GB" sz="700" noProof="1">
              <a:solidFill>
                <a:schemeClr val="bg2"/>
              </a:solidFill>
              <a:latin typeface="+mn-lt"/>
              <a:cs typeface="Arial" pitchFamily="34" charset="0"/>
            </a:endParaRPr>
          </a:p>
        </p:txBody>
      </p:sp>
      <p:sp>
        <p:nvSpPr>
          <p:cNvPr id="18" name="Draft" hidden="1">
            <a:extLst>
              <a:ext uri="{FF2B5EF4-FFF2-40B4-BE49-F238E27FC236}">
                <a16:creationId xmlns:a16="http://schemas.microsoft.com/office/drawing/2014/main" id="{D43C74F3-43E6-45EB-8273-71F819BBEE87}"/>
              </a:ext>
            </a:extLst>
          </p:cNvPr>
          <p:cNvSpPr txBox="1"/>
          <p:nvPr userDrawn="1"/>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
        <p:nvSpPr>
          <p:cNvPr id="11" name="Date Placeholder 10">
            <a:extLst>
              <a:ext uri="{FF2B5EF4-FFF2-40B4-BE49-F238E27FC236}">
                <a16:creationId xmlns:a16="http://schemas.microsoft.com/office/drawing/2014/main" id="{4EA2370A-398D-160D-1CBD-F3E8D2D3F818}"/>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2"/>
                </a:solidFill>
              </a:defRPr>
            </a:lvl1pPr>
          </a:lstStyle>
          <a:p>
            <a:endParaRPr lang="en-US"/>
          </a:p>
        </p:txBody>
      </p:sp>
    </p:spTree>
    <p:extLst>
      <p:ext uri="{BB962C8B-B14F-4D97-AF65-F5344CB8AC3E}">
        <p14:creationId xmlns:p14="http://schemas.microsoft.com/office/powerpoint/2010/main" val="1492425636"/>
      </p:ext>
    </p:extLst>
  </p:cSld>
  <p:clrMap bg1="lt1" tx1="dk1" bg2="lt2" tx2="dk2" accent1="accent1" accent2="accent2" accent3="accent3" accent4="accent4" accent5="accent5" accent6="accent6" hlink="hlink" folHlink="folHlink"/>
  <p:sldLayoutIdLst>
    <p:sldLayoutId id="2147484521" r:id="rId1"/>
    <p:sldLayoutId id="2147484522" r:id="rId2"/>
    <p:sldLayoutId id="2147484523" r:id="rId3"/>
    <p:sldLayoutId id="2147484677" r:id="rId4"/>
    <p:sldLayoutId id="2147484678" r:id="rId5"/>
    <p:sldLayoutId id="2147484679" r:id="rId6"/>
    <p:sldLayoutId id="2147484680" r:id="rId7"/>
    <p:sldLayoutId id="2147484681" r:id="rId8"/>
    <p:sldLayoutId id="2147484529" r:id="rId9"/>
    <p:sldLayoutId id="2147484682" r:id="rId10"/>
    <p:sldLayoutId id="2147484683" r:id="rId11"/>
    <p:sldLayoutId id="2147484684" r:id="rId12"/>
    <p:sldLayoutId id="2147484685" r:id="rId13"/>
    <p:sldLayoutId id="2147484686" r:id="rId14"/>
    <p:sldLayoutId id="2147484687" r:id="rId15"/>
    <p:sldLayoutId id="2147484688" r:id="rId16"/>
    <p:sldLayoutId id="2147484689" r:id="rId17"/>
    <p:sldLayoutId id="2147484690" r:id="rId18"/>
    <p:sldLayoutId id="2147484691" r:id="rId19"/>
    <p:sldLayoutId id="2147484692" r:id="rId20"/>
    <p:sldLayoutId id="2147484693" r:id="rId21"/>
    <p:sldLayoutId id="2147484694" r:id="rId22"/>
    <p:sldLayoutId id="2147484695" r:id="rId23"/>
    <p:sldLayoutId id="2147484696" r:id="rId24"/>
    <p:sldLayoutId id="2147484697" r:id="rId25"/>
    <p:sldLayoutId id="2147484546" r:id="rId26"/>
    <p:sldLayoutId id="2147484698" r:id="rId27"/>
    <p:sldLayoutId id="2147484699" r:id="rId28"/>
    <p:sldLayoutId id="2147484549" r:id="rId29"/>
    <p:sldLayoutId id="2147484700" r:id="rId30"/>
    <p:sldLayoutId id="2147484701" r:id="rId31"/>
    <p:sldLayoutId id="2147484702" r:id="rId32"/>
    <p:sldLayoutId id="2147484553" r:id="rId33"/>
    <p:sldLayoutId id="2147484703" r:id="rId34"/>
    <p:sldLayoutId id="2147484555" r:id="rId35"/>
    <p:sldLayoutId id="2147484704" r:id="rId36"/>
    <p:sldLayoutId id="2147484705" r:id="rId37"/>
    <p:sldLayoutId id="2147484706" r:id="rId38"/>
    <p:sldLayoutId id="2147484707" r:id="rId39"/>
    <p:sldLayoutId id="2147484708" r:id="rId40"/>
    <p:sldLayoutId id="2147484709" r:id="rId41"/>
    <p:sldLayoutId id="2147484710" r:id="rId42"/>
    <p:sldLayoutId id="2147484711" r:id="rId43"/>
    <p:sldLayoutId id="2147484712" r:id="rId44"/>
    <p:sldLayoutId id="2147484713" r:id="rId45"/>
    <p:sldLayoutId id="2147484714" r:id="rId46"/>
    <p:sldLayoutId id="2147484715" r:id="rId47"/>
    <p:sldLayoutId id="2147484716" r:id="rId48"/>
    <p:sldLayoutId id="2147484717" r:id="rId49"/>
    <p:sldLayoutId id="2147484718" r:id="rId50"/>
    <p:sldLayoutId id="2147484719" r:id="rId51"/>
    <p:sldLayoutId id="2147484720" r:id="rId52"/>
    <p:sldLayoutId id="2147484573" r:id="rId53"/>
    <p:sldLayoutId id="2147484574" r:id="rId54"/>
    <p:sldLayoutId id="2147484575" r:id="rId55"/>
    <p:sldLayoutId id="2147484576" r:id="rId56"/>
    <p:sldLayoutId id="2147484577" r:id="rId57"/>
    <p:sldLayoutId id="2147484578" r:id="rId58"/>
    <p:sldLayoutId id="2147484579" r:id="rId59"/>
    <p:sldLayoutId id="2147484580" r:id="rId60"/>
    <p:sldLayoutId id="2147484581" r:id="rId61"/>
    <p:sldLayoutId id="2147484582" r:id="rId62"/>
    <p:sldLayoutId id="2147484583" r:id="rId63"/>
    <p:sldLayoutId id="2147484584" r:id="rId64"/>
    <p:sldLayoutId id="2147484585" r:id="rId65"/>
    <p:sldLayoutId id="2147484586" r:id="rId66"/>
    <p:sldLayoutId id="2147484587" r:id="rId67"/>
    <p:sldLayoutId id="2147484588" r:id="rId68"/>
  </p:sldLayoutIdLst>
  <p:hf sldNum="0" hdr="0" ftr="0" dt="0"/>
  <p:txStyles>
    <p:titleStyle>
      <a:lvl1pPr algn="l" defTabSz="914400" rtl="0" eaLnBrk="1" latinLnBrk="0" hangingPunct="1">
        <a:lnSpc>
          <a:spcPct val="100000"/>
        </a:lnSpc>
        <a:spcBef>
          <a:spcPct val="0"/>
        </a:spcBef>
        <a:buNone/>
        <a:defRPr sz="3600" b="0" kern="1200" cap="none" baseline="0">
          <a:solidFill>
            <a:srgbClr val="009CDE"/>
          </a:solidFill>
          <a:latin typeface="+mj-lt"/>
          <a:ea typeface="+mj-ea"/>
          <a:cs typeface="+mj-cs"/>
        </a:defRPr>
      </a:lvl1pPr>
    </p:titleStyle>
    <p:bodyStyle>
      <a:lvl1pPr marL="0" indent="0" algn="l" defTabSz="914400" rtl="0" eaLnBrk="1" latinLnBrk="0" hangingPunct="1">
        <a:lnSpc>
          <a:spcPct val="100000"/>
        </a:lnSpc>
        <a:spcBef>
          <a:spcPts val="600"/>
        </a:spcBef>
        <a:spcAft>
          <a:spcPts val="0"/>
        </a:spcAft>
        <a:buFont typeface="Arial" panose="020B0604020202020204" pitchFamily="34" charset="0"/>
        <a:buNone/>
        <a:defRPr sz="1800" b="0" kern="1200" cap="none" baseline="0">
          <a:solidFill>
            <a:schemeClr val="tx1"/>
          </a:solidFill>
          <a:latin typeface="+mn-lt"/>
          <a:ea typeface="+mn-ea"/>
          <a:cs typeface="+mn-cs"/>
        </a:defRPr>
      </a:lvl1pPr>
      <a:lvl2pPr marL="180000" indent="-180000" algn="l" defTabSz="914400" rtl="0" eaLnBrk="1" latinLnBrk="0" hangingPunct="1">
        <a:lnSpc>
          <a:spcPct val="100000"/>
        </a:lnSpc>
        <a:spcBef>
          <a:spcPts val="600"/>
        </a:spcBef>
        <a:spcAft>
          <a:spcPts val="0"/>
        </a:spcAft>
        <a:buClrTx/>
        <a:buFont typeface="Wingdings" pitchFamily="2" charset="2"/>
        <a:buChar char="§"/>
        <a:defRPr sz="1800" b="0" kern="1200" cap="none" baseline="0">
          <a:solidFill>
            <a:schemeClr val="tx1"/>
          </a:solidFill>
          <a:latin typeface="+mn-lt"/>
          <a:ea typeface="+mn-ea"/>
          <a:cs typeface="+mn-cs"/>
        </a:defRPr>
      </a:lvl2pPr>
      <a:lvl3pPr marL="36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tx1"/>
          </a:solidFill>
          <a:latin typeface="+mn-lt"/>
          <a:ea typeface="+mn-ea"/>
          <a:cs typeface="+mn-cs"/>
        </a:defRPr>
      </a:lvl3pPr>
      <a:lvl4pPr marL="54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tx1"/>
          </a:solidFill>
          <a:latin typeface="+mn-lt"/>
          <a:ea typeface="+mn-ea"/>
          <a:cs typeface="+mn-cs"/>
        </a:defRPr>
      </a:lvl4pPr>
      <a:lvl5pPr marL="72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tx1"/>
          </a:solidFill>
          <a:latin typeface="+mn-lt"/>
          <a:ea typeface="+mn-ea"/>
          <a:cs typeface="+mn-cs"/>
        </a:defRPr>
      </a:lvl5pPr>
      <a:lvl6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accent1"/>
          </a:solidFill>
          <a:latin typeface="+mn-lt"/>
          <a:ea typeface="+mn-ea"/>
          <a:cs typeface="+mn-cs"/>
        </a:defRPr>
      </a:lvl6pPr>
      <a:lvl7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tx2"/>
          </a:solidFill>
          <a:latin typeface="+mn-lt"/>
          <a:ea typeface="+mn-ea"/>
          <a:cs typeface="+mn-cs"/>
        </a:defRPr>
      </a:lvl7pPr>
      <a:lvl8pPr marL="0" indent="0" algn="l" defTabSz="914400" rtl="0" eaLnBrk="1" latinLnBrk="0" hangingPunct="1">
        <a:lnSpc>
          <a:spcPct val="110000"/>
        </a:lnSpc>
        <a:spcBef>
          <a:spcPts val="400"/>
        </a:spcBef>
        <a:spcAft>
          <a:spcPts val="100"/>
        </a:spcAft>
        <a:buFont typeface="Arial" panose="020B0604020202020204" pitchFamily="34" charset="0"/>
        <a:buNone/>
        <a:defRPr sz="1800" b="0" kern="1200" cap="all" baseline="0">
          <a:solidFill>
            <a:schemeClr val="accent1"/>
          </a:solidFill>
          <a:latin typeface="+mn-lt"/>
          <a:ea typeface="+mn-ea"/>
          <a:cs typeface="+mn-cs"/>
        </a:defRPr>
      </a:lvl8pPr>
      <a:lvl9pPr marL="0" indent="0" algn="l" defTabSz="914400" rtl="0" eaLnBrk="1" latinLnBrk="0" hangingPunct="1">
        <a:lnSpc>
          <a:spcPct val="110000"/>
        </a:lnSpc>
        <a:spcBef>
          <a:spcPts val="400"/>
        </a:spcBef>
        <a:spcAft>
          <a:spcPts val="200"/>
        </a:spcAft>
        <a:buFont typeface="Arial" panose="020B0604020202020204" pitchFamily="34" charset="0"/>
        <a:buNone/>
        <a:defRPr sz="1400" b="1" kern="1200" cap="none" baseline="0">
          <a:solidFill>
            <a:schemeClr val="accent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3" pos="1081">
          <p15:clr>
            <a:srgbClr val="F26B43"/>
          </p15:clr>
        </p15:guide>
        <p15:guide id="4" pos="7204">
          <p15:clr>
            <a:srgbClr val="F26B43"/>
          </p15:clr>
        </p15:guide>
        <p15:guide id="6" orient="horz" pos="3936">
          <p15:clr>
            <a:srgbClr val="F26B43"/>
          </p15:clr>
        </p15:guide>
        <p15:guide id="7" orient="horz" pos="497">
          <p15:clr>
            <a:srgbClr val="F26B43"/>
          </p15:clr>
        </p15:guide>
        <p15:guide id="10" orient="horz" pos="731">
          <p15:clr>
            <a:srgbClr val="F26B43"/>
          </p15:clr>
        </p15:guide>
        <p15:guide id="11" pos="514">
          <p15:clr>
            <a:srgbClr val="F26B43"/>
          </p15:clr>
        </p15:guide>
        <p15:guide id="12" pos="968">
          <p15:clr>
            <a:srgbClr val="F26B43"/>
          </p15:clr>
        </p15:guide>
        <p15:guide id="13" pos="1535">
          <p15:clr>
            <a:srgbClr val="F26B43"/>
          </p15:clr>
        </p15:guide>
        <p15:guide id="14" pos="1648">
          <p15:clr>
            <a:srgbClr val="F26B43"/>
          </p15:clr>
        </p15:guide>
        <p15:guide id="15" pos="2101">
          <p15:clr>
            <a:srgbClr val="F26B43"/>
          </p15:clr>
        </p15:guide>
        <p15:guide id="16" pos="2207">
          <p15:clr>
            <a:srgbClr val="F26B43"/>
          </p15:clr>
        </p15:guide>
        <p15:guide id="17" pos="2668">
          <p15:clr>
            <a:srgbClr val="F26B43"/>
          </p15:clr>
        </p15:guide>
        <p15:guide id="18" pos="2782">
          <p15:clr>
            <a:srgbClr val="F26B43"/>
          </p15:clr>
        </p15:guide>
        <p15:guide id="19" pos="3235">
          <p15:clr>
            <a:srgbClr val="F26B43"/>
          </p15:clr>
        </p15:guide>
        <p15:guide id="20" pos="3349">
          <p15:clr>
            <a:srgbClr val="F26B43"/>
          </p15:clr>
        </p15:guide>
        <p15:guide id="21" pos="3916">
          <p15:clr>
            <a:srgbClr val="F26B43"/>
          </p15:clr>
        </p15:guide>
        <p15:guide id="22" pos="3802">
          <p15:clr>
            <a:srgbClr val="F26B43"/>
          </p15:clr>
        </p15:guide>
        <p15:guide id="23" pos="4369">
          <p15:clr>
            <a:srgbClr val="F26B43"/>
          </p15:clr>
        </p15:guide>
        <p15:guide id="24" pos="4483">
          <p15:clr>
            <a:srgbClr val="F26B43"/>
          </p15:clr>
        </p15:guide>
        <p15:guide id="25" pos="4936">
          <p15:clr>
            <a:srgbClr val="F26B43"/>
          </p15:clr>
        </p15:guide>
        <p15:guide id="26" pos="5049">
          <p15:clr>
            <a:srgbClr val="F26B43"/>
          </p15:clr>
        </p15:guide>
        <p15:guide id="27" pos="5503">
          <p15:clr>
            <a:srgbClr val="F26B43"/>
          </p15:clr>
        </p15:guide>
        <p15:guide id="28" pos="5616">
          <p15:clr>
            <a:srgbClr val="F26B43"/>
          </p15:clr>
        </p15:guide>
        <p15:guide id="29" pos="6070">
          <p15:clr>
            <a:srgbClr val="F26B43"/>
          </p15:clr>
        </p15:guide>
        <p15:guide id="30" pos="6183">
          <p15:clr>
            <a:srgbClr val="F26B43"/>
          </p15:clr>
        </p15:guide>
        <p15:guide id="31" pos="6637">
          <p15:clr>
            <a:srgbClr val="F26B43"/>
          </p15:clr>
        </p15:guide>
        <p15:guide id="32" pos="6750">
          <p15:clr>
            <a:srgbClr val="F26B43"/>
          </p15:clr>
        </p15:guide>
        <p15:guide id="33" orient="horz" pos="1026">
          <p15:clr>
            <a:srgbClr val="F26B43"/>
          </p15:clr>
        </p15:guide>
        <p15:guide id="34" orient="horz" pos="1177">
          <p15:clr>
            <a:srgbClr val="F26B43"/>
          </p15:clr>
        </p15:guide>
        <p15:guide id="35" orient="horz" pos="4088">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6B72F921-9DBD-B386-1024-8EA93BFADB87}"/>
              </a:ext>
            </a:extLst>
          </p:cNvPr>
          <p:cNvPicPr>
            <a:picLocks noChangeAspect="1"/>
          </p:cNvPicPr>
          <p:nvPr userDrawn="1"/>
        </p:nvPicPr>
        <p:blipFill>
          <a:blip r:embed="rId62">
            <a:extLst>
              <a:ext uri="{96DAC541-7B7A-43D3-8B79-37D633B846F1}">
                <asvg:svgBlip xmlns:asvg="http://schemas.microsoft.com/office/drawing/2016/SVG/main" r:embed="rId63"/>
              </a:ext>
            </a:extLst>
          </a:blip>
          <a:stretch>
            <a:fillRect/>
          </a:stretch>
        </p:blipFill>
        <p:spPr>
          <a:xfrm>
            <a:off x="742950" y="435024"/>
            <a:ext cx="11459049" cy="6429800"/>
          </a:xfrm>
          <a:prstGeom prst="rect">
            <a:avLst/>
          </a:prstGeom>
        </p:spPr>
      </p:pic>
      <p:sp>
        <p:nvSpPr>
          <p:cNvPr id="14" name="Title Placeholder 13"/>
          <p:cNvSpPr>
            <a:spLocks noGrp="1"/>
          </p:cNvSpPr>
          <p:nvPr>
            <p:ph type="title"/>
          </p:nvPr>
        </p:nvSpPr>
        <p:spPr>
          <a:xfrm>
            <a:off x="815975" y="713232"/>
            <a:ext cx="10620375" cy="553998"/>
          </a:xfrm>
          <a:prstGeom prst="rect">
            <a:avLst/>
          </a:prstGeom>
        </p:spPr>
        <p:txBody>
          <a:bodyPr vert="horz" wrap="square" lIns="0" tIns="0" rIns="0" bIns="0" rtlCol="0" anchor="t" anchorCtr="0">
            <a:spAutoFit/>
          </a:bodyPr>
          <a:lstStyle/>
          <a:p>
            <a:r>
              <a:rPr lang="en-US"/>
              <a:t>Click to add heading</a:t>
            </a:r>
            <a:endParaRPr lang="en-GB"/>
          </a:p>
        </p:txBody>
      </p:sp>
      <p:sp>
        <p:nvSpPr>
          <p:cNvPr id="15" name="Body master placeholder"/>
          <p:cNvSpPr>
            <a:spLocks noGrp="1"/>
          </p:cNvSpPr>
          <p:nvPr>
            <p:ph type="body" idx="1"/>
          </p:nvPr>
        </p:nvSpPr>
        <p:spPr>
          <a:xfrm>
            <a:off x="815974" y="1444752"/>
            <a:ext cx="10616184" cy="4800600"/>
          </a:xfrm>
          <a:prstGeom prst="rect">
            <a:avLst/>
          </a:prstGeom>
        </p:spPr>
        <p:txBody>
          <a:bodyPr vert="horz" lIns="0" tIns="0" rIns="0" bIns="0" rtlCol="0">
            <a:normAutofit/>
          </a:bodyPr>
          <a:lstStyle/>
          <a:p>
            <a:pPr lvl="0"/>
            <a:r>
              <a:rPr lang="en-US"/>
              <a:t>Click to edit Master text styles</a:t>
            </a:r>
          </a:p>
          <a:p>
            <a:pPr lvl="2"/>
            <a:r>
              <a:rPr lang="en-US"/>
              <a:t>Second level</a:t>
            </a:r>
          </a:p>
          <a:p>
            <a:pPr lvl="3"/>
            <a:r>
              <a:rPr lang="en-US"/>
              <a:t>Third level</a:t>
            </a:r>
          </a:p>
          <a:p>
            <a:pPr lvl="4"/>
            <a:r>
              <a:rPr lang="en-US"/>
              <a:t>Fourth level</a:t>
            </a:r>
          </a:p>
        </p:txBody>
      </p:sp>
      <p:sp>
        <p:nvSpPr>
          <p:cNvPr id="17" name="Filename" hidden="1">
            <a:extLst>
              <a:ext uri="{FF2B5EF4-FFF2-40B4-BE49-F238E27FC236}">
                <a16:creationId xmlns:a16="http://schemas.microsoft.com/office/drawing/2014/main" id="{60C0F77C-9D73-4BC8-8D76-03AE83D6BB7E}"/>
              </a:ext>
            </a:extLst>
          </p:cNvPr>
          <p:cNvSpPr txBox="1"/>
          <p:nvPr/>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https://rsmnet-my.sharepoint.com/personal/e094861_mcgladrey_rsm_net/Documents/Documents/Brand/2023 Refresh/Assets/Master PowerPoint Presentations/Master slide decks/Master PowerPoint Slides Jan 2024.pptx</a:t>
            </a:r>
            <a:endParaRPr lang="en-GB" sz="700" noProof="1">
              <a:solidFill>
                <a:schemeClr val="bg2"/>
              </a:solidFill>
              <a:latin typeface="+mn-lt"/>
              <a:cs typeface="Arial" pitchFamily="34" charset="0"/>
            </a:endParaRPr>
          </a:p>
        </p:txBody>
      </p:sp>
      <p:sp>
        <p:nvSpPr>
          <p:cNvPr id="18" name="Draft" hidden="1">
            <a:extLst>
              <a:ext uri="{FF2B5EF4-FFF2-40B4-BE49-F238E27FC236}">
                <a16:creationId xmlns:a16="http://schemas.microsoft.com/office/drawing/2014/main" id="{D43C74F3-43E6-45EB-8273-71F819BBEE87}"/>
              </a:ext>
            </a:extLst>
          </p:cNvPr>
          <p:cNvSpPr txBox="1"/>
          <p:nvPr/>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
        <p:nvSpPr>
          <p:cNvPr id="4" name="Slide Number Placeholder 3">
            <a:extLst>
              <a:ext uri="{FF2B5EF4-FFF2-40B4-BE49-F238E27FC236}">
                <a16:creationId xmlns:a16="http://schemas.microsoft.com/office/drawing/2014/main" id="{3A116F5D-F0F5-5D3F-DCCD-3EE2959C36AD}"/>
              </a:ext>
            </a:extLst>
          </p:cNvPr>
          <p:cNvSpPr>
            <a:spLocks noGrp="1"/>
          </p:cNvSpPr>
          <p:nvPr>
            <p:ph type="sldNum" sz="quarter" idx="4"/>
          </p:nvPr>
        </p:nvSpPr>
        <p:spPr>
          <a:xfrm>
            <a:off x="11341289" y="6404844"/>
            <a:ext cx="476534" cy="153632"/>
          </a:xfrm>
          <a:prstGeom prst="rect">
            <a:avLst/>
          </a:prstGeom>
        </p:spPr>
        <p:txBody>
          <a:bodyPr vert="horz" lIns="0" tIns="45720" rIns="91440" bIns="45720" rtlCol="0" anchor="ctr"/>
          <a:lstStyle>
            <a:lvl1pPr algn="l">
              <a:defRPr sz="1000">
                <a:solidFill>
                  <a:schemeClr val="bg2"/>
                </a:solidFill>
              </a:defRPr>
            </a:lvl1pPr>
          </a:lstStyle>
          <a:p>
            <a:fld id="{9E74224C-F5B0-D04D-98A9-64EC68DC7E07}" type="slidenum">
              <a:rPr lang="en-US" smtClean="0"/>
              <a:pPr/>
              <a:t>‹#›</a:t>
            </a:fld>
            <a:endParaRPr lang="en-US"/>
          </a:p>
        </p:txBody>
      </p:sp>
      <p:sp>
        <p:nvSpPr>
          <p:cNvPr id="6" name="TextBox 5">
            <a:extLst>
              <a:ext uri="{FF2B5EF4-FFF2-40B4-BE49-F238E27FC236}">
                <a16:creationId xmlns:a16="http://schemas.microsoft.com/office/drawing/2014/main" id="{30181E3E-1C92-6C6C-94AB-7056B343808A}"/>
              </a:ext>
            </a:extLst>
          </p:cNvPr>
          <p:cNvSpPr txBox="1"/>
          <p:nvPr userDrawn="1"/>
        </p:nvSpPr>
        <p:spPr>
          <a:xfrm>
            <a:off x="10935540" y="6404716"/>
            <a:ext cx="354264" cy="153888"/>
          </a:xfrm>
          <a:prstGeom prst="rect">
            <a:avLst/>
          </a:prstGeom>
          <a:noFill/>
        </p:spPr>
        <p:txBody>
          <a:bodyPr wrap="none" lIns="0" tIns="0" rIns="0" bIns="0" rtlCol="0">
            <a:spAutoFit/>
          </a:bodyPr>
          <a:lstStyle/>
          <a:p>
            <a:pPr algn="l"/>
            <a:r>
              <a:rPr lang="en-US" sz="1000">
                <a:solidFill>
                  <a:schemeClr val="bg2"/>
                </a:solidFill>
              </a:rPr>
              <a:t>RSM |</a:t>
            </a:r>
          </a:p>
        </p:txBody>
      </p:sp>
    </p:spTree>
    <p:extLst>
      <p:ext uri="{BB962C8B-B14F-4D97-AF65-F5344CB8AC3E}">
        <p14:creationId xmlns:p14="http://schemas.microsoft.com/office/powerpoint/2010/main" val="904349923"/>
      </p:ext>
    </p:extLst>
  </p:cSld>
  <p:clrMap bg1="lt1" tx1="dk1" bg2="lt2" tx2="dk2" accent1="accent1" accent2="accent2" accent3="accent3" accent4="accent4" accent5="accent5" accent6="accent6" hlink="hlink" folHlink="folHlink"/>
  <p:sldLayoutIdLst>
    <p:sldLayoutId id="2147484724" r:id="rId1"/>
    <p:sldLayoutId id="2147484725" r:id="rId2"/>
    <p:sldLayoutId id="2147484726" r:id="rId3"/>
    <p:sldLayoutId id="2147484727" r:id="rId4"/>
    <p:sldLayoutId id="2147484728" r:id="rId5"/>
    <p:sldLayoutId id="2147484729" r:id="rId6"/>
    <p:sldLayoutId id="2147484730" r:id="rId7"/>
    <p:sldLayoutId id="2147484731" r:id="rId8"/>
    <p:sldLayoutId id="2147484732" r:id="rId9"/>
    <p:sldLayoutId id="2147484733" r:id="rId10"/>
    <p:sldLayoutId id="2147484734" r:id="rId11"/>
    <p:sldLayoutId id="2147484735" r:id="rId12"/>
    <p:sldLayoutId id="2147484736" r:id="rId13"/>
    <p:sldLayoutId id="2147484737" r:id="rId14"/>
    <p:sldLayoutId id="2147484738" r:id="rId15"/>
    <p:sldLayoutId id="2147484739" r:id="rId16"/>
    <p:sldLayoutId id="2147484740" r:id="rId17"/>
    <p:sldLayoutId id="2147484741" r:id="rId18"/>
    <p:sldLayoutId id="2147484742" r:id="rId19"/>
    <p:sldLayoutId id="2147484743" r:id="rId20"/>
    <p:sldLayoutId id="2147484744" r:id="rId21"/>
    <p:sldLayoutId id="2147484745" r:id="rId22"/>
    <p:sldLayoutId id="2147484746" r:id="rId23"/>
    <p:sldLayoutId id="2147484747" r:id="rId24"/>
    <p:sldLayoutId id="2147484748" r:id="rId25"/>
    <p:sldLayoutId id="2147484749" r:id="rId26"/>
    <p:sldLayoutId id="2147484750" r:id="rId27"/>
    <p:sldLayoutId id="2147484751" r:id="rId28"/>
    <p:sldLayoutId id="2147484752" r:id="rId29"/>
    <p:sldLayoutId id="2147484753" r:id="rId30"/>
    <p:sldLayoutId id="2147484754" r:id="rId31"/>
    <p:sldLayoutId id="2147484755" r:id="rId32"/>
    <p:sldLayoutId id="2147484756" r:id="rId33"/>
    <p:sldLayoutId id="2147484757" r:id="rId34"/>
    <p:sldLayoutId id="2147484758" r:id="rId35"/>
    <p:sldLayoutId id="2147484759" r:id="rId36"/>
    <p:sldLayoutId id="2147484760" r:id="rId37"/>
    <p:sldLayoutId id="2147484761" r:id="rId38"/>
    <p:sldLayoutId id="2147484762" r:id="rId39"/>
    <p:sldLayoutId id="2147484763" r:id="rId40"/>
    <p:sldLayoutId id="2147484764" r:id="rId41"/>
    <p:sldLayoutId id="2147484765" r:id="rId42"/>
    <p:sldLayoutId id="2147484766" r:id="rId43"/>
    <p:sldLayoutId id="2147484767" r:id="rId44"/>
    <p:sldLayoutId id="2147484768" r:id="rId45"/>
    <p:sldLayoutId id="2147484769" r:id="rId46"/>
    <p:sldLayoutId id="2147484770" r:id="rId47"/>
    <p:sldLayoutId id="2147484771" r:id="rId48"/>
    <p:sldLayoutId id="2147484772" r:id="rId49"/>
    <p:sldLayoutId id="2147484773" r:id="rId50"/>
    <p:sldLayoutId id="2147484774" r:id="rId51"/>
    <p:sldLayoutId id="2147484775" r:id="rId52"/>
    <p:sldLayoutId id="2147484776" r:id="rId53"/>
    <p:sldLayoutId id="2147484777" r:id="rId54"/>
    <p:sldLayoutId id="2147484778" r:id="rId55"/>
    <p:sldLayoutId id="2147484779" r:id="rId56"/>
    <p:sldLayoutId id="2147484780" r:id="rId57"/>
    <p:sldLayoutId id="2147484781" r:id="rId58"/>
    <p:sldLayoutId id="2147484782" r:id="rId59"/>
    <p:sldLayoutId id="2147484783" r:id="rId60"/>
  </p:sldLayoutIdLst>
  <p:hf hdr="0" ftr="0" dt="0"/>
  <p:txStyles>
    <p:titleStyle>
      <a:lvl1pPr algn="l" defTabSz="914400" rtl="0" eaLnBrk="1" latinLnBrk="0" hangingPunct="1">
        <a:lnSpc>
          <a:spcPct val="100000"/>
        </a:lnSpc>
        <a:spcBef>
          <a:spcPct val="0"/>
        </a:spcBef>
        <a:buNone/>
        <a:defRPr sz="3600" b="0" kern="1200" cap="none" baseline="0">
          <a:solidFill>
            <a:srgbClr val="009CDE"/>
          </a:solidFill>
          <a:latin typeface="+mj-lt"/>
          <a:ea typeface="+mj-ea"/>
          <a:cs typeface="+mj-cs"/>
        </a:defRPr>
      </a:lvl1pPr>
    </p:titleStyle>
    <p:bodyStyle>
      <a:lvl1pPr marL="179388" indent="-179388" algn="l" defTabSz="914400" rtl="0" eaLnBrk="1" latinLnBrk="0" hangingPunct="1">
        <a:lnSpc>
          <a:spcPct val="100000"/>
        </a:lnSpc>
        <a:spcBef>
          <a:spcPts val="600"/>
        </a:spcBef>
        <a:spcAft>
          <a:spcPts val="0"/>
        </a:spcAft>
        <a:buFont typeface="Wingdings" pitchFamily="2" charset="2"/>
        <a:buChar char="§"/>
        <a:tabLst/>
        <a:defRPr sz="1800" b="0" kern="1200" cap="none" baseline="0">
          <a:solidFill>
            <a:schemeClr val="accent4"/>
          </a:solidFill>
          <a:latin typeface="+mn-lt"/>
          <a:ea typeface="+mn-ea"/>
          <a:cs typeface="+mn-cs"/>
        </a:defRPr>
      </a:lvl1pPr>
      <a:lvl2pPr marL="180000" indent="-180000" algn="l" defTabSz="914400" rtl="0" eaLnBrk="1" latinLnBrk="0" hangingPunct="1">
        <a:lnSpc>
          <a:spcPct val="100000"/>
        </a:lnSpc>
        <a:spcBef>
          <a:spcPts val="600"/>
        </a:spcBef>
        <a:spcAft>
          <a:spcPts val="0"/>
        </a:spcAft>
        <a:buClrTx/>
        <a:buFont typeface="Wingdings" pitchFamily="2" charset="2"/>
        <a:buChar char="§"/>
        <a:defRPr sz="1600" b="0" kern="1200" cap="none" baseline="0">
          <a:solidFill>
            <a:schemeClr val="accent4"/>
          </a:solidFill>
          <a:latin typeface="+mn-lt"/>
          <a:ea typeface="+mn-ea"/>
          <a:cs typeface="+mn-cs"/>
        </a:defRPr>
      </a:lvl2pPr>
      <a:lvl3pPr marL="36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3pPr>
      <a:lvl4pPr marL="540000" indent="-180000" algn="l" defTabSz="914400" rtl="0" eaLnBrk="1" latinLnBrk="0" hangingPunct="1">
        <a:lnSpc>
          <a:spcPct val="100000"/>
        </a:lnSpc>
        <a:spcBef>
          <a:spcPts val="600"/>
        </a:spcBef>
        <a:spcAft>
          <a:spcPts val="0"/>
        </a:spcAft>
        <a:buClrTx/>
        <a:buFont typeface="Wingdings" pitchFamily="2" charset="2"/>
        <a:buChar char="§"/>
        <a:defRPr sz="1800" b="0" kern="1200" cap="none" baseline="0">
          <a:solidFill>
            <a:schemeClr val="accent4"/>
          </a:solidFill>
          <a:latin typeface="+mn-lt"/>
          <a:ea typeface="+mn-ea"/>
          <a:cs typeface="+mn-cs"/>
        </a:defRPr>
      </a:lvl4pPr>
      <a:lvl5pPr marL="720000" indent="-180000" algn="l" defTabSz="914400" rtl="0" eaLnBrk="1" latinLnBrk="0" hangingPunct="1">
        <a:lnSpc>
          <a:spcPct val="100000"/>
        </a:lnSpc>
        <a:spcBef>
          <a:spcPts val="600"/>
        </a:spcBef>
        <a:spcAft>
          <a:spcPts val="0"/>
        </a:spcAft>
        <a:buClrTx/>
        <a:buFont typeface="System Font Regular"/>
        <a:buChar char="⎼"/>
        <a:defRPr sz="1800" b="0" kern="1200" cap="none" baseline="0">
          <a:solidFill>
            <a:schemeClr val="accent4"/>
          </a:solidFill>
          <a:latin typeface="+mn-lt"/>
          <a:ea typeface="+mn-ea"/>
          <a:cs typeface="+mn-cs"/>
        </a:defRPr>
      </a:lvl5pPr>
      <a:lvl6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accent1"/>
          </a:solidFill>
          <a:latin typeface="+mn-lt"/>
          <a:ea typeface="+mn-ea"/>
          <a:cs typeface="+mn-cs"/>
        </a:defRPr>
      </a:lvl6pPr>
      <a:lvl7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tx2"/>
          </a:solidFill>
          <a:latin typeface="+mn-lt"/>
          <a:ea typeface="+mn-ea"/>
          <a:cs typeface="+mn-cs"/>
        </a:defRPr>
      </a:lvl7pPr>
      <a:lvl8pPr marL="0" indent="0" algn="l" defTabSz="914400" rtl="0" eaLnBrk="1" latinLnBrk="0" hangingPunct="1">
        <a:lnSpc>
          <a:spcPct val="110000"/>
        </a:lnSpc>
        <a:spcBef>
          <a:spcPts val="400"/>
        </a:spcBef>
        <a:spcAft>
          <a:spcPts val="100"/>
        </a:spcAft>
        <a:buFont typeface="Arial" panose="020B0604020202020204" pitchFamily="34" charset="0"/>
        <a:buNone/>
        <a:defRPr sz="1800" b="0" kern="1200" cap="all" baseline="0">
          <a:solidFill>
            <a:schemeClr val="accent1"/>
          </a:solidFill>
          <a:latin typeface="+mn-lt"/>
          <a:ea typeface="+mn-ea"/>
          <a:cs typeface="+mn-cs"/>
        </a:defRPr>
      </a:lvl8pPr>
      <a:lvl9pPr marL="0" indent="0" algn="l" defTabSz="914400" rtl="0" eaLnBrk="1" latinLnBrk="0" hangingPunct="1">
        <a:lnSpc>
          <a:spcPct val="110000"/>
        </a:lnSpc>
        <a:spcBef>
          <a:spcPts val="400"/>
        </a:spcBef>
        <a:spcAft>
          <a:spcPts val="200"/>
        </a:spcAft>
        <a:buFont typeface="Arial" panose="020B0604020202020204" pitchFamily="34" charset="0"/>
        <a:buNone/>
        <a:defRPr sz="1400" b="1" kern="1200" cap="none" baseline="0">
          <a:solidFill>
            <a:schemeClr val="accent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3" pos="1081">
          <p15:clr>
            <a:srgbClr val="F26B43"/>
          </p15:clr>
        </p15:guide>
        <p15:guide id="4" pos="7204">
          <p15:clr>
            <a:srgbClr val="F26B43"/>
          </p15:clr>
        </p15:guide>
        <p15:guide id="6" orient="horz" pos="3936">
          <p15:clr>
            <a:srgbClr val="F26B43"/>
          </p15:clr>
        </p15:guide>
        <p15:guide id="7" orient="horz" pos="497">
          <p15:clr>
            <a:srgbClr val="F26B43"/>
          </p15:clr>
        </p15:guide>
        <p15:guide id="10" orient="horz" pos="731">
          <p15:clr>
            <a:srgbClr val="F26B43"/>
          </p15:clr>
        </p15:guide>
        <p15:guide id="11" pos="514">
          <p15:clr>
            <a:srgbClr val="F26B43"/>
          </p15:clr>
        </p15:guide>
        <p15:guide id="12" pos="968">
          <p15:clr>
            <a:srgbClr val="F26B43"/>
          </p15:clr>
        </p15:guide>
        <p15:guide id="13" pos="1535">
          <p15:clr>
            <a:srgbClr val="F26B43"/>
          </p15:clr>
        </p15:guide>
        <p15:guide id="14" pos="1648">
          <p15:clr>
            <a:srgbClr val="F26B43"/>
          </p15:clr>
        </p15:guide>
        <p15:guide id="15" pos="2101">
          <p15:clr>
            <a:srgbClr val="F26B43"/>
          </p15:clr>
        </p15:guide>
        <p15:guide id="16" pos="2207">
          <p15:clr>
            <a:srgbClr val="F26B43"/>
          </p15:clr>
        </p15:guide>
        <p15:guide id="17" pos="2668">
          <p15:clr>
            <a:srgbClr val="F26B43"/>
          </p15:clr>
        </p15:guide>
        <p15:guide id="18" pos="2782">
          <p15:clr>
            <a:srgbClr val="F26B43"/>
          </p15:clr>
        </p15:guide>
        <p15:guide id="19" pos="3235">
          <p15:clr>
            <a:srgbClr val="F26B43"/>
          </p15:clr>
        </p15:guide>
        <p15:guide id="20" pos="3349">
          <p15:clr>
            <a:srgbClr val="F26B43"/>
          </p15:clr>
        </p15:guide>
        <p15:guide id="21" pos="3916">
          <p15:clr>
            <a:srgbClr val="F26B43"/>
          </p15:clr>
        </p15:guide>
        <p15:guide id="22" pos="3802">
          <p15:clr>
            <a:srgbClr val="F26B43"/>
          </p15:clr>
        </p15:guide>
        <p15:guide id="23" pos="4369">
          <p15:clr>
            <a:srgbClr val="F26B43"/>
          </p15:clr>
        </p15:guide>
        <p15:guide id="24" pos="4483">
          <p15:clr>
            <a:srgbClr val="F26B43"/>
          </p15:clr>
        </p15:guide>
        <p15:guide id="25" pos="4936">
          <p15:clr>
            <a:srgbClr val="F26B43"/>
          </p15:clr>
        </p15:guide>
        <p15:guide id="26" pos="5049">
          <p15:clr>
            <a:srgbClr val="F26B43"/>
          </p15:clr>
        </p15:guide>
        <p15:guide id="27" pos="5503">
          <p15:clr>
            <a:srgbClr val="F26B43"/>
          </p15:clr>
        </p15:guide>
        <p15:guide id="28" pos="5616">
          <p15:clr>
            <a:srgbClr val="F26B43"/>
          </p15:clr>
        </p15:guide>
        <p15:guide id="29" pos="6070">
          <p15:clr>
            <a:srgbClr val="F26B43"/>
          </p15:clr>
        </p15:guide>
        <p15:guide id="30" pos="6183">
          <p15:clr>
            <a:srgbClr val="F26B43"/>
          </p15:clr>
        </p15:guide>
        <p15:guide id="31" pos="6637">
          <p15:clr>
            <a:srgbClr val="F26B43"/>
          </p15:clr>
        </p15:guide>
        <p15:guide id="32" pos="6750">
          <p15:clr>
            <a:srgbClr val="F26B43"/>
          </p15:clr>
        </p15:guide>
        <p15:guide id="33" orient="horz" pos="1026">
          <p15:clr>
            <a:srgbClr val="F26B43"/>
          </p15:clr>
        </p15:guide>
        <p15:guide id="34" orient="horz" pos="1177">
          <p15:clr>
            <a:srgbClr val="F26B43"/>
          </p15:clr>
        </p15:guide>
        <p15:guide id="35" orient="horz" pos="4088">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6B72F921-9DBD-B386-1024-8EA93BFADB87}"/>
              </a:ext>
            </a:extLst>
          </p:cNvPr>
          <p:cNvPicPr>
            <a:picLocks noChangeAspect="1"/>
          </p:cNvPicPr>
          <p:nvPr userDrawn="1"/>
        </p:nvPicPr>
        <p:blipFill>
          <a:blip r:embed="rId65">
            <a:extLst>
              <a:ext uri="{96DAC541-7B7A-43D3-8B79-37D633B846F1}">
                <asvg:svgBlip xmlns:asvg="http://schemas.microsoft.com/office/drawing/2016/SVG/main" r:embed="rId66"/>
              </a:ext>
            </a:extLst>
          </a:blip>
          <a:stretch>
            <a:fillRect/>
          </a:stretch>
        </p:blipFill>
        <p:spPr>
          <a:xfrm>
            <a:off x="742950" y="435024"/>
            <a:ext cx="11459049" cy="6429800"/>
          </a:xfrm>
          <a:prstGeom prst="rect">
            <a:avLst/>
          </a:prstGeom>
        </p:spPr>
      </p:pic>
      <p:sp>
        <p:nvSpPr>
          <p:cNvPr id="14" name="Title Placeholder 13"/>
          <p:cNvSpPr>
            <a:spLocks noGrp="1"/>
          </p:cNvSpPr>
          <p:nvPr>
            <p:ph type="title"/>
          </p:nvPr>
        </p:nvSpPr>
        <p:spPr>
          <a:xfrm>
            <a:off x="815975" y="713232"/>
            <a:ext cx="10620375" cy="553998"/>
          </a:xfrm>
          <a:prstGeom prst="rect">
            <a:avLst/>
          </a:prstGeom>
        </p:spPr>
        <p:txBody>
          <a:bodyPr vert="horz" wrap="square" lIns="0" tIns="0" rIns="0" bIns="0" rtlCol="0" anchor="t" anchorCtr="0">
            <a:spAutoFit/>
          </a:bodyPr>
          <a:lstStyle/>
          <a:p>
            <a:r>
              <a:rPr lang="en-US"/>
              <a:t>Click to add heading</a:t>
            </a:r>
            <a:endParaRPr lang="en-GB"/>
          </a:p>
        </p:txBody>
      </p:sp>
      <p:sp>
        <p:nvSpPr>
          <p:cNvPr id="15" name="Body master placeholder"/>
          <p:cNvSpPr>
            <a:spLocks noGrp="1"/>
          </p:cNvSpPr>
          <p:nvPr>
            <p:ph type="body" idx="1"/>
          </p:nvPr>
        </p:nvSpPr>
        <p:spPr>
          <a:xfrm>
            <a:off x="815974" y="1444752"/>
            <a:ext cx="10616184" cy="4800600"/>
          </a:xfrm>
          <a:prstGeom prst="rect">
            <a:avLst/>
          </a:prstGeom>
        </p:spPr>
        <p:txBody>
          <a:bodyPr vert="horz" lIns="0" tIns="0" rIns="0" bIns="0" rtlCol="0">
            <a:normAutofit/>
          </a:bodyPr>
          <a:lstStyle/>
          <a:p>
            <a:pPr lvl="0"/>
            <a:r>
              <a:rPr lang="en-US"/>
              <a:t>Click to edit Master text styles</a:t>
            </a:r>
          </a:p>
          <a:p>
            <a:pPr lvl="2"/>
            <a:r>
              <a:rPr lang="en-US"/>
              <a:t>Second level</a:t>
            </a:r>
          </a:p>
          <a:p>
            <a:pPr lvl="3"/>
            <a:r>
              <a:rPr lang="en-US"/>
              <a:t>Third level</a:t>
            </a:r>
          </a:p>
          <a:p>
            <a:pPr lvl="4"/>
            <a:r>
              <a:rPr lang="en-US"/>
              <a:t>Fourth level</a:t>
            </a:r>
          </a:p>
        </p:txBody>
      </p:sp>
      <p:sp>
        <p:nvSpPr>
          <p:cNvPr id="17" name="Filename" hidden="1">
            <a:extLst>
              <a:ext uri="{FF2B5EF4-FFF2-40B4-BE49-F238E27FC236}">
                <a16:creationId xmlns:a16="http://schemas.microsoft.com/office/drawing/2014/main" id="{60C0F77C-9D73-4BC8-8D76-03AE83D6BB7E}"/>
              </a:ext>
            </a:extLst>
          </p:cNvPr>
          <p:cNvSpPr txBox="1"/>
          <p:nvPr/>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https://rsmnet-my.sharepoint.com/personal/e094861_mcgladrey_rsm_net/Documents/Documents/Brand/2023 Refresh/Assets/Master PowerPoint Presentations/Master slide decks/Master PowerPoint Slides Jan 2024.pptx</a:t>
            </a:r>
            <a:endParaRPr lang="en-GB" sz="700" noProof="1">
              <a:solidFill>
                <a:schemeClr val="bg2"/>
              </a:solidFill>
              <a:latin typeface="+mn-lt"/>
              <a:cs typeface="Arial" pitchFamily="34" charset="0"/>
            </a:endParaRPr>
          </a:p>
        </p:txBody>
      </p:sp>
      <p:sp>
        <p:nvSpPr>
          <p:cNvPr id="18" name="Draft" hidden="1">
            <a:extLst>
              <a:ext uri="{FF2B5EF4-FFF2-40B4-BE49-F238E27FC236}">
                <a16:creationId xmlns:a16="http://schemas.microsoft.com/office/drawing/2014/main" id="{D43C74F3-43E6-45EB-8273-71F819BBEE87}"/>
              </a:ext>
            </a:extLst>
          </p:cNvPr>
          <p:cNvSpPr txBox="1"/>
          <p:nvPr/>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Tree>
    <p:extLst>
      <p:ext uri="{BB962C8B-B14F-4D97-AF65-F5344CB8AC3E}">
        <p14:creationId xmlns:p14="http://schemas.microsoft.com/office/powerpoint/2010/main" val="3623412394"/>
      </p:ext>
    </p:extLst>
  </p:cSld>
  <p:clrMap bg1="lt1" tx1="dk1" bg2="lt2" tx2="dk2" accent1="accent1" accent2="accent2" accent3="accent3" accent4="accent4" accent5="accent5" accent6="accent6" hlink="hlink" folHlink="folHlink"/>
  <p:sldLayoutIdLst>
    <p:sldLayoutId id="2147484788" r:id="rId1"/>
    <p:sldLayoutId id="2147484789" r:id="rId2"/>
    <p:sldLayoutId id="2147484790" r:id="rId3"/>
    <p:sldLayoutId id="2147484791" r:id="rId4"/>
    <p:sldLayoutId id="2147484792" r:id="rId5"/>
    <p:sldLayoutId id="2147484793" r:id="rId6"/>
    <p:sldLayoutId id="2147484794" r:id="rId7"/>
    <p:sldLayoutId id="2147484795" r:id="rId8"/>
    <p:sldLayoutId id="2147484796" r:id="rId9"/>
    <p:sldLayoutId id="2147484797" r:id="rId10"/>
    <p:sldLayoutId id="2147484798" r:id="rId11"/>
    <p:sldLayoutId id="2147484799" r:id="rId12"/>
    <p:sldLayoutId id="2147484800" r:id="rId13"/>
    <p:sldLayoutId id="2147484801" r:id="rId14"/>
    <p:sldLayoutId id="2147484802" r:id="rId15"/>
    <p:sldLayoutId id="2147484803" r:id="rId16"/>
    <p:sldLayoutId id="2147484804" r:id="rId17"/>
    <p:sldLayoutId id="2147484805" r:id="rId18"/>
    <p:sldLayoutId id="2147484806" r:id="rId19"/>
    <p:sldLayoutId id="2147484807" r:id="rId20"/>
    <p:sldLayoutId id="2147484808" r:id="rId21"/>
    <p:sldLayoutId id="2147484809" r:id="rId22"/>
    <p:sldLayoutId id="2147484810" r:id="rId23"/>
    <p:sldLayoutId id="2147484811" r:id="rId24"/>
    <p:sldLayoutId id="2147484812" r:id="rId25"/>
    <p:sldLayoutId id="2147484813" r:id="rId26"/>
    <p:sldLayoutId id="2147484814" r:id="rId27"/>
    <p:sldLayoutId id="2147484815" r:id="rId28"/>
    <p:sldLayoutId id="2147484816" r:id="rId29"/>
    <p:sldLayoutId id="2147484817" r:id="rId30"/>
    <p:sldLayoutId id="2147484818" r:id="rId31"/>
    <p:sldLayoutId id="2147484819" r:id="rId32"/>
    <p:sldLayoutId id="2147484820" r:id="rId33"/>
    <p:sldLayoutId id="2147484821" r:id="rId34"/>
    <p:sldLayoutId id="2147484822" r:id="rId35"/>
    <p:sldLayoutId id="2147484823" r:id="rId36"/>
    <p:sldLayoutId id="2147484824" r:id="rId37"/>
    <p:sldLayoutId id="2147484825" r:id="rId38"/>
    <p:sldLayoutId id="2147484826" r:id="rId39"/>
    <p:sldLayoutId id="2147484827" r:id="rId40"/>
    <p:sldLayoutId id="2147484828" r:id="rId41"/>
    <p:sldLayoutId id="2147484829" r:id="rId42"/>
    <p:sldLayoutId id="2147484830" r:id="rId43"/>
    <p:sldLayoutId id="2147484831" r:id="rId44"/>
    <p:sldLayoutId id="2147484832" r:id="rId45"/>
    <p:sldLayoutId id="2147484833" r:id="rId46"/>
    <p:sldLayoutId id="2147484834" r:id="rId47"/>
    <p:sldLayoutId id="2147484835" r:id="rId48"/>
    <p:sldLayoutId id="2147484836" r:id="rId49"/>
    <p:sldLayoutId id="2147484837" r:id="rId50"/>
    <p:sldLayoutId id="2147484838" r:id="rId51"/>
    <p:sldLayoutId id="2147484839" r:id="rId52"/>
    <p:sldLayoutId id="2147484840" r:id="rId53"/>
    <p:sldLayoutId id="2147484841" r:id="rId54"/>
    <p:sldLayoutId id="2147484842" r:id="rId55"/>
    <p:sldLayoutId id="2147484843" r:id="rId56"/>
    <p:sldLayoutId id="2147484844" r:id="rId57"/>
    <p:sldLayoutId id="2147484845" r:id="rId58"/>
    <p:sldLayoutId id="2147484846" r:id="rId59"/>
    <p:sldLayoutId id="2147484847" r:id="rId60"/>
    <p:sldLayoutId id="2147484849" r:id="rId61"/>
    <p:sldLayoutId id="2147485117" r:id="rId62"/>
    <p:sldLayoutId id="2147485118" r:id="rId63"/>
  </p:sldLayoutIdLst>
  <p:hf hdr="0" ftr="0" dt="0"/>
  <p:txStyles>
    <p:titleStyle>
      <a:lvl1pPr algn="l" defTabSz="914400" rtl="0" eaLnBrk="1" latinLnBrk="0" hangingPunct="1">
        <a:lnSpc>
          <a:spcPct val="100000"/>
        </a:lnSpc>
        <a:spcBef>
          <a:spcPct val="0"/>
        </a:spcBef>
        <a:buNone/>
        <a:defRPr sz="3600" b="0" kern="1200" cap="none" baseline="0">
          <a:solidFill>
            <a:srgbClr val="009CDE"/>
          </a:solidFill>
          <a:latin typeface="+mj-lt"/>
          <a:ea typeface="+mj-ea"/>
          <a:cs typeface="+mj-cs"/>
        </a:defRPr>
      </a:lvl1pPr>
    </p:titleStyle>
    <p:bodyStyle>
      <a:lvl1pPr marL="179388" indent="-179388" algn="l" defTabSz="914400" rtl="0" eaLnBrk="1" latinLnBrk="0" hangingPunct="1">
        <a:lnSpc>
          <a:spcPct val="100000"/>
        </a:lnSpc>
        <a:spcBef>
          <a:spcPts val="600"/>
        </a:spcBef>
        <a:spcAft>
          <a:spcPts val="0"/>
        </a:spcAft>
        <a:buFont typeface="Wingdings" pitchFamily="2" charset="2"/>
        <a:buChar char="§"/>
        <a:tabLst/>
        <a:defRPr sz="1800" b="0" kern="1200" cap="none" baseline="0">
          <a:solidFill>
            <a:schemeClr val="accent4"/>
          </a:solidFill>
          <a:latin typeface="+mn-lt"/>
          <a:ea typeface="+mn-ea"/>
          <a:cs typeface="+mn-cs"/>
        </a:defRPr>
      </a:lvl1pPr>
      <a:lvl2pPr marL="180000" indent="-180000" algn="l" defTabSz="914400" rtl="0" eaLnBrk="1" latinLnBrk="0" hangingPunct="1">
        <a:lnSpc>
          <a:spcPct val="100000"/>
        </a:lnSpc>
        <a:spcBef>
          <a:spcPts val="600"/>
        </a:spcBef>
        <a:spcAft>
          <a:spcPts val="0"/>
        </a:spcAft>
        <a:buClrTx/>
        <a:buFont typeface="Wingdings" pitchFamily="2" charset="2"/>
        <a:buChar char="§"/>
        <a:defRPr sz="1600" b="0" kern="1200" cap="none" baseline="0">
          <a:solidFill>
            <a:schemeClr val="accent4"/>
          </a:solidFill>
          <a:latin typeface="+mn-lt"/>
          <a:ea typeface="+mn-ea"/>
          <a:cs typeface="+mn-cs"/>
        </a:defRPr>
      </a:lvl2pPr>
      <a:lvl3pPr marL="36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3pPr>
      <a:lvl4pPr marL="540000" indent="-180000" algn="l" defTabSz="914400" rtl="0" eaLnBrk="1" latinLnBrk="0" hangingPunct="1">
        <a:lnSpc>
          <a:spcPct val="100000"/>
        </a:lnSpc>
        <a:spcBef>
          <a:spcPts val="600"/>
        </a:spcBef>
        <a:spcAft>
          <a:spcPts val="0"/>
        </a:spcAft>
        <a:buClrTx/>
        <a:buFont typeface="Wingdings" pitchFamily="2" charset="2"/>
        <a:buChar char="§"/>
        <a:defRPr sz="1800" b="0" kern="1200" cap="none" baseline="0">
          <a:solidFill>
            <a:schemeClr val="accent4"/>
          </a:solidFill>
          <a:latin typeface="+mn-lt"/>
          <a:ea typeface="+mn-ea"/>
          <a:cs typeface="+mn-cs"/>
        </a:defRPr>
      </a:lvl4pPr>
      <a:lvl5pPr marL="720000" indent="-180000" algn="l" defTabSz="914400" rtl="0" eaLnBrk="1" latinLnBrk="0" hangingPunct="1">
        <a:lnSpc>
          <a:spcPct val="100000"/>
        </a:lnSpc>
        <a:spcBef>
          <a:spcPts val="600"/>
        </a:spcBef>
        <a:spcAft>
          <a:spcPts val="0"/>
        </a:spcAft>
        <a:buClrTx/>
        <a:buFont typeface="System Font Regular"/>
        <a:buChar char="⎼"/>
        <a:defRPr sz="1800" b="0" kern="1200" cap="none" baseline="0">
          <a:solidFill>
            <a:schemeClr val="accent4"/>
          </a:solidFill>
          <a:latin typeface="+mn-lt"/>
          <a:ea typeface="+mn-ea"/>
          <a:cs typeface="+mn-cs"/>
        </a:defRPr>
      </a:lvl5pPr>
      <a:lvl6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accent1"/>
          </a:solidFill>
          <a:latin typeface="+mn-lt"/>
          <a:ea typeface="+mn-ea"/>
          <a:cs typeface="+mn-cs"/>
        </a:defRPr>
      </a:lvl6pPr>
      <a:lvl7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tx2"/>
          </a:solidFill>
          <a:latin typeface="+mn-lt"/>
          <a:ea typeface="+mn-ea"/>
          <a:cs typeface="+mn-cs"/>
        </a:defRPr>
      </a:lvl7pPr>
      <a:lvl8pPr marL="0" indent="0" algn="l" defTabSz="914400" rtl="0" eaLnBrk="1" latinLnBrk="0" hangingPunct="1">
        <a:lnSpc>
          <a:spcPct val="110000"/>
        </a:lnSpc>
        <a:spcBef>
          <a:spcPts val="400"/>
        </a:spcBef>
        <a:spcAft>
          <a:spcPts val="100"/>
        </a:spcAft>
        <a:buFont typeface="Arial" panose="020B0604020202020204" pitchFamily="34" charset="0"/>
        <a:buNone/>
        <a:defRPr sz="1800" b="0" kern="1200" cap="all" baseline="0">
          <a:solidFill>
            <a:schemeClr val="accent1"/>
          </a:solidFill>
          <a:latin typeface="+mn-lt"/>
          <a:ea typeface="+mn-ea"/>
          <a:cs typeface="+mn-cs"/>
        </a:defRPr>
      </a:lvl8pPr>
      <a:lvl9pPr marL="0" indent="0" algn="l" defTabSz="914400" rtl="0" eaLnBrk="1" latinLnBrk="0" hangingPunct="1">
        <a:lnSpc>
          <a:spcPct val="110000"/>
        </a:lnSpc>
        <a:spcBef>
          <a:spcPts val="400"/>
        </a:spcBef>
        <a:spcAft>
          <a:spcPts val="200"/>
        </a:spcAft>
        <a:buFont typeface="Arial" panose="020B0604020202020204" pitchFamily="34" charset="0"/>
        <a:buNone/>
        <a:defRPr sz="1400" b="1" kern="1200" cap="none" baseline="0">
          <a:solidFill>
            <a:schemeClr val="accent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3" pos="1081">
          <p15:clr>
            <a:srgbClr val="F26B43"/>
          </p15:clr>
        </p15:guide>
        <p15:guide id="4" pos="7204">
          <p15:clr>
            <a:srgbClr val="F26B43"/>
          </p15:clr>
        </p15:guide>
        <p15:guide id="6" orient="horz" pos="3936">
          <p15:clr>
            <a:srgbClr val="F26B43"/>
          </p15:clr>
        </p15:guide>
        <p15:guide id="7" orient="horz" pos="497">
          <p15:clr>
            <a:srgbClr val="F26B43"/>
          </p15:clr>
        </p15:guide>
        <p15:guide id="10" orient="horz" pos="731">
          <p15:clr>
            <a:srgbClr val="F26B43"/>
          </p15:clr>
        </p15:guide>
        <p15:guide id="11" pos="514">
          <p15:clr>
            <a:srgbClr val="F26B43"/>
          </p15:clr>
        </p15:guide>
        <p15:guide id="12" pos="968">
          <p15:clr>
            <a:srgbClr val="F26B43"/>
          </p15:clr>
        </p15:guide>
        <p15:guide id="13" pos="1535">
          <p15:clr>
            <a:srgbClr val="F26B43"/>
          </p15:clr>
        </p15:guide>
        <p15:guide id="14" pos="1648">
          <p15:clr>
            <a:srgbClr val="F26B43"/>
          </p15:clr>
        </p15:guide>
        <p15:guide id="15" pos="2101">
          <p15:clr>
            <a:srgbClr val="F26B43"/>
          </p15:clr>
        </p15:guide>
        <p15:guide id="16" pos="2207">
          <p15:clr>
            <a:srgbClr val="F26B43"/>
          </p15:clr>
        </p15:guide>
        <p15:guide id="17" pos="2668">
          <p15:clr>
            <a:srgbClr val="F26B43"/>
          </p15:clr>
        </p15:guide>
        <p15:guide id="18" pos="2782">
          <p15:clr>
            <a:srgbClr val="F26B43"/>
          </p15:clr>
        </p15:guide>
        <p15:guide id="19" pos="3235">
          <p15:clr>
            <a:srgbClr val="F26B43"/>
          </p15:clr>
        </p15:guide>
        <p15:guide id="20" pos="3349">
          <p15:clr>
            <a:srgbClr val="F26B43"/>
          </p15:clr>
        </p15:guide>
        <p15:guide id="21" pos="3916">
          <p15:clr>
            <a:srgbClr val="F26B43"/>
          </p15:clr>
        </p15:guide>
        <p15:guide id="22" pos="3802">
          <p15:clr>
            <a:srgbClr val="F26B43"/>
          </p15:clr>
        </p15:guide>
        <p15:guide id="23" pos="4369">
          <p15:clr>
            <a:srgbClr val="F26B43"/>
          </p15:clr>
        </p15:guide>
        <p15:guide id="24" pos="4483">
          <p15:clr>
            <a:srgbClr val="F26B43"/>
          </p15:clr>
        </p15:guide>
        <p15:guide id="25" pos="4936">
          <p15:clr>
            <a:srgbClr val="F26B43"/>
          </p15:clr>
        </p15:guide>
        <p15:guide id="26" pos="5049">
          <p15:clr>
            <a:srgbClr val="F26B43"/>
          </p15:clr>
        </p15:guide>
        <p15:guide id="27" pos="5503">
          <p15:clr>
            <a:srgbClr val="F26B43"/>
          </p15:clr>
        </p15:guide>
        <p15:guide id="28" pos="5616">
          <p15:clr>
            <a:srgbClr val="F26B43"/>
          </p15:clr>
        </p15:guide>
        <p15:guide id="29" pos="6070">
          <p15:clr>
            <a:srgbClr val="F26B43"/>
          </p15:clr>
        </p15:guide>
        <p15:guide id="30" pos="6183">
          <p15:clr>
            <a:srgbClr val="F26B43"/>
          </p15:clr>
        </p15:guide>
        <p15:guide id="31" pos="6637">
          <p15:clr>
            <a:srgbClr val="F26B43"/>
          </p15:clr>
        </p15:guide>
        <p15:guide id="32" pos="6750">
          <p15:clr>
            <a:srgbClr val="F26B43"/>
          </p15:clr>
        </p15:guide>
        <p15:guide id="33" orient="horz" pos="1026">
          <p15:clr>
            <a:srgbClr val="F26B43"/>
          </p15:clr>
        </p15:guide>
        <p15:guide id="34" orient="horz" pos="1177">
          <p15:clr>
            <a:srgbClr val="F26B43"/>
          </p15:clr>
        </p15:guide>
        <p15:guide id="35" orient="horz" pos="4088">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 name="Title Placeholder 13"/>
          <p:cNvSpPr>
            <a:spLocks noGrp="1"/>
          </p:cNvSpPr>
          <p:nvPr userDrawn="1">
            <p:ph type="title"/>
          </p:nvPr>
        </p:nvSpPr>
        <p:spPr>
          <a:xfrm>
            <a:off x="815975" y="696264"/>
            <a:ext cx="10620375" cy="553998"/>
          </a:xfrm>
          <a:prstGeom prst="rect">
            <a:avLst/>
          </a:prstGeom>
        </p:spPr>
        <p:txBody>
          <a:bodyPr vert="horz" wrap="square" lIns="0" tIns="0" rIns="0" bIns="0" rtlCol="0" anchor="t" anchorCtr="0">
            <a:spAutoFit/>
          </a:bodyPr>
          <a:lstStyle/>
          <a:p>
            <a:r>
              <a:rPr lang="en-US"/>
              <a:t>Click to add heading</a:t>
            </a:r>
            <a:endParaRPr lang="en-GB"/>
          </a:p>
        </p:txBody>
      </p:sp>
      <p:sp>
        <p:nvSpPr>
          <p:cNvPr id="15" name="Body master placeholder"/>
          <p:cNvSpPr>
            <a:spLocks noGrp="1"/>
          </p:cNvSpPr>
          <p:nvPr>
            <p:ph type="body" idx="1"/>
          </p:nvPr>
        </p:nvSpPr>
        <p:spPr>
          <a:xfrm>
            <a:off x="815974" y="1881189"/>
            <a:ext cx="10620376" cy="4319586"/>
          </a:xfrm>
          <a:prstGeom prst="rect">
            <a:avLst/>
          </a:prstGeom>
        </p:spPr>
        <p:txBody>
          <a:bodyPr vert="horz" lIns="0" tIns="0" rIns="0" bIns="0" rtlCol="0">
            <a:normAutofit/>
          </a:bodyPr>
          <a:lstStyle/>
          <a:p>
            <a:pPr lvl="0"/>
            <a:r>
              <a:rPr lang="en-US"/>
              <a:t>Click to edit Master text styles</a:t>
            </a:r>
          </a:p>
          <a:p>
            <a:pPr lvl="1"/>
            <a:r>
              <a:rPr lang="en-US"/>
              <a:t>Second level</a:t>
            </a:r>
          </a:p>
          <a:p>
            <a:pPr lvl="2"/>
            <a:r>
              <a:rPr lang="en-US"/>
              <a:t>Third level</a:t>
            </a:r>
          </a:p>
          <a:p>
            <a:pPr lvl="3"/>
            <a:r>
              <a:rPr lang="en-US"/>
              <a:t>Fourth level</a:t>
            </a:r>
          </a:p>
        </p:txBody>
      </p:sp>
      <p:sp>
        <p:nvSpPr>
          <p:cNvPr id="17" name="Filename" hidden="1">
            <a:extLst>
              <a:ext uri="{FF2B5EF4-FFF2-40B4-BE49-F238E27FC236}">
                <a16:creationId xmlns:a16="http://schemas.microsoft.com/office/drawing/2014/main" id="{60C0F77C-9D73-4BC8-8D76-03AE83D6BB7E}"/>
              </a:ext>
            </a:extLst>
          </p:cNvPr>
          <p:cNvSpPr txBox="1"/>
          <p:nvPr userDrawn="1"/>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https://rsmnet-my.sharepoint.com/personal/e043250_mcgladrey_rsm_net/Documents/CASSY VOS/Billing/Billing Training.pptx</a:t>
            </a:r>
            <a:endParaRPr lang="en-GB" sz="700" noProof="1">
              <a:solidFill>
                <a:schemeClr val="bg2"/>
              </a:solidFill>
              <a:latin typeface="+mn-lt"/>
              <a:cs typeface="Arial" pitchFamily="34" charset="0"/>
            </a:endParaRPr>
          </a:p>
        </p:txBody>
      </p:sp>
      <p:sp>
        <p:nvSpPr>
          <p:cNvPr id="3" name="Slide Number Placeholder 2">
            <a:extLst>
              <a:ext uri="{FF2B5EF4-FFF2-40B4-BE49-F238E27FC236}">
                <a16:creationId xmlns:a16="http://schemas.microsoft.com/office/drawing/2014/main" id="{FA0EFE87-B079-4284-AF70-A841F390BE2F}"/>
              </a:ext>
            </a:extLst>
          </p:cNvPr>
          <p:cNvSpPr>
            <a:spLocks noGrp="1"/>
          </p:cNvSpPr>
          <p:nvPr userDrawn="1">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sp>
        <p:nvSpPr>
          <p:cNvPr id="18" name="Draft" hidden="1">
            <a:extLst>
              <a:ext uri="{FF2B5EF4-FFF2-40B4-BE49-F238E27FC236}">
                <a16:creationId xmlns:a16="http://schemas.microsoft.com/office/drawing/2014/main" id="{D43C74F3-43E6-45EB-8273-71F819BBEE87}"/>
              </a:ext>
            </a:extLst>
          </p:cNvPr>
          <p:cNvSpPr txBox="1"/>
          <p:nvPr userDrawn="1"/>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Tree>
    <p:extLst>
      <p:ext uri="{BB962C8B-B14F-4D97-AF65-F5344CB8AC3E}">
        <p14:creationId xmlns:p14="http://schemas.microsoft.com/office/powerpoint/2010/main" val="305704149"/>
      </p:ext>
    </p:extLst>
  </p:cSld>
  <p:clrMap bg1="lt1" tx1="dk1" bg2="lt2" tx2="dk2" accent1="accent1" accent2="accent2" accent3="accent3" accent4="accent4" accent5="accent5" accent6="accent6" hlink="hlink" folHlink="folHlink"/>
  <p:sldLayoutIdLst>
    <p:sldLayoutId id="2147483738" r:id="rId1"/>
    <p:sldLayoutId id="2147483739" r:id="rId2"/>
  </p:sldLayoutIdLst>
  <p:hf hdr="0" ftr="0"/>
  <p:txStyles>
    <p:titleStyle>
      <a:lvl1pPr algn="l" defTabSz="914400" rtl="0" eaLnBrk="1" latinLnBrk="0" hangingPunct="1">
        <a:lnSpc>
          <a:spcPct val="100000"/>
        </a:lnSpc>
        <a:spcBef>
          <a:spcPct val="0"/>
        </a:spcBef>
        <a:buNone/>
        <a:defRPr sz="3600" b="0" kern="1200" cap="none" baseline="0">
          <a:solidFill>
            <a:srgbClr val="009CDE"/>
          </a:solidFill>
          <a:latin typeface="+mj-lt"/>
          <a:ea typeface="+mj-ea"/>
          <a:cs typeface="+mj-cs"/>
        </a:defRPr>
      </a:lvl1pPr>
    </p:titleStyle>
    <p:bodyStyle>
      <a:lvl1pPr marL="0" indent="0" algn="l" defTabSz="914400" rtl="0" eaLnBrk="1" latinLnBrk="0" hangingPunct="1">
        <a:lnSpc>
          <a:spcPct val="100000"/>
        </a:lnSpc>
        <a:spcBef>
          <a:spcPts val="600"/>
        </a:spcBef>
        <a:spcAft>
          <a:spcPts val="0"/>
        </a:spcAft>
        <a:buFont typeface="Arial" panose="020B0604020202020204" pitchFamily="34" charset="0"/>
        <a:buNone/>
        <a:defRPr sz="1800" b="0" kern="1200" cap="none" baseline="0">
          <a:solidFill>
            <a:schemeClr val="accent4"/>
          </a:solidFill>
          <a:latin typeface="+mn-lt"/>
          <a:ea typeface="+mn-ea"/>
          <a:cs typeface="+mn-cs"/>
        </a:defRPr>
      </a:lvl1pPr>
      <a:lvl2pPr marL="180000" indent="-180000" algn="l" defTabSz="914400" rtl="0" eaLnBrk="1" latinLnBrk="0" hangingPunct="1">
        <a:lnSpc>
          <a:spcPct val="100000"/>
        </a:lnSpc>
        <a:spcBef>
          <a:spcPts val="600"/>
        </a:spcBef>
        <a:spcAft>
          <a:spcPts val="0"/>
        </a:spcAft>
        <a:buClrTx/>
        <a:buFont typeface="Wingdings" pitchFamily="2" charset="2"/>
        <a:buChar char="§"/>
        <a:defRPr sz="1800" b="0" kern="1200" cap="none" baseline="0">
          <a:solidFill>
            <a:schemeClr val="accent4"/>
          </a:solidFill>
          <a:latin typeface="+mn-lt"/>
          <a:ea typeface="+mn-ea"/>
          <a:cs typeface="+mn-cs"/>
        </a:defRPr>
      </a:lvl2pPr>
      <a:lvl3pPr marL="36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3pPr>
      <a:lvl4pPr marL="54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4pPr>
      <a:lvl5pPr marL="72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5pPr>
      <a:lvl6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accent1"/>
          </a:solidFill>
          <a:latin typeface="+mn-lt"/>
          <a:ea typeface="+mn-ea"/>
          <a:cs typeface="+mn-cs"/>
        </a:defRPr>
      </a:lvl6pPr>
      <a:lvl7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tx2"/>
          </a:solidFill>
          <a:latin typeface="+mn-lt"/>
          <a:ea typeface="+mn-ea"/>
          <a:cs typeface="+mn-cs"/>
        </a:defRPr>
      </a:lvl7pPr>
      <a:lvl8pPr marL="0" indent="0" algn="l" defTabSz="914400" rtl="0" eaLnBrk="1" latinLnBrk="0" hangingPunct="1">
        <a:lnSpc>
          <a:spcPct val="110000"/>
        </a:lnSpc>
        <a:spcBef>
          <a:spcPts val="400"/>
        </a:spcBef>
        <a:spcAft>
          <a:spcPts val="100"/>
        </a:spcAft>
        <a:buFont typeface="Arial" panose="020B0604020202020204" pitchFamily="34" charset="0"/>
        <a:buNone/>
        <a:defRPr sz="1800" b="0" kern="1200" cap="all" baseline="0">
          <a:solidFill>
            <a:schemeClr val="accent1"/>
          </a:solidFill>
          <a:latin typeface="+mn-lt"/>
          <a:ea typeface="+mn-ea"/>
          <a:cs typeface="+mn-cs"/>
        </a:defRPr>
      </a:lvl8pPr>
      <a:lvl9pPr marL="0" indent="0" algn="l" defTabSz="914400" rtl="0" eaLnBrk="1" latinLnBrk="0" hangingPunct="1">
        <a:lnSpc>
          <a:spcPct val="110000"/>
        </a:lnSpc>
        <a:spcBef>
          <a:spcPts val="400"/>
        </a:spcBef>
        <a:spcAft>
          <a:spcPts val="200"/>
        </a:spcAft>
        <a:buFont typeface="Arial" panose="020B0604020202020204" pitchFamily="34" charset="0"/>
        <a:buNone/>
        <a:defRPr sz="1400" b="1" kern="1200" cap="none" baseline="0">
          <a:solidFill>
            <a:schemeClr val="accent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3" pos="1081">
          <p15:clr>
            <a:srgbClr val="F26B43"/>
          </p15:clr>
        </p15:guide>
        <p15:guide id="4" pos="7204">
          <p15:clr>
            <a:srgbClr val="F26B43"/>
          </p15:clr>
        </p15:guide>
        <p15:guide id="6" orient="horz" pos="3936">
          <p15:clr>
            <a:srgbClr val="F26B43"/>
          </p15:clr>
        </p15:guide>
        <p15:guide id="7" orient="horz" pos="497">
          <p15:clr>
            <a:srgbClr val="F26B43"/>
          </p15:clr>
        </p15:guide>
        <p15:guide id="10" orient="horz" pos="731">
          <p15:clr>
            <a:srgbClr val="F26B43"/>
          </p15:clr>
        </p15:guide>
        <p15:guide id="11" pos="514">
          <p15:clr>
            <a:srgbClr val="F26B43"/>
          </p15:clr>
        </p15:guide>
        <p15:guide id="12" pos="968">
          <p15:clr>
            <a:srgbClr val="F26B43"/>
          </p15:clr>
        </p15:guide>
        <p15:guide id="13" pos="1535">
          <p15:clr>
            <a:srgbClr val="F26B43"/>
          </p15:clr>
        </p15:guide>
        <p15:guide id="14" pos="1648">
          <p15:clr>
            <a:srgbClr val="F26B43"/>
          </p15:clr>
        </p15:guide>
        <p15:guide id="15" pos="2101">
          <p15:clr>
            <a:srgbClr val="F26B43"/>
          </p15:clr>
        </p15:guide>
        <p15:guide id="16" pos="2207">
          <p15:clr>
            <a:srgbClr val="F26B43"/>
          </p15:clr>
        </p15:guide>
        <p15:guide id="17" pos="2668">
          <p15:clr>
            <a:srgbClr val="F26B43"/>
          </p15:clr>
        </p15:guide>
        <p15:guide id="18" pos="2782">
          <p15:clr>
            <a:srgbClr val="F26B43"/>
          </p15:clr>
        </p15:guide>
        <p15:guide id="19" pos="3235">
          <p15:clr>
            <a:srgbClr val="F26B43"/>
          </p15:clr>
        </p15:guide>
        <p15:guide id="20" pos="3349">
          <p15:clr>
            <a:srgbClr val="F26B43"/>
          </p15:clr>
        </p15:guide>
        <p15:guide id="21" pos="3916">
          <p15:clr>
            <a:srgbClr val="F26B43"/>
          </p15:clr>
        </p15:guide>
        <p15:guide id="22" pos="3802">
          <p15:clr>
            <a:srgbClr val="F26B43"/>
          </p15:clr>
        </p15:guide>
        <p15:guide id="23" pos="4369">
          <p15:clr>
            <a:srgbClr val="F26B43"/>
          </p15:clr>
        </p15:guide>
        <p15:guide id="24" pos="4483">
          <p15:clr>
            <a:srgbClr val="F26B43"/>
          </p15:clr>
        </p15:guide>
        <p15:guide id="25" pos="4936">
          <p15:clr>
            <a:srgbClr val="F26B43"/>
          </p15:clr>
        </p15:guide>
        <p15:guide id="26" pos="5049">
          <p15:clr>
            <a:srgbClr val="F26B43"/>
          </p15:clr>
        </p15:guide>
        <p15:guide id="27" pos="5503">
          <p15:clr>
            <a:srgbClr val="F26B43"/>
          </p15:clr>
        </p15:guide>
        <p15:guide id="28" pos="5616">
          <p15:clr>
            <a:srgbClr val="F26B43"/>
          </p15:clr>
        </p15:guide>
        <p15:guide id="29" pos="6070">
          <p15:clr>
            <a:srgbClr val="F26B43"/>
          </p15:clr>
        </p15:guide>
        <p15:guide id="30" pos="6183">
          <p15:clr>
            <a:srgbClr val="F26B43"/>
          </p15:clr>
        </p15:guide>
        <p15:guide id="31" pos="6637">
          <p15:clr>
            <a:srgbClr val="F26B43"/>
          </p15:clr>
        </p15:guide>
        <p15:guide id="32" pos="6750">
          <p15:clr>
            <a:srgbClr val="F26B43"/>
          </p15:clr>
        </p15:guide>
        <p15:guide id="33" orient="horz" pos="1026">
          <p15:clr>
            <a:srgbClr val="F26B43"/>
          </p15:clr>
        </p15:guide>
        <p15:guide id="34" orient="horz" pos="1177">
          <p15:clr>
            <a:srgbClr val="F26B43"/>
          </p15:clr>
        </p15:guide>
        <p15:guide id="35" orient="horz" pos="4088">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 name="Title Placeholder 13"/>
          <p:cNvSpPr>
            <a:spLocks noGrp="1"/>
          </p:cNvSpPr>
          <p:nvPr userDrawn="1">
            <p:ph type="title"/>
          </p:nvPr>
        </p:nvSpPr>
        <p:spPr>
          <a:xfrm>
            <a:off x="815975" y="696264"/>
            <a:ext cx="10620375" cy="553998"/>
          </a:xfrm>
          <a:prstGeom prst="rect">
            <a:avLst/>
          </a:prstGeom>
        </p:spPr>
        <p:txBody>
          <a:bodyPr vert="horz" wrap="square" lIns="0" tIns="0" rIns="0" bIns="0" rtlCol="0" anchor="t" anchorCtr="0">
            <a:spAutoFit/>
          </a:bodyPr>
          <a:lstStyle/>
          <a:p>
            <a:r>
              <a:rPr lang="en-US"/>
              <a:t>Click to add heading</a:t>
            </a:r>
            <a:endParaRPr lang="en-GB"/>
          </a:p>
        </p:txBody>
      </p:sp>
      <p:sp>
        <p:nvSpPr>
          <p:cNvPr id="15" name="Body master placeholder"/>
          <p:cNvSpPr>
            <a:spLocks noGrp="1"/>
          </p:cNvSpPr>
          <p:nvPr>
            <p:ph type="body" idx="1"/>
          </p:nvPr>
        </p:nvSpPr>
        <p:spPr>
          <a:xfrm>
            <a:off x="815974" y="1881189"/>
            <a:ext cx="10620376" cy="4319586"/>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sp>
        <p:nvSpPr>
          <p:cNvPr id="17" name="Filename" hidden="1">
            <a:extLst>
              <a:ext uri="{FF2B5EF4-FFF2-40B4-BE49-F238E27FC236}">
                <a16:creationId xmlns:a16="http://schemas.microsoft.com/office/drawing/2014/main" id="{60C0F77C-9D73-4BC8-8D76-03AE83D6BB7E}"/>
              </a:ext>
            </a:extLst>
          </p:cNvPr>
          <p:cNvSpPr txBox="1"/>
          <p:nvPr userDrawn="1"/>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https://rsmnet.sharepoint.com/sites/in_tax_historical/Lists/Share Your Knowledge/Attachments/580/TESS Contributor Slide 2-2025.pptx</a:t>
            </a:r>
            <a:endParaRPr lang="en-GB" sz="700" noProof="1">
              <a:solidFill>
                <a:schemeClr val="bg2"/>
              </a:solidFill>
              <a:latin typeface="+mn-lt"/>
              <a:cs typeface="Arial" pitchFamily="34" charset="0"/>
            </a:endParaRPr>
          </a:p>
        </p:txBody>
      </p:sp>
      <p:sp>
        <p:nvSpPr>
          <p:cNvPr id="3" name="Slide Number Placeholder 2">
            <a:extLst>
              <a:ext uri="{FF2B5EF4-FFF2-40B4-BE49-F238E27FC236}">
                <a16:creationId xmlns:a16="http://schemas.microsoft.com/office/drawing/2014/main" id="{FA0EFE87-B079-4284-AF70-A841F390BE2F}"/>
              </a:ext>
            </a:extLst>
          </p:cNvPr>
          <p:cNvSpPr>
            <a:spLocks noGrp="1"/>
          </p:cNvSpPr>
          <p:nvPr userDrawn="1">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sp>
        <p:nvSpPr>
          <p:cNvPr id="18" name="Draft" hidden="1">
            <a:extLst>
              <a:ext uri="{FF2B5EF4-FFF2-40B4-BE49-F238E27FC236}">
                <a16:creationId xmlns:a16="http://schemas.microsoft.com/office/drawing/2014/main" id="{D43C74F3-43E6-45EB-8273-71F819BBEE87}"/>
              </a:ext>
            </a:extLst>
          </p:cNvPr>
          <p:cNvSpPr txBox="1"/>
          <p:nvPr userDrawn="1"/>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
        <p:nvSpPr>
          <p:cNvPr id="11" name="Date Placeholder 10">
            <a:extLst>
              <a:ext uri="{FF2B5EF4-FFF2-40B4-BE49-F238E27FC236}">
                <a16:creationId xmlns:a16="http://schemas.microsoft.com/office/drawing/2014/main" id="{4EA2370A-398D-160D-1CBD-F3E8D2D3F818}"/>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2"/>
                </a:solidFill>
              </a:defRPr>
            </a:lvl1pPr>
          </a:lstStyle>
          <a:p>
            <a:fld id="{1A37F609-4045-8142-AC92-C9E54E64945B}" type="datetime4">
              <a:rPr lang="en-GB" smtClean="0"/>
              <a:t>29 October 2025</a:t>
            </a:fld>
            <a:endParaRPr lang="en-US"/>
          </a:p>
        </p:txBody>
      </p:sp>
      <p:sp>
        <p:nvSpPr>
          <p:cNvPr id="4" name="TextBox 3">
            <a:extLst>
              <a:ext uri="{FF2B5EF4-FFF2-40B4-BE49-F238E27FC236}">
                <a16:creationId xmlns:a16="http://schemas.microsoft.com/office/drawing/2014/main" id="{01D92C63-F7A1-8BF9-08FB-D06E1CCB1CC2}"/>
              </a:ext>
            </a:extLst>
          </p:cNvPr>
          <p:cNvSpPr txBox="1"/>
          <p:nvPr userDrawn="1">
            <p:extLst>
              <p:ext uri="{1162E1C5-73C7-4A58-AE30-91384D911F3F}">
                <p184:classification xmlns:p184="http://schemas.microsoft.com/office/powerpoint/2018/4/main" val="ftr"/>
              </p:ext>
            </p:extLst>
          </p:nvPr>
        </p:nvSpPr>
        <p:spPr>
          <a:xfrm>
            <a:off x="5264912" y="6672580"/>
            <a:ext cx="1684338" cy="121920"/>
          </a:xfrm>
          <a:prstGeom prst="rect">
            <a:avLst/>
          </a:prstGeom>
        </p:spPr>
        <p:txBody>
          <a:bodyPr horzOverflow="overflow" lIns="0" tIns="0" rIns="0" bIns="0">
            <a:spAutoFit/>
          </a:bodyPr>
          <a:lstStyle/>
          <a:p>
            <a:pPr algn="l"/>
            <a:r>
              <a:rPr lang="en-US" sz="800">
                <a:solidFill>
                  <a:srgbClr val="FF0000"/>
                </a:solidFill>
                <a:latin typeface="Calibri" panose="020F0502020204030204" pitchFamily="34" charset="0"/>
                <a:cs typeface="Calibri" panose="020F0502020204030204" pitchFamily="34" charset="0"/>
              </a:rPr>
              <a:t>Confidential - Only for Intended Persons</a:t>
            </a:r>
          </a:p>
        </p:txBody>
      </p:sp>
    </p:spTree>
    <p:extLst>
      <p:ext uri="{BB962C8B-B14F-4D97-AF65-F5344CB8AC3E}">
        <p14:creationId xmlns:p14="http://schemas.microsoft.com/office/powerpoint/2010/main" val="2201758686"/>
      </p:ext>
    </p:extLst>
  </p:cSld>
  <p:clrMap bg1="lt1" tx1="dk1" bg2="lt2" tx2="dk2" accent1="accent1" accent2="accent2" accent3="accent3" accent4="accent4" accent5="accent5" accent6="accent6" hlink="hlink" folHlink="folHlink"/>
  <p:sldLayoutIdLst>
    <p:sldLayoutId id="2147484860" r:id="rId1"/>
    <p:sldLayoutId id="2147484861" r:id="rId2"/>
    <p:sldLayoutId id="2147484862" r:id="rId3"/>
    <p:sldLayoutId id="2147484863" r:id="rId4"/>
    <p:sldLayoutId id="2147484864" r:id="rId5"/>
    <p:sldLayoutId id="2147484865" r:id="rId6"/>
    <p:sldLayoutId id="2147484866" r:id="rId7"/>
    <p:sldLayoutId id="2147484867" r:id="rId8"/>
    <p:sldLayoutId id="2147484868" r:id="rId9"/>
    <p:sldLayoutId id="2147484869" r:id="rId10"/>
    <p:sldLayoutId id="2147484870" r:id="rId11"/>
    <p:sldLayoutId id="2147484871" r:id="rId12"/>
    <p:sldLayoutId id="2147484872" r:id="rId13"/>
    <p:sldLayoutId id="2147484873" r:id="rId14"/>
    <p:sldLayoutId id="2147484874" r:id="rId15"/>
    <p:sldLayoutId id="2147484875" r:id="rId16"/>
    <p:sldLayoutId id="2147484876" r:id="rId17"/>
    <p:sldLayoutId id="2147484877" r:id="rId18"/>
    <p:sldLayoutId id="2147484878" r:id="rId19"/>
    <p:sldLayoutId id="2147484879" r:id="rId20"/>
    <p:sldLayoutId id="2147484880" r:id="rId21"/>
    <p:sldLayoutId id="2147484881" r:id="rId22"/>
    <p:sldLayoutId id="2147484882" r:id="rId23"/>
    <p:sldLayoutId id="2147484883" r:id="rId24"/>
    <p:sldLayoutId id="2147484884" r:id="rId25"/>
    <p:sldLayoutId id="2147484885" r:id="rId26"/>
    <p:sldLayoutId id="2147484886" r:id="rId27"/>
    <p:sldLayoutId id="2147484887" r:id="rId28"/>
    <p:sldLayoutId id="2147484888" r:id="rId29"/>
    <p:sldLayoutId id="2147484889" r:id="rId30"/>
    <p:sldLayoutId id="2147484890" r:id="rId31"/>
    <p:sldLayoutId id="2147484891" r:id="rId32"/>
    <p:sldLayoutId id="2147484892" r:id="rId33"/>
    <p:sldLayoutId id="2147484893" r:id="rId34"/>
    <p:sldLayoutId id="2147484894" r:id="rId35"/>
    <p:sldLayoutId id="2147484895" r:id="rId36"/>
    <p:sldLayoutId id="2147484896" r:id="rId37"/>
    <p:sldLayoutId id="2147484897" r:id="rId38"/>
    <p:sldLayoutId id="2147484898" r:id="rId39"/>
    <p:sldLayoutId id="2147484899" r:id="rId40"/>
    <p:sldLayoutId id="2147484900" r:id="rId41"/>
    <p:sldLayoutId id="2147484901" r:id="rId42"/>
    <p:sldLayoutId id="2147484902" r:id="rId43"/>
    <p:sldLayoutId id="2147484903" r:id="rId44"/>
    <p:sldLayoutId id="2147484904" r:id="rId45"/>
    <p:sldLayoutId id="2147484905" r:id="rId46"/>
    <p:sldLayoutId id="2147484906" r:id="rId47"/>
    <p:sldLayoutId id="2147484907" r:id="rId48"/>
    <p:sldLayoutId id="2147484908" r:id="rId49"/>
    <p:sldLayoutId id="2147484909" r:id="rId50"/>
    <p:sldLayoutId id="2147484910" r:id="rId51"/>
    <p:sldLayoutId id="2147484911" r:id="rId52"/>
    <p:sldLayoutId id="2147484912" r:id="rId53"/>
  </p:sldLayoutIdLst>
  <p:hf hdr="0" ftr="0"/>
  <p:txStyles>
    <p:titleStyle>
      <a:lvl1pPr algn="l" defTabSz="914400" rtl="0" eaLnBrk="1" latinLnBrk="0" hangingPunct="1">
        <a:lnSpc>
          <a:spcPct val="100000"/>
        </a:lnSpc>
        <a:spcBef>
          <a:spcPct val="0"/>
        </a:spcBef>
        <a:buNone/>
        <a:defRPr sz="3600" b="0" kern="1200" cap="none" baseline="0">
          <a:solidFill>
            <a:srgbClr val="009CDE"/>
          </a:solidFill>
          <a:latin typeface="+mj-lt"/>
          <a:ea typeface="+mj-ea"/>
          <a:cs typeface="+mj-cs"/>
        </a:defRPr>
      </a:lvl1pPr>
    </p:titleStyle>
    <p:bodyStyle>
      <a:lvl1pPr marL="0" indent="0" algn="l" defTabSz="914400" rtl="0" eaLnBrk="1" latinLnBrk="0" hangingPunct="1">
        <a:lnSpc>
          <a:spcPct val="100000"/>
        </a:lnSpc>
        <a:spcBef>
          <a:spcPts val="600"/>
        </a:spcBef>
        <a:spcAft>
          <a:spcPts val="0"/>
        </a:spcAft>
        <a:buFont typeface="Arial" panose="020B0604020202020204" pitchFamily="34" charset="0"/>
        <a:buNone/>
        <a:defRPr sz="1800" b="0" kern="1200" cap="none" baseline="0">
          <a:solidFill>
            <a:schemeClr val="tx1"/>
          </a:solidFill>
          <a:latin typeface="+mn-lt"/>
          <a:ea typeface="+mn-ea"/>
          <a:cs typeface="+mn-cs"/>
        </a:defRPr>
      </a:lvl1pPr>
      <a:lvl2pPr marL="180000" indent="-180000" algn="l" defTabSz="914400" rtl="0" eaLnBrk="1" latinLnBrk="0" hangingPunct="1">
        <a:lnSpc>
          <a:spcPct val="100000"/>
        </a:lnSpc>
        <a:spcBef>
          <a:spcPts val="600"/>
        </a:spcBef>
        <a:spcAft>
          <a:spcPts val="0"/>
        </a:spcAft>
        <a:buClrTx/>
        <a:buFont typeface="Wingdings" pitchFamily="2" charset="2"/>
        <a:buChar char="§"/>
        <a:defRPr sz="1800" b="0" kern="1200" cap="none" baseline="0">
          <a:solidFill>
            <a:schemeClr val="tx1"/>
          </a:solidFill>
          <a:latin typeface="+mn-lt"/>
          <a:ea typeface="+mn-ea"/>
          <a:cs typeface="+mn-cs"/>
        </a:defRPr>
      </a:lvl2pPr>
      <a:lvl3pPr marL="36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tx1"/>
          </a:solidFill>
          <a:latin typeface="+mn-lt"/>
          <a:ea typeface="+mn-ea"/>
          <a:cs typeface="+mn-cs"/>
        </a:defRPr>
      </a:lvl3pPr>
      <a:lvl4pPr marL="54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tx1"/>
          </a:solidFill>
          <a:latin typeface="+mn-lt"/>
          <a:ea typeface="+mn-ea"/>
          <a:cs typeface="+mn-cs"/>
        </a:defRPr>
      </a:lvl4pPr>
      <a:lvl5pPr marL="72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tx1"/>
          </a:solidFill>
          <a:latin typeface="+mn-lt"/>
          <a:ea typeface="+mn-ea"/>
          <a:cs typeface="+mn-cs"/>
        </a:defRPr>
      </a:lvl5pPr>
      <a:lvl6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accent1"/>
          </a:solidFill>
          <a:latin typeface="+mn-lt"/>
          <a:ea typeface="+mn-ea"/>
          <a:cs typeface="+mn-cs"/>
        </a:defRPr>
      </a:lvl6pPr>
      <a:lvl7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tx2"/>
          </a:solidFill>
          <a:latin typeface="+mn-lt"/>
          <a:ea typeface="+mn-ea"/>
          <a:cs typeface="+mn-cs"/>
        </a:defRPr>
      </a:lvl7pPr>
      <a:lvl8pPr marL="0" indent="0" algn="l" defTabSz="914400" rtl="0" eaLnBrk="1" latinLnBrk="0" hangingPunct="1">
        <a:lnSpc>
          <a:spcPct val="110000"/>
        </a:lnSpc>
        <a:spcBef>
          <a:spcPts val="400"/>
        </a:spcBef>
        <a:spcAft>
          <a:spcPts val="100"/>
        </a:spcAft>
        <a:buFont typeface="Arial" panose="020B0604020202020204" pitchFamily="34" charset="0"/>
        <a:buNone/>
        <a:defRPr sz="1800" b="0" kern="1200" cap="all" baseline="0">
          <a:solidFill>
            <a:schemeClr val="accent1"/>
          </a:solidFill>
          <a:latin typeface="+mn-lt"/>
          <a:ea typeface="+mn-ea"/>
          <a:cs typeface="+mn-cs"/>
        </a:defRPr>
      </a:lvl8pPr>
      <a:lvl9pPr marL="0" indent="0" algn="l" defTabSz="914400" rtl="0" eaLnBrk="1" latinLnBrk="0" hangingPunct="1">
        <a:lnSpc>
          <a:spcPct val="110000"/>
        </a:lnSpc>
        <a:spcBef>
          <a:spcPts val="400"/>
        </a:spcBef>
        <a:spcAft>
          <a:spcPts val="200"/>
        </a:spcAft>
        <a:buFont typeface="Arial" panose="020B0604020202020204" pitchFamily="34" charset="0"/>
        <a:buNone/>
        <a:defRPr sz="1400" b="1" kern="1200" cap="none" baseline="0">
          <a:solidFill>
            <a:schemeClr val="accent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3" pos="1081">
          <p15:clr>
            <a:srgbClr val="F26B43"/>
          </p15:clr>
        </p15:guide>
        <p15:guide id="4" pos="7204">
          <p15:clr>
            <a:srgbClr val="F26B43"/>
          </p15:clr>
        </p15:guide>
        <p15:guide id="6" orient="horz" pos="3936">
          <p15:clr>
            <a:srgbClr val="F26B43"/>
          </p15:clr>
        </p15:guide>
        <p15:guide id="7" orient="horz" pos="497">
          <p15:clr>
            <a:srgbClr val="F26B43"/>
          </p15:clr>
        </p15:guide>
        <p15:guide id="10" orient="horz" pos="731">
          <p15:clr>
            <a:srgbClr val="F26B43"/>
          </p15:clr>
        </p15:guide>
        <p15:guide id="11" pos="514">
          <p15:clr>
            <a:srgbClr val="F26B43"/>
          </p15:clr>
        </p15:guide>
        <p15:guide id="12" pos="968">
          <p15:clr>
            <a:srgbClr val="F26B43"/>
          </p15:clr>
        </p15:guide>
        <p15:guide id="13" pos="1535">
          <p15:clr>
            <a:srgbClr val="F26B43"/>
          </p15:clr>
        </p15:guide>
        <p15:guide id="14" pos="1648">
          <p15:clr>
            <a:srgbClr val="F26B43"/>
          </p15:clr>
        </p15:guide>
        <p15:guide id="15" pos="2101">
          <p15:clr>
            <a:srgbClr val="F26B43"/>
          </p15:clr>
        </p15:guide>
        <p15:guide id="16" pos="2207">
          <p15:clr>
            <a:srgbClr val="F26B43"/>
          </p15:clr>
        </p15:guide>
        <p15:guide id="17" pos="2668">
          <p15:clr>
            <a:srgbClr val="F26B43"/>
          </p15:clr>
        </p15:guide>
        <p15:guide id="18" pos="2782">
          <p15:clr>
            <a:srgbClr val="F26B43"/>
          </p15:clr>
        </p15:guide>
        <p15:guide id="19" pos="3235">
          <p15:clr>
            <a:srgbClr val="F26B43"/>
          </p15:clr>
        </p15:guide>
        <p15:guide id="20" pos="3349">
          <p15:clr>
            <a:srgbClr val="F26B43"/>
          </p15:clr>
        </p15:guide>
        <p15:guide id="21" pos="3916">
          <p15:clr>
            <a:srgbClr val="F26B43"/>
          </p15:clr>
        </p15:guide>
        <p15:guide id="22" pos="3802">
          <p15:clr>
            <a:srgbClr val="F26B43"/>
          </p15:clr>
        </p15:guide>
        <p15:guide id="23" pos="4369">
          <p15:clr>
            <a:srgbClr val="F26B43"/>
          </p15:clr>
        </p15:guide>
        <p15:guide id="24" pos="4483">
          <p15:clr>
            <a:srgbClr val="F26B43"/>
          </p15:clr>
        </p15:guide>
        <p15:guide id="25" pos="4936">
          <p15:clr>
            <a:srgbClr val="F26B43"/>
          </p15:clr>
        </p15:guide>
        <p15:guide id="26" pos="5049">
          <p15:clr>
            <a:srgbClr val="F26B43"/>
          </p15:clr>
        </p15:guide>
        <p15:guide id="27" pos="5503">
          <p15:clr>
            <a:srgbClr val="F26B43"/>
          </p15:clr>
        </p15:guide>
        <p15:guide id="28" pos="5616">
          <p15:clr>
            <a:srgbClr val="F26B43"/>
          </p15:clr>
        </p15:guide>
        <p15:guide id="29" pos="6070">
          <p15:clr>
            <a:srgbClr val="F26B43"/>
          </p15:clr>
        </p15:guide>
        <p15:guide id="30" pos="6183">
          <p15:clr>
            <a:srgbClr val="F26B43"/>
          </p15:clr>
        </p15:guide>
        <p15:guide id="31" pos="6637">
          <p15:clr>
            <a:srgbClr val="F26B43"/>
          </p15:clr>
        </p15:guide>
        <p15:guide id="32" pos="6750">
          <p15:clr>
            <a:srgbClr val="F26B43"/>
          </p15:clr>
        </p15:guide>
        <p15:guide id="33" orient="horz" pos="1026">
          <p15:clr>
            <a:srgbClr val="F26B43"/>
          </p15:clr>
        </p15:guide>
        <p15:guide id="34" orient="horz" pos="1177">
          <p15:clr>
            <a:srgbClr val="F26B43"/>
          </p15:clr>
        </p15:guide>
        <p15:guide id="35" orient="horz" pos="4088">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 name="Title Placeholder 13"/>
          <p:cNvSpPr>
            <a:spLocks noGrp="1"/>
          </p:cNvSpPr>
          <p:nvPr userDrawn="1">
            <p:ph type="title"/>
          </p:nvPr>
        </p:nvSpPr>
        <p:spPr>
          <a:xfrm>
            <a:off x="815975" y="696264"/>
            <a:ext cx="10620375" cy="553998"/>
          </a:xfrm>
          <a:prstGeom prst="rect">
            <a:avLst/>
          </a:prstGeom>
        </p:spPr>
        <p:txBody>
          <a:bodyPr vert="horz" wrap="square" lIns="0" tIns="0" rIns="0" bIns="0" rtlCol="0" anchor="t" anchorCtr="0">
            <a:spAutoFit/>
          </a:bodyPr>
          <a:lstStyle/>
          <a:p>
            <a:r>
              <a:rPr lang="en-US"/>
              <a:t>Click to add heading</a:t>
            </a:r>
            <a:endParaRPr lang="en-GB"/>
          </a:p>
        </p:txBody>
      </p:sp>
      <p:sp>
        <p:nvSpPr>
          <p:cNvPr id="15" name="Body master placeholder"/>
          <p:cNvSpPr>
            <a:spLocks noGrp="1"/>
          </p:cNvSpPr>
          <p:nvPr>
            <p:ph type="body" idx="1"/>
          </p:nvPr>
        </p:nvSpPr>
        <p:spPr>
          <a:xfrm>
            <a:off x="815974" y="1881189"/>
            <a:ext cx="10620376" cy="4319586"/>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sp>
        <p:nvSpPr>
          <p:cNvPr id="17" name="Filename" hidden="1">
            <a:extLst>
              <a:ext uri="{FF2B5EF4-FFF2-40B4-BE49-F238E27FC236}">
                <a16:creationId xmlns:a16="http://schemas.microsoft.com/office/drawing/2014/main" id="{60C0F77C-9D73-4BC8-8D76-03AE83D6BB7E}"/>
              </a:ext>
            </a:extLst>
          </p:cNvPr>
          <p:cNvSpPr txBox="1"/>
          <p:nvPr userDrawn="1"/>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https://rsmnet.sharepoint.com/sites/in_tax_historical/Lists/Share Your Knowledge/Attachments/588/Monthly Tax Update - March_TDM.pptx</a:t>
            </a:r>
            <a:endParaRPr lang="en-GB" sz="700" noProof="1">
              <a:solidFill>
                <a:schemeClr val="bg2"/>
              </a:solidFill>
              <a:latin typeface="+mn-lt"/>
              <a:cs typeface="Arial" pitchFamily="34" charset="0"/>
            </a:endParaRPr>
          </a:p>
        </p:txBody>
      </p:sp>
      <p:sp>
        <p:nvSpPr>
          <p:cNvPr id="3" name="Slide Number Placeholder 2">
            <a:extLst>
              <a:ext uri="{FF2B5EF4-FFF2-40B4-BE49-F238E27FC236}">
                <a16:creationId xmlns:a16="http://schemas.microsoft.com/office/drawing/2014/main" id="{FA0EFE87-B079-4284-AF70-A841F390BE2F}"/>
              </a:ext>
            </a:extLst>
          </p:cNvPr>
          <p:cNvSpPr>
            <a:spLocks noGrp="1"/>
          </p:cNvSpPr>
          <p:nvPr userDrawn="1">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sp>
        <p:nvSpPr>
          <p:cNvPr id="18" name="Draft" hidden="1">
            <a:extLst>
              <a:ext uri="{FF2B5EF4-FFF2-40B4-BE49-F238E27FC236}">
                <a16:creationId xmlns:a16="http://schemas.microsoft.com/office/drawing/2014/main" id="{D43C74F3-43E6-45EB-8273-71F819BBEE87}"/>
              </a:ext>
            </a:extLst>
          </p:cNvPr>
          <p:cNvSpPr txBox="1"/>
          <p:nvPr userDrawn="1"/>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
        <p:nvSpPr>
          <p:cNvPr id="11" name="Date Placeholder 10">
            <a:extLst>
              <a:ext uri="{FF2B5EF4-FFF2-40B4-BE49-F238E27FC236}">
                <a16:creationId xmlns:a16="http://schemas.microsoft.com/office/drawing/2014/main" id="{4EA2370A-398D-160D-1CBD-F3E8D2D3F818}"/>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2"/>
                </a:solidFill>
              </a:defRPr>
            </a:lvl1pPr>
          </a:lstStyle>
          <a:p>
            <a:fld id="{1A37F609-4045-8142-AC92-C9E54E64945B}" type="datetime4">
              <a:rPr lang="en-GB" smtClean="0"/>
              <a:t>29 October 2025</a:t>
            </a:fld>
            <a:endParaRPr lang="en-US"/>
          </a:p>
        </p:txBody>
      </p:sp>
    </p:spTree>
    <p:extLst>
      <p:ext uri="{BB962C8B-B14F-4D97-AF65-F5344CB8AC3E}">
        <p14:creationId xmlns:p14="http://schemas.microsoft.com/office/powerpoint/2010/main" val="2147941029"/>
      </p:ext>
    </p:extLst>
  </p:cSld>
  <p:clrMap bg1="lt1" tx1="dk1" bg2="lt2" tx2="dk2" accent1="accent1" accent2="accent2" accent3="accent3" accent4="accent4" accent5="accent5" accent6="accent6" hlink="hlink" folHlink="folHlink"/>
  <p:sldLayoutIdLst>
    <p:sldLayoutId id="2147484932" r:id="rId1"/>
    <p:sldLayoutId id="2147484933" r:id="rId2"/>
    <p:sldLayoutId id="2147484934" r:id="rId3"/>
    <p:sldLayoutId id="2147484935" r:id="rId4"/>
    <p:sldLayoutId id="2147484936" r:id="rId5"/>
    <p:sldLayoutId id="2147484937" r:id="rId6"/>
    <p:sldLayoutId id="2147484938" r:id="rId7"/>
    <p:sldLayoutId id="2147484939" r:id="rId8"/>
    <p:sldLayoutId id="2147484940" r:id="rId9"/>
    <p:sldLayoutId id="2147484941" r:id="rId10"/>
    <p:sldLayoutId id="2147484942" r:id="rId11"/>
    <p:sldLayoutId id="2147484943" r:id="rId12"/>
    <p:sldLayoutId id="2147484944" r:id="rId13"/>
    <p:sldLayoutId id="2147484945" r:id="rId14"/>
    <p:sldLayoutId id="2147484946" r:id="rId15"/>
    <p:sldLayoutId id="2147484947" r:id="rId16"/>
    <p:sldLayoutId id="2147484948" r:id="rId17"/>
    <p:sldLayoutId id="2147484949" r:id="rId18"/>
    <p:sldLayoutId id="2147484950" r:id="rId19"/>
    <p:sldLayoutId id="2147484951" r:id="rId20"/>
    <p:sldLayoutId id="2147484952" r:id="rId21"/>
    <p:sldLayoutId id="2147484953" r:id="rId22"/>
    <p:sldLayoutId id="2147484954" r:id="rId23"/>
    <p:sldLayoutId id="2147484955" r:id="rId24"/>
    <p:sldLayoutId id="2147484956" r:id="rId25"/>
    <p:sldLayoutId id="2147484957" r:id="rId26"/>
    <p:sldLayoutId id="2147484958" r:id="rId27"/>
    <p:sldLayoutId id="2147484959" r:id="rId28"/>
    <p:sldLayoutId id="2147484960" r:id="rId29"/>
    <p:sldLayoutId id="2147484961" r:id="rId30"/>
    <p:sldLayoutId id="2147484962" r:id="rId31"/>
    <p:sldLayoutId id="2147484963" r:id="rId32"/>
    <p:sldLayoutId id="2147484964" r:id="rId33"/>
    <p:sldLayoutId id="2147484965" r:id="rId34"/>
    <p:sldLayoutId id="2147484966" r:id="rId35"/>
    <p:sldLayoutId id="2147484967" r:id="rId36"/>
    <p:sldLayoutId id="2147484968" r:id="rId37"/>
    <p:sldLayoutId id="2147484969" r:id="rId38"/>
    <p:sldLayoutId id="2147484970" r:id="rId39"/>
    <p:sldLayoutId id="2147484971" r:id="rId40"/>
    <p:sldLayoutId id="2147484972" r:id="rId41"/>
    <p:sldLayoutId id="2147484973" r:id="rId42"/>
    <p:sldLayoutId id="2147484974" r:id="rId43"/>
    <p:sldLayoutId id="2147484975" r:id="rId44"/>
    <p:sldLayoutId id="2147484976" r:id="rId45"/>
    <p:sldLayoutId id="2147484977" r:id="rId46"/>
    <p:sldLayoutId id="2147484978" r:id="rId47"/>
    <p:sldLayoutId id="2147484979" r:id="rId48"/>
    <p:sldLayoutId id="2147484980" r:id="rId49"/>
    <p:sldLayoutId id="2147484981" r:id="rId50"/>
    <p:sldLayoutId id="2147484982" r:id="rId51"/>
    <p:sldLayoutId id="2147484983" r:id="rId52"/>
    <p:sldLayoutId id="2147484984" r:id="rId53"/>
  </p:sldLayoutIdLst>
  <p:hf hdr="0" ftr="0"/>
  <p:txStyles>
    <p:titleStyle>
      <a:lvl1pPr algn="l" defTabSz="914400" rtl="0" eaLnBrk="1" latinLnBrk="0" hangingPunct="1">
        <a:lnSpc>
          <a:spcPct val="100000"/>
        </a:lnSpc>
        <a:spcBef>
          <a:spcPct val="0"/>
        </a:spcBef>
        <a:buNone/>
        <a:defRPr sz="3600" b="0" kern="1200" cap="none" baseline="0">
          <a:solidFill>
            <a:srgbClr val="009CDE"/>
          </a:solidFill>
          <a:latin typeface="+mj-lt"/>
          <a:ea typeface="+mj-ea"/>
          <a:cs typeface="+mj-cs"/>
        </a:defRPr>
      </a:lvl1pPr>
    </p:titleStyle>
    <p:bodyStyle>
      <a:lvl1pPr marL="0" indent="0" algn="l" defTabSz="914400" rtl="0" eaLnBrk="1" latinLnBrk="0" hangingPunct="1">
        <a:lnSpc>
          <a:spcPct val="100000"/>
        </a:lnSpc>
        <a:spcBef>
          <a:spcPts val="600"/>
        </a:spcBef>
        <a:spcAft>
          <a:spcPts val="0"/>
        </a:spcAft>
        <a:buFont typeface="Arial" panose="020B0604020202020204" pitchFamily="34" charset="0"/>
        <a:buNone/>
        <a:defRPr sz="1800" b="0" kern="1200" cap="none" baseline="0">
          <a:solidFill>
            <a:schemeClr val="tx1"/>
          </a:solidFill>
          <a:latin typeface="+mn-lt"/>
          <a:ea typeface="+mn-ea"/>
          <a:cs typeface="+mn-cs"/>
        </a:defRPr>
      </a:lvl1pPr>
      <a:lvl2pPr marL="180000" indent="-180000" algn="l" defTabSz="914400" rtl="0" eaLnBrk="1" latinLnBrk="0" hangingPunct="1">
        <a:lnSpc>
          <a:spcPct val="100000"/>
        </a:lnSpc>
        <a:spcBef>
          <a:spcPts val="600"/>
        </a:spcBef>
        <a:spcAft>
          <a:spcPts val="0"/>
        </a:spcAft>
        <a:buClrTx/>
        <a:buFont typeface="Wingdings" pitchFamily="2" charset="2"/>
        <a:buChar char="§"/>
        <a:defRPr sz="1800" b="0" kern="1200" cap="none" baseline="0">
          <a:solidFill>
            <a:schemeClr val="tx1"/>
          </a:solidFill>
          <a:latin typeface="+mn-lt"/>
          <a:ea typeface="+mn-ea"/>
          <a:cs typeface="+mn-cs"/>
        </a:defRPr>
      </a:lvl2pPr>
      <a:lvl3pPr marL="36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tx1"/>
          </a:solidFill>
          <a:latin typeface="+mn-lt"/>
          <a:ea typeface="+mn-ea"/>
          <a:cs typeface="+mn-cs"/>
        </a:defRPr>
      </a:lvl3pPr>
      <a:lvl4pPr marL="54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tx1"/>
          </a:solidFill>
          <a:latin typeface="+mn-lt"/>
          <a:ea typeface="+mn-ea"/>
          <a:cs typeface="+mn-cs"/>
        </a:defRPr>
      </a:lvl4pPr>
      <a:lvl5pPr marL="72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tx1"/>
          </a:solidFill>
          <a:latin typeface="+mn-lt"/>
          <a:ea typeface="+mn-ea"/>
          <a:cs typeface="+mn-cs"/>
        </a:defRPr>
      </a:lvl5pPr>
      <a:lvl6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accent1"/>
          </a:solidFill>
          <a:latin typeface="+mn-lt"/>
          <a:ea typeface="+mn-ea"/>
          <a:cs typeface="+mn-cs"/>
        </a:defRPr>
      </a:lvl6pPr>
      <a:lvl7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tx2"/>
          </a:solidFill>
          <a:latin typeface="+mn-lt"/>
          <a:ea typeface="+mn-ea"/>
          <a:cs typeface="+mn-cs"/>
        </a:defRPr>
      </a:lvl7pPr>
      <a:lvl8pPr marL="0" indent="0" algn="l" defTabSz="914400" rtl="0" eaLnBrk="1" latinLnBrk="0" hangingPunct="1">
        <a:lnSpc>
          <a:spcPct val="110000"/>
        </a:lnSpc>
        <a:spcBef>
          <a:spcPts val="400"/>
        </a:spcBef>
        <a:spcAft>
          <a:spcPts val="100"/>
        </a:spcAft>
        <a:buFont typeface="Arial" panose="020B0604020202020204" pitchFamily="34" charset="0"/>
        <a:buNone/>
        <a:defRPr sz="1800" b="0" kern="1200" cap="all" baseline="0">
          <a:solidFill>
            <a:schemeClr val="accent1"/>
          </a:solidFill>
          <a:latin typeface="+mn-lt"/>
          <a:ea typeface="+mn-ea"/>
          <a:cs typeface="+mn-cs"/>
        </a:defRPr>
      </a:lvl8pPr>
      <a:lvl9pPr marL="0" indent="0" algn="l" defTabSz="914400" rtl="0" eaLnBrk="1" latinLnBrk="0" hangingPunct="1">
        <a:lnSpc>
          <a:spcPct val="110000"/>
        </a:lnSpc>
        <a:spcBef>
          <a:spcPts val="400"/>
        </a:spcBef>
        <a:spcAft>
          <a:spcPts val="200"/>
        </a:spcAft>
        <a:buFont typeface="Arial" panose="020B0604020202020204" pitchFamily="34" charset="0"/>
        <a:buNone/>
        <a:defRPr sz="1400" b="1" kern="1200" cap="none" baseline="0">
          <a:solidFill>
            <a:schemeClr val="accent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3" pos="1081">
          <p15:clr>
            <a:srgbClr val="F26B43"/>
          </p15:clr>
        </p15:guide>
        <p15:guide id="4" pos="7204">
          <p15:clr>
            <a:srgbClr val="F26B43"/>
          </p15:clr>
        </p15:guide>
        <p15:guide id="6" orient="horz" pos="3936">
          <p15:clr>
            <a:srgbClr val="F26B43"/>
          </p15:clr>
        </p15:guide>
        <p15:guide id="7" orient="horz" pos="497">
          <p15:clr>
            <a:srgbClr val="F26B43"/>
          </p15:clr>
        </p15:guide>
        <p15:guide id="10" orient="horz" pos="731">
          <p15:clr>
            <a:srgbClr val="F26B43"/>
          </p15:clr>
        </p15:guide>
        <p15:guide id="11" pos="514">
          <p15:clr>
            <a:srgbClr val="F26B43"/>
          </p15:clr>
        </p15:guide>
        <p15:guide id="12" pos="968">
          <p15:clr>
            <a:srgbClr val="F26B43"/>
          </p15:clr>
        </p15:guide>
        <p15:guide id="13" pos="1535">
          <p15:clr>
            <a:srgbClr val="F26B43"/>
          </p15:clr>
        </p15:guide>
        <p15:guide id="14" pos="1648">
          <p15:clr>
            <a:srgbClr val="F26B43"/>
          </p15:clr>
        </p15:guide>
        <p15:guide id="15" pos="2101">
          <p15:clr>
            <a:srgbClr val="F26B43"/>
          </p15:clr>
        </p15:guide>
        <p15:guide id="16" pos="2207">
          <p15:clr>
            <a:srgbClr val="F26B43"/>
          </p15:clr>
        </p15:guide>
        <p15:guide id="17" pos="2668">
          <p15:clr>
            <a:srgbClr val="F26B43"/>
          </p15:clr>
        </p15:guide>
        <p15:guide id="18" pos="2782">
          <p15:clr>
            <a:srgbClr val="F26B43"/>
          </p15:clr>
        </p15:guide>
        <p15:guide id="19" pos="3235">
          <p15:clr>
            <a:srgbClr val="F26B43"/>
          </p15:clr>
        </p15:guide>
        <p15:guide id="20" pos="3349">
          <p15:clr>
            <a:srgbClr val="F26B43"/>
          </p15:clr>
        </p15:guide>
        <p15:guide id="21" pos="3916">
          <p15:clr>
            <a:srgbClr val="F26B43"/>
          </p15:clr>
        </p15:guide>
        <p15:guide id="22" pos="3802">
          <p15:clr>
            <a:srgbClr val="F26B43"/>
          </p15:clr>
        </p15:guide>
        <p15:guide id="23" pos="4369">
          <p15:clr>
            <a:srgbClr val="F26B43"/>
          </p15:clr>
        </p15:guide>
        <p15:guide id="24" pos="4483">
          <p15:clr>
            <a:srgbClr val="F26B43"/>
          </p15:clr>
        </p15:guide>
        <p15:guide id="25" pos="4936">
          <p15:clr>
            <a:srgbClr val="F26B43"/>
          </p15:clr>
        </p15:guide>
        <p15:guide id="26" pos="5049">
          <p15:clr>
            <a:srgbClr val="F26B43"/>
          </p15:clr>
        </p15:guide>
        <p15:guide id="27" pos="5503">
          <p15:clr>
            <a:srgbClr val="F26B43"/>
          </p15:clr>
        </p15:guide>
        <p15:guide id="28" pos="5616">
          <p15:clr>
            <a:srgbClr val="F26B43"/>
          </p15:clr>
        </p15:guide>
        <p15:guide id="29" pos="6070">
          <p15:clr>
            <a:srgbClr val="F26B43"/>
          </p15:clr>
        </p15:guide>
        <p15:guide id="30" pos="6183">
          <p15:clr>
            <a:srgbClr val="F26B43"/>
          </p15:clr>
        </p15:guide>
        <p15:guide id="31" pos="6637">
          <p15:clr>
            <a:srgbClr val="F26B43"/>
          </p15:clr>
        </p15:guide>
        <p15:guide id="32" pos="6750">
          <p15:clr>
            <a:srgbClr val="F26B43"/>
          </p15:clr>
        </p15:guide>
        <p15:guide id="33" orient="horz" pos="1026">
          <p15:clr>
            <a:srgbClr val="F26B43"/>
          </p15:clr>
        </p15:guide>
        <p15:guide id="34" orient="horz" pos="1177">
          <p15:clr>
            <a:srgbClr val="F26B43"/>
          </p15:clr>
        </p15:guide>
        <p15:guide id="35" orient="horz" pos="4088">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 name="Title Placeholder 13"/>
          <p:cNvSpPr>
            <a:spLocks noGrp="1"/>
          </p:cNvSpPr>
          <p:nvPr userDrawn="1">
            <p:ph type="title"/>
          </p:nvPr>
        </p:nvSpPr>
        <p:spPr>
          <a:xfrm>
            <a:off x="815975" y="696264"/>
            <a:ext cx="10620375" cy="553998"/>
          </a:xfrm>
          <a:prstGeom prst="rect">
            <a:avLst/>
          </a:prstGeom>
        </p:spPr>
        <p:txBody>
          <a:bodyPr vert="horz" wrap="square" lIns="0" tIns="0" rIns="0" bIns="0" rtlCol="0" anchor="t" anchorCtr="0">
            <a:spAutoFit/>
          </a:bodyPr>
          <a:lstStyle/>
          <a:p>
            <a:r>
              <a:rPr lang="en-US"/>
              <a:t>Click to add heading</a:t>
            </a:r>
            <a:endParaRPr lang="en-GB"/>
          </a:p>
        </p:txBody>
      </p:sp>
      <p:sp>
        <p:nvSpPr>
          <p:cNvPr id="15" name="Body master placeholder"/>
          <p:cNvSpPr>
            <a:spLocks noGrp="1"/>
          </p:cNvSpPr>
          <p:nvPr>
            <p:ph type="body" idx="1"/>
          </p:nvPr>
        </p:nvSpPr>
        <p:spPr>
          <a:xfrm>
            <a:off x="815974" y="1881189"/>
            <a:ext cx="10620376" cy="4319586"/>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sp>
        <p:nvSpPr>
          <p:cNvPr id="17" name="Filename" hidden="1">
            <a:extLst>
              <a:ext uri="{FF2B5EF4-FFF2-40B4-BE49-F238E27FC236}">
                <a16:creationId xmlns:a16="http://schemas.microsoft.com/office/drawing/2014/main" id="{60C0F77C-9D73-4BC8-8D76-03AE83D6BB7E}"/>
              </a:ext>
            </a:extLst>
          </p:cNvPr>
          <p:cNvSpPr txBox="1"/>
          <p:nvPr userDrawn="1"/>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C:\Users\e096836\AppData\Local\Microsoft\Windows\INetCache\Content.Outlook\W35WAUW8\TESS Contributor Slide 2-2025.pptx</a:t>
            </a:r>
            <a:endParaRPr lang="en-GB" sz="700" noProof="1">
              <a:solidFill>
                <a:schemeClr val="bg2"/>
              </a:solidFill>
              <a:latin typeface="+mn-lt"/>
              <a:cs typeface="Arial" pitchFamily="34" charset="0"/>
            </a:endParaRPr>
          </a:p>
        </p:txBody>
      </p:sp>
      <p:sp>
        <p:nvSpPr>
          <p:cNvPr id="3" name="Slide Number Placeholder 2">
            <a:extLst>
              <a:ext uri="{FF2B5EF4-FFF2-40B4-BE49-F238E27FC236}">
                <a16:creationId xmlns:a16="http://schemas.microsoft.com/office/drawing/2014/main" id="{FA0EFE87-B079-4284-AF70-A841F390BE2F}"/>
              </a:ext>
            </a:extLst>
          </p:cNvPr>
          <p:cNvSpPr>
            <a:spLocks noGrp="1"/>
          </p:cNvSpPr>
          <p:nvPr userDrawn="1">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sp>
        <p:nvSpPr>
          <p:cNvPr id="18" name="Draft" hidden="1">
            <a:extLst>
              <a:ext uri="{FF2B5EF4-FFF2-40B4-BE49-F238E27FC236}">
                <a16:creationId xmlns:a16="http://schemas.microsoft.com/office/drawing/2014/main" id="{D43C74F3-43E6-45EB-8273-71F819BBEE87}"/>
              </a:ext>
            </a:extLst>
          </p:cNvPr>
          <p:cNvSpPr txBox="1"/>
          <p:nvPr userDrawn="1"/>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
        <p:nvSpPr>
          <p:cNvPr id="11" name="Date Placeholder 10">
            <a:extLst>
              <a:ext uri="{FF2B5EF4-FFF2-40B4-BE49-F238E27FC236}">
                <a16:creationId xmlns:a16="http://schemas.microsoft.com/office/drawing/2014/main" id="{4EA2370A-398D-160D-1CBD-F3E8D2D3F818}"/>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2"/>
                </a:solidFill>
              </a:defRPr>
            </a:lvl1pPr>
          </a:lstStyle>
          <a:p>
            <a:fld id="{1A37F609-4045-8142-AC92-C9E54E64945B}" type="datetime4">
              <a:rPr lang="en-GB" smtClean="0"/>
              <a:t>29 October 2025</a:t>
            </a:fld>
            <a:endParaRPr lang="en-US"/>
          </a:p>
        </p:txBody>
      </p:sp>
      <p:sp>
        <p:nvSpPr>
          <p:cNvPr id="4" name="TextBox 3">
            <a:extLst>
              <a:ext uri="{FF2B5EF4-FFF2-40B4-BE49-F238E27FC236}">
                <a16:creationId xmlns:a16="http://schemas.microsoft.com/office/drawing/2014/main" id="{01D92C63-F7A1-8BF9-08FB-D06E1CCB1CC2}"/>
              </a:ext>
            </a:extLst>
          </p:cNvPr>
          <p:cNvSpPr txBox="1"/>
          <p:nvPr userDrawn="1">
            <p:extLst>
              <p:ext uri="{1162E1C5-73C7-4A58-AE30-91384D911F3F}">
                <p184:classification xmlns:p184="http://schemas.microsoft.com/office/powerpoint/2018/4/main" val="ftr"/>
              </p:ext>
            </p:extLst>
          </p:nvPr>
        </p:nvSpPr>
        <p:spPr>
          <a:xfrm>
            <a:off x="5264912" y="6672580"/>
            <a:ext cx="1684338" cy="121920"/>
          </a:xfrm>
          <a:prstGeom prst="rect">
            <a:avLst/>
          </a:prstGeom>
        </p:spPr>
        <p:txBody>
          <a:bodyPr horzOverflow="overflow" lIns="0" tIns="0" rIns="0" bIns="0">
            <a:spAutoFit/>
          </a:bodyPr>
          <a:lstStyle/>
          <a:p>
            <a:pPr algn="l"/>
            <a:r>
              <a:rPr lang="en-US" sz="800">
                <a:solidFill>
                  <a:srgbClr val="FF0000"/>
                </a:solidFill>
                <a:latin typeface="Calibri" panose="020F0502020204030204" pitchFamily="34" charset="0"/>
                <a:cs typeface="Calibri" panose="020F0502020204030204" pitchFamily="34" charset="0"/>
              </a:rPr>
              <a:t>Confidential - Only for Intended Persons</a:t>
            </a:r>
          </a:p>
        </p:txBody>
      </p:sp>
    </p:spTree>
    <p:extLst>
      <p:ext uri="{BB962C8B-B14F-4D97-AF65-F5344CB8AC3E}">
        <p14:creationId xmlns:p14="http://schemas.microsoft.com/office/powerpoint/2010/main" val="3927915347"/>
      </p:ext>
    </p:extLst>
  </p:cSld>
  <p:clrMap bg1="lt1" tx1="dk1" bg2="lt2" tx2="dk2" accent1="accent1" accent2="accent2" accent3="accent3" accent4="accent4" accent5="accent5" accent6="accent6" hlink="hlink" folHlink="folHlink"/>
  <p:sldLayoutIdLst>
    <p:sldLayoutId id="2147484986" r:id="rId1"/>
    <p:sldLayoutId id="2147484987" r:id="rId2"/>
    <p:sldLayoutId id="2147484988" r:id="rId3"/>
    <p:sldLayoutId id="2147484989" r:id="rId4"/>
    <p:sldLayoutId id="2147484990" r:id="rId5"/>
    <p:sldLayoutId id="2147484991" r:id="rId6"/>
    <p:sldLayoutId id="2147484992" r:id="rId7"/>
    <p:sldLayoutId id="2147484993" r:id="rId8"/>
    <p:sldLayoutId id="2147484994" r:id="rId9"/>
    <p:sldLayoutId id="2147484995" r:id="rId10"/>
    <p:sldLayoutId id="2147484996" r:id="rId11"/>
    <p:sldLayoutId id="2147484997" r:id="rId12"/>
    <p:sldLayoutId id="2147484998" r:id="rId13"/>
    <p:sldLayoutId id="2147484999" r:id="rId14"/>
    <p:sldLayoutId id="2147485000" r:id="rId15"/>
    <p:sldLayoutId id="2147485001" r:id="rId16"/>
    <p:sldLayoutId id="2147485002" r:id="rId17"/>
    <p:sldLayoutId id="2147485003" r:id="rId18"/>
    <p:sldLayoutId id="2147485004" r:id="rId19"/>
    <p:sldLayoutId id="2147485005" r:id="rId20"/>
    <p:sldLayoutId id="2147485006" r:id="rId21"/>
    <p:sldLayoutId id="2147485007" r:id="rId22"/>
    <p:sldLayoutId id="2147485008" r:id="rId23"/>
    <p:sldLayoutId id="2147485009" r:id="rId24"/>
    <p:sldLayoutId id="2147485010" r:id="rId25"/>
    <p:sldLayoutId id="2147485011" r:id="rId26"/>
    <p:sldLayoutId id="2147485012" r:id="rId27"/>
    <p:sldLayoutId id="2147485013" r:id="rId28"/>
    <p:sldLayoutId id="2147485014" r:id="rId29"/>
    <p:sldLayoutId id="2147485015" r:id="rId30"/>
    <p:sldLayoutId id="2147485016" r:id="rId31"/>
    <p:sldLayoutId id="2147485017" r:id="rId32"/>
    <p:sldLayoutId id="2147485018" r:id="rId33"/>
    <p:sldLayoutId id="2147485019" r:id="rId34"/>
    <p:sldLayoutId id="2147485020" r:id="rId35"/>
    <p:sldLayoutId id="2147485021" r:id="rId36"/>
    <p:sldLayoutId id="2147485022" r:id="rId37"/>
    <p:sldLayoutId id="2147485023" r:id="rId38"/>
    <p:sldLayoutId id="2147485024" r:id="rId39"/>
    <p:sldLayoutId id="2147485025" r:id="rId40"/>
    <p:sldLayoutId id="2147485026" r:id="rId41"/>
    <p:sldLayoutId id="2147485027" r:id="rId42"/>
    <p:sldLayoutId id="2147485028" r:id="rId43"/>
    <p:sldLayoutId id="2147485029" r:id="rId44"/>
    <p:sldLayoutId id="2147485030" r:id="rId45"/>
    <p:sldLayoutId id="2147485031" r:id="rId46"/>
    <p:sldLayoutId id="2147485032" r:id="rId47"/>
    <p:sldLayoutId id="2147485033" r:id="rId48"/>
    <p:sldLayoutId id="2147485034" r:id="rId49"/>
    <p:sldLayoutId id="2147485035" r:id="rId50"/>
    <p:sldLayoutId id="2147485036" r:id="rId51"/>
    <p:sldLayoutId id="2147485037" r:id="rId52"/>
    <p:sldLayoutId id="2147485038" r:id="rId53"/>
  </p:sldLayoutIdLst>
  <p:hf hdr="0" ftr="0"/>
  <p:txStyles>
    <p:titleStyle>
      <a:lvl1pPr algn="l" defTabSz="914400" rtl="0" eaLnBrk="1" latinLnBrk="0" hangingPunct="1">
        <a:lnSpc>
          <a:spcPct val="100000"/>
        </a:lnSpc>
        <a:spcBef>
          <a:spcPct val="0"/>
        </a:spcBef>
        <a:buNone/>
        <a:defRPr sz="3600" b="0" kern="1200" cap="none" baseline="0">
          <a:solidFill>
            <a:srgbClr val="009CDE"/>
          </a:solidFill>
          <a:latin typeface="+mj-lt"/>
          <a:ea typeface="+mj-ea"/>
          <a:cs typeface="+mj-cs"/>
        </a:defRPr>
      </a:lvl1pPr>
    </p:titleStyle>
    <p:bodyStyle>
      <a:lvl1pPr marL="0" indent="0" algn="l" defTabSz="914400" rtl="0" eaLnBrk="1" latinLnBrk="0" hangingPunct="1">
        <a:lnSpc>
          <a:spcPct val="100000"/>
        </a:lnSpc>
        <a:spcBef>
          <a:spcPts val="600"/>
        </a:spcBef>
        <a:spcAft>
          <a:spcPts val="0"/>
        </a:spcAft>
        <a:buFont typeface="Arial" panose="020B0604020202020204" pitchFamily="34" charset="0"/>
        <a:buNone/>
        <a:defRPr sz="1800" b="0" kern="1200" cap="none" baseline="0">
          <a:solidFill>
            <a:schemeClr val="tx1"/>
          </a:solidFill>
          <a:latin typeface="+mn-lt"/>
          <a:ea typeface="+mn-ea"/>
          <a:cs typeface="+mn-cs"/>
        </a:defRPr>
      </a:lvl1pPr>
      <a:lvl2pPr marL="180000" indent="-180000" algn="l" defTabSz="914400" rtl="0" eaLnBrk="1" latinLnBrk="0" hangingPunct="1">
        <a:lnSpc>
          <a:spcPct val="100000"/>
        </a:lnSpc>
        <a:spcBef>
          <a:spcPts val="600"/>
        </a:spcBef>
        <a:spcAft>
          <a:spcPts val="0"/>
        </a:spcAft>
        <a:buClrTx/>
        <a:buFont typeface="Wingdings" pitchFamily="2" charset="2"/>
        <a:buChar char="§"/>
        <a:defRPr sz="1800" b="0" kern="1200" cap="none" baseline="0">
          <a:solidFill>
            <a:schemeClr val="tx1"/>
          </a:solidFill>
          <a:latin typeface="+mn-lt"/>
          <a:ea typeface="+mn-ea"/>
          <a:cs typeface="+mn-cs"/>
        </a:defRPr>
      </a:lvl2pPr>
      <a:lvl3pPr marL="36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tx1"/>
          </a:solidFill>
          <a:latin typeface="+mn-lt"/>
          <a:ea typeface="+mn-ea"/>
          <a:cs typeface="+mn-cs"/>
        </a:defRPr>
      </a:lvl3pPr>
      <a:lvl4pPr marL="54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tx1"/>
          </a:solidFill>
          <a:latin typeface="+mn-lt"/>
          <a:ea typeface="+mn-ea"/>
          <a:cs typeface="+mn-cs"/>
        </a:defRPr>
      </a:lvl4pPr>
      <a:lvl5pPr marL="72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tx1"/>
          </a:solidFill>
          <a:latin typeface="+mn-lt"/>
          <a:ea typeface="+mn-ea"/>
          <a:cs typeface="+mn-cs"/>
        </a:defRPr>
      </a:lvl5pPr>
      <a:lvl6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accent1"/>
          </a:solidFill>
          <a:latin typeface="+mn-lt"/>
          <a:ea typeface="+mn-ea"/>
          <a:cs typeface="+mn-cs"/>
        </a:defRPr>
      </a:lvl6pPr>
      <a:lvl7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tx2"/>
          </a:solidFill>
          <a:latin typeface="+mn-lt"/>
          <a:ea typeface="+mn-ea"/>
          <a:cs typeface="+mn-cs"/>
        </a:defRPr>
      </a:lvl7pPr>
      <a:lvl8pPr marL="0" indent="0" algn="l" defTabSz="914400" rtl="0" eaLnBrk="1" latinLnBrk="0" hangingPunct="1">
        <a:lnSpc>
          <a:spcPct val="110000"/>
        </a:lnSpc>
        <a:spcBef>
          <a:spcPts val="400"/>
        </a:spcBef>
        <a:spcAft>
          <a:spcPts val="100"/>
        </a:spcAft>
        <a:buFont typeface="Arial" panose="020B0604020202020204" pitchFamily="34" charset="0"/>
        <a:buNone/>
        <a:defRPr sz="1800" b="0" kern="1200" cap="all" baseline="0">
          <a:solidFill>
            <a:schemeClr val="accent1"/>
          </a:solidFill>
          <a:latin typeface="+mn-lt"/>
          <a:ea typeface="+mn-ea"/>
          <a:cs typeface="+mn-cs"/>
        </a:defRPr>
      </a:lvl8pPr>
      <a:lvl9pPr marL="0" indent="0" algn="l" defTabSz="914400" rtl="0" eaLnBrk="1" latinLnBrk="0" hangingPunct="1">
        <a:lnSpc>
          <a:spcPct val="110000"/>
        </a:lnSpc>
        <a:spcBef>
          <a:spcPts val="400"/>
        </a:spcBef>
        <a:spcAft>
          <a:spcPts val="200"/>
        </a:spcAft>
        <a:buFont typeface="Arial" panose="020B0604020202020204" pitchFamily="34" charset="0"/>
        <a:buNone/>
        <a:defRPr sz="1400" b="1" kern="1200" cap="none" baseline="0">
          <a:solidFill>
            <a:schemeClr val="accent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3" pos="1081">
          <p15:clr>
            <a:srgbClr val="F26B43"/>
          </p15:clr>
        </p15:guide>
        <p15:guide id="4" pos="7204">
          <p15:clr>
            <a:srgbClr val="F26B43"/>
          </p15:clr>
        </p15:guide>
        <p15:guide id="6" orient="horz" pos="3936">
          <p15:clr>
            <a:srgbClr val="F26B43"/>
          </p15:clr>
        </p15:guide>
        <p15:guide id="7" orient="horz" pos="497">
          <p15:clr>
            <a:srgbClr val="F26B43"/>
          </p15:clr>
        </p15:guide>
        <p15:guide id="10" orient="horz" pos="731">
          <p15:clr>
            <a:srgbClr val="F26B43"/>
          </p15:clr>
        </p15:guide>
        <p15:guide id="11" pos="514">
          <p15:clr>
            <a:srgbClr val="F26B43"/>
          </p15:clr>
        </p15:guide>
        <p15:guide id="12" pos="968">
          <p15:clr>
            <a:srgbClr val="F26B43"/>
          </p15:clr>
        </p15:guide>
        <p15:guide id="13" pos="1535">
          <p15:clr>
            <a:srgbClr val="F26B43"/>
          </p15:clr>
        </p15:guide>
        <p15:guide id="14" pos="1648">
          <p15:clr>
            <a:srgbClr val="F26B43"/>
          </p15:clr>
        </p15:guide>
        <p15:guide id="15" pos="2101">
          <p15:clr>
            <a:srgbClr val="F26B43"/>
          </p15:clr>
        </p15:guide>
        <p15:guide id="16" pos="2207">
          <p15:clr>
            <a:srgbClr val="F26B43"/>
          </p15:clr>
        </p15:guide>
        <p15:guide id="17" pos="2668">
          <p15:clr>
            <a:srgbClr val="F26B43"/>
          </p15:clr>
        </p15:guide>
        <p15:guide id="18" pos="2782">
          <p15:clr>
            <a:srgbClr val="F26B43"/>
          </p15:clr>
        </p15:guide>
        <p15:guide id="19" pos="3235">
          <p15:clr>
            <a:srgbClr val="F26B43"/>
          </p15:clr>
        </p15:guide>
        <p15:guide id="20" pos="3349">
          <p15:clr>
            <a:srgbClr val="F26B43"/>
          </p15:clr>
        </p15:guide>
        <p15:guide id="21" pos="3916">
          <p15:clr>
            <a:srgbClr val="F26B43"/>
          </p15:clr>
        </p15:guide>
        <p15:guide id="22" pos="3802">
          <p15:clr>
            <a:srgbClr val="F26B43"/>
          </p15:clr>
        </p15:guide>
        <p15:guide id="23" pos="4369">
          <p15:clr>
            <a:srgbClr val="F26B43"/>
          </p15:clr>
        </p15:guide>
        <p15:guide id="24" pos="4483">
          <p15:clr>
            <a:srgbClr val="F26B43"/>
          </p15:clr>
        </p15:guide>
        <p15:guide id="25" pos="4936">
          <p15:clr>
            <a:srgbClr val="F26B43"/>
          </p15:clr>
        </p15:guide>
        <p15:guide id="26" pos="5049">
          <p15:clr>
            <a:srgbClr val="F26B43"/>
          </p15:clr>
        </p15:guide>
        <p15:guide id="27" pos="5503">
          <p15:clr>
            <a:srgbClr val="F26B43"/>
          </p15:clr>
        </p15:guide>
        <p15:guide id="28" pos="5616">
          <p15:clr>
            <a:srgbClr val="F26B43"/>
          </p15:clr>
        </p15:guide>
        <p15:guide id="29" pos="6070">
          <p15:clr>
            <a:srgbClr val="F26B43"/>
          </p15:clr>
        </p15:guide>
        <p15:guide id="30" pos="6183">
          <p15:clr>
            <a:srgbClr val="F26B43"/>
          </p15:clr>
        </p15:guide>
        <p15:guide id="31" pos="6637">
          <p15:clr>
            <a:srgbClr val="F26B43"/>
          </p15:clr>
        </p15:guide>
        <p15:guide id="32" pos="6750">
          <p15:clr>
            <a:srgbClr val="F26B43"/>
          </p15:clr>
        </p15:guide>
        <p15:guide id="33" orient="horz" pos="1026">
          <p15:clr>
            <a:srgbClr val="F26B43"/>
          </p15:clr>
        </p15:guide>
        <p15:guide id="34" orient="horz" pos="1177">
          <p15:clr>
            <a:srgbClr val="F26B43"/>
          </p15:clr>
        </p15:guide>
        <p15:guide id="35" orient="horz" pos="4088">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6B72F921-9DBD-B386-1024-8EA93BFADB87}"/>
              </a:ext>
            </a:extLst>
          </p:cNvPr>
          <p:cNvPicPr>
            <a:picLocks noChangeAspect="1"/>
          </p:cNvPicPr>
          <p:nvPr userDrawn="1"/>
        </p:nvPicPr>
        <p:blipFill>
          <a:blip r:embed="rId63">
            <a:extLst>
              <a:ext uri="{96DAC541-7B7A-43D3-8B79-37D633B846F1}">
                <asvg:svgBlip xmlns:asvg="http://schemas.microsoft.com/office/drawing/2016/SVG/main" r:embed="rId64"/>
              </a:ext>
            </a:extLst>
          </a:blip>
          <a:stretch>
            <a:fillRect/>
          </a:stretch>
        </p:blipFill>
        <p:spPr>
          <a:xfrm>
            <a:off x="742950" y="435024"/>
            <a:ext cx="11459049" cy="6429800"/>
          </a:xfrm>
          <a:prstGeom prst="rect">
            <a:avLst/>
          </a:prstGeom>
        </p:spPr>
      </p:pic>
      <p:sp>
        <p:nvSpPr>
          <p:cNvPr id="14" name="Title Placeholder 13"/>
          <p:cNvSpPr>
            <a:spLocks noGrp="1"/>
          </p:cNvSpPr>
          <p:nvPr>
            <p:ph type="title"/>
          </p:nvPr>
        </p:nvSpPr>
        <p:spPr>
          <a:xfrm>
            <a:off x="815975" y="713232"/>
            <a:ext cx="10620375" cy="553998"/>
          </a:xfrm>
          <a:prstGeom prst="rect">
            <a:avLst/>
          </a:prstGeom>
        </p:spPr>
        <p:txBody>
          <a:bodyPr vert="horz" wrap="square" lIns="0" tIns="0" rIns="0" bIns="0" rtlCol="0" anchor="t" anchorCtr="0">
            <a:spAutoFit/>
          </a:bodyPr>
          <a:lstStyle/>
          <a:p>
            <a:r>
              <a:rPr lang="en-US"/>
              <a:t>Click to add heading</a:t>
            </a:r>
            <a:endParaRPr lang="en-GB"/>
          </a:p>
        </p:txBody>
      </p:sp>
      <p:sp>
        <p:nvSpPr>
          <p:cNvPr id="15" name="Body master placeholder"/>
          <p:cNvSpPr>
            <a:spLocks noGrp="1"/>
          </p:cNvSpPr>
          <p:nvPr>
            <p:ph type="body" idx="1"/>
          </p:nvPr>
        </p:nvSpPr>
        <p:spPr>
          <a:xfrm>
            <a:off x="815974" y="1444752"/>
            <a:ext cx="10616184" cy="4800600"/>
          </a:xfrm>
          <a:prstGeom prst="rect">
            <a:avLst/>
          </a:prstGeom>
        </p:spPr>
        <p:txBody>
          <a:bodyPr vert="horz" lIns="0" tIns="0" rIns="0" bIns="0" rtlCol="0">
            <a:normAutofit/>
          </a:bodyPr>
          <a:lstStyle/>
          <a:p>
            <a:pPr lvl="0"/>
            <a:r>
              <a:rPr lang="en-US"/>
              <a:t>Click to edit Master text styles</a:t>
            </a:r>
          </a:p>
          <a:p>
            <a:pPr lvl="2"/>
            <a:r>
              <a:rPr lang="en-US"/>
              <a:t>Second level</a:t>
            </a:r>
          </a:p>
          <a:p>
            <a:pPr lvl="3"/>
            <a:r>
              <a:rPr lang="en-US"/>
              <a:t>Third level</a:t>
            </a:r>
          </a:p>
          <a:p>
            <a:pPr lvl="4"/>
            <a:r>
              <a:rPr lang="en-US"/>
              <a:t>Fourth level</a:t>
            </a:r>
          </a:p>
        </p:txBody>
      </p:sp>
      <p:sp>
        <p:nvSpPr>
          <p:cNvPr id="17" name="Filename" hidden="1">
            <a:extLst>
              <a:ext uri="{FF2B5EF4-FFF2-40B4-BE49-F238E27FC236}">
                <a16:creationId xmlns:a16="http://schemas.microsoft.com/office/drawing/2014/main" id="{60C0F77C-9D73-4BC8-8D76-03AE83D6BB7E}"/>
              </a:ext>
            </a:extLst>
          </p:cNvPr>
          <p:cNvSpPr txBox="1"/>
          <p:nvPr/>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https://rsmnet-my.sharepoint.com/personal/e094861_mcgladrey_rsm_net/Documents/Documents/Brand/2023 Refresh/Assets/Master PowerPoint Presentations/Master slide decks/Master PowerPoint Slides Jan 2024.pptx</a:t>
            </a:r>
            <a:endParaRPr lang="en-GB" sz="700" noProof="1">
              <a:solidFill>
                <a:schemeClr val="bg2"/>
              </a:solidFill>
              <a:latin typeface="+mn-lt"/>
              <a:cs typeface="Arial" pitchFamily="34" charset="0"/>
            </a:endParaRPr>
          </a:p>
        </p:txBody>
      </p:sp>
      <p:sp>
        <p:nvSpPr>
          <p:cNvPr id="18" name="Draft" hidden="1">
            <a:extLst>
              <a:ext uri="{FF2B5EF4-FFF2-40B4-BE49-F238E27FC236}">
                <a16:creationId xmlns:a16="http://schemas.microsoft.com/office/drawing/2014/main" id="{D43C74F3-43E6-45EB-8273-71F819BBEE87}"/>
              </a:ext>
            </a:extLst>
          </p:cNvPr>
          <p:cNvSpPr txBox="1"/>
          <p:nvPr/>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
        <p:nvSpPr>
          <p:cNvPr id="4" name="Slide Number Placeholder 3">
            <a:extLst>
              <a:ext uri="{FF2B5EF4-FFF2-40B4-BE49-F238E27FC236}">
                <a16:creationId xmlns:a16="http://schemas.microsoft.com/office/drawing/2014/main" id="{3A116F5D-F0F5-5D3F-DCCD-3EE2959C36AD}"/>
              </a:ext>
            </a:extLst>
          </p:cNvPr>
          <p:cNvSpPr>
            <a:spLocks noGrp="1"/>
          </p:cNvSpPr>
          <p:nvPr>
            <p:ph type="sldNum" sz="quarter" idx="4"/>
          </p:nvPr>
        </p:nvSpPr>
        <p:spPr>
          <a:xfrm>
            <a:off x="11341289" y="6404844"/>
            <a:ext cx="476534" cy="153632"/>
          </a:xfrm>
          <a:prstGeom prst="rect">
            <a:avLst/>
          </a:prstGeom>
        </p:spPr>
        <p:txBody>
          <a:bodyPr vert="horz" lIns="0" tIns="45720" rIns="91440" bIns="45720" rtlCol="0" anchor="ctr"/>
          <a:lstStyle>
            <a:lvl1pPr algn="l">
              <a:defRPr sz="1000">
                <a:solidFill>
                  <a:schemeClr val="bg2"/>
                </a:solidFill>
              </a:defRPr>
            </a:lvl1pPr>
          </a:lstStyle>
          <a:p>
            <a:fld id="{9E74224C-F5B0-D04D-98A9-64EC68DC7E07}" type="slidenum">
              <a:rPr lang="en-US" smtClean="0"/>
              <a:pPr/>
              <a:t>‹#›</a:t>
            </a:fld>
            <a:endParaRPr lang="en-US"/>
          </a:p>
        </p:txBody>
      </p:sp>
      <p:sp>
        <p:nvSpPr>
          <p:cNvPr id="6" name="TextBox 5">
            <a:extLst>
              <a:ext uri="{FF2B5EF4-FFF2-40B4-BE49-F238E27FC236}">
                <a16:creationId xmlns:a16="http://schemas.microsoft.com/office/drawing/2014/main" id="{30181E3E-1C92-6C6C-94AB-7056B343808A}"/>
              </a:ext>
            </a:extLst>
          </p:cNvPr>
          <p:cNvSpPr txBox="1"/>
          <p:nvPr userDrawn="1"/>
        </p:nvSpPr>
        <p:spPr>
          <a:xfrm>
            <a:off x="10935540" y="6404716"/>
            <a:ext cx="354264" cy="153888"/>
          </a:xfrm>
          <a:prstGeom prst="rect">
            <a:avLst/>
          </a:prstGeom>
          <a:noFill/>
        </p:spPr>
        <p:txBody>
          <a:bodyPr wrap="none" lIns="0" tIns="0" rIns="0" bIns="0" rtlCol="0">
            <a:spAutoFit/>
          </a:bodyPr>
          <a:lstStyle/>
          <a:p>
            <a:pPr algn="l"/>
            <a:r>
              <a:rPr lang="en-US" sz="1000">
                <a:solidFill>
                  <a:schemeClr val="bg2"/>
                </a:solidFill>
              </a:rPr>
              <a:t>RSM |</a:t>
            </a:r>
          </a:p>
        </p:txBody>
      </p:sp>
    </p:spTree>
    <p:extLst>
      <p:ext uri="{BB962C8B-B14F-4D97-AF65-F5344CB8AC3E}">
        <p14:creationId xmlns:p14="http://schemas.microsoft.com/office/powerpoint/2010/main" val="4246752553"/>
      </p:ext>
    </p:extLst>
  </p:cSld>
  <p:clrMap bg1="lt1" tx1="dk1" bg2="lt2" tx2="dk2" accent1="accent1" accent2="accent2" accent3="accent3" accent4="accent4" accent5="accent5" accent6="accent6" hlink="hlink" folHlink="folHlink"/>
  <p:sldLayoutIdLst>
    <p:sldLayoutId id="2147485121" r:id="rId1"/>
    <p:sldLayoutId id="2147485122" r:id="rId2"/>
    <p:sldLayoutId id="2147485123" r:id="rId3"/>
    <p:sldLayoutId id="2147485124" r:id="rId4"/>
    <p:sldLayoutId id="2147485125" r:id="rId5"/>
    <p:sldLayoutId id="2147485126" r:id="rId6"/>
    <p:sldLayoutId id="2147485127" r:id="rId7"/>
    <p:sldLayoutId id="2147485128" r:id="rId8"/>
    <p:sldLayoutId id="2147485129" r:id="rId9"/>
    <p:sldLayoutId id="2147485130" r:id="rId10"/>
    <p:sldLayoutId id="2147485131" r:id="rId11"/>
    <p:sldLayoutId id="2147485132" r:id="rId12"/>
    <p:sldLayoutId id="2147485133" r:id="rId13"/>
    <p:sldLayoutId id="2147485134" r:id="rId14"/>
    <p:sldLayoutId id="2147485135" r:id="rId15"/>
    <p:sldLayoutId id="2147485136" r:id="rId16"/>
    <p:sldLayoutId id="2147485137" r:id="rId17"/>
    <p:sldLayoutId id="2147485138" r:id="rId18"/>
    <p:sldLayoutId id="2147485139" r:id="rId19"/>
    <p:sldLayoutId id="2147485140" r:id="rId20"/>
    <p:sldLayoutId id="2147485141" r:id="rId21"/>
    <p:sldLayoutId id="2147485142" r:id="rId22"/>
    <p:sldLayoutId id="2147485143" r:id="rId23"/>
    <p:sldLayoutId id="2147485144" r:id="rId24"/>
    <p:sldLayoutId id="2147485145" r:id="rId25"/>
    <p:sldLayoutId id="2147485146" r:id="rId26"/>
    <p:sldLayoutId id="2147485147" r:id="rId27"/>
    <p:sldLayoutId id="2147485148" r:id="rId28"/>
    <p:sldLayoutId id="2147485149" r:id="rId29"/>
    <p:sldLayoutId id="2147485150" r:id="rId30"/>
    <p:sldLayoutId id="2147485151" r:id="rId31"/>
    <p:sldLayoutId id="2147485152" r:id="rId32"/>
    <p:sldLayoutId id="2147485153" r:id="rId33"/>
    <p:sldLayoutId id="2147485154" r:id="rId34"/>
    <p:sldLayoutId id="2147485155" r:id="rId35"/>
    <p:sldLayoutId id="2147485156" r:id="rId36"/>
    <p:sldLayoutId id="2147485157" r:id="rId37"/>
    <p:sldLayoutId id="2147485158" r:id="rId38"/>
    <p:sldLayoutId id="2147485159" r:id="rId39"/>
    <p:sldLayoutId id="2147485160" r:id="rId40"/>
    <p:sldLayoutId id="2147485161" r:id="rId41"/>
    <p:sldLayoutId id="2147485162" r:id="rId42"/>
    <p:sldLayoutId id="2147485163" r:id="rId43"/>
    <p:sldLayoutId id="2147485164" r:id="rId44"/>
    <p:sldLayoutId id="2147485165" r:id="rId45"/>
    <p:sldLayoutId id="2147485166" r:id="rId46"/>
    <p:sldLayoutId id="2147485167" r:id="rId47"/>
    <p:sldLayoutId id="2147485168" r:id="rId48"/>
    <p:sldLayoutId id="2147485169" r:id="rId49"/>
    <p:sldLayoutId id="2147485170" r:id="rId50"/>
    <p:sldLayoutId id="2147485171" r:id="rId51"/>
    <p:sldLayoutId id="2147485172" r:id="rId52"/>
    <p:sldLayoutId id="2147485173" r:id="rId53"/>
    <p:sldLayoutId id="2147485174" r:id="rId54"/>
    <p:sldLayoutId id="2147485175" r:id="rId55"/>
    <p:sldLayoutId id="2147485176" r:id="rId56"/>
    <p:sldLayoutId id="2147485177" r:id="rId57"/>
    <p:sldLayoutId id="2147485178" r:id="rId58"/>
    <p:sldLayoutId id="2147485179" r:id="rId59"/>
    <p:sldLayoutId id="2147485180" r:id="rId60"/>
    <p:sldLayoutId id="2147485182" r:id="rId61"/>
  </p:sldLayoutIdLst>
  <p:hf hdr="0" ftr="0" dt="0"/>
  <p:txStyles>
    <p:titleStyle>
      <a:lvl1pPr algn="l" defTabSz="914400" rtl="0" eaLnBrk="1" latinLnBrk="0" hangingPunct="1">
        <a:lnSpc>
          <a:spcPct val="100000"/>
        </a:lnSpc>
        <a:spcBef>
          <a:spcPct val="0"/>
        </a:spcBef>
        <a:buNone/>
        <a:defRPr sz="3600" b="0" kern="1200" cap="none" baseline="0">
          <a:solidFill>
            <a:srgbClr val="009CDE"/>
          </a:solidFill>
          <a:latin typeface="+mj-lt"/>
          <a:ea typeface="+mj-ea"/>
          <a:cs typeface="+mj-cs"/>
        </a:defRPr>
      </a:lvl1pPr>
    </p:titleStyle>
    <p:bodyStyle>
      <a:lvl1pPr marL="179388" indent="-179388" algn="l" defTabSz="914400" rtl="0" eaLnBrk="1" latinLnBrk="0" hangingPunct="1">
        <a:lnSpc>
          <a:spcPct val="100000"/>
        </a:lnSpc>
        <a:spcBef>
          <a:spcPts val="600"/>
        </a:spcBef>
        <a:spcAft>
          <a:spcPts val="0"/>
        </a:spcAft>
        <a:buFont typeface="Wingdings" pitchFamily="2" charset="2"/>
        <a:buChar char="§"/>
        <a:tabLst/>
        <a:defRPr sz="1800" b="0" kern="1200" cap="none" baseline="0">
          <a:solidFill>
            <a:schemeClr val="accent4"/>
          </a:solidFill>
          <a:latin typeface="+mn-lt"/>
          <a:ea typeface="+mn-ea"/>
          <a:cs typeface="+mn-cs"/>
        </a:defRPr>
      </a:lvl1pPr>
      <a:lvl2pPr marL="180000" indent="-180000" algn="l" defTabSz="914400" rtl="0" eaLnBrk="1" latinLnBrk="0" hangingPunct="1">
        <a:lnSpc>
          <a:spcPct val="100000"/>
        </a:lnSpc>
        <a:spcBef>
          <a:spcPts val="600"/>
        </a:spcBef>
        <a:spcAft>
          <a:spcPts val="0"/>
        </a:spcAft>
        <a:buClrTx/>
        <a:buFont typeface="Wingdings" pitchFamily="2" charset="2"/>
        <a:buChar char="§"/>
        <a:defRPr sz="1600" b="0" kern="1200" cap="none" baseline="0">
          <a:solidFill>
            <a:schemeClr val="accent4"/>
          </a:solidFill>
          <a:latin typeface="+mn-lt"/>
          <a:ea typeface="+mn-ea"/>
          <a:cs typeface="+mn-cs"/>
        </a:defRPr>
      </a:lvl2pPr>
      <a:lvl3pPr marL="36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3pPr>
      <a:lvl4pPr marL="540000" indent="-180000" algn="l" defTabSz="914400" rtl="0" eaLnBrk="1" latinLnBrk="0" hangingPunct="1">
        <a:lnSpc>
          <a:spcPct val="100000"/>
        </a:lnSpc>
        <a:spcBef>
          <a:spcPts val="600"/>
        </a:spcBef>
        <a:spcAft>
          <a:spcPts val="0"/>
        </a:spcAft>
        <a:buClrTx/>
        <a:buFont typeface="Wingdings" pitchFamily="2" charset="2"/>
        <a:buChar char="§"/>
        <a:defRPr sz="1800" b="0" kern="1200" cap="none" baseline="0">
          <a:solidFill>
            <a:schemeClr val="accent4"/>
          </a:solidFill>
          <a:latin typeface="+mn-lt"/>
          <a:ea typeface="+mn-ea"/>
          <a:cs typeface="+mn-cs"/>
        </a:defRPr>
      </a:lvl4pPr>
      <a:lvl5pPr marL="720000" indent="-180000" algn="l" defTabSz="914400" rtl="0" eaLnBrk="1" latinLnBrk="0" hangingPunct="1">
        <a:lnSpc>
          <a:spcPct val="100000"/>
        </a:lnSpc>
        <a:spcBef>
          <a:spcPts val="600"/>
        </a:spcBef>
        <a:spcAft>
          <a:spcPts val="0"/>
        </a:spcAft>
        <a:buClrTx/>
        <a:buFont typeface="System Font Regular"/>
        <a:buChar char="⎼"/>
        <a:defRPr sz="1800" b="0" kern="1200" cap="none" baseline="0">
          <a:solidFill>
            <a:schemeClr val="accent4"/>
          </a:solidFill>
          <a:latin typeface="+mn-lt"/>
          <a:ea typeface="+mn-ea"/>
          <a:cs typeface="+mn-cs"/>
        </a:defRPr>
      </a:lvl5pPr>
      <a:lvl6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accent1"/>
          </a:solidFill>
          <a:latin typeface="+mn-lt"/>
          <a:ea typeface="+mn-ea"/>
          <a:cs typeface="+mn-cs"/>
        </a:defRPr>
      </a:lvl6pPr>
      <a:lvl7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tx2"/>
          </a:solidFill>
          <a:latin typeface="+mn-lt"/>
          <a:ea typeface="+mn-ea"/>
          <a:cs typeface="+mn-cs"/>
        </a:defRPr>
      </a:lvl7pPr>
      <a:lvl8pPr marL="0" indent="0" algn="l" defTabSz="914400" rtl="0" eaLnBrk="1" latinLnBrk="0" hangingPunct="1">
        <a:lnSpc>
          <a:spcPct val="110000"/>
        </a:lnSpc>
        <a:spcBef>
          <a:spcPts val="400"/>
        </a:spcBef>
        <a:spcAft>
          <a:spcPts val="100"/>
        </a:spcAft>
        <a:buFont typeface="Arial" panose="020B0604020202020204" pitchFamily="34" charset="0"/>
        <a:buNone/>
        <a:defRPr sz="1800" b="0" kern="1200" cap="all" baseline="0">
          <a:solidFill>
            <a:schemeClr val="accent1"/>
          </a:solidFill>
          <a:latin typeface="+mn-lt"/>
          <a:ea typeface="+mn-ea"/>
          <a:cs typeface="+mn-cs"/>
        </a:defRPr>
      </a:lvl8pPr>
      <a:lvl9pPr marL="0" indent="0" algn="l" defTabSz="914400" rtl="0" eaLnBrk="1" latinLnBrk="0" hangingPunct="1">
        <a:lnSpc>
          <a:spcPct val="110000"/>
        </a:lnSpc>
        <a:spcBef>
          <a:spcPts val="400"/>
        </a:spcBef>
        <a:spcAft>
          <a:spcPts val="200"/>
        </a:spcAft>
        <a:buFont typeface="Arial" panose="020B0604020202020204" pitchFamily="34" charset="0"/>
        <a:buNone/>
        <a:defRPr sz="1400" b="1" kern="1200" cap="none" baseline="0">
          <a:solidFill>
            <a:schemeClr val="accent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3" pos="1081">
          <p15:clr>
            <a:srgbClr val="F26B43"/>
          </p15:clr>
        </p15:guide>
        <p15:guide id="4" pos="7204">
          <p15:clr>
            <a:srgbClr val="F26B43"/>
          </p15:clr>
        </p15:guide>
        <p15:guide id="6" orient="horz" pos="3936">
          <p15:clr>
            <a:srgbClr val="F26B43"/>
          </p15:clr>
        </p15:guide>
        <p15:guide id="7" orient="horz" pos="497">
          <p15:clr>
            <a:srgbClr val="F26B43"/>
          </p15:clr>
        </p15:guide>
        <p15:guide id="10" orient="horz" pos="731">
          <p15:clr>
            <a:srgbClr val="F26B43"/>
          </p15:clr>
        </p15:guide>
        <p15:guide id="11" pos="514">
          <p15:clr>
            <a:srgbClr val="F26B43"/>
          </p15:clr>
        </p15:guide>
        <p15:guide id="12" pos="968">
          <p15:clr>
            <a:srgbClr val="F26B43"/>
          </p15:clr>
        </p15:guide>
        <p15:guide id="13" pos="1535">
          <p15:clr>
            <a:srgbClr val="F26B43"/>
          </p15:clr>
        </p15:guide>
        <p15:guide id="14" pos="1648">
          <p15:clr>
            <a:srgbClr val="F26B43"/>
          </p15:clr>
        </p15:guide>
        <p15:guide id="15" pos="2101">
          <p15:clr>
            <a:srgbClr val="F26B43"/>
          </p15:clr>
        </p15:guide>
        <p15:guide id="16" pos="2207">
          <p15:clr>
            <a:srgbClr val="F26B43"/>
          </p15:clr>
        </p15:guide>
        <p15:guide id="17" pos="2668">
          <p15:clr>
            <a:srgbClr val="F26B43"/>
          </p15:clr>
        </p15:guide>
        <p15:guide id="18" pos="2782">
          <p15:clr>
            <a:srgbClr val="F26B43"/>
          </p15:clr>
        </p15:guide>
        <p15:guide id="19" pos="3235">
          <p15:clr>
            <a:srgbClr val="F26B43"/>
          </p15:clr>
        </p15:guide>
        <p15:guide id="20" pos="3349">
          <p15:clr>
            <a:srgbClr val="F26B43"/>
          </p15:clr>
        </p15:guide>
        <p15:guide id="21" pos="3916">
          <p15:clr>
            <a:srgbClr val="F26B43"/>
          </p15:clr>
        </p15:guide>
        <p15:guide id="22" pos="3802">
          <p15:clr>
            <a:srgbClr val="F26B43"/>
          </p15:clr>
        </p15:guide>
        <p15:guide id="23" pos="4369">
          <p15:clr>
            <a:srgbClr val="F26B43"/>
          </p15:clr>
        </p15:guide>
        <p15:guide id="24" pos="4483">
          <p15:clr>
            <a:srgbClr val="F26B43"/>
          </p15:clr>
        </p15:guide>
        <p15:guide id="25" pos="4936">
          <p15:clr>
            <a:srgbClr val="F26B43"/>
          </p15:clr>
        </p15:guide>
        <p15:guide id="26" pos="5049">
          <p15:clr>
            <a:srgbClr val="F26B43"/>
          </p15:clr>
        </p15:guide>
        <p15:guide id="27" pos="5503">
          <p15:clr>
            <a:srgbClr val="F26B43"/>
          </p15:clr>
        </p15:guide>
        <p15:guide id="28" pos="5616">
          <p15:clr>
            <a:srgbClr val="F26B43"/>
          </p15:clr>
        </p15:guide>
        <p15:guide id="29" pos="6070">
          <p15:clr>
            <a:srgbClr val="F26B43"/>
          </p15:clr>
        </p15:guide>
        <p15:guide id="30" pos="6183">
          <p15:clr>
            <a:srgbClr val="F26B43"/>
          </p15:clr>
        </p15:guide>
        <p15:guide id="31" pos="6637">
          <p15:clr>
            <a:srgbClr val="F26B43"/>
          </p15:clr>
        </p15:guide>
        <p15:guide id="32" pos="6750">
          <p15:clr>
            <a:srgbClr val="F26B43"/>
          </p15:clr>
        </p15:guide>
        <p15:guide id="33" orient="horz" pos="1026">
          <p15:clr>
            <a:srgbClr val="F26B43"/>
          </p15:clr>
        </p15:guide>
        <p15:guide id="34" orient="horz" pos="1177">
          <p15:clr>
            <a:srgbClr val="F26B43"/>
          </p15:clr>
        </p15:guide>
        <p15:guide id="35" orient="horz" pos="4088">
          <p15:clr>
            <a:srgbClr val="F26B43"/>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image" Target="../media/image56.jpeg"/><Relationship Id="rId1" Type="http://schemas.openxmlformats.org/officeDocument/2006/relationships/slideLayout" Target="../slideLayouts/slideLayout78.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87.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98.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98.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98.xml"/></Relationships>
</file>

<file path=ppt/slides/_rels/slide14.xml.rels><?xml version="1.0" encoding="UTF-8" standalone="yes"?>
<Relationships xmlns="http://schemas.openxmlformats.org/package/2006/relationships"><Relationship Id="rId3" Type="http://schemas.openxmlformats.org/officeDocument/2006/relationships/hyperlink" Target="https://rsmus.com/insights/services/business-tax/obba-tax-bonus-depreciation.html" TargetMode="External"/><Relationship Id="rId2" Type="http://schemas.openxmlformats.org/officeDocument/2006/relationships/notesSlide" Target="../notesSlides/notesSlide9.xml"/><Relationship Id="rId1" Type="http://schemas.openxmlformats.org/officeDocument/2006/relationships/slideLayout" Target="../slideLayouts/slideLayout98.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70.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71.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71.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71.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71.xml"/></Relationships>
</file>

<file path=ppt/slides/_rels/slide2.xml.rels><?xml version="1.0" encoding="UTF-8" standalone="yes"?>
<Relationships xmlns="http://schemas.openxmlformats.org/package/2006/relationships"><Relationship Id="rId2" Type="http://schemas.openxmlformats.org/officeDocument/2006/relationships/image" Target="../media/image57.jpg"/><Relationship Id="rId1" Type="http://schemas.openxmlformats.org/officeDocument/2006/relationships/slideLayout" Target="../slideLayouts/slideLayout17.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71.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7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71.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70.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71.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71.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71.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70.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71.xml"/></Relationships>
</file>

<file path=ppt/slides/_rels/slide29.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24.xml"/><Relationship Id="rId1" Type="http://schemas.openxmlformats.org/officeDocument/2006/relationships/slideLayout" Target="../slideLayouts/slideLayout27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38.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70.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71.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71.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71.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70.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79.xml"/></Relationships>
</file>

<file path=ppt/slides/_rels/slide36.xml.rels><?xml version="1.0" encoding="UTF-8" standalone="yes"?>
<Relationships xmlns="http://schemas.openxmlformats.org/package/2006/relationships"><Relationship Id="rId3" Type="http://schemas.openxmlformats.org/officeDocument/2006/relationships/hyperlink" Target="https://rsmus.com/insights/services/business-tax/international-tax-reform-under-the-one-big-beautiful-bill-act.html" TargetMode="External"/><Relationship Id="rId2" Type="http://schemas.openxmlformats.org/officeDocument/2006/relationships/notesSlide" Target="../notesSlides/notesSlide31.xml"/><Relationship Id="rId1" Type="http://schemas.openxmlformats.org/officeDocument/2006/relationships/slideLayout" Target="../slideLayouts/slideLayout79.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79.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79.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87.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79.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79.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79.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79.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79.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79.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79.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79.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80.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79.xml"/></Relationships>
</file>

<file path=ppt/slides/_rels/slide5.xml.rels><?xml version="1.0" encoding="UTF-8" standalone="yes"?>
<Relationships xmlns="http://schemas.openxmlformats.org/package/2006/relationships"><Relationship Id="rId8" Type="http://schemas.openxmlformats.org/officeDocument/2006/relationships/image" Target="../media/image64.png"/><Relationship Id="rId13" Type="http://schemas.openxmlformats.org/officeDocument/2006/relationships/image" Target="../media/image69.svg"/><Relationship Id="rId3" Type="http://schemas.openxmlformats.org/officeDocument/2006/relationships/image" Target="../media/image59.svg"/><Relationship Id="rId7" Type="http://schemas.openxmlformats.org/officeDocument/2006/relationships/image" Target="../media/image63.svg"/><Relationship Id="rId12" Type="http://schemas.openxmlformats.org/officeDocument/2006/relationships/image" Target="../media/image68.png"/><Relationship Id="rId17" Type="http://schemas.openxmlformats.org/officeDocument/2006/relationships/image" Target="../media/image73.svg"/><Relationship Id="rId2" Type="http://schemas.openxmlformats.org/officeDocument/2006/relationships/image" Target="../media/image58.png"/><Relationship Id="rId16" Type="http://schemas.openxmlformats.org/officeDocument/2006/relationships/image" Target="../media/image72.png"/><Relationship Id="rId1" Type="http://schemas.openxmlformats.org/officeDocument/2006/relationships/slideLayout" Target="../slideLayouts/slideLayout440.xml"/><Relationship Id="rId6" Type="http://schemas.openxmlformats.org/officeDocument/2006/relationships/image" Target="../media/image62.png"/><Relationship Id="rId11" Type="http://schemas.openxmlformats.org/officeDocument/2006/relationships/image" Target="../media/image67.svg"/><Relationship Id="rId5" Type="http://schemas.openxmlformats.org/officeDocument/2006/relationships/image" Target="../media/image61.svg"/><Relationship Id="rId15" Type="http://schemas.openxmlformats.org/officeDocument/2006/relationships/image" Target="../media/image71.svg"/><Relationship Id="rId10" Type="http://schemas.openxmlformats.org/officeDocument/2006/relationships/image" Target="../media/image66.png"/><Relationship Id="rId4" Type="http://schemas.openxmlformats.org/officeDocument/2006/relationships/image" Target="../media/image60.png"/><Relationship Id="rId9" Type="http://schemas.openxmlformats.org/officeDocument/2006/relationships/image" Target="../media/image65.svg"/><Relationship Id="rId14" Type="http://schemas.openxmlformats.org/officeDocument/2006/relationships/image" Target="../media/image70.pn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6.xml.rels><?xml version="1.0" encoding="UTF-8" standalone="yes"?>
<Relationships xmlns="http://schemas.openxmlformats.org/package/2006/relationships"><Relationship Id="rId8" Type="http://schemas.openxmlformats.org/officeDocument/2006/relationships/image" Target="../media/image77.svg"/><Relationship Id="rId13" Type="http://schemas.openxmlformats.org/officeDocument/2006/relationships/image" Target="../media/image82.png"/><Relationship Id="rId3" Type="http://schemas.openxmlformats.org/officeDocument/2006/relationships/image" Target="../media/image74.png"/><Relationship Id="rId7" Type="http://schemas.openxmlformats.org/officeDocument/2006/relationships/image" Target="../media/image76.png"/><Relationship Id="rId12" Type="http://schemas.openxmlformats.org/officeDocument/2006/relationships/image" Target="../media/image81.svg"/><Relationship Id="rId2" Type="http://schemas.openxmlformats.org/officeDocument/2006/relationships/notesSlide" Target="../notesSlides/notesSlide2.xml"/><Relationship Id="rId16" Type="http://schemas.openxmlformats.org/officeDocument/2006/relationships/image" Target="../media/image65.svg"/><Relationship Id="rId1" Type="http://schemas.openxmlformats.org/officeDocument/2006/relationships/slideLayout" Target="../slideLayouts/slideLayout493.xml"/><Relationship Id="rId6" Type="http://schemas.openxmlformats.org/officeDocument/2006/relationships/image" Target="../media/image73.svg"/><Relationship Id="rId11" Type="http://schemas.openxmlformats.org/officeDocument/2006/relationships/image" Target="../media/image80.png"/><Relationship Id="rId5" Type="http://schemas.openxmlformats.org/officeDocument/2006/relationships/image" Target="../media/image72.png"/><Relationship Id="rId15" Type="http://schemas.openxmlformats.org/officeDocument/2006/relationships/image" Target="../media/image64.png"/><Relationship Id="rId10" Type="http://schemas.openxmlformats.org/officeDocument/2006/relationships/image" Target="../media/image79.svg"/><Relationship Id="rId4" Type="http://schemas.openxmlformats.org/officeDocument/2006/relationships/image" Target="../media/image75.svg"/><Relationship Id="rId9" Type="http://schemas.openxmlformats.org/officeDocument/2006/relationships/image" Target="../media/image78.png"/><Relationship Id="rId14" Type="http://schemas.openxmlformats.org/officeDocument/2006/relationships/image" Target="../media/image83.svg"/></Relationships>
</file>

<file path=ppt/slides/_rels/slide7.xml.rels><?xml version="1.0" encoding="UTF-8" standalone="yes"?>
<Relationships xmlns="http://schemas.openxmlformats.org/package/2006/relationships"><Relationship Id="rId2" Type="http://schemas.openxmlformats.org/officeDocument/2006/relationships/image" Target="../media/image84.jpg"/><Relationship Id="rId1" Type="http://schemas.openxmlformats.org/officeDocument/2006/relationships/slideLayout" Target="../slideLayouts/slideLayout99.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98.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2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 name="Picture Placeholder 20" descr="A flag flying in front of a building&#10;&#10;AI-generated content may be incorrect.">
            <a:extLst>
              <a:ext uri="{FF2B5EF4-FFF2-40B4-BE49-F238E27FC236}">
                <a16:creationId xmlns:a16="http://schemas.microsoft.com/office/drawing/2014/main" id="{364EE570-29A9-15DA-3D5A-D07E28A1404E}"/>
              </a:ext>
            </a:extLst>
          </p:cNvPr>
          <p:cNvPicPr>
            <a:picLocks noGrp="1" noChangeAspect="1"/>
          </p:cNvPicPr>
          <p:nvPr>
            <p:ph type="pic" sz="quarter" idx="24"/>
          </p:nvPr>
        </p:nvPicPr>
        <p:blipFill>
          <a:blip r:embed="rId2"/>
          <a:srcRect/>
          <a:stretch/>
        </p:blipFill>
        <p:spPr>
          <a:xfrm>
            <a:off x="0" y="0"/>
            <a:ext cx="12192000" cy="6858001"/>
          </a:xfrm>
          <a:noFill/>
        </p:spPr>
      </p:pic>
      <p:sp>
        <p:nvSpPr>
          <p:cNvPr id="2" name="Title 1">
            <a:extLst>
              <a:ext uri="{FF2B5EF4-FFF2-40B4-BE49-F238E27FC236}">
                <a16:creationId xmlns:a16="http://schemas.microsoft.com/office/drawing/2014/main" id="{24D041BB-F0F8-3EE2-1D41-EB10B88C4E3C}"/>
              </a:ext>
            </a:extLst>
          </p:cNvPr>
          <p:cNvSpPr txBox="1">
            <a:spLocks/>
          </p:cNvSpPr>
          <p:nvPr/>
        </p:nvSpPr>
        <p:spPr>
          <a:xfrm>
            <a:off x="797296" y="1637894"/>
            <a:ext cx="6865376" cy="1279041"/>
          </a:xfrm>
          <a:prstGeom prst="rect">
            <a:avLst/>
          </a:prstGeom>
          <a:solidFill>
            <a:schemeClr val="tx1"/>
          </a:solidFill>
        </p:spPr>
        <p:txBody>
          <a:bodyPr vert="horz" wrap="square" lIns="180000" tIns="144000" rIns="180000" bIns="144000" rtlCol="0" anchor="ctr" anchorCtr="0">
            <a:noAutofit/>
          </a:bodyPr>
          <a:lstStyle>
            <a:lvl1pPr algn="l" defTabSz="914400" rtl="0" eaLnBrk="1" latinLnBrk="0" hangingPunct="1">
              <a:lnSpc>
                <a:spcPct val="100000"/>
              </a:lnSpc>
              <a:spcBef>
                <a:spcPct val="0"/>
              </a:spcBef>
              <a:buNone/>
              <a:defRPr sz="3600" b="0" kern="1200" cap="none" baseline="0">
                <a:solidFill>
                  <a:schemeClr val="bg1"/>
                </a:solidFill>
                <a:latin typeface="+mj-lt"/>
                <a:ea typeface="+mj-ea"/>
                <a:cs typeface="+mj-cs"/>
              </a:defRPr>
            </a:lvl1pPr>
          </a:lstStyle>
          <a:p>
            <a:r>
              <a:rPr lang="en-US" sz="3200" dirty="0">
                <a:solidFill>
                  <a:srgbClr val="FFFFFF"/>
                </a:solidFill>
              </a:rPr>
              <a:t>OBBBA Client Conversation Guide: The Big Three and More</a:t>
            </a:r>
            <a:endParaRPr lang="en-US" sz="3200" dirty="0"/>
          </a:p>
        </p:txBody>
      </p:sp>
      <p:sp>
        <p:nvSpPr>
          <p:cNvPr id="5" name="Title 4">
            <a:extLst>
              <a:ext uri="{FF2B5EF4-FFF2-40B4-BE49-F238E27FC236}">
                <a16:creationId xmlns:a16="http://schemas.microsoft.com/office/drawing/2014/main" id="{1F5CD982-4CD8-C50B-133A-B55288400C27}"/>
              </a:ext>
            </a:extLst>
          </p:cNvPr>
          <p:cNvSpPr>
            <a:spLocks noGrp="1"/>
          </p:cNvSpPr>
          <p:nvPr>
            <p:ph type="title"/>
          </p:nvPr>
        </p:nvSpPr>
        <p:spPr>
          <a:xfrm>
            <a:off x="10651251" y="6267057"/>
            <a:ext cx="1386673" cy="415098"/>
          </a:xfrm>
          <a:noFill/>
        </p:spPr>
        <p:txBody>
          <a:bodyPr/>
          <a:lstStyle/>
          <a:p>
            <a:r>
              <a:rPr lang="en-US" sz="1200" dirty="0">
                <a:solidFill>
                  <a:schemeClr val="bg2"/>
                </a:solidFill>
              </a:rPr>
              <a:t>Rev. 7/24/2025</a:t>
            </a:r>
          </a:p>
        </p:txBody>
      </p:sp>
    </p:spTree>
    <p:extLst>
      <p:ext uri="{BB962C8B-B14F-4D97-AF65-F5344CB8AC3E}">
        <p14:creationId xmlns:p14="http://schemas.microsoft.com/office/powerpoint/2010/main" val="181822708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0EC357A-C843-1D2E-2995-E3F5C7E4D43F}"/>
            </a:ext>
          </a:extLst>
        </p:cNvPr>
        <p:cNvGrpSpPr/>
        <p:nvPr/>
      </p:nvGrpSpPr>
      <p:grpSpPr>
        <a:xfrm>
          <a:off x="0" y="0"/>
          <a:ext cx="0" cy="0"/>
          <a:chOff x="0" y="0"/>
          <a:chExt cx="0" cy="0"/>
        </a:xfrm>
      </p:grpSpPr>
      <p:sp>
        <p:nvSpPr>
          <p:cNvPr id="19" name="Text Placeholder 18">
            <a:extLst>
              <a:ext uri="{FF2B5EF4-FFF2-40B4-BE49-F238E27FC236}">
                <a16:creationId xmlns:a16="http://schemas.microsoft.com/office/drawing/2014/main" id="{C503C914-35E0-D192-643B-B2057AE7964C}"/>
              </a:ext>
            </a:extLst>
          </p:cNvPr>
          <p:cNvSpPr>
            <a:spLocks noGrp="1"/>
          </p:cNvSpPr>
          <p:nvPr>
            <p:ph type="body" sz="quarter" idx="13"/>
          </p:nvPr>
        </p:nvSpPr>
        <p:spPr>
          <a:xfrm>
            <a:off x="2616059" y="3103693"/>
            <a:ext cx="4319588" cy="984885"/>
          </a:xfrm>
        </p:spPr>
        <p:txBody>
          <a:bodyPr/>
          <a:lstStyle/>
          <a:p>
            <a:endParaRPr lang="en-US" dirty="0">
              <a:latin typeface="+mj-lt"/>
            </a:endParaRPr>
          </a:p>
        </p:txBody>
      </p:sp>
      <p:sp>
        <p:nvSpPr>
          <p:cNvPr id="18" name="Title 17">
            <a:extLst>
              <a:ext uri="{FF2B5EF4-FFF2-40B4-BE49-F238E27FC236}">
                <a16:creationId xmlns:a16="http://schemas.microsoft.com/office/drawing/2014/main" id="{C7327E61-63F8-36F6-3B2C-1D29DD5352B6}"/>
              </a:ext>
            </a:extLst>
          </p:cNvPr>
          <p:cNvSpPr>
            <a:spLocks noGrp="1"/>
          </p:cNvSpPr>
          <p:nvPr>
            <p:ph type="title"/>
          </p:nvPr>
        </p:nvSpPr>
        <p:spPr>
          <a:xfrm>
            <a:off x="2616058" y="2409017"/>
            <a:ext cx="4749942" cy="615553"/>
          </a:xfrm>
        </p:spPr>
        <p:txBody>
          <a:bodyPr/>
          <a:lstStyle/>
          <a:p>
            <a:r>
              <a:rPr lang="en-US" dirty="0"/>
              <a:t>Bonus Depreciation</a:t>
            </a:r>
          </a:p>
        </p:txBody>
      </p:sp>
    </p:spTree>
    <p:extLst>
      <p:ext uri="{BB962C8B-B14F-4D97-AF65-F5344CB8AC3E}">
        <p14:creationId xmlns:p14="http://schemas.microsoft.com/office/powerpoint/2010/main" val="243508519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491C11D-68F3-0BF2-9A78-FD97E82B5D0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F2B7572-7162-0514-AE16-6E18A1C2561F}"/>
              </a:ext>
            </a:extLst>
          </p:cNvPr>
          <p:cNvSpPr>
            <a:spLocks noGrp="1"/>
          </p:cNvSpPr>
          <p:nvPr>
            <p:ph type="title"/>
          </p:nvPr>
        </p:nvSpPr>
        <p:spPr/>
        <p:txBody>
          <a:bodyPr vert="horz" wrap="square" lIns="0" tIns="0" rIns="0" bIns="0" rtlCol="0" anchor="t" anchorCtr="0">
            <a:normAutofit/>
          </a:bodyPr>
          <a:lstStyle/>
          <a:p>
            <a:pPr>
              <a:lnSpc>
                <a:spcPct val="90000"/>
              </a:lnSpc>
            </a:pPr>
            <a:r>
              <a:rPr lang="en-US" sz="2800"/>
              <a:t>Bonus depreciation</a:t>
            </a:r>
          </a:p>
        </p:txBody>
      </p:sp>
      <p:sp>
        <p:nvSpPr>
          <p:cNvPr id="7" name="Text Placeholder 6">
            <a:extLst>
              <a:ext uri="{FF2B5EF4-FFF2-40B4-BE49-F238E27FC236}">
                <a16:creationId xmlns:a16="http://schemas.microsoft.com/office/drawing/2014/main" id="{8C506850-7059-295B-96CA-340012D46224}"/>
              </a:ext>
            </a:extLst>
          </p:cNvPr>
          <p:cNvSpPr>
            <a:spLocks noGrp="1"/>
          </p:cNvSpPr>
          <p:nvPr>
            <p:ph type="body" sz="quarter" idx="14"/>
          </p:nvPr>
        </p:nvSpPr>
        <p:spPr>
          <a:xfrm>
            <a:off x="814558" y="1341436"/>
            <a:ext cx="10486480" cy="363749"/>
          </a:xfrm>
        </p:spPr>
        <p:txBody>
          <a:bodyPr/>
          <a:lstStyle/>
          <a:p>
            <a:endParaRPr lang="en-US">
              <a:solidFill>
                <a:schemeClr val="bg2">
                  <a:lumMod val="50000"/>
                </a:schemeClr>
              </a:solidFill>
            </a:endParaRPr>
          </a:p>
        </p:txBody>
      </p:sp>
      <p:sp>
        <p:nvSpPr>
          <p:cNvPr id="4" name="TextBox 3">
            <a:extLst>
              <a:ext uri="{FF2B5EF4-FFF2-40B4-BE49-F238E27FC236}">
                <a16:creationId xmlns:a16="http://schemas.microsoft.com/office/drawing/2014/main" id="{945BA68B-4501-CD81-0F87-2529EC772002}"/>
              </a:ext>
            </a:extLst>
          </p:cNvPr>
          <p:cNvSpPr txBox="1"/>
          <p:nvPr/>
        </p:nvSpPr>
        <p:spPr>
          <a:xfrm>
            <a:off x="838200" y="1874520"/>
            <a:ext cx="10515600" cy="4648200"/>
          </a:xfrm>
          <a:prstGeom prst="rect">
            <a:avLst/>
          </a:prstGeom>
        </p:spPr>
        <p:txBody>
          <a:bodyPr vert="horz" lIns="0" tIns="0" rIns="0" bIns="0" rtlCol="0">
            <a:normAutofit/>
          </a:bodyPr>
          <a:lstStyle/>
          <a:p>
            <a:pPr marL="342900" indent="-342900">
              <a:spcBef>
                <a:spcPts val="1000"/>
              </a:spcBef>
              <a:buFont typeface="Arial" panose="020B0604020202020204" pitchFamily="34" charset="0"/>
              <a:buChar char="•"/>
            </a:pPr>
            <a:r>
              <a:rPr lang="en-US" sz="2000">
                <a:solidFill>
                  <a:schemeClr val="bg2">
                    <a:lumMod val="50000"/>
                  </a:schemeClr>
                </a:solidFill>
              </a:rPr>
              <a:t>Permanent reinstatement of the 100% additional first-year depreciation deduction for </a:t>
            </a:r>
            <a:r>
              <a:rPr lang="en-US" sz="2000" u="sng">
                <a:solidFill>
                  <a:schemeClr val="bg2">
                    <a:lumMod val="50000"/>
                  </a:schemeClr>
                </a:solidFill>
              </a:rPr>
              <a:t>qualified property acquired after Jan. 19, 2025</a:t>
            </a:r>
            <a:r>
              <a:rPr lang="en-US" sz="2000">
                <a:solidFill>
                  <a:schemeClr val="bg2">
                    <a:lumMod val="50000"/>
                  </a:schemeClr>
                </a:solidFill>
              </a:rPr>
              <a:t> and specified plants planted or grafted after such date.</a:t>
            </a:r>
          </a:p>
          <a:p>
            <a:pPr marL="342900" indent="-342900">
              <a:spcBef>
                <a:spcPts val="1000"/>
              </a:spcBef>
              <a:buFont typeface="Arial" panose="020B0604020202020204" pitchFamily="34" charset="0"/>
              <a:buChar char="•"/>
            </a:pPr>
            <a:r>
              <a:rPr lang="en-US" sz="2000">
                <a:solidFill>
                  <a:schemeClr val="bg2">
                    <a:lumMod val="50000"/>
                  </a:schemeClr>
                </a:solidFill>
              </a:rPr>
              <a:t>Provides a transitional election of reduced percentage for qualified property placed in service in </a:t>
            </a:r>
            <a:r>
              <a:rPr lang="en-US" sz="2000" u="sng">
                <a:solidFill>
                  <a:schemeClr val="bg2">
                    <a:lumMod val="50000"/>
                  </a:schemeClr>
                </a:solidFill>
              </a:rPr>
              <a:t>the first tax year ending after Jan. 19, 2025</a:t>
            </a:r>
            <a:r>
              <a:rPr lang="en-US" sz="2000">
                <a:solidFill>
                  <a:schemeClr val="bg2">
                    <a:lumMod val="50000"/>
                  </a:schemeClr>
                </a:solidFill>
              </a:rPr>
              <a:t>. This allows taxpayers to elect the following: </a:t>
            </a:r>
          </a:p>
          <a:p>
            <a:pPr marL="800100" lvl="1" indent="-342900">
              <a:spcBef>
                <a:spcPts val="1000"/>
              </a:spcBef>
              <a:buFont typeface="Arial" panose="020B0604020202020204" pitchFamily="34" charset="0"/>
              <a:buChar char="•"/>
            </a:pPr>
            <a:r>
              <a:rPr lang="en-US" sz="2000">
                <a:solidFill>
                  <a:schemeClr val="bg2">
                    <a:lumMod val="50000"/>
                  </a:schemeClr>
                </a:solidFill>
              </a:rPr>
              <a:t>Election of 40% expensing instead of 100% for general qualified property.</a:t>
            </a:r>
          </a:p>
          <a:p>
            <a:pPr marL="800100" lvl="1" indent="-342900">
              <a:spcBef>
                <a:spcPts val="1000"/>
              </a:spcBef>
              <a:buFont typeface="Arial" panose="020B0604020202020204" pitchFamily="34" charset="0"/>
              <a:buChar char="•"/>
            </a:pPr>
            <a:r>
              <a:rPr lang="en-US" sz="2000">
                <a:solidFill>
                  <a:schemeClr val="bg2">
                    <a:lumMod val="50000"/>
                  </a:schemeClr>
                </a:solidFill>
              </a:rPr>
              <a:t>Election of 60% expensing for property with longer production periods treated as qualified property and certain aircraft as described in section 168(k)(2)(B) or (C).</a:t>
            </a:r>
          </a:p>
          <a:p>
            <a:pPr marL="342900" indent="-342900">
              <a:spcBef>
                <a:spcPts val="1000"/>
              </a:spcBef>
              <a:buFont typeface="Arial" panose="020B0604020202020204" pitchFamily="34" charset="0"/>
              <a:buChar char="•"/>
            </a:pPr>
            <a:r>
              <a:rPr lang="en-US" sz="2000">
                <a:solidFill>
                  <a:schemeClr val="bg2">
                    <a:lumMod val="50000"/>
                  </a:schemeClr>
                </a:solidFill>
              </a:rPr>
              <a:t>Property shall not be treated as acquired after the date on which a written binding contract is entered into for such acquisition.</a:t>
            </a:r>
          </a:p>
        </p:txBody>
      </p:sp>
      <p:graphicFrame>
        <p:nvGraphicFramePr>
          <p:cNvPr id="8" name="Table 7">
            <a:extLst>
              <a:ext uri="{FF2B5EF4-FFF2-40B4-BE49-F238E27FC236}">
                <a16:creationId xmlns:a16="http://schemas.microsoft.com/office/drawing/2014/main" id="{CF61C2E1-D324-486C-CACB-7A11A5EC8F31}"/>
              </a:ext>
            </a:extLst>
          </p:cNvPr>
          <p:cNvGraphicFramePr>
            <a:graphicFrameLocks noGrp="1"/>
          </p:cNvGraphicFramePr>
          <p:nvPr>
            <p:extLst>
              <p:ext uri="{D42A27DB-BD31-4B8C-83A1-F6EECF244321}">
                <p14:modId xmlns:p14="http://schemas.microsoft.com/office/powerpoint/2010/main" val="891195738"/>
              </p:ext>
            </p:extLst>
          </p:nvPr>
        </p:nvGraphicFramePr>
        <p:xfrm>
          <a:off x="822584" y="1339426"/>
          <a:ext cx="10478454" cy="396240"/>
        </p:xfrm>
        <a:graphic>
          <a:graphicData uri="http://schemas.openxmlformats.org/drawingml/2006/table">
            <a:tbl>
              <a:tblPr firstRow="1" bandRow="1">
                <a:tableStyleId>{72833802-FEF1-4C79-8D5D-14CF1EAF98D9}</a:tableStyleId>
              </a:tblPr>
              <a:tblGrid>
                <a:gridCol w="10478454">
                  <a:extLst>
                    <a:ext uri="{9D8B030D-6E8A-4147-A177-3AD203B41FA5}">
                      <a16:colId xmlns:a16="http://schemas.microsoft.com/office/drawing/2014/main" val="768502536"/>
                    </a:ext>
                  </a:extLst>
                </a:gridCol>
              </a:tblGrid>
              <a:tr h="365760">
                <a:tc>
                  <a:txBody>
                    <a:bodyPr/>
                    <a:lstStyle/>
                    <a:p>
                      <a:pPr algn="l"/>
                      <a:r>
                        <a:rPr lang="en-US" sz="2000">
                          <a:solidFill>
                            <a:srgbClr val="FFFFFF"/>
                          </a:solidFill>
                        </a:rPr>
                        <a:t>General background</a:t>
                      </a:r>
                    </a:p>
                  </a:txBody>
                  <a:tcPr anchor="ctr">
                    <a:solidFill>
                      <a:srgbClr val="3F9C35"/>
                    </a:solidFill>
                  </a:tcPr>
                </a:tc>
                <a:extLst>
                  <a:ext uri="{0D108BD9-81ED-4DB2-BD59-A6C34878D82A}">
                    <a16:rowId xmlns:a16="http://schemas.microsoft.com/office/drawing/2014/main" val="3017918643"/>
                  </a:ext>
                </a:extLst>
              </a:tr>
            </a:tbl>
          </a:graphicData>
        </a:graphic>
      </p:graphicFrame>
      <p:sp>
        <p:nvSpPr>
          <p:cNvPr id="3" name="Slide Number Placeholder 3">
            <a:extLst>
              <a:ext uri="{FF2B5EF4-FFF2-40B4-BE49-F238E27FC236}">
                <a16:creationId xmlns:a16="http://schemas.microsoft.com/office/drawing/2014/main" id="{1428E77C-5855-C4FD-543F-D07B76C206BD}"/>
              </a:ext>
            </a:extLst>
          </p:cNvPr>
          <p:cNvSpPr>
            <a:spLocks noGrp="1"/>
          </p:cNvSpPr>
          <p:nvPr>
            <p:ph type="sldNum" sz="quarter" idx="4"/>
          </p:nvPr>
        </p:nvSpPr>
        <p:spPr>
          <a:xfrm>
            <a:off x="11341289" y="6404844"/>
            <a:ext cx="476534" cy="153632"/>
          </a:xfrm>
          <a:prstGeom prst="rect">
            <a:avLst/>
          </a:prstGeom>
        </p:spPr>
        <p:txBody>
          <a:bodyPr vert="horz" lIns="0" tIns="45720" rIns="91440" bIns="45720" rtlCol="0" anchor="ctr"/>
          <a:lstStyle>
            <a:lvl1pPr algn="l">
              <a:defRPr sz="1000">
                <a:solidFill>
                  <a:schemeClr val="bg2"/>
                </a:solidFill>
              </a:defRPr>
            </a:lvl1pPr>
          </a:lstStyle>
          <a:p>
            <a:fld id="{9E74224C-F5B0-D04D-98A9-64EC68DC7E07}" type="slidenum">
              <a:rPr lang="en-US" smtClean="0"/>
              <a:pPr/>
              <a:t>11</a:t>
            </a:fld>
            <a:endParaRPr lang="en-US"/>
          </a:p>
        </p:txBody>
      </p:sp>
    </p:spTree>
    <p:extLst>
      <p:ext uri="{BB962C8B-B14F-4D97-AF65-F5344CB8AC3E}">
        <p14:creationId xmlns:p14="http://schemas.microsoft.com/office/powerpoint/2010/main" val="346098378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1EFE38A-1384-A09F-6D15-E39EF2855A6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B6A9142-5E05-DD71-F104-1815E203693C}"/>
              </a:ext>
            </a:extLst>
          </p:cNvPr>
          <p:cNvSpPr>
            <a:spLocks noGrp="1"/>
          </p:cNvSpPr>
          <p:nvPr>
            <p:ph type="title"/>
          </p:nvPr>
        </p:nvSpPr>
        <p:spPr/>
        <p:txBody>
          <a:bodyPr vert="horz" wrap="square" lIns="0" tIns="0" rIns="0" bIns="0" rtlCol="0" anchor="t" anchorCtr="0">
            <a:normAutofit/>
          </a:bodyPr>
          <a:lstStyle/>
          <a:p>
            <a:pPr>
              <a:lnSpc>
                <a:spcPct val="90000"/>
              </a:lnSpc>
            </a:pPr>
            <a:r>
              <a:rPr lang="en-US" sz="2800"/>
              <a:t>Bonus depreciation</a:t>
            </a:r>
          </a:p>
        </p:txBody>
      </p:sp>
      <p:sp>
        <p:nvSpPr>
          <p:cNvPr id="7" name="Text Placeholder 6">
            <a:extLst>
              <a:ext uri="{FF2B5EF4-FFF2-40B4-BE49-F238E27FC236}">
                <a16:creationId xmlns:a16="http://schemas.microsoft.com/office/drawing/2014/main" id="{5E4FC45D-0362-94EC-142E-69D880BAD60E}"/>
              </a:ext>
            </a:extLst>
          </p:cNvPr>
          <p:cNvSpPr>
            <a:spLocks noGrp="1"/>
          </p:cNvSpPr>
          <p:nvPr>
            <p:ph type="body" sz="quarter" idx="14"/>
          </p:nvPr>
        </p:nvSpPr>
        <p:spPr>
          <a:xfrm>
            <a:off x="814558" y="1341436"/>
            <a:ext cx="10478454" cy="363749"/>
          </a:xfrm>
        </p:spPr>
        <p:txBody>
          <a:bodyPr/>
          <a:lstStyle/>
          <a:p>
            <a:endParaRPr lang="en-US">
              <a:solidFill>
                <a:schemeClr val="bg2">
                  <a:lumMod val="50000"/>
                </a:schemeClr>
              </a:solidFill>
            </a:endParaRPr>
          </a:p>
        </p:txBody>
      </p:sp>
      <p:sp>
        <p:nvSpPr>
          <p:cNvPr id="4" name="TextBox 3">
            <a:extLst>
              <a:ext uri="{FF2B5EF4-FFF2-40B4-BE49-F238E27FC236}">
                <a16:creationId xmlns:a16="http://schemas.microsoft.com/office/drawing/2014/main" id="{083BC6F0-0298-B962-DB8E-7EB24E721A7B}"/>
              </a:ext>
            </a:extLst>
          </p:cNvPr>
          <p:cNvSpPr txBox="1"/>
          <p:nvPr/>
        </p:nvSpPr>
        <p:spPr>
          <a:xfrm>
            <a:off x="838200" y="1874520"/>
            <a:ext cx="10515600" cy="4648200"/>
          </a:xfrm>
          <a:prstGeom prst="rect">
            <a:avLst/>
          </a:prstGeom>
        </p:spPr>
        <p:txBody>
          <a:bodyPr vert="horz" lIns="0" tIns="0" rIns="0" bIns="0" rtlCol="0">
            <a:normAutofit/>
          </a:bodyPr>
          <a:lstStyle/>
          <a:p>
            <a:pPr marL="342900" indent="-342900">
              <a:spcBef>
                <a:spcPts val="1000"/>
              </a:spcBef>
              <a:buFont typeface="Arial" panose="020B0604020202020204" pitchFamily="34" charset="0"/>
              <a:buChar char="•"/>
            </a:pPr>
            <a:r>
              <a:rPr lang="en-US" sz="2000">
                <a:solidFill>
                  <a:schemeClr val="bg2">
                    <a:lumMod val="50000"/>
                  </a:schemeClr>
                </a:solidFill>
              </a:rPr>
              <a:t>Qualified property: </a:t>
            </a:r>
          </a:p>
          <a:p>
            <a:pPr marL="800100" lvl="1" indent="-342900">
              <a:spcBef>
                <a:spcPts val="1000"/>
              </a:spcBef>
              <a:buFont typeface="Arial" panose="020B0604020202020204" pitchFamily="34" charset="0"/>
              <a:buChar char="•"/>
            </a:pPr>
            <a:r>
              <a:rPr lang="en-US" sz="2000">
                <a:solidFill>
                  <a:schemeClr val="bg2">
                    <a:lumMod val="50000"/>
                  </a:schemeClr>
                </a:solidFill>
              </a:rPr>
              <a:t>Property with a recovery period of 20 years or less.</a:t>
            </a:r>
          </a:p>
          <a:p>
            <a:pPr marL="800100" lvl="1" indent="-342900">
              <a:spcBef>
                <a:spcPts val="1000"/>
              </a:spcBef>
              <a:buFont typeface="Arial" panose="020B0604020202020204" pitchFamily="34" charset="0"/>
              <a:buChar char="•"/>
            </a:pPr>
            <a:r>
              <a:rPr lang="en-US" sz="2000">
                <a:solidFill>
                  <a:schemeClr val="bg2">
                    <a:lumMod val="50000"/>
                  </a:schemeClr>
                </a:solidFill>
              </a:rPr>
              <a:t>Computer software (as defined in section 167(f)(1)(B)).</a:t>
            </a:r>
          </a:p>
          <a:p>
            <a:pPr marL="800100" lvl="1" indent="-342900">
              <a:spcBef>
                <a:spcPts val="1000"/>
              </a:spcBef>
              <a:buFont typeface="Arial" panose="020B0604020202020204" pitchFamily="34" charset="0"/>
              <a:buChar char="•"/>
            </a:pPr>
            <a:r>
              <a:rPr lang="en-US" sz="2000">
                <a:solidFill>
                  <a:schemeClr val="bg2">
                    <a:lumMod val="50000"/>
                  </a:schemeClr>
                </a:solidFill>
              </a:rPr>
              <a:t>Water utility property.</a:t>
            </a:r>
          </a:p>
          <a:p>
            <a:pPr marL="800100" lvl="1" indent="-342900">
              <a:spcBef>
                <a:spcPts val="1000"/>
              </a:spcBef>
              <a:buFont typeface="Arial" panose="020B0604020202020204" pitchFamily="34" charset="0"/>
              <a:buChar char="•"/>
            </a:pPr>
            <a:r>
              <a:rPr lang="en-US" sz="2000">
                <a:solidFill>
                  <a:schemeClr val="bg2">
                    <a:lumMod val="50000"/>
                  </a:schemeClr>
                </a:solidFill>
              </a:rPr>
              <a:t>Qualified film or television production property, qualified live theatrical production property, or qualified sound recording production.</a:t>
            </a:r>
          </a:p>
          <a:p>
            <a:pPr marL="342900" indent="-342900">
              <a:spcBef>
                <a:spcPts val="1000"/>
              </a:spcBef>
              <a:buFont typeface="Arial" panose="020B0604020202020204" pitchFamily="34" charset="0"/>
              <a:buChar char="•"/>
            </a:pPr>
            <a:r>
              <a:rPr lang="en-US" sz="2000">
                <a:solidFill>
                  <a:schemeClr val="bg2">
                    <a:lumMod val="50000"/>
                  </a:schemeClr>
                </a:solidFill>
              </a:rPr>
              <a:t>Original use of which begins with the taxpayer or meets used property acquisition standard.</a:t>
            </a:r>
          </a:p>
          <a:p>
            <a:pPr marL="800100" lvl="1" indent="-342900">
              <a:spcBef>
                <a:spcPts val="1000"/>
              </a:spcBef>
              <a:buFont typeface="Arial" panose="020B0604020202020204" pitchFamily="34" charset="0"/>
              <a:buChar char="•"/>
            </a:pPr>
            <a:r>
              <a:rPr lang="en-US" sz="2000">
                <a:solidFill>
                  <a:schemeClr val="bg2">
                    <a:lumMod val="50000"/>
                  </a:schemeClr>
                </a:solidFill>
              </a:rPr>
              <a:t>Property cannot have been used by the taxpayer at any time prior to the acquisition. </a:t>
            </a:r>
          </a:p>
        </p:txBody>
      </p:sp>
      <p:graphicFrame>
        <p:nvGraphicFramePr>
          <p:cNvPr id="8" name="Table 7">
            <a:extLst>
              <a:ext uri="{FF2B5EF4-FFF2-40B4-BE49-F238E27FC236}">
                <a16:creationId xmlns:a16="http://schemas.microsoft.com/office/drawing/2014/main" id="{BA9D36A9-2824-CC42-501A-23EF9DF241E5}"/>
              </a:ext>
            </a:extLst>
          </p:cNvPr>
          <p:cNvGraphicFramePr>
            <a:graphicFrameLocks noGrp="1"/>
          </p:cNvGraphicFramePr>
          <p:nvPr>
            <p:extLst>
              <p:ext uri="{D42A27DB-BD31-4B8C-83A1-F6EECF244321}">
                <p14:modId xmlns:p14="http://schemas.microsoft.com/office/powerpoint/2010/main" val="1099645129"/>
              </p:ext>
            </p:extLst>
          </p:nvPr>
        </p:nvGraphicFramePr>
        <p:xfrm>
          <a:off x="822584" y="1339426"/>
          <a:ext cx="10478454" cy="396240"/>
        </p:xfrm>
        <a:graphic>
          <a:graphicData uri="http://schemas.openxmlformats.org/drawingml/2006/table">
            <a:tbl>
              <a:tblPr firstRow="1" bandRow="1">
                <a:tableStyleId>{72833802-FEF1-4C79-8D5D-14CF1EAF98D9}</a:tableStyleId>
              </a:tblPr>
              <a:tblGrid>
                <a:gridCol w="10478454">
                  <a:extLst>
                    <a:ext uri="{9D8B030D-6E8A-4147-A177-3AD203B41FA5}">
                      <a16:colId xmlns:a16="http://schemas.microsoft.com/office/drawing/2014/main" val="768502536"/>
                    </a:ext>
                  </a:extLst>
                </a:gridCol>
              </a:tblGrid>
              <a:tr h="365760">
                <a:tc>
                  <a:txBody>
                    <a:bodyPr/>
                    <a:lstStyle/>
                    <a:p>
                      <a:pPr algn="l"/>
                      <a:r>
                        <a:rPr lang="en-US" sz="2000">
                          <a:solidFill>
                            <a:srgbClr val="FFFFFF"/>
                          </a:solidFill>
                        </a:rPr>
                        <a:t>Qualified property</a:t>
                      </a:r>
                    </a:p>
                  </a:txBody>
                  <a:tcPr anchor="ctr"/>
                </a:tc>
                <a:extLst>
                  <a:ext uri="{0D108BD9-81ED-4DB2-BD59-A6C34878D82A}">
                    <a16:rowId xmlns:a16="http://schemas.microsoft.com/office/drawing/2014/main" val="3017918643"/>
                  </a:ext>
                </a:extLst>
              </a:tr>
            </a:tbl>
          </a:graphicData>
        </a:graphic>
      </p:graphicFrame>
      <p:sp>
        <p:nvSpPr>
          <p:cNvPr id="3" name="Slide Number Placeholder 3">
            <a:extLst>
              <a:ext uri="{FF2B5EF4-FFF2-40B4-BE49-F238E27FC236}">
                <a16:creationId xmlns:a16="http://schemas.microsoft.com/office/drawing/2014/main" id="{1D40D91A-58E3-46EE-1F29-02F6788B0A5B}"/>
              </a:ext>
            </a:extLst>
          </p:cNvPr>
          <p:cNvSpPr>
            <a:spLocks noGrp="1"/>
          </p:cNvSpPr>
          <p:nvPr>
            <p:ph type="sldNum" sz="quarter" idx="4"/>
          </p:nvPr>
        </p:nvSpPr>
        <p:spPr>
          <a:xfrm>
            <a:off x="11341289" y="6404844"/>
            <a:ext cx="476534" cy="153632"/>
          </a:xfrm>
          <a:prstGeom prst="rect">
            <a:avLst/>
          </a:prstGeom>
        </p:spPr>
        <p:txBody>
          <a:bodyPr vert="horz" lIns="0" tIns="45720" rIns="91440" bIns="45720" rtlCol="0" anchor="ctr"/>
          <a:lstStyle>
            <a:lvl1pPr algn="l">
              <a:defRPr sz="1000">
                <a:solidFill>
                  <a:schemeClr val="bg2"/>
                </a:solidFill>
              </a:defRPr>
            </a:lvl1pPr>
          </a:lstStyle>
          <a:p>
            <a:fld id="{9E74224C-F5B0-D04D-98A9-64EC68DC7E07}" type="slidenum">
              <a:rPr lang="en-US" smtClean="0"/>
              <a:pPr/>
              <a:t>12</a:t>
            </a:fld>
            <a:endParaRPr lang="en-US"/>
          </a:p>
        </p:txBody>
      </p:sp>
    </p:spTree>
    <p:extLst>
      <p:ext uri="{BB962C8B-B14F-4D97-AF65-F5344CB8AC3E}">
        <p14:creationId xmlns:p14="http://schemas.microsoft.com/office/powerpoint/2010/main" val="346040423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FC6EC88-0671-7FB9-BF98-5C0886A6AB9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FCB2763-FBE0-791C-7FF3-EA9C388ED1CF}"/>
              </a:ext>
            </a:extLst>
          </p:cNvPr>
          <p:cNvSpPr>
            <a:spLocks noGrp="1"/>
          </p:cNvSpPr>
          <p:nvPr>
            <p:ph type="title"/>
          </p:nvPr>
        </p:nvSpPr>
        <p:spPr/>
        <p:txBody>
          <a:bodyPr vert="horz" wrap="square" lIns="0" tIns="0" rIns="0" bIns="0" rtlCol="0" anchor="t" anchorCtr="0">
            <a:normAutofit/>
          </a:bodyPr>
          <a:lstStyle/>
          <a:p>
            <a:pPr>
              <a:lnSpc>
                <a:spcPct val="90000"/>
              </a:lnSpc>
            </a:pPr>
            <a:r>
              <a:rPr lang="en-US" sz="2800"/>
              <a:t>Bonus depreciation</a:t>
            </a:r>
          </a:p>
        </p:txBody>
      </p:sp>
      <p:sp>
        <p:nvSpPr>
          <p:cNvPr id="7" name="Text Placeholder 6">
            <a:extLst>
              <a:ext uri="{FF2B5EF4-FFF2-40B4-BE49-F238E27FC236}">
                <a16:creationId xmlns:a16="http://schemas.microsoft.com/office/drawing/2014/main" id="{1B4DD920-9F96-CF5D-6511-FFA4AB605164}"/>
              </a:ext>
            </a:extLst>
          </p:cNvPr>
          <p:cNvSpPr>
            <a:spLocks noGrp="1"/>
          </p:cNvSpPr>
          <p:nvPr>
            <p:ph type="body" sz="quarter" idx="14"/>
          </p:nvPr>
        </p:nvSpPr>
        <p:spPr>
          <a:xfrm>
            <a:off x="814558" y="1341436"/>
            <a:ext cx="10478454" cy="363749"/>
          </a:xfrm>
        </p:spPr>
        <p:txBody>
          <a:bodyPr/>
          <a:lstStyle/>
          <a:p>
            <a:endParaRPr lang="en-US">
              <a:solidFill>
                <a:schemeClr val="bg2">
                  <a:lumMod val="50000"/>
                </a:schemeClr>
              </a:solidFill>
            </a:endParaRPr>
          </a:p>
        </p:txBody>
      </p:sp>
      <p:sp>
        <p:nvSpPr>
          <p:cNvPr id="4" name="TextBox 3">
            <a:extLst>
              <a:ext uri="{FF2B5EF4-FFF2-40B4-BE49-F238E27FC236}">
                <a16:creationId xmlns:a16="http://schemas.microsoft.com/office/drawing/2014/main" id="{55164C77-B9A5-00A6-157B-185D89925168}"/>
              </a:ext>
            </a:extLst>
          </p:cNvPr>
          <p:cNvSpPr txBox="1"/>
          <p:nvPr/>
        </p:nvSpPr>
        <p:spPr>
          <a:xfrm>
            <a:off x="838200" y="1874520"/>
            <a:ext cx="10515600" cy="4648200"/>
          </a:xfrm>
          <a:prstGeom prst="rect">
            <a:avLst/>
          </a:prstGeom>
        </p:spPr>
        <p:txBody>
          <a:bodyPr vert="horz" lIns="0" tIns="0" rIns="0" bIns="0" rtlCol="0" anchor="t">
            <a:normAutofit lnSpcReduction="10000"/>
          </a:bodyPr>
          <a:lstStyle/>
          <a:p>
            <a:pPr marL="342900" indent="-342900">
              <a:spcBef>
                <a:spcPts val="1000"/>
              </a:spcBef>
              <a:buFont typeface="Arial" panose="020B0604020202020204" pitchFamily="34" charset="0"/>
              <a:buChar char="•"/>
            </a:pPr>
            <a:r>
              <a:rPr lang="en-US" sz="2000">
                <a:solidFill>
                  <a:schemeClr val="bg2">
                    <a:lumMod val="50000"/>
                  </a:schemeClr>
                </a:solidFill>
              </a:rPr>
              <a:t>A contract is binding if:</a:t>
            </a:r>
          </a:p>
          <a:p>
            <a:pPr marL="804672" lvl="1" indent="-347472">
              <a:spcBef>
                <a:spcPts val="1000"/>
              </a:spcBef>
              <a:buFont typeface="Arial" panose="020B0604020202020204" pitchFamily="34" charset="0"/>
              <a:buChar char="•"/>
            </a:pPr>
            <a:r>
              <a:rPr lang="en-US" sz="2000">
                <a:solidFill>
                  <a:schemeClr val="bg2">
                    <a:lumMod val="50000"/>
                  </a:schemeClr>
                </a:solidFill>
              </a:rPr>
              <a:t>It is enforceable under state law against the taxpayer or a predecessor, and</a:t>
            </a:r>
            <a:endParaRPr lang="en-US" sz="2000">
              <a:solidFill>
                <a:schemeClr val="bg2">
                  <a:lumMod val="50000"/>
                </a:schemeClr>
              </a:solidFill>
              <a:cs typeface="Arial"/>
            </a:endParaRPr>
          </a:p>
          <a:p>
            <a:pPr marL="804672" lvl="1" indent="-347472">
              <a:spcBef>
                <a:spcPts val="1000"/>
              </a:spcBef>
              <a:buFont typeface="Arial" panose="020B0604020202020204" pitchFamily="34" charset="0"/>
              <a:buChar char="•"/>
            </a:pPr>
            <a:r>
              <a:rPr lang="en-US" sz="2000">
                <a:solidFill>
                  <a:schemeClr val="bg2">
                    <a:lumMod val="50000"/>
                  </a:schemeClr>
                </a:solidFill>
              </a:rPr>
              <a:t>Does not limit damages to a specified amount (for example, by use of a liquidated damages provision). For this purpose, any contractual provision that limits damages to an amount equal to at least 5% of the total contract price will not be treated as limiting damages to a specified amount.</a:t>
            </a:r>
            <a:endParaRPr lang="en-US" sz="2000">
              <a:solidFill>
                <a:schemeClr val="bg2">
                  <a:lumMod val="50000"/>
                </a:schemeClr>
              </a:solidFill>
              <a:cs typeface="Arial"/>
            </a:endParaRPr>
          </a:p>
          <a:p>
            <a:pPr marL="342900" indent="-342900">
              <a:spcBef>
                <a:spcPts val="1000"/>
              </a:spcBef>
              <a:buFont typeface="Arial" panose="020B0604020202020204" pitchFamily="34" charset="0"/>
              <a:buChar char="•"/>
            </a:pPr>
            <a:r>
              <a:rPr lang="en-US" sz="2000">
                <a:solidFill>
                  <a:schemeClr val="bg2">
                    <a:lumMod val="50000"/>
                  </a:schemeClr>
                </a:solidFill>
              </a:rPr>
              <a:t>Acquisition date of property acquired pursuant to a written binding contract is the later of:</a:t>
            </a:r>
            <a:endParaRPr lang="en-US" sz="2000">
              <a:solidFill>
                <a:schemeClr val="bg2">
                  <a:lumMod val="50000"/>
                </a:schemeClr>
              </a:solidFill>
              <a:cs typeface="Arial"/>
            </a:endParaRPr>
          </a:p>
          <a:p>
            <a:pPr marL="804672" lvl="1" indent="-347472">
              <a:spcBef>
                <a:spcPts val="1000"/>
              </a:spcBef>
              <a:buFont typeface="Arial" panose="020B0604020202020204" pitchFamily="34" charset="0"/>
              <a:buChar char="•"/>
            </a:pPr>
            <a:r>
              <a:rPr lang="en-US" sz="2000">
                <a:solidFill>
                  <a:schemeClr val="bg2">
                    <a:lumMod val="50000"/>
                  </a:schemeClr>
                </a:solidFill>
              </a:rPr>
              <a:t>The date on which the contract was entered into.</a:t>
            </a:r>
            <a:endParaRPr lang="en-US" sz="2000">
              <a:solidFill>
                <a:schemeClr val="bg2">
                  <a:lumMod val="50000"/>
                </a:schemeClr>
              </a:solidFill>
              <a:cs typeface="Arial"/>
            </a:endParaRPr>
          </a:p>
          <a:p>
            <a:pPr marL="804672" lvl="1" indent="-347472">
              <a:spcBef>
                <a:spcPts val="1000"/>
              </a:spcBef>
              <a:buFont typeface="Arial" panose="020B0604020202020204" pitchFamily="34" charset="0"/>
              <a:buChar char="•"/>
            </a:pPr>
            <a:r>
              <a:rPr lang="en-US" sz="2000">
                <a:solidFill>
                  <a:schemeClr val="bg2">
                    <a:lumMod val="50000"/>
                  </a:schemeClr>
                </a:solidFill>
              </a:rPr>
              <a:t>The date on which the contract is enforceable under state law.</a:t>
            </a:r>
            <a:endParaRPr lang="en-US" sz="2000">
              <a:solidFill>
                <a:schemeClr val="bg2">
                  <a:lumMod val="50000"/>
                </a:schemeClr>
              </a:solidFill>
              <a:cs typeface="Arial"/>
            </a:endParaRPr>
          </a:p>
          <a:p>
            <a:pPr marL="804672" lvl="1" indent="-347472">
              <a:spcBef>
                <a:spcPts val="1000"/>
              </a:spcBef>
              <a:buFont typeface="Arial" panose="020B0604020202020204" pitchFamily="34" charset="0"/>
              <a:buChar char="•"/>
            </a:pPr>
            <a:r>
              <a:rPr lang="en-US" sz="2000">
                <a:solidFill>
                  <a:schemeClr val="bg2">
                    <a:lumMod val="50000"/>
                  </a:schemeClr>
                </a:solidFill>
              </a:rPr>
              <a:t>If the contract has one or more cancellation periods, the date on which all cancellation periods end.</a:t>
            </a:r>
            <a:endParaRPr lang="en-US" sz="2000">
              <a:solidFill>
                <a:schemeClr val="bg2">
                  <a:lumMod val="50000"/>
                </a:schemeClr>
              </a:solidFill>
              <a:cs typeface="Arial"/>
            </a:endParaRPr>
          </a:p>
          <a:p>
            <a:pPr marL="804672" lvl="1" indent="-347472">
              <a:spcBef>
                <a:spcPts val="1000"/>
              </a:spcBef>
              <a:buFont typeface="Arial" panose="020B0604020202020204" pitchFamily="34" charset="0"/>
              <a:buChar char="•"/>
            </a:pPr>
            <a:r>
              <a:rPr lang="en-US" sz="2000">
                <a:solidFill>
                  <a:schemeClr val="bg2">
                    <a:lumMod val="50000"/>
                  </a:schemeClr>
                </a:solidFill>
              </a:rPr>
              <a:t>If the contract has one or more contingency clauses, the date on which all conditions subject to such clauses are satisfied.</a:t>
            </a:r>
            <a:endParaRPr lang="en-US" sz="2000">
              <a:solidFill>
                <a:schemeClr val="bg2">
                  <a:lumMod val="50000"/>
                </a:schemeClr>
              </a:solidFill>
              <a:cs typeface="Arial"/>
            </a:endParaRPr>
          </a:p>
        </p:txBody>
      </p:sp>
      <p:graphicFrame>
        <p:nvGraphicFramePr>
          <p:cNvPr id="8" name="Table 7">
            <a:extLst>
              <a:ext uri="{FF2B5EF4-FFF2-40B4-BE49-F238E27FC236}">
                <a16:creationId xmlns:a16="http://schemas.microsoft.com/office/drawing/2014/main" id="{63507C0B-A4A0-2D1F-D787-31C6D6E0674A}"/>
              </a:ext>
            </a:extLst>
          </p:cNvPr>
          <p:cNvGraphicFramePr>
            <a:graphicFrameLocks noGrp="1"/>
          </p:cNvGraphicFramePr>
          <p:nvPr>
            <p:extLst>
              <p:ext uri="{D42A27DB-BD31-4B8C-83A1-F6EECF244321}">
                <p14:modId xmlns:p14="http://schemas.microsoft.com/office/powerpoint/2010/main" val="867404923"/>
              </p:ext>
            </p:extLst>
          </p:nvPr>
        </p:nvGraphicFramePr>
        <p:xfrm>
          <a:off x="822584" y="1339426"/>
          <a:ext cx="10478454" cy="396240"/>
        </p:xfrm>
        <a:graphic>
          <a:graphicData uri="http://schemas.openxmlformats.org/drawingml/2006/table">
            <a:tbl>
              <a:tblPr firstRow="1" bandRow="1">
                <a:tableStyleId>{72833802-FEF1-4C79-8D5D-14CF1EAF98D9}</a:tableStyleId>
              </a:tblPr>
              <a:tblGrid>
                <a:gridCol w="10478454">
                  <a:extLst>
                    <a:ext uri="{9D8B030D-6E8A-4147-A177-3AD203B41FA5}">
                      <a16:colId xmlns:a16="http://schemas.microsoft.com/office/drawing/2014/main" val="768502536"/>
                    </a:ext>
                  </a:extLst>
                </a:gridCol>
              </a:tblGrid>
              <a:tr h="365760">
                <a:tc>
                  <a:txBody>
                    <a:bodyPr/>
                    <a:lstStyle/>
                    <a:p>
                      <a:pPr algn="l"/>
                      <a:r>
                        <a:rPr lang="en-US" sz="2000">
                          <a:solidFill>
                            <a:srgbClr val="FFFFFF"/>
                          </a:solidFill>
                        </a:rPr>
                        <a:t>Written binding contract</a:t>
                      </a:r>
                    </a:p>
                  </a:txBody>
                  <a:tcPr anchor="ctr"/>
                </a:tc>
                <a:extLst>
                  <a:ext uri="{0D108BD9-81ED-4DB2-BD59-A6C34878D82A}">
                    <a16:rowId xmlns:a16="http://schemas.microsoft.com/office/drawing/2014/main" val="3017918643"/>
                  </a:ext>
                </a:extLst>
              </a:tr>
            </a:tbl>
          </a:graphicData>
        </a:graphic>
      </p:graphicFrame>
      <p:sp>
        <p:nvSpPr>
          <p:cNvPr id="3" name="Slide Number Placeholder 3">
            <a:extLst>
              <a:ext uri="{FF2B5EF4-FFF2-40B4-BE49-F238E27FC236}">
                <a16:creationId xmlns:a16="http://schemas.microsoft.com/office/drawing/2014/main" id="{A87D074F-93CC-30A4-43E2-D668A5C141C0}"/>
              </a:ext>
            </a:extLst>
          </p:cNvPr>
          <p:cNvSpPr>
            <a:spLocks noGrp="1"/>
          </p:cNvSpPr>
          <p:nvPr>
            <p:ph type="sldNum" sz="quarter" idx="4"/>
          </p:nvPr>
        </p:nvSpPr>
        <p:spPr>
          <a:xfrm>
            <a:off x="11341289" y="6404844"/>
            <a:ext cx="476534" cy="153632"/>
          </a:xfrm>
          <a:prstGeom prst="rect">
            <a:avLst/>
          </a:prstGeom>
        </p:spPr>
        <p:txBody>
          <a:bodyPr vert="horz" lIns="0" tIns="45720" rIns="91440" bIns="45720" rtlCol="0" anchor="ctr"/>
          <a:lstStyle>
            <a:lvl1pPr algn="l">
              <a:defRPr sz="1000">
                <a:solidFill>
                  <a:schemeClr val="bg2"/>
                </a:solidFill>
              </a:defRPr>
            </a:lvl1pPr>
          </a:lstStyle>
          <a:p>
            <a:fld id="{9E74224C-F5B0-D04D-98A9-64EC68DC7E07}" type="slidenum">
              <a:rPr lang="en-US" smtClean="0"/>
              <a:pPr/>
              <a:t>13</a:t>
            </a:fld>
            <a:endParaRPr lang="en-US"/>
          </a:p>
        </p:txBody>
      </p:sp>
    </p:spTree>
    <p:extLst>
      <p:ext uri="{BB962C8B-B14F-4D97-AF65-F5344CB8AC3E}">
        <p14:creationId xmlns:p14="http://schemas.microsoft.com/office/powerpoint/2010/main" val="278492237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D6294BD-4DAF-75B0-B5B8-FA847A761DF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29098BC-3231-1185-E684-36BE568F3C86}"/>
              </a:ext>
            </a:extLst>
          </p:cNvPr>
          <p:cNvSpPr>
            <a:spLocks noGrp="1"/>
          </p:cNvSpPr>
          <p:nvPr>
            <p:ph type="title"/>
          </p:nvPr>
        </p:nvSpPr>
        <p:spPr/>
        <p:txBody>
          <a:bodyPr vert="horz" wrap="square" lIns="0" tIns="0" rIns="0" bIns="0" rtlCol="0" anchor="t" anchorCtr="0">
            <a:normAutofit/>
          </a:bodyPr>
          <a:lstStyle/>
          <a:p>
            <a:pPr>
              <a:lnSpc>
                <a:spcPct val="90000"/>
              </a:lnSpc>
            </a:pPr>
            <a:r>
              <a:rPr lang="en-US" sz="2800"/>
              <a:t>Bonus depreciation</a:t>
            </a:r>
          </a:p>
        </p:txBody>
      </p:sp>
      <p:sp>
        <p:nvSpPr>
          <p:cNvPr id="7" name="Text Placeholder 6">
            <a:extLst>
              <a:ext uri="{FF2B5EF4-FFF2-40B4-BE49-F238E27FC236}">
                <a16:creationId xmlns:a16="http://schemas.microsoft.com/office/drawing/2014/main" id="{55453747-7375-5C3B-A487-2807E8578997}"/>
              </a:ext>
            </a:extLst>
          </p:cNvPr>
          <p:cNvSpPr>
            <a:spLocks noGrp="1"/>
          </p:cNvSpPr>
          <p:nvPr>
            <p:ph type="body" sz="quarter" idx="14"/>
          </p:nvPr>
        </p:nvSpPr>
        <p:spPr>
          <a:xfrm>
            <a:off x="814558" y="1341436"/>
            <a:ext cx="10478454" cy="363749"/>
          </a:xfrm>
        </p:spPr>
        <p:txBody>
          <a:bodyPr/>
          <a:lstStyle/>
          <a:p>
            <a:endParaRPr lang="en-US">
              <a:solidFill>
                <a:schemeClr val="bg2">
                  <a:lumMod val="50000"/>
                </a:schemeClr>
              </a:solidFill>
            </a:endParaRPr>
          </a:p>
        </p:txBody>
      </p:sp>
      <p:sp>
        <p:nvSpPr>
          <p:cNvPr id="4" name="TextBox 3">
            <a:extLst>
              <a:ext uri="{FF2B5EF4-FFF2-40B4-BE49-F238E27FC236}">
                <a16:creationId xmlns:a16="http://schemas.microsoft.com/office/drawing/2014/main" id="{D61F7A70-CB46-F649-8CC5-3CB79D21E917}"/>
              </a:ext>
            </a:extLst>
          </p:cNvPr>
          <p:cNvSpPr txBox="1"/>
          <p:nvPr/>
        </p:nvSpPr>
        <p:spPr>
          <a:xfrm>
            <a:off x="838200" y="1874520"/>
            <a:ext cx="10515600" cy="4648200"/>
          </a:xfrm>
          <a:prstGeom prst="rect">
            <a:avLst/>
          </a:prstGeom>
        </p:spPr>
        <p:txBody>
          <a:bodyPr vert="horz" lIns="0" tIns="0" rIns="0" bIns="0" rtlCol="0">
            <a:normAutofit/>
          </a:bodyPr>
          <a:lstStyle/>
          <a:p>
            <a:pPr marL="342900" indent="-342900">
              <a:spcBef>
                <a:spcPts val="1000"/>
              </a:spcBef>
              <a:buFont typeface="Arial" panose="020B0604020202020204" pitchFamily="34" charset="0"/>
              <a:buChar char="•"/>
            </a:pPr>
            <a:r>
              <a:rPr lang="en-US" sz="2000">
                <a:solidFill>
                  <a:schemeClr val="bg2">
                    <a:lumMod val="50000"/>
                  </a:schemeClr>
                </a:solidFill>
              </a:rPr>
              <a:t>No present ability to revoke electing real property trade or business election.</a:t>
            </a:r>
          </a:p>
          <a:p>
            <a:pPr marL="342900" indent="-342900">
              <a:spcBef>
                <a:spcPts val="1000"/>
              </a:spcBef>
              <a:buFont typeface="Arial" panose="020B0604020202020204" pitchFamily="34" charset="0"/>
              <a:buChar char="•"/>
            </a:pPr>
            <a:r>
              <a:rPr lang="en-US" sz="2000">
                <a:solidFill>
                  <a:schemeClr val="bg2">
                    <a:lumMod val="50000"/>
                  </a:schemeClr>
                </a:solidFill>
              </a:rPr>
              <a:t>State conformity.</a:t>
            </a:r>
          </a:p>
          <a:p>
            <a:pPr marL="342900" indent="-342900">
              <a:spcBef>
                <a:spcPts val="1000"/>
              </a:spcBef>
              <a:buFont typeface="Arial" panose="020B0604020202020204" pitchFamily="34" charset="0"/>
              <a:buChar char="•"/>
            </a:pPr>
            <a:r>
              <a:rPr lang="en-US" sz="2000">
                <a:solidFill>
                  <a:schemeClr val="bg2">
                    <a:lumMod val="50000"/>
                  </a:schemeClr>
                </a:solidFill>
              </a:rPr>
              <a:t>Modeling federal taxable income and state estimates.</a:t>
            </a:r>
          </a:p>
          <a:p>
            <a:pPr marL="800100" lvl="1" indent="-342900">
              <a:spcBef>
                <a:spcPts val="1000"/>
              </a:spcBef>
              <a:buFont typeface="Arial" panose="020B0604020202020204" pitchFamily="34" charset="0"/>
              <a:buChar char="•"/>
            </a:pPr>
            <a:r>
              <a:rPr lang="en-US" sz="2000">
                <a:solidFill>
                  <a:schemeClr val="bg2">
                    <a:lumMod val="50000"/>
                  </a:schemeClr>
                </a:solidFill>
              </a:rPr>
              <a:t>Impact for manufacturers and retailers on UNICAP computations.</a:t>
            </a:r>
          </a:p>
          <a:p>
            <a:pPr marL="342900" indent="-342900">
              <a:spcBef>
                <a:spcPts val="1000"/>
              </a:spcBef>
              <a:buFont typeface="Arial" panose="020B0604020202020204" pitchFamily="34" charset="0"/>
              <a:buChar char="•"/>
            </a:pPr>
            <a:r>
              <a:rPr lang="en-US" sz="2000">
                <a:hlinkClick r:id="rId3"/>
              </a:rPr>
              <a:t>The OBBBA restores and expands bonus depreciation: What it means for businesses</a:t>
            </a:r>
            <a:endParaRPr lang="en-US" sz="2000">
              <a:solidFill>
                <a:schemeClr val="bg2">
                  <a:lumMod val="50000"/>
                </a:schemeClr>
              </a:solidFill>
            </a:endParaRPr>
          </a:p>
        </p:txBody>
      </p:sp>
      <p:graphicFrame>
        <p:nvGraphicFramePr>
          <p:cNvPr id="8" name="Table 7">
            <a:extLst>
              <a:ext uri="{FF2B5EF4-FFF2-40B4-BE49-F238E27FC236}">
                <a16:creationId xmlns:a16="http://schemas.microsoft.com/office/drawing/2014/main" id="{BD543E2F-AF81-5081-833A-88B2307D333C}"/>
              </a:ext>
            </a:extLst>
          </p:cNvPr>
          <p:cNvGraphicFramePr>
            <a:graphicFrameLocks noGrp="1"/>
          </p:cNvGraphicFramePr>
          <p:nvPr>
            <p:extLst>
              <p:ext uri="{D42A27DB-BD31-4B8C-83A1-F6EECF244321}">
                <p14:modId xmlns:p14="http://schemas.microsoft.com/office/powerpoint/2010/main" val="1330480075"/>
              </p:ext>
            </p:extLst>
          </p:nvPr>
        </p:nvGraphicFramePr>
        <p:xfrm>
          <a:off x="822584" y="1339426"/>
          <a:ext cx="10478454" cy="396240"/>
        </p:xfrm>
        <a:graphic>
          <a:graphicData uri="http://schemas.openxmlformats.org/drawingml/2006/table">
            <a:tbl>
              <a:tblPr firstRow="1" bandRow="1">
                <a:tableStyleId>{72833802-FEF1-4C79-8D5D-14CF1EAF98D9}</a:tableStyleId>
              </a:tblPr>
              <a:tblGrid>
                <a:gridCol w="10478454">
                  <a:extLst>
                    <a:ext uri="{9D8B030D-6E8A-4147-A177-3AD203B41FA5}">
                      <a16:colId xmlns:a16="http://schemas.microsoft.com/office/drawing/2014/main" val="768502536"/>
                    </a:ext>
                  </a:extLst>
                </a:gridCol>
              </a:tblGrid>
              <a:tr h="365760">
                <a:tc>
                  <a:txBody>
                    <a:bodyPr/>
                    <a:lstStyle/>
                    <a:p>
                      <a:pPr algn="l"/>
                      <a:r>
                        <a:rPr lang="en-US" sz="2000">
                          <a:solidFill>
                            <a:srgbClr val="FFFFFF"/>
                          </a:solidFill>
                        </a:rPr>
                        <a:t>Open items / things to consider / resources</a:t>
                      </a:r>
                    </a:p>
                  </a:txBody>
                  <a:tcPr anchor="ctr"/>
                </a:tc>
                <a:extLst>
                  <a:ext uri="{0D108BD9-81ED-4DB2-BD59-A6C34878D82A}">
                    <a16:rowId xmlns:a16="http://schemas.microsoft.com/office/drawing/2014/main" val="3017918643"/>
                  </a:ext>
                </a:extLst>
              </a:tr>
            </a:tbl>
          </a:graphicData>
        </a:graphic>
      </p:graphicFrame>
      <p:sp>
        <p:nvSpPr>
          <p:cNvPr id="3" name="Slide Number Placeholder 3">
            <a:extLst>
              <a:ext uri="{FF2B5EF4-FFF2-40B4-BE49-F238E27FC236}">
                <a16:creationId xmlns:a16="http://schemas.microsoft.com/office/drawing/2014/main" id="{775405AD-07A1-EF1C-9569-AE8968AD5631}"/>
              </a:ext>
            </a:extLst>
          </p:cNvPr>
          <p:cNvSpPr>
            <a:spLocks noGrp="1"/>
          </p:cNvSpPr>
          <p:nvPr>
            <p:ph type="sldNum" sz="quarter" idx="4"/>
          </p:nvPr>
        </p:nvSpPr>
        <p:spPr>
          <a:xfrm>
            <a:off x="11341289" y="6404844"/>
            <a:ext cx="476534" cy="153632"/>
          </a:xfrm>
          <a:prstGeom prst="rect">
            <a:avLst/>
          </a:prstGeom>
        </p:spPr>
        <p:txBody>
          <a:bodyPr vert="horz" lIns="0" tIns="45720" rIns="91440" bIns="45720" rtlCol="0" anchor="ctr"/>
          <a:lstStyle>
            <a:lvl1pPr algn="l">
              <a:defRPr sz="1000">
                <a:solidFill>
                  <a:schemeClr val="bg2"/>
                </a:solidFill>
              </a:defRPr>
            </a:lvl1pPr>
          </a:lstStyle>
          <a:p>
            <a:fld id="{9E74224C-F5B0-D04D-98A9-64EC68DC7E07}" type="slidenum">
              <a:rPr lang="en-US" smtClean="0"/>
              <a:pPr/>
              <a:t>14</a:t>
            </a:fld>
            <a:endParaRPr lang="en-US"/>
          </a:p>
        </p:txBody>
      </p:sp>
    </p:spTree>
    <p:extLst>
      <p:ext uri="{BB962C8B-B14F-4D97-AF65-F5344CB8AC3E}">
        <p14:creationId xmlns:p14="http://schemas.microsoft.com/office/powerpoint/2010/main" val="402992793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3837FD2-C1D1-F79A-A161-F5BACDD1A1D1}"/>
            </a:ext>
          </a:extLst>
        </p:cNvPr>
        <p:cNvGrpSpPr/>
        <p:nvPr/>
      </p:nvGrpSpPr>
      <p:grpSpPr>
        <a:xfrm>
          <a:off x="0" y="0"/>
          <a:ext cx="0" cy="0"/>
          <a:chOff x="0" y="0"/>
          <a:chExt cx="0" cy="0"/>
        </a:xfrm>
      </p:grpSpPr>
      <p:sp>
        <p:nvSpPr>
          <p:cNvPr id="18" name="Title 17">
            <a:extLst>
              <a:ext uri="{FF2B5EF4-FFF2-40B4-BE49-F238E27FC236}">
                <a16:creationId xmlns:a16="http://schemas.microsoft.com/office/drawing/2014/main" id="{07E2419A-8609-B7D0-BB5C-11CB626B0552}"/>
              </a:ext>
            </a:extLst>
          </p:cNvPr>
          <p:cNvSpPr>
            <a:spLocks noGrp="1"/>
          </p:cNvSpPr>
          <p:nvPr>
            <p:ph type="title"/>
          </p:nvPr>
        </p:nvSpPr>
        <p:spPr>
          <a:xfrm>
            <a:off x="2616058" y="2409017"/>
            <a:ext cx="4749942" cy="1231106"/>
          </a:xfrm>
        </p:spPr>
        <p:txBody>
          <a:bodyPr/>
          <a:lstStyle/>
          <a:p>
            <a:r>
              <a:rPr lang="en-US" dirty="0"/>
              <a:t>Qualified Production Property</a:t>
            </a:r>
          </a:p>
        </p:txBody>
      </p:sp>
    </p:spTree>
    <p:extLst>
      <p:ext uri="{BB962C8B-B14F-4D97-AF65-F5344CB8AC3E}">
        <p14:creationId xmlns:p14="http://schemas.microsoft.com/office/powerpoint/2010/main" val="220131734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D63E59F-7B56-E0D1-E095-8D0CEC8C7D8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A2B32AA-150C-005E-EFC7-626EFF1983F2}"/>
              </a:ext>
            </a:extLst>
          </p:cNvPr>
          <p:cNvSpPr>
            <a:spLocks noGrp="1"/>
          </p:cNvSpPr>
          <p:nvPr>
            <p:ph type="title"/>
          </p:nvPr>
        </p:nvSpPr>
        <p:spPr>
          <a:xfrm>
            <a:off x="838200" y="646574"/>
            <a:ext cx="10621792" cy="553998"/>
          </a:xfrm>
        </p:spPr>
        <p:txBody>
          <a:bodyPr vert="horz" wrap="square" lIns="0" tIns="0" rIns="0" bIns="0" rtlCol="0" anchor="t" anchorCtr="0">
            <a:noAutofit/>
          </a:bodyPr>
          <a:lstStyle/>
          <a:p>
            <a:pPr>
              <a:lnSpc>
                <a:spcPct val="90000"/>
              </a:lnSpc>
            </a:pPr>
            <a:r>
              <a:rPr lang="en-US" sz="2800"/>
              <a:t>Special depreciation allowance for qualified production property</a:t>
            </a:r>
          </a:p>
        </p:txBody>
      </p:sp>
      <p:sp>
        <p:nvSpPr>
          <p:cNvPr id="7" name="Text Placeholder 6">
            <a:extLst>
              <a:ext uri="{FF2B5EF4-FFF2-40B4-BE49-F238E27FC236}">
                <a16:creationId xmlns:a16="http://schemas.microsoft.com/office/drawing/2014/main" id="{8AC0BC1C-5546-90ED-6D92-703F6F59DD39}"/>
              </a:ext>
            </a:extLst>
          </p:cNvPr>
          <p:cNvSpPr>
            <a:spLocks noGrp="1"/>
          </p:cNvSpPr>
          <p:nvPr>
            <p:ph type="body" sz="quarter" idx="14"/>
          </p:nvPr>
        </p:nvSpPr>
        <p:spPr>
          <a:xfrm>
            <a:off x="814558" y="1341436"/>
            <a:ext cx="10478454" cy="394229"/>
          </a:xfrm>
        </p:spPr>
        <p:txBody>
          <a:bodyPr/>
          <a:lstStyle/>
          <a:p>
            <a:endParaRPr lang="en-US">
              <a:solidFill>
                <a:schemeClr val="bg2">
                  <a:lumMod val="50000"/>
                </a:schemeClr>
              </a:solidFill>
            </a:endParaRPr>
          </a:p>
        </p:txBody>
      </p:sp>
      <p:sp>
        <p:nvSpPr>
          <p:cNvPr id="4" name="TextBox 3">
            <a:extLst>
              <a:ext uri="{FF2B5EF4-FFF2-40B4-BE49-F238E27FC236}">
                <a16:creationId xmlns:a16="http://schemas.microsoft.com/office/drawing/2014/main" id="{EFFD4DFF-C2CE-9EA8-F870-3CBCCDC3B81C}"/>
              </a:ext>
            </a:extLst>
          </p:cNvPr>
          <p:cNvSpPr txBox="1"/>
          <p:nvPr/>
        </p:nvSpPr>
        <p:spPr>
          <a:xfrm>
            <a:off x="838200" y="1874520"/>
            <a:ext cx="10515600" cy="4648200"/>
          </a:xfrm>
          <a:prstGeom prst="rect">
            <a:avLst/>
          </a:prstGeom>
        </p:spPr>
        <p:txBody>
          <a:bodyPr vert="horz" lIns="0" tIns="0" rIns="0" bIns="0" rtlCol="0">
            <a:normAutofit/>
          </a:bodyPr>
          <a:lstStyle/>
          <a:p>
            <a:pPr marL="342900" indent="-342900">
              <a:spcBef>
                <a:spcPts val="1000"/>
              </a:spcBef>
              <a:buFont typeface="Arial" panose="020B0604020202020204" pitchFamily="34" charset="0"/>
              <a:buChar char="•"/>
            </a:pPr>
            <a:r>
              <a:rPr lang="en-US" sz="2000">
                <a:solidFill>
                  <a:schemeClr val="bg2">
                    <a:lumMod val="50000"/>
                  </a:schemeClr>
                </a:solidFill>
              </a:rPr>
              <a:t>Temporary allowance of 100% depreciation deduction for qualified production property.</a:t>
            </a:r>
          </a:p>
          <a:p>
            <a:pPr marL="342900" indent="-342900">
              <a:spcBef>
                <a:spcPts val="1000"/>
              </a:spcBef>
              <a:buFont typeface="Arial" panose="020B0604020202020204" pitchFamily="34" charset="0"/>
              <a:buChar char="•"/>
            </a:pPr>
            <a:r>
              <a:rPr lang="en-US" sz="2000">
                <a:solidFill>
                  <a:schemeClr val="bg2">
                    <a:lumMod val="50000"/>
                  </a:schemeClr>
                </a:solidFill>
              </a:rPr>
              <a:t>Construction of property must begin after Jan. 19, 2025 and before Jan. 1, 2029.</a:t>
            </a:r>
          </a:p>
          <a:p>
            <a:pPr marL="342900" indent="-342900">
              <a:spcBef>
                <a:spcPts val="1000"/>
              </a:spcBef>
              <a:buFont typeface="Arial" panose="020B0604020202020204" pitchFamily="34" charset="0"/>
              <a:buChar char="•"/>
            </a:pPr>
            <a:r>
              <a:rPr lang="en-US" sz="2000">
                <a:solidFill>
                  <a:schemeClr val="bg2">
                    <a:lumMod val="50000"/>
                  </a:schemeClr>
                </a:solidFill>
              </a:rPr>
              <a:t>Property must be placed in service before Jan. 1, 2031.</a:t>
            </a:r>
          </a:p>
          <a:p>
            <a:pPr marL="342900" indent="-342900">
              <a:spcBef>
                <a:spcPts val="1000"/>
              </a:spcBef>
              <a:buFont typeface="Arial" panose="020B0604020202020204" pitchFamily="34" charset="0"/>
              <a:buChar char="•"/>
            </a:pPr>
            <a:r>
              <a:rPr lang="en-US" sz="2000">
                <a:solidFill>
                  <a:schemeClr val="bg2">
                    <a:lumMod val="50000"/>
                  </a:schemeClr>
                </a:solidFill>
              </a:rPr>
              <a:t>Used property is eligible but:</a:t>
            </a:r>
          </a:p>
          <a:p>
            <a:pPr marL="800100" lvl="1" indent="-342900">
              <a:spcBef>
                <a:spcPts val="1000"/>
              </a:spcBef>
              <a:buFont typeface="Arial" panose="020B0604020202020204" pitchFamily="34" charset="0"/>
              <a:buChar char="•"/>
            </a:pPr>
            <a:r>
              <a:rPr lang="en-US" sz="2000">
                <a:solidFill>
                  <a:schemeClr val="bg2">
                    <a:lumMod val="50000"/>
                  </a:schemeClr>
                </a:solidFill>
              </a:rPr>
              <a:t>Must be acquired between Jan. 20, 2025 and Dec. 31, 2028.</a:t>
            </a:r>
          </a:p>
          <a:p>
            <a:pPr marL="800100" lvl="1" indent="-342900">
              <a:spcBef>
                <a:spcPts val="1000"/>
              </a:spcBef>
              <a:buFont typeface="Arial" panose="020B0604020202020204" pitchFamily="34" charset="0"/>
              <a:buChar char="•"/>
            </a:pPr>
            <a:r>
              <a:rPr lang="en-US" sz="2000">
                <a:solidFill>
                  <a:schemeClr val="bg2">
                    <a:lumMod val="50000"/>
                  </a:schemeClr>
                </a:solidFill>
              </a:rPr>
              <a:t>Must not have been used in a qualified production activity by any person during the period between Jan. 1, 2021 and May 12, 2025.</a:t>
            </a:r>
          </a:p>
          <a:p>
            <a:pPr marL="800100" lvl="1" indent="-342900">
              <a:spcBef>
                <a:spcPts val="1000"/>
              </a:spcBef>
              <a:buFont typeface="Arial" panose="020B0604020202020204" pitchFamily="34" charset="0"/>
              <a:buChar char="•"/>
            </a:pPr>
            <a:r>
              <a:rPr lang="en-US" sz="2000">
                <a:solidFill>
                  <a:schemeClr val="bg2">
                    <a:lumMod val="50000"/>
                  </a:schemeClr>
                </a:solidFill>
              </a:rPr>
              <a:t>Shall not be treated as acquired after the date on which a written binding contract is entered into for such acquisition.</a:t>
            </a:r>
          </a:p>
        </p:txBody>
      </p:sp>
      <p:graphicFrame>
        <p:nvGraphicFramePr>
          <p:cNvPr id="8" name="Table 7">
            <a:extLst>
              <a:ext uri="{FF2B5EF4-FFF2-40B4-BE49-F238E27FC236}">
                <a16:creationId xmlns:a16="http://schemas.microsoft.com/office/drawing/2014/main" id="{0CFA6FA5-6328-4510-AE37-9086E864F75E}"/>
              </a:ext>
            </a:extLst>
          </p:cNvPr>
          <p:cNvGraphicFramePr>
            <a:graphicFrameLocks noGrp="1"/>
          </p:cNvGraphicFramePr>
          <p:nvPr>
            <p:extLst>
              <p:ext uri="{D42A27DB-BD31-4B8C-83A1-F6EECF244321}">
                <p14:modId xmlns:p14="http://schemas.microsoft.com/office/powerpoint/2010/main" val="1537263601"/>
              </p:ext>
            </p:extLst>
          </p:nvPr>
        </p:nvGraphicFramePr>
        <p:xfrm>
          <a:off x="822584" y="1339426"/>
          <a:ext cx="10478454" cy="396240"/>
        </p:xfrm>
        <a:graphic>
          <a:graphicData uri="http://schemas.openxmlformats.org/drawingml/2006/table">
            <a:tbl>
              <a:tblPr firstRow="1" bandRow="1">
                <a:tableStyleId>{72833802-FEF1-4C79-8D5D-14CF1EAF98D9}</a:tableStyleId>
              </a:tblPr>
              <a:tblGrid>
                <a:gridCol w="10478454">
                  <a:extLst>
                    <a:ext uri="{9D8B030D-6E8A-4147-A177-3AD203B41FA5}">
                      <a16:colId xmlns:a16="http://schemas.microsoft.com/office/drawing/2014/main" val="768502536"/>
                    </a:ext>
                  </a:extLst>
                </a:gridCol>
              </a:tblGrid>
              <a:tr h="365760">
                <a:tc>
                  <a:txBody>
                    <a:bodyPr/>
                    <a:lstStyle/>
                    <a:p>
                      <a:pPr algn="l"/>
                      <a:r>
                        <a:rPr lang="en-US" sz="2000">
                          <a:solidFill>
                            <a:srgbClr val="FFFFFF"/>
                          </a:solidFill>
                        </a:rPr>
                        <a:t>General background</a:t>
                      </a:r>
                    </a:p>
                  </a:txBody>
                  <a:tcPr anchor="ctr"/>
                </a:tc>
                <a:extLst>
                  <a:ext uri="{0D108BD9-81ED-4DB2-BD59-A6C34878D82A}">
                    <a16:rowId xmlns:a16="http://schemas.microsoft.com/office/drawing/2014/main" val="3017918643"/>
                  </a:ext>
                </a:extLst>
              </a:tr>
            </a:tbl>
          </a:graphicData>
        </a:graphic>
      </p:graphicFrame>
    </p:spTree>
    <p:extLst>
      <p:ext uri="{BB962C8B-B14F-4D97-AF65-F5344CB8AC3E}">
        <p14:creationId xmlns:p14="http://schemas.microsoft.com/office/powerpoint/2010/main" val="399248125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05390AA-111D-9ABE-7A90-9FB31857D4D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BFBFAF4-0F43-2DF5-4D70-0DE663573B73}"/>
              </a:ext>
            </a:extLst>
          </p:cNvPr>
          <p:cNvSpPr>
            <a:spLocks noGrp="1"/>
          </p:cNvSpPr>
          <p:nvPr>
            <p:ph type="title"/>
          </p:nvPr>
        </p:nvSpPr>
        <p:spPr/>
        <p:txBody>
          <a:bodyPr vert="horz" wrap="square" lIns="0" tIns="0" rIns="0" bIns="0" rtlCol="0" anchor="t" anchorCtr="0">
            <a:normAutofit/>
          </a:bodyPr>
          <a:lstStyle/>
          <a:p>
            <a:pPr>
              <a:lnSpc>
                <a:spcPct val="90000"/>
              </a:lnSpc>
            </a:pPr>
            <a:r>
              <a:rPr lang="en-US" sz="2800"/>
              <a:t>Special depreciation allowance for qualified production property</a:t>
            </a:r>
          </a:p>
        </p:txBody>
      </p:sp>
      <p:sp>
        <p:nvSpPr>
          <p:cNvPr id="7" name="Text Placeholder 6">
            <a:extLst>
              <a:ext uri="{FF2B5EF4-FFF2-40B4-BE49-F238E27FC236}">
                <a16:creationId xmlns:a16="http://schemas.microsoft.com/office/drawing/2014/main" id="{06487598-139A-EF59-0F47-355E745642A2}"/>
              </a:ext>
            </a:extLst>
          </p:cNvPr>
          <p:cNvSpPr>
            <a:spLocks noGrp="1"/>
          </p:cNvSpPr>
          <p:nvPr>
            <p:ph type="body" sz="quarter" idx="14"/>
          </p:nvPr>
        </p:nvSpPr>
        <p:spPr>
          <a:xfrm>
            <a:off x="814558" y="1341436"/>
            <a:ext cx="10486480" cy="394229"/>
          </a:xfrm>
        </p:spPr>
        <p:txBody>
          <a:bodyPr/>
          <a:lstStyle/>
          <a:p>
            <a:endParaRPr lang="en-US">
              <a:solidFill>
                <a:schemeClr val="bg2">
                  <a:lumMod val="50000"/>
                </a:schemeClr>
              </a:solidFill>
            </a:endParaRPr>
          </a:p>
        </p:txBody>
      </p:sp>
      <p:sp>
        <p:nvSpPr>
          <p:cNvPr id="4" name="TextBox 3">
            <a:extLst>
              <a:ext uri="{FF2B5EF4-FFF2-40B4-BE49-F238E27FC236}">
                <a16:creationId xmlns:a16="http://schemas.microsoft.com/office/drawing/2014/main" id="{2FE309F3-2CF8-7935-C173-855B7309A37F}"/>
              </a:ext>
            </a:extLst>
          </p:cNvPr>
          <p:cNvSpPr txBox="1"/>
          <p:nvPr/>
        </p:nvSpPr>
        <p:spPr>
          <a:xfrm>
            <a:off x="838200" y="1874520"/>
            <a:ext cx="10515600" cy="4648200"/>
          </a:xfrm>
          <a:prstGeom prst="rect">
            <a:avLst/>
          </a:prstGeom>
        </p:spPr>
        <p:txBody>
          <a:bodyPr vert="horz" lIns="0" tIns="0" rIns="0" bIns="0" rtlCol="0">
            <a:noAutofit/>
          </a:bodyPr>
          <a:lstStyle/>
          <a:p>
            <a:pPr marL="342900" indent="-342900">
              <a:spcBef>
                <a:spcPts val="1000"/>
              </a:spcBef>
              <a:buFont typeface="Arial" panose="020B0604020202020204" pitchFamily="34" charset="0"/>
              <a:buChar char="•"/>
            </a:pPr>
            <a:r>
              <a:rPr lang="en-US" sz="2000">
                <a:solidFill>
                  <a:schemeClr val="bg2">
                    <a:lumMod val="50000"/>
                  </a:schemeClr>
                </a:solidFill>
              </a:rPr>
              <a:t>The portion of nonresidential real property (building property) that is:</a:t>
            </a:r>
          </a:p>
          <a:p>
            <a:pPr marL="800100" lvl="1" indent="-342900">
              <a:spcBef>
                <a:spcPts val="1000"/>
              </a:spcBef>
              <a:buFont typeface="Arial" panose="020B0604020202020204" pitchFamily="34" charset="0"/>
              <a:buChar char="•"/>
            </a:pPr>
            <a:r>
              <a:rPr lang="en-US" sz="2000">
                <a:solidFill>
                  <a:schemeClr val="bg2">
                    <a:lumMod val="50000"/>
                  </a:schemeClr>
                </a:solidFill>
              </a:rPr>
              <a:t>Depreciable under section 168;</a:t>
            </a:r>
          </a:p>
          <a:p>
            <a:pPr marL="800100" lvl="1" indent="-342900">
              <a:spcBef>
                <a:spcPts val="1000"/>
              </a:spcBef>
              <a:buFont typeface="Arial" panose="020B0604020202020204" pitchFamily="34" charset="0"/>
              <a:buChar char="•"/>
            </a:pPr>
            <a:r>
              <a:rPr lang="en-US" sz="2000">
                <a:solidFill>
                  <a:schemeClr val="bg2">
                    <a:lumMod val="50000"/>
                  </a:schemeClr>
                </a:solidFill>
              </a:rPr>
              <a:t>Used by the taxpayer as an integral part of a qualified production activity;</a:t>
            </a:r>
          </a:p>
          <a:p>
            <a:pPr marL="800100" lvl="1" indent="-342900">
              <a:spcBef>
                <a:spcPts val="1000"/>
              </a:spcBef>
              <a:buFont typeface="Arial" panose="020B0604020202020204" pitchFamily="34" charset="0"/>
              <a:buChar char="•"/>
            </a:pPr>
            <a:r>
              <a:rPr lang="en-US" sz="2000">
                <a:solidFill>
                  <a:schemeClr val="bg2">
                    <a:lumMod val="50000"/>
                  </a:schemeClr>
                </a:solidFill>
              </a:rPr>
              <a:t>Placed in service in the U.S. or a U.S. possession;</a:t>
            </a:r>
          </a:p>
          <a:p>
            <a:pPr marL="800100" lvl="1" indent="-342900">
              <a:spcBef>
                <a:spcPts val="1000"/>
              </a:spcBef>
              <a:buFont typeface="Arial" panose="020B0604020202020204" pitchFamily="34" charset="0"/>
              <a:buChar char="•"/>
            </a:pPr>
            <a:r>
              <a:rPr lang="en-US" sz="2000">
                <a:solidFill>
                  <a:schemeClr val="bg2">
                    <a:lumMod val="50000"/>
                  </a:schemeClr>
                </a:solidFill>
              </a:rPr>
              <a:t>Of original use to the taxpayer;</a:t>
            </a:r>
          </a:p>
          <a:p>
            <a:pPr marL="800100" lvl="1" indent="-342900">
              <a:spcBef>
                <a:spcPts val="1000"/>
              </a:spcBef>
              <a:buFont typeface="Arial" panose="020B0604020202020204" pitchFamily="34" charset="0"/>
              <a:buChar char="•"/>
            </a:pPr>
            <a:r>
              <a:rPr lang="en-US" sz="2000">
                <a:solidFill>
                  <a:schemeClr val="bg2">
                    <a:lumMod val="50000"/>
                  </a:schemeClr>
                </a:solidFill>
              </a:rPr>
              <a:t>Constructed or acquired </a:t>
            </a:r>
            <a:r>
              <a:rPr lang="en-US" sz="2000" u="sng">
                <a:solidFill>
                  <a:schemeClr val="bg2">
                    <a:lumMod val="50000"/>
                  </a:schemeClr>
                </a:solidFill>
              </a:rPr>
              <a:t>after Jan.19, 2025 and before Jan. 1, 2029</a:t>
            </a:r>
            <a:r>
              <a:rPr lang="en-US" sz="2000">
                <a:solidFill>
                  <a:schemeClr val="bg2">
                    <a:lumMod val="50000"/>
                  </a:schemeClr>
                </a:solidFill>
              </a:rPr>
              <a:t>;</a:t>
            </a:r>
          </a:p>
          <a:p>
            <a:pPr marL="800100" lvl="1" indent="-342900">
              <a:spcBef>
                <a:spcPts val="1000"/>
              </a:spcBef>
              <a:buFont typeface="Arial" panose="020B0604020202020204" pitchFamily="34" charset="0"/>
              <a:buChar char="•"/>
            </a:pPr>
            <a:r>
              <a:rPr lang="en-US" sz="2000">
                <a:solidFill>
                  <a:schemeClr val="bg2">
                    <a:lumMod val="50000"/>
                  </a:schemeClr>
                </a:solidFill>
              </a:rPr>
              <a:t>Designated as qualified production property in the taxpayer’s election; and</a:t>
            </a:r>
          </a:p>
          <a:p>
            <a:pPr marL="800100" lvl="1" indent="-342900">
              <a:spcBef>
                <a:spcPts val="1000"/>
              </a:spcBef>
              <a:buFont typeface="Arial" panose="020B0604020202020204" pitchFamily="34" charset="0"/>
              <a:buChar char="•"/>
            </a:pPr>
            <a:r>
              <a:rPr lang="en-US" sz="2000">
                <a:solidFill>
                  <a:schemeClr val="bg2">
                    <a:lumMod val="50000"/>
                  </a:schemeClr>
                </a:solidFill>
              </a:rPr>
              <a:t>Placed in service after the date of enactment and before Jan.1, 2031.</a:t>
            </a:r>
          </a:p>
        </p:txBody>
      </p:sp>
      <p:graphicFrame>
        <p:nvGraphicFramePr>
          <p:cNvPr id="8" name="Table 7">
            <a:extLst>
              <a:ext uri="{FF2B5EF4-FFF2-40B4-BE49-F238E27FC236}">
                <a16:creationId xmlns:a16="http://schemas.microsoft.com/office/drawing/2014/main" id="{0DE5DC02-6B5F-0E5D-29B6-E56C9EB0C64F}"/>
              </a:ext>
            </a:extLst>
          </p:cNvPr>
          <p:cNvGraphicFramePr>
            <a:graphicFrameLocks noGrp="1"/>
          </p:cNvGraphicFramePr>
          <p:nvPr>
            <p:extLst>
              <p:ext uri="{D42A27DB-BD31-4B8C-83A1-F6EECF244321}">
                <p14:modId xmlns:p14="http://schemas.microsoft.com/office/powerpoint/2010/main" val="4020763460"/>
              </p:ext>
            </p:extLst>
          </p:nvPr>
        </p:nvGraphicFramePr>
        <p:xfrm>
          <a:off x="822584" y="1339426"/>
          <a:ext cx="10478454" cy="396240"/>
        </p:xfrm>
        <a:graphic>
          <a:graphicData uri="http://schemas.openxmlformats.org/drawingml/2006/table">
            <a:tbl>
              <a:tblPr firstRow="1" bandRow="1">
                <a:tableStyleId>{72833802-FEF1-4C79-8D5D-14CF1EAF98D9}</a:tableStyleId>
              </a:tblPr>
              <a:tblGrid>
                <a:gridCol w="10478454">
                  <a:extLst>
                    <a:ext uri="{9D8B030D-6E8A-4147-A177-3AD203B41FA5}">
                      <a16:colId xmlns:a16="http://schemas.microsoft.com/office/drawing/2014/main" val="768502536"/>
                    </a:ext>
                  </a:extLst>
                </a:gridCol>
              </a:tblGrid>
              <a:tr h="365760">
                <a:tc>
                  <a:txBody>
                    <a:bodyPr/>
                    <a:lstStyle/>
                    <a:p>
                      <a:pPr algn="l"/>
                      <a:r>
                        <a:rPr lang="en-US" sz="2000">
                          <a:solidFill>
                            <a:srgbClr val="FFFFFF"/>
                          </a:solidFill>
                        </a:rPr>
                        <a:t>Qualified production property</a:t>
                      </a:r>
                    </a:p>
                  </a:txBody>
                  <a:tcPr anchor="ctr"/>
                </a:tc>
                <a:extLst>
                  <a:ext uri="{0D108BD9-81ED-4DB2-BD59-A6C34878D82A}">
                    <a16:rowId xmlns:a16="http://schemas.microsoft.com/office/drawing/2014/main" val="3017918643"/>
                  </a:ext>
                </a:extLst>
              </a:tr>
            </a:tbl>
          </a:graphicData>
        </a:graphic>
      </p:graphicFrame>
    </p:spTree>
    <p:extLst>
      <p:ext uri="{BB962C8B-B14F-4D97-AF65-F5344CB8AC3E}">
        <p14:creationId xmlns:p14="http://schemas.microsoft.com/office/powerpoint/2010/main" val="1617444086"/>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3AF793F-9000-4499-A48A-5A9EF36A80D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8167D11-E34A-BCE4-7611-8C1790C74654}"/>
              </a:ext>
            </a:extLst>
          </p:cNvPr>
          <p:cNvSpPr>
            <a:spLocks noGrp="1"/>
          </p:cNvSpPr>
          <p:nvPr>
            <p:ph type="title"/>
          </p:nvPr>
        </p:nvSpPr>
        <p:spPr/>
        <p:txBody>
          <a:bodyPr vert="horz" wrap="square" lIns="0" tIns="0" rIns="0" bIns="0" rtlCol="0" anchor="t" anchorCtr="0">
            <a:normAutofit/>
          </a:bodyPr>
          <a:lstStyle/>
          <a:p>
            <a:pPr>
              <a:lnSpc>
                <a:spcPct val="90000"/>
              </a:lnSpc>
            </a:pPr>
            <a:r>
              <a:rPr lang="en-US" sz="2800"/>
              <a:t>Special depreciation allowance for qualified production property</a:t>
            </a:r>
          </a:p>
        </p:txBody>
      </p:sp>
      <p:sp>
        <p:nvSpPr>
          <p:cNvPr id="7" name="Text Placeholder 6">
            <a:extLst>
              <a:ext uri="{FF2B5EF4-FFF2-40B4-BE49-F238E27FC236}">
                <a16:creationId xmlns:a16="http://schemas.microsoft.com/office/drawing/2014/main" id="{303FDD15-9F63-94A1-D1DA-230F1F0245FE}"/>
              </a:ext>
            </a:extLst>
          </p:cNvPr>
          <p:cNvSpPr>
            <a:spLocks noGrp="1"/>
          </p:cNvSpPr>
          <p:nvPr>
            <p:ph type="body" sz="quarter" idx="14"/>
          </p:nvPr>
        </p:nvSpPr>
        <p:spPr>
          <a:xfrm>
            <a:off x="814558" y="1341436"/>
            <a:ext cx="10486480" cy="394229"/>
          </a:xfrm>
        </p:spPr>
        <p:txBody>
          <a:bodyPr/>
          <a:lstStyle/>
          <a:p>
            <a:endParaRPr lang="en-US">
              <a:solidFill>
                <a:schemeClr val="bg2">
                  <a:lumMod val="50000"/>
                </a:schemeClr>
              </a:solidFill>
            </a:endParaRPr>
          </a:p>
        </p:txBody>
      </p:sp>
      <p:sp>
        <p:nvSpPr>
          <p:cNvPr id="4" name="TextBox 3">
            <a:extLst>
              <a:ext uri="{FF2B5EF4-FFF2-40B4-BE49-F238E27FC236}">
                <a16:creationId xmlns:a16="http://schemas.microsoft.com/office/drawing/2014/main" id="{61DF8DF0-767F-CE03-0693-C0538B618B1B}"/>
              </a:ext>
            </a:extLst>
          </p:cNvPr>
          <p:cNvSpPr txBox="1"/>
          <p:nvPr/>
        </p:nvSpPr>
        <p:spPr>
          <a:xfrm>
            <a:off x="838200" y="1874520"/>
            <a:ext cx="10515600" cy="4648200"/>
          </a:xfrm>
          <a:prstGeom prst="rect">
            <a:avLst/>
          </a:prstGeom>
        </p:spPr>
        <p:txBody>
          <a:bodyPr vert="horz" lIns="0" tIns="0" rIns="0" bIns="0" rtlCol="0">
            <a:noAutofit/>
          </a:bodyPr>
          <a:lstStyle/>
          <a:p>
            <a:pPr marL="342900" indent="-342900">
              <a:spcBef>
                <a:spcPts val="1000"/>
              </a:spcBef>
              <a:buFont typeface="Arial" panose="020B0604020202020204" pitchFamily="34" charset="0"/>
              <a:buChar char="•"/>
            </a:pPr>
            <a:r>
              <a:rPr lang="en-US" sz="2000">
                <a:solidFill>
                  <a:schemeClr val="bg2">
                    <a:lumMod val="50000"/>
                  </a:schemeClr>
                </a:solidFill>
              </a:rPr>
              <a:t>If taxpayer is a lessor, property used by a lessee shall not be considered to be used by the taxpayer as part of a qualified production activity.</a:t>
            </a:r>
          </a:p>
          <a:p>
            <a:pPr marL="342900" indent="-342900">
              <a:spcBef>
                <a:spcPts val="1000"/>
              </a:spcBef>
              <a:buFont typeface="Arial" panose="020B0604020202020204" pitchFamily="34" charset="0"/>
              <a:buChar char="•"/>
            </a:pPr>
            <a:r>
              <a:rPr lang="en-US" sz="2000">
                <a:solidFill>
                  <a:schemeClr val="bg2">
                    <a:lumMod val="50000"/>
                  </a:schemeClr>
                </a:solidFill>
              </a:rPr>
              <a:t>Property does not include the portion of any nonresidential real property that is used for offices, administration, lodging, parking, sales, research and development activities (R&amp;D), software development or engineering activities, or other functions unrelated to the manufacturing, production or refining of tangible personal property.</a:t>
            </a:r>
          </a:p>
          <a:p>
            <a:pPr marL="342900" indent="-342900">
              <a:spcBef>
                <a:spcPts val="1000"/>
              </a:spcBef>
              <a:buFont typeface="Arial" panose="020B0604020202020204" pitchFamily="34" charset="0"/>
              <a:buChar char="•"/>
            </a:pPr>
            <a:r>
              <a:rPr lang="en-US" sz="2000">
                <a:solidFill>
                  <a:schemeClr val="bg2">
                    <a:lumMod val="50000"/>
                  </a:schemeClr>
                </a:solidFill>
              </a:rPr>
              <a:t>Property does not include any property to which the alternative depreciation system applies.</a:t>
            </a:r>
          </a:p>
        </p:txBody>
      </p:sp>
      <p:graphicFrame>
        <p:nvGraphicFramePr>
          <p:cNvPr id="8" name="Table 7">
            <a:extLst>
              <a:ext uri="{FF2B5EF4-FFF2-40B4-BE49-F238E27FC236}">
                <a16:creationId xmlns:a16="http://schemas.microsoft.com/office/drawing/2014/main" id="{90A912D6-04BD-C329-BE9F-705EE9B079BF}"/>
              </a:ext>
            </a:extLst>
          </p:cNvPr>
          <p:cNvGraphicFramePr>
            <a:graphicFrameLocks noGrp="1"/>
          </p:cNvGraphicFramePr>
          <p:nvPr>
            <p:extLst>
              <p:ext uri="{D42A27DB-BD31-4B8C-83A1-F6EECF244321}">
                <p14:modId xmlns:p14="http://schemas.microsoft.com/office/powerpoint/2010/main" val="3047797574"/>
              </p:ext>
            </p:extLst>
          </p:nvPr>
        </p:nvGraphicFramePr>
        <p:xfrm>
          <a:off x="822584" y="1339426"/>
          <a:ext cx="10478454" cy="396240"/>
        </p:xfrm>
        <a:graphic>
          <a:graphicData uri="http://schemas.openxmlformats.org/drawingml/2006/table">
            <a:tbl>
              <a:tblPr firstRow="1" bandRow="1">
                <a:tableStyleId>{72833802-FEF1-4C79-8D5D-14CF1EAF98D9}</a:tableStyleId>
              </a:tblPr>
              <a:tblGrid>
                <a:gridCol w="10478454">
                  <a:extLst>
                    <a:ext uri="{9D8B030D-6E8A-4147-A177-3AD203B41FA5}">
                      <a16:colId xmlns:a16="http://schemas.microsoft.com/office/drawing/2014/main" val="768502536"/>
                    </a:ext>
                  </a:extLst>
                </a:gridCol>
              </a:tblGrid>
              <a:tr h="365760">
                <a:tc>
                  <a:txBody>
                    <a:bodyPr/>
                    <a:lstStyle/>
                    <a:p>
                      <a:pPr algn="l"/>
                      <a:r>
                        <a:rPr lang="en-US" sz="2000">
                          <a:solidFill>
                            <a:srgbClr val="FFFFFF"/>
                          </a:solidFill>
                        </a:rPr>
                        <a:t>Qualified production property (cont.)</a:t>
                      </a:r>
                    </a:p>
                  </a:txBody>
                  <a:tcPr anchor="ctr"/>
                </a:tc>
                <a:extLst>
                  <a:ext uri="{0D108BD9-81ED-4DB2-BD59-A6C34878D82A}">
                    <a16:rowId xmlns:a16="http://schemas.microsoft.com/office/drawing/2014/main" val="3017918643"/>
                  </a:ext>
                </a:extLst>
              </a:tr>
            </a:tbl>
          </a:graphicData>
        </a:graphic>
      </p:graphicFrame>
    </p:spTree>
    <p:extLst>
      <p:ext uri="{BB962C8B-B14F-4D97-AF65-F5344CB8AC3E}">
        <p14:creationId xmlns:p14="http://schemas.microsoft.com/office/powerpoint/2010/main" val="68430252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3011F33-918F-6A8E-33AE-08A751389DE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7DCD3F3A-F99E-8A03-F815-7108FFBA0F36}"/>
              </a:ext>
            </a:extLst>
          </p:cNvPr>
          <p:cNvSpPr>
            <a:spLocks noGrp="1"/>
          </p:cNvSpPr>
          <p:nvPr>
            <p:ph type="title"/>
          </p:nvPr>
        </p:nvSpPr>
        <p:spPr/>
        <p:txBody>
          <a:bodyPr vert="horz" wrap="square" lIns="0" tIns="0" rIns="0" bIns="0" rtlCol="0" anchor="t" anchorCtr="0">
            <a:normAutofit/>
          </a:bodyPr>
          <a:lstStyle/>
          <a:p>
            <a:pPr>
              <a:lnSpc>
                <a:spcPct val="90000"/>
              </a:lnSpc>
            </a:pPr>
            <a:r>
              <a:rPr lang="en-US" sz="2800"/>
              <a:t>Special depreciation allowance for qualified production property</a:t>
            </a:r>
          </a:p>
        </p:txBody>
      </p:sp>
      <p:sp>
        <p:nvSpPr>
          <p:cNvPr id="7" name="Text Placeholder 6">
            <a:extLst>
              <a:ext uri="{FF2B5EF4-FFF2-40B4-BE49-F238E27FC236}">
                <a16:creationId xmlns:a16="http://schemas.microsoft.com/office/drawing/2014/main" id="{E299B763-F22B-DFB5-D3AB-3C86BB22416B}"/>
              </a:ext>
            </a:extLst>
          </p:cNvPr>
          <p:cNvSpPr>
            <a:spLocks noGrp="1"/>
          </p:cNvSpPr>
          <p:nvPr>
            <p:ph type="body" sz="quarter" idx="14"/>
          </p:nvPr>
        </p:nvSpPr>
        <p:spPr>
          <a:xfrm>
            <a:off x="814558" y="1341436"/>
            <a:ext cx="10515600" cy="394229"/>
          </a:xfrm>
        </p:spPr>
        <p:txBody>
          <a:bodyPr/>
          <a:lstStyle/>
          <a:p>
            <a:endParaRPr lang="en-US">
              <a:solidFill>
                <a:schemeClr val="bg2">
                  <a:lumMod val="50000"/>
                </a:schemeClr>
              </a:solidFill>
            </a:endParaRPr>
          </a:p>
        </p:txBody>
      </p:sp>
      <p:sp>
        <p:nvSpPr>
          <p:cNvPr id="4" name="TextBox 3">
            <a:extLst>
              <a:ext uri="{FF2B5EF4-FFF2-40B4-BE49-F238E27FC236}">
                <a16:creationId xmlns:a16="http://schemas.microsoft.com/office/drawing/2014/main" id="{374751AF-9169-2E30-3678-B5F516C3438D}"/>
              </a:ext>
            </a:extLst>
          </p:cNvPr>
          <p:cNvSpPr txBox="1"/>
          <p:nvPr/>
        </p:nvSpPr>
        <p:spPr>
          <a:xfrm>
            <a:off x="838200" y="1874520"/>
            <a:ext cx="10515600" cy="4648200"/>
          </a:xfrm>
          <a:prstGeom prst="rect">
            <a:avLst/>
          </a:prstGeom>
        </p:spPr>
        <p:txBody>
          <a:bodyPr vert="horz" lIns="0" tIns="0" rIns="0" bIns="0" rtlCol="0">
            <a:normAutofit/>
          </a:bodyPr>
          <a:lstStyle/>
          <a:p>
            <a:pPr marL="342900" indent="-342900">
              <a:spcBef>
                <a:spcPts val="1000"/>
              </a:spcBef>
              <a:buFont typeface="Arial" panose="020B0604020202020204" pitchFamily="34" charset="0"/>
              <a:buChar char="•"/>
            </a:pPr>
            <a:r>
              <a:rPr lang="en-US" sz="2000">
                <a:solidFill>
                  <a:schemeClr val="bg2">
                    <a:lumMod val="50000"/>
                  </a:schemeClr>
                </a:solidFill>
              </a:rPr>
              <a:t>Qualified production activity:</a:t>
            </a:r>
          </a:p>
          <a:p>
            <a:pPr marL="800100" lvl="1" indent="-342900">
              <a:spcBef>
                <a:spcPts val="1000"/>
              </a:spcBef>
              <a:buFont typeface="Arial" panose="020B0604020202020204" pitchFamily="34" charset="0"/>
              <a:buChar char="•"/>
            </a:pPr>
            <a:r>
              <a:rPr lang="en-US" sz="2000">
                <a:solidFill>
                  <a:schemeClr val="bg2">
                    <a:lumMod val="50000"/>
                  </a:schemeClr>
                </a:solidFill>
              </a:rPr>
              <a:t>The manufacturing, production or refining of a qualified product.</a:t>
            </a:r>
          </a:p>
          <a:p>
            <a:pPr marL="800100" lvl="1" indent="-342900">
              <a:spcBef>
                <a:spcPts val="1000"/>
              </a:spcBef>
              <a:buFont typeface="Arial" panose="020B0604020202020204" pitchFamily="34" charset="0"/>
              <a:buChar char="•"/>
            </a:pPr>
            <a:r>
              <a:rPr lang="en-US" sz="2000">
                <a:solidFill>
                  <a:schemeClr val="bg2">
                    <a:lumMod val="50000"/>
                  </a:schemeClr>
                </a:solidFill>
              </a:rPr>
              <a:t>The term “production” only includes agricultural production and chemical production.</a:t>
            </a:r>
          </a:p>
          <a:p>
            <a:pPr marL="800100" lvl="1" indent="-342900">
              <a:spcBef>
                <a:spcPts val="1000"/>
              </a:spcBef>
              <a:buFont typeface="Arial" panose="020B0604020202020204" pitchFamily="34" charset="0"/>
              <a:buChar char="•"/>
            </a:pPr>
            <a:r>
              <a:rPr lang="en-US" sz="2000">
                <a:solidFill>
                  <a:schemeClr val="bg2">
                    <a:lumMod val="50000"/>
                  </a:schemeClr>
                </a:solidFill>
              </a:rPr>
              <a:t>Activities do not constitute manufacturing, production or refining of a qualified product unless the activities result in a substantial transformation of the property comprising the product.</a:t>
            </a:r>
          </a:p>
          <a:p>
            <a:pPr marL="342900" indent="-342900">
              <a:spcBef>
                <a:spcPts val="1000"/>
              </a:spcBef>
              <a:buFont typeface="Arial" panose="020B0604020202020204" pitchFamily="34" charset="0"/>
              <a:buChar char="•"/>
            </a:pPr>
            <a:r>
              <a:rPr lang="en-US" sz="2000">
                <a:solidFill>
                  <a:schemeClr val="bg2">
                    <a:lumMod val="50000"/>
                  </a:schemeClr>
                </a:solidFill>
              </a:rPr>
              <a:t>Qualified product:</a:t>
            </a:r>
          </a:p>
          <a:p>
            <a:pPr marL="800100" lvl="1" indent="-342900">
              <a:spcBef>
                <a:spcPts val="1000"/>
              </a:spcBef>
              <a:buFont typeface="Arial" panose="020B0604020202020204" pitchFamily="34" charset="0"/>
              <a:buChar char="•"/>
            </a:pPr>
            <a:r>
              <a:rPr lang="en-US" sz="2000">
                <a:solidFill>
                  <a:schemeClr val="bg2">
                    <a:lumMod val="50000"/>
                  </a:schemeClr>
                </a:solidFill>
              </a:rPr>
              <a:t>Any tangible personal property if such property is not a food or beverage prepared in the same building as a retail establishment in which such property is sold.</a:t>
            </a:r>
          </a:p>
        </p:txBody>
      </p:sp>
      <p:graphicFrame>
        <p:nvGraphicFramePr>
          <p:cNvPr id="8" name="Table 7">
            <a:extLst>
              <a:ext uri="{FF2B5EF4-FFF2-40B4-BE49-F238E27FC236}">
                <a16:creationId xmlns:a16="http://schemas.microsoft.com/office/drawing/2014/main" id="{9C23A97E-622E-9F1F-53A5-3A6E00E5F082}"/>
              </a:ext>
            </a:extLst>
          </p:cNvPr>
          <p:cNvGraphicFramePr>
            <a:graphicFrameLocks noGrp="1"/>
          </p:cNvGraphicFramePr>
          <p:nvPr>
            <p:extLst>
              <p:ext uri="{D42A27DB-BD31-4B8C-83A1-F6EECF244321}">
                <p14:modId xmlns:p14="http://schemas.microsoft.com/office/powerpoint/2010/main" val="2225501495"/>
              </p:ext>
            </p:extLst>
          </p:nvPr>
        </p:nvGraphicFramePr>
        <p:xfrm>
          <a:off x="822584" y="1339426"/>
          <a:ext cx="10478454" cy="396240"/>
        </p:xfrm>
        <a:graphic>
          <a:graphicData uri="http://schemas.openxmlformats.org/drawingml/2006/table">
            <a:tbl>
              <a:tblPr firstRow="1" bandRow="1">
                <a:tableStyleId>{72833802-FEF1-4C79-8D5D-14CF1EAF98D9}</a:tableStyleId>
              </a:tblPr>
              <a:tblGrid>
                <a:gridCol w="10478454">
                  <a:extLst>
                    <a:ext uri="{9D8B030D-6E8A-4147-A177-3AD203B41FA5}">
                      <a16:colId xmlns:a16="http://schemas.microsoft.com/office/drawing/2014/main" val="768502536"/>
                    </a:ext>
                  </a:extLst>
                </a:gridCol>
              </a:tblGrid>
              <a:tr h="365760">
                <a:tc>
                  <a:txBody>
                    <a:bodyPr/>
                    <a:lstStyle/>
                    <a:p>
                      <a:pPr algn="l"/>
                      <a:r>
                        <a:rPr lang="en-US" sz="2000">
                          <a:solidFill>
                            <a:srgbClr val="FFFFFF"/>
                          </a:solidFill>
                        </a:rPr>
                        <a:t>Qualified production</a:t>
                      </a:r>
                    </a:p>
                  </a:txBody>
                  <a:tcPr anchor="ctr"/>
                </a:tc>
                <a:extLst>
                  <a:ext uri="{0D108BD9-81ED-4DB2-BD59-A6C34878D82A}">
                    <a16:rowId xmlns:a16="http://schemas.microsoft.com/office/drawing/2014/main" val="3017918643"/>
                  </a:ext>
                </a:extLst>
              </a:tr>
            </a:tbl>
          </a:graphicData>
        </a:graphic>
      </p:graphicFrame>
    </p:spTree>
    <p:extLst>
      <p:ext uri="{BB962C8B-B14F-4D97-AF65-F5344CB8AC3E}">
        <p14:creationId xmlns:p14="http://schemas.microsoft.com/office/powerpoint/2010/main" val="156548008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6">
            <a:extLst>
              <a:ext uri="{FF2B5EF4-FFF2-40B4-BE49-F238E27FC236}">
                <a16:creationId xmlns:a16="http://schemas.microsoft.com/office/drawing/2014/main" id="{B13AF322-9A66-4FB6-5219-92D532B2BE52}"/>
              </a:ext>
            </a:extLst>
          </p:cNvPr>
          <p:cNvSpPr>
            <a:spLocks noGrp="1"/>
          </p:cNvSpPr>
          <p:nvPr>
            <p:ph type="title"/>
          </p:nvPr>
        </p:nvSpPr>
        <p:spPr>
          <a:xfrm>
            <a:off x="5556007" y="2091404"/>
            <a:ext cx="5880340" cy="553998"/>
          </a:xfrm>
        </p:spPr>
        <p:txBody>
          <a:bodyPr/>
          <a:lstStyle/>
          <a:p>
            <a:r>
              <a:rPr lang="en-US" dirty="0"/>
              <a:t>Christian Wood</a:t>
            </a:r>
          </a:p>
        </p:txBody>
      </p:sp>
      <p:sp>
        <p:nvSpPr>
          <p:cNvPr id="18" name="Text Placeholder 17">
            <a:extLst>
              <a:ext uri="{FF2B5EF4-FFF2-40B4-BE49-F238E27FC236}">
                <a16:creationId xmlns:a16="http://schemas.microsoft.com/office/drawing/2014/main" id="{33654893-11E5-4E45-49DE-703E47EFF1B3}"/>
              </a:ext>
            </a:extLst>
          </p:cNvPr>
          <p:cNvSpPr>
            <a:spLocks noGrp="1"/>
          </p:cNvSpPr>
          <p:nvPr>
            <p:ph type="body" sz="quarter" idx="16"/>
          </p:nvPr>
        </p:nvSpPr>
        <p:spPr>
          <a:xfrm>
            <a:off x="5556007" y="2829266"/>
            <a:ext cx="5880341" cy="1885545"/>
          </a:xfrm>
        </p:spPr>
        <p:txBody>
          <a:bodyPr>
            <a:normAutofit fontScale="92500" lnSpcReduction="10000"/>
          </a:bodyPr>
          <a:lstStyle/>
          <a:p>
            <a:r>
              <a:rPr lang="en-US" dirty="0"/>
              <a:t>Principal </a:t>
            </a:r>
          </a:p>
          <a:p>
            <a:r>
              <a:rPr lang="en-US" dirty="0"/>
              <a:t>RSM</a:t>
            </a:r>
          </a:p>
          <a:p>
            <a:r>
              <a:rPr lang="en-US" dirty="0"/>
              <a:t>Washing National Tax</a:t>
            </a:r>
          </a:p>
          <a:p>
            <a:r>
              <a:rPr lang="en-US"/>
              <a:t>202-370-8218</a:t>
            </a:r>
            <a:endParaRPr lang="en-US" dirty="0"/>
          </a:p>
          <a:p>
            <a:r>
              <a:rPr lang="en-US" dirty="0"/>
              <a:t>Christian.Wood@rsmus.com</a:t>
            </a:r>
          </a:p>
        </p:txBody>
      </p:sp>
      <p:pic>
        <p:nvPicPr>
          <p:cNvPr id="28" name="Content Placeholder 27" descr="A person in a suit and tie&#10;&#10;AI-generated content may be incorrect.">
            <a:extLst>
              <a:ext uri="{FF2B5EF4-FFF2-40B4-BE49-F238E27FC236}">
                <a16:creationId xmlns:a16="http://schemas.microsoft.com/office/drawing/2014/main" id="{C9643F0E-C733-456F-2487-3F6B51C88A0C}"/>
              </a:ext>
            </a:extLst>
          </p:cNvPr>
          <p:cNvPicPr>
            <a:picLocks noGrp="1" noChangeAspect="1"/>
          </p:cNvPicPr>
          <p:nvPr>
            <p:ph sz="quarter" idx="22"/>
          </p:nvPr>
        </p:nvPicPr>
        <p:blipFill>
          <a:blip r:embed="rId2"/>
          <a:stretch>
            <a:fillRect/>
          </a:stretch>
        </p:blipFill>
        <p:spPr>
          <a:xfrm>
            <a:off x="699035" y="1813352"/>
            <a:ext cx="3969476" cy="3173696"/>
          </a:xfrm>
        </p:spPr>
      </p:pic>
    </p:spTree>
    <p:extLst>
      <p:ext uri="{BB962C8B-B14F-4D97-AF65-F5344CB8AC3E}">
        <p14:creationId xmlns:p14="http://schemas.microsoft.com/office/powerpoint/2010/main" val="3624118634"/>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53819E7-CF81-7978-0C9D-7FE820A34DE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3F9A19A-7C55-DDC2-CEE4-7048C925E567}"/>
              </a:ext>
            </a:extLst>
          </p:cNvPr>
          <p:cNvSpPr>
            <a:spLocks noGrp="1"/>
          </p:cNvSpPr>
          <p:nvPr>
            <p:ph type="title"/>
          </p:nvPr>
        </p:nvSpPr>
        <p:spPr/>
        <p:txBody>
          <a:bodyPr vert="horz" wrap="square" lIns="0" tIns="0" rIns="0" bIns="0" rtlCol="0" anchor="t" anchorCtr="0">
            <a:normAutofit/>
          </a:bodyPr>
          <a:lstStyle/>
          <a:p>
            <a:pPr>
              <a:lnSpc>
                <a:spcPct val="90000"/>
              </a:lnSpc>
            </a:pPr>
            <a:r>
              <a:rPr lang="en-US" sz="2800"/>
              <a:t>Special depreciation allowance for qualified production property</a:t>
            </a:r>
          </a:p>
        </p:txBody>
      </p:sp>
      <p:sp>
        <p:nvSpPr>
          <p:cNvPr id="7" name="Text Placeholder 6">
            <a:extLst>
              <a:ext uri="{FF2B5EF4-FFF2-40B4-BE49-F238E27FC236}">
                <a16:creationId xmlns:a16="http://schemas.microsoft.com/office/drawing/2014/main" id="{E4F3EAC1-F5FB-EF77-39D1-CC2A884EC941}"/>
              </a:ext>
            </a:extLst>
          </p:cNvPr>
          <p:cNvSpPr>
            <a:spLocks noGrp="1"/>
          </p:cNvSpPr>
          <p:nvPr>
            <p:ph type="body" sz="quarter" idx="14"/>
          </p:nvPr>
        </p:nvSpPr>
        <p:spPr>
          <a:xfrm>
            <a:off x="814558" y="1341436"/>
            <a:ext cx="10478454" cy="394229"/>
          </a:xfrm>
        </p:spPr>
        <p:txBody>
          <a:bodyPr/>
          <a:lstStyle/>
          <a:p>
            <a:endParaRPr lang="en-US">
              <a:solidFill>
                <a:schemeClr val="bg2">
                  <a:lumMod val="50000"/>
                </a:schemeClr>
              </a:solidFill>
            </a:endParaRPr>
          </a:p>
        </p:txBody>
      </p:sp>
      <p:sp>
        <p:nvSpPr>
          <p:cNvPr id="4" name="TextBox 3">
            <a:extLst>
              <a:ext uri="{FF2B5EF4-FFF2-40B4-BE49-F238E27FC236}">
                <a16:creationId xmlns:a16="http://schemas.microsoft.com/office/drawing/2014/main" id="{5275D6F0-2D05-B1B3-CC66-82B55AB64CC3}"/>
              </a:ext>
            </a:extLst>
          </p:cNvPr>
          <p:cNvSpPr txBox="1"/>
          <p:nvPr/>
        </p:nvSpPr>
        <p:spPr>
          <a:xfrm>
            <a:off x="838200" y="1874520"/>
            <a:ext cx="10515600" cy="4648200"/>
          </a:xfrm>
          <a:prstGeom prst="rect">
            <a:avLst/>
          </a:prstGeom>
        </p:spPr>
        <p:txBody>
          <a:bodyPr vert="horz" lIns="0" tIns="0" rIns="0" bIns="0" rtlCol="0">
            <a:normAutofit/>
          </a:bodyPr>
          <a:lstStyle/>
          <a:p>
            <a:pPr marL="342900" indent="-342900">
              <a:spcBef>
                <a:spcPts val="1000"/>
              </a:spcBef>
              <a:buFont typeface="Arial" panose="020B0604020202020204" pitchFamily="34" charset="0"/>
              <a:buChar char="•"/>
            </a:pPr>
            <a:r>
              <a:rPr lang="en-US" sz="2000">
                <a:solidFill>
                  <a:schemeClr val="bg2">
                    <a:lumMod val="50000"/>
                  </a:schemeClr>
                </a:solidFill>
              </a:rPr>
              <a:t>The election must be made on the taxpayer’s return, on a property-by-property basis, and must specify the designated qualified portion. The election is irrevocable unless the IRS grants consent due to extraordinary circumstances.</a:t>
            </a:r>
          </a:p>
          <a:p>
            <a:pPr marL="342900" indent="-342900">
              <a:spcBef>
                <a:spcPts val="1000"/>
              </a:spcBef>
              <a:buFont typeface="Arial" panose="020B0604020202020204" pitchFamily="34" charset="0"/>
              <a:buChar char="•"/>
            </a:pPr>
            <a:r>
              <a:rPr lang="en-US" sz="2000">
                <a:solidFill>
                  <a:schemeClr val="bg2">
                    <a:lumMod val="50000"/>
                  </a:schemeClr>
                </a:solidFill>
              </a:rPr>
              <a:t>Deduction is fully allowed for alternative minimum tax (AMT) purposes.</a:t>
            </a:r>
          </a:p>
          <a:p>
            <a:pPr marL="342900" indent="-342900">
              <a:spcBef>
                <a:spcPts val="1000"/>
              </a:spcBef>
              <a:buFont typeface="Arial" panose="020B0604020202020204" pitchFamily="34" charset="0"/>
              <a:buChar char="•"/>
            </a:pPr>
            <a:r>
              <a:rPr lang="en-US" sz="2000">
                <a:solidFill>
                  <a:schemeClr val="bg2">
                    <a:lumMod val="50000"/>
                  </a:schemeClr>
                </a:solidFill>
              </a:rPr>
              <a:t>If the property ceases to be used in a </a:t>
            </a:r>
            <a:r>
              <a:rPr lang="en-US" sz="2000" u="sng">
                <a:solidFill>
                  <a:schemeClr val="bg2">
                    <a:lumMod val="50000"/>
                  </a:schemeClr>
                </a:solidFill>
              </a:rPr>
              <a:t>qualified production activity</a:t>
            </a:r>
            <a:r>
              <a:rPr lang="en-US" sz="2000">
                <a:solidFill>
                  <a:schemeClr val="bg2">
                    <a:lumMod val="50000"/>
                  </a:schemeClr>
                </a:solidFill>
              </a:rPr>
              <a:t> within 10 years of being placed in service, it triggers a section 1245 recapture event. The IRS will treat it as a deemed disposition, and depreciation and basis must be adjusted accordingly.</a:t>
            </a:r>
          </a:p>
        </p:txBody>
      </p:sp>
      <p:graphicFrame>
        <p:nvGraphicFramePr>
          <p:cNvPr id="8" name="Table 7">
            <a:extLst>
              <a:ext uri="{FF2B5EF4-FFF2-40B4-BE49-F238E27FC236}">
                <a16:creationId xmlns:a16="http://schemas.microsoft.com/office/drawing/2014/main" id="{A017F009-4498-7EE6-0BE2-DD8EF1C2AE0D}"/>
              </a:ext>
            </a:extLst>
          </p:cNvPr>
          <p:cNvGraphicFramePr>
            <a:graphicFrameLocks noGrp="1"/>
          </p:cNvGraphicFramePr>
          <p:nvPr>
            <p:extLst>
              <p:ext uri="{D42A27DB-BD31-4B8C-83A1-F6EECF244321}">
                <p14:modId xmlns:p14="http://schemas.microsoft.com/office/powerpoint/2010/main" val="3680270555"/>
              </p:ext>
            </p:extLst>
          </p:nvPr>
        </p:nvGraphicFramePr>
        <p:xfrm>
          <a:off x="822584" y="1339426"/>
          <a:ext cx="10478454" cy="396240"/>
        </p:xfrm>
        <a:graphic>
          <a:graphicData uri="http://schemas.openxmlformats.org/drawingml/2006/table">
            <a:tbl>
              <a:tblPr firstRow="1" bandRow="1">
                <a:tableStyleId>{72833802-FEF1-4C79-8D5D-14CF1EAF98D9}</a:tableStyleId>
              </a:tblPr>
              <a:tblGrid>
                <a:gridCol w="10478454">
                  <a:extLst>
                    <a:ext uri="{9D8B030D-6E8A-4147-A177-3AD203B41FA5}">
                      <a16:colId xmlns:a16="http://schemas.microsoft.com/office/drawing/2014/main" val="768502536"/>
                    </a:ext>
                  </a:extLst>
                </a:gridCol>
              </a:tblGrid>
              <a:tr h="365760">
                <a:tc>
                  <a:txBody>
                    <a:bodyPr/>
                    <a:lstStyle/>
                    <a:p>
                      <a:pPr algn="l"/>
                      <a:r>
                        <a:rPr lang="en-US" sz="2000">
                          <a:solidFill>
                            <a:srgbClr val="FFFFFF"/>
                          </a:solidFill>
                        </a:rPr>
                        <a:t>Other rules</a:t>
                      </a:r>
                    </a:p>
                  </a:txBody>
                  <a:tcPr anchor="ctr"/>
                </a:tc>
                <a:extLst>
                  <a:ext uri="{0D108BD9-81ED-4DB2-BD59-A6C34878D82A}">
                    <a16:rowId xmlns:a16="http://schemas.microsoft.com/office/drawing/2014/main" val="3017918643"/>
                  </a:ext>
                </a:extLst>
              </a:tr>
            </a:tbl>
          </a:graphicData>
        </a:graphic>
      </p:graphicFrame>
    </p:spTree>
    <p:extLst>
      <p:ext uri="{BB962C8B-B14F-4D97-AF65-F5344CB8AC3E}">
        <p14:creationId xmlns:p14="http://schemas.microsoft.com/office/powerpoint/2010/main" val="103155928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EF32DDC-0912-34A9-C6D1-0CC84766133C}"/>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D809EE2-7848-7926-EFCC-3D843F756116}"/>
              </a:ext>
            </a:extLst>
          </p:cNvPr>
          <p:cNvSpPr>
            <a:spLocks noGrp="1"/>
          </p:cNvSpPr>
          <p:nvPr>
            <p:ph type="title"/>
          </p:nvPr>
        </p:nvSpPr>
        <p:spPr/>
        <p:txBody>
          <a:bodyPr vert="horz" wrap="square" lIns="0" tIns="0" rIns="0" bIns="0" rtlCol="0" anchor="t" anchorCtr="0">
            <a:normAutofit/>
          </a:bodyPr>
          <a:lstStyle/>
          <a:p>
            <a:pPr>
              <a:lnSpc>
                <a:spcPct val="90000"/>
              </a:lnSpc>
            </a:pPr>
            <a:r>
              <a:rPr lang="en-US" sz="2800"/>
              <a:t>Special depreciation allowance for qualified production property</a:t>
            </a:r>
          </a:p>
        </p:txBody>
      </p:sp>
      <p:sp>
        <p:nvSpPr>
          <p:cNvPr id="7" name="Text Placeholder 6">
            <a:extLst>
              <a:ext uri="{FF2B5EF4-FFF2-40B4-BE49-F238E27FC236}">
                <a16:creationId xmlns:a16="http://schemas.microsoft.com/office/drawing/2014/main" id="{1D7201B6-2C96-0721-4B80-D3B41B5D853A}"/>
              </a:ext>
            </a:extLst>
          </p:cNvPr>
          <p:cNvSpPr>
            <a:spLocks noGrp="1"/>
          </p:cNvSpPr>
          <p:nvPr>
            <p:ph type="body" sz="quarter" idx="14"/>
          </p:nvPr>
        </p:nvSpPr>
        <p:spPr>
          <a:xfrm>
            <a:off x="814558" y="1341436"/>
            <a:ext cx="10486480" cy="394229"/>
          </a:xfrm>
        </p:spPr>
        <p:txBody>
          <a:bodyPr/>
          <a:lstStyle/>
          <a:p>
            <a:endParaRPr lang="en-US">
              <a:solidFill>
                <a:schemeClr val="bg2">
                  <a:lumMod val="50000"/>
                </a:schemeClr>
              </a:solidFill>
            </a:endParaRPr>
          </a:p>
        </p:txBody>
      </p:sp>
      <p:sp>
        <p:nvSpPr>
          <p:cNvPr id="4" name="TextBox 3">
            <a:extLst>
              <a:ext uri="{FF2B5EF4-FFF2-40B4-BE49-F238E27FC236}">
                <a16:creationId xmlns:a16="http://schemas.microsoft.com/office/drawing/2014/main" id="{0F4BF721-17E9-6EAE-1FFF-9A0DB3BC5293}"/>
              </a:ext>
            </a:extLst>
          </p:cNvPr>
          <p:cNvSpPr txBox="1"/>
          <p:nvPr/>
        </p:nvSpPr>
        <p:spPr>
          <a:xfrm>
            <a:off x="838200" y="1874520"/>
            <a:ext cx="10515600" cy="4648200"/>
          </a:xfrm>
          <a:prstGeom prst="rect">
            <a:avLst/>
          </a:prstGeom>
        </p:spPr>
        <p:txBody>
          <a:bodyPr vert="horz" lIns="0" tIns="0" rIns="0" bIns="0" rtlCol="0">
            <a:normAutofit/>
          </a:bodyPr>
          <a:lstStyle/>
          <a:p>
            <a:pPr marL="342900" indent="-342900">
              <a:spcBef>
                <a:spcPts val="1000"/>
              </a:spcBef>
              <a:buFont typeface="Arial" panose="020B0604020202020204" pitchFamily="34" charset="0"/>
              <a:buChar char="•"/>
            </a:pPr>
            <a:r>
              <a:rPr lang="en-US" sz="2000">
                <a:solidFill>
                  <a:schemeClr val="bg2">
                    <a:lumMod val="50000"/>
                  </a:schemeClr>
                </a:solidFill>
              </a:rPr>
              <a:t>The statute requires that qualified production activities must involve substantial transformation, but it does not define what qualifies as such. The reference to section 954(d) suggests possible regulatory alignment, but guidance is still needed.</a:t>
            </a:r>
          </a:p>
          <a:p>
            <a:pPr marL="342900" indent="-342900">
              <a:spcBef>
                <a:spcPts val="1000"/>
              </a:spcBef>
              <a:buFont typeface="Arial" panose="020B0604020202020204" pitchFamily="34" charset="0"/>
              <a:buChar char="•"/>
            </a:pPr>
            <a:r>
              <a:rPr lang="en-US" sz="2000">
                <a:solidFill>
                  <a:schemeClr val="bg2">
                    <a:lumMod val="50000"/>
                  </a:schemeClr>
                </a:solidFill>
              </a:rPr>
              <a:t>It is unclear how taxpayers should apply section 168(n) to portions of nonresidential real property and whether cost segregation studies are required or permitted to isolate qualifying components.</a:t>
            </a:r>
          </a:p>
          <a:p>
            <a:pPr marL="342900" indent="-342900">
              <a:spcBef>
                <a:spcPts val="1000"/>
              </a:spcBef>
              <a:buFont typeface="Arial" panose="020B0604020202020204" pitchFamily="34" charset="0"/>
              <a:buChar char="•"/>
            </a:pPr>
            <a:r>
              <a:rPr lang="en-US" sz="2000">
                <a:solidFill>
                  <a:schemeClr val="bg2">
                    <a:lumMod val="50000"/>
                  </a:schemeClr>
                </a:solidFill>
              </a:rPr>
              <a:t>The statute excludes office, admin, sales, R&amp;D, etc., but does not specify how to allocate costs between qualified and nonqualified areas within a single building.</a:t>
            </a:r>
          </a:p>
          <a:p>
            <a:pPr marL="342900" indent="-342900">
              <a:spcBef>
                <a:spcPts val="1000"/>
              </a:spcBef>
              <a:buFont typeface="Arial" panose="020B0604020202020204" pitchFamily="34" charset="0"/>
              <a:buChar char="•"/>
            </a:pPr>
            <a:r>
              <a:rPr lang="en-US" sz="2000">
                <a:solidFill>
                  <a:schemeClr val="bg2">
                    <a:lumMod val="50000"/>
                  </a:schemeClr>
                </a:solidFill>
              </a:rPr>
              <a:t>The provision does not address whether tenant improvements in leased facilities, if excluded from qualified improvement property, can be treated as qualified production property by lessees.</a:t>
            </a:r>
          </a:p>
        </p:txBody>
      </p:sp>
      <p:graphicFrame>
        <p:nvGraphicFramePr>
          <p:cNvPr id="8" name="Table 7">
            <a:extLst>
              <a:ext uri="{FF2B5EF4-FFF2-40B4-BE49-F238E27FC236}">
                <a16:creationId xmlns:a16="http://schemas.microsoft.com/office/drawing/2014/main" id="{FFF0CF29-1007-63C2-4871-D01770A14492}"/>
              </a:ext>
            </a:extLst>
          </p:cNvPr>
          <p:cNvGraphicFramePr>
            <a:graphicFrameLocks noGrp="1"/>
          </p:cNvGraphicFramePr>
          <p:nvPr>
            <p:extLst>
              <p:ext uri="{D42A27DB-BD31-4B8C-83A1-F6EECF244321}">
                <p14:modId xmlns:p14="http://schemas.microsoft.com/office/powerpoint/2010/main" val="2237926276"/>
              </p:ext>
            </p:extLst>
          </p:nvPr>
        </p:nvGraphicFramePr>
        <p:xfrm>
          <a:off x="822584" y="1339426"/>
          <a:ext cx="10478454" cy="396240"/>
        </p:xfrm>
        <a:graphic>
          <a:graphicData uri="http://schemas.openxmlformats.org/drawingml/2006/table">
            <a:tbl>
              <a:tblPr firstRow="1" bandRow="1">
                <a:tableStyleId>{72833802-FEF1-4C79-8D5D-14CF1EAF98D9}</a:tableStyleId>
              </a:tblPr>
              <a:tblGrid>
                <a:gridCol w="10478454">
                  <a:extLst>
                    <a:ext uri="{9D8B030D-6E8A-4147-A177-3AD203B41FA5}">
                      <a16:colId xmlns:a16="http://schemas.microsoft.com/office/drawing/2014/main" val="768502536"/>
                    </a:ext>
                  </a:extLst>
                </a:gridCol>
              </a:tblGrid>
              <a:tr h="365760">
                <a:tc>
                  <a:txBody>
                    <a:bodyPr/>
                    <a:lstStyle/>
                    <a:p>
                      <a:pPr algn="l"/>
                      <a:r>
                        <a:rPr lang="en-US" sz="2000">
                          <a:solidFill>
                            <a:srgbClr val="FFFFFF"/>
                          </a:solidFill>
                        </a:rPr>
                        <a:t>Further guidance expected</a:t>
                      </a:r>
                    </a:p>
                  </a:txBody>
                  <a:tcPr anchor="ctr"/>
                </a:tc>
                <a:extLst>
                  <a:ext uri="{0D108BD9-81ED-4DB2-BD59-A6C34878D82A}">
                    <a16:rowId xmlns:a16="http://schemas.microsoft.com/office/drawing/2014/main" val="3017918643"/>
                  </a:ext>
                </a:extLst>
              </a:tr>
            </a:tbl>
          </a:graphicData>
        </a:graphic>
      </p:graphicFrame>
    </p:spTree>
    <p:extLst>
      <p:ext uri="{BB962C8B-B14F-4D97-AF65-F5344CB8AC3E}">
        <p14:creationId xmlns:p14="http://schemas.microsoft.com/office/powerpoint/2010/main" val="444608321"/>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383D1D7-7921-EF11-7F92-3C481D91D0B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747CA89-A918-812E-66A0-E4480C0D2EC5}"/>
              </a:ext>
            </a:extLst>
          </p:cNvPr>
          <p:cNvSpPr>
            <a:spLocks noGrp="1"/>
          </p:cNvSpPr>
          <p:nvPr>
            <p:ph type="title"/>
          </p:nvPr>
        </p:nvSpPr>
        <p:spPr/>
        <p:txBody>
          <a:bodyPr vert="horz" wrap="square" lIns="0" tIns="0" rIns="0" bIns="0" rtlCol="0" anchor="t" anchorCtr="0">
            <a:normAutofit/>
          </a:bodyPr>
          <a:lstStyle/>
          <a:p>
            <a:pPr>
              <a:lnSpc>
                <a:spcPct val="90000"/>
              </a:lnSpc>
            </a:pPr>
            <a:r>
              <a:rPr lang="en-US" sz="2800"/>
              <a:t>Special depreciation allowance for qualified production property</a:t>
            </a:r>
          </a:p>
        </p:txBody>
      </p:sp>
      <p:sp>
        <p:nvSpPr>
          <p:cNvPr id="7" name="Text Placeholder 6">
            <a:extLst>
              <a:ext uri="{FF2B5EF4-FFF2-40B4-BE49-F238E27FC236}">
                <a16:creationId xmlns:a16="http://schemas.microsoft.com/office/drawing/2014/main" id="{62E45FAD-6DCB-0AC0-43F8-73AE28241A13}"/>
              </a:ext>
            </a:extLst>
          </p:cNvPr>
          <p:cNvSpPr>
            <a:spLocks noGrp="1"/>
          </p:cNvSpPr>
          <p:nvPr>
            <p:ph type="body" sz="quarter" idx="14"/>
          </p:nvPr>
        </p:nvSpPr>
        <p:spPr>
          <a:xfrm>
            <a:off x="814558" y="1341436"/>
            <a:ext cx="10478454" cy="394229"/>
          </a:xfrm>
        </p:spPr>
        <p:txBody>
          <a:bodyPr/>
          <a:lstStyle/>
          <a:p>
            <a:endParaRPr lang="en-US">
              <a:solidFill>
                <a:schemeClr val="bg2">
                  <a:lumMod val="50000"/>
                </a:schemeClr>
              </a:solidFill>
            </a:endParaRPr>
          </a:p>
        </p:txBody>
      </p:sp>
      <p:sp>
        <p:nvSpPr>
          <p:cNvPr id="4" name="TextBox 3">
            <a:extLst>
              <a:ext uri="{FF2B5EF4-FFF2-40B4-BE49-F238E27FC236}">
                <a16:creationId xmlns:a16="http://schemas.microsoft.com/office/drawing/2014/main" id="{21FF2F0A-0487-63E5-0FE0-DE77130CAECB}"/>
              </a:ext>
            </a:extLst>
          </p:cNvPr>
          <p:cNvSpPr txBox="1"/>
          <p:nvPr/>
        </p:nvSpPr>
        <p:spPr>
          <a:xfrm>
            <a:off x="838200" y="1874520"/>
            <a:ext cx="10515600" cy="4648200"/>
          </a:xfrm>
          <a:prstGeom prst="rect">
            <a:avLst/>
          </a:prstGeom>
        </p:spPr>
        <p:txBody>
          <a:bodyPr vert="horz" lIns="0" tIns="0" rIns="0" bIns="0" rtlCol="0">
            <a:normAutofit/>
          </a:bodyPr>
          <a:lstStyle/>
          <a:p>
            <a:pPr marL="342900" indent="-342900">
              <a:spcBef>
                <a:spcPts val="1000"/>
              </a:spcBef>
              <a:buFont typeface="Arial" panose="020B0604020202020204" pitchFamily="34" charset="0"/>
              <a:buChar char="•"/>
            </a:pPr>
            <a:r>
              <a:rPr lang="en-US" sz="2000">
                <a:solidFill>
                  <a:schemeClr val="bg2">
                    <a:lumMod val="50000"/>
                  </a:schemeClr>
                </a:solidFill>
              </a:rPr>
              <a:t>Used qualified production property: </a:t>
            </a:r>
          </a:p>
          <a:p>
            <a:pPr marL="800100" lvl="1" indent="-342900">
              <a:spcBef>
                <a:spcPts val="1000"/>
              </a:spcBef>
              <a:buFont typeface="Arial" panose="020B0604020202020204" pitchFamily="34" charset="0"/>
              <a:buChar char="•"/>
            </a:pPr>
            <a:r>
              <a:rPr lang="en-US" sz="2000">
                <a:solidFill>
                  <a:schemeClr val="bg2">
                    <a:lumMod val="50000"/>
                  </a:schemeClr>
                </a:solidFill>
              </a:rPr>
              <a:t>Will almost certainly require a cost segregation study. Such study may be more in-depth than others as it will also need to carve out nonqualified portions of nonresidential building property.</a:t>
            </a:r>
          </a:p>
          <a:p>
            <a:pPr marL="800100" lvl="1" indent="-342900">
              <a:spcBef>
                <a:spcPts val="1000"/>
              </a:spcBef>
              <a:buFont typeface="Arial" panose="020B0604020202020204" pitchFamily="34" charset="0"/>
              <a:buChar char="•"/>
            </a:pPr>
            <a:r>
              <a:rPr lang="en-US" sz="2000">
                <a:solidFill>
                  <a:schemeClr val="bg2">
                    <a:lumMod val="50000"/>
                  </a:schemeClr>
                </a:solidFill>
              </a:rPr>
              <a:t>No guidance to date on substantiating non-production during Jan. 1, 2021 and May 12, 2025.</a:t>
            </a:r>
          </a:p>
          <a:p>
            <a:pPr marL="342900" indent="-342900">
              <a:spcBef>
                <a:spcPts val="1000"/>
              </a:spcBef>
              <a:buFont typeface="Arial" panose="020B0604020202020204" pitchFamily="34" charset="0"/>
              <a:buChar char="•"/>
            </a:pPr>
            <a:r>
              <a:rPr lang="en-US" sz="2000">
                <a:solidFill>
                  <a:schemeClr val="bg2">
                    <a:lumMod val="50000"/>
                  </a:schemeClr>
                </a:solidFill>
              </a:rPr>
              <a:t>Designated property and required interest capitalization:</a:t>
            </a:r>
          </a:p>
          <a:p>
            <a:pPr marL="800100" lvl="1" indent="-342900">
              <a:spcBef>
                <a:spcPts val="1000"/>
              </a:spcBef>
              <a:buFont typeface="Arial" panose="020B0604020202020204" pitchFamily="34" charset="0"/>
              <a:buChar char="•"/>
            </a:pPr>
            <a:r>
              <a:rPr lang="en-US" sz="2000">
                <a:solidFill>
                  <a:schemeClr val="bg2">
                    <a:lumMod val="50000"/>
                  </a:schemeClr>
                </a:solidFill>
              </a:rPr>
              <a:t>Qualified production property generally subject to required interest capitalization rules.</a:t>
            </a:r>
          </a:p>
        </p:txBody>
      </p:sp>
      <p:graphicFrame>
        <p:nvGraphicFramePr>
          <p:cNvPr id="8" name="Table 7">
            <a:extLst>
              <a:ext uri="{FF2B5EF4-FFF2-40B4-BE49-F238E27FC236}">
                <a16:creationId xmlns:a16="http://schemas.microsoft.com/office/drawing/2014/main" id="{58160836-77DE-EDCF-98AE-BA57A1FB615A}"/>
              </a:ext>
            </a:extLst>
          </p:cNvPr>
          <p:cNvGraphicFramePr>
            <a:graphicFrameLocks noGrp="1"/>
          </p:cNvGraphicFramePr>
          <p:nvPr>
            <p:extLst>
              <p:ext uri="{D42A27DB-BD31-4B8C-83A1-F6EECF244321}">
                <p14:modId xmlns:p14="http://schemas.microsoft.com/office/powerpoint/2010/main" val="294175101"/>
              </p:ext>
            </p:extLst>
          </p:nvPr>
        </p:nvGraphicFramePr>
        <p:xfrm>
          <a:off x="822584" y="1339426"/>
          <a:ext cx="10478454" cy="396240"/>
        </p:xfrm>
        <a:graphic>
          <a:graphicData uri="http://schemas.openxmlformats.org/drawingml/2006/table">
            <a:tbl>
              <a:tblPr firstRow="1" bandRow="1">
                <a:tableStyleId>{72833802-FEF1-4C79-8D5D-14CF1EAF98D9}</a:tableStyleId>
              </a:tblPr>
              <a:tblGrid>
                <a:gridCol w="10478454">
                  <a:extLst>
                    <a:ext uri="{9D8B030D-6E8A-4147-A177-3AD203B41FA5}">
                      <a16:colId xmlns:a16="http://schemas.microsoft.com/office/drawing/2014/main" val="768502536"/>
                    </a:ext>
                  </a:extLst>
                </a:gridCol>
              </a:tblGrid>
              <a:tr h="365760">
                <a:tc>
                  <a:txBody>
                    <a:bodyPr/>
                    <a:lstStyle/>
                    <a:p>
                      <a:pPr algn="l"/>
                      <a:r>
                        <a:rPr lang="en-US" sz="2000">
                          <a:solidFill>
                            <a:srgbClr val="FFFFFF"/>
                          </a:solidFill>
                        </a:rPr>
                        <a:t>Items to consider</a:t>
                      </a:r>
                    </a:p>
                  </a:txBody>
                  <a:tcPr anchor="ctr"/>
                </a:tc>
                <a:extLst>
                  <a:ext uri="{0D108BD9-81ED-4DB2-BD59-A6C34878D82A}">
                    <a16:rowId xmlns:a16="http://schemas.microsoft.com/office/drawing/2014/main" val="3017918643"/>
                  </a:ext>
                </a:extLst>
              </a:tr>
            </a:tbl>
          </a:graphicData>
        </a:graphic>
      </p:graphicFrame>
    </p:spTree>
    <p:extLst>
      <p:ext uri="{BB962C8B-B14F-4D97-AF65-F5344CB8AC3E}">
        <p14:creationId xmlns:p14="http://schemas.microsoft.com/office/powerpoint/2010/main" val="249485903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0BC5055-5798-AB05-8DDA-35F0CBDE2F9A}"/>
            </a:ext>
          </a:extLst>
        </p:cNvPr>
        <p:cNvGrpSpPr/>
        <p:nvPr/>
      </p:nvGrpSpPr>
      <p:grpSpPr>
        <a:xfrm>
          <a:off x="0" y="0"/>
          <a:ext cx="0" cy="0"/>
          <a:chOff x="0" y="0"/>
          <a:chExt cx="0" cy="0"/>
        </a:xfrm>
      </p:grpSpPr>
      <p:sp>
        <p:nvSpPr>
          <p:cNvPr id="18" name="Title 17">
            <a:extLst>
              <a:ext uri="{FF2B5EF4-FFF2-40B4-BE49-F238E27FC236}">
                <a16:creationId xmlns:a16="http://schemas.microsoft.com/office/drawing/2014/main" id="{E08D15A0-A0DD-1EE3-5E9F-FFD7956280E5}"/>
              </a:ext>
            </a:extLst>
          </p:cNvPr>
          <p:cNvSpPr>
            <a:spLocks noGrp="1"/>
          </p:cNvSpPr>
          <p:nvPr>
            <p:ph type="title"/>
          </p:nvPr>
        </p:nvSpPr>
        <p:spPr>
          <a:xfrm>
            <a:off x="2616058" y="2409017"/>
            <a:ext cx="8090042" cy="615553"/>
          </a:xfrm>
        </p:spPr>
        <p:txBody>
          <a:bodyPr/>
          <a:lstStyle/>
          <a:p>
            <a:r>
              <a:rPr lang="en-US" dirty="0"/>
              <a:t>Small Business Asset Expensing</a:t>
            </a:r>
          </a:p>
        </p:txBody>
      </p:sp>
    </p:spTree>
    <p:extLst>
      <p:ext uri="{BB962C8B-B14F-4D97-AF65-F5344CB8AC3E}">
        <p14:creationId xmlns:p14="http://schemas.microsoft.com/office/powerpoint/2010/main" val="1915481998"/>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FF2A255-BBC0-D6F5-284C-330707BEC46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C43A33C-6AF0-A1D2-C169-1FEE0EB66778}"/>
              </a:ext>
            </a:extLst>
          </p:cNvPr>
          <p:cNvSpPr>
            <a:spLocks noGrp="1"/>
          </p:cNvSpPr>
          <p:nvPr>
            <p:ph type="title"/>
          </p:nvPr>
        </p:nvSpPr>
        <p:spPr/>
        <p:txBody>
          <a:bodyPr vert="horz" wrap="square" lIns="0" tIns="0" rIns="0" bIns="0" rtlCol="0" anchor="t" anchorCtr="0">
            <a:normAutofit/>
          </a:bodyPr>
          <a:lstStyle/>
          <a:p>
            <a:pPr>
              <a:lnSpc>
                <a:spcPct val="90000"/>
              </a:lnSpc>
            </a:pPr>
            <a:r>
              <a:rPr lang="en-US" sz="2800"/>
              <a:t>Small business asset expensing</a:t>
            </a:r>
          </a:p>
        </p:txBody>
      </p:sp>
      <p:sp>
        <p:nvSpPr>
          <p:cNvPr id="7" name="Text Placeholder 6">
            <a:extLst>
              <a:ext uri="{FF2B5EF4-FFF2-40B4-BE49-F238E27FC236}">
                <a16:creationId xmlns:a16="http://schemas.microsoft.com/office/drawing/2014/main" id="{EC00BD44-3398-1FF4-6753-FCE3B54BB56A}"/>
              </a:ext>
            </a:extLst>
          </p:cNvPr>
          <p:cNvSpPr>
            <a:spLocks noGrp="1"/>
          </p:cNvSpPr>
          <p:nvPr>
            <p:ph type="body" sz="quarter" idx="14"/>
          </p:nvPr>
        </p:nvSpPr>
        <p:spPr>
          <a:xfrm>
            <a:off x="814558" y="1341436"/>
            <a:ext cx="10478454" cy="394229"/>
          </a:xfrm>
        </p:spPr>
        <p:txBody>
          <a:bodyPr/>
          <a:lstStyle/>
          <a:p>
            <a:endParaRPr lang="en-US">
              <a:solidFill>
                <a:schemeClr val="bg2">
                  <a:lumMod val="50000"/>
                </a:schemeClr>
              </a:solidFill>
            </a:endParaRPr>
          </a:p>
        </p:txBody>
      </p:sp>
      <p:sp>
        <p:nvSpPr>
          <p:cNvPr id="4" name="TextBox 3">
            <a:extLst>
              <a:ext uri="{FF2B5EF4-FFF2-40B4-BE49-F238E27FC236}">
                <a16:creationId xmlns:a16="http://schemas.microsoft.com/office/drawing/2014/main" id="{C86DE02B-D669-809D-5B62-569F83518734}"/>
              </a:ext>
            </a:extLst>
          </p:cNvPr>
          <p:cNvSpPr txBox="1"/>
          <p:nvPr/>
        </p:nvSpPr>
        <p:spPr>
          <a:xfrm>
            <a:off x="838200" y="1874520"/>
            <a:ext cx="10515600" cy="4648200"/>
          </a:xfrm>
          <a:prstGeom prst="rect">
            <a:avLst/>
          </a:prstGeom>
        </p:spPr>
        <p:txBody>
          <a:bodyPr vert="horz" lIns="0" tIns="0" rIns="0" bIns="0" rtlCol="0">
            <a:normAutofit/>
          </a:bodyPr>
          <a:lstStyle/>
          <a:p>
            <a:pPr marL="347472" indent="-347472">
              <a:spcBef>
                <a:spcPts val="1000"/>
              </a:spcBef>
              <a:buFont typeface="Arial" panose="020B0604020202020204" pitchFamily="34" charset="0"/>
              <a:buChar char="•"/>
            </a:pPr>
            <a:r>
              <a:rPr lang="en-US" sz="2000">
                <a:solidFill>
                  <a:schemeClr val="bg2">
                    <a:lumMod val="50000"/>
                  </a:schemeClr>
                </a:solidFill>
              </a:rPr>
              <a:t>Expands immediate expensing under section 179 as follows: </a:t>
            </a:r>
          </a:p>
          <a:p>
            <a:pPr marL="804672" lvl="1" indent="-347472">
              <a:spcBef>
                <a:spcPts val="1000"/>
              </a:spcBef>
              <a:buFont typeface="Arial" panose="020B0604020202020204" pitchFamily="34" charset="0"/>
              <a:buChar char="•"/>
            </a:pPr>
            <a:r>
              <a:rPr lang="en-US" sz="2000">
                <a:solidFill>
                  <a:schemeClr val="bg2">
                    <a:lumMod val="50000"/>
                  </a:schemeClr>
                </a:solidFill>
              </a:rPr>
              <a:t>For tax years beginning after Dec. 31, 2024, the maximum expensing limit is increased from $1M to $2.5M.</a:t>
            </a:r>
          </a:p>
          <a:p>
            <a:pPr marL="804672" lvl="1" indent="-347472">
              <a:spcBef>
                <a:spcPts val="1000"/>
              </a:spcBef>
              <a:buFont typeface="Arial" panose="020B0604020202020204" pitchFamily="34" charset="0"/>
              <a:buChar char="•"/>
            </a:pPr>
            <a:r>
              <a:rPr lang="en-US" sz="2000">
                <a:solidFill>
                  <a:schemeClr val="bg2">
                    <a:lumMod val="50000"/>
                  </a:schemeClr>
                </a:solidFill>
              </a:rPr>
              <a:t>The threshold for phase-out is increased from $2.5M to $4M.</a:t>
            </a:r>
          </a:p>
          <a:p>
            <a:pPr marL="804672" lvl="1" indent="-347472">
              <a:spcBef>
                <a:spcPts val="1000"/>
              </a:spcBef>
              <a:buFont typeface="Arial" panose="020B0604020202020204" pitchFamily="34" charset="0"/>
              <a:buChar char="•"/>
            </a:pPr>
            <a:r>
              <a:rPr lang="en-US" sz="2000">
                <a:solidFill>
                  <a:schemeClr val="bg2">
                    <a:lumMod val="50000"/>
                  </a:schemeClr>
                </a:solidFill>
              </a:rPr>
              <a:t>A taxpayer’s remaining basis in section 179 property for which an expense election is made may be eligible for bonus depreciation.</a:t>
            </a:r>
          </a:p>
          <a:p>
            <a:pPr marL="347472" indent="-347472">
              <a:spcBef>
                <a:spcPts val="1000"/>
              </a:spcBef>
              <a:buFont typeface="Arial" panose="020B0604020202020204" pitchFamily="34" charset="0"/>
              <a:buChar char="•"/>
            </a:pPr>
            <a:r>
              <a:rPr lang="en-US" sz="2000">
                <a:solidFill>
                  <a:schemeClr val="bg2">
                    <a:lumMod val="50000"/>
                  </a:schemeClr>
                </a:solidFill>
              </a:rPr>
              <a:t>The total section 179 deduction is still limited to the taxpayer's aggregate active trade or business income.</a:t>
            </a:r>
          </a:p>
          <a:p>
            <a:pPr marL="347472" indent="-347472">
              <a:spcBef>
                <a:spcPts val="1000"/>
              </a:spcBef>
              <a:buFont typeface="Arial" panose="020B0604020202020204" pitchFamily="34" charset="0"/>
              <a:buChar char="•"/>
            </a:pPr>
            <a:r>
              <a:rPr lang="en-US" sz="2000">
                <a:solidFill>
                  <a:schemeClr val="bg2">
                    <a:lumMod val="50000"/>
                  </a:schemeClr>
                </a:solidFill>
              </a:rPr>
              <a:t>The $25,000 limit for certain sport utility vehicles (SUVs) remains unchanged (adjusted annually for inflation).</a:t>
            </a:r>
          </a:p>
          <a:p>
            <a:endParaRPr lang="en-US" sz="2400">
              <a:solidFill>
                <a:schemeClr val="bg2">
                  <a:lumMod val="50000"/>
                </a:schemeClr>
              </a:solidFill>
            </a:endParaRPr>
          </a:p>
        </p:txBody>
      </p:sp>
      <p:graphicFrame>
        <p:nvGraphicFramePr>
          <p:cNvPr id="8" name="Table 7">
            <a:extLst>
              <a:ext uri="{FF2B5EF4-FFF2-40B4-BE49-F238E27FC236}">
                <a16:creationId xmlns:a16="http://schemas.microsoft.com/office/drawing/2014/main" id="{0AE0062C-EB09-AEF9-610D-FF5D872813E4}"/>
              </a:ext>
            </a:extLst>
          </p:cNvPr>
          <p:cNvGraphicFramePr>
            <a:graphicFrameLocks noGrp="1"/>
          </p:cNvGraphicFramePr>
          <p:nvPr>
            <p:extLst>
              <p:ext uri="{D42A27DB-BD31-4B8C-83A1-F6EECF244321}">
                <p14:modId xmlns:p14="http://schemas.microsoft.com/office/powerpoint/2010/main" val="3468481154"/>
              </p:ext>
            </p:extLst>
          </p:nvPr>
        </p:nvGraphicFramePr>
        <p:xfrm>
          <a:off x="822584" y="1339426"/>
          <a:ext cx="10478454" cy="396240"/>
        </p:xfrm>
        <a:graphic>
          <a:graphicData uri="http://schemas.openxmlformats.org/drawingml/2006/table">
            <a:tbl>
              <a:tblPr firstRow="1" bandRow="1">
                <a:tableStyleId>{72833802-FEF1-4C79-8D5D-14CF1EAF98D9}</a:tableStyleId>
              </a:tblPr>
              <a:tblGrid>
                <a:gridCol w="10478454">
                  <a:extLst>
                    <a:ext uri="{9D8B030D-6E8A-4147-A177-3AD203B41FA5}">
                      <a16:colId xmlns:a16="http://schemas.microsoft.com/office/drawing/2014/main" val="768502536"/>
                    </a:ext>
                  </a:extLst>
                </a:gridCol>
              </a:tblGrid>
              <a:tr h="365760">
                <a:tc>
                  <a:txBody>
                    <a:bodyPr/>
                    <a:lstStyle/>
                    <a:p>
                      <a:pPr algn="l"/>
                      <a:r>
                        <a:rPr lang="en-US" sz="2000">
                          <a:solidFill>
                            <a:srgbClr val="FFFFFF"/>
                          </a:solidFill>
                        </a:rPr>
                        <a:t>Section 179</a:t>
                      </a:r>
                    </a:p>
                  </a:txBody>
                  <a:tcPr anchor="ctr"/>
                </a:tc>
                <a:extLst>
                  <a:ext uri="{0D108BD9-81ED-4DB2-BD59-A6C34878D82A}">
                    <a16:rowId xmlns:a16="http://schemas.microsoft.com/office/drawing/2014/main" val="3017918643"/>
                  </a:ext>
                </a:extLst>
              </a:tr>
            </a:tbl>
          </a:graphicData>
        </a:graphic>
      </p:graphicFrame>
    </p:spTree>
    <p:extLst>
      <p:ext uri="{BB962C8B-B14F-4D97-AF65-F5344CB8AC3E}">
        <p14:creationId xmlns:p14="http://schemas.microsoft.com/office/powerpoint/2010/main" val="231689071"/>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B84D9AF-778C-CDD5-4B22-69FC54C7D07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AF995C7-767D-216E-13AC-EA878D6ED6CB}"/>
              </a:ext>
            </a:extLst>
          </p:cNvPr>
          <p:cNvSpPr>
            <a:spLocks noGrp="1"/>
          </p:cNvSpPr>
          <p:nvPr>
            <p:ph type="title"/>
          </p:nvPr>
        </p:nvSpPr>
        <p:spPr/>
        <p:txBody>
          <a:bodyPr vert="horz" wrap="square" lIns="0" tIns="0" rIns="0" bIns="0" rtlCol="0" anchor="t" anchorCtr="0">
            <a:normAutofit/>
          </a:bodyPr>
          <a:lstStyle/>
          <a:p>
            <a:pPr>
              <a:lnSpc>
                <a:spcPct val="90000"/>
              </a:lnSpc>
            </a:pPr>
            <a:r>
              <a:rPr lang="en-US" sz="2800"/>
              <a:t>Small business asset expensing</a:t>
            </a:r>
          </a:p>
        </p:txBody>
      </p:sp>
      <p:sp>
        <p:nvSpPr>
          <p:cNvPr id="7" name="Text Placeholder 6">
            <a:extLst>
              <a:ext uri="{FF2B5EF4-FFF2-40B4-BE49-F238E27FC236}">
                <a16:creationId xmlns:a16="http://schemas.microsoft.com/office/drawing/2014/main" id="{361E6306-BDC2-9200-927B-70454A5B6837}"/>
              </a:ext>
            </a:extLst>
          </p:cNvPr>
          <p:cNvSpPr>
            <a:spLocks noGrp="1"/>
          </p:cNvSpPr>
          <p:nvPr>
            <p:ph type="body" sz="quarter" idx="14"/>
          </p:nvPr>
        </p:nvSpPr>
        <p:spPr>
          <a:xfrm>
            <a:off x="814558" y="1341436"/>
            <a:ext cx="10478454" cy="394229"/>
          </a:xfrm>
        </p:spPr>
        <p:txBody>
          <a:bodyPr/>
          <a:lstStyle/>
          <a:p>
            <a:endParaRPr lang="en-US">
              <a:solidFill>
                <a:schemeClr val="bg2">
                  <a:lumMod val="50000"/>
                </a:schemeClr>
              </a:solidFill>
            </a:endParaRPr>
          </a:p>
        </p:txBody>
      </p:sp>
      <p:sp>
        <p:nvSpPr>
          <p:cNvPr id="4" name="TextBox 3">
            <a:extLst>
              <a:ext uri="{FF2B5EF4-FFF2-40B4-BE49-F238E27FC236}">
                <a16:creationId xmlns:a16="http://schemas.microsoft.com/office/drawing/2014/main" id="{A3EEB694-3B7F-D9B5-AC13-E93AFE767BA9}"/>
              </a:ext>
            </a:extLst>
          </p:cNvPr>
          <p:cNvSpPr txBox="1"/>
          <p:nvPr/>
        </p:nvSpPr>
        <p:spPr>
          <a:xfrm>
            <a:off x="838200" y="1874520"/>
            <a:ext cx="10515600" cy="4648200"/>
          </a:xfrm>
          <a:prstGeom prst="rect">
            <a:avLst/>
          </a:prstGeom>
        </p:spPr>
        <p:txBody>
          <a:bodyPr vert="horz" lIns="0" tIns="0" rIns="0" bIns="0" rtlCol="0">
            <a:normAutofit/>
          </a:bodyPr>
          <a:lstStyle/>
          <a:p>
            <a:pPr marL="347472" indent="-347472">
              <a:spcBef>
                <a:spcPts val="1000"/>
              </a:spcBef>
              <a:buFont typeface="Arial" panose="020B0604020202020204" pitchFamily="34" charset="0"/>
              <a:buChar char="•"/>
            </a:pPr>
            <a:r>
              <a:rPr lang="en-US" sz="2000">
                <a:solidFill>
                  <a:schemeClr val="bg2">
                    <a:lumMod val="50000"/>
                  </a:schemeClr>
                </a:solidFill>
              </a:rPr>
              <a:t>Inflation indexing will resume from a new base year for the $2.5M and $4M thresholds and the index inflation year is updated from calendar year 2017 to calendar year 2024 (for tax years beginning after 2025).</a:t>
            </a:r>
          </a:p>
          <a:p>
            <a:pPr marL="347472" indent="-347472">
              <a:spcBef>
                <a:spcPts val="1000"/>
              </a:spcBef>
              <a:buFont typeface="Arial" panose="020B0604020202020204" pitchFamily="34" charset="0"/>
              <a:buChar char="•"/>
            </a:pPr>
            <a:r>
              <a:rPr lang="en-US" sz="2000">
                <a:solidFill>
                  <a:schemeClr val="bg2">
                    <a:lumMod val="50000"/>
                  </a:schemeClr>
                </a:solidFill>
              </a:rPr>
              <a:t>These amendments are effective for property placed in service in tax years beginning after Dec. 31, 2024.</a:t>
            </a:r>
          </a:p>
          <a:p>
            <a:pPr marL="285750" indent="-285750">
              <a:buFont typeface="Arial" panose="020B0604020202020204" pitchFamily="34" charset="0"/>
              <a:buChar char="•"/>
            </a:pPr>
            <a:endParaRPr lang="en-US" sz="2400">
              <a:solidFill>
                <a:schemeClr val="bg2">
                  <a:lumMod val="50000"/>
                </a:schemeClr>
              </a:solidFill>
            </a:endParaRPr>
          </a:p>
        </p:txBody>
      </p:sp>
      <p:graphicFrame>
        <p:nvGraphicFramePr>
          <p:cNvPr id="8" name="Table 7">
            <a:extLst>
              <a:ext uri="{FF2B5EF4-FFF2-40B4-BE49-F238E27FC236}">
                <a16:creationId xmlns:a16="http://schemas.microsoft.com/office/drawing/2014/main" id="{FF9F221F-2E95-71C4-4F82-D64F3F591730}"/>
              </a:ext>
            </a:extLst>
          </p:cNvPr>
          <p:cNvGraphicFramePr>
            <a:graphicFrameLocks noGrp="1"/>
          </p:cNvGraphicFramePr>
          <p:nvPr>
            <p:extLst>
              <p:ext uri="{D42A27DB-BD31-4B8C-83A1-F6EECF244321}">
                <p14:modId xmlns:p14="http://schemas.microsoft.com/office/powerpoint/2010/main" val="2455855240"/>
              </p:ext>
            </p:extLst>
          </p:nvPr>
        </p:nvGraphicFramePr>
        <p:xfrm>
          <a:off x="822584" y="1339426"/>
          <a:ext cx="10478454" cy="396240"/>
        </p:xfrm>
        <a:graphic>
          <a:graphicData uri="http://schemas.openxmlformats.org/drawingml/2006/table">
            <a:tbl>
              <a:tblPr firstRow="1" bandRow="1">
                <a:tableStyleId>{72833802-FEF1-4C79-8D5D-14CF1EAF98D9}</a:tableStyleId>
              </a:tblPr>
              <a:tblGrid>
                <a:gridCol w="10478454">
                  <a:extLst>
                    <a:ext uri="{9D8B030D-6E8A-4147-A177-3AD203B41FA5}">
                      <a16:colId xmlns:a16="http://schemas.microsoft.com/office/drawing/2014/main" val="768502536"/>
                    </a:ext>
                  </a:extLst>
                </a:gridCol>
              </a:tblGrid>
              <a:tr h="365760">
                <a:tc>
                  <a:txBody>
                    <a:bodyPr/>
                    <a:lstStyle/>
                    <a:p>
                      <a:pPr algn="l"/>
                      <a:r>
                        <a:rPr lang="en-US" sz="2000">
                          <a:solidFill>
                            <a:srgbClr val="FFFFFF"/>
                          </a:solidFill>
                        </a:rPr>
                        <a:t>Section 179 (cont.)</a:t>
                      </a:r>
                    </a:p>
                  </a:txBody>
                  <a:tcPr anchor="ctr"/>
                </a:tc>
                <a:extLst>
                  <a:ext uri="{0D108BD9-81ED-4DB2-BD59-A6C34878D82A}">
                    <a16:rowId xmlns:a16="http://schemas.microsoft.com/office/drawing/2014/main" val="3017918643"/>
                  </a:ext>
                </a:extLst>
              </a:tr>
            </a:tbl>
          </a:graphicData>
        </a:graphic>
      </p:graphicFrame>
    </p:spTree>
    <p:extLst>
      <p:ext uri="{BB962C8B-B14F-4D97-AF65-F5344CB8AC3E}">
        <p14:creationId xmlns:p14="http://schemas.microsoft.com/office/powerpoint/2010/main" val="76210443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312FF66-7F36-8B44-3103-2CE8B0221D3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36E05471-8658-DC88-10F1-F3D55FC8CF97}"/>
              </a:ext>
            </a:extLst>
          </p:cNvPr>
          <p:cNvSpPr>
            <a:spLocks noGrp="1"/>
          </p:cNvSpPr>
          <p:nvPr>
            <p:ph type="title"/>
          </p:nvPr>
        </p:nvSpPr>
        <p:spPr/>
        <p:txBody>
          <a:bodyPr vert="horz" wrap="square" lIns="0" tIns="0" rIns="0" bIns="0" rtlCol="0" anchor="t" anchorCtr="0">
            <a:normAutofit/>
          </a:bodyPr>
          <a:lstStyle/>
          <a:p>
            <a:pPr>
              <a:lnSpc>
                <a:spcPct val="90000"/>
              </a:lnSpc>
            </a:pPr>
            <a:r>
              <a:rPr lang="en-US" sz="2800"/>
              <a:t>Small business asset expensing</a:t>
            </a:r>
          </a:p>
        </p:txBody>
      </p:sp>
      <p:sp>
        <p:nvSpPr>
          <p:cNvPr id="7" name="Text Placeholder 6">
            <a:extLst>
              <a:ext uri="{FF2B5EF4-FFF2-40B4-BE49-F238E27FC236}">
                <a16:creationId xmlns:a16="http://schemas.microsoft.com/office/drawing/2014/main" id="{82366A00-DD92-71EC-5EF2-CCE559CC6AFF}"/>
              </a:ext>
            </a:extLst>
          </p:cNvPr>
          <p:cNvSpPr>
            <a:spLocks noGrp="1"/>
          </p:cNvSpPr>
          <p:nvPr>
            <p:ph type="body" sz="quarter" idx="14"/>
          </p:nvPr>
        </p:nvSpPr>
        <p:spPr>
          <a:xfrm>
            <a:off x="814558" y="1341436"/>
            <a:ext cx="10478454" cy="394229"/>
          </a:xfrm>
        </p:spPr>
        <p:txBody>
          <a:bodyPr/>
          <a:lstStyle/>
          <a:p>
            <a:endParaRPr lang="en-US">
              <a:solidFill>
                <a:schemeClr val="bg2">
                  <a:lumMod val="50000"/>
                </a:schemeClr>
              </a:solidFill>
            </a:endParaRPr>
          </a:p>
        </p:txBody>
      </p:sp>
      <p:sp>
        <p:nvSpPr>
          <p:cNvPr id="4" name="TextBox 3">
            <a:extLst>
              <a:ext uri="{FF2B5EF4-FFF2-40B4-BE49-F238E27FC236}">
                <a16:creationId xmlns:a16="http://schemas.microsoft.com/office/drawing/2014/main" id="{A889879A-9814-219B-EECD-80DB1DB5B314}"/>
              </a:ext>
            </a:extLst>
          </p:cNvPr>
          <p:cNvSpPr txBox="1"/>
          <p:nvPr/>
        </p:nvSpPr>
        <p:spPr>
          <a:xfrm>
            <a:off x="838200" y="1874520"/>
            <a:ext cx="10515600" cy="4648200"/>
          </a:xfrm>
          <a:prstGeom prst="rect">
            <a:avLst/>
          </a:prstGeom>
        </p:spPr>
        <p:txBody>
          <a:bodyPr vert="horz" lIns="0" tIns="0" rIns="0" bIns="0" rtlCol="0">
            <a:normAutofit/>
          </a:bodyPr>
          <a:lstStyle/>
          <a:p>
            <a:pPr marL="347472" indent="-347472">
              <a:spcBef>
                <a:spcPts val="1000"/>
              </a:spcBef>
              <a:buFont typeface="Arial" panose="020B0604020202020204" pitchFamily="34" charset="0"/>
              <a:buChar char="•"/>
            </a:pPr>
            <a:r>
              <a:rPr lang="en-US" sz="2000">
                <a:solidFill>
                  <a:schemeClr val="bg2">
                    <a:lumMod val="50000"/>
                  </a:schemeClr>
                </a:solidFill>
              </a:rPr>
              <a:t>Section 179 costs are indirect costs not required to be capitalized under section 263A.</a:t>
            </a:r>
          </a:p>
          <a:p>
            <a:pPr marL="347472" indent="-347472">
              <a:spcBef>
                <a:spcPts val="1000"/>
              </a:spcBef>
              <a:buFont typeface="Arial" panose="020B0604020202020204" pitchFamily="34" charset="0"/>
              <a:buChar char="•"/>
            </a:pPr>
            <a:r>
              <a:rPr lang="en-US" sz="2000">
                <a:solidFill>
                  <a:schemeClr val="bg2">
                    <a:lumMod val="50000"/>
                  </a:schemeClr>
                </a:solidFill>
              </a:rPr>
              <a:t>Taxpayers may not utilize section 179 due to:</a:t>
            </a:r>
          </a:p>
          <a:p>
            <a:pPr marL="804672" lvl="1" indent="-347472">
              <a:spcBef>
                <a:spcPts val="1000"/>
              </a:spcBef>
              <a:buFont typeface="Arial" panose="020B0604020202020204" pitchFamily="34" charset="0"/>
              <a:buChar char="•"/>
            </a:pPr>
            <a:r>
              <a:rPr lang="en-US" sz="2000">
                <a:solidFill>
                  <a:schemeClr val="bg2">
                    <a:lumMod val="50000"/>
                  </a:schemeClr>
                </a:solidFill>
              </a:rPr>
              <a:t>Ineligible partners/shareholders.</a:t>
            </a:r>
          </a:p>
          <a:p>
            <a:pPr marL="1261872" lvl="2" indent="-347472">
              <a:spcBef>
                <a:spcPts val="1000"/>
              </a:spcBef>
              <a:buFont typeface="Arial" panose="020B0604020202020204" pitchFamily="34" charset="0"/>
              <a:buChar char="•"/>
            </a:pPr>
            <a:r>
              <a:rPr lang="en-US" sz="2000">
                <a:solidFill>
                  <a:schemeClr val="bg2">
                    <a:lumMod val="50000"/>
                  </a:schemeClr>
                </a:solidFill>
              </a:rPr>
              <a:t>Estates and trusts cannot claim the section 179 deduction.</a:t>
            </a:r>
          </a:p>
          <a:p>
            <a:pPr marL="804672" lvl="1" indent="-347472">
              <a:spcBef>
                <a:spcPts val="1000"/>
              </a:spcBef>
              <a:buFont typeface="Arial" panose="020B0604020202020204" pitchFamily="34" charset="0"/>
              <a:buChar char="•"/>
            </a:pPr>
            <a:r>
              <a:rPr lang="en-US" sz="2000">
                <a:solidFill>
                  <a:schemeClr val="bg2">
                    <a:lumMod val="50000"/>
                  </a:schemeClr>
                </a:solidFill>
              </a:rPr>
              <a:t>Individual level aggregation of amounts.</a:t>
            </a:r>
          </a:p>
          <a:p>
            <a:pPr marL="1261872" lvl="2" indent="-347472">
              <a:spcBef>
                <a:spcPts val="1000"/>
              </a:spcBef>
              <a:buFont typeface="Arial" panose="020B0604020202020204" pitchFamily="34" charset="0"/>
              <a:buChar char="•"/>
            </a:pPr>
            <a:r>
              <a:rPr lang="en-US" sz="2000">
                <a:solidFill>
                  <a:schemeClr val="bg2">
                    <a:lumMod val="50000"/>
                  </a:schemeClr>
                </a:solidFill>
              </a:rPr>
              <a:t>The section 179 limits apply both at the entity level and at the partner/shareholder level. The deduction is allocated to partners/shareholders, who then apply their own limits.</a:t>
            </a:r>
          </a:p>
          <a:p>
            <a:pPr marL="742950" lvl="1" indent="-285750">
              <a:buFont typeface="Arial" panose="020B0604020202020204" pitchFamily="34" charset="0"/>
              <a:buChar char="•"/>
            </a:pPr>
            <a:endParaRPr lang="en-US" sz="2000">
              <a:solidFill>
                <a:schemeClr val="bg2">
                  <a:lumMod val="50000"/>
                </a:schemeClr>
              </a:solidFill>
            </a:endParaRPr>
          </a:p>
        </p:txBody>
      </p:sp>
      <p:graphicFrame>
        <p:nvGraphicFramePr>
          <p:cNvPr id="8" name="Table 7">
            <a:extLst>
              <a:ext uri="{FF2B5EF4-FFF2-40B4-BE49-F238E27FC236}">
                <a16:creationId xmlns:a16="http://schemas.microsoft.com/office/drawing/2014/main" id="{5898EBA1-6D9F-794F-7CE8-EFF2060CC658}"/>
              </a:ext>
            </a:extLst>
          </p:cNvPr>
          <p:cNvGraphicFramePr>
            <a:graphicFrameLocks noGrp="1"/>
          </p:cNvGraphicFramePr>
          <p:nvPr>
            <p:extLst>
              <p:ext uri="{D42A27DB-BD31-4B8C-83A1-F6EECF244321}">
                <p14:modId xmlns:p14="http://schemas.microsoft.com/office/powerpoint/2010/main" val="221963289"/>
              </p:ext>
            </p:extLst>
          </p:nvPr>
        </p:nvGraphicFramePr>
        <p:xfrm>
          <a:off x="822584" y="1339426"/>
          <a:ext cx="10478454" cy="396240"/>
        </p:xfrm>
        <a:graphic>
          <a:graphicData uri="http://schemas.openxmlformats.org/drawingml/2006/table">
            <a:tbl>
              <a:tblPr firstRow="1" bandRow="1">
                <a:tableStyleId>{72833802-FEF1-4C79-8D5D-14CF1EAF98D9}</a:tableStyleId>
              </a:tblPr>
              <a:tblGrid>
                <a:gridCol w="10478454">
                  <a:extLst>
                    <a:ext uri="{9D8B030D-6E8A-4147-A177-3AD203B41FA5}">
                      <a16:colId xmlns:a16="http://schemas.microsoft.com/office/drawing/2014/main" val="768502536"/>
                    </a:ext>
                  </a:extLst>
                </a:gridCol>
              </a:tblGrid>
              <a:tr h="365760">
                <a:tc>
                  <a:txBody>
                    <a:bodyPr/>
                    <a:lstStyle/>
                    <a:p>
                      <a:pPr algn="l"/>
                      <a:r>
                        <a:rPr lang="en-US" sz="2000">
                          <a:solidFill>
                            <a:srgbClr val="FFFFFF"/>
                          </a:solidFill>
                        </a:rPr>
                        <a:t>Section 179 interactions</a:t>
                      </a:r>
                    </a:p>
                  </a:txBody>
                  <a:tcPr anchor="ctr"/>
                </a:tc>
                <a:extLst>
                  <a:ext uri="{0D108BD9-81ED-4DB2-BD59-A6C34878D82A}">
                    <a16:rowId xmlns:a16="http://schemas.microsoft.com/office/drawing/2014/main" val="3017918643"/>
                  </a:ext>
                </a:extLst>
              </a:tr>
            </a:tbl>
          </a:graphicData>
        </a:graphic>
      </p:graphicFrame>
    </p:spTree>
    <p:extLst>
      <p:ext uri="{BB962C8B-B14F-4D97-AF65-F5344CB8AC3E}">
        <p14:creationId xmlns:p14="http://schemas.microsoft.com/office/powerpoint/2010/main" val="2032649889"/>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3A9E339-5E9B-C01D-0381-DA6997B964B0}"/>
            </a:ext>
          </a:extLst>
        </p:cNvPr>
        <p:cNvGrpSpPr/>
        <p:nvPr/>
      </p:nvGrpSpPr>
      <p:grpSpPr>
        <a:xfrm>
          <a:off x="0" y="0"/>
          <a:ext cx="0" cy="0"/>
          <a:chOff x="0" y="0"/>
          <a:chExt cx="0" cy="0"/>
        </a:xfrm>
      </p:grpSpPr>
      <p:sp>
        <p:nvSpPr>
          <p:cNvPr id="18" name="Title 17">
            <a:extLst>
              <a:ext uri="{FF2B5EF4-FFF2-40B4-BE49-F238E27FC236}">
                <a16:creationId xmlns:a16="http://schemas.microsoft.com/office/drawing/2014/main" id="{5510D045-51D4-ED6F-936D-BD47CFD37DC5}"/>
              </a:ext>
            </a:extLst>
          </p:cNvPr>
          <p:cNvSpPr>
            <a:spLocks noGrp="1"/>
          </p:cNvSpPr>
          <p:nvPr>
            <p:ph type="title"/>
          </p:nvPr>
        </p:nvSpPr>
        <p:spPr>
          <a:xfrm>
            <a:off x="2616058" y="2409017"/>
            <a:ext cx="8090042" cy="1231106"/>
          </a:xfrm>
        </p:spPr>
        <p:txBody>
          <a:bodyPr/>
          <a:lstStyle/>
          <a:p>
            <a:r>
              <a:rPr lang="en-US" dirty="0"/>
              <a:t>Energy-efficient Commercial Building Deduction</a:t>
            </a:r>
          </a:p>
        </p:txBody>
      </p:sp>
    </p:spTree>
    <p:extLst>
      <p:ext uri="{BB962C8B-B14F-4D97-AF65-F5344CB8AC3E}">
        <p14:creationId xmlns:p14="http://schemas.microsoft.com/office/powerpoint/2010/main" val="331658500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050F016-5C73-30C0-E508-0F4C263F19F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F32000EB-02FE-6AA8-C630-F7F84047A552}"/>
              </a:ext>
            </a:extLst>
          </p:cNvPr>
          <p:cNvSpPr>
            <a:spLocks noGrp="1"/>
          </p:cNvSpPr>
          <p:nvPr>
            <p:ph type="title"/>
          </p:nvPr>
        </p:nvSpPr>
        <p:spPr/>
        <p:txBody>
          <a:bodyPr vert="horz" wrap="square" lIns="0" tIns="0" rIns="0" bIns="0" rtlCol="0" anchor="t" anchorCtr="0">
            <a:normAutofit/>
          </a:bodyPr>
          <a:lstStyle/>
          <a:p>
            <a:pPr>
              <a:lnSpc>
                <a:spcPct val="90000"/>
              </a:lnSpc>
            </a:pPr>
            <a:r>
              <a:rPr lang="en-US" sz="2800" dirty="0"/>
              <a:t>Termination of Energy-Efficient Commercial Building Deduction</a:t>
            </a:r>
          </a:p>
        </p:txBody>
      </p:sp>
      <p:sp>
        <p:nvSpPr>
          <p:cNvPr id="7" name="Text Placeholder 6">
            <a:extLst>
              <a:ext uri="{FF2B5EF4-FFF2-40B4-BE49-F238E27FC236}">
                <a16:creationId xmlns:a16="http://schemas.microsoft.com/office/drawing/2014/main" id="{407CDA3D-35EA-408E-634F-7D02CB71BCAF}"/>
              </a:ext>
            </a:extLst>
          </p:cNvPr>
          <p:cNvSpPr>
            <a:spLocks noGrp="1"/>
          </p:cNvSpPr>
          <p:nvPr>
            <p:ph type="body" sz="quarter" idx="14"/>
          </p:nvPr>
        </p:nvSpPr>
        <p:spPr>
          <a:xfrm>
            <a:off x="814558" y="1341436"/>
            <a:ext cx="10478454" cy="394229"/>
          </a:xfrm>
        </p:spPr>
        <p:txBody>
          <a:bodyPr/>
          <a:lstStyle/>
          <a:p>
            <a:endParaRPr lang="en-US">
              <a:solidFill>
                <a:schemeClr val="bg2">
                  <a:lumMod val="50000"/>
                </a:schemeClr>
              </a:solidFill>
            </a:endParaRPr>
          </a:p>
        </p:txBody>
      </p:sp>
      <p:sp>
        <p:nvSpPr>
          <p:cNvPr id="4" name="TextBox 3">
            <a:extLst>
              <a:ext uri="{FF2B5EF4-FFF2-40B4-BE49-F238E27FC236}">
                <a16:creationId xmlns:a16="http://schemas.microsoft.com/office/drawing/2014/main" id="{43756A50-1DEC-E31E-34B7-CC14AA4BD62B}"/>
              </a:ext>
            </a:extLst>
          </p:cNvPr>
          <p:cNvSpPr txBox="1"/>
          <p:nvPr/>
        </p:nvSpPr>
        <p:spPr>
          <a:xfrm>
            <a:off x="838200" y="1874520"/>
            <a:ext cx="10515600" cy="4648200"/>
          </a:xfrm>
          <a:prstGeom prst="rect">
            <a:avLst/>
          </a:prstGeom>
        </p:spPr>
        <p:txBody>
          <a:bodyPr vert="horz" lIns="0" tIns="0" rIns="0" bIns="0" rtlCol="0">
            <a:normAutofit fontScale="92500"/>
          </a:bodyPr>
          <a:lstStyle/>
          <a:p>
            <a:pPr marL="342900" marR="0" lvl="0" indent="-342900">
              <a:spcBef>
                <a:spcPts val="1000"/>
              </a:spcBef>
              <a:buFont typeface="Symbol" panose="05050102010706020507" pitchFamily="18" charset="2"/>
              <a:buChar char=""/>
            </a:pPr>
            <a:r>
              <a:rPr lang="en-US" sz="2000" kern="100" dirty="0">
                <a:solidFill>
                  <a:schemeClr val="bg2">
                    <a:lumMod val="50000"/>
                  </a:schemeClr>
                </a:solidFill>
                <a:ea typeface="Times New Roman" panose="02020603050405020304" pitchFamily="18" charset="0"/>
                <a:cs typeface="Times New Roman" panose="02020603050405020304" pitchFamily="18" charset="0"/>
              </a:rPr>
              <a:t>Terminates the section 179D deduction for energy-efficient commercial building property for which construction begins after June 30, 2026.</a:t>
            </a:r>
          </a:p>
          <a:p>
            <a:pPr marL="342900" marR="0" lvl="0" indent="-342900">
              <a:spcBef>
                <a:spcPts val="1000"/>
              </a:spcBef>
              <a:buFont typeface="Symbol" panose="05050102010706020507" pitchFamily="18" charset="2"/>
              <a:buChar char=""/>
            </a:pPr>
            <a:r>
              <a:rPr lang="en-US" sz="2000" kern="100" dirty="0">
                <a:solidFill>
                  <a:schemeClr val="bg2">
                    <a:lumMod val="50000"/>
                  </a:schemeClr>
                </a:solidFill>
                <a:ea typeface="Times New Roman" panose="02020603050405020304" pitchFamily="18" charset="0"/>
                <a:cs typeface="Times New Roman" panose="02020603050405020304" pitchFamily="18" charset="0"/>
              </a:rPr>
              <a:t>Originally enacted by the Energy Policy Act of 2005 to encourage building owners to install energy efficient property</a:t>
            </a:r>
          </a:p>
          <a:p>
            <a:pPr marL="342900" marR="0" lvl="0" indent="-342900">
              <a:spcBef>
                <a:spcPts val="1000"/>
              </a:spcBef>
              <a:buFont typeface="Symbol" panose="05050102010706020507" pitchFamily="18" charset="2"/>
              <a:buChar char=""/>
            </a:pPr>
            <a:r>
              <a:rPr lang="en-US" sz="2000" kern="100" dirty="0">
                <a:solidFill>
                  <a:schemeClr val="bg2">
                    <a:lumMod val="50000"/>
                  </a:schemeClr>
                </a:solidFill>
                <a:ea typeface="Times New Roman" panose="02020603050405020304" pitchFamily="18" charset="0"/>
                <a:cs typeface="Times New Roman" panose="02020603050405020304" pitchFamily="18" charset="0"/>
              </a:rPr>
              <a:t>Tax deduction of a $/SF of energy efficient buildings</a:t>
            </a:r>
          </a:p>
          <a:p>
            <a:pPr marL="342900" marR="0" lvl="0" indent="-342900">
              <a:spcBef>
                <a:spcPts val="1000"/>
              </a:spcBef>
              <a:buFont typeface="Symbol" panose="05050102010706020507" pitchFamily="18" charset="2"/>
              <a:buChar char=""/>
            </a:pPr>
            <a:r>
              <a:rPr lang="en-US" sz="2000" kern="100" dirty="0">
                <a:solidFill>
                  <a:schemeClr val="bg2">
                    <a:lumMod val="50000"/>
                  </a:schemeClr>
                </a:solidFill>
                <a:ea typeface="Times New Roman" panose="02020603050405020304" pitchFamily="18" charset="0"/>
                <a:cs typeface="Times New Roman" panose="02020603050405020304" pitchFamily="18" charset="0"/>
              </a:rPr>
              <a:t>Increased x5 under the IRA if meeting specific requirements</a:t>
            </a:r>
          </a:p>
          <a:p>
            <a:pPr marL="342900" marR="0" lvl="0" indent="-342900">
              <a:spcBef>
                <a:spcPts val="1000"/>
              </a:spcBef>
              <a:buFont typeface="Symbol" panose="05050102010706020507" pitchFamily="18" charset="2"/>
              <a:buChar char=""/>
            </a:pPr>
            <a:r>
              <a:rPr lang="en-US" sz="2000" kern="100" dirty="0">
                <a:solidFill>
                  <a:schemeClr val="bg2">
                    <a:lumMod val="50000"/>
                  </a:schemeClr>
                </a:solidFill>
                <a:ea typeface="Times New Roman" panose="02020603050405020304" pitchFamily="18" charset="0"/>
                <a:cs typeface="Times New Roman" panose="02020603050405020304" pitchFamily="18" charset="0"/>
              </a:rPr>
              <a:t>Systems analyzed:</a:t>
            </a:r>
          </a:p>
          <a:p>
            <a:pPr marL="800100" lvl="1" indent="-342900">
              <a:spcBef>
                <a:spcPts val="1000"/>
              </a:spcBef>
              <a:buFont typeface="Symbol" panose="05050102010706020507" pitchFamily="18" charset="2"/>
              <a:buChar char=""/>
            </a:pPr>
            <a:r>
              <a:rPr lang="en-US" sz="2000" kern="100" dirty="0">
                <a:solidFill>
                  <a:schemeClr val="bg2">
                    <a:lumMod val="50000"/>
                  </a:schemeClr>
                </a:solidFill>
                <a:ea typeface="Times New Roman" panose="02020603050405020304" pitchFamily="18" charset="0"/>
                <a:cs typeface="Times New Roman" panose="02020603050405020304" pitchFamily="18" charset="0"/>
              </a:rPr>
              <a:t>Interior lighting systems</a:t>
            </a:r>
          </a:p>
          <a:p>
            <a:pPr marL="800100" lvl="1" indent="-342900">
              <a:spcBef>
                <a:spcPts val="1000"/>
              </a:spcBef>
              <a:buFont typeface="Symbol" panose="05050102010706020507" pitchFamily="18" charset="2"/>
              <a:buChar char=""/>
            </a:pPr>
            <a:r>
              <a:rPr lang="en-US" sz="2000" kern="100" dirty="0">
                <a:solidFill>
                  <a:schemeClr val="bg2">
                    <a:lumMod val="50000"/>
                  </a:schemeClr>
                </a:solidFill>
                <a:ea typeface="Times New Roman" panose="02020603050405020304" pitchFamily="18" charset="0"/>
                <a:cs typeface="Times New Roman" panose="02020603050405020304" pitchFamily="18" charset="0"/>
              </a:rPr>
              <a:t>Heating, ventilating and air conditioning (HVAC) and hot water systems</a:t>
            </a:r>
          </a:p>
          <a:p>
            <a:pPr marL="800100" lvl="1" indent="-342900">
              <a:spcBef>
                <a:spcPts val="1000"/>
              </a:spcBef>
              <a:buFont typeface="Symbol" panose="05050102010706020507" pitchFamily="18" charset="2"/>
              <a:buChar char=""/>
            </a:pPr>
            <a:r>
              <a:rPr lang="en-US" sz="2000" kern="100" dirty="0">
                <a:solidFill>
                  <a:schemeClr val="bg2">
                    <a:lumMod val="50000"/>
                  </a:schemeClr>
                </a:solidFill>
                <a:ea typeface="Times New Roman" panose="02020603050405020304" pitchFamily="18" charset="0"/>
                <a:cs typeface="Times New Roman" panose="02020603050405020304" pitchFamily="18" charset="0"/>
              </a:rPr>
              <a:t>Building envelope (insulation, exterior doors &amp; windows, roof materials)</a:t>
            </a:r>
          </a:p>
          <a:p>
            <a:pPr marL="342900" marR="0" lvl="0" indent="-342900">
              <a:spcBef>
                <a:spcPts val="1000"/>
              </a:spcBef>
              <a:buFont typeface="Symbol" panose="05050102010706020507" pitchFamily="18" charset="2"/>
              <a:buChar char=""/>
            </a:pPr>
            <a:r>
              <a:rPr lang="en-US" sz="2000" kern="100" dirty="0">
                <a:solidFill>
                  <a:schemeClr val="bg2">
                    <a:lumMod val="50000"/>
                  </a:schemeClr>
                </a:solidFill>
                <a:ea typeface="Times New Roman" panose="02020603050405020304" pitchFamily="18" charset="0"/>
                <a:cs typeface="Times New Roman" panose="02020603050405020304" pitchFamily="18" charset="0"/>
              </a:rPr>
              <a:t>Allows for immediate expensing of costs that would otherwise be capitalized and depreciated </a:t>
            </a:r>
          </a:p>
          <a:p>
            <a:pPr marL="342900" marR="0" lvl="0" indent="-342900">
              <a:spcBef>
                <a:spcPts val="1000"/>
              </a:spcBef>
              <a:buFont typeface="Symbol" panose="05050102010706020507" pitchFamily="18" charset="2"/>
              <a:buChar char=""/>
            </a:pPr>
            <a:r>
              <a:rPr lang="en-US" sz="2000" kern="100" dirty="0">
                <a:solidFill>
                  <a:schemeClr val="bg2">
                    <a:lumMod val="50000"/>
                  </a:schemeClr>
                </a:solidFill>
                <a:ea typeface="Times New Roman" panose="02020603050405020304" pitchFamily="18" charset="0"/>
                <a:cs typeface="Times New Roman" panose="02020603050405020304" pitchFamily="18" charset="0"/>
              </a:rPr>
              <a:t>The basis of the qualified property is reduced by the 179D deduction</a:t>
            </a:r>
          </a:p>
          <a:p>
            <a:pPr marL="342900" marR="0" lvl="0" indent="-342900" algn="just">
              <a:buFont typeface="Symbol" panose="05050102010706020507" pitchFamily="18" charset="2"/>
              <a:buChar char=""/>
            </a:pPr>
            <a:endParaRPr lang="en-US" sz="2400" kern="100" dirty="0">
              <a:solidFill>
                <a:schemeClr val="bg2">
                  <a:lumMod val="50000"/>
                </a:schemeClr>
              </a:solidFill>
              <a:ea typeface="Times New Roman" panose="02020603050405020304" pitchFamily="18" charset="0"/>
              <a:cs typeface="Times New Roman" panose="02020603050405020304" pitchFamily="18" charset="0"/>
            </a:endParaRPr>
          </a:p>
        </p:txBody>
      </p:sp>
      <p:graphicFrame>
        <p:nvGraphicFramePr>
          <p:cNvPr id="8" name="Table 7">
            <a:extLst>
              <a:ext uri="{FF2B5EF4-FFF2-40B4-BE49-F238E27FC236}">
                <a16:creationId xmlns:a16="http://schemas.microsoft.com/office/drawing/2014/main" id="{12714503-FA16-62EA-5464-15456163B0A7}"/>
              </a:ext>
            </a:extLst>
          </p:cNvPr>
          <p:cNvGraphicFramePr>
            <a:graphicFrameLocks noGrp="1"/>
          </p:cNvGraphicFramePr>
          <p:nvPr>
            <p:extLst>
              <p:ext uri="{D42A27DB-BD31-4B8C-83A1-F6EECF244321}">
                <p14:modId xmlns:p14="http://schemas.microsoft.com/office/powerpoint/2010/main" val="2767742190"/>
              </p:ext>
            </p:extLst>
          </p:nvPr>
        </p:nvGraphicFramePr>
        <p:xfrm>
          <a:off x="822584" y="1339426"/>
          <a:ext cx="10478454" cy="396240"/>
        </p:xfrm>
        <a:graphic>
          <a:graphicData uri="http://schemas.openxmlformats.org/drawingml/2006/table">
            <a:tbl>
              <a:tblPr firstRow="1" bandRow="1">
                <a:tableStyleId>{72833802-FEF1-4C79-8D5D-14CF1EAF98D9}</a:tableStyleId>
              </a:tblPr>
              <a:tblGrid>
                <a:gridCol w="10478454">
                  <a:extLst>
                    <a:ext uri="{9D8B030D-6E8A-4147-A177-3AD203B41FA5}">
                      <a16:colId xmlns:a16="http://schemas.microsoft.com/office/drawing/2014/main" val="768502536"/>
                    </a:ext>
                  </a:extLst>
                </a:gridCol>
              </a:tblGrid>
              <a:tr h="365760">
                <a:tc>
                  <a:txBody>
                    <a:bodyPr/>
                    <a:lstStyle/>
                    <a:p>
                      <a:pPr algn="l"/>
                      <a:r>
                        <a:rPr lang="en-US" sz="2000">
                          <a:solidFill>
                            <a:srgbClr val="FFFFFF"/>
                          </a:solidFill>
                        </a:rPr>
                        <a:t>Section 179D</a:t>
                      </a:r>
                    </a:p>
                  </a:txBody>
                  <a:tcPr anchor="ctr"/>
                </a:tc>
                <a:extLst>
                  <a:ext uri="{0D108BD9-81ED-4DB2-BD59-A6C34878D82A}">
                    <a16:rowId xmlns:a16="http://schemas.microsoft.com/office/drawing/2014/main" val="3017918643"/>
                  </a:ext>
                </a:extLst>
              </a:tr>
            </a:tbl>
          </a:graphicData>
        </a:graphic>
      </p:graphicFrame>
    </p:spTree>
    <p:extLst>
      <p:ext uri="{BB962C8B-B14F-4D97-AF65-F5344CB8AC3E}">
        <p14:creationId xmlns:p14="http://schemas.microsoft.com/office/powerpoint/2010/main" val="1990495357"/>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2ACFBC9-162D-4969-BA04-AAD6F3C0F5C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ED3B112-9BEE-E755-845D-BA5912F55C0E}"/>
              </a:ext>
            </a:extLst>
          </p:cNvPr>
          <p:cNvSpPr>
            <a:spLocks noGrp="1"/>
          </p:cNvSpPr>
          <p:nvPr>
            <p:ph type="title"/>
          </p:nvPr>
        </p:nvSpPr>
        <p:spPr/>
        <p:txBody>
          <a:bodyPr vert="horz" wrap="square" lIns="0" tIns="0" rIns="0" bIns="0" rtlCol="0" anchor="t" anchorCtr="0">
            <a:normAutofit/>
          </a:bodyPr>
          <a:lstStyle/>
          <a:p>
            <a:pPr>
              <a:lnSpc>
                <a:spcPct val="90000"/>
              </a:lnSpc>
            </a:pPr>
            <a:r>
              <a:rPr lang="en-US" sz="2800" dirty="0"/>
              <a:t>Termination of Energy-Efficient Commercial Building Deduction</a:t>
            </a:r>
          </a:p>
        </p:txBody>
      </p:sp>
      <p:sp>
        <p:nvSpPr>
          <p:cNvPr id="7" name="Text Placeholder 6">
            <a:extLst>
              <a:ext uri="{FF2B5EF4-FFF2-40B4-BE49-F238E27FC236}">
                <a16:creationId xmlns:a16="http://schemas.microsoft.com/office/drawing/2014/main" id="{B687C5B7-6DE3-F0B5-54AC-091EE3C2CAFD}"/>
              </a:ext>
            </a:extLst>
          </p:cNvPr>
          <p:cNvSpPr>
            <a:spLocks noGrp="1"/>
          </p:cNvSpPr>
          <p:nvPr>
            <p:ph type="body" sz="quarter" idx="14"/>
          </p:nvPr>
        </p:nvSpPr>
        <p:spPr>
          <a:xfrm>
            <a:off x="814558" y="1341436"/>
            <a:ext cx="10478454" cy="394229"/>
          </a:xfrm>
        </p:spPr>
        <p:txBody>
          <a:bodyPr/>
          <a:lstStyle/>
          <a:p>
            <a:endParaRPr lang="en-US">
              <a:solidFill>
                <a:schemeClr val="bg2">
                  <a:lumMod val="50000"/>
                </a:schemeClr>
              </a:solidFill>
            </a:endParaRPr>
          </a:p>
        </p:txBody>
      </p:sp>
      <p:sp>
        <p:nvSpPr>
          <p:cNvPr id="4" name="TextBox 3">
            <a:extLst>
              <a:ext uri="{FF2B5EF4-FFF2-40B4-BE49-F238E27FC236}">
                <a16:creationId xmlns:a16="http://schemas.microsoft.com/office/drawing/2014/main" id="{FA3FCC58-076E-42FA-B350-3E9946B3E7E3}"/>
              </a:ext>
            </a:extLst>
          </p:cNvPr>
          <p:cNvSpPr txBox="1"/>
          <p:nvPr/>
        </p:nvSpPr>
        <p:spPr>
          <a:xfrm>
            <a:off x="838200" y="1874520"/>
            <a:ext cx="10515600" cy="4648200"/>
          </a:xfrm>
          <a:prstGeom prst="rect">
            <a:avLst/>
          </a:prstGeom>
        </p:spPr>
        <p:txBody>
          <a:bodyPr vert="horz" lIns="0" tIns="0" rIns="0" bIns="0" rtlCol="0">
            <a:normAutofit/>
          </a:bodyPr>
          <a:lstStyle/>
          <a:p>
            <a:pPr marL="342900" marR="0" lvl="0" indent="-342900" algn="just">
              <a:buFont typeface="Symbol" panose="05050102010706020507" pitchFamily="18" charset="2"/>
              <a:buChar char=""/>
            </a:pPr>
            <a:endParaRPr lang="en-US" sz="2400" kern="100" dirty="0">
              <a:solidFill>
                <a:schemeClr val="bg2">
                  <a:lumMod val="50000"/>
                </a:schemeClr>
              </a:solidFill>
              <a:ea typeface="Times New Roman" panose="02020603050405020304" pitchFamily="18" charset="0"/>
              <a:cs typeface="Times New Roman" panose="02020603050405020304" pitchFamily="18" charset="0"/>
            </a:endParaRPr>
          </a:p>
        </p:txBody>
      </p:sp>
      <p:graphicFrame>
        <p:nvGraphicFramePr>
          <p:cNvPr id="8" name="Table 7">
            <a:extLst>
              <a:ext uri="{FF2B5EF4-FFF2-40B4-BE49-F238E27FC236}">
                <a16:creationId xmlns:a16="http://schemas.microsoft.com/office/drawing/2014/main" id="{24C26323-637C-AA14-DCC0-C271049DC4D1}"/>
              </a:ext>
            </a:extLst>
          </p:cNvPr>
          <p:cNvGraphicFramePr>
            <a:graphicFrameLocks noGrp="1"/>
          </p:cNvGraphicFramePr>
          <p:nvPr/>
        </p:nvGraphicFramePr>
        <p:xfrm>
          <a:off x="822584" y="1339426"/>
          <a:ext cx="10478454" cy="396240"/>
        </p:xfrm>
        <a:graphic>
          <a:graphicData uri="http://schemas.openxmlformats.org/drawingml/2006/table">
            <a:tbl>
              <a:tblPr firstRow="1" bandRow="1">
                <a:tableStyleId>{72833802-FEF1-4C79-8D5D-14CF1EAF98D9}</a:tableStyleId>
              </a:tblPr>
              <a:tblGrid>
                <a:gridCol w="10478454">
                  <a:extLst>
                    <a:ext uri="{9D8B030D-6E8A-4147-A177-3AD203B41FA5}">
                      <a16:colId xmlns:a16="http://schemas.microsoft.com/office/drawing/2014/main" val="768502536"/>
                    </a:ext>
                  </a:extLst>
                </a:gridCol>
              </a:tblGrid>
              <a:tr h="365760">
                <a:tc>
                  <a:txBody>
                    <a:bodyPr/>
                    <a:lstStyle/>
                    <a:p>
                      <a:pPr algn="l"/>
                      <a:r>
                        <a:rPr lang="en-US" sz="2000">
                          <a:solidFill>
                            <a:srgbClr val="FFFFFF"/>
                          </a:solidFill>
                        </a:rPr>
                        <a:t>Section 179D</a:t>
                      </a:r>
                    </a:p>
                  </a:txBody>
                  <a:tcPr anchor="ctr"/>
                </a:tc>
                <a:extLst>
                  <a:ext uri="{0D108BD9-81ED-4DB2-BD59-A6C34878D82A}">
                    <a16:rowId xmlns:a16="http://schemas.microsoft.com/office/drawing/2014/main" val="3017918643"/>
                  </a:ext>
                </a:extLst>
              </a:tr>
            </a:tbl>
          </a:graphicData>
        </a:graphic>
      </p:graphicFrame>
      <p:pic>
        <p:nvPicPr>
          <p:cNvPr id="3" name="Content Placeholder 2" descr="Sea at sunset">
            <a:extLst>
              <a:ext uri="{FF2B5EF4-FFF2-40B4-BE49-F238E27FC236}">
                <a16:creationId xmlns:a16="http://schemas.microsoft.com/office/drawing/2014/main" id="{8FBF8989-DA1A-C69C-3C50-AFE764C77498}"/>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59276" y="2026270"/>
            <a:ext cx="5715000" cy="3810347"/>
          </a:xfrm>
          <a:prstGeom prst="rect">
            <a:avLst/>
          </a:prstGeom>
        </p:spPr>
      </p:pic>
      <p:sp>
        <p:nvSpPr>
          <p:cNvPr id="5" name="Content Placeholder 5">
            <a:extLst>
              <a:ext uri="{FF2B5EF4-FFF2-40B4-BE49-F238E27FC236}">
                <a16:creationId xmlns:a16="http://schemas.microsoft.com/office/drawing/2014/main" id="{F23E97FF-42A8-B401-29F7-53F5ED4E7965}"/>
              </a:ext>
            </a:extLst>
          </p:cNvPr>
          <p:cNvSpPr txBox="1">
            <a:spLocks/>
          </p:cNvSpPr>
          <p:nvPr/>
        </p:nvSpPr>
        <p:spPr>
          <a:xfrm>
            <a:off x="6699115" y="2026270"/>
            <a:ext cx="4593898" cy="1683211"/>
          </a:xfrm>
          <a:prstGeom prst="rect">
            <a:avLst/>
          </a:prstGeom>
        </p:spPr>
        <p:txBody>
          <a:bodyPr vert="horz" lIns="0" tIns="45720" rIns="0" bIns="45720" rtlCol="0" anchor="ctr"/>
          <a:lstStyle>
            <a:defPPr>
              <a:defRPr lang="en-US"/>
            </a:defPPr>
            <a:lvl1pPr marL="0" algn="l" defTabSz="914400" rtl="0" eaLnBrk="1" latinLnBrk="0" hangingPunct="1">
              <a:defRPr sz="1000" kern="120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a:p>
            <a:endParaRPr lang="en-US" dirty="0"/>
          </a:p>
          <a:p>
            <a:r>
              <a:rPr lang="en-US" sz="2000" dirty="0">
                <a:solidFill>
                  <a:schemeClr val="tx1"/>
                </a:solidFill>
                <a:latin typeface="Arial"/>
                <a:cs typeface="Arial"/>
              </a:rPr>
              <a:t>179D Deductions will be terminated for any property for which the construction begins after </a:t>
            </a:r>
            <a:r>
              <a:rPr lang="en-US" sz="2000" b="1" dirty="0">
                <a:solidFill>
                  <a:schemeClr val="tx1"/>
                </a:solidFill>
                <a:latin typeface="Arial"/>
                <a:cs typeface="Arial"/>
              </a:rPr>
              <a:t>June 30, 2026.</a:t>
            </a:r>
            <a:endParaRPr lang="en-US" sz="2000" b="1" dirty="0">
              <a:solidFill>
                <a:schemeClr val="tx1"/>
              </a:solidFill>
            </a:endParaRPr>
          </a:p>
        </p:txBody>
      </p:sp>
    </p:spTree>
    <p:extLst>
      <p:ext uri="{BB962C8B-B14F-4D97-AF65-F5344CB8AC3E}">
        <p14:creationId xmlns:p14="http://schemas.microsoft.com/office/powerpoint/2010/main" val="411109847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30D06CE-E1D8-6CDB-DFBA-25C9269B1F01}"/>
              </a:ext>
            </a:extLst>
          </p:cNvPr>
          <p:cNvSpPr>
            <a:spLocks noGrp="1"/>
          </p:cNvSpPr>
          <p:nvPr>
            <p:ph type="title"/>
          </p:nvPr>
        </p:nvSpPr>
        <p:spPr>
          <a:xfrm>
            <a:off x="4842940" y="1138338"/>
            <a:ext cx="5169552" cy="430887"/>
          </a:xfrm>
        </p:spPr>
        <p:txBody>
          <a:bodyPr/>
          <a:lstStyle/>
          <a:p>
            <a:r>
              <a:rPr lang="en-US" sz="2800" dirty="0">
                <a:solidFill>
                  <a:srgbClr val="FFFFFF"/>
                </a:solidFill>
              </a:rPr>
              <a:t>Table of Contents</a:t>
            </a:r>
          </a:p>
        </p:txBody>
      </p:sp>
      <p:sp>
        <p:nvSpPr>
          <p:cNvPr id="6" name="Text Placeholder 5">
            <a:extLst>
              <a:ext uri="{FF2B5EF4-FFF2-40B4-BE49-F238E27FC236}">
                <a16:creationId xmlns:a16="http://schemas.microsoft.com/office/drawing/2014/main" id="{90A4BB07-370F-E70B-C361-8BB6A9F84416}"/>
              </a:ext>
            </a:extLst>
          </p:cNvPr>
          <p:cNvSpPr>
            <a:spLocks noGrp="1"/>
          </p:cNvSpPr>
          <p:nvPr>
            <p:ph type="body" sz="quarter" idx="27"/>
          </p:nvPr>
        </p:nvSpPr>
        <p:spPr>
          <a:xfrm>
            <a:off x="3757522" y="2318293"/>
            <a:ext cx="5196446" cy="429768"/>
          </a:xfrm>
        </p:spPr>
        <p:txBody>
          <a:bodyPr/>
          <a:lstStyle/>
          <a:p>
            <a:r>
              <a:rPr lang="en-US" dirty="0">
                <a:solidFill>
                  <a:srgbClr val="FFFFFF"/>
                </a:solidFill>
              </a:rPr>
              <a:t>Bonus Depreciation</a:t>
            </a:r>
          </a:p>
        </p:txBody>
      </p:sp>
      <p:sp>
        <p:nvSpPr>
          <p:cNvPr id="7" name="Text Placeholder 6">
            <a:extLst>
              <a:ext uri="{FF2B5EF4-FFF2-40B4-BE49-F238E27FC236}">
                <a16:creationId xmlns:a16="http://schemas.microsoft.com/office/drawing/2014/main" id="{0916833F-9A6A-F047-0053-DCA4E564398F}"/>
              </a:ext>
            </a:extLst>
          </p:cNvPr>
          <p:cNvSpPr>
            <a:spLocks noGrp="1"/>
          </p:cNvSpPr>
          <p:nvPr>
            <p:ph type="body" sz="quarter" idx="28"/>
          </p:nvPr>
        </p:nvSpPr>
        <p:spPr>
          <a:xfrm>
            <a:off x="3757522" y="2832970"/>
            <a:ext cx="5196446" cy="429768"/>
          </a:xfrm>
        </p:spPr>
        <p:txBody>
          <a:bodyPr/>
          <a:lstStyle/>
          <a:p>
            <a:r>
              <a:rPr lang="en-US" dirty="0">
                <a:solidFill>
                  <a:srgbClr val="FFFFFF"/>
                </a:solidFill>
              </a:rPr>
              <a:t>Qualified Production Property</a:t>
            </a:r>
          </a:p>
        </p:txBody>
      </p:sp>
      <p:sp>
        <p:nvSpPr>
          <p:cNvPr id="8" name="Text Placeholder 7">
            <a:extLst>
              <a:ext uri="{FF2B5EF4-FFF2-40B4-BE49-F238E27FC236}">
                <a16:creationId xmlns:a16="http://schemas.microsoft.com/office/drawing/2014/main" id="{AA1EA827-AF1C-DD05-2DDB-08256E1F9C09}"/>
              </a:ext>
            </a:extLst>
          </p:cNvPr>
          <p:cNvSpPr>
            <a:spLocks noGrp="1"/>
          </p:cNvSpPr>
          <p:nvPr>
            <p:ph type="body" sz="quarter" idx="29"/>
          </p:nvPr>
        </p:nvSpPr>
        <p:spPr>
          <a:xfrm>
            <a:off x="3757522" y="3347647"/>
            <a:ext cx="5196446" cy="429768"/>
          </a:xfrm>
        </p:spPr>
        <p:txBody>
          <a:bodyPr/>
          <a:lstStyle/>
          <a:p>
            <a:r>
              <a:rPr lang="en-US" dirty="0">
                <a:solidFill>
                  <a:srgbClr val="FFFFFF"/>
                </a:solidFill>
              </a:rPr>
              <a:t>Small Business Asset Expensing</a:t>
            </a:r>
          </a:p>
        </p:txBody>
      </p:sp>
      <p:sp>
        <p:nvSpPr>
          <p:cNvPr id="9" name="Text Placeholder 8">
            <a:extLst>
              <a:ext uri="{FF2B5EF4-FFF2-40B4-BE49-F238E27FC236}">
                <a16:creationId xmlns:a16="http://schemas.microsoft.com/office/drawing/2014/main" id="{633C8634-8C33-AD05-58E8-91630CD4C7E6}"/>
              </a:ext>
            </a:extLst>
          </p:cNvPr>
          <p:cNvSpPr>
            <a:spLocks noGrp="1"/>
          </p:cNvSpPr>
          <p:nvPr>
            <p:ph type="body" sz="quarter" idx="30"/>
          </p:nvPr>
        </p:nvSpPr>
        <p:spPr>
          <a:xfrm>
            <a:off x="3757522" y="3862324"/>
            <a:ext cx="5196446" cy="429768"/>
          </a:xfrm>
        </p:spPr>
        <p:txBody>
          <a:bodyPr/>
          <a:lstStyle/>
          <a:p>
            <a:r>
              <a:rPr lang="en-US" dirty="0">
                <a:solidFill>
                  <a:srgbClr val="FFFFFF"/>
                </a:solidFill>
              </a:rPr>
              <a:t>Energy-efficient Commercial Building Deduction</a:t>
            </a:r>
          </a:p>
        </p:txBody>
      </p:sp>
      <p:sp>
        <p:nvSpPr>
          <p:cNvPr id="10" name="Text Placeholder 9">
            <a:extLst>
              <a:ext uri="{FF2B5EF4-FFF2-40B4-BE49-F238E27FC236}">
                <a16:creationId xmlns:a16="http://schemas.microsoft.com/office/drawing/2014/main" id="{09D6D548-DBC4-E30F-0FD5-869461204E1B}"/>
              </a:ext>
            </a:extLst>
          </p:cNvPr>
          <p:cNvSpPr>
            <a:spLocks noGrp="1"/>
          </p:cNvSpPr>
          <p:nvPr>
            <p:ph type="body" sz="quarter" idx="31"/>
          </p:nvPr>
        </p:nvSpPr>
        <p:spPr>
          <a:xfrm>
            <a:off x="3757522" y="4377001"/>
            <a:ext cx="5196446" cy="429768"/>
          </a:xfrm>
        </p:spPr>
        <p:txBody>
          <a:bodyPr/>
          <a:lstStyle/>
          <a:p>
            <a:r>
              <a:rPr lang="en-US" dirty="0">
                <a:solidFill>
                  <a:srgbClr val="FFFFFF"/>
                </a:solidFill>
              </a:rPr>
              <a:t>Research or Experimental Expenditures</a:t>
            </a:r>
          </a:p>
        </p:txBody>
      </p:sp>
      <p:sp>
        <p:nvSpPr>
          <p:cNvPr id="11" name="Text Placeholder 10">
            <a:extLst>
              <a:ext uri="{FF2B5EF4-FFF2-40B4-BE49-F238E27FC236}">
                <a16:creationId xmlns:a16="http://schemas.microsoft.com/office/drawing/2014/main" id="{CB35A82D-7CA8-CCBD-6419-4E7DD02F4330}"/>
              </a:ext>
            </a:extLst>
          </p:cNvPr>
          <p:cNvSpPr>
            <a:spLocks noGrp="1"/>
          </p:cNvSpPr>
          <p:nvPr>
            <p:ph type="body" sz="quarter" idx="32"/>
          </p:nvPr>
        </p:nvSpPr>
        <p:spPr>
          <a:xfrm>
            <a:off x="3757522" y="4891678"/>
            <a:ext cx="5196446" cy="429768"/>
          </a:xfrm>
        </p:spPr>
        <p:txBody>
          <a:bodyPr/>
          <a:lstStyle/>
          <a:p>
            <a:r>
              <a:rPr lang="en-US" dirty="0">
                <a:solidFill>
                  <a:srgbClr val="FFFFFF"/>
                </a:solidFill>
              </a:rPr>
              <a:t>Business Interest Expense Limitation</a:t>
            </a:r>
          </a:p>
        </p:txBody>
      </p:sp>
      <p:sp>
        <p:nvSpPr>
          <p:cNvPr id="15" name="Text Placeholder 5">
            <a:extLst>
              <a:ext uri="{FF2B5EF4-FFF2-40B4-BE49-F238E27FC236}">
                <a16:creationId xmlns:a16="http://schemas.microsoft.com/office/drawing/2014/main" id="{4AC42318-3C74-52ED-2D10-D4AFE3B40ACF}"/>
              </a:ext>
            </a:extLst>
          </p:cNvPr>
          <p:cNvSpPr txBox="1">
            <a:spLocks/>
          </p:cNvSpPr>
          <p:nvPr/>
        </p:nvSpPr>
        <p:spPr>
          <a:xfrm>
            <a:off x="3760911" y="1779814"/>
            <a:ext cx="5196446" cy="429768"/>
          </a:xfrm>
          <a:prstGeom prst="rect">
            <a:avLst/>
          </a:prstGeom>
        </p:spPr>
        <p:txBody>
          <a:bodyPr vert="horz" lIns="0" tIns="0" rIns="0" bIns="0" rtlCol="0" anchor="ctr">
            <a:normAutofit/>
          </a:bodyPr>
          <a:lstStyle>
            <a:lvl1pPr marL="179388" indent="-179388" algn="l" defTabSz="914400" rtl="0" eaLnBrk="1" latinLnBrk="0" hangingPunct="1">
              <a:lnSpc>
                <a:spcPct val="100000"/>
              </a:lnSpc>
              <a:spcBef>
                <a:spcPts val="600"/>
              </a:spcBef>
              <a:spcAft>
                <a:spcPts val="0"/>
              </a:spcAft>
              <a:buFont typeface="Wingdings" pitchFamily="2" charset="2"/>
              <a:buChar char="§"/>
              <a:tabLst/>
              <a:defRPr sz="1800" b="0" kern="1200" cap="none" baseline="0">
                <a:solidFill>
                  <a:schemeClr val="bg1"/>
                </a:solidFill>
                <a:latin typeface="+mn-lt"/>
                <a:ea typeface="+mn-ea"/>
                <a:cs typeface="+mn-cs"/>
              </a:defRPr>
            </a:lvl1pPr>
            <a:lvl2pPr marL="180000" indent="-180000" algn="l" defTabSz="914400" rtl="0" eaLnBrk="1" latinLnBrk="0" hangingPunct="1">
              <a:lnSpc>
                <a:spcPct val="100000"/>
              </a:lnSpc>
              <a:spcBef>
                <a:spcPts val="600"/>
              </a:spcBef>
              <a:spcAft>
                <a:spcPts val="0"/>
              </a:spcAft>
              <a:buClrTx/>
              <a:buFont typeface="Wingdings" pitchFamily="2" charset="2"/>
              <a:buChar char="§"/>
              <a:defRPr sz="1600" b="0" kern="1200" cap="none" baseline="0">
                <a:solidFill>
                  <a:schemeClr val="bg1"/>
                </a:solidFill>
                <a:latin typeface="+mn-lt"/>
                <a:ea typeface="+mn-ea"/>
                <a:cs typeface="+mn-cs"/>
              </a:defRPr>
            </a:lvl2pPr>
            <a:lvl3pPr marL="36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bg1"/>
                </a:solidFill>
                <a:latin typeface="+mn-lt"/>
                <a:ea typeface="+mn-ea"/>
                <a:cs typeface="+mn-cs"/>
              </a:defRPr>
            </a:lvl3pPr>
            <a:lvl4pPr marL="540000" indent="-180000" algn="l" defTabSz="914400" rtl="0" eaLnBrk="1" latinLnBrk="0" hangingPunct="1">
              <a:lnSpc>
                <a:spcPct val="100000"/>
              </a:lnSpc>
              <a:spcBef>
                <a:spcPts val="600"/>
              </a:spcBef>
              <a:spcAft>
                <a:spcPts val="0"/>
              </a:spcAft>
              <a:buClrTx/>
              <a:buFont typeface="Wingdings" pitchFamily="2" charset="2"/>
              <a:buChar char="§"/>
              <a:defRPr sz="1800" b="0" kern="1200" cap="none" baseline="0">
                <a:solidFill>
                  <a:schemeClr val="bg1"/>
                </a:solidFill>
                <a:latin typeface="+mn-lt"/>
                <a:ea typeface="+mn-ea"/>
                <a:cs typeface="+mn-cs"/>
              </a:defRPr>
            </a:lvl4pPr>
            <a:lvl5pPr marL="720000" indent="-180000" algn="l" defTabSz="914400" rtl="0" eaLnBrk="1" latinLnBrk="0" hangingPunct="1">
              <a:lnSpc>
                <a:spcPct val="100000"/>
              </a:lnSpc>
              <a:spcBef>
                <a:spcPts val="600"/>
              </a:spcBef>
              <a:spcAft>
                <a:spcPts val="0"/>
              </a:spcAft>
              <a:buClrTx/>
              <a:buFont typeface="System Font Regular"/>
              <a:buChar char="⎼"/>
              <a:defRPr sz="1800" b="0" kern="1200" cap="none" baseline="0">
                <a:solidFill>
                  <a:schemeClr val="bg1"/>
                </a:solidFill>
                <a:latin typeface="+mn-lt"/>
                <a:ea typeface="+mn-ea"/>
                <a:cs typeface="+mn-cs"/>
              </a:defRPr>
            </a:lvl5pPr>
            <a:lvl6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accent1"/>
                </a:solidFill>
                <a:latin typeface="+mn-lt"/>
                <a:ea typeface="+mn-ea"/>
                <a:cs typeface="+mn-cs"/>
              </a:defRPr>
            </a:lvl6pPr>
            <a:lvl7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tx2"/>
                </a:solidFill>
                <a:latin typeface="+mn-lt"/>
                <a:ea typeface="+mn-ea"/>
                <a:cs typeface="+mn-cs"/>
              </a:defRPr>
            </a:lvl7pPr>
            <a:lvl8pPr marL="0" indent="0" algn="l" defTabSz="914400" rtl="0" eaLnBrk="1" latinLnBrk="0" hangingPunct="1">
              <a:lnSpc>
                <a:spcPct val="110000"/>
              </a:lnSpc>
              <a:spcBef>
                <a:spcPts val="400"/>
              </a:spcBef>
              <a:spcAft>
                <a:spcPts val="100"/>
              </a:spcAft>
              <a:buFont typeface="Arial" panose="020B0604020202020204" pitchFamily="34" charset="0"/>
              <a:buNone/>
              <a:defRPr sz="1800" b="0" kern="1200" cap="all" baseline="0">
                <a:solidFill>
                  <a:schemeClr val="accent1"/>
                </a:solidFill>
                <a:latin typeface="+mn-lt"/>
                <a:ea typeface="+mn-ea"/>
                <a:cs typeface="+mn-cs"/>
              </a:defRPr>
            </a:lvl8pPr>
            <a:lvl9pPr marL="0" indent="0" algn="l" defTabSz="914400" rtl="0" eaLnBrk="1" latinLnBrk="0" hangingPunct="1">
              <a:lnSpc>
                <a:spcPct val="110000"/>
              </a:lnSpc>
              <a:spcBef>
                <a:spcPts val="400"/>
              </a:spcBef>
              <a:spcAft>
                <a:spcPts val="200"/>
              </a:spcAft>
              <a:buFont typeface="Arial" panose="020B0604020202020204" pitchFamily="34" charset="0"/>
              <a:buNone/>
              <a:defRPr sz="1400" b="1" kern="1200" cap="none" baseline="0">
                <a:solidFill>
                  <a:schemeClr val="accent1"/>
                </a:solidFill>
                <a:latin typeface="+mn-lt"/>
                <a:ea typeface="+mn-ea"/>
                <a:cs typeface="+mn-cs"/>
              </a:defRPr>
            </a:lvl9pPr>
          </a:lstStyle>
          <a:p>
            <a:r>
              <a:rPr lang="en-US" dirty="0">
                <a:solidFill>
                  <a:srgbClr val="FFFFFF"/>
                </a:solidFill>
              </a:rPr>
              <a:t>TCJA/OBBBA</a:t>
            </a:r>
          </a:p>
        </p:txBody>
      </p:sp>
      <p:sp>
        <p:nvSpPr>
          <p:cNvPr id="16" name="Text Placeholder 10">
            <a:extLst>
              <a:ext uri="{FF2B5EF4-FFF2-40B4-BE49-F238E27FC236}">
                <a16:creationId xmlns:a16="http://schemas.microsoft.com/office/drawing/2014/main" id="{499D1164-6670-7E7E-3458-E93E1E4394BB}"/>
              </a:ext>
            </a:extLst>
          </p:cNvPr>
          <p:cNvSpPr txBox="1">
            <a:spLocks/>
          </p:cNvSpPr>
          <p:nvPr/>
        </p:nvSpPr>
        <p:spPr>
          <a:xfrm>
            <a:off x="3775033" y="5504665"/>
            <a:ext cx="5196446" cy="429768"/>
          </a:xfrm>
          <a:prstGeom prst="rect">
            <a:avLst/>
          </a:prstGeom>
        </p:spPr>
        <p:txBody>
          <a:bodyPr vert="horz" lIns="0" tIns="0" rIns="0" bIns="0" rtlCol="0" anchor="ctr">
            <a:normAutofit/>
          </a:bodyPr>
          <a:lstStyle>
            <a:lvl1pPr marL="179388" indent="-179388" algn="l" defTabSz="914400" rtl="0" eaLnBrk="1" latinLnBrk="0" hangingPunct="1">
              <a:lnSpc>
                <a:spcPct val="100000"/>
              </a:lnSpc>
              <a:spcBef>
                <a:spcPts val="600"/>
              </a:spcBef>
              <a:spcAft>
                <a:spcPts val="0"/>
              </a:spcAft>
              <a:buFont typeface="Wingdings" pitchFamily="2" charset="2"/>
              <a:buChar char="§"/>
              <a:tabLst/>
              <a:defRPr sz="1800" b="0" kern="1200" cap="none" baseline="0">
                <a:solidFill>
                  <a:schemeClr val="bg1"/>
                </a:solidFill>
                <a:latin typeface="+mn-lt"/>
                <a:ea typeface="+mn-ea"/>
                <a:cs typeface="+mn-cs"/>
              </a:defRPr>
            </a:lvl1pPr>
            <a:lvl2pPr marL="180000" indent="-180000" algn="l" defTabSz="914400" rtl="0" eaLnBrk="1" latinLnBrk="0" hangingPunct="1">
              <a:lnSpc>
                <a:spcPct val="100000"/>
              </a:lnSpc>
              <a:spcBef>
                <a:spcPts val="600"/>
              </a:spcBef>
              <a:spcAft>
                <a:spcPts val="0"/>
              </a:spcAft>
              <a:buClrTx/>
              <a:buFont typeface="Wingdings" pitchFamily="2" charset="2"/>
              <a:buChar char="§"/>
              <a:defRPr sz="1600" b="0" kern="1200" cap="none" baseline="0">
                <a:solidFill>
                  <a:schemeClr val="bg1"/>
                </a:solidFill>
                <a:latin typeface="+mn-lt"/>
                <a:ea typeface="+mn-ea"/>
                <a:cs typeface="+mn-cs"/>
              </a:defRPr>
            </a:lvl2pPr>
            <a:lvl3pPr marL="36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bg1"/>
                </a:solidFill>
                <a:latin typeface="+mn-lt"/>
                <a:ea typeface="+mn-ea"/>
                <a:cs typeface="+mn-cs"/>
              </a:defRPr>
            </a:lvl3pPr>
            <a:lvl4pPr marL="540000" indent="-180000" algn="l" defTabSz="914400" rtl="0" eaLnBrk="1" latinLnBrk="0" hangingPunct="1">
              <a:lnSpc>
                <a:spcPct val="100000"/>
              </a:lnSpc>
              <a:spcBef>
                <a:spcPts val="600"/>
              </a:spcBef>
              <a:spcAft>
                <a:spcPts val="0"/>
              </a:spcAft>
              <a:buClrTx/>
              <a:buFont typeface="Wingdings" pitchFamily="2" charset="2"/>
              <a:buChar char="§"/>
              <a:defRPr sz="1800" b="0" kern="1200" cap="none" baseline="0">
                <a:solidFill>
                  <a:schemeClr val="bg1"/>
                </a:solidFill>
                <a:latin typeface="+mn-lt"/>
                <a:ea typeface="+mn-ea"/>
                <a:cs typeface="+mn-cs"/>
              </a:defRPr>
            </a:lvl4pPr>
            <a:lvl5pPr marL="720000" indent="-180000" algn="l" defTabSz="914400" rtl="0" eaLnBrk="1" latinLnBrk="0" hangingPunct="1">
              <a:lnSpc>
                <a:spcPct val="100000"/>
              </a:lnSpc>
              <a:spcBef>
                <a:spcPts val="600"/>
              </a:spcBef>
              <a:spcAft>
                <a:spcPts val="0"/>
              </a:spcAft>
              <a:buClrTx/>
              <a:buFont typeface="System Font Regular"/>
              <a:buChar char="⎼"/>
              <a:defRPr sz="1800" b="0" kern="1200" cap="none" baseline="0">
                <a:solidFill>
                  <a:schemeClr val="bg1"/>
                </a:solidFill>
                <a:latin typeface="+mn-lt"/>
                <a:ea typeface="+mn-ea"/>
                <a:cs typeface="+mn-cs"/>
              </a:defRPr>
            </a:lvl5pPr>
            <a:lvl6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accent1"/>
                </a:solidFill>
                <a:latin typeface="+mn-lt"/>
                <a:ea typeface="+mn-ea"/>
                <a:cs typeface="+mn-cs"/>
              </a:defRPr>
            </a:lvl6pPr>
            <a:lvl7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tx2"/>
                </a:solidFill>
                <a:latin typeface="+mn-lt"/>
                <a:ea typeface="+mn-ea"/>
                <a:cs typeface="+mn-cs"/>
              </a:defRPr>
            </a:lvl7pPr>
            <a:lvl8pPr marL="0" indent="0" algn="l" defTabSz="914400" rtl="0" eaLnBrk="1" latinLnBrk="0" hangingPunct="1">
              <a:lnSpc>
                <a:spcPct val="110000"/>
              </a:lnSpc>
              <a:spcBef>
                <a:spcPts val="400"/>
              </a:spcBef>
              <a:spcAft>
                <a:spcPts val="100"/>
              </a:spcAft>
              <a:buFont typeface="Arial" panose="020B0604020202020204" pitchFamily="34" charset="0"/>
              <a:buNone/>
              <a:defRPr sz="1800" b="0" kern="1200" cap="all" baseline="0">
                <a:solidFill>
                  <a:schemeClr val="accent1"/>
                </a:solidFill>
                <a:latin typeface="+mn-lt"/>
                <a:ea typeface="+mn-ea"/>
                <a:cs typeface="+mn-cs"/>
              </a:defRPr>
            </a:lvl8pPr>
            <a:lvl9pPr marL="0" indent="0" algn="l" defTabSz="914400" rtl="0" eaLnBrk="1" latinLnBrk="0" hangingPunct="1">
              <a:lnSpc>
                <a:spcPct val="110000"/>
              </a:lnSpc>
              <a:spcBef>
                <a:spcPts val="400"/>
              </a:spcBef>
              <a:spcAft>
                <a:spcPts val="200"/>
              </a:spcAft>
              <a:buFont typeface="Arial" panose="020B0604020202020204" pitchFamily="34" charset="0"/>
              <a:buNone/>
              <a:defRPr sz="1400" b="1" kern="1200" cap="none" baseline="0">
                <a:solidFill>
                  <a:schemeClr val="accent1"/>
                </a:solidFill>
                <a:latin typeface="+mn-lt"/>
                <a:ea typeface="+mn-ea"/>
                <a:cs typeface="+mn-cs"/>
              </a:defRPr>
            </a:lvl9pPr>
          </a:lstStyle>
          <a:p>
            <a:r>
              <a:rPr lang="en-US" dirty="0">
                <a:solidFill>
                  <a:srgbClr val="FFFFFF"/>
                </a:solidFill>
              </a:rPr>
              <a:t>Beginning of Construction</a:t>
            </a:r>
          </a:p>
        </p:txBody>
      </p:sp>
      <p:sp>
        <p:nvSpPr>
          <p:cNvPr id="17" name="Text Placeholder 10">
            <a:extLst>
              <a:ext uri="{FF2B5EF4-FFF2-40B4-BE49-F238E27FC236}">
                <a16:creationId xmlns:a16="http://schemas.microsoft.com/office/drawing/2014/main" id="{6DDBA6E7-02B9-3347-9E83-E4D5F5D21935}"/>
              </a:ext>
            </a:extLst>
          </p:cNvPr>
          <p:cNvSpPr txBox="1">
            <a:spLocks/>
          </p:cNvSpPr>
          <p:nvPr/>
        </p:nvSpPr>
        <p:spPr>
          <a:xfrm>
            <a:off x="3785196" y="6016049"/>
            <a:ext cx="5196446" cy="429768"/>
          </a:xfrm>
          <a:prstGeom prst="rect">
            <a:avLst/>
          </a:prstGeom>
        </p:spPr>
        <p:txBody>
          <a:bodyPr vert="horz" lIns="0" tIns="0" rIns="0" bIns="0" rtlCol="0" anchor="ctr">
            <a:normAutofit/>
          </a:bodyPr>
          <a:lstStyle>
            <a:lvl1pPr marL="179388" indent="-179388" algn="l" defTabSz="914400" rtl="0" eaLnBrk="1" latinLnBrk="0" hangingPunct="1">
              <a:lnSpc>
                <a:spcPct val="100000"/>
              </a:lnSpc>
              <a:spcBef>
                <a:spcPts val="600"/>
              </a:spcBef>
              <a:spcAft>
                <a:spcPts val="0"/>
              </a:spcAft>
              <a:buFont typeface="Wingdings" pitchFamily="2" charset="2"/>
              <a:buChar char="§"/>
              <a:tabLst/>
              <a:defRPr sz="1800" b="0" kern="1200" cap="none" baseline="0">
                <a:solidFill>
                  <a:schemeClr val="bg1"/>
                </a:solidFill>
                <a:latin typeface="+mn-lt"/>
                <a:ea typeface="+mn-ea"/>
                <a:cs typeface="+mn-cs"/>
              </a:defRPr>
            </a:lvl1pPr>
            <a:lvl2pPr marL="180000" indent="-180000" algn="l" defTabSz="914400" rtl="0" eaLnBrk="1" latinLnBrk="0" hangingPunct="1">
              <a:lnSpc>
                <a:spcPct val="100000"/>
              </a:lnSpc>
              <a:spcBef>
                <a:spcPts val="600"/>
              </a:spcBef>
              <a:spcAft>
                <a:spcPts val="0"/>
              </a:spcAft>
              <a:buClrTx/>
              <a:buFont typeface="Wingdings" pitchFamily="2" charset="2"/>
              <a:buChar char="§"/>
              <a:defRPr sz="1600" b="0" kern="1200" cap="none" baseline="0">
                <a:solidFill>
                  <a:schemeClr val="bg1"/>
                </a:solidFill>
                <a:latin typeface="+mn-lt"/>
                <a:ea typeface="+mn-ea"/>
                <a:cs typeface="+mn-cs"/>
              </a:defRPr>
            </a:lvl2pPr>
            <a:lvl3pPr marL="36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bg1"/>
                </a:solidFill>
                <a:latin typeface="+mn-lt"/>
                <a:ea typeface="+mn-ea"/>
                <a:cs typeface="+mn-cs"/>
              </a:defRPr>
            </a:lvl3pPr>
            <a:lvl4pPr marL="540000" indent="-180000" algn="l" defTabSz="914400" rtl="0" eaLnBrk="1" latinLnBrk="0" hangingPunct="1">
              <a:lnSpc>
                <a:spcPct val="100000"/>
              </a:lnSpc>
              <a:spcBef>
                <a:spcPts val="600"/>
              </a:spcBef>
              <a:spcAft>
                <a:spcPts val="0"/>
              </a:spcAft>
              <a:buClrTx/>
              <a:buFont typeface="Wingdings" pitchFamily="2" charset="2"/>
              <a:buChar char="§"/>
              <a:defRPr sz="1800" b="0" kern="1200" cap="none" baseline="0">
                <a:solidFill>
                  <a:schemeClr val="bg1"/>
                </a:solidFill>
                <a:latin typeface="+mn-lt"/>
                <a:ea typeface="+mn-ea"/>
                <a:cs typeface="+mn-cs"/>
              </a:defRPr>
            </a:lvl4pPr>
            <a:lvl5pPr marL="720000" indent="-180000" algn="l" defTabSz="914400" rtl="0" eaLnBrk="1" latinLnBrk="0" hangingPunct="1">
              <a:lnSpc>
                <a:spcPct val="100000"/>
              </a:lnSpc>
              <a:spcBef>
                <a:spcPts val="600"/>
              </a:spcBef>
              <a:spcAft>
                <a:spcPts val="0"/>
              </a:spcAft>
              <a:buClrTx/>
              <a:buFont typeface="System Font Regular"/>
              <a:buChar char="⎼"/>
              <a:defRPr sz="1800" b="0" kern="1200" cap="none" baseline="0">
                <a:solidFill>
                  <a:schemeClr val="bg1"/>
                </a:solidFill>
                <a:latin typeface="+mn-lt"/>
                <a:ea typeface="+mn-ea"/>
                <a:cs typeface="+mn-cs"/>
              </a:defRPr>
            </a:lvl5pPr>
            <a:lvl6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accent1"/>
                </a:solidFill>
                <a:latin typeface="+mn-lt"/>
                <a:ea typeface="+mn-ea"/>
                <a:cs typeface="+mn-cs"/>
              </a:defRPr>
            </a:lvl6pPr>
            <a:lvl7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tx2"/>
                </a:solidFill>
                <a:latin typeface="+mn-lt"/>
                <a:ea typeface="+mn-ea"/>
                <a:cs typeface="+mn-cs"/>
              </a:defRPr>
            </a:lvl7pPr>
            <a:lvl8pPr marL="0" indent="0" algn="l" defTabSz="914400" rtl="0" eaLnBrk="1" latinLnBrk="0" hangingPunct="1">
              <a:lnSpc>
                <a:spcPct val="110000"/>
              </a:lnSpc>
              <a:spcBef>
                <a:spcPts val="400"/>
              </a:spcBef>
              <a:spcAft>
                <a:spcPts val="100"/>
              </a:spcAft>
              <a:buFont typeface="Arial" panose="020B0604020202020204" pitchFamily="34" charset="0"/>
              <a:buNone/>
              <a:defRPr sz="1800" b="0" kern="1200" cap="all" baseline="0">
                <a:solidFill>
                  <a:schemeClr val="accent1"/>
                </a:solidFill>
                <a:latin typeface="+mn-lt"/>
                <a:ea typeface="+mn-ea"/>
                <a:cs typeface="+mn-cs"/>
              </a:defRPr>
            </a:lvl8pPr>
            <a:lvl9pPr marL="0" indent="0" algn="l" defTabSz="914400" rtl="0" eaLnBrk="1" latinLnBrk="0" hangingPunct="1">
              <a:lnSpc>
                <a:spcPct val="110000"/>
              </a:lnSpc>
              <a:spcBef>
                <a:spcPts val="400"/>
              </a:spcBef>
              <a:spcAft>
                <a:spcPts val="200"/>
              </a:spcAft>
              <a:buFont typeface="Arial" panose="020B0604020202020204" pitchFamily="34" charset="0"/>
              <a:buNone/>
              <a:defRPr sz="1400" b="1" kern="1200" cap="none" baseline="0">
                <a:solidFill>
                  <a:schemeClr val="accent1"/>
                </a:solidFill>
                <a:latin typeface="+mn-lt"/>
                <a:ea typeface="+mn-ea"/>
                <a:cs typeface="+mn-cs"/>
              </a:defRPr>
            </a:lvl9pPr>
          </a:lstStyle>
          <a:p>
            <a:r>
              <a:rPr lang="en-US" dirty="0">
                <a:solidFill>
                  <a:srgbClr val="FFFFFF"/>
                </a:solidFill>
              </a:rPr>
              <a:t>Guidance Outlook</a:t>
            </a:r>
          </a:p>
        </p:txBody>
      </p:sp>
    </p:spTree>
    <p:extLst>
      <p:ext uri="{BB962C8B-B14F-4D97-AF65-F5344CB8AC3E}">
        <p14:creationId xmlns:p14="http://schemas.microsoft.com/office/powerpoint/2010/main" val="244517167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094F596-4459-2858-2DA1-CDDA596483F4}"/>
            </a:ext>
          </a:extLst>
        </p:cNvPr>
        <p:cNvGrpSpPr/>
        <p:nvPr/>
      </p:nvGrpSpPr>
      <p:grpSpPr>
        <a:xfrm>
          <a:off x="0" y="0"/>
          <a:ext cx="0" cy="0"/>
          <a:chOff x="0" y="0"/>
          <a:chExt cx="0" cy="0"/>
        </a:xfrm>
      </p:grpSpPr>
      <p:sp>
        <p:nvSpPr>
          <p:cNvPr id="18" name="Title 17">
            <a:extLst>
              <a:ext uri="{FF2B5EF4-FFF2-40B4-BE49-F238E27FC236}">
                <a16:creationId xmlns:a16="http://schemas.microsoft.com/office/drawing/2014/main" id="{C0B2A3F1-4DA8-F43D-AD78-840517C4BE03}"/>
              </a:ext>
            </a:extLst>
          </p:cNvPr>
          <p:cNvSpPr>
            <a:spLocks noGrp="1"/>
          </p:cNvSpPr>
          <p:nvPr>
            <p:ph type="title"/>
          </p:nvPr>
        </p:nvSpPr>
        <p:spPr>
          <a:xfrm>
            <a:off x="2595738" y="2415790"/>
            <a:ext cx="8090042" cy="1231106"/>
          </a:xfrm>
        </p:spPr>
        <p:txBody>
          <a:bodyPr/>
          <a:lstStyle/>
          <a:p>
            <a:r>
              <a:rPr lang="en-US" dirty="0"/>
              <a:t>Research or Experimental Expenditures</a:t>
            </a:r>
          </a:p>
        </p:txBody>
      </p:sp>
    </p:spTree>
    <p:extLst>
      <p:ext uri="{BB962C8B-B14F-4D97-AF65-F5344CB8AC3E}">
        <p14:creationId xmlns:p14="http://schemas.microsoft.com/office/powerpoint/2010/main" val="3502656660"/>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F14E8CB-D04D-C466-8D2D-D1F6118AC71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8376649-B9D9-23AB-4F91-EC4C022464C9}"/>
              </a:ext>
            </a:extLst>
          </p:cNvPr>
          <p:cNvSpPr>
            <a:spLocks noGrp="1"/>
          </p:cNvSpPr>
          <p:nvPr>
            <p:ph type="title"/>
          </p:nvPr>
        </p:nvSpPr>
        <p:spPr/>
        <p:txBody>
          <a:bodyPr vert="horz" wrap="square" lIns="0" tIns="0" rIns="0" bIns="0" rtlCol="0" anchor="t" anchorCtr="0">
            <a:normAutofit/>
          </a:bodyPr>
          <a:lstStyle/>
          <a:p>
            <a:pPr>
              <a:lnSpc>
                <a:spcPct val="90000"/>
              </a:lnSpc>
            </a:pPr>
            <a:r>
              <a:rPr lang="en-US" sz="2800"/>
              <a:t>Domestic research or experimental expenditures </a:t>
            </a:r>
          </a:p>
        </p:txBody>
      </p:sp>
      <p:sp>
        <p:nvSpPr>
          <p:cNvPr id="7" name="Text Placeholder 6">
            <a:extLst>
              <a:ext uri="{FF2B5EF4-FFF2-40B4-BE49-F238E27FC236}">
                <a16:creationId xmlns:a16="http://schemas.microsoft.com/office/drawing/2014/main" id="{BA608B35-F1EF-EA47-6323-FD0EE8004F3C}"/>
              </a:ext>
            </a:extLst>
          </p:cNvPr>
          <p:cNvSpPr>
            <a:spLocks noGrp="1"/>
          </p:cNvSpPr>
          <p:nvPr>
            <p:ph type="body" sz="quarter" idx="14"/>
          </p:nvPr>
        </p:nvSpPr>
        <p:spPr>
          <a:xfrm>
            <a:off x="814558" y="1341436"/>
            <a:ext cx="10486480" cy="394229"/>
          </a:xfrm>
        </p:spPr>
        <p:txBody>
          <a:bodyPr/>
          <a:lstStyle/>
          <a:p>
            <a:endParaRPr lang="en-US">
              <a:solidFill>
                <a:schemeClr val="bg2">
                  <a:lumMod val="50000"/>
                </a:schemeClr>
              </a:solidFill>
            </a:endParaRPr>
          </a:p>
        </p:txBody>
      </p:sp>
      <p:sp>
        <p:nvSpPr>
          <p:cNvPr id="4" name="TextBox 3">
            <a:extLst>
              <a:ext uri="{FF2B5EF4-FFF2-40B4-BE49-F238E27FC236}">
                <a16:creationId xmlns:a16="http://schemas.microsoft.com/office/drawing/2014/main" id="{23542406-0370-7120-9CF7-6F6C9EE25B9E}"/>
              </a:ext>
            </a:extLst>
          </p:cNvPr>
          <p:cNvSpPr txBox="1"/>
          <p:nvPr/>
        </p:nvSpPr>
        <p:spPr>
          <a:xfrm>
            <a:off x="838200" y="1874520"/>
            <a:ext cx="10515600" cy="4648200"/>
          </a:xfrm>
          <a:prstGeom prst="rect">
            <a:avLst/>
          </a:prstGeom>
        </p:spPr>
        <p:txBody>
          <a:bodyPr vert="horz" lIns="0" tIns="0" rIns="0" bIns="0" rtlCol="0">
            <a:noAutofit/>
          </a:bodyPr>
          <a:lstStyle/>
          <a:p>
            <a:pPr marL="342900" indent="-342900">
              <a:spcBef>
                <a:spcPts val="1000"/>
              </a:spcBef>
              <a:buFont typeface="Arial" panose="020B0604020202020204" pitchFamily="34" charset="0"/>
              <a:buChar char="•"/>
            </a:pPr>
            <a:r>
              <a:rPr lang="en-US" sz="2000" dirty="0">
                <a:solidFill>
                  <a:schemeClr val="bg2">
                    <a:lumMod val="50000"/>
                  </a:schemeClr>
                </a:solidFill>
              </a:rPr>
              <a:t>Permanently reinstates the immediate deduction under section 174A for </a:t>
            </a:r>
            <a:r>
              <a:rPr lang="en-US" sz="2000" u="sng" dirty="0">
                <a:solidFill>
                  <a:schemeClr val="bg2">
                    <a:lumMod val="50000"/>
                  </a:schemeClr>
                </a:solidFill>
              </a:rPr>
              <a:t>domestic</a:t>
            </a:r>
            <a:r>
              <a:rPr lang="en-US" sz="2000" dirty="0">
                <a:solidFill>
                  <a:schemeClr val="bg2">
                    <a:lumMod val="50000"/>
                  </a:schemeClr>
                </a:solidFill>
              </a:rPr>
              <a:t> research or experimental expenditures.</a:t>
            </a:r>
          </a:p>
          <a:p>
            <a:pPr marL="342900" indent="-342900">
              <a:spcBef>
                <a:spcPts val="1000"/>
              </a:spcBef>
              <a:buFont typeface="Arial" panose="020B0604020202020204" pitchFamily="34" charset="0"/>
              <a:buChar char="•"/>
            </a:pPr>
            <a:r>
              <a:rPr lang="en-US" sz="2000" dirty="0">
                <a:solidFill>
                  <a:schemeClr val="bg2">
                    <a:lumMod val="50000"/>
                  </a:schemeClr>
                </a:solidFill>
              </a:rPr>
              <a:t>Taxpayers may elect to capitalize and amortize their domestic research or experimental expenditures under section 174A (over a period of not less than 60 months): </a:t>
            </a:r>
          </a:p>
          <a:p>
            <a:pPr marL="800100" lvl="1" indent="-342900">
              <a:spcBef>
                <a:spcPts val="1000"/>
              </a:spcBef>
              <a:buFont typeface="Arial" panose="020B0604020202020204" pitchFamily="34" charset="0"/>
              <a:buChar char="•"/>
            </a:pPr>
            <a:r>
              <a:rPr lang="en-US" sz="2000" dirty="0">
                <a:solidFill>
                  <a:schemeClr val="bg2">
                    <a:lumMod val="50000"/>
                  </a:schemeClr>
                </a:solidFill>
              </a:rPr>
              <a:t>Amortization begins in the month in which the taxpayer </a:t>
            </a:r>
            <a:r>
              <a:rPr lang="en-US" sz="2000" u="sng" dirty="0">
                <a:solidFill>
                  <a:schemeClr val="bg2">
                    <a:lumMod val="50000"/>
                  </a:schemeClr>
                </a:solidFill>
              </a:rPr>
              <a:t>first realizes benefits from the research expenditures</a:t>
            </a:r>
            <a:r>
              <a:rPr lang="en-US" sz="2000" dirty="0">
                <a:solidFill>
                  <a:schemeClr val="bg2">
                    <a:lumMod val="50000"/>
                  </a:schemeClr>
                </a:solidFill>
              </a:rPr>
              <a:t> instead of the midpoint of the year in which the expenditures are paid or incurred.</a:t>
            </a:r>
          </a:p>
          <a:p>
            <a:pPr marL="800100" lvl="1" indent="-342900">
              <a:spcBef>
                <a:spcPts val="1000"/>
              </a:spcBef>
              <a:buFont typeface="Arial" panose="020B0604020202020204" pitchFamily="34" charset="0"/>
              <a:buChar char="•"/>
            </a:pPr>
            <a:r>
              <a:rPr lang="en-US" sz="2000" dirty="0">
                <a:solidFill>
                  <a:schemeClr val="bg2">
                    <a:lumMod val="50000"/>
                  </a:schemeClr>
                </a:solidFill>
              </a:rPr>
              <a:t>This optional election must be made by the tax return due date (including extensions).</a:t>
            </a:r>
          </a:p>
          <a:p>
            <a:pPr marL="342900" indent="-342900">
              <a:spcBef>
                <a:spcPts val="1000"/>
              </a:spcBef>
              <a:buFont typeface="Arial" panose="020B0604020202020204" pitchFamily="34" charset="0"/>
              <a:buChar char="•"/>
            </a:pPr>
            <a:r>
              <a:rPr lang="en-US" sz="2000" dirty="0">
                <a:solidFill>
                  <a:schemeClr val="bg2">
                    <a:lumMod val="50000"/>
                  </a:schemeClr>
                </a:solidFill>
              </a:rPr>
              <a:t>Effective for tax years beginning after Dec. 31, 2024.</a:t>
            </a:r>
          </a:p>
        </p:txBody>
      </p:sp>
      <p:graphicFrame>
        <p:nvGraphicFramePr>
          <p:cNvPr id="8" name="Table 7">
            <a:extLst>
              <a:ext uri="{FF2B5EF4-FFF2-40B4-BE49-F238E27FC236}">
                <a16:creationId xmlns:a16="http://schemas.microsoft.com/office/drawing/2014/main" id="{339EDFD5-0CD1-C06F-DB53-5DA44AB3E0C1}"/>
              </a:ext>
            </a:extLst>
          </p:cNvPr>
          <p:cNvGraphicFramePr>
            <a:graphicFrameLocks noGrp="1"/>
          </p:cNvGraphicFramePr>
          <p:nvPr>
            <p:extLst>
              <p:ext uri="{D42A27DB-BD31-4B8C-83A1-F6EECF244321}">
                <p14:modId xmlns:p14="http://schemas.microsoft.com/office/powerpoint/2010/main" val="2962887822"/>
              </p:ext>
            </p:extLst>
          </p:nvPr>
        </p:nvGraphicFramePr>
        <p:xfrm>
          <a:off x="822584" y="1339426"/>
          <a:ext cx="10478454" cy="396240"/>
        </p:xfrm>
        <a:graphic>
          <a:graphicData uri="http://schemas.openxmlformats.org/drawingml/2006/table">
            <a:tbl>
              <a:tblPr firstRow="1" bandRow="1">
                <a:tableStyleId>{72833802-FEF1-4C79-8D5D-14CF1EAF98D9}</a:tableStyleId>
              </a:tblPr>
              <a:tblGrid>
                <a:gridCol w="10478454">
                  <a:extLst>
                    <a:ext uri="{9D8B030D-6E8A-4147-A177-3AD203B41FA5}">
                      <a16:colId xmlns:a16="http://schemas.microsoft.com/office/drawing/2014/main" val="768502536"/>
                    </a:ext>
                  </a:extLst>
                </a:gridCol>
              </a:tblGrid>
              <a:tr h="365760">
                <a:tc>
                  <a:txBody>
                    <a:bodyPr/>
                    <a:lstStyle/>
                    <a:p>
                      <a:pPr algn="l"/>
                      <a:r>
                        <a:rPr lang="en-US" sz="2000">
                          <a:solidFill>
                            <a:srgbClr val="FFFFFF"/>
                          </a:solidFill>
                        </a:rPr>
                        <a:t>Section 174A</a:t>
                      </a:r>
                    </a:p>
                  </a:txBody>
                  <a:tcPr anchor="ctr"/>
                </a:tc>
                <a:extLst>
                  <a:ext uri="{0D108BD9-81ED-4DB2-BD59-A6C34878D82A}">
                    <a16:rowId xmlns:a16="http://schemas.microsoft.com/office/drawing/2014/main" val="3017918643"/>
                  </a:ext>
                </a:extLst>
              </a:tr>
            </a:tbl>
          </a:graphicData>
        </a:graphic>
      </p:graphicFrame>
    </p:spTree>
    <p:extLst>
      <p:ext uri="{BB962C8B-B14F-4D97-AF65-F5344CB8AC3E}">
        <p14:creationId xmlns:p14="http://schemas.microsoft.com/office/powerpoint/2010/main" val="469481497"/>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AC65435-7D85-BE98-455C-12558A57878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B714CCF-C703-9181-7D80-2C92323DDF02}"/>
              </a:ext>
            </a:extLst>
          </p:cNvPr>
          <p:cNvSpPr>
            <a:spLocks noGrp="1"/>
          </p:cNvSpPr>
          <p:nvPr>
            <p:ph type="title"/>
          </p:nvPr>
        </p:nvSpPr>
        <p:spPr/>
        <p:txBody>
          <a:bodyPr vert="horz" wrap="square" lIns="0" tIns="0" rIns="0" bIns="0" rtlCol="0" anchor="t" anchorCtr="0">
            <a:normAutofit/>
          </a:bodyPr>
          <a:lstStyle/>
          <a:p>
            <a:pPr>
              <a:lnSpc>
                <a:spcPct val="90000"/>
              </a:lnSpc>
            </a:pPr>
            <a:r>
              <a:rPr lang="en-US" sz="2800"/>
              <a:t>Domestic research or experimental expenditures </a:t>
            </a:r>
          </a:p>
        </p:txBody>
      </p:sp>
      <p:sp>
        <p:nvSpPr>
          <p:cNvPr id="7" name="Text Placeholder 6">
            <a:extLst>
              <a:ext uri="{FF2B5EF4-FFF2-40B4-BE49-F238E27FC236}">
                <a16:creationId xmlns:a16="http://schemas.microsoft.com/office/drawing/2014/main" id="{B0D06E10-7E74-9D2F-19DF-5720DD9E04CA}"/>
              </a:ext>
            </a:extLst>
          </p:cNvPr>
          <p:cNvSpPr>
            <a:spLocks noGrp="1"/>
          </p:cNvSpPr>
          <p:nvPr>
            <p:ph type="body" sz="quarter" idx="14"/>
          </p:nvPr>
        </p:nvSpPr>
        <p:spPr>
          <a:xfrm>
            <a:off x="814558" y="1341436"/>
            <a:ext cx="10478454" cy="394229"/>
          </a:xfrm>
        </p:spPr>
        <p:txBody>
          <a:bodyPr/>
          <a:lstStyle/>
          <a:p>
            <a:endParaRPr lang="en-US">
              <a:solidFill>
                <a:schemeClr val="bg2">
                  <a:lumMod val="50000"/>
                </a:schemeClr>
              </a:solidFill>
            </a:endParaRPr>
          </a:p>
        </p:txBody>
      </p:sp>
      <p:sp>
        <p:nvSpPr>
          <p:cNvPr id="4" name="TextBox 3">
            <a:extLst>
              <a:ext uri="{FF2B5EF4-FFF2-40B4-BE49-F238E27FC236}">
                <a16:creationId xmlns:a16="http://schemas.microsoft.com/office/drawing/2014/main" id="{9C234CC9-4009-03C5-1BE9-46631470A391}"/>
              </a:ext>
            </a:extLst>
          </p:cNvPr>
          <p:cNvSpPr txBox="1"/>
          <p:nvPr/>
        </p:nvSpPr>
        <p:spPr>
          <a:xfrm>
            <a:off x="838200" y="1874520"/>
            <a:ext cx="10515600" cy="4648200"/>
          </a:xfrm>
          <a:prstGeom prst="rect">
            <a:avLst/>
          </a:prstGeom>
        </p:spPr>
        <p:txBody>
          <a:bodyPr vert="horz" lIns="0" tIns="0" rIns="0" bIns="0" rtlCol="0">
            <a:normAutofit/>
          </a:bodyPr>
          <a:lstStyle/>
          <a:p>
            <a:pPr marL="342900" indent="-342900">
              <a:spcBef>
                <a:spcPts val="1000"/>
              </a:spcBef>
              <a:buFont typeface="Arial" panose="020B0604020202020204" pitchFamily="34" charset="0"/>
              <a:buChar char="•"/>
            </a:pPr>
            <a:r>
              <a:rPr lang="en-US" sz="2000" dirty="0">
                <a:solidFill>
                  <a:schemeClr val="bg2">
                    <a:lumMod val="50000"/>
                  </a:schemeClr>
                </a:solidFill>
              </a:rPr>
              <a:t>Taxpayers with domestic research or experimental expenditures paid or incurred in tax years beginning after Dec. 31, 2021 and before Jan. 1, 2025 may:</a:t>
            </a:r>
          </a:p>
          <a:p>
            <a:pPr marL="800100" lvl="1" indent="-342900">
              <a:spcBef>
                <a:spcPts val="1000"/>
              </a:spcBef>
              <a:buFont typeface="Arial" panose="020B0604020202020204" pitchFamily="34" charset="0"/>
              <a:buChar char="•"/>
            </a:pPr>
            <a:r>
              <a:rPr lang="en-US" sz="2000" dirty="0">
                <a:solidFill>
                  <a:schemeClr val="bg2">
                    <a:lumMod val="50000"/>
                  </a:schemeClr>
                </a:solidFill>
              </a:rPr>
              <a:t>Continue to recover costs over the remaining five-year amortization period;</a:t>
            </a:r>
          </a:p>
          <a:p>
            <a:pPr marL="800100" lvl="1" indent="-342900">
              <a:spcBef>
                <a:spcPts val="1000"/>
              </a:spcBef>
              <a:buFont typeface="Arial" panose="020B0604020202020204" pitchFamily="34" charset="0"/>
              <a:buChar char="•"/>
            </a:pPr>
            <a:r>
              <a:rPr lang="en-US" sz="2000" dirty="0">
                <a:solidFill>
                  <a:schemeClr val="bg2">
                    <a:lumMod val="50000"/>
                  </a:schemeClr>
                </a:solidFill>
              </a:rPr>
              <a:t>Elect to:</a:t>
            </a:r>
            <a:endParaRPr lang="en-US" sz="2000" dirty="0">
              <a:solidFill>
                <a:schemeClr val="bg2">
                  <a:lumMod val="50000"/>
                </a:schemeClr>
              </a:solidFill>
              <a:cs typeface="Arial"/>
            </a:endParaRPr>
          </a:p>
          <a:p>
            <a:pPr marL="1261872" lvl="2" indent="-347472">
              <a:spcBef>
                <a:spcPts val="1000"/>
              </a:spcBef>
              <a:buFont typeface="Arial" panose="020B0604020202020204" pitchFamily="34" charset="0"/>
              <a:buChar char="•"/>
            </a:pPr>
            <a:r>
              <a:rPr lang="en-US" sz="2000" dirty="0">
                <a:solidFill>
                  <a:schemeClr val="bg2">
                    <a:lumMod val="50000"/>
                  </a:schemeClr>
                </a:solidFill>
              </a:rPr>
              <a:t>Deduct all remaining unamortized costs immediately in the first tax year beginning after Dec. 31, 2024; or</a:t>
            </a:r>
            <a:endParaRPr lang="en-US" sz="2000" dirty="0">
              <a:solidFill>
                <a:schemeClr val="bg2">
                  <a:lumMod val="50000"/>
                </a:schemeClr>
              </a:solidFill>
              <a:cs typeface="Arial"/>
            </a:endParaRPr>
          </a:p>
          <a:p>
            <a:pPr marL="1261872" lvl="2" indent="-347472">
              <a:spcBef>
                <a:spcPts val="1000"/>
              </a:spcBef>
              <a:buFont typeface="Arial" panose="020B0604020202020204" pitchFamily="34" charset="0"/>
              <a:buChar char="•"/>
            </a:pPr>
            <a:r>
              <a:rPr lang="en-US" sz="2000" dirty="0">
                <a:solidFill>
                  <a:schemeClr val="bg2">
                    <a:lumMod val="50000"/>
                  </a:schemeClr>
                </a:solidFill>
              </a:rPr>
              <a:t>Deduct the remaining amount ratably over two years, starting in the first tax year beginning after Dec. 31, 2024.</a:t>
            </a:r>
          </a:p>
          <a:p>
            <a:pPr marL="1257300" lvl="2" indent="-342900">
              <a:spcBef>
                <a:spcPts val="1000"/>
              </a:spcBef>
              <a:buFont typeface="Arial" panose="020B0604020202020204" pitchFamily="34" charset="0"/>
              <a:buChar char="•"/>
            </a:pPr>
            <a:r>
              <a:rPr lang="en-US" sz="2000" dirty="0">
                <a:solidFill>
                  <a:schemeClr val="bg2">
                    <a:lumMod val="50000"/>
                  </a:schemeClr>
                </a:solidFill>
              </a:rPr>
              <a:t>The election is treated as a change in method of accounting, but recovery of unamortized costs is not treated as a section 481(a) adjustment.</a:t>
            </a:r>
          </a:p>
        </p:txBody>
      </p:sp>
      <p:graphicFrame>
        <p:nvGraphicFramePr>
          <p:cNvPr id="8" name="Table 7">
            <a:extLst>
              <a:ext uri="{FF2B5EF4-FFF2-40B4-BE49-F238E27FC236}">
                <a16:creationId xmlns:a16="http://schemas.microsoft.com/office/drawing/2014/main" id="{56B81C1D-76CA-6977-2EC9-CFD7CA9613B6}"/>
              </a:ext>
            </a:extLst>
          </p:cNvPr>
          <p:cNvGraphicFramePr>
            <a:graphicFrameLocks noGrp="1"/>
          </p:cNvGraphicFramePr>
          <p:nvPr>
            <p:extLst>
              <p:ext uri="{D42A27DB-BD31-4B8C-83A1-F6EECF244321}">
                <p14:modId xmlns:p14="http://schemas.microsoft.com/office/powerpoint/2010/main" val="1399405179"/>
              </p:ext>
            </p:extLst>
          </p:nvPr>
        </p:nvGraphicFramePr>
        <p:xfrm>
          <a:off x="822584" y="1339426"/>
          <a:ext cx="10478454" cy="396240"/>
        </p:xfrm>
        <a:graphic>
          <a:graphicData uri="http://schemas.openxmlformats.org/drawingml/2006/table">
            <a:tbl>
              <a:tblPr firstRow="1" bandRow="1">
                <a:tableStyleId>{72833802-FEF1-4C79-8D5D-14CF1EAF98D9}</a:tableStyleId>
              </a:tblPr>
              <a:tblGrid>
                <a:gridCol w="10478454">
                  <a:extLst>
                    <a:ext uri="{9D8B030D-6E8A-4147-A177-3AD203B41FA5}">
                      <a16:colId xmlns:a16="http://schemas.microsoft.com/office/drawing/2014/main" val="768502536"/>
                    </a:ext>
                  </a:extLst>
                </a:gridCol>
              </a:tblGrid>
              <a:tr h="365760">
                <a:tc>
                  <a:txBody>
                    <a:bodyPr/>
                    <a:lstStyle/>
                    <a:p>
                      <a:pPr algn="l"/>
                      <a:r>
                        <a:rPr lang="en-US" sz="2000">
                          <a:solidFill>
                            <a:srgbClr val="FFFFFF"/>
                          </a:solidFill>
                        </a:rPr>
                        <a:t>Unamortized amounts</a:t>
                      </a:r>
                    </a:p>
                  </a:txBody>
                  <a:tcPr anchor="ctr"/>
                </a:tc>
                <a:extLst>
                  <a:ext uri="{0D108BD9-81ED-4DB2-BD59-A6C34878D82A}">
                    <a16:rowId xmlns:a16="http://schemas.microsoft.com/office/drawing/2014/main" val="3017918643"/>
                  </a:ext>
                </a:extLst>
              </a:tr>
            </a:tbl>
          </a:graphicData>
        </a:graphic>
      </p:graphicFrame>
    </p:spTree>
    <p:extLst>
      <p:ext uri="{BB962C8B-B14F-4D97-AF65-F5344CB8AC3E}">
        <p14:creationId xmlns:p14="http://schemas.microsoft.com/office/powerpoint/2010/main" val="1540697786"/>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21655D5-9E69-6C54-C890-8FF15A4E66E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F731F3F3-60EB-6967-826E-A81E8E488E28}"/>
              </a:ext>
            </a:extLst>
          </p:cNvPr>
          <p:cNvSpPr>
            <a:spLocks noGrp="1"/>
          </p:cNvSpPr>
          <p:nvPr>
            <p:ph type="title"/>
          </p:nvPr>
        </p:nvSpPr>
        <p:spPr/>
        <p:txBody>
          <a:bodyPr vert="horz" wrap="square" lIns="0" tIns="0" rIns="0" bIns="0" rtlCol="0" anchor="t" anchorCtr="0">
            <a:normAutofit/>
          </a:bodyPr>
          <a:lstStyle/>
          <a:p>
            <a:pPr>
              <a:lnSpc>
                <a:spcPct val="90000"/>
              </a:lnSpc>
            </a:pPr>
            <a:r>
              <a:rPr lang="en-US" sz="2800"/>
              <a:t>Domestic research or experimental expenditures </a:t>
            </a:r>
          </a:p>
        </p:txBody>
      </p:sp>
      <p:sp>
        <p:nvSpPr>
          <p:cNvPr id="7" name="Text Placeholder 6">
            <a:extLst>
              <a:ext uri="{FF2B5EF4-FFF2-40B4-BE49-F238E27FC236}">
                <a16:creationId xmlns:a16="http://schemas.microsoft.com/office/drawing/2014/main" id="{D2104809-AF11-F964-8DDB-80112372CD1B}"/>
              </a:ext>
            </a:extLst>
          </p:cNvPr>
          <p:cNvSpPr>
            <a:spLocks noGrp="1"/>
          </p:cNvSpPr>
          <p:nvPr>
            <p:ph type="body" sz="quarter" idx="14"/>
          </p:nvPr>
        </p:nvSpPr>
        <p:spPr>
          <a:xfrm>
            <a:off x="814558" y="1341436"/>
            <a:ext cx="10478454" cy="394229"/>
          </a:xfrm>
        </p:spPr>
        <p:txBody>
          <a:bodyPr/>
          <a:lstStyle/>
          <a:p>
            <a:endParaRPr lang="en-US">
              <a:solidFill>
                <a:schemeClr val="bg2">
                  <a:lumMod val="50000"/>
                </a:schemeClr>
              </a:solidFill>
            </a:endParaRPr>
          </a:p>
        </p:txBody>
      </p:sp>
      <p:sp>
        <p:nvSpPr>
          <p:cNvPr id="4" name="TextBox 3">
            <a:extLst>
              <a:ext uri="{FF2B5EF4-FFF2-40B4-BE49-F238E27FC236}">
                <a16:creationId xmlns:a16="http://schemas.microsoft.com/office/drawing/2014/main" id="{650AD003-981A-843A-F732-5CADED34151A}"/>
              </a:ext>
            </a:extLst>
          </p:cNvPr>
          <p:cNvSpPr txBox="1"/>
          <p:nvPr/>
        </p:nvSpPr>
        <p:spPr>
          <a:xfrm>
            <a:off x="838200" y="1874520"/>
            <a:ext cx="10515600" cy="4648200"/>
          </a:xfrm>
          <a:prstGeom prst="rect">
            <a:avLst/>
          </a:prstGeom>
        </p:spPr>
        <p:txBody>
          <a:bodyPr vert="horz" lIns="0" tIns="0" rIns="0" bIns="0" rtlCol="0">
            <a:noAutofit/>
          </a:bodyPr>
          <a:lstStyle/>
          <a:p>
            <a:pPr marL="342900" indent="-342900">
              <a:spcBef>
                <a:spcPts val="1000"/>
              </a:spcBef>
              <a:buFont typeface="Arial" panose="020B0604020202020204" pitchFamily="34" charset="0"/>
              <a:buChar char="•"/>
            </a:pPr>
            <a:r>
              <a:rPr lang="en-US" sz="2000">
                <a:solidFill>
                  <a:schemeClr val="bg2">
                    <a:lumMod val="50000"/>
                  </a:schemeClr>
                </a:solidFill>
              </a:rPr>
              <a:t>Amounts recovered through amortization deductions (whether the taxpayer does nothing or elects the one-tax-year or two-tax-year recovery) are considered amortization for purposes of the section 163(j) adjusted taxable income computation.</a:t>
            </a:r>
          </a:p>
        </p:txBody>
      </p:sp>
      <p:graphicFrame>
        <p:nvGraphicFramePr>
          <p:cNvPr id="8" name="Table 7">
            <a:extLst>
              <a:ext uri="{FF2B5EF4-FFF2-40B4-BE49-F238E27FC236}">
                <a16:creationId xmlns:a16="http://schemas.microsoft.com/office/drawing/2014/main" id="{965168BF-F1A5-38ED-55E1-B20F6A08A056}"/>
              </a:ext>
            </a:extLst>
          </p:cNvPr>
          <p:cNvGraphicFramePr>
            <a:graphicFrameLocks noGrp="1"/>
          </p:cNvGraphicFramePr>
          <p:nvPr>
            <p:extLst>
              <p:ext uri="{D42A27DB-BD31-4B8C-83A1-F6EECF244321}">
                <p14:modId xmlns:p14="http://schemas.microsoft.com/office/powerpoint/2010/main" val="4165261100"/>
              </p:ext>
            </p:extLst>
          </p:nvPr>
        </p:nvGraphicFramePr>
        <p:xfrm>
          <a:off x="822584" y="1339426"/>
          <a:ext cx="10478454" cy="396240"/>
        </p:xfrm>
        <a:graphic>
          <a:graphicData uri="http://schemas.openxmlformats.org/drawingml/2006/table">
            <a:tbl>
              <a:tblPr firstRow="1" bandRow="1">
                <a:tableStyleId>{72833802-FEF1-4C79-8D5D-14CF1EAF98D9}</a:tableStyleId>
              </a:tblPr>
              <a:tblGrid>
                <a:gridCol w="10478454">
                  <a:extLst>
                    <a:ext uri="{9D8B030D-6E8A-4147-A177-3AD203B41FA5}">
                      <a16:colId xmlns:a16="http://schemas.microsoft.com/office/drawing/2014/main" val="768502536"/>
                    </a:ext>
                  </a:extLst>
                </a:gridCol>
              </a:tblGrid>
              <a:tr h="365760">
                <a:tc>
                  <a:txBody>
                    <a:bodyPr/>
                    <a:lstStyle/>
                    <a:p>
                      <a:pPr algn="l"/>
                      <a:r>
                        <a:rPr lang="en-US" sz="2000">
                          <a:solidFill>
                            <a:srgbClr val="FFFFFF"/>
                          </a:solidFill>
                        </a:rPr>
                        <a:t>Unamortized amounts (cont.)</a:t>
                      </a:r>
                    </a:p>
                  </a:txBody>
                  <a:tcPr anchor="ctr"/>
                </a:tc>
                <a:extLst>
                  <a:ext uri="{0D108BD9-81ED-4DB2-BD59-A6C34878D82A}">
                    <a16:rowId xmlns:a16="http://schemas.microsoft.com/office/drawing/2014/main" val="3017918643"/>
                  </a:ext>
                </a:extLst>
              </a:tr>
            </a:tbl>
          </a:graphicData>
        </a:graphic>
      </p:graphicFrame>
    </p:spTree>
    <p:extLst>
      <p:ext uri="{BB962C8B-B14F-4D97-AF65-F5344CB8AC3E}">
        <p14:creationId xmlns:p14="http://schemas.microsoft.com/office/powerpoint/2010/main" val="144241761"/>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B4CD0D6-0690-89EF-210E-94C3DAFD80E3}"/>
            </a:ext>
          </a:extLst>
        </p:cNvPr>
        <p:cNvGrpSpPr/>
        <p:nvPr/>
      </p:nvGrpSpPr>
      <p:grpSpPr>
        <a:xfrm>
          <a:off x="0" y="0"/>
          <a:ext cx="0" cy="0"/>
          <a:chOff x="0" y="0"/>
          <a:chExt cx="0" cy="0"/>
        </a:xfrm>
      </p:grpSpPr>
      <p:sp>
        <p:nvSpPr>
          <p:cNvPr id="18" name="Title 17">
            <a:extLst>
              <a:ext uri="{FF2B5EF4-FFF2-40B4-BE49-F238E27FC236}">
                <a16:creationId xmlns:a16="http://schemas.microsoft.com/office/drawing/2014/main" id="{DBD78869-7512-A06F-E7D0-9F143C4BC15C}"/>
              </a:ext>
            </a:extLst>
          </p:cNvPr>
          <p:cNvSpPr>
            <a:spLocks noGrp="1"/>
          </p:cNvSpPr>
          <p:nvPr>
            <p:ph type="title"/>
          </p:nvPr>
        </p:nvSpPr>
        <p:spPr>
          <a:xfrm>
            <a:off x="2616058" y="2409017"/>
            <a:ext cx="8090042" cy="1231106"/>
          </a:xfrm>
        </p:spPr>
        <p:txBody>
          <a:bodyPr/>
          <a:lstStyle/>
          <a:p>
            <a:r>
              <a:rPr lang="en-US" dirty="0"/>
              <a:t>Business Interest Expense Limitation</a:t>
            </a:r>
          </a:p>
        </p:txBody>
      </p:sp>
    </p:spTree>
    <p:extLst>
      <p:ext uri="{BB962C8B-B14F-4D97-AF65-F5344CB8AC3E}">
        <p14:creationId xmlns:p14="http://schemas.microsoft.com/office/powerpoint/2010/main" val="4055909834"/>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A1ED1C3-6F9D-5D23-DE66-03E7096500B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2C427CA-612A-595F-9003-A66F988EDEF4}"/>
              </a:ext>
            </a:extLst>
          </p:cNvPr>
          <p:cNvSpPr>
            <a:spLocks noGrp="1"/>
          </p:cNvSpPr>
          <p:nvPr>
            <p:ph type="title"/>
          </p:nvPr>
        </p:nvSpPr>
        <p:spPr/>
        <p:txBody>
          <a:bodyPr vert="horz" wrap="square" lIns="0" tIns="0" rIns="0" bIns="0" rtlCol="0" anchor="t" anchorCtr="0">
            <a:normAutofit/>
          </a:bodyPr>
          <a:lstStyle/>
          <a:p>
            <a:pPr>
              <a:lnSpc>
                <a:spcPct val="90000"/>
              </a:lnSpc>
            </a:pPr>
            <a:r>
              <a:rPr lang="en-US" sz="2800" dirty="0"/>
              <a:t>Business Interest Expense Limitation</a:t>
            </a:r>
          </a:p>
        </p:txBody>
      </p:sp>
      <p:sp>
        <p:nvSpPr>
          <p:cNvPr id="7" name="Text Placeholder 6">
            <a:extLst>
              <a:ext uri="{FF2B5EF4-FFF2-40B4-BE49-F238E27FC236}">
                <a16:creationId xmlns:a16="http://schemas.microsoft.com/office/drawing/2014/main" id="{5DDD64C9-F8AF-E4A7-928A-0A7E21E6D30D}"/>
              </a:ext>
            </a:extLst>
          </p:cNvPr>
          <p:cNvSpPr>
            <a:spLocks noGrp="1"/>
          </p:cNvSpPr>
          <p:nvPr>
            <p:ph type="body" sz="quarter" idx="14"/>
          </p:nvPr>
        </p:nvSpPr>
        <p:spPr>
          <a:xfrm>
            <a:off x="814558" y="1341436"/>
            <a:ext cx="10478454" cy="394229"/>
          </a:xfrm>
        </p:spPr>
        <p:txBody>
          <a:bodyPr/>
          <a:lstStyle/>
          <a:p>
            <a:endParaRPr lang="en-US">
              <a:solidFill>
                <a:schemeClr val="bg2">
                  <a:lumMod val="50000"/>
                </a:schemeClr>
              </a:solidFill>
            </a:endParaRPr>
          </a:p>
        </p:txBody>
      </p:sp>
      <p:sp>
        <p:nvSpPr>
          <p:cNvPr id="4" name="TextBox 3">
            <a:extLst>
              <a:ext uri="{FF2B5EF4-FFF2-40B4-BE49-F238E27FC236}">
                <a16:creationId xmlns:a16="http://schemas.microsoft.com/office/drawing/2014/main" id="{4F8C9068-4507-262C-BD9B-77CA46C4CF58}"/>
              </a:ext>
            </a:extLst>
          </p:cNvPr>
          <p:cNvSpPr txBox="1"/>
          <p:nvPr/>
        </p:nvSpPr>
        <p:spPr>
          <a:xfrm>
            <a:off x="838200" y="1874520"/>
            <a:ext cx="10515600" cy="4453128"/>
          </a:xfrm>
          <a:prstGeom prst="rect">
            <a:avLst/>
          </a:prstGeom>
        </p:spPr>
        <p:txBody>
          <a:bodyPr vert="horz" lIns="0" tIns="0" rIns="0" bIns="0" rtlCol="0">
            <a:normAutofit/>
          </a:bodyPr>
          <a:lstStyle/>
          <a:p>
            <a:pPr marL="347472" indent="-347472">
              <a:spcBef>
                <a:spcPts val="1000"/>
              </a:spcBef>
              <a:buFont typeface="Arial" panose="020B0604020202020204" pitchFamily="34" charset="0"/>
              <a:buChar char="•"/>
            </a:pPr>
            <a:r>
              <a:rPr lang="en-US" sz="2000">
                <a:solidFill>
                  <a:schemeClr val="bg2">
                    <a:lumMod val="50000"/>
                  </a:schemeClr>
                </a:solidFill>
              </a:rPr>
              <a:t>Permanently reinstates the determination of adjusted taxable income (ATI) by effectively making depreciation, amortization and depletion permanently excluded for purposes of calculating the interest limitation under section 163(j)(8)(A)(v).</a:t>
            </a:r>
          </a:p>
          <a:p>
            <a:pPr marL="347472" indent="-347472">
              <a:spcBef>
                <a:spcPts val="1000"/>
              </a:spcBef>
              <a:buFont typeface="Arial" panose="020B0604020202020204" pitchFamily="34" charset="0"/>
              <a:buChar char="•"/>
            </a:pPr>
            <a:r>
              <a:rPr lang="en-US" sz="2000">
                <a:solidFill>
                  <a:schemeClr val="bg2">
                    <a:lumMod val="50000"/>
                  </a:schemeClr>
                </a:solidFill>
              </a:rPr>
              <a:t>Amends section 163(j)(9)(C) to expand the definition of a “motor vehicle” for purposes of the floor plan financing interest addback to include any trailer or camper which is designed to provide temporary living quarters for recreational, camping or seasonal use and is designed to be towed by, or affixed to, a motor vehicle.</a:t>
            </a:r>
          </a:p>
          <a:p>
            <a:pPr marL="347472" indent="-347472">
              <a:spcBef>
                <a:spcPts val="1000"/>
              </a:spcBef>
              <a:buFont typeface="Arial" panose="020B0604020202020204" pitchFamily="34" charset="0"/>
              <a:buChar char="•"/>
            </a:pPr>
            <a:r>
              <a:rPr lang="en-US" sz="2000">
                <a:solidFill>
                  <a:schemeClr val="bg2">
                    <a:lumMod val="50000"/>
                  </a:schemeClr>
                </a:solidFill>
              </a:rPr>
              <a:t>These amendments apply to tax years </a:t>
            </a:r>
            <a:r>
              <a:rPr lang="en-US" sz="2000" u="sng">
                <a:solidFill>
                  <a:schemeClr val="bg2">
                    <a:lumMod val="50000"/>
                  </a:schemeClr>
                </a:solidFill>
              </a:rPr>
              <a:t>beginning after Dec. 31, 2024</a:t>
            </a:r>
            <a:r>
              <a:rPr lang="en-US" sz="2000">
                <a:solidFill>
                  <a:schemeClr val="bg2">
                    <a:lumMod val="50000"/>
                  </a:schemeClr>
                </a:solidFill>
              </a:rPr>
              <a:t>.</a:t>
            </a:r>
          </a:p>
          <a:p>
            <a:endParaRPr lang="en-US" sz="2400" b="1">
              <a:solidFill>
                <a:schemeClr val="bg2">
                  <a:lumMod val="50000"/>
                </a:schemeClr>
              </a:solidFill>
            </a:endParaRPr>
          </a:p>
          <a:p>
            <a:pPr marL="285750" indent="-285750">
              <a:buFont typeface="Arial" panose="020B0604020202020204" pitchFamily="34" charset="0"/>
              <a:buChar char="•"/>
            </a:pPr>
            <a:endParaRPr lang="en-US" sz="2400">
              <a:solidFill>
                <a:schemeClr val="bg2">
                  <a:lumMod val="50000"/>
                </a:schemeClr>
              </a:solidFill>
            </a:endParaRPr>
          </a:p>
        </p:txBody>
      </p:sp>
      <p:graphicFrame>
        <p:nvGraphicFramePr>
          <p:cNvPr id="8" name="Table 7">
            <a:extLst>
              <a:ext uri="{FF2B5EF4-FFF2-40B4-BE49-F238E27FC236}">
                <a16:creationId xmlns:a16="http://schemas.microsoft.com/office/drawing/2014/main" id="{04F0CBA1-A6D3-8EAE-BAA7-E45C479450BE}"/>
              </a:ext>
            </a:extLst>
          </p:cNvPr>
          <p:cNvGraphicFramePr>
            <a:graphicFrameLocks noGrp="1"/>
          </p:cNvGraphicFramePr>
          <p:nvPr>
            <p:extLst>
              <p:ext uri="{D42A27DB-BD31-4B8C-83A1-F6EECF244321}">
                <p14:modId xmlns:p14="http://schemas.microsoft.com/office/powerpoint/2010/main" val="1546008105"/>
              </p:ext>
            </p:extLst>
          </p:nvPr>
        </p:nvGraphicFramePr>
        <p:xfrm>
          <a:off x="822584" y="1339426"/>
          <a:ext cx="10478454" cy="396240"/>
        </p:xfrm>
        <a:graphic>
          <a:graphicData uri="http://schemas.openxmlformats.org/drawingml/2006/table">
            <a:tbl>
              <a:tblPr firstRow="1" bandRow="1">
                <a:tableStyleId>{72833802-FEF1-4C79-8D5D-14CF1EAF98D9}</a:tableStyleId>
              </a:tblPr>
              <a:tblGrid>
                <a:gridCol w="10478454">
                  <a:extLst>
                    <a:ext uri="{9D8B030D-6E8A-4147-A177-3AD203B41FA5}">
                      <a16:colId xmlns:a16="http://schemas.microsoft.com/office/drawing/2014/main" val="768502536"/>
                    </a:ext>
                  </a:extLst>
                </a:gridCol>
              </a:tblGrid>
              <a:tr h="365760">
                <a:tc>
                  <a:txBody>
                    <a:bodyPr/>
                    <a:lstStyle/>
                    <a:p>
                      <a:pPr algn="l"/>
                      <a:r>
                        <a:rPr lang="en-US" sz="2000">
                          <a:solidFill>
                            <a:srgbClr val="FFFFFF"/>
                          </a:solidFill>
                        </a:rPr>
                        <a:t>Changes to adjusted taxable income computation</a:t>
                      </a:r>
                    </a:p>
                  </a:txBody>
                  <a:tcPr anchor="ctr"/>
                </a:tc>
                <a:extLst>
                  <a:ext uri="{0D108BD9-81ED-4DB2-BD59-A6C34878D82A}">
                    <a16:rowId xmlns:a16="http://schemas.microsoft.com/office/drawing/2014/main" val="3017918643"/>
                  </a:ext>
                </a:extLst>
              </a:tr>
            </a:tbl>
          </a:graphicData>
        </a:graphic>
      </p:graphicFrame>
      <p:sp>
        <p:nvSpPr>
          <p:cNvPr id="3" name="Slide Number Placeholder 3">
            <a:extLst>
              <a:ext uri="{FF2B5EF4-FFF2-40B4-BE49-F238E27FC236}">
                <a16:creationId xmlns:a16="http://schemas.microsoft.com/office/drawing/2014/main" id="{9F12EE19-76D5-8FC6-69FE-7023AFEAC911}"/>
              </a:ext>
            </a:extLst>
          </p:cNvPr>
          <p:cNvSpPr txBox="1">
            <a:spLocks/>
          </p:cNvSpPr>
          <p:nvPr/>
        </p:nvSpPr>
        <p:spPr>
          <a:xfrm>
            <a:off x="11341289" y="6404844"/>
            <a:ext cx="476534" cy="153632"/>
          </a:xfrm>
          <a:prstGeom prst="rect">
            <a:avLst/>
          </a:prstGeom>
        </p:spPr>
        <p:txBody>
          <a:bodyPr vert="horz" lIns="0" tIns="45720" rIns="91440" bIns="45720" rtlCol="0" anchor="ctr"/>
          <a:lstStyle>
            <a:defPPr>
              <a:defRPr lang="en-US"/>
            </a:defPPr>
            <a:lvl1pPr marL="0" algn="l" defTabSz="914400" rtl="0" eaLnBrk="1" latinLnBrk="0" hangingPunct="1">
              <a:defRPr sz="1000" kern="120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E74224C-F5B0-D04D-98A9-64EC68DC7E07}" type="slidenum">
              <a:rPr lang="en-US" smtClean="0"/>
              <a:pPr/>
              <a:t>35</a:t>
            </a:fld>
            <a:endParaRPr lang="en-US"/>
          </a:p>
        </p:txBody>
      </p:sp>
      <p:sp>
        <p:nvSpPr>
          <p:cNvPr id="5" name="TextBox 4">
            <a:extLst>
              <a:ext uri="{FF2B5EF4-FFF2-40B4-BE49-F238E27FC236}">
                <a16:creationId xmlns:a16="http://schemas.microsoft.com/office/drawing/2014/main" id="{286DBF25-46B6-5E5D-DD28-E46E613DFFC9}"/>
              </a:ext>
            </a:extLst>
          </p:cNvPr>
          <p:cNvSpPr txBox="1"/>
          <p:nvPr/>
        </p:nvSpPr>
        <p:spPr>
          <a:xfrm>
            <a:off x="10935540" y="6404716"/>
            <a:ext cx="354264" cy="153888"/>
          </a:xfrm>
          <a:prstGeom prst="rect">
            <a:avLst/>
          </a:prstGeom>
          <a:noFill/>
        </p:spPr>
        <p:txBody>
          <a:bodyPr wrap="none" lIns="0" tIns="0" rIns="0" bIns="0" rtlCol="0">
            <a:spAutoFit/>
          </a:bodyPr>
          <a:lstStyle/>
          <a:p>
            <a:pPr algn="l"/>
            <a:r>
              <a:rPr lang="en-US" sz="1000">
                <a:solidFill>
                  <a:schemeClr val="bg2"/>
                </a:solidFill>
              </a:rPr>
              <a:t>RSM |</a:t>
            </a:r>
          </a:p>
        </p:txBody>
      </p:sp>
    </p:spTree>
    <p:extLst>
      <p:ext uri="{BB962C8B-B14F-4D97-AF65-F5344CB8AC3E}">
        <p14:creationId xmlns:p14="http://schemas.microsoft.com/office/powerpoint/2010/main" val="4232883502"/>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48AB7D7-E47D-E2BE-30C1-BC699FB5922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E16E617-9D9F-FBF1-1895-76244A2B7D40}"/>
              </a:ext>
            </a:extLst>
          </p:cNvPr>
          <p:cNvSpPr>
            <a:spLocks noGrp="1"/>
          </p:cNvSpPr>
          <p:nvPr>
            <p:ph type="title"/>
          </p:nvPr>
        </p:nvSpPr>
        <p:spPr/>
        <p:txBody>
          <a:bodyPr vert="horz" wrap="square" lIns="0" tIns="0" rIns="0" bIns="0" rtlCol="0" anchor="t" anchorCtr="0">
            <a:normAutofit/>
          </a:bodyPr>
          <a:lstStyle/>
          <a:p>
            <a:pPr>
              <a:lnSpc>
                <a:spcPct val="90000"/>
              </a:lnSpc>
            </a:pPr>
            <a:r>
              <a:rPr lang="en-US" sz="2800" dirty="0"/>
              <a:t>Business Interest Expense Limitation</a:t>
            </a:r>
          </a:p>
        </p:txBody>
      </p:sp>
      <p:sp>
        <p:nvSpPr>
          <p:cNvPr id="7" name="Text Placeholder 6">
            <a:extLst>
              <a:ext uri="{FF2B5EF4-FFF2-40B4-BE49-F238E27FC236}">
                <a16:creationId xmlns:a16="http://schemas.microsoft.com/office/drawing/2014/main" id="{6447D962-2A43-38FB-548B-2842FE106236}"/>
              </a:ext>
            </a:extLst>
          </p:cNvPr>
          <p:cNvSpPr>
            <a:spLocks noGrp="1"/>
          </p:cNvSpPr>
          <p:nvPr>
            <p:ph type="body" sz="quarter" idx="14"/>
          </p:nvPr>
        </p:nvSpPr>
        <p:spPr>
          <a:xfrm>
            <a:off x="814558" y="1341436"/>
            <a:ext cx="10478454" cy="394229"/>
          </a:xfrm>
        </p:spPr>
        <p:txBody>
          <a:bodyPr/>
          <a:lstStyle/>
          <a:p>
            <a:endParaRPr lang="en-US">
              <a:solidFill>
                <a:schemeClr val="bg2">
                  <a:lumMod val="50000"/>
                </a:schemeClr>
              </a:solidFill>
            </a:endParaRPr>
          </a:p>
        </p:txBody>
      </p:sp>
      <p:sp>
        <p:nvSpPr>
          <p:cNvPr id="4" name="TextBox 3">
            <a:extLst>
              <a:ext uri="{FF2B5EF4-FFF2-40B4-BE49-F238E27FC236}">
                <a16:creationId xmlns:a16="http://schemas.microsoft.com/office/drawing/2014/main" id="{238477A2-6280-360F-4C81-C02365428AE4}"/>
              </a:ext>
            </a:extLst>
          </p:cNvPr>
          <p:cNvSpPr txBox="1"/>
          <p:nvPr/>
        </p:nvSpPr>
        <p:spPr>
          <a:xfrm>
            <a:off x="838200" y="1874520"/>
            <a:ext cx="10515600" cy="4648200"/>
          </a:xfrm>
          <a:prstGeom prst="rect">
            <a:avLst/>
          </a:prstGeom>
        </p:spPr>
        <p:txBody>
          <a:bodyPr vert="horz" lIns="0" tIns="0" rIns="0" bIns="0" rtlCol="0">
            <a:normAutofit/>
          </a:bodyPr>
          <a:lstStyle/>
          <a:p>
            <a:pPr marL="342900" indent="-342900">
              <a:spcBef>
                <a:spcPts val="1000"/>
              </a:spcBef>
              <a:buFont typeface="Arial" panose="020B0604020202020204" pitchFamily="34" charset="0"/>
              <a:buChar char="•"/>
            </a:pPr>
            <a:r>
              <a:rPr lang="en-US" sz="2000">
                <a:solidFill>
                  <a:schemeClr val="bg2">
                    <a:lumMod val="50000"/>
                  </a:schemeClr>
                </a:solidFill>
              </a:rPr>
              <a:t>Excludes subpart F, NCTI (f/k/a GILTI) inclusions and section 78 gross-up amounts from the computation of adjusted taxable income.</a:t>
            </a:r>
          </a:p>
          <a:p>
            <a:pPr marL="800100" lvl="1" indent="-342900">
              <a:spcBef>
                <a:spcPts val="1000"/>
              </a:spcBef>
              <a:buFont typeface="Arial" panose="020B0604020202020204" pitchFamily="34" charset="0"/>
              <a:buChar char="•"/>
            </a:pPr>
            <a:r>
              <a:rPr lang="en-US" sz="2000">
                <a:solidFill>
                  <a:schemeClr val="bg2">
                    <a:lumMod val="50000"/>
                  </a:schemeClr>
                </a:solidFill>
              </a:rPr>
              <a:t>See RSM insights: Reduced CFC group election benefits section in </a:t>
            </a:r>
            <a:r>
              <a:rPr lang="en-US" sz="2000">
                <a:solidFill>
                  <a:schemeClr val="bg2">
                    <a:lumMod val="50000"/>
                  </a:schemeClr>
                </a:solidFill>
                <a:hlinkClick r:id="rId3"/>
              </a:rPr>
              <a:t>International tax reform under the One Big Beautiful Bill Act | RSM US</a:t>
            </a:r>
            <a:r>
              <a:rPr lang="en-US" sz="2000">
                <a:solidFill>
                  <a:schemeClr val="bg2">
                    <a:lumMod val="50000"/>
                  </a:schemeClr>
                </a:solidFill>
              </a:rPr>
              <a:t>.</a:t>
            </a:r>
          </a:p>
          <a:p>
            <a:pPr marL="342900" indent="-342900">
              <a:spcBef>
                <a:spcPts val="1000"/>
              </a:spcBef>
              <a:buFont typeface="Arial" panose="020B0604020202020204" pitchFamily="34" charset="0"/>
              <a:buChar char="•"/>
            </a:pPr>
            <a:r>
              <a:rPr lang="en-US" sz="2000">
                <a:solidFill>
                  <a:schemeClr val="bg2">
                    <a:lumMod val="50000"/>
                  </a:schemeClr>
                </a:solidFill>
              </a:rPr>
              <a:t>The section 163(j) limitation applies to business interest without regard to whether it is deducted as business interest or electively capitalized to property under an interest capitalization provision.</a:t>
            </a:r>
          </a:p>
          <a:p>
            <a:pPr marL="800100" lvl="1" indent="-342900">
              <a:spcBef>
                <a:spcPts val="1000"/>
              </a:spcBef>
              <a:buFont typeface="Arial" panose="020B0604020202020204" pitchFamily="34" charset="0"/>
              <a:buChar char="•"/>
            </a:pPr>
            <a:r>
              <a:rPr lang="en-US" sz="2000">
                <a:solidFill>
                  <a:schemeClr val="bg2">
                    <a:lumMod val="50000"/>
                  </a:schemeClr>
                </a:solidFill>
              </a:rPr>
              <a:t>Business interest that is required to be capitalized, such as interest required to be capitalized to designated property or interest required to be capitalized to a straddle, is not impacted by this provision.</a:t>
            </a:r>
          </a:p>
          <a:p>
            <a:pPr marL="342900" indent="-342900">
              <a:spcBef>
                <a:spcPts val="1000"/>
              </a:spcBef>
              <a:buFont typeface="Arial" panose="020B0604020202020204" pitchFamily="34" charset="0"/>
              <a:buChar char="•"/>
            </a:pPr>
            <a:r>
              <a:rPr lang="en-US" sz="2000">
                <a:solidFill>
                  <a:schemeClr val="bg2">
                    <a:lumMod val="50000"/>
                  </a:schemeClr>
                </a:solidFill>
              </a:rPr>
              <a:t>Effective for tax years </a:t>
            </a:r>
            <a:r>
              <a:rPr lang="en-US" sz="2000" u="sng">
                <a:solidFill>
                  <a:schemeClr val="bg2">
                    <a:lumMod val="50000"/>
                  </a:schemeClr>
                </a:solidFill>
              </a:rPr>
              <a:t>beginning after Dec. 31, 2025</a:t>
            </a:r>
            <a:r>
              <a:rPr lang="en-US" sz="2000">
                <a:solidFill>
                  <a:schemeClr val="bg2">
                    <a:lumMod val="50000"/>
                  </a:schemeClr>
                </a:solidFill>
              </a:rPr>
              <a:t>.</a:t>
            </a:r>
          </a:p>
          <a:p>
            <a:pPr marL="342900" indent="-342900">
              <a:buFont typeface="Arial" panose="020B0604020202020204" pitchFamily="34" charset="0"/>
              <a:buChar char="•"/>
            </a:pPr>
            <a:endParaRPr lang="en-US" sz="2400" u="sng">
              <a:solidFill>
                <a:schemeClr val="bg2">
                  <a:lumMod val="50000"/>
                </a:schemeClr>
              </a:solidFill>
            </a:endParaRPr>
          </a:p>
          <a:p>
            <a:pPr marL="800100" lvl="1" indent="-342900">
              <a:buFont typeface="Arial" panose="020B0604020202020204" pitchFamily="34" charset="0"/>
              <a:buChar char="•"/>
            </a:pPr>
            <a:endParaRPr lang="en-US" sz="2400">
              <a:solidFill>
                <a:schemeClr val="bg2">
                  <a:lumMod val="50000"/>
                </a:schemeClr>
              </a:solidFill>
            </a:endParaRPr>
          </a:p>
        </p:txBody>
      </p:sp>
      <p:graphicFrame>
        <p:nvGraphicFramePr>
          <p:cNvPr id="8" name="Table 7">
            <a:extLst>
              <a:ext uri="{FF2B5EF4-FFF2-40B4-BE49-F238E27FC236}">
                <a16:creationId xmlns:a16="http://schemas.microsoft.com/office/drawing/2014/main" id="{A4AB5A14-3C4B-0E88-336C-1BB5FE975164}"/>
              </a:ext>
            </a:extLst>
          </p:cNvPr>
          <p:cNvGraphicFramePr>
            <a:graphicFrameLocks noGrp="1"/>
          </p:cNvGraphicFramePr>
          <p:nvPr>
            <p:extLst>
              <p:ext uri="{D42A27DB-BD31-4B8C-83A1-F6EECF244321}">
                <p14:modId xmlns:p14="http://schemas.microsoft.com/office/powerpoint/2010/main" val="2571729423"/>
              </p:ext>
            </p:extLst>
          </p:nvPr>
        </p:nvGraphicFramePr>
        <p:xfrm>
          <a:off x="822584" y="1339426"/>
          <a:ext cx="10478454" cy="396240"/>
        </p:xfrm>
        <a:graphic>
          <a:graphicData uri="http://schemas.openxmlformats.org/drawingml/2006/table">
            <a:tbl>
              <a:tblPr firstRow="1" bandRow="1">
                <a:tableStyleId>{72833802-FEF1-4C79-8D5D-14CF1EAF98D9}</a:tableStyleId>
              </a:tblPr>
              <a:tblGrid>
                <a:gridCol w="10478454">
                  <a:extLst>
                    <a:ext uri="{9D8B030D-6E8A-4147-A177-3AD203B41FA5}">
                      <a16:colId xmlns:a16="http://schemas.microsoft.com/office/drawing/2014/main" val="768502536"/>
                    </a:ext>
                  </a:extLst>
                </a:gridCol>
              </a:tblGrid>
              <a:tr h="365760">
                <a:tc>
                  <a:txBody>
                    <a:bodyPr/>
                    <a:lstStyle/>
                    <a:p>
                      <a:pPr algn="l"/>
                      <a:r>
                        <a:rPr lang="en-US" sz="2000">
                          <a:solidFill>
                            <a:srgbClr val="FFFFFF"/>
                          </a:solidFill>
                        </a:rPr>
                        <a:t>Other changes</a:t>
                      </a:r>
                    </a:p>
                  </a:txBody>
                  <a:tcPr anchor="ctr"/>
                </a:tc>
                <a:extLst>
                  <a:ext uri="{0D108BD9-81ED-4DB2-BD59-A6C34878D82A}">
                    <a16:rowId xmlns:a16="http://schemas.microsoft.com/office/drawing/2014/main" val="3017918643"/>
                  </a:ext>
                </a:extLst>
              </a:tr>
            </a:tbl>
          </a:graphicData>
        </a:graphic>
      </p:graphicFrame>
      <p:sp>
        <p:nvSpPr>
          <p:cNvPr id="3" name="Slide Number Placeholder 3">
            <a:extLst>
              <a:ext uri="{FF2B5EF4-FFF2-40B4-BE49-F238E27FC236}">
                <a16:creationId xmlns:a16="http://schemas.microsoft.com/office/drawing/2014/main" id="{3264BB90-3E6F-C030-DD8A-55E2E51B5D0A}"/>
              </a:ext>
            </a:extLst>
          </p:cNvPr>
          <p:cNvSpPr txBox="1">
            <a:spLocks/>
          </p:cNvSpPr>
          <p:nvPr/>
        </p:nvSpPr>
        <p:spPr>
          <a:xfrm>
            <a:off x="11341289" y="6404844"/>
            <a:ext cx="476534" cy="153632"/>
          </a:xfrm>
          <a:prstGeom prst="rect">
            <a:avLst/>
          </a:prstGeom>
        </p:spPr>
        <p:txBody>
          <a:bodyPr vert="horz" lIns="0" tIns="45720" rIns="91440" bIns="45720" rtlCol="0" anchor="ctr"/>
          <a:lstStyle>
            <a:defPPr>
              <a:defRPr lang="en-US"/>
            </a:defPPr>
            <a:lvl1pPr marL="0" algn="l" defTabSz="914400" rtl="0" eaLnBrk="1" latinLnBrk="0" hangingPunct="1">
              <a:defRPr sz="1000" kern="120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E74224C-F5B0-D04D-98A9-64EC68DC7E07}" type="slidenum">
              <a:rPr lang="en-US" smtClean="0"/>
              <a:pPr/>
              <a:t>36</a:t>
            </a:fld>
            <a:endParaRPr lang="en-US"/>
          </a:p>
        </p:txBody>
      </p:sp>
      <p:sp>
        <p:nvSpPr>
          <p:cNvPr id="5" name="TextBox 4">
            <a:extLst>
              <a:ext uri="{FF2B5EF4-FFF2-40B4-BE49-F238E27FC236}">
                <a16:creationId xmlns:a16="http://schemas.microsoft.com/office/drawing/2014/main" id="{E88DA7EB-3FEC-11D0-C9EE-DFCABC98C250}"/>
              </a:ext>
            </a:extLst>
          </p:cNvPr>
          <p:cNvSpPr txBox="1"/>
          <p:nvPr/>
        </p:nvSpPr>
        <p:spPr>
          <a:xfrm>
            <a:off x="10935540" y="6404716"/>
            <a:ext cx="354264" cy="153888"/>
          </a:xfrm>
          <a:prstGeom prst="rect">
            <a:avLst/>
          </a:prstGeom>
          <a:noFill/>
        </p:spPr>
        <p:txBody>
          <a:bodyPr wrap="none" lIns="0" tIns="0" rIns="0" bIns="0" rtlCol="0">
            <a:spAutoFit/>
          </a:bodyPr>
          <a:lstStyle/>
          <a:p>
            <a:pPr algn="l"/>
            <a:r>
              <a:rPr lang="en-US" sz="1000">
                <a:solidFill>
                  <a:schemeClr val="bg2"/>
                </a:solidFill>
              </a:rPr>
              <a:t>RSM |</a:t>
            </a:r>
          </a:p>
        </p:txBody>
      </p:sp>
    </p:spTree>
    <p:extLst>
      <p:ext uri="{BB962C8B-B14F-4D97-AF65-F5344CB8AC3E}">
        <p14:creationId xmlns:p14="http://schemas.microsoft.com/office/powerpoint/2010/main" val="2961125368"/>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A693B84-23C3-F6B5-7CD5-F6152B654E6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9865CCA-BF48-647D-45F0-237EFF04DB9B}"/>
              </a:ext>
            </a:extLst>
          </p:cNvPr>
          <p:cNvSpPr>
            <a:spLocks noGrp="1"/>
          </p:cNvSpPr>
          <p:nvPr>
            <p:ph type="title"/>
          </p:nvPr>
        </p:nvSpPr>
        <p:spPr/>
        <p:txBody>
          <a:bodyPr vert="horz" wrap="square" lIns="0" tIns="0" rIns="0" bIns="0" rtlCol="0" anchor="t" anchorCtr="0">
            <a:normAutofit/>
          </a:bodyPr>
          <a:lstStyle/>
          <a:p>
            <a:pPr>
              <a:lnSpc>
                <a:spcPct val="90000"/>
              </a:lnSpc>
            </a:pPr>
            <a:r>
              <a:rPr lang="en-US" sz="2800" dirty="0"/>
              <a:t>Business Interest Expense Limitation</a:t>
            </a:r>
          </a:p>
        </p:txBody>
      </p:sp>
      <p:sp>
        <p:nvSpPr>
          <p:cNvPr id="7" name="Text Placeholder 6">
            <a:extLst>
              <a:ext uri="{FF2B5EF4-FFF2-40B4-BE49-F238E27FC236}">
                <a16:creationId xmlns:a16="http://schemas.microsoft.com/office/drawing/2014/main" id="{3B551E86-739E-B0AC-E30B-ED8C176C2A2D}"/>
              </a:ext>
            </a:extLst>
          </p:cNvPr>
          <p:cNvSpPr>
            <a:spLocks noGrp="1"/>
          </p:cNvSpPr>
          <p:nvPr>
            <p:ph type="body" sz="quarter" idx="14"/>
          </p:nvPr>
        </p:nvSpPr>
        <p:spPr>
          <a:xfrm>
            <a:off x="814558" y="1341436"/>
            <a:ext cx="10486480" cy="394229"/>
          </a:xfrm>
        </p:spPr>
        <p:txBody>
          <a:bodyPr/>
          <a:lstStyle/>
          <a:p>
            <a:endParaRPr lang="en-US">
              <a:solidFill>
                <a:schemeClr val="bg2">
                  <a:lumMod val="50000"/>
                </a:schemeClr>
              </a:solidFill>
            </a:endParaRPr>
          </a:p>
        </p:txBody>
      </p:sp>
      <p:sp>
        <p:nvSpPr>
          <p:cNvPr id="4" name="TextBox 3">
            <a:extLst>
              <a:ext uri="{FF2B5EF4-FFF2-40B4-BE49-F238E27FC236}">
                <a16:creationId xmlns:a16="http://schemas.microsoft.com/office/drawing/2014/main" id="{DF08672A-2174-09A3-AB30-4017548A4DF5}"/>
              </a:ext>
            </a:extLst>
          </p:cNvPr>
          <p:cNvSpPr txBox="1"/>
          <p:nvPr/>
        </p:nvSpPr>
        <p:spPr>
          <a:xfrm>
            <a:off x="838200" y="1864995"/>
            <a:ext cx="10515600" cy="4648200"/>
          </a:xfrm>
          <a:prstGeom prst="rect">
            <a:avLst/>
          </a:prstGeom>
        </p:spPr>
        <p:txBody>
          <a:bodyPr vert="horz" lIns="0" tIns="0" rIns="0" bIns="0" rtlCol="0">
            <a:normAutofit/>
          </a:bodyPr>
          <a:lstStyle/>
          <a:p>
            <a:pPr marL="342900" indent="-342900">
              <a:spcBef>
                <a:spcPts val="1000"/>
              </a:spcBef>
              <a:buFont typeface="Arial" panose="020B0604020202020204" pitchFamily="34" charset="0"/>
              <a:buChar char="•"/>
            </a:pPr>
            <a:r>
              <a:rPr lang="en-US" sz="2000" dirty="0">
                <a:solidFill>
                  <a:schemeClr val="bg2">
                    <a:lumMod val="50000"/>
                  </a:schemeClr>
                </a:solidFill>
              </a:rPr>
              <a:t>The business interest expense deduction allowed after taking into account the limitation is applied first to business interest which would otherwise be capitalized, and any remainder is applied to business interest which would be deducted.</a:t>
            </a:r>
          </a:p>
          <a:p>
            <a:pPr marL="342900" indent="-342900">
              <a:spcBef>
                <a:spcPts val="1000"/>
              </a:spcBef>
              <a:buFont typeface="Arial" panose="020B0604020202020204" pitchFamily="34" charset="0"/>
              <a:buChar char="•"/>
            </a:pPr>
            <a:r>
              <a:rPr lang="en-US" sz="2000" dirty="0">
                <a:solidFill>
                  <a:schemeClr val="bg2">
                    <a:lumMod val="50000"/>
                  </a:schemeClr>
                </a:solidFill>
              </a:rPr>
              <a:t>Disallowed interest carried forward retains its character as interest and cannot be capitalized in future years, even if originally treated as capitalized.</a:t>
            </a:r>
          </a:p>
          <a:p>
            <a:pPr marL="342900" indent="-342900">
              <a:spcBef>
                <a:spcPts val="1000"/>
              </a:spcBef>
              <a:buFont typeface="Arial" panose="020B0604020202020204" pitchFamily="34" charset="0"/>
              <a:buChar char="•"/>
            </a:pPr>
            <a:r>
              <a:rPr lang="en-US" sz="2000" dirty="0">
                <a:solidFill>
                  <a:schemeClr val="bg2">
                    <a:lumMod val="50000"/>
                  </a:schemeClr>
                </a:solidFill>
              </a:rPr>
              <a:t>Effective for tax years </a:t>
            </a:r>
            <a:r>
              <a:rPr lang="en-US" sz="2000" u="sng" dirty="0">
                <a:solidFill>
                  <a:schemeClr val="bg2">
                    <a:lumMod val="50000"/>
                  </a:schemeClr>
                </a:solidFill>
              </a:rPr>
              <a:t>beginning after Dec. 31, 2025</a:t>
            </a:r>
            <a:r>
              <a:rPr lang="en-US" sz="2000" dirty="0">
                <a:solidFill>
                  <a:schemeClr val="bg2">
                    <a:lumMod val="50000"/>
                  </a:schemeClr>
                </a:solidFill>
              </a:rPr>
              <a:t>.</a:t>
            </a:r>
          </a:p>
          <a:p>
            <a:pPr marL="342900" indent="-342900">
              <a:buFont typeface="Arial" panose="020B0604020202020204" pitchFamily="34" charset="0"/>
              <a:buChar char="•"/>
            </a:pPr>
            <a:endParaRPr lang="en-US" sz="2400" dirty="0">
              <a:solidFill>
                <a:schemeClr val="bg2">
                  <a:lumMod val="50000"/>
                </a:schemeClr>
              </a:solidFill>
            </a:endParaRPr>
          </a:p>
        </p:txBody>
      </p:sp>
      <p:graphicFrame>
        <p:nvGraphicFramePr>
          <p:cNvPr id="8" name="Table 7">
            <a:extLst>
              <a:ext uri="{FF2B5EF4-FFF2-40B4-BE49-F238E27FC236}">
                <a16:creationId xmlns:a16="http://schemas.microsoft.com/office/drawing/2014/main" id="{CBC8C1F5-F10D-E857-7452-8013137ADEC7}"/>
              </a:ext>
            </a:extLst>
          </p:cNvPr>
          <p:cNvGraphicFramePr>
            <a:graphicFrameLocks noGrp="1"/>
          </p:cNvGraphicFramePr>
          <p:nvPr>
            <p:extLst>
              <p:ext uri="{D42A27DB-BD31-4B8C-83A1-F6EECF244321}">
                <p14:modId xmlns:p14="http://schemas.microsoft.com/office/powerpoint/2010/main" val="2360466559"/>
              </p:ext>
            </p:extLst>
          </p:nvPr>
        </p:nvGraphicFramePr>
        <p:xfrm>
          <a:off x="822584" y="1339426"/>
          <a:ext cx="10478454" cy="396240"/>
        </p:xfrm>
        <a:graphic>
          <a:graphicData uri="http://schemas.openxmlformats.org/drawingml/2006/table">
            <a:tbl>
              <a:tblPr firstRow="1" bandRow="1">
                <a:tableStyleId>{72833802-FEF1-4C79-8D5D-14CF1EAF98D9}</a:tableStyleId>
              </a:tblPr>
              <a:tblGrid>
                <a:gridCol w="10478454">
                  <a:extLst>
                    <a:ext uri="{9D8B030D-6E8A-4147-A177-3AD203B41FA5}">
                      <a16:colId xmlns:a16="http://schemas.microsoft.com/office/drawing/2014/main" val="768502536"/>
                    </a:ext>
                  </a:extLst>
                </a:gridCol>
              </a:tblGrid>
              <a:tr h="365760">
                <a:tc>
                  <a:txBody>
                    <a:bodyPr/>
                    <a:lstStyle/>
                    <a:p>
                      <a:pPr algn="l"/>
                      <a:r>
                        <a:rPr lang="en-US" sz="2000" dirty="0">
                          <a:solidFill>
                            <a:srgbClr val="FFFFFF"/>
                          </a:solidFill>
                        </a:rPr>
                        <a:t>Additional information on elective capitalization of business interest provisions</a:t>
                      </a:r>
                    </a:p>
                  </a:txBody>
                  <a:tcPr anchor="ctr"/>
                </a:tc>
                <a:extLst>
                  <a:ext uri="{0D108BD9-81ED-4DB2-BD59-A6C34878D82A}">
                    <a16:rowId xmlns:a16="http://schemas.microsoft.com/office/drawing/2014/main" val="3017918643"/>
                  </a:ext>
                </a:extLst>
              </a:tr>
            </a:tbl>
          </a:graphicData>
        </a:graphic>
      </p:graphicFrame>
      <p:sp>
        <p:nvSpPr>
          <p:cNvPr id="3" name="Slide Number Placeholder 3">
            <a:extLst>
              <a:ext uri="{FF2B5EF4-FFF2-40B4-BE49-F238E27FC236}">
                <a16:creationId xmlns:a16="http://schemas.microsoft.com/office/drawing/2014/main" id="{FE5AD410-3B35-75A4-CEE2-C6DEDD5C63A6}"/>
              </a:ext>
            </a:extLst>
          </p:cNvPr>
          <p:cNvSpPr txBox="1">
            <a:spLocks/>
          </p:cNvSpPr>
          <p:nvPr/>
        </p:nvSpPr>
        <p:spPr>
          <a:xfrm>
            <a:off x="11341289" y="6404844"/>
            <a:ext cx="476534" cy="153632"/>
          </a:xfrm>
          <a:prstGeom prst="rect">
            <a:avLst/>
          </a:prstGeom>
        </p:spPr>
        <p:txBody>
          <a:bodyPr vert="horz" lIns="0" tIns="45720" rIns="91440" bIns="45720" rtlCol="0" anchor="ctr"/>
          <a:lstStyle>
            <a:defPPr>
              <a:defRPr lang="en-US"/>
            </a:defPPr>
            <a:lvl1pPr marL="0" algn="l" defTabSz="914400" rtl="0" eaLnBrk="1" latinLnBrk="0" hangingPunct="1">
              <a:defRPr sz="1000" kern="120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E74224C-F5B0-D04D-98A9-64EC68DC7E07}" type="slidenum">
              <a:rPr lang="en-US" smtClean="0"/>
              <a:pPr/>
              <a:t>37</a:t>
            </a:fld>
            <a:endParaRPr lang="en-US"/>
          </a:p>
        </p:txBody>
      </p:sp>
      <p:sp>
        <p:nvSpPr>
          <p:cNvPr id="5" name="TextBox 4">
            <a:extLst>
              <a:ext uri="{FF2B5EF4-FFF2-40B4-BE49-F238E27FC236}">
                <a16:creationId xmlns:a16="http://schemas.microsoft.com/office/drawing/2014/main" id="{08CA5B18-5E03-403D-3406-E646B3EC1128}"/>
              </a:ext>
            </a:extLst>
          </p:cNvPr>
          <p:cNvSpPr txBox="1"/>
          <p:nvPr/>
        </p:nvSpPr>
        <p:spPr>
          <a:xfrm>
            <a:off x="10935540" y="6404716"/>
            <a:ext cx="354264" cy="153888"/>
          </a:xfrm>
          <a:prstGeom prst="rect">
            <a:avLst/>
          </a:prstGeom>
          <a:noFill/>
        </p:spPr>
        <p:txBody>
          <a:bodyPr wrap="none" lIns="0" tIns="0" rIns="0" bIns="0" rtlCol="0">
            <a:spAutoFit/>
          </a:bodyPr>
          <a:lstStyle/>
          <a:p>
            <a:pPr algn="l"/>
            <a:r>
              <a:rPr lang="en-US" sz="1000">
                <a:solidFill>
                  <a:schemeClr val="bg2"/>
                </a:solidFill>
              </a:rPr>
              <a:t>RSM |</a:t>
            </a:r>
          </a:p>
        </p:txBody>
      </p:sp>
    </p:spTree>
    <p:extLst>
      <p:ext uri="{BB962C8B-B14F-4D97-AF65-F5344CB8AC3E}">
        <p14:creationId xmlns:p14="http://schemas.microsoft.com/office/powerpoint/2010/main" val="1160684826"/>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5">
            <a:extLst>
              <a:ext uri="{FF2B5EF4-FFF2-40B4-BE49-F238E27FC236}">
                <a16:creationId xmlns:a16="http://schemas.microsoft.com/office/drawing/2014/main" id="{CD3875F4-9B50-BCC6-E420-69FA5A8CDA91}"/>
              </a:ext>
            </a:extLst>
          </p:cNvPr>
          <p:cNvSpPr>
            <a:spLocks noGrp="1"/>
          </p:cNvSpPr>
          <p:nvPr>
            <p:ph type="body" sz="quarter" idx="13"/>
          </p:nvPr>
        </p:nvSpPr>
        <p:spPr/>
        <p:txBody>
          <a:bodyPr/>
          <a:lstStyle/>
          <a:p>
            <a:endParaRPr lang="en-US"/>
          </a:p>
        </p:txBody>
      </p:sp>
      <p:sp>
        <p:nvSpPr>
          <p:cNvPr id="5" name="Title 4">
            <a:extLst>
              <a:ext uri="{FF2B5EF4-FFF2-40B4-BE49-F238E27FC236}">
                <a16:creationId xmlns:a16="http://schemas.microsoft.com/office/drawing/2014/main" id="{9E0FA978-C6ED-ABD7-8F7E-C6B39A9C8F8B}"/>
              </a:ext>
            </a:extLst>
          </p:cNvPr>
          <p:cNvSpPr>
            <a:spLocks noGrp="1"/>
          </p:cNvSpPr>
          <p:nvPr>
            <p:ph type="title"/>
          </p:nvPr>
        </p:nvSpPr>
        <p:spPr>
          <a:xfrm>
            <a:off x="694944" y="4334709"/>
            <a:ext cx="7467600" cy="677108"/>
          </a:xfrm>
        </p:spPr>
        <p:txBody>
          <a:bodyPr/>
          <a:lstStyle/>
          <a:p>
            <a:r>
              <a:rPr lang="en-US" dirty="0"/>
              <a:t>Beginning of Construction</a:t>
            </a:r>
          </a:p>
        </p:txBody>
      </p:sp>
      <p:sp>
        <p:nvSpPr>
          <p:cNvPr id="4" name="Slide Number Placeholder 3">
            <a:extLst>
              <a:ext uri="{FF2B5EF4-FFF2-40B4-BE49-F238E27FC236}">
                <a16:creationId xmlns:a16="http://schemas.microsoft.com/office/drawing/2014/main" id="{A13768D0-BD55-CDFF-3C99-9CCE198E072E}"/>
              </a:ext>
            </a:extLst>
          </p:cNvPr>
          <p:cNvSpPr>
            <a:spLocks noGrp="1"/>
          </p:cNvSpPr>
          <p:nvPr>
            <p:ph type="sldNum" sz="quarter" idx="4294967295"/>
          </p:nvPr>
        </p:nvSpPr>
        <p:spPr>
          <a:xfrm>
            <a:off x="11341289" y="6404844"/>
            <a:ext cx="476534" cy="153632"/>
          </a:xfrm>
          <a:prstGeom prst="rect">
            <a:avLst/>
          </a:prstGeom>
        </p:spPr>
        <p:txBody>
          <a:bodyPr vert="horz" lIns="0" tIns="45720" rIns="91440" bIns="45720" rtlCol="0" anchor="ctr"/>
          <a:lstStyle>
            <a:defPPr>
              <a:defRPr lang="en-US"/>
            </a:defPPr>
            <a:lvl1pPr marL="0" algn="l" defTabSz="914400" rtl="0" eaLnBrk="1" latinLnBrk="0" hangingPunct="1">
              <a:defRPr sz="1000" kern="120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E74224C-F5B0-D04D-98A9-64EC68DC7E07}" type="slidenum">
              <a:rPr lang="en-US" smtClean="0"/>
              <a:pPr/>
              <a:t>38</a:t>
            </a:fld>
            <a:endParaRPr lang="en-US" dirty="0"/>
          </a:p>
        </p:txBody>
      </p:sp>
    </p:spTree>
    <p:extLst>
      <p:ext uri="{BB962C8B-B14F-4D97-AF65-F5344CB8AC3E}">
        <p14:creationId xmlns:p14="http://schemas.microsoft.com/office/powerpoint/2010/main" val="1542241015"/>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5678570-A842-BB9D-A487-687CD1D56F4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36CDC15-621A-C150-6518-186E1DD80832}"/>
              </a:ext>
            </a:extLst>
          </p:cNvPr>
          <p:cNvSpPr>
            <a:spLocks noGrp="1"/>
          </p:cNvSpPr>
          <p:nvPr>
            <p:ph type="title"/>
          </p:nvPr>
        </p:nvSpPr>
        <p:spPr/>
        <p:txBody>
          <a:bodyPr vert="horz" wrap="square" lIns="0" tIns="0" rIns="0" bIns="0" rtlCol="0" anchor="t" anchorCtr="0">
            <a:normAutofit/>
          </a:bodyPr>
          <a:lstStyle/>
          <a:p>
            <a:pPr>
              <a:lnSpc>
                <a:spcPct val="90000"/>
              </a:lnSpc>
            </a:pPr>
            <a:r>
              <a:rPr lang="en-US" sz="2800" dirty="0"/>
              <a:t>Beginning of Construction Refresh</a:t>
            </a:r>
          </a:p>
        </p:txBody>
      </p:sp>
      <p:sp>
        <p:nvSpPr>
          <p:cNvPr id="7" name="Text Placeholder 6">
            <a:extLst>
              <a:ext uri="{FF2B5EF4-FFF2-40B4-BE49-F238E27FC236}">
                <a16:creationId xmlns:a16="http://schemas.microsoft.com/office/drawing/2014/main" id="{0223D71B-43EB-9B14-C12B-927D3C7EE7C0}"/>
              </a:ext>
            </a:extLst>
          </p:cNvPr>
          <p:cNvSpPr>
            <a:spLocks noGrp="1"/>
          </p:cNvSpPr>
          <p:nvPr>
            <p:ph type="body" sz="quarter" idx="14"/>
          </p:nvPr>
        </p:nvSpPr>
        <p:spPr>
          <a:xfrm>
            <a:off x="814558" y="1341436"/>
            <a:ext cx="10486480" cy="394229"/>
          </a:xfrm>
        </p:spPr>
        <p:txBody>
          <a:bodyPr/>
          <a:lstStyle/>
          <a:p>
            <a:endParaRPr lang="en-US">
              <a:solidFill>
                <a:schemeClr val="bg2">
                  <a:lumMod val="50000"/>
                </a:schemeClr>
              </a:solidFill>
            </a:endParaRPr>
          </a:p>
        </p:txBody>
      </p:sp>
      <p:sp>
        <p:nvSpPr>
          <p:cNvPr id="4" name="TextBox 3">
            <a:extLst>
              <a:ext uri="{FF2B5EF4-FFF2-40B4-BE49-F238E27FC236}">
                <a16:creationId xmlns:a16="http://schemas.microsoft.com/office/drawing/2014/main" id="{60ACD2FA-55CC-DEE6-C7C8-1C4DF3B8C3E8}"/>
              </a:ext>
            </a:extLst>
          </p:cNvPr>
          <p:cNvSpPr txBox="1"/>
          <p:nvPr/>
        </p:nvSpPr>
        <p:spPr>
          <a:xfrm>
            <a:off x="838200" y="1864995"/>
            <a:ext cx="10515600" cy="4648200"/>
          </a:xfrm>
          <a:prstGeom prst="rect">
            <a:avLst/>
          </a:prstGeom>
        </p:spPr>
        <p:txBody>
          <a:bodyPr vert="horz" lIns="0" tIns="0" rIns="0" bIns="0" rtlCol="0">
            <a:normAutofit/>
          </a:bodyPr>
          <a:lstStyle/>
          <a:p>
            <a:pPr marL="342900" indent="-342900">
              <a:buFont typeface="Arial" panose="020B0604020202020204" pitchFamily="34" charset="0"/>
              <a:buChar char="•"/>
            </a:pPr>
            <a:endParaRPr lang="en-US" sz="2400" dirty="0">
              <a:solidFill>
                <a:schemeClr val="bg2">
                  <a:lumMod val="50000"/>
                </a:schemeClr>
              </a:solidFill>
            </a:endParaRPr>
          </a:p>
        </p:txBody>
      </p:sp>
      <p:graphicFrame>
        <p:nvGraphicFramePr>
          <p:cNvPr id="8" name="Table 7">
            <a:extLst>
              <a:ext uri="{FF2B5EF4-FFF2-40B4-BE49-F238E27FC236}">
                <a16:creationId xmlns:a16="http://schemas.microsoft.com/office/drawing/2014/main" id="{93C0516A-43FB-DCD3-2BD3-DE9E7E2505E0}"/>
              </a:ext>
            </a:extLst>
          </p:cNvPr>
          <p:cNvGraphicFramePr>
            <a:graphicFrameLocks noGrp="1"/>
          </p:cNvGraphicFramePr>
          <p:nvPr>
            <p:extLst>
              <p:ext uri="{D42A27DB-BD31-4B8C-83A1-F6EECF244321}">
                <p14:modId xmlns:p14="http://schemas.microsoft.com/office/powerpoint/2010/main" val="923528458"/>
              </p:ext>
            </p:extLst>
          </p:nvPr>
        </p:nvGraphicFramePr>
        <p:xfrm>
          <a:off x="822584" y="1339426"/>
          <a:ext cx="10478454" cy="396240"/>
        </p:xfrm>
        <a:graphic>
          <a:graphicData uri="http://schemas.openxmlformats.org/drawingml/2006/table">
            <a:tbl>
              <a:tblPr firstRow="1" bandRow="1">
                <a:tableStyleId>{72833802-FEF1-4C79-8D5D-14CF1EAF98D9}</a:tableStyleId>
              </a:tblPr>
              <a:tblGrid>
                <a:gridCol w="10478454">
                  <a:extLst>
                    <a:ext uri="{9D8B030D-6E8A-4147-A177-3AD203B41FA5}">
                      <a16:colId xmlns:a16="http://schemas.microsoft.com/office/drawing/2014/main" val="768502536"/>
                    </a:ext>
                  </a:extLst>
                </a:gridCol>
              </a:tblGrid>
              <a:tr h="365760">
                <a:tc>
                  <a:txBody>
                    <a:bodyPr/>
                    <a:lstStyle/>
                    <a:p>
                      <a:pPr algn="l"/>
                      <a:r>
                        <a:rPr lang="en-US" sz="2000" dirty="0">
                          <a:solidFill>
                            <a:srgbClr val="FFFFFF"/>
                          </a:solidFill>
                        </a:rPr>
                        <a:t>Relevant Notices</a:t>
                      </a:r>
                    </a:p>
                  </a:txBody>
                  <a:tcPr anchor="ctr"/>
                </a:tc>
                <a:extLst>
                  <a:ext uri="{0D108BD9-81ED-4DB2-BD59-A6C34878D82A}">
                    <a16:rowId xmlns:a16="http://schemas.microsoft.com/office/drawing/2014/main" val="3017918643"/>
                  </a:ext>
                </a:extLst>
              </a:tr>
            </a:tbl>
          </a:graphicData>
        </a:graphic>
      </p:graphicFrame>
      <p:sp>
        <p:nvSpPr>
          <p:cNvPr id="3" name="Slide Number Placeholder 3">
            <a:extLst>
              <a:ext uri="{FF2B5EF4-FFF2-40B4-BE49-F238E27FC236}">
                <a16:creationId xmlns:a16="http://schemas.microsoft.com/office/drawing/2014/main" id="{4BA00E28-5DE6-5077-5999-B73B1A38B830}"/>
              </a:ext>
            </a:extLst>
          </p:cNvPr>
          <p:cNvSpPr txBox="1">
            <a:spLocks/>
          </p:cNvSpPr>
          <p:nvPr/>
        </p:nvSpPr>
        <p:spPr>
          <a:xfrm>
            <a:off x="11341289" y="6404844"/>
            <a:ext cx="476534" cy="153632"/>
          </a:xfrm>
          <a:prstGeom prst="rect">
            <a:avLst/>
          </a:prstGeom>
        </p:spPr>
        <p:txBody>
          <a:bodyPr vert="horz" lIns="0" tIns="45720" rIns="91440" bIns="45720" rtlCol="0" anchor="ctr"/>
          <a:lstStyle>
            <a:defPPr>
              <a:defRPr lang="en-US"/>
            </a:defPPr>
            <a:lvl1pPr marL="0" algn="l" defTabSz="914400" rtl="0" eaLnBrk="1" latinLnBrk="0" hangingPunct="1">
              <a:defRPr sz="1000" kern="120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E74224C-F5B0-D04D-98A9-64EC68DC7E07}" type="slidenum">
              <a:rPr lang="en-US" smtClean="0"/>
              <a:pPr/>
              <a:t>39</a:t>
            </a:fld>
            <a:endParaRPr lang="en-US"/>
          </a:p>
        </p:txBody>
      </p:sp>
      <p:sp>
        <p:nvSpPr>
          <p:cNvPr id="5" name="TextBox 4">
            <a:extLst>
              <a:ext uri="{FF2B5EF4-FFF2-40B4-BE49-F238E27FC236}">
                <a16:creationId xmlns:a16="http://schemas.microsoft.com/office/drawing/2014/main" id="{7FFFA734-14EA-6D6C-D128-D2C70DCD3846}"/>
              </a:ext>
            </a:extLst>
          </p:cNvPr>
          <p:cNvSpPr txBox="1"/>
          <p:nvPr/>
        </p:nvSpPr>
        <p:spPr>
          <a:xfrm>
            <a:off x="10935540" y="6404716"/>
            <a:ext cx="354264" cy="153888"/>
          </a:xfrm>
          <a:prstGeom prst="rect">
            <a:avLst/>
          </a:prstGeom>
          <a:noFill/>
        </p:spPr>
        <p:txBody>
          <a:bodyPr wrap="none" lIns="0" tIns="0" rIns="0" bIns="0" rtlCol="0">
            <a:spAutoFit/>
          </a:bodyPr>
          <a:lstStyle/>
          <a:p>
            <a:pPr algn="l"/>
            <a:r>
              <a:rPr lang="en-US" sz="1000">
                <a:solidFill>
                  <a:schemeClr val="bg2"/>
                </a:solidFill>
              </a:rPr>
              <a:t>RSM |</a:t>
            </a:r>
          </a:p>
        </p:txBody>
      </p:sp>
      <p:sp>
        <p:nvSpPr>
          <p:cNvPr id="9" name="TextBox 8">
            <a:extLst>
              <a:ext uri="{FF2B5EF4-FFF2-40B4-BE49-F238E27FC236}">
                <a16:creationId xmlns:a16="http://schemas.microsoft.com/office/drawing/2014/main" id="{C6ADA79F-21F2-122E-0FBC-20E75CBD9F16}"/>
              </a:ext>
            </a:extLst>
          </p:cNvPr>
          <p:cNvSpPr txBox="1"/>
          <p:nvPr/>
        </p:nvSpPr>
        <p:spPr>
          <a:xfrm>
            <a:off x="838200" y="1857632"/>
            <a:ext cx="10225391" cy="3693319"/>
          </a:xfrm>
          <a:prstGeom prst="rect">
            <a:avLst/>
          </a:prstGeom>
          <a:noFill/>
        </p:spPr>
        <p:txBody>
          <a:bodyPr wrap="square">
            <a:spAutoFit/>
          </a:bodyPr>
          <a:lstStyle/>
          <a:p>
            <a:r>
              <a:rPr lang="en-US" dirty="0">
                <a:solidFill>
                  <a:srgbClr val="E40046"/>
                </a:solidFill>
              </a:rPr>
              <a:t>Notice 2013-29</a:t>
            </a:r>
          </a:p>
          <a:p>
            <a:r>
              <a:rPr lang="en-US" dirty="0"/>
              <a:t>Notice 2013-60</a:t>
            </a:r>
          </a:p>
          <a:p>
            <a:r>
              <a:rPr lang="en-US" dirty="0"/>
              <a:t>Notice 2014-46</a:t>
            </a:r>
          </a:p>
          <a:p>
            <a:r>
              <a:rPr lang="en-US" dirty="0"/>
              <a:t>Notice 2015-25</a:t>
            </a:r>
          </a:p>
          <a:p>
            <a:r>
              <a:rPr lang="en-US" dirty="0"/>
              <a:t>Notice 2016-31</a:t>
            </a:r>
          </a:p>
          <a:p>
            <a:r>
              <a:rPr lang="en-US" dirty="0"/>
              <a:t>Notice 2017-04</a:t>
            </a:r>
          </a:p>
          <a:p>
            <a:r>
              <a:rPr lang="en-US" dirty="0">
                <a:solidFill>
                  <a:srgbClr val="E40046"/>
                </a:solidFill>
              </a:rPr>
              <a:t>Notice 2018-59</a:t>
            </a:r>
          </a:p>
          <a:p>
            <a:r>
              <a:rPr lang="en-US" dirty="0"/>
              <a:t>Notice 2019-43</a:t>
            </a:r>
          </a:p>
          <a:p>
            <a:r>
              <a:rPr lang="en-US" dirty="0"/>
              <a:t>Notice 2020-41</a:t>
            </a:r>
          </a:p>
          <a:p>
            <a:r>
              <a:rPr lang="en-US" dirty="0"/>
              <a:t>Notice 2021-5</a:t>
            </a:r>
          </a:p>
          <a:p>
            <a:r>
              <a:rPr lang="en-US" dirty="0"/>
              <a:t>Notice 2021-41</a:t>
            </a:r>
          </a:p>
          <a:p>
            <a:r>
              <a:rPr lang="en-US" dirty="0">
                <a:solidFill>
                  <a:srgbClr val="E40046"/>
                </a:solidFill>
              </a:rPr>
              <a:t>Notice 2022-61</a:t>
            </a:r>
          </a:p>
          <a:p>
            <a:r>
              <a:rPr lang="en-US" dirty="0">
                <a:solidFill>
                  <a:srgbClr val="E40046"/>
                </a:solidFill>
              </a:rPr>
              <a:t>Notice 2025-42</a:t>
            </a:r>
          </a:p>
        </p:txBody>
      </p:sp>
    </p:spTree>
    <p:extLst>
      <p:ext uri="{BB962C8B-B14F-4D97-AF65-F5344CB8AC3E}">
        <p14:creationId xmlns:p14="http://schemas.microsoft.com/office/powerpoint/2010/main" val="134279342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 Placeholder 18">
            <a:extLst>
              <a:ext uri="{FF2B5EF4-FFF2-40B4-BE49-F238E27FC236}">
                <a16:creationId xmlns:a16="http://schemas.microsoft.com/office/drawing/2014/main" id="{DA68260E-372A-C2C0-9FC6-147F1D90FAB3}"/>
              </a:ext>
            </a:extLst>
          </p:cNvPr>
          <p:cNvSpPr>
            <a:spLocks noGrp="1"/>
          </p:cNvSpPr>
          <p:nvPr>
            <p:ph type="body" sz="quarter" idx="13"/>
          </p:nvPr>
        </p:nvSpPr>
        <p:spPr>
          <a:xfrm>
            <a:off x="2616059" y="3103693"/>
            <a:ext cx="4319588" cy="984885"/>
          </a:xfrm>
        </p:spPr>
        <p:txBody>
          <a:bodyPr/>
          <a:lstStyle/>
          <a:p>
            <a:r>
              <a:rPr lang="en-US" dirty="0"/>
              <a:t>A New Reality</a:t>
            </a:r>
            <a:endParaRPr lang="en-US" dirty="0">
              <a:latin typeface="+mj-lt"/>
            </a:endParaRPr>
          </a:p>
        </p:txBody>
      </p:sp>
      <p:sp>
        <p:nvSpPr>
          <p:cNvPr id="18" name="Title 17">
            <a:extLst>
              <a:ext uri="{FF2B5EF4-FFF2-40B4-BE49-F238E27FC236}">
                <a16:creationId xmlns:a16="http://schemas.microsoft.com/office/drawing/2014/main" id="{1B387D43-58E5-7C19-3C95-A1C50E7B63FD}"/>
              </a:ext>
            </a:extLst>
          </p:cNvPr>
          <p:cNvSpPr>
            <a:spLocks noGrp="1"/>
          </p:cNvSpPr>
          <p:nvPr>
            <p:ph type="title"/>
          </p:nvPr>
        </p:nvSpPr>
        <p:spPr>
          <a:xfrm>
            <a:off x="2616058" y="2409017"/>
            <a:ext cx="7195762" cy="615553"/>
          </a:xfrm>
        </p:spPr>
        <p:txBody>
          <a:bodyPr/>
          <a:lstStyle/>
          <a:p>
            <a:r>
              <a:rPr lang="en-US" dirty="0"/>
              <a:t>TCJA/OBBBA</a:t>
            </a:r>
          </a:p>
        </p:txBody>
      </p:sp>
    </p:spTree>
    <p:extLst>
      <p:ext uri="{BB962C8B-B14F-4D97-AF65-F5344CB8AC3E}">
        <p14:creationId xmlns:p14="http://schemas.microsoft.com/office/powerpoint/2010/main" val="608694430"/>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053F3F6-46EA-95DA-FF2F-B7692AD109FC}"/>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0364B7F-6DE3-74FC-0577-07AA25928B76}"/>
              </a:ext>
            </a:extLst>
          </p:cNvPr>
          <p:cNvSpPr>
            <a:spLocks noGrp="1"/>
          </p:cNvSpPr>
          <p:nvPr>
            <p:ph type="title"/>
          </p:nvPr>
        </p:nvSpPr>
        <p:spPr/>
        <p:txBody>
          <a:bodyPr vert="horz" wrap="square" lIns="0" tIns="0" rIns="0" bIns="0" rtlCol="0" anchor="t" anchorCtr="0">
            <a:normAutofit/>
          </a:bodyPr>
          <a:lstStyle/>
          <a:p>
            <a:pPr>
              <a:lnSpc>
                <a:spcPct val="90000"/>
              </a:lnSpc>
            </a:pPr>
            <a:r>
              <a:rPr lang="en-US" sz="2800" dirty="0"/>
              <a:t>Beginning of Construction Refresh</a:t>
            </a:r>
          </a:p>
        </p:txBody>
      </p:sp>
      <p:sp>
        <p:nvSpPr>
          <p:cNvPr id="7" name="Text Placeholder 6">
            <a:extLst>
              <a:ext uri="{FF2B5EF4-FFF2-40B4-BE49-F238E27FC236}">
                <a16:creationId xmlns:a16="http://schemas.microsoft.com/office/drawing/2014/main" id="{51C25725-6762-7352-AAB6-84D96B7805CD}"/>
              </a:ext>
            </a:extLst>
          </p:cNvPr>
          <p:cNvSpPr>
            <a:spLocks noGrp="1"/>
          </p:cNvSpPr>
          <p:nvPr>
            <p:ph type="body" sz="quarter" idx="14"/>
          </p:nvPr>
        </p:nvSpPr>
        <p:spPr>
          <a:xfrm>
            <a:off x="814558" y="1341436"/>
            <a:ext cx="10486480" cy="394229"/>
          </a:xfrm>
        </p:spPr>
        <p:txBody>
          <a:bodyPr/>
          <a:lstStyle/>
          <a:p>
            <a:endParaRPr lang="en-US">
              <a:solidFill>
                <a:schemeClr val="bg2">
                  <a:lumMod val="50000"/>
                </a:schemeClr>
              </a:solidFill>
            </a:endParaRPr>
          </a:p>
        </p:txBody>
      </p:sp>
      <p:sp>
        <p:nvSpPr>
          <p:cNvPr id="4" name="TextBox 3">
            <a:extLst>
              <a:ext uri="{FF2B5EF4-FFF2-40B4-BE49-F238E27FC236}">
                <a16:creationId xmlns:a16="http://schemas.microsoft.com/office/drawing/2014/main" id="{CAAEA97A-40BD-0D51-D4AC-5952FA0A6914}"/>
              </a:ext>
            </a:extLst>
          </p:cNvPr>
          <p:cNvSpPr txBox="1"/>
          <p:nvPr/>
        </p:nvSpPr>
        <p:spPr>
          <a:xfrm>
            <a:off x="838200" y="1864995"/>
            <a:ext cx="10515600" cy="4648200"/>
          </a:xfrm>
          <a:prstGeom prst="rect">
            <a:avLst/>
          </a:prstGeom>
        </p:spPr>
        <p:txBody>
          <a:bodyPr vert="horz" lIns="0" tIns="0" rIns="0" bIns="0" rtlCol="0">
            <a:normAutofit/>
          </a:bodyPr>
          <a:lstStyle/>
          <a:p>
            <a:pPr marL="342900" indent="-342900">
              <a:buFont typeface="Arial" panose="020B0604020202020204" pitchFamily="34" charset="0"/>
              <a:buChar char="•"/>
            </a:pPr>
            <a:endParaRPr lang="en-US" sz="2400" dirty="0">
              <a:solidFill>
                <a:schemeClr val="bg2">
                  <a:lumMod val="50000"/>
                </a:schemeClr>
              </a:solidFill>
            </a:endParaRPr>
          </a:p>
        </p:txBody>
      </p:sp>
      <p:graphicFrame>
        <p:nvGraphicFramePr>
          <p:cNvPr id="8" name="Table 7">
            <a:extLst>
              <a:ext uri="{FF2B5EF4-FFF2-40B4-BE49-F238E27FC236}">
                <a16:creationId xmlns:a16="http://schemas.microsoft.com/office/drawing/2014/main" id="{C4DBE6B7-3C22-68FB-1258-0F3016E2BB2A}"/>
              </a:ext>
            </a:extLst>
          </p:cNvPr>
          <p:cNvGraphicFramePr>
            <a:graphicFrameLocks noGrp="1"/>
          </p:cNvGraphicFramePr>
          <p:nvPr>
            <p:extLst>
              <p:ext uri="{D42A27DB-BD31-4B8C-83A1-F6EECF244321}">
                <p14:modId xmlns:p14="http://schemas.microsoft.com/office/powerpoint/2010/main" val="117606240"/>
              </p:ext>
            </p:extLst>
          </p:nvPr>
        </p:nvGraphicFramePr>
        <p:xfrm>
          <a:off x="822584" y="1339426"/>
          <a:ext cx="10478454" cy="396240"/>
        </p:xfrm>
        <a:graphic>
          <a:graphicData uri="http://schemas.openxmlformats.org/drawingml/2006/table">
            <a:tbl>
              <a:tblPr firstRow="1" bandRow="1">
                <a:tableStyleId>{72833802-FEF1-4C79-8D5D-14CF1EAF98D9}</a:tableStyleId>
              </a:tblPr>
              <a:tblGrid>
                <a:gridCol w="10478454">
                  <a:extLst>
                    <a:ext uri="{9D8B030D-6E8A-4147-A177-3AD203B41FA5}">
                      <a16:colId xmlns:a16="http://schemas.microsoft.com/office/drawing/2014/main" val="768502536"/>
                    </a:ext>
                  </a:extLst>
                </a:gridCol>
              </a:tblGrid>
              <a:tr h="365760">
                <a:tc>
                  <a:txBody>
                    <a:bodyPr/>
                    <a:lstStyle/>
                    <a:p>
                      <a:pPr algn="l"/>
                      <a:r>
                        <a:rPr lang="en-US" sz="2000" dirty="0">
                          <a:solidFill>
                            <a:srgbClr val="FFFFFF"/>
                          </a:solidFill>
                        </a:rPr>
                        <a:t>General Rules</a:t>
                      </a:r>
                    </a:p>
                  </a:txBody>
                  <a:tcPr anchor="ctr"/>
                </a:tc>
                <a:extLst>
                  <a:ext uri="{0D108BD9-81ED-4DB2-BD59-A6C34878D82A}">
                    <a16:rowId xmlns:a16="http://schemas.microsoft.com/office/drawing/2014/main" val="3017918643"/>
                  </a:ext>
                </a:extLst>
              </a:tr>
            </a:tbl>
          </a:graphicData>
        </a:graphic>
      </p:graphicFrame>
      <p:sp>
        <p:nvSpPr>
          <p:cNvPr id="3" name="Slide Number Placeholder 3">
            <a:extLst>
              <a:ext uri="{FF2B5EF4-FFF2-40B4-BE49-F238E27FC236}">
                <a16:creationId xmlns:a16="http://schemas.microsoft.com/office/drawing/2014/main" id="{29E0373D-0C70-95D1-4F9D-21C1FB7EB6AC}"/>
              </a:ext>
            </a:extLst>
          </p:cNvPr>
          <p:cNvSpPr txBox="1">
            <a:spLocks/>
          </p:cNvSpPr>
          <p:nvPr/>
        </p:nvSpPr>
        <p:spPr>
          <a:xfrm>
            <a:off x="11341289" y="6404844"/>
            <a:ext cx="476534" cy="153632"/>
          </a:xfrm>
          <a:prstGeom prst="rect">
            <a:avLst/>
          </a:prstGeom>
        </p:spPr>
        <p:txBody>
          <a:bodyPr vert="horz" lIns="0" tIns="45720" rIns="91440" bIns="45720" rtlCol="0" anchor="ctr"/>
          <a:lstStyle>
            <a:defPPr>
              <a:defRPr lang="en-US"/>
            </a:defPPr>
            <a:lvl1pPr marL="0" algn="l" defTabSz="914400" rtl="0" eaLnBrk="1" latinLnBrk="0" hangingPunct="1">
              <a:defRPr sz="1000" kern="120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E74224C-F5B0-D04D-98A9-64EC68DC7E07}" type="slidenum">
              <a:rPr lang="en-US" smtClean="0"/>
              <a:pPr/>
              <a:t>40</a:t>
            </a:fld>
            <a:endParaRPr lang="en-US"/>
          </a:p>
        </p:txBody>
      </p:sp>
      <p:sp>
        <p:nvSpPr>
          <p:cNvPr id="5" name="TextBox 4">
            <a:extLst>
              <a:ext uri="{FF2B5EF4-FFF2-40B4-BE49-F238E27FC236}">
                <a16:creationId xmlns:a16="http://schemas.microsoft.com/office/drawing/2014/main" id="{059371C8-E349-A5A2-0708-E95B1456657F}"/>
              </a:ext>
            </a:extLst>
          </p:cNvPr>
          <p:cNvSpPr txBox="1"/>
          <p:nvPr/>
        </p:nvSpPr>
        <p:spPr>
          <a:xfrm>
            <a:off x="10935540" y="6404716"/>
            <a:ext cx="354264" cy="153888"/>
          </a:xfrm>
          <a:prstGeom prst="rect">
            <a:avLst/>
          </a:prstGeom>
          <a:noFill/>
        </p:spPr>
        <p:txBody>
          <a:bodyPr wrap="none" lIns="0" tIns="0" rIns="0" bIns="0" rtlCol="0">
            <a:spAutoFit/>
          </a:bodyPr>
          <a:lstStyle/>
          <a:p>
            <a:pPr algn="l"/>
            <a:r>
              <a:rPr lang="en-US" sz="1000">
                <a:solidFill>
                  <a:schemeClr val="bg2"/>
                </a:solidFill>
              </a:rPr>
              <a:t>RSM |</a:t>
            </a:r>
          </a:p>
        </p:txBody>
      </p:sp>
      <p:sp>
        <p:nvSpPr>
          <p:cNvPr id="6" name="TextBox 5">
            <a:extLst>
              <a:ext uri="{FF2B5EF4-FFF2-40B4-BE49-F238E27FC236}">
                <a16:creationId xmlns:a16="http://schemas.microsoft.com/office/drawing/2014/main" id="{E52DEB76-7F65-FAF3-60E9-3C359931FCF9}"/>
              </a:ext>
            </a:extLst>
          </p:cNvPr>
          <p:cNvSpPr txBox="1"/>
          <p:nvPr/>
        </p:nvSpPr>
        <p:spPr>
          <a:xfrm>
            <a:off x="990600" y="2017395"/>
            <a:ext cx="10515600" cy="4648200"/>
          </a:xfrm>
          <a:prstGeom prst="rect">
            <a:avLst/>
          </a:prstGeom>
        </p:spPr>
        <p:txBody>
          <a:bodyPr vert="horz" lIns="0" tIns="0" rIns="0" bIns="0" rtlCol="0">
            <a:normAutofit/>
          </a:bodyPr>
          <a:lstStyle/>
          <a:p>
            <a:pPr>
              <a:spcBef>
                <a:spcPts val="1000"/>
              </a:spcBef>
            </a:pPr>
            <a:r>
              <a:rPr lang="en-US" sz="2000" dirty="0">
                <a:solidFill>
                  <a:schemeClr val="bg2">
                    <a:lumMod val="50000"/>
                  </a:schemeClr>
                </a:solidFill>
              </a:rPr>
              <a:t>Two methods to establish that construction of a facility begins:</a:t>
            </a:r>
          </a:p>
          <a:p>
            <a:pPr marL="457200" indent="-457200">
              <a:spcBef>
                <a:spcPts val="1000"/>
              </a:spcBef>
              <a:buFont typeface="+mj-lt"/>
              <a:buAutoNum type="arabicPeriod"/>
            </a:pPr>
            <a:r>
              <a:rPr lang="en-US" sz="2000" dirty="0">
                <a:solidFill>
                  <a:schemeClr val="bg2">
                    <a:lumMod val="50000"/>
                  </a:schemeClr>
                </a:solidFill>
              </a:rPr>
              <a:t>Physical Work Test – by starting physical work of a significant nature</a:t>
            </a:r>
          </a:p>
          <a:p>
            <a:pPr marL="457200" indent="-457200">
              <a:spcBef>
                <a:spcPts val="1000"/>
              </a:spcBef>
              <a:buFont typeface="+mj-lt"/>
              <a:buAutoNum type="arabicPeriod"/>
            </a:pPr>
            <a:r>
              <a:rPr lang="en-US" sz="2000" dirty="0">
                <a:solidFill>
                  <a:schemeClr val="bg2">
                    <a:lumMod val="50000"/>
                  </a:schemeClr>
                </a:solidFill>
              </a:rPr>
              <a:t>Five Percent Safe Harbor – paying or incurring 5 percent or more of the total costs of the facility</a:t>
            </a:r>
          </a:p>
          <a:p>
            <a:pPr marL="342900" indent="-342900">
              <a:spcBef>
                <a:spcPts val="1000"/>
              </a:spcBef>
              <a:buFont typeface="Arial" panose="020B0604020202020204" pitchFamily="34" charset="0"/>
              <a:buChar char="•"/>
            </a:pPr>
            <a:endParaRPr lang="en-US" sz="2000" dirty="0">
              <a:solidFill>
                <a:schemeClr val="bg2">
                  <a:lumMod val="50000"/>
                </a:schemeClr>
              </a:solidFill>
            </a:endParaRPr>
          </a:p>
          <a:p>
            <a:pPr marL="342900" indent="-342900">
              <a:spcBef>
                <a:spcPts val="1000"/>
              </a:spcBef>
              <a:buFont typeface="Arial" panose="020B0604020202020204" pitchFamily="34" charset="0"/>
              <a:buChar char="•"/>
            </a:pPr>
            <a:endParaRPr lang="en-US" sz="2000" dirty="0">
              <a:solidFill>
                <a:schemeClr val="bg2">
                  <a:lumMod val="50000"/>
                </a:schemeClr>
              </a:solidFill>
            </a:endParaRPr>
          </a:p>
          <a:p>
            <a:pPr marL="342900" indent="-342900">
              <a:spcBef>
                <a:spcPts val="1000"/>
              </a:spcBef>
              <a:buFont typeface="Arial" panose="020B0604020202020204" pitchFamily="34" charset="0"/>
              <a:buChar char="•"/>
            </a:pPr>
            <a:endParaRPr lang="en-US" sz="2000" dirty="0">
              <a:solidFill>
                <a:schemeClr val="bg2">
                  <a:lumMod val="50000"/>
                </a:schemeClr>
              </a:solidFill>
            </a:endParaRPr>
          </a:p>
          <a:p>
            <a:pPr>
              <a:spcBef>
                <a:spcPts val="1000"/>
              </a:spcBef>
            </a:pPr>
            <a:r>
              <a:rPr lang="en-US" sz="2000" dirty="0">
                <a:solidFill>
                  <a:schemeClr val="bg2">
                    <a:lumMod val="50000"/>
                  </a:schemeClr>
                </a:solidFill>
              </a:rPr>
              <a:t>Pay </a:t>
            </a:r>
            <a:r>
              <a:rPr lang="en-US" sz="2000" dirty="0">
                <a:solidFill>
                  <a:schemeClr val="bg2">
                    <a:lumMod val="50000"/>
                  </a:schemeClr>
                </a:solidFill>
                <a:sym typeface="Wingdings 3" panose="05040102010807070707" pitchFamily="18" charset="2"/>
              </a:rPr>
              <a:t></a:t>
            </a:r>
            <a:r>
              <a:rPr lang="en-US" sz="2000" dirty="0">
                <a:solidFill>
                  <a:schemeClr val="bg2">
                    <a:lumMod val="50000"/>
                  </a:schemeClr>
                </a:solidFill>
              </a:rPr>
              <a:t> cash basis taxpayer</a:t>
            </a:r>
          </a:p>
          <a:p>
            <a:pPr>
              <a:spcBef>
                <a:spcPts val="1000"/>
              </a:spcBef>
            </a:pPr>
            <a:r>
              <a:rPr lang="en-US" sz="2000" dirty="0">
                <a:solidFill>
                  <a:schemeClr val="bg2">
                    <a:lumMod val="50000"/>
                  </a:schemeClr>
                </a:solidFill>
              </a:rPr>
              <a:t>Incur </a:t>
            </a:r>
            <a:r>
              <a:rPr lang="en-US" sz="2000" dirty="0">
                <a:solidFill>
                  <a:schemeClr val="bg2">
                    <a:lumMod val="50000"/>
                  </a:schemeClr>
                </a:solidFill>
                <a:sym typeface="Wingdings 3" panose="05040102010807070707" pitchFamily="18" charset="2"/>
              </a:rPr>
              <a:t></a:t>
            </a:r>
            <a:r>
              <a:rPr lang="en-US" sz="2000" dirty="0">
                <a:solidFill>
                  <a:schemeClr val="bg2">
                    <a:lumMod val="50000"/>
                  </a:schemeClr>
                </a:solidFill>
              </a:rPr>
              <a:t> accrual basis taxpayer </a:t>
            </a:r>
          </a:p>
          <a:p>
            <a:pPr marL="342900" indent="-342900">
              <a:buFont typeface="Arial" panose="020B0604020202020204" pitchFamily="34" charset="0"/>
              <a:buChar char="•"/>
            </a:pPr>
            <a:endParaRPr lang="en-US" sz="2400" dirty="0">
              <a:solidFill>
                <a:schemeClr val="bg2">
                  <a:lumMod val="50000"/>
                </a:schemeClr>
              </a:solidFill>
            </a:endParaRPr>
          </a:p>
        </p:txBody>
      </p:sp>
    </p:spTree>
    <p:extLst>
      <p:ext uri="{BB962C8B-B14F-4D97-AF65-F5344CB8AC3E}">
        <p14:creationId xmlns:p14="http://schemas.microsoft.com/office/powerpoint/2010/main" val="3660228992"/>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7F5D609-DF5A-6DC9-212F-2BBD9984B3A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F8501D5-2D7B-1AFF-47C3-6846D71240B9}"/>
              </a:ext>
            </a:extLst>
          </p:cNvPr>
          <p:cNvSpPr>
            <a:spLocks noGrp="1"/>
          </p:cNvSpPr>
          <p:nvPr>
            <p:ph type="title"/>
          </p:nvPr>
        </p:nvSpPr>
        <p:spPr/>
        <p:txBody>
          <a:bodyPr vert="horz" wrap="square" lIns="0" tIns="0" rIns="0" bIns="0" rtlCol="0" anchor="t" anchorCtr="0">
            <a:normAutofit/>
          </a:bodyPr>
          <a:lstStyle/>
          <a:p>
            <a:pPr>
              <a:lnSpc>
                <a:spcPct val="90000"/>
              </a:lnSpc>
            </a:pPr>
            <a:r>
              <a:rPr lang="en-US" sz="2800" dirty="0"/>
              <a:t>Beginning of Construction Refresh</a:t>
            </a:r>
          </a:p>
        </p:txBody>
      </p:sp>
      <p:sp>
        <p:nvSpPr>
          <p:cNvPr id="7" name="Text Placeholder 6">
            <a:extLst>
              <a:ext uri="{FF2B5EF4-FFF2-40B4-BE49-F238E27FC236}">
                <a16:creationId xmlns:a16="http://schemas.microsoft.com/office/drawing/2014/main" id="{4EE50407-39A9-0003-9E6D-0E6F75E7C107}"/>
              </a:ext>
            </a:extLst>
          </p:cNvPr>
          <p:cNvSpPr>
            <a:spLocks noGrp="1"/>
          </p:cNvSpPr>
          <p:nvPr>
            <p:ph type="body" sz="quarter" idx="14"/>
          </p:nvPr>
        </p:nvSpPr>
        <p:spPr>
          <a:xfrm>
            <a:off x="814558" y="1341436"/>
            <a:ext cx="10486480" cy="394229"/>
          </a:xfrm>
        </p:spPr>
        <p:txBody>
          <a:bodyPr/>
          <a:lstStyle/>
          <a:p>
            <a:endParaRPr lang="en-US">
              <a:solidFill>
                <a:schemeClr val="bg2">
                  <a:lumMod val="50000"/>
                </a:schemeClr>
              </a:solidFill>
            </a:endParaRPr>
          </a:p>
        </p:txBody>
      </p:sp>
      <p:sp>
        <p:nvSpPr>
          <p:cNvPr id="4" name="TextBox 3">
            <a:extLst>
              <a:ext uri="{FF2B5EF4-FFF2-40B4-BE49-F238E27FC236}">
                <a16:creationId xmlns:a16="http://schemas.microsoft.com/office/drawing/2014/main" id="{6194B48F-4173-29C0-4E93-D17AFD2FB87D}"/>
              </a:ext>
            </a:extLst>
          </p:cNvPr>
          <p:cNvSpPr txBox="1"/>
          <p:nvPr/>
        </p:nvSpPr>
        <p:spPr>
          <a:xfrm>
            <a:off x="838200" y="1864995"/>
            <a:ext cx="10515600" cy="4648200"/>
          </a:xfrm>
          <a:prstGeom prst="rect">
            <a:avLst/>
          </a:prstGeom>
        </p:spPr>
        <p:txBody>
          <a:bodyPr vert="horz" lIns="0" tIns="0" rIns="0" bIns="0" rtlCol="0">
            <a:normAutofit/>
          </a:bodyPr>
          <a:lstStyle/>
          <a:p>
            <a:pPr marL="342900" indent="-342900">
              <a:buFont typeface="Arial" panose="020B0604020202020204" pitchFamily="34" charset="0"/>
              <a:buChar char="•"/>
            </a:pPr>
            <a:endParaRPr lang="en-US" sz="2400" dirty="0">
              <a:solidFill>
                <a:schemeClr val="bg2">
                  <a:lumMod val="50000"/>
                </a:schemeClr>
              </a:solidFill>
            </a:endParaRPr>
          </a:p>
        </p:txBody>
      </p:sp>
      <p:graphicFrame>
        <p:nvGraphicFramePr>
          <p:cNvPr id="8" name="Table 7">
            <a:extLst>
              <a:ext uri="{FF2B5EF4-FFF2-40B4-BE49-F238E27FC236}">
                <a16:creationId xmlns:a16="http://schemas.microsoft.com/office/drawing/2014/main" id="{2669755C-542D-5205-9E08-499870137E81}"/>
              </a:ext>
            </a:extLst>
          </p:cNvPr>
          <p:cNvGraphicFramePr>
            <a:graphicFrameLocks noGrp="1"/>
          </p:cNvGraphicFramePr>
          <p:nvPr>
            <p:extLst>
              <p:ext uri="{D42A27DB-BD31-4B8C-83A1-F6EECF244321}">
                <p14:modId xmlns:p14="http://schemas.microsoft.com/office/powerpoint/2010/main" val="4150770929"/>
              </p:ext>
            </p:extLst>
          </p:nvPr>
        </p:nvGraphicFramePr>
        <p:xfrm>
          <a:off x="822584" y="1339426"/>
          <a:ext cx="10478454" cy="396240"/>
        </p:xfrm>
        <a:graphic>
          <a:graphicData uri="http://schemas.openxmlformats.org/drawingml/2006/table">
            <a:tbl>
              <a:tblPr firstRow="1" bandRow="1">
                <a:tableStyleId>{72833802-FEF1-4C79-8D5D-14CF1EAF98D9}</a:tableStyleId>
              </a:tblPr>
              <a:tblGrid>
                <a:gridCol w="10478454">
                  <a:extLst>
                    <a:ext uri="{9D8B030D-6E8A-4147-A177-3AD203B41FA5}">
                      <a16:colId xmlns:a16="http://schemas.microsoft.com/office/drawing/2014/main" val="768502536"/>
                    </a:ext>
                  </a:extLst>
                </a:gridCol>
              </a:tblGrid>
              <a:tr h="365760">
                <a:tc>
                  <a:txBody>
                    <a:bodyPr/>
                    <a:lstStyle/>
                    <a:p>
                      <a:pPr algn="l"/>
                      <a:r>
                        <a:rPr lang="en-US" sz="2000" dirty="0">
                          <a:solidFill>
                            <a:srgbClr val="FFFFFF"/>
                          </a:solidFill>
                        </a:rPr>
                        <a:t>Physical Work Test</a:t>
                      </a:r>
                    </a:p>
                  </a:txBody>
                  <a:tcPr anchor="ctr"/>
                </a:tc>
                <a:extLst>
                  <a:ext uri="{0D108BD9-81ED-4DB2-BD59-A6C34878D82A}">
                    <a16:rowId xmlns:a16="http://schemas.microsoft.com/office/drawing/2014/main" val="3017918643"/>
                  </a:ext>
                </a:extLst>
              </a:tr>
            </a:tbl>
          </a:graphicData>
        </a:graphic>
      </p:graphicFrame>
      <p:sp>
        <p:nvSpPr>
          <p:cNvPr id="3" name="Slide Number Placeholder 3">
            <a:extLst>
              <a:ext uri="{FF2B5EF4-FFF2-40B4-BE49-F238E27FC236}">
                <a16:creationId xmlns:a16="http://schemas.microsoft.com/office/drawing/2014/main" id="{FEF80B1F-97CB-DFE4-D4C1-7575336C7471}"/>
              </a:ext>
            </a:extLst>
          </p:cNvPr>
          <p:cNvSpPr txBox="1">
            <a:spLocks/>
          </p:cNvSpPr>
          <p:nvPr/>
        </p:nvSpPr>
        <p:spPr>
          <a:xfrm>
            <a:off x="11341289" y="6404844"/>
            <a:ext cx="476534" cy="153632"/>
          </a:xfrm>
          <a:prstGeom prst="rect">
            <a:avLst/>
          </a:prstGeom>
        </p:spPr>
        <p:txBody>
          <a:bodyPr vert="horz" lIns="0" tIns="45720" rIns="91440" bIns="45720" rtlCol="0" anchor="ctr"/>
          <a:lstStyle>
            <a:defPPr>
              <a:defRPr lang="en-US"/>
            </a:defPPr>
            <a:lvl1pPr marL="0" algn="l" defTabSz="914400" rtl="0" eaLnBrk="1" latinLnBrk="0" hangingPunct="1">
              <a:defRPr sz="1000" kern="120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E74224C-F5B0-D04D-98A9-64EC68DC7E07}" type="slidenum">
              <a:rPr lang="en-US" smtClean="0"/>
              <a:pPr/>
              <a:t>41</a:t>
            </a:fld>
            <a:endParaRPr lang="en-US"/>
          </a:p>
        </p:txBody>
      </p:sp>
      <p:sp>
        <p:nvSpPr>
          <p:cNvPr id="5" name="TextBox 4">
            <a:extLst>
              <a:ext uri="{FF2B5EF4-FFF2-40B4-BE49-F238E27FC236}">
                <a16:creationId xmlns:a16="http://schemas.microsoft.com/office/drawing/2014/main" id="{13A3BD00-2161-6F05-F36C-E92A5AE15081}"/>
              </a:ext>
            </a:extLst>
          </p:cNvPr>
          <p:cNvSpPr txBox="1"/>
          <p:nvPr/>
        </p:nvSpPr>
        <p:spPr>
          <a:xfrm>
            <a:off x="10935540" y="6404716"/>
            <a:ext cx="354264" cy="153888"/>
          </a:xfrm>
          <a:prstGeom prst="rect">
            <a:avLst/>
          </a:prstGeom>
          <a:noFill/>
        </p:spPr>
        <p:txBody>
          <a:bodyPr wrap="none" lIns="0" tIns="0" rIns="0" bIns="0" rtlCol="0">
            <a:spAutoFit/>
          </a:bodyPr>
          <a:lstStyle/>
          <a:p>
            <a:pPr algn="l"/>
            <a:r>
              <a:rPr lang="en-US" sz="1000">
                <a:solidFill>
                  <a:schemeClr val="bg2"/>
                </a:solidFill>
              </a:rPr>
              <a:t>RSM |</a:t>
            </a:r>
          </a:p>
        </p:txBody>
      </p:sp>
      <p:sp>
        <p:nvSpPr>
          <p:cNvPr id="6" name="TextBox 5">
            <a:extLst>
              <a:ext uri="{FF2B5EF4-FFF2-40B4-BE49-F238E27FC236}">
                <a16:creationId xmlns:a16="http://schemas.microsoft.com/office/drawing/2014/main" id="{39568D3C-8745-6A54-C5BC-8F06EDEDACF1}"/>
              </a:ext>
            </a:extLst>
          </p:cNvPr>
          <p:cNvSpPr txBox="1"/>
          <p:nvPr/>
        </p:nvSpPr>
        <p:spPr>
          <a:xfrm>
            <a:off x="990600" y="2017395"/>
            <a:ext cx="10515600" cy="4648200"/>
          </a:xfrm>
          <a:prstGeom prst="rect">
            <a:avLst/>
          </a:prstGeom>
        </p:spPr>
        <p:txBody>
          <a:bodyPr vert="horz" lIns="0" tIns="0" rIns="0" bIns="0" rtlCol="0">
            <a:normAutofit/>
          </a:bodyPr>
          <a:lstStyle/>
          <a:p>
            <a:pPr marL="342900" indent="-342900">
              <a:spcBef>
                <a:spcPts val="1000"/>
              </a:spcBef>
              <a:buFont typeface="Arial" panose="020B0604020202020204" pitchFamily="34" charset="0"/>
              <a:buChar char="•"/>
            </a:pPr>
            <a:r>
              <a:rPr lang="en-US" sz="2000" dirty="0">
                <a:solidFill>
                  <a:schemeClr val="bg2">
                    <a:lumMod val="50000"/>
                  </a:schemeClr>
                </a:solidFill>
              </a:rPr>
              <a:t>Construction of a facility begins when physical work of a significant nature begins, provided that the taxpayer maintains a continuous program of construction</a:t>
            </a:r>
          </a:p>
          <a:p>
            <a:pPr marL="342900" indent="-342900">
              <a:spcBef>
                <a:spcPts val="1000"/>
              </a:spcBef>
              <a:buFont typeface="Arial" panose="020B0604020202020204" pitchFamily="34" charset="0"/>
              <a:buChar char="•"/>
            </a:pPr>
            <a:r>
              <a:rPr lang="en-US" sz="2000" dirty="0">
                <a:solidFill>
                  <a:schemeClr val="bg2">
                    <a:lumMod val="50000"/>
                  </a:schemeClr>
                </a:solidFill>
              </a:rPr>
              <a:t>Focus – nature of the work, not the amount or the costs</a:t>
            </a:r>
          </a:p>
          <a:p>
            <a:pPr marL="342900" indent="-342900">
              <a:buFont typeface="Arial" panose="020B0604020202020204" pitchFamily="34" charset="0"/>
              <a:buChar char="•"/>
            </a:pPr>
            <a:endParaRPr lang="en-US" sz="2400" dirty="0">
              <a:solidFill>
                <a:schemeClr val="bg2">
                  <a:lumMod val="50000"/>
                </a:schemeClr>
              </a:solidFill>
            </a:endParaRPr>
          </a:p>
        </p:txBody>
      </p:sp>
    </p:spTree>
    <p:extLst>
      <p:ext uri="{BB962C8B-B14F-4D97-AF65-F5344CB8AC3E}">
        <p14:creationId xmlns:p14="http://schemas.microsoft.com/office/powerpoint/2010/main" val="1770687837"/>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40966DA-0A72-978D-6B7E-F4553D0B077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ADEF74E-18B0-311A-5C83-0699BE0BDE26}"/>
              </a:ext>
            </a:extLst>
          </p:cNvPr>
          <p:cNvSpPr>
            <a:spLocks noGrp="1"/>
          </p:cNvSpPr>
          <p:nvPr>
            <p:ph type="title"/>
          </p:nvPr>
        </p:nvSpPr>
        <p:spPr/>
        <p:txBody>
          <a:bodyPr vert="horz" wrap="square" lIns="0" tIns="0" rIns="0" bIns="0" rtlCol="0" anchor="t" anchorCtr="0">
            <a:normAutofit/>
          </a:bodyPr>
          <a:lstStyle/>
          <a:p>
            <a:pPr>
              <a:lnSpc>
                <a:spcPct val="90000"/>
              </a:lnSpc>
            </a:pPr>
            <a:r>
              <a:rPr lang="en-US" sz="2800" dirty="0"/>
              <a:t>Beginning of Construction Refresh</a:t>
            </a:r>
          </a:p>
        </p:txBody>
      </p:sp>
      <p:sp>
        <p:nvSpPr>
          <p:cNvPr id="7" name="Text Placeholder 6">
            <a:extLst>
              <a:ext uri="{FF2B5EF4-FFF2-40B4-BE49-F238E27FC236}">
                <a16:creationId xmlns:a16="http://schemas.microsoft.com/office/drawing/2014/main" id="{1367DDDA-11B1-1009-E5A0-BB93C7B61C0B}"/>
              </a:ext>
            </a:extLst>
          </p:cNvPr>
          <p:cNvSpPr>
            <a:spLocks noGrp="1"/>
          </p:cNvSpPr>
          <p:nvPr>
            <p:ph type="body" sz="quarter" idx="14"/>
          </p:nvPr>
        </p:nvSpPr>
        <p:spPr>
          <a:xfrm>
            <a:off x="814558" y="1341436"/>
            <a:ext cx="10486480" cy="394229"/>
          </a:xfrm>
        </p:spPr>
        <p:txBody>
          <a:bodyPr/>
          <a:lstStyle/>
          <a:p>
            <a:endParaRPr lang="en-US">
              <a:solidFill>
                <a:schemeClr val="bg2">
                  <a:lumMod val="50000"/>
                </a:schemeClr>
              </a:solidFill>
            </a:endParaRPr>
          </a:p>
        </p:txBody>
      </p:sp>
      <p:sp>
        <p:nvSpPr>
          <p:cNvPr id="4" name="TextBox 3">
            <a:extLst>
              <a:ext uri="{FF2B5EF4-FFF2-40B4-BE49-F238E27FC236}">
                <a16:creationId xmlns:a16="http://schemas.microsoft.com/office/drawing/2014/main" id="{7BE420B5-F064-3AB0-3B69-7DBE5F37CBE7}"/>
              </a:ext>
            </a:extLst>
          </p:cNvPr>
          <p:cNvSpPr txBox="1"/>
          <p:nvPr/>
        </p:nvSpPr>
        <p:spPr>
          <a:xfrm>
            <a:off x="838200" y="1864995"/>
            <a:ext cx="10515600" cy="4648200"/>
          </a:xfrm>
          <a:prstGeom prst="rect">
            <a:avLst/>
          </a:prstGeom>
        </p:spPr>
        <p:txBody>
          <a:bodyPr vert="horz" lIns="0" tIns="0" rIns="0" bIns="0" rtlCol="0">
            <a:normAutofit/>
          </a:bodyPr>
          <a:lstStyle/>
          <a:p>
            <a:pPr marL="342900" indent="-342900">
              <a:buFont typeface="Arial" panose="020B0604020202020204" pitchFamily="34" charset="0"/>
              <a:buChar char="•"/>
            </a:pPr>
            <a:endParaRPr lang="en-US" sz="2400" dirty="0">
              <a:solidFill>
                <a:schemeClr val="bg2">
                  <a:lumMod val="50000"/>
                </a:schemeClr>
              </a:solidFill>
            </a:endParaRPr>
          </a:p>
        </p:txBody>
      </p:sp>
      <p:graphicFrame>
        <p:nvGraphicFramePr>
          <p:cNvPr id="8" name="Table 7">
            <a:extLst>
              <a:ext uri="{FF2B5EF4-FFF2-40B4-BE49-F238E27FC236}">
                <a16:creationId xmlns:a16="http://schemas.microsoft.com/office/drawing/2014/main" id="{70024AD9-5E8B-DA9E-7FC2-044156917E45}"/>
              </a:ext>
            </a:extLst>
          </p:cNvPr>
          <p:cNvGraphicFramePr>
            <a:graphicFrameLocks noGrp="1"/>
          </p:cNvGraphicFramePr>
          <p:nvPr>
            <p:extLst>
              <p:ext uri="{D42A27DB-BD31-4B8C-83A1-F6EECF244321}">
                <p14:modId xmlns:p14="http://schemas.microsoft.com/office/powerpoint/2010/main" val="2445015181"/>
              </p:ext>
            </p:extLst>
          </p:nvPr>
        </p:nvGraphicFramePr>
        <p:xfrm>
          <a:off x="822584" y="1339426"/>
          <a:ext cx="10478454" cy="396240"/>
        </p:xfrm>
        <a:graphic>
          <a:graphicData uri="http://schemas.openxmlformats.org/drawingml/2006/table">
            <a:tbl>
              <a:tblPr firstRow="1" bandRow="1">
                <a:tableStyleId>{72833802-FEF1-4C79-8D5D-14CF1EAF98D9}</a:tableStyleId>
              </a:tblPr>
              <a:tblGrid>
                <a:gridCol w="10478454">
                  <a:extLst>
                    <a:ext uri="{9D8B030D-6E8A-4147-A177-3AD203B41FA5}">
                      <a16:colId xmlns:a16="http://schemas.microsoft.com/office/drawing/2014/main" val="768502536"/>
                    </a:ext>
                  </a:extLst>
                </a:gridCol>
              </a:tblGrid>
              <a:tr h="365760">
                <a:tc>
                  <a:txBody>
                    <a:bodyPr/>
                    <a:lstStyle/>
                    <a:p>
                      <a:pPr algn="l"/>
                      <a:r>
                        <a:rPr lang="en-US" sz="2000" dirty="0">
                          <a:solidFill>
                            <a:srgbClr val="FFFFFF"/>
                          </a:solidFill>
                        </a:rPr>
                        <a:t>Physical Work Test</a:t>
                      </a:r>
                    </a:p>
                  </a:txBody>
                  <a:tcPr anchor="ctr"/>
                </a:tc>
                <a:extLst>
                  <a:ext uri="{0D108BD9-81ED-4DB2-BD59-A6C34878D82A}">
                    <a16:rowId xmlns:a16="http://schemas.microsoft.com/office/drawing/2014/main" val="3017918643"/>
                  </a:ext>
                </a:extLst>
              </a:tr>
            </a:tbl>
          </a:graphicData>
        </a:graphic>
      </p:graphicFrame>
      <p:sp>
        <p:nvSpPr>
          <p:cNvPr id="3" name="Slide Number Placeholder 3">
            <a:extLst>
              <a:ext uri="{FF2B5EF4-FFF2-40B4-BE49-F238E27FC236}">
                <a16:creationId xmlns:a16="http://schemas.microsoft.com/office/drawing/2014/main" id="{054D60D5-7B22-83B4-A487-9F5899A777B5}"/>
              </a:ext>
            </a:extLst>
          </p:cNvPr>
          <p:cNvSpPr txBox="1">
            <a:spLocks/>
          </p:cNvSpPr>
          <p:nvPr/>
        </p:nvSpPr>
        <p:spPr>
          <a:xfrm>
            <a:off x="11341289" y="6404844"/>
            <a:ext cx="476534" cy="153632"/>
          </a:xfrm>
          <a:prstGeom prst="rect">
            <a:avLst/>
          </a:prstGeom>
        </p:spPr>
        <p:txBody>
          <a:bodyPr vert="horz" lIns="0" tIns="45720" rIns="91440" bIns="45720" rtlCol="0" anchor="ctr"/>
          <a:lstStyle>
            <a:defPPr>
              <a:defRPr lang="en-US"/>
            </a:defPPr>
            <a:lvl1pPr marL="0" algn="l" defTabSz="914400" rtl="0" eaLnBrk="1" latinLnBrk="0" hangingPunct="1">
              <a:defRPr sz="1000" kern="120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E74224C-F5B0-D04D-98A9-64EC68DC7E07}" type="slidenum">
              <a:rPr lang="en-US" smtClean="0"/>
              <a:pPr/>
              <a:t>42</a:t>
            </a:fld>
            <a:endParaRPr lang="en-US"/>
          </a:p>
        </p:txBody>
      </p:sp>
      <p:sp>
        <p:nvSpPr>
          <p:cNvPr id="5" name="TextBox 4">
            <a:extLst>
              <a:ext uri="{FF2B5EF4-FFF2-40B4-BE49-F238E27FC236}">
                <a16:creationId xmlns:a16="http://schemas.microsoft.com/office/drawing/2014/main" id="{567D6EB0-E3DA-F8A4-F7A6-227622FBB917}"/>
              </a:ext>
            </a:extLst>
          </p:cNvPr>
          <p:cNvSpPr txBox="1"/>
          <p:nvPr/>
        </p:nvSpPr>
        <p:spPr>
          <a:xfrm>
            <a:off x="10935540" y="6404716"/>
            <a:ext cx="354264" cy="153888"/>
          </a:xfrm>
          <a:prstGeom prst="rect">
            <a:avLst/>
          </a:prstGeom>
          <a:noFill/>
        </p:spPr>
        <p:txBody>
          <a:bodyPr wrap="none" lIns="0" tIns="0" rIns="0" bIns="0" rtlCol="0">
            <a:spAutoFit/>
          </a:bodyPr>
          <a:lstStyle/>
          <a:p>
            <a:pPr algn="l"/>
            <a:r>
              <a:rPr lang="en-US" sz="1000">
                <a:solidFill>
                  <a:schemeClr val="bg2"/>
                </a:solidFill>
              </a:rPr>
              <a:t>RSM |</a:t>
            </a:r>
          </a:p>
        </p:txBody>
      </p:sp>
      <p:sp>
        <p:nvSpPr>
          <p:cNvPr id="6" name="TextBox 5">
            <a:extLst>
              <a:ext uri="{FF2B5EF4-FFF2-40B4-BE49-F238E27FC236}">
                <a16:creationId xmlns:a16="http://schemas.microsoft.com/office/drawing/2014/main" id="{765869C2-DE62-7F16-2DCB-2D91BD0AF62C}"/>
              </a:ext>
            </a:extLst>
          </p:cNvPr>
          <p:cNvSpPr txBox="1"/>
          <p:nvPr/>
        </p:nvSpPr>
        <p:spPr>
          <a:xfrm>
            <a:off x="990600" y="2017395"/>
            <a:ext cx="10515600" cy="4648200"/>
          </a:xfrm>
          <a:prstGeom prst="rect">
            <a:avLst/>
          </a:prstGeom>
        </p:spPr>
        <p:txBody>
          <a:bodyPr vert="horz" lIns="0" tIns="0" rIns="0" bIns="0" rtlCol="0">
            <a:normAutofit/>
          </a:bodyPr>
          <a:lstStyle/>
          <a:p>
            <a:pPr marL="342900" indent="-342900">
              <a:spcBef>
                <a:spcPts val="1000"/>
              </a:spcBef>
              <a:buFont typeface="Arial" panose="020B0604020202020204" pitchFamily="34" charset="0"/>
              <a:buChar char="•"/>
            </a:pPr>
            <a:r>
              <a:rPr lang="en-US" sz="2000" dirty="0">
                <a:solidFill>
                  <a:schemeClr val="bg2">
                    <a:lumMod val="50000"/>
                  </a:schemeClr>
                </a:solidFill>
              </a:rPr>
              <a:t>What is included?</a:t>
            </a:r>
          </a:p>
          <a:p>
            <a:pPr marL="800100" lvl="1" indent="-342900">
              <a:spcBef>
                <a:spcPts val="1000"/>
              </a:spcBef>
              <a:buFont typeface="Arial" panose="020B0604020202020204" pitchFamily="34" charset="0"/>
              <a:buChar char="•"/>
            </a:pPr>
            <a:r>
              <a:rPr lang="en-US" sz="2000" dirty="0">
                <a:solidFill>
                  <a:schemeClr val="bg2">
                    <a:lumMod val="50000"/>
                  </a:schemeClr>
                </a:solidFill>
              </a:rPr>
              <a:t>Work performed by the taxpayer, and</a:t>
            </a:r>
          </a:p>
          <a:p>
            <a:pPr marL="800100" lvl="1" indent="-342900">
              <a:spcBef>
                <a:spcPts val="1000"/>
              </a:spcBef>
              <a:buFont typeface="Arial" panose="020B0604020202020204" pitchFamily="34" charset="0"/>
              <a:buChar char="•"/>
            </a:pPr>
            <a:r>
              <a:rPr lang="en-US" sz="2000" dirty="0">
                <a:solidFill>
                  <a:schemeClr val="bg2">
                    <a:lumMod val="50000"/>
                  </a:schemeClr>
                </a:solidFill>
              </a:rPr>
              <a:t>Work performed for the taxpayer by another under a binding written contract entered into prior to the manufacture, construction or production of the property</a:t>
            </a:r>
          </a:p>
          <a:p>
            <a:pPr marL="800100" lvl="1" indent="-342900">
              <a:spcBef>
                <a:spcPts val="1000"/>
              </a:spcBef>
              <a:buFont typeface="Arial" panose="020B0604020202020204" pitchFamily="34" charset="0"/>
              <a:buChar char="•"/>
            </a:pPr>
            <a:r>
              <a:rPr lang="en-US" sz="2000" dirty="0">
                <a:solidFill>
                  <a:schemeClr val="bg2">
                    <a:lumMod val="50000"/>
                  </a:schemeClr>
                </a:solidFill>
              </a:rPr>
              <a:t>Onsite and off-site work </a:t>
            </a:r>
          </a:p>
          <a:p>
            <a:pPr marL="342900" indent="-342900">
              <a:spcBef>
                <a:spcPts val="1000"/>
              </a:spcBef>
              <a:buFont typeface="Arial" panose="020B0604020202020204" pitchFamily="34" charset="0"/>
              <a:buChar char="•"/>
            </a:pPr>
            <a:r>
              <a:rPr lang="en-US" sz="2000" dirty="0">
                <a:solidFill>
                  <a:schemeClr val="bg2">
                    <a:lumMod val="50000"/>
                  </a:schemeClr>
                </a:solidFill>
              </a:rPr>
              <a:t>Does NOT include </a:t>
            </a:r>
          </a:p>
          <a:p>
            <a:pPr marL="800100" lvl="1" indent="-342900">
              <a:spcBef>
                <a:spcPts val="1000"/>
              </a:spcBef>
              <a:buFont typeface="Arial" panose="020B0604020202020204" pitchFamily="34" charset="0"/>
              <a:buChar char="•"/>
            </a:pPr>
            <a:r>
              <a:rPr lang="en-US" sz="2000" dirty="0">
                <a:solidFill>
                  <a:schemeClr val="bg2">
                    <a:lumMod val="50000"/>
                  </a:schemeClr>
                </a:solidFill>
              </a:rPr>
              <a:t>Inventory - work to produce property that is either in existing inventory or is normally held in inventory by a vender</a:t>
            </a:r>
          </a:p>
          <a:p>
            <a:pPr marL="800100" lvl="1" indent="-342900">
              <a:spcBef>
                <a:spcPts val="1000"/>
              </a:spcBef>
              <a:buFont typeface="Arial" panose="020B0604020202020204" pitchFamily="34" charset="0"/>
              <a:buChar char="•"/>
            </a:pPr>
            <a:r>
              <a:rPr lang="en-US" sz="2000" dirty="0">
                <a:solidFill>
                  <a:schemeClr val="bg2">
                    <a:lumMod val="50000"/>
                  </a:schemeClr>
                </a:solidFill>
              </a:rPr>
              <a:t>Preliminary activities, even if the costs are capitalized and depreciated</a:t>
            </a:r>
          </a:p>
          <a:p>
            <a:pPr marL="800100" lvl="1" indent="-342900">
              <a:spcBef>
                <a:spcPts val="1000"/>
              </a:spcBef>
              <a:buFont typeface="Arial" panose="020B0604020202020204" pitchFamily="34" charset="0"/>
              <a:buChar char="•"/>
            </a:pPr>
            <a:r>
              <a:rPr lang="en-US" sz="2000" dirty="0">
                <a:solidFill>
                  <a:schemeClr val="bg2">
                    <a:lumMod val="50000"/>
                  </a:schemeClr>
                </a:solidFill>
              </a:rPr>
              <a:t>Preliminary activities include, but are not limited to: Planning or designing, securing financing, exploring, researching, obtaining permits, licensing, conducting surveys, environmental and engineering studies, or clearing as site</a:t>
            </a:r>
          </a:p>
          <a:p>
            <a:pPr marL="342900" indent="-342900">
              <a:buFont typeface="Arial" panose="020B0604020202020204" pitchFamily="34" charset="0"/>
              <a:buChar char="•"/>
            </a:pPr>
            <a:endParaRPr lang="en-US" sz="2400" dirty="0">
              <a:solidFill>
                <a:schemeClr val="bg2">
                  <a:lumMod val="50000"/>
                </a:schemeClr>
              </a:solidFill>
            </a:endParaRPr>
          </a:p>
        </p:txBody>
      </p:sp>
    </p:spTree>
    <p:extLst>
      <p:ext uri="{BB962C8B-B14F-4D97-AF65-F5344CB8AC3E}">
        <p14:creationId xmlns:p14="http://schemas.microsoft.com/office/powerpoint/2010/main" val="765435908"/>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7D3A1D4-45F0-B767-21C2-7D80CEA49B4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3C46DB4-478F-CFC0-6D68-5407C2DE1146}"/>
              </a:ext>
            </a:extLst>
          </p:cNvPr>
          <p:cNvSpPr>
            <a:spLocks noGrp="1"/>
          </p:cNvSpPr>
          <p:nvPr>
            <p:ph type="title"/>
          </p:nvPr>
        </p:nvSpPr>
        <p:spPr/>
        <p:txBody>
          <a:bodyPr vert="horz" wrap="square" lIns="0" tIns="0" rIns="0" bIns="0" rtlCol="0" anchor="t" anchorCtr="0">
            <a:normAutofit/>
          </a:bodyPr>
          <a:lstStyle/>
          <a:p>
            <a:pPr>
              <a:lnSpc>
                <a:spcPct val="90000"/>
              </a:lnSpc>
            </a:pPr>
            <a:r>
              <a:rPr lang="en-US" sz="2800" dirty="0"/>
              <a:t>Beginning of Construction Refresh</a:t>
            </a:r>
          </a:p>
        </p:txBody>
      </p:sp>
      <p:sp>
        <p:nvSpPr>
          <p:cNvPr id="7" name="Text Placeholder 6">
            <a:extLst>
              <a:ext uri="{FF2B5EF4-FFF2-40B4-BE49-F238E27FC236}">
                <a16:creationId xmlns:a16="http://schemas.microsoft.com/office/drawing/2014/main" id="{D6D2671C-78EB-C19B-3CDD-DED29F33904B}"/>
              </a:ext>
            </a:extLst>
          </p:cNvPr>
          <p:cNvSpPr>
            <a:spLocks noGrp="1"/>
          </p:cNvSpPr>
          <p:nvPr>
            <p:ph type="body" sz="quarter" idx="14"/>
          </p:nvPr>
        </p:nvSpPr>
        <p:spPr>
          <a:xfrm>
            <a:off x="814558" y="1341436"/>
            <a:ext cx="10486480" cy="394229"/>
          </a:xfrm>
        </p:spPr>
        <p:txBody>
          <a:bodyPr/>
          <a:lstStyle/>
          <a:p>
            <a:endParaRPr lang="en-US">
              <a:solidFill>
                <a:schemeClr val="bg2">
                  <a:lumMod val="50000"/>
                </a:schemeClr>
              </a:solidFill>
            </a:endParaRPr>
          </a:p>
        </p:txBody>
      </p:sp>
      <p:sp>
        <p:nvSpPr>
          <p:cNvPr id="4" name="TextBox 3">
            <a:extLst>
              <a:ext uri="{FF2B5EF4-FFF2-40B4-BE49-F238E27FC236}">
                <a16:creationId xmlns:a16="http://schemas.microsoft.com/office/drawing/2014/main" id="{B37EAF75-5736-F56E-4DE0-2D576ED53721}"/>
              </a:ext>
            </a:extLst>
          </p:cNvPr>
          <p:cNvSpPr txBox="1"/>
          <p:nvPr/>
        </p:nvSpPr>
        <p:spPr>
          <a:xfrm>
            <a:off x="838200" y="1864995"/>
            <a:ext cx="10515600" cy="4648200"/>
          </a:xfrm>
          <a:prstGeom prst="rect">
            <a:avLst/>
          </a:prstGeom>
        </p:spPr>
        <p:txBody>
          <a:bodyPr vert="horz" lIns="0" tIns="0" rIns="0" bIns="0" rtlCol="0">
            <a:normAutofit/>
          </a:bodyPr>
          <a:lstStyle/>
          <a:p>
            <a:pPr marL="342900" indent="-342900">
              <a:buFont typeface="Arial" panose="020B0604020202020204" pitchFamily="34" charset="0"/>
              <a:buChar char="•"/>
            </a:pPr>
            <a:endParaRPr lang="en-US" sz="2400" dirty="0">
              <a:solidFill>
                <a:schemeClr val="bg2">
                  <a:lumMod val="50000"/>
                </a:schemeClr>
              </a:solidFill>
            </a:endParaRPr>
          </a:p>
        </p:txBody>
      </p:sp>
      <p:graphicFrame>
        <p:nvGraphicFramePr>
          <p:cNvPr id="8" name="Table 7">
            <a:extLst>
              <a:ext uri="{FF2B5EF4-FFF2-40B4-BE49-F238E27FC236}">
                <a16:creationId xmlns:a16="http://schemas.microsoft.com/office/drawing/2014/main" id="{5A224E1B-7AA9-C5C6-FB3A-642B09819059}"/>
              </a:ext>
            </a:extLst>
          </p:cNvPr>
          <p:cNvGraphicFramePr>
            <a:graphicFrameLocks noGrp="1"/>
          </p:cNvGraphicFramePr>
          <p:nvPr>
            <p:extLst>
              <p:ext uri="{D42A27DB-BD31-4B8C-83A1-F6EECF244321}">
                <p14:modId xmlns:p14="http://schemas.microsoft.com/office/powerpoint/2010/main" val="2515397461"/>
              </p:ext>
            </p:extLst>
          </p:nvPr>
        </p:nvGraphicFramePr>
        <p:xfrm>
          <a:off x="822584" y="1339426"/>
          <a:ext cx="10478454" cy="396240"/>
        </p:xfrm>
        <a:graphic>
          <a:graphicData uri="http://schemas.openxmlformats.org/drawingml/2006/table">
            <a:tbl>
              <a:tblPr firstRow="1" bandRow="1">
                <a:tableStyleId>{72833802-FEF1-4C79-8D5D-14CF1EAF98D9}</a:tableStyleId>
              </a:tblPr>
              <a:tblGrid>
                <a:gridCol w="10478454">
                  <a:extLst>
                    <a:ext uri="{9D8B030D-6E8A-4147-A177-3AD203B41FA5}">
                      <a16:colId xmlns:a16="http://schemas.microsoft.com/office/drawing/2014/main" val="768502536"/>
                    </a:ext>
                  </a:extLst>
                </a:gridCol>
              </a:tblGrid>
              <a:tr h="365760">
                <a:tc>
                  <a:txBody>
                    <a:bodyPr/>
                    <a:lstStyle/>
                    <a:p>
                      <a:pPr algn="l"/>
                      <a:r>
                        <a:rPr lang="en-US" sz="2000" dirty="0">
                          <a:solidFill>
                            <a:srgbClr val="FFFFFF"/>
                          </a:solidFill>
                        </a:rPr>
                        <a:t>Physical Work Test</a:t>
                      </a:r>
                    </a:p>
                  </a:txBody>
                  <a:tcPr anchor="ctr"/>
                </a:tc>
                <a:extLst>
                  <a:ext uri="{0D108BD9-81ED-4DB2-BD59-A6C34878D82A}">
                    <a16:rowId xmlns:a16="http://schemas.microsoft.com/office/drawing/2014/main" val="3017918643"/>
                  </a:ext>
                </a:extLst>
              </a:tr>
            </a:tbl>
          </a:graphicData>
        </a:graphic>
      </p:graphicFrame>
      <p:sp>
        <p:nvSpPr>
          <p:cNvPr id="3" name="Slide Number Placeholder 3">
            <a:extLst>
              <a:ext uri="{FF2B5EF4-FFF2-40B4-BE49-F238E27FC236}">
                <a16:creationId xmlns:a16="http://schemas.microsoft.com/office/drawing/2014/main" id="{70817988-6D66-D6B5-4BEE-24375EF7B411}"/>
              </a:ext>
            </a:extLst>
          </p:cNvPr>
          <p:cNvSpPr txBox="1">
            <a:spLocks/>
          </p:cNvSpPr>
          <p:nvPr/>
        </p:nvSpPr>
        <p:spPr>
          <a:xfrm>
            <a:off x="11341289" y="6404844"/>
            <a:ext cx="476534" cy="153632"/>
          </a:xfrm>
          <a:prstGeom prst="rect">
            <a:avLst/>
          </a:prstGeom>
        </p:spPr>
        <p:txBody>
          <a:bodyPr vert="horz" lIns="0" tIns="45720" rIns="91440" bIns="45720" rtlCol="0" anchor="ctr"/>
          <a:lstStyle>
            <a:defPPr>
              <a:defRPr lang="en-US"/>
            </a:defPPr>
            <a:lvl1pPr marL="0" algn="l" defTabSz="914400" rtl="0" eaLnBrk="1" latinLnBrk="0" hangingPunct="1">
              <a:defRPr sz="1000" kern="120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E74224C-F5B0-D04D-98A9-64EC68DC7E07}" type="slidenum">
              <a:rPr lang="en-US" smtClean="0"/>
              <a:pPr/>
              <a:t>43</a:t>
            </a:fld>
            <a:endParaRPr lang="en-US"/>
          </a:p>
        </p:txBody>
      </p:sp>
      <p:sp>
        <p:nvSpPr>
          <p:cNvPr id="5" name="TextBox 4">
            <a:extLst>
              <a:ext uri="{FF2B5EF4-FFF2-40B4-BE49-F238E27FC236}">
                <a16:creationId xmlns:a16="http://schemas.microsoft.com/office/drawing/2014/main" id="{D665D315-718A-88F0-A1F6-4FD585EEF038}"/>
              </a:ext>
            </a:extLst>
          </p:cNvPr>
          <p:cNvSpPr txBox="1"/>
          <p:nvPr/>
        </p:nvSpPr>
        <p:spPr>
          <a:xfrm>
            <a:off x="10935540" y="6404716"/>
            <a:ext cx="354264" cy="153888"/>
          </a:xfrm>
          <a:prstGeom prst="rect">
            <a:avLst/>
          </a:prstGeom>
          <a:noFill/>
        </p:spPr>
        <p:txBody>
          <a:bodyPr wrap="none" lIns="0" tIns="0" rIns="0" bIns="0" rtlCol="0">
            <a:spAutoFit/>
          </a:bodyPr>
          <a:lstStyle/>
          <a:p>
            <a:pPr algn="l"/>
            <a:r>
              <a:rPr lang="en-US" sz="1000">
                <a:solidFill>
                  <a:schemeClr val="bg2"/>
                </a:solidFill>
              </a:rPr>
              <a:t>RSM |</a:t>
            </a:r>
          </a:p>
        </p:txBody>
      </p:sp>
      <p:sp>
        <p:nvSpPr>
          <p:cNvPr id="6" name="TextBox 5">
            <a:extLst>
              <a:ext uri="{FF2B5EF4-FFF2-40B4-BE49-F238E27FC236}">
                <a16:creationId xmlns:a16="http://schemas.microsoft.com/office/drawing/2014/main" id="{750DA5EC-4B17-A806-B36F-EA3BC57197EE}"/>
              </a:ext>
            </a:extLst>
          </p:cNvPr>
          <p:cNvSpPr txBox="1"/>
          <p:nvPr/>
        </p:nvSpPr>
        <p:spPr>
          <a:xfrm>
            <a:off x="990600" y="2017395"/>
            <a:ext cx="10515600" cy="4648200"/>
          </a:xfrm>
          <a:prstGeom prst="rect">
            <a:avLst/>
          </a:prstGeom>
        </p:spPr>
        <p:txBody>
          <a:bodyPr vert="horz" lIns="0" tIns="0" rIns="0" bIns="0" rtlCol="0">
            <a:normAutofit/>
          </a:bodyPr>
          <a:lstStyle/>
          <a:p>
            <a:pPr marL="342900" indent="-342900">
              <a:spcBef>
                <a:spcPts val="1000"/>
              </a:spcBef>
              <a:buFont typeface="Arial" panose="020B0604020202020204" pitchFamily="34" charset="0"/>
              <a:buChar char="•"/>
            </a:pPr>
            <a:r>
              <a:rPr lang="en-US" sz="2000" dirty="0">
                <a:solidFill>
                  <a:schemeClr val="bg2">
                    <a:lumMod val="50000"/>
                  </a:schemeClr>
                </a:solidFill>
              </a:rPr>
              <a:t>What is a binding written contract?</a:t>
            </a:r>
          </a:p>
          <a:p>
            <a:pPr marL="800100" lvl="1" indent="-342900">
              <a:spcBef>
                <a:spcPts val="1000"/>
              </a:spcBef>
              <a:buFont typeface="Arial" panose="020B0604020202020204" pitchFamily="34" charset="0"/>
              <a:buChar char="•"/>
            </a:pPr>
            <a:r>
              <a:rPr lang="en-US" sz="2000" dirty="0">
                <a:solidFill>
                  <a:schemeClr val="bg2">
                    <a:lumMod val="50000"/>
                  </a:schemeClr>
                </a:solidFill>
              </a:rPr>
              <a:t>Notice 2013-29, section 4.03 provides more detail</a:t>
            </a:r>
          </a:p>
          <a:p>
            <a:pPr marL="800100" lvl="1" indent="-342900">
              <a:spcBef>
                <a:spcPts val="1000"/>
              </a:spcBef>
              <a:buFont typeface="Arial" panose="020B0604020202020204" pitchFamily="34" charset="0"/>
              <a:buChar char="•"/>
            </a:pPr>
            <a:r>
              <a:rPr lang="en-US" sz="2000" dirty="0">
                <a:solidFill>
                  <a:schemeClr val="bg2">
                    <a:lumMod val="50000"/>
                  </a:schemeClr>
                </a:solidFill>
              </a:rPr>
              <a:t>Binding written contract. A contract is binding only if it is enforceable under local law against the taxpayer or a predecessor and does not limit damages to a specified amount (for example, by use of a liquidated damages provision). For this purpose, a contractual provision that limits damages to an amount equal to at least five percent of the total contract price will not be treated as limiting damages to a specified amount. For additional guidance regarding the definition of a binding contract, </a:t>
            </a:r>
            <a:r>
              <a:rPr lang="en-US" sz="2000" i="1" dirty="0">
                <a:solidFill>
                  <a:schemeClr val="bg2">
                    <a:lumMod val="50000"/>
                  </a:schemeClr>
                </a:solidFill>
              </a:rPr>
              <a:t>see</a:t>
            </a:r>
            <a:r>
              <a:rPr lang="en-US" sz="2000" dirty="0">
                <a:solidFill>
                  <a:schemeClr val="bg2">
                    <a:lumMod val="50000"/>
                  </a:schemeClr>
                </a:solidFill>
              </a:rPr>
              <a:t> Treas. Reg. §1.168(k)-1(b)(4)(ii)(A)-(D)(old bonus regulations)</a:t>
            </a:r>
          </a:p>
          <a:p>
            <a:pPr marL="800100" lvl="1" indent="-342900">
              <a:spcBef>
                <a:spcPts val="1000"/>
              </a:spcBef>
              <a:buFont typeface="Arial" panose="020B0604020202020204" pitchFamily="34" charset="0"/>
              <a:buChar char="•"/>
            </a:pPr>
            <a:r>
              <a:rPr lang="en-US" sz="2000" dirty="0">
                <a:solidFill>
                  <a:schemeClr val="bg2">
                    <a:lumMod val="50000"/>
                  </a:schemeClr>
                </a:solidFill>
              </a:rPr>
              <a:t>Master Contract </a:t>
            </a:r>
          </a:p>
          <a:p>
            <a:pPr marL="342900" indent="-342900">
              <a:spcBef>
                <a:spcPts val="1000"/>
              </a:spcBef>
              <a:buFont typeface="Arial" panose="020B0604020202020204" pitchFamily="34" charset="0"/>
              <a:buChar char="•"/>
            </a:pPr>
            <a:r>
              <a:rPr lang="en-US" sz="2000" dirty="0">
                <a:solidFill>
                  <a:schemeClr val="bg2">
                    <a:lumMod val="50000"/>
                  </a:schemeClr>
                </a:solidFill>
              </a:rPr>
              <a:t>New bonus regulations may provide additional insights, </a:t>
            </a:r>
            <a:r>
              <a:rPr lang="en-US" sz="2000" i="1" dirty="0">
                <a:solidFill>
                  <a:schemeClr val="bg2">
                    <a:lumMod val="50000"/>
                  </a:schemeClr>
                </a:solidFill>
              </a:rPr>
              <a:t>see</a:t>
            </a:r>
            <a:r>
              <a:rPr lang="en-US" sz="2000" dirty="0">
                <a:solidFill>
                  <a:schemeClr val="bg2">
                    <a:lumMod val="50000"/>
                  </a:schemeClr>
                </a:solidFill>
              </a:rPr>
              <a:t> Treas. Reg. §1.168(k)-2</a:t>
            </a:r>
          </a:p>
          <a:p>
            <a:pPr marL="342900" indent="-342900">
              <a:buFont typeface="Arial" panose="020B0604020202020204" pitchFamily="34" charset="0"/>
              <a:buChar char="•"/>
            </a:pPr>
            <a:endParaRPr lang="en-US" sz="2400" dirty="0">
              <a:solidFill>
                <a:schemeClr val="bg2">
                  <a:lumMod val="50000"/>
                </a:schemeClr>
              </a:solidFill>
            </a:endParaRPr>
          </a:p>
        </p:txBody>
      </p:sp>
    </p:spTree>
    <p:extLst>
      <p:ext uri="{BB962C8B-B14F-4D97-AF65-F5344CB8AC3E}">
        <p14:creationId xmlns:p14="http://schemas.microsoft.com/office/powerpoint/2010/main" val="2098755227"/>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6E052E8-CDAA-AAF9-5E6C-59A4337178C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388C549-9FBE-7EAE-67A1-A4A3584F07E9}"/>
              </a:ext>
            </a:extLst>
          </p:cNvPr>
          <p:cNvSpPr>
            <a:spLocks noGrp="1"/>
          </p:cNvSpPr>
          <p:nvPr>
            <p:ph type="title"/>
          </p:nvPr>
        </p:nvSpPr>
        <p:spPr/>
        <p:txBody>
          <a:bodyPr vert="horz" wrap="square" lIns="0" tIns="0" rIns="0" bIns="0" rtlCol="0" anchor="t" anchorCtr="0">
            <a:normAutofit/>
          </a:bodyPr>
          <a:lstStyle/>
          <a:p>
            <a:pPr>
              <a:lnSpc>
                <a:spcPct val="90000"/>
              </a:lnSpc>
            </a:pPr>
            <a:r>
              <a:rPr lang="en-US" sz="2800" dirty="0"/>
              <a:t>Beginning of Construction Refresh</a:t>
            </a:r>
          </a:p>
        </p:txBody>
      </p:sp>
      <p:sp>
        <p:nvSpPr>
          <p:cNvPr id="7" name="Text Placeholder 6">
            <a:extLst>
              <a:ext uri="{FF2B5EF4-FFF2-40B4-BE49-F238E27FC236}">
                <a16:creationId xmlns:a16="http://schemas.microsoft.com/office/drawing/2014/main" id="{00B9798A-30C8-C476-6610-BC11574B70D0}"/>
              </a:ext>
            </a:extLst>
          </p:cNvPr>
          <p:cNvSpPr>
            <a:spLocks noGrp="1"/>
          </p:cNvSpPr>
          <p:nvPr>
            <p:ph type="body" sz="quarter" idx="14"/>
          </p:nvPr>
        </p:nvSpPr>
        <p:spPr>
          <a:xfrm>
            <a:off x="814558" y="1341436"/>
            <a:ext cx="10486480" cy="394229"/>
          </a:xfrm>
        </p:spPr>
        <p:txBody>
          <a:bodyPr/>
          <a:lstStyle/>
          <a:p>
            <a:endParaRPr lang="en-US">
              <a:solidFill>
                <a:schemeClr val="bg2">
                  <a:lumMod val="50000"/>
                </a:schemeClr>
              </a:solidFill>
            </a:endParaRPr>
          </a:p>
        </p:txBody>
      </p:sp>
      <p:sp>
        <p:nvSpPr>
          <p:cNvPr id="4" name="TextBox 3">
            <a:extLst>
              <a:ext uri="{FF2B5EF4-FFF2-40B4-BE49-F238E27FC236}">
                <a16:creationId xmlns:a16="http://schemas.microsoft.com/office/drawing/2014/main" id="{92ABF87E-3AD9-4ECE-D40F-D281CBC6CD6A}"/>
              </a:ext>
            </a:extLst>
          </p:cNvPr>
          <p:cNvSpPr txBox="1"/>
          <p:nvPr/>
        </p:nvSpPr>
        <p:spPr>
          <a:xfrm>
            <a:off x="838200" y="1864995"/>
            <a:ext cx="10515600" cy="4648200"/>
          </a:xfrm>
          <a:prstGeom prst="rect">
            <a:avLst/>
          </a:prstGeom>
        </p:spPr>
        <p:txBody>
          <a:bodyPr vert="horz" lIns="0" tIns="0" rIns="0" bIns="0" rtlCol="0">
            <a:normAutofit/>
          </a:bodyPr>
          <a:lstStyle/>
          <a:p>
            <a:pPr marL="342900" indent="-342900">
              <a:buFont typeface="Arial" panose="020B0604020202020204" pitchFamily="34" charset="0"/>
              <a:buChar char="•"/>
            </a:pPr>
            <a:endParaRPr lang="en-US" sz="2400" dirty="0">
              <a:solidFill>
                <a:schemeClr val="bg2">
                  <a:lumMod val="50000"/>
                </a:schemeClr>
              </a:solidFill>
            </a:endParaRPr>
          </a:p>
        </p:txBody>
      </p:sp>
      <p:graphicFrame>
        <p:nvGraphicFramePr>
          <p:cNvPr id="8" name="Table 7">
            <a:extLst>
              <a:ext uri="{FF2B5EF4-FFF2-40B4-BE49-F238E27FC236}">
                <a16:creationId xmlns:a16="http://schemas.microsoft.com/office/drawing/2014/main" id="{3509AF29-D8B8-DA0A-DEEC-6036579C803B}"/>
              </a:ext>
            </a:extLst>
          </p:cNvPr>
          <p:cNvGraphicFramePr>
            <a:graphicFrameLocks noGrp="1"/>
          </p:cNvGraphicFramePr>
          <p:nvPr>
            <p:extLst>
              <p:ext uri="{D42A27DB-BD31-4B8C-83A1-F6EECF244321}">
                <p14:modId xmlns:p14="http://schemas.microsoft.com/office/powerpoint/2010/main" val="958672917"/>
              </p:ext>
            </p:extLst>
          </p:nvPr>
        </p:nvGraphicFramePr>
        <p:xfrm>
          <a:off x="822584" y="1339426"/>
          <a:ext cx="10478454" cy="396240"/>
        </p:xfrm>
        <a:graphic>
          <a:graphicData uri="http://schemas.openxmlformats.org/drawingml/2006/table">
            <a:tbl>
              <a:tblPr firstRow="1" bandRow="1">
                <a:tableStyleId>{72833802-FEF1-4C79-8D5D-14CF1EAF98D9}</a:tableStyleId>
              </a:tblPr>
              <a:tblGrid>
                <a:gridCol w="10478454">
                  <a:extLst>
                    <a:ext uri="{9D8B030D-6E8A-4147-A177-3AD203B41FA5}">
                      <a16:colId xmlns:a16="http://schemas.microsoft.com/office/drawing/2014/main" val="768502536"/>
                    </a:ext>
                  </a:extLst>
                </a:gridCol>
              </a:tblGrid>
              <a:tr h="365760">
                <a:tc>
                  <a:txBody>
                    <a:bodyPr/>
                    <a:lstStyle/>
                    <a:p>
                      <a:pPr algn="l"/>
                      <a:r>
                        <a:rPr lang="en-US" sz="2000" dirty="0">
                          <a:solidFill>
                            <a:srgbClr val="FFFFFF"/>
                          </a:solidFill>
                        </a:rPr>
                        <a:t>Five Percent Safe Harbor</a:t>
                      </a:r>
                    </a:p>
                  </a:txBody>
                  <a:tcPr anchor="ctr"/>
                </a:tc>
                <a:extLst>
                  <a:ext uri="{0D108BD9-81ED-4DB2-BD59-A6C34878D82A}">
                    <a16:rowId xmlns:a16="http://schemas.microsoft.com/office/drawing/2014/main" val="3017918643"/>
                  </a:ext>
                </a:extLst>
              </a:tr>
            </a:tbl>
          </a:graphicData>
        </a:graphic>
      </p:graphicFrame>
      <p:sp>
        <p:nvSpPr>
          <p:cNvPr id="3" name="Slide Number Placeholder 3">
            <a:extLst>
              <a:ext uri="{FF2B5EF4-FFF2-40B4-BE49-F238E27FC236}">
                <a16:creationId xmlns:a16="http://schemas.microsoft.com/office/drawing/2014/main" id="{18B2517E-6C2C-9D87-8973-7F4F1E9F0628}"/>
              </a:ext>
            </a:extLst>
          </p:cNvPr>
          <p:cNvSpPr txBox="1">
            <a:spLocks/>
          </p:cNvSpPr>
          <p:nvPr/>
        </p:nvSpPr>
        <p:spPr>
          <a:xfrm>
            <a:off x="11341289" y="6404844"/>
            <a:ext cx="476534" cy="153632"/>
          </a:xfrm>
          <a:prstGeom prst="rect">
            <a:avLst/>
          </a:prstGeom>
        </p:spPr>
        <p:txBody>
          <a:bodyPr vert="horz" lIns="0" tIns="45720" rIns="91440" bIns="45720" rtlCol="0" anchor="ctr"/>
          <a:lstStyle>
            <a:defPPr>
              <a:defRPr lang="en-US"/>
            </a:defPPr>
            <a:lvl1pPr marL="0" algn="l" defTabSz="914400" rtl="0" eaLnBrk="1" latinLnBrk="0" hangingPunct="1">
              <a:defRPr sz="1000" kern="120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E74224C-F5B0-D04D-98A9-64EC68DC7E07}" type="slidenum">
              <a:rPr lang="en-US" smtClean="0"/>
              <a:pPr/>
              <a:t>44</a:t>
            </a:fld>
            <a:endParaRPr lang="en-US"/>
          </a:p>
        </p:txBody>
      </p:sp>
      <p:sp>
        <p:nvSpPr>
          <p:cNvPr id="5" name="TextBox 4">
            <a:extLst>
              <a:ext uri="{FF2B5EF4-FFF2-40B4-BE49-F238E27FC236}">
                <a16:creationId xmlns:a16="http://schemas.microsoft.com/office/drawing/2014/main" id="{910F8EBC-8596-CF9D-70EC-EE5AD6DCBC31}"/>
              </a:ext>
            </a:extLst>
          </p:cNvPr>
          <p:cNvSpPr txBox="1"/>
          <p:nvPr/>
        </p:nvSpPr>
        <p:spPr>
          <a:xfrm>
            <a:off x="10935540" y="6404716"/>
            <a:ext cx="354264" cy="153888"/>
          </a:xfrm>
          <a:prstGeom prst="rect">
            <a:avLst/>
          </a:prstGeom>
          <a:noFill/>
        </p:spPr>
        <p:txBody>
          <a:bodyPr wrap="none" lIns="0" tIns="0" rIns="0" bIns="0" rtlCol="0">
            <a:spAutoFit/>
          </a:bodyPr>
          <a:lstStyle/>
          <a:p>
            <a:pPr algn="l"/>
            <a:r>
              <a:rPr lang="en-US" sz="1000">
                <a:solidFill>
                  <a:schemeClr val="bg2"/>
                </a:solidFill>
              </a:rPr>
              <a:t>RSM |</a:t>
            </a:r>
          </a:p>
        </p:txBody>
      </p:sp>
      <p:sp>
        <p:nvSpPr>
          <p:cNvPr id="6" name="TextBox 5">
            <a:extLst>
              <a:ext uri="{FF2B5EF4-FFF2-40B4-BE49-F238E27FC236}">
                <a16:creationId xmlns:a16="http://schemas.microsoft.com/office/drawing/2014/main" id="{644F94E9-D89C-965E-E42B-281A809F2CD0}"/>
              </a:ext>
            </a:extLst>
          </p:cNvPr>
          <p:cNvSpPr txBox="1"/>
          <p:nvPr/>
        </p:nvSpPr>
        <p:spPr>
          <a:xfrm>
            <a:off x="990600" y="2017395"/>
            <a:ext cx="10515600" cy="4648200"/>
          </a:xfrm>
          <a:prstGeom prst="rect">
            <a:avLst/>
          </a:prstGeom>
        </p:spPr>
        <p:txBody>
          <a:bodyPr vert="horz" lIns="0" tIns="0" rIns="0" bIns="0" rtlCol="0">
            <a:normAutofit/>
          </a:bodyPr>
          <a:lstStyle/>
          <a:p>
            <a:pPr marL="342900" indent="-342900">
              <a:spcBef>
                <a:spcPts val="1000"/>
              </a:spcBef>
              <a:buFont typeface="Arial" panose="020B0604020202020204" pitchFamily="34" charset="0"/>
              <a:buChar char="•"/>
            </a:pPr>
            <a:r>
              <a:rPr lang="en-US" sz="2000" dirty="0">
                <a:solidFill>
                  <a:schemeClr val="bg2">
                    <a:lumMod val="50000"/>
                  </a:schemeClr>
                </a:solidFill>
              </a:rPr>
              <a:t>Construction of a facility will be considered as having begun if:</a:t>
            </a:r>
          </a:p>
          <a:p>
            <a:pPr marL="800100" lvl="1" indent="-342900">
              <a:spcBef>
                <a:spcPts val="1000"/>
              </a:spcBef>
              <a:buFont typeface="Arial" panose="020B0604020202020204" pitchFamily="34" charset="0"/>
              <a:buChar char="•"/>
            </a:pPr>
            <a:r>
              <a:rPr lang="en-US" sz="2000" dirty="0">
                <a:solidFill>
                  <a:schemeClr val="bg2">
                    <a:lumMod val="50000"/>
                  </a:schemeClr>
                </a:solidFill>
              </a:rPr>
              <a:t>(i) a taxpayer pays or incurs (within the meaning of Treas. Reg. §1.461-1(a)(1) and (2)) five percent or more of the total costs of the facility, and</a:t>
            </a:r>
          </a:p>
          <a:p>
            <a:pPr marL="800100" lvl="1" indent="-342900">
              <a:spcBef>
                <a:spcPts val="1000"/>
              </a:spcBef>
              <a:buFont typeface="Arial" panose="020B0604020202020204" pitchFamily="34" charset="0"/>
              <a:buChar char="•"/>
            </a:pPr>
            <a:r>
              <a:rPr lang="en-US" sz="2000" dirty="0">
                <a:solidFill>
                  <a:schemeClr val="bg2">
                    <a:lumMod val="50000"/>
                  </a:schemeClr>
                </a:solidFill>
              </a:rPr>
              <a:t>(ii) thereafter, the taxpayer makes continuous efforts to advance towards completion of the facility</a:t>
            </a:r>
          </a:p>
          <a:p>
            <a:pPr marL="342900" indent="-342900">
              <a:spcBef>
                <a:spcPts val="1000"/>
              </a:spcBef>
              <a:buFont typeface="Arial" panose="020B0604020202020204" pitchFamily="34" charset="0"/>
              <a:buChar char="•"/>
            </a:pPr>
            <a:r>
              <a:rPr lang="en-US" sz="2000" dirty="0">
                <a:solidFill>
                  <a:schemeClr val="bg2">
                    <a:lumMod val="50000"/>
                  </a:schemeClr>
                </a:solidFill>
              </a:rPr>
              <a:t>All costs included in depreciable basis are taken into account</a:t>
            </a:r>
          </a:p>
          <a:p>
            <a:pPr marL="342900" indent="-342900">
              <a:spcBef>
                <a:spcPts val="1000"/>
              </a:spcBef>
              <a:buFont typeface="Arial" panose="020B0604020202020204" pitchFamily="34" charset="0"/>
              <a:buChar char="•"/>
            </a:pPr>
            <a:r>
              <a:rPr lang="en-US" sz="2000" dirty="0">
                <a:solidFill>
                  <a:schemeClr val="bg2">
                    <a:lumMod val="50000"/>
                  </a:schemeClr>
                </a:solidFill>
              </a:rPr>
              <a:t>For property manufactured, constructed, or produced for the taxpayer by another person under a written binding contract with the taxpayer, costs incurred with the respect to the property by the other person before the property is provided to the taxpayer are deemed incurred by the taxpayer when the costs are incurred by the other person under the principles of section 461.</a:t>
            </a:r>
          </a:p>
          <a:p>
            <a:pPr marL="342900" indent="-342900">
              <a:buFont typeface="Arial" panose="020B0604020202020204" pitchFamily="34" charset="0"/>
              <a:buChar char="•"/>
            </a:pPr>
            <a:endParaRPr lang="en-US" sz="2400" dirty="0">
              <a:solidFill>
                <a:schemeClr val="bg2">
                  <a:lumMod val="50000"/>
                </a:schemeClr>
              </a:solidFill>
            </a:endParaRPr>
          </a:p>
        </p:txBody>
      </p:sp>
    </p:spTree>
    <p:extLst>
      <p:ext uri="{BB962C8B-B14F-4D97-AF65-F5344CB8AC3E}">
        <p14:creationId xmlns:p14="http://schemas.microsoft.com/office/powerpoint/2010/main" val="2696531310"/>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C0308EF-6D0B-B277-FAE1-D7EB49B23B4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31A2CAB-7C11-9DFC-C9CA-55A131F909BC}"/>
              </a:ext>
            </a:extLst>
          </p:cNvPr>
          <p:cNvSpPr>
            <a:spLocks noGrp="1"/>
          </p:cNvSpPr>
          <p:nvPr>
            <p:ph type="title"/>
          </p:nvPr>
        </p:nvSpPr>
        <p:spPr/>
        <p:txBody>
          <a:bodyPr vert="horz" wrap="square" lIns="0" tIns="0" rIns="0" bIns="0" rtlCol="0" anchor="t" anchorCtr="0">
            <a:normAutofit/>
          </a:bodyPr>
          <a:lstStyle/>
          <a:p>
            <a:pPr>
              <a:lnSpc>
                <a:spcPct val="90000"/>
              </a:lnSpc>
            </a:pPr>
            <a:r>
              <a:rPr lang="en-US" sz="2800" dirty="0"/>
              <a:t>Beginning of Construction Refresh</a:t>
            </a:r>
          </a:p>
        </p:txBody>
      </p:sp>
      <p:sp>
        <p:nvSpPr>
          <p:cNvPr id="7" name="Text Placeholder 6">
            <a:extLst>
              <a:ext uri="{FF2B5EF4-FFF2-40B4-BE49-F238E27FC236}">
                <a16:creationId xmlns:a16="http://schemas.microsoft.com/office/drawing/2014/main" id="{3E588AAA-A462-3731-4E15-12F704F042A8}"/>
              </a:ext>
            </a:extLst>
          </p:cNvPr>
          <p:cNvSpPr>
            <a:spLocks noGrp="1"/>
          </p:cNvSpPr>
          <p:nvPr>
            <p:ph type="body" sz="quarter" idx="14"/>
          </p:nvPr>
        </p:nvSpPr>
        <p:spPr>
          <a:xfrm>
            <a:off x="814558" y="1341436"/>
            <a:ext cx="10486480" cy="394229"/>
          </a:xfrm>
        </p:spPr>
        <p:txBody>
          <a:bodyPr/>
          <a:lstStyle/>
          <a:p>
            <a:endParaRPr lang="en-US">
              <a:solidFill>
                <a:schemeClr val="bg2">
                  <a:lumMod val="50000"/>
                </a:schemeClr>
              </a:solidFill>
            </a:endParaRPr>
          </a:p>
        </p:txBody>
      </p:sp>
      <p:sp>
        <p:nvSpPr>
          <p:cNvPr id="4" name="TextBox 3">
            <a:extLst>
              <a:ext uri="{FF2B5EF4-FFF2-40B4-BE49-F238E27FC236}">
                <a16:creationId xmlns:a16="http://schemas.microsoft.com/office/drawing/2014/main" id="{AE9D1EA4-55E2-7131-E8EA-B00F6F4D83B7}"/>
              </a:ext>
            </a:extLst>
          </p:cNvPr>
          <p:cNvSpPr txBox="1"/>
          <p:nvPr/>
        </p:nvSpPr>
        <p:spPr>
          <a:xfrm>
            <a:off x="838200" y="1864995"/>
            <a:ext cx="10515600" cy="4648200"/>
          </a:xfrm>
          <a:prstGeom prst="rect">
            <a:avLst/>
          </a:prstGeom>
        </p:spPr>
        <p:txBody>
          <a:bodyPr vert="horz" lIns="0" tIns="0" rIns="0" bIns="0" rtlCol="0">
            <a:normAutofit/>
          </a:bodyPr>
          <a:lstStyle/>
          <a:p>
            <a:pPr marL="342900" indent="-342900">
              <a:buFont typeface="Arial" panose="020B0604020202020204" pitchFamily="34" charset="0"/>
              <a:buChar char="•"/>
            </a:pPr>
            <a:endParaRPr lang="en-US" sz="2400" dirty="0">
              <a:solidFill>
                <a:schemeClr val="bg2">
                  <a:lumMod val="50000"/>
                </a:schemeClr>
              </a:solidFill>
            </a:endParaRPr>
          </a:p>
        </p:txBody>
      </p:sp>
      <p:graphicFrame>
        <p:nvGraphicFramePr>
          <p:cNvPr id="8" name="Table 7">
            <a:extLst>
              <a:ext uri="{FF2B5EF4-FFF2-40B4-BE49-F238E27FC236}">
                <a16:creationId xmlns:a16="http://schemas.microsoft.com/office/drawing/2014/main" id="{64D43EB6-4E19-C593-0DA4-15B9B0FE4262}"/>
              </a:ext>
            </a:extLst>
          </p:cNvPr>
          <p:cNvGraphicFramePr>
            <a:graphicFrameLocks noGrp="1"/>
          </p:cNvGraphicFramePr>
          <p:nvPr>
            <p:extLst>
              <p:ext uri="{D42A27DB-BD31-4B8C-83A1-F6EECF244321}">
                <p14:modId xmlns:p14="http://schemas.microsoft.com/office/powerpoint/2010/main" val="2190967568"/>
              </p:ext>
            </p:extLst>
          </p:nvPr>
        </p:nvGraphicFramePr>
        <p:xfrm>
          <a:off x="822584" y="1339426"/>
          <a:ext cx="10478454" cy="396240"/>
        </p:xfrm>
        <a:graphic>
          <a:graphicData uri="http://schemas.openxmlformats.org/drawingml/2006/table">
            <a:tbl>
              <a:tblPr firstRow="1" bandRow="1">
                <a:tableStyleId>{72833802-FEF1-4C79-8D5D-14CF1EAF98D9}</a:tableStyleId>
              </a:tblPr>
              <a:tblGrid>
                <a:gridCol w="10478454">
                  <a:extLst>
                    <a:ext uri="{9D8B030D-6E8A-4147-A177-3AD203B41FA5}">
                      <a16:colId xmlns:a16="http://schemas.microsoft.com/office/drawing/2014/main" val="768502536"/>
                    </a:ext>
                  </a:extLst>
                </a:gridCol>
              </a:tblGrid>
              <a:tr h="365760">
                <a:tc>
                  <a:txBody>
                    <a:bodyPr/>
                    <a:lstStyle/>
                    <a:p>
                      <a:pPr algn="l"/>
                      <a:r>
                        <a:rPr lang="en-US" sz="2000" dirty="0">
                          <a:solidFill>
                            <a:srgbClr val="FFFFFF"/>
                          </a:solidFill>
                        </a:rPr>
                        <a:t>Five Percent Safe Harbor</a:t>
                      </a:r>
                    </a:p>
                  </a:txBody>
                  <a:tcPr anchor="ctr"/>
                </a:tc>
                <a:extLst>
                  <a:ext uri="{0D108BD9-81ED-4DB2-BD59-A6C34878D82A}">
                    <a16:rowId xmlns:a16="http://schemas.microsoft.com/office/drawing/2014/main" val="3017918643"/>
                  </a:ext>
                </a:extLst>
              </a:tr>
            </a:tbl>
          </a:graphicData>
        </a:graphic>
      </p:graphicFrame>
      <p:sp>
        <p:nvSpPr>
          <p:cNvPr id="3" name="Slide Number Placeholder 3">
            <a:extLst>
              <a:ext uri="{FF2B5EF4-FFF2-40B4-BE49-F238E27FC236}">
                <a16:creationId xmlns:a16="http://schemas.microsoft.com/office/drawing/2014/main" id="{F0639C10-E772-CE6A-44CA-090402EE4D4C}"/>
              </a:ext>
            </a:extLst>
          </p:cNvPr>
          <p:cNvSpPr txBox="1">
            <a:spLocks/>
          </p:cNvSpPr>
          <p:nvPr/>
        </p:nvSpPr>
        <p:spPr>
          <a:xfrm>
            <a:off x="11341289" y="6404844"/>
            <a:ext cx="476534" cy="153632"/>
          </a:xfrm>
          <a:prstGeom prst="rect">
            <a:avLst/>
          </a:prstGeom>
        </p:spPr>
        <p:txBody>
          <a:bodyPr vert="horz" lIns="0" tIns="45720" rIns="91440" bIns="45720" rtlCol="0" anchor="ctr"/>
          <a:lstStyle>
            <a:defPPr>
              <a:defRPr lang="en-US"/>
            </a:defPPr>
            <a:lvl1pPr marL="0" algn="l" defTabSz="914400" rtl="0" eaLnBrk="1" latinLnBrk="0" hangingPunct="1">
              <a:defRPr sz="1000" kern="120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E74224C-F5B0-D04D-98A9-64EC68DC7E07}" type="slidenum">
              <a:rPr lang="en-US" smtClean="0"/>
              <a:pPr/>
              <a:t>45</a:t>
            </a:fld>
            <a:endParaRPr lang="en-US"/>
          </a:p>
        </p:txBody>
      </p:sp>
      <p:sp>
        <p:nvSpPr>
          <p:cNvPr id="5" name="TextBox 4">
            <a:extLst>
              <a:ext uri="{FF2B5EF4-FFF2-40B4-BE49-F238E27FC236}">
                <a16:creationId xmlns:a16="http://schemas.microsoft.com/office/drawing/2014/main" id="{1524746D-BDDD-EE56-06BB-1B4AB73733FD}"/>
              </a:ext>
            </a:extLst>
          </p:cNvPr>
          <p:cNvSpPr txBox="1"/>
          <p:nvPr/>
        </p:nvSpPr>
        <p:spPr>
          <a:xfrm>
            <a:off x="10935540" y="6404716"/>
            <a:ext cx="354264" cy="153888"/>
          </a:xfrm>
          <a:prstGeom prst="rect">
            <a:avLst/>
          </a:prstGeom>
          <a:noFill/>
        </p:spPr>
        <p:txBody>
          <a:bodyPr wrap="none" lIns="0" tIns="0" rIns="0" bIns="0" rtlCol="0">
            <a:spAutoFit/>
          </a:bodyPr>
          <a:lstStyle/>
          <a:p>
            <a:pPr algn="l"/>
            <a:r>
              <a:rPr lang="en-US" sz="1000">
                <a:solidFill>
                  <a:schemeClr val="bg2"/>
                </a:solidFill>
              </a:rPr>
              <a:t>RSM |</a:t>
            </a:r>
          </a:p>
        </p:txBody>
      </p:sp>
      <p:sp>
        <p:nvSpPr>
          <p:cNvPr id="6" name="TextBox 5">
            <a:extLst>
              <a:ext uri="{FF2B5EF4-FFF2-40B4-BE49-F238E27FC236}">
                <a16:creationId xmlns:a16="http://schemas.microsoft.com/office/drawing/2014/main" id="{EC009C45-5829-CBEB-0D66-41AA5B1EBBD4}"/>
              </a:ext>
            </a:extLst>
          </p:cNvPr>
          <p:cNvSpPr txBox="1"/>
          <p:nvPr/>
        </p:nvSpPr>
        <p:spPr>
          <a:xfrm>
            <a:off x="990600" y="2017395"/>
            <a:ext cx="10515600" cy="4648200"/>
          </a:xfrm>
          <a:prstGeom prst="rect">
            <a:avLst/>
          </a:prstGeom>
        </p:spPr>
        <p:txBody>
          <a:bodyPr vert="horz" lIns="0" tIns="0" rIns="0" bIns="0" rtlCol="0">
            <a:normAutofit/>
          </a:bodyPr>
          <a:lstStyle/>
          <a:p>
            <a:pPr>
              <a:spcBef>
                <a:spcPts val="1000"/>
              </a:spcBef>
            </a:pPr>
            <a:r>
              <a:rPr lang="en-US" sz="2000" dirty="0">
                <a:solidFill>
                  <a:schemeClr val="bg2">
                    <a:lumMod val="50000"/>
                  </a:schemeClr>
                </a:solidFill>
              </a:rPr>
              <a:t>Accrual Method</a:t>
            </a:r>
          </a:p>
          <a:p>
            <a:pPr marL="342900" indent="-342900">
              <a:spcBef>
                <a:spcPts val="1000"/>
              </a:spcBef>
              <a:buFont typeface="Arial" panose="020B0604020202020204" pitchFamily="34" charset="0"/>
              <a:buChar char="•"/>
            </a:pPr>
            <a:r>
              <a:rPr lang="en-US" sz="2000" dirty="0">
                <a:solidFill>
                  <a:schemeClr val="bg2">
                    <a:lumMod val="50000"/>
                  </a:schemeClr>
                </a:solidFill>
              </a:rPr>
              <a:t>Treas. Reg. §1.461-1(a)(2) a liability is incurred in the taxable year in which all the events have occurred that establish the fact of the liability, the amount of the liability can be determined with reasonable accuracy, and economic performance has occurred with respect to the liability</a:t>
            </a:r>
          </a:p>
          <a:p>
            <a:pPr marL="342900" indent="-342900">
              <a:spcBef>
                <a:spcPts val="1000"/>
              </a:spcBef>
              <a:buFont typeface="Arial" panose="020B0604020202020204" pitchFamily="34" charset="0"/>
              <a:buChar char="•"/>
            </a:pPr>
            <a:r>
              <a:rPr lang="en-US" sz="2000" dirty="0">
                <a:solidFill>
                  <a:schemeClr val="bg2">
                    <a:lumMod val="50000"/>
                  </a:schemeClr>
                </a:solidFill>
              </a:rPr>
              <a:t>Services/Property - Treas. Reg. §1.461-4(d)(2)(i) provides generally that, if the liability of the taxpayer arises out of the providing of services or property to the taxpayer by another person, economic performance occurs as the services or property is provided.</a:t>
            </a:r>
          </a:p>
          <a:p>
            <a:pPr marL="342900" indent="-342900">
              <a:spcBef>
                <a:spcPts val="1000"/>
              </a:spcBef>
              <a:buFont typeface="Arial" panose="020B0604020202020204" pitchFamily="34" charset="0"/>
              <a:buChar char="•"/>
            </a:pPr>
            <a:r>
              <a:rPr lang="en-US" sz="2000" dirty="0">
                <a:solidFill>
                  <a:schemeClr val="bg2">
                    <a:lumMod val="50000"/>
                  </a:schemeClr>
                </a:solidFill>
              </a:rPr>
              <a:t>A taxpayer is permitted to treat property as provided to the taxpayer when the property is delivered or accepted, or when title to the property passes. Treas. Reg. §1.461-4(d)(6)(iii).</a:t>
            </a:r>
          </a:p>
          <a:p>
            <a:pPr marL="342900" indent="-342900">
              <a:buFont typeface="Arial" panose="020B0604020202020204" pitchFamily="34" charset="0"/>
              <a:buChar char="•"/>
            </a:pPr>
            <a:endParaRPr lang="en-US" sz="2400" dirty="0">
              <a:solidFill>
                <a:schemeClr val="bg2">
                  <a:lumMod val="50000"/>
                </a:schemeClr>
              </a:solidFill>
            </a:endParaRPr>
          </a:p>
        </p:txBody>
      </p:sp>
    </p:spTree>
    <p:extLst>
      <p:ext uri="{BB962C8B-B14F-4D97-AF65-F5344CB8AC3E}">
        <p14:creationId xmlns:p14="http://schemas.microsoft.com/office/powerpoint/2010/main" val="1979189495"/>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3AE6542-C87E-7D55-ED36-F46C28A8534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5B03914-6F12-EC1C-FA71-DA3855688820}"/>
              </a:ext>
            </a:extLst>
          </p:cNvPr>
          <p:cNvSpPr>
            <a:spLocks noGrp="1"/>
          </p:cNvSpPr>
          <p:nvPr>
            <p:ph type="title"/>
          </p:nvPr>
        </p:nvSpPr>
        <p:spPr/>
        <p:txBody>
          <a:bodyPr vert="horz" wrap="square" lIns="0" tIns="0" rIns="0" bIns="0" rtlCol="0" anchor="t" anchorCtr="0">
            <a:normAutofit/>
          </a:bodyPr>
          <a:lstStyle/>
          <a:p>
            <a:pPr>
              <a:lnSpc>
                <a:spcPct val="90000"/>
              </a:lnSpc>
            </a:pPr>
            <a:r>
              <a:rPr lang="en-US" sz="2800" dirty="0"/>
              <a:t>Beginning of Construction Refresh</a:t>
            </a:r>
          </a:p>
        </p:txBody>
      </p:sp>
      <p:sp>
        <p:nvSpPr>
          <p:cNvPr id="7" name="Text Placeholder 6">
            <a:extLst>
              <a:ext uri="{FF2B5EF4-FFF2-40B4-BE49-F238E27FC236}">
                <a16:creationId xmlns:a16="http://schemas.microsoft.com/office/drawing/2014/main" id="{21E30020-1C7A-CB1E-57CD-D8129CD0822E}"/>
              </a:ext>
            </a:extLst>
          </p:cNvPr>
          <p:cNvSpPr>
            <a:spLocks noGrp="1"/>
          </p:cNvSpPr>
          <p:nvPr>
            <p:ph type="body" sz="quarter" idx="14"/>
          </p:nvPr>
        </p:nvSpPr>
        <p:spPr>
          <a:xfrm>
            <a:off x="814558" y="1341436"/>
            <a:ext cx="10486480" cy="394229"/>
          </a:xfrm>
        </p:spPr>
        <p:txBody>
          <a:bodyPr/>
          <a:lstStyle/>
          <a:p>
            <a:endParaRPr lang="en-US">
              <a:solidFill>
                <a:schemeClr val="bg2">
                  <a:lumMod val="50000"/>
                </a:schemeClr>
              </a:solidFill>
            </a:endParaRPr>
          </a:p>
        </p:txBody>
      </p:sp>
      <p:sp>
        <p:nvSpPr>
          <p:cNvPr id="4" name="TextBox 3">
            <a:extLst>
              <a:ext uri="{FF2B5EF4-FFF2-40B4-BE49-F238E27FC236}">
                <a16:creationId xmlns:a16="http://schemas.microsoft.com/office/drawing/2014/main" id="{A167E124-E7D8-B4FD-47AC-4D3A568C19FB}"/>
              </a:ext>
            </a:extLst>
          </p:cNvPr>
          <p:cNvSpPr txBox="1"/>
          <p:nvPr/>
        </p:nvSpPr>
        <p:spPr>
          <a:xfrm>
            <a:off x="838200" y="1864995"/>
            <a:ext cx="10515600" cy="4648200"/>
          </a:xfrm>
          <a:prstGeom prst="rect">
            <a:avLst/>
          </a:prstGeom>
        </p:spPr>
        <p:txBody>
          <a:bodyPr vert="horz" lIns="0" tIns="0" rIns="0" bIns="0" rtlCol="0">
            <a:normAutofit/>
          </a:bodyPr>
          <a:lstStyle/>
          <a:p>
            <a:pPr marL="342900" indent="-342900">
              <a:buFont typeface="Arial" panose="020B0604020202020204" pitchFamily="34" charset="0"/>
              <a:buChar char="•"/>
            </a:pPr>
            <a:endParaRPr lang="en-US" sz="2400" dirty="0">
              <a:solidFill>
                <a:schemeClr val="bg2">
                  <a:lumMod val="50000"/>
                </a:schemeClr>
              </a:solidFill>
            </a:endParaRPr>
          </a:p>
        </p:txBody>
      </p:sp>
      <p:graphicFrame>
        <p:nvGraphicFramePr>
          <p:cNvPr id="8" name="Table 7">
            <a:extLst>
              <a:ext uri="{FF2B5EF4-FFF2-40B4-BE49-F238E27FC236}">
                <a16:creationId xmlns:a16="http://schemas.microsoft.com/office/drawing/2014/main" id="{63BE1FC8-6050-661C-9E3D-8F80971FAE95}"/>
              </a:ext>
            </a:extLst>
          </p:cNvPr>
          <p:cNvGraphicFramePr>
            <a:graphicFrameLocks noGrp="1"/>
          </p:cNvGraphicFramePr>
          <p:nvPr>
            <p:extLst>
              <p:ext uri="{D42A27DB-BD31-4B8C-83A1-F6EECF244321}">
                <p14:modId xmlns:p14="http://schemas.microsoft.com/office/powerpoint/2010/main" val="1141569122"/>
              </p:ext>
            </p:extLst>
          </p:nvPr>
        </p:nvGraphicFramePr>
        <p:xfrm>
          <a:off x="822584" y="1339426"/>
          <a:ext cx="10478454" cy="396240"/>
        </p:xfrm>
        <a:graphic>
          <a:graphicData uri="http://schemas.openxmlformats.org/drawingml/2006/table">
            <a:tbl>
              <a:tblPr firstRow="1" bandRow="1">
                <a:tableStyleId>{72833802-FEF1-4C79-8D5D-14CF1EAF98D9}</a:tableStyleId>
              </a:tblPr>
              <a:tblGrid>
                <a:gridCol w="10478454">
                  <a:extLst>
                    <a:ext uri="{9D8B030D-6E8A-4147-A177-3AD203B41FA5}">
                      <a16:colId xmlns:a16="http://schemas.microsoft.com/office/drawing/2014/main" val="768502536"/>
                    </a:ext>
                  </a:extLst>
                </a:gridCol>
              </a:tblGrid>
              <a:tr h="365760">
                <a:tc>
                  <a:txBody>
                    <a:bodyPr/>
                    <a:lstStyle/>
                    <a:p>
                      <a:pPr algn="l"/>
                      <a:r>
                        <a:rPr lang="en-US" sz="2000" b="1" dirty="0">
                          <a:solidFill>
                            <a:schemeClr val="tx1"/>
                          </a:solidFill>
                        </a:rPr>
                        <a:t>Five Percent Safe Harbor</a:t>
                      </a:r>
                      <a:endParaRPr lang="en-US" sz="2000" dirty="0">
                        <a:solidFill>
                          <a:srgbClr val="FFFFFF"/>
                        </a:solidFill>
                      </a:endParaRPr>
                    </a:p>
                  </a:txBody>
                  <a:tcPr anchor="ctr"/>
                </a:tc>
                <a:extLst>
                  <a:ext uri="{0D108BD9-81ED-4DB2-BD59-A6C34878D82A}">
                    <a16:rowId xmlns:a16="http://schemas.microsoft.com/office/drawing/2014/main" val="3017918643"/>
                  </a:ext>
                </a:extLst>
              </a:tr>
            </a:tbl>
          </a:graphicData>
        </a:graphic>
      </p:graphicFrame>
      <p:sp>
        <p:nvSpPr>
          <p:cNvPr id="3" name="Slide Number Placeholder 3">
            <a:extLst>
              <a:ext uri="{FF2B5EF4-FFF2-40B4-BE49-F238E27FC236}">
                <a16:creationId xmlns:a16="http://schemas.microsoft.com/office/drawing/2014/main" id="{5ABD1BC2-9C9B-702B-F8EA-62122B337C4D}"/>
              </a:ext>
            </a:extLst>
          </p:cNvPr>
          <p:cNvSpPr txBox="1">
            <a:spLocks/>
          </p:cNvSpPr>
          <p:nvPr/>
        </p:nvSpPr>
        <p:spPr>
          <a:xfrm>
            <a:off x="11341289" y="6404844"/>
            <a:ext cx="476534" cy="153632"/>
          </a:xfrm>
          <a:prstGeom prst="rect">
            <a:avLst/>
          </a:prstGeom>
        </p:spPr>
        <p:txBody>
          <a:bodyPr vert="horz" lIns="0" tIns="45720" rIns="91440" bIns="45720" rtlCol="0" anchor="ctr"/>
          <a:lstStyle>
            <a:defPPr>
              <a:defRPr lang="en-US"/>
            </a:defPPr>
            <a:lvl1pPr marL="0" algn="l" defTabSz="914400" rtl="0" eaLnBrk="1" latinLnBrk="0" hangingPunct="1">
              <a:defRPr sz="1000" kern="120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E74224C-F5B0-D04D-98A9-64EC68DC7E07}" type="slidenum">
              <a:rPr lang="en-US" smtClean="0"/>
              <a:pPr/>
              <a:t>46</a:t>
            </a:fld>
            <a:endParaRPr lang="en-US"/>
          </a:p>
        </p:txBody>
      </p:sp>
      <p:sp>
        <p:nvSpPr>
          <p:cNvPr id="5" name="TextBox 4">
            <a:extLst>
              <a:ext uri="{FF2B5EF4-FFF2-40B4-BE49-F238E27FC236}">
                <a16:creationId xmlns:a16="http://schemas.microsoft.com/office/drawing/2014/main" id="{F10BAAA7-0831-262D-FB4A-28419C4CD1D6}"/>
              </a:ext>
            </a:extLst>
          </p:cNvPr>
          <p:cNvSpPr txBox="1"/>
          <p:nvPr/>
        </p:nvSpPr>
        <p:spPr>
          <a:xfrm>
            <a:off x="10935540" y="6404716"/>
            <a:ext cx="354264" cy="153888"/>
          </a:xfrm>
          <a:prstGeom prst="rect">
            <a:avLst/>
          </a:prstGeom>
          <a:noFill/>
        </p:spPr>
        <p:txBody>
          <a:bodyPr wrap="none" lIns="0" tIns="0" rIns="0" bIns="0" rtlCol="0">
            <a:spAutoFit/>
          </a:bodyPr>
          <a:lstStyle/>
          <a:p>
            <a:pPr algn="l"/>
            <a:r>
              <a:rPr lang="en-US" sz="1000">
                <a:solidFill>
                  <a:schemeClr val="bg2"/>
                </a:solidFill>
              </a:rPr>
              <a:t>RSM |</a:t>
            </a:r>
          </a:p>
        </p:txBody>
      </p:sp>
      <p:sp>
        <p:nvSpPr>
          <p:cNvPr id="6" name="TextBox 5">
            <a:extLst>
              <a:ext uri="{FF2B5EF4-FFF2-40B4-BE49-F238E27FC236}">
                <a16:creationId xmlns:a16="http://schemas.microsoft.com/office/drawing/2014/main" id="{B8FC8007-F82D-6582-0DE5-228949977EB9}"/>
              </a:ext>
            </a:extLst>
          </p:cNvPr>
          <p:cNvSpPr txBox="1"/>
          <p:nvPr/>
        </p:nvSpPr>
        <p:spPr>
          <a:xfrm>
            <a:off x="990600" y="2017395"/>
            <a:ext cx="10515600" cy="4648200"/>
          </a:xfrm>
          <a:prstGeom prst="rect">
            <a:avLst/>
          </a:prstGeom>
        </p:spPr>
        <p:txBody>
          <a:bodyPr vert="horz" lIns="0" tIns="0" rIns="0" bIns="0" rtlCol="0">
            <a:normAutofit lnSpcReduction="10000"/>
          </a:bodyPr>
          <a:lstStyle/>
          <a:p>
            <a:pPr marL="342900" indent="-342900">
              <a:spcBef>
                <a:spcPts val="1000"/>
              </a:spcBef>
              <a:buFont typeface="Arial" panose="020B0604020202020204" pitchFamily="34" charset="0"/>
              <a:buChar char="•"/>
            </a:pPr>
            <a:r>
              <a:rPr lang="en-US" sz="2000" dirty="0">
                <a:solidFill>
                  <a:schemeClr val="bg2">
                    <a:lumMod val="50000"/>
                  </a:schemeClr>
                </a:solidFill>
              </a:rPr>
              <a:t>3 ½ month rule  - treat services or property as provided to the taxpayer as the taxpayer makes payment to the person providing the services or property, if the taxpayer can reasonably expect the person to provide the services or property within 3½ months after the date of payment. Treas. Reg. §1.461-4(d)(6)(ii).</a:t>
            </a:r>
          </a:p>
          <a:p>
            <a:pPr marL="800100" lvl="1" indent="-342900">
              <a:spcBef>
                <a:spcPts val="1000"/>
              </a:spcBef>
              <a:buFont typeface="Arial" panose="020B0604020202020204" pitchFamily="34" charset="0"/>
              <a:buChar char="•"/>
            </a:pPr>
            <a:r>
              <a:rPr lang="en-US" sz="2000" dirty="0">
                <a:solidFill>
                  <a:schemeClr val="bg2">
                    <a:lumMod val="50000"/>
                  </a:schemeClr>
                </a:solidFill>
              </a:rPr>
              <a:t>Nonauto for solar 3 ½ month rule</a:t>
            </a:r>
          </a:p>
          <a:p>
            <a:pPr marL="800100" lvl="1" indent="-342900">
              <a:spcBef>
                <a:spcPts val="1000"/>
              </a:spcBef>
              <a:buFont typeface="Arial" panose="020B0604020202020204" pitchFamily="34" charset="0"/>
              <a:buChar char="•"/>
            </a:pPr>
            <a:r>
              <a:rPr lang="en-US" sz="2000" dirty="0">
                <a:solidFill>
                  <a:schemeClr val="bg2">
                    <a:lumMod val="50000"/>
                  </a:schemeClr>
                </a:solidFill>
              </a:rPr>
              <a:t>Severability concerns</a:t>
            </a:r>
          </a:p>
          <a:p>
            <a:pPr marL="800100" lvl="1" indent="-342900">
              <a:spcBef>
                <a:spcPts val="1000"/>
              </a:spcBef>
              <a:buFont typeface="Arial" panose="020B0604020202020204" pitchFamily="34" charset="0"/>
              <a:buChar char="•"/>
            </a:pPr>
            <a:r>
              <a:rPr lang="en-US" sz="2000" dirty="0">
                <a:solidFill>
                  <a:schemeClr val="bg2">
                    <a:lumMod val="50000"/>
                  </a:schemeClr>
                </a:solidFill>
              </a:rPr>
              <a:t>LAFA 202334801F (bonus deprecation, turn-key)</a:t>
            </a:r>
          </a:p>
          <a:p>
            <a:pPr marL="342900" indent="-342900">
              <a:spcBef>
                <a:spcPts val="1000"/>
              </a:spcBef>
              <a:buFont typeface="Arial" panose="020B0604020202020204" pitchFamily="34" charset="0"/>
              <a:buChar char="•"/>
            </a:pPr>
            <a:r>
              <a:rPr lang="en-US" sz="2000" dirty="0">
                <a:solidFill>
                  <a:schemeClr val="bg2">
                    <a:lumMod val="50000"/>
                  </a:schemeClr>
                </a:solidFill>
              </a:rPr>
              <a:t>If different services or items of property are required to be provided to a taxpayer under a single contract or agreement, economic performance generally occurs over the time each service is provided and as each item of property is provided. </a:t>
            </a:r>
          </a:p>
          <a:p>
            <a:pPr marL="342900" indent="-342900">
              <a:spcBef>
                <a:spcPts val="1000"/>
              </a:spcBef>
              <a:buFont typeface="Arial" panose="020B0604020202020204" pitchFamily="34" charset="0"/>
              <a:buChar char="•"/>
            </a:pPr>
            <a:r>
              <a:rPr lang="en-US" sz="2000" dirty="0">
                <a:solidFill>
                  <a:schemeClr val="bg2">
                    <a:lumMod val="50000"/>
                  </a:schemeClr>
                </a:solidFill>
              </a:rPr>
              <a:t>However, if a service or item of property to be provided to the taxpayer is incidental to other services or property to be provided under a contract or agreement, the taxpayer is not required to allocate any portion of the total contract price to the incidental service or property.</a:t>
            </a:r>
          </a:p>
          <a:p>
            <a:pPr marL="342900" indent="-342900">
              <a:buFont typeface="Arial" panose="020B0604020202020204" pitchFamily="34" charset="0"/>
              <a:buChar char="•"/>
            </a:pPr>
            <a:endParaRPr lang="en-US" sz="2400" dirty="0">
              <a:solidFill>
                <a:schemeClr val="bg2">
                  <a:lumMod val="50000"/>
                </a:schemeClr>
              </a:solidFill>
            </a:endParaRPr>
          </a:p>
        </p:txBody>
      </p:sp>
    </p:spTree>
    <p:extLst>
      <p:ext uri="{BB962C8B-B14F-4D97-AF65-F5344CB8AC3E}">
        <p14:creationId xmlns:p14="http://schemas.microsoft.com/office/powerpoint/2010/main" val="918073527"/>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7E4B673-B602-D42D-0786-4F6DCB38650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70D55F0-DA25-ED39-1385-FB0498BB0F5B}"/>
              </a:ext>
            </a:extLst>
          </p:cNvPr>
          <p:cNvSpPr>
            <a:spLocks noGrp="1"/>
          </p:cNvSpPr>
          <p:nvPr>
            <p:ph type="title"/>
          </p:nvPr>
        </p:nvSpPr>
        <p:spPr/>
        <p:txBody>
          <a:bodyPr vert="horz" wrap="square" lIns="0" tIns="0" rIns="0" bIns="0" rtlCol="0" anchor="t" anchorCtr="0">
            <a:normAutofit/>
          </a:bodyPr>
          <a:lstStyle/>
          <a:p>
            <a:pPr>
              <a:lnSpc>
                <a:spcPct val="90000"/>
              </a:lnSpc>
            </a:pPr>
            <a:r>
              <a:rPr lang="en-US" sz="2800" dirty="0"/>
              <a:t>Beginning of Construction Refresh</a:t>
            </a:r>
          </a:p>
        </p:txBody>
      </p:sp>
      <p:sp>
        <p:nvSpPr>
          <p:cNvPr id="7" name="Text Placeholder 6">
            <a:extLst>
              <a:ext uri="{FF2B5EF4-FFF2-40B4-BE49-F238E27FC236}">
                <a16:creationId xmlns:a16="http://schemas.microsoft.com/office/drawing/2014/main" id="{931D302D-3ABD-ACDB-0C13-27D664A3D1EF}"/>
              </a:ext>
            </a:extLst>
          </p:cNvPr>
          <p:cNvSpPr>
            <a:spLocks noGrp="1"/>
          </p:cNvSpPr>
          <p:nvPr>
            <p:ph type="body" sz="quarter" idx="14"/>
          </p:nvPr>
        </p:nvSpPr>
        <p:spPr>
          <a:xfrm>
            <a:off x="814558" y="1341436"/>
            <a:ext cx="10486480" cy="394229"/>
          </a:xfrm>
        </p:spPr>
        <p:txBody>
          <a:bodyPr/>
          <a:lstStyle/>
          <a:p>
            <a:endParaRPr lang="en-US">
              <a:solidFill>
                <a:schemeClr val="bg2">
                  <a:lumMod val="50000"/>
                </a:schemeClr>
              </a:solidFill>
            </a:endParaRPr>
          </a:p>
        </p:txBody>
      </p:sp>
      <p:sp>
        <p:nvSpPr>
          <p:cNvPr id="4" name="TextBox 3">
            <a:extLst>
              <a:ext uri="{FF2B5EF4-FFF2-40B4-BE49-F238E27FC236}">
                <a16:creationId xmlns:a16="http://schemas.microsoft.com/office/drawing/2014/main" id="{96311BCF-ED6E-E65B-22AC-6113051AE617}"/>
              </a:ext>
            </a:extLst>
          </p:cNvPr>
          <p:cNvSpPr txBox="1"/>
          <p:nvPr/>
        </p:nvSpPr>
        <p:spPr>
          <a:xfrm>
            <a:off x="838200" y="1864995"/>
            <a:ext cx="10515600" cy="4648200"/>
          </a:xfrm>
          <a:prstGeom prst="rect">
            <a:avLst/>
          </a:prstGeom>
        </p:spPr>
        <p:txBody>
          <a:bodyPr vert="horz" lIns="0" tIns="0" rIns="0" bIns="0" rtlCol="0">
            <a:normAutofit/>
          </a:bodyPr>
          <a:lstStyle/>
          <a:p>
            <a:pPr marL="342900" indent="-342900">
              <a:buFont typeface="Arial" panose="020B0604020202020204" pitchFamily="34" charset="0"/>
              <a:buChar char="•"/>
            </a:pPr>
            <a:endParaRPr lang="en-US" sz="2400" dirty="0">
              <a:solidFill>
                <a:schemeClr val="bg2">
                  <a:lumMod val="50000"/>
                </a:schemeClr>
              </a:solidFill>
            </a:endParaRPr>
          </a:p>
        </p:txBody>
      </p:sp>
      <p:graphicFrame>
        <p:nvGraphicFramePr>
          <p:cNvPr id="8" name="Table 7">
            <a:extLst>
              <a:ext uri="{FF2B5EF4-FFF2-40B4-BE49-F238E27FC236}">
                <a16:creationId xmlns:a16="http://schemas.microsoft.com/office/drawing/2014/main" id="{92668E20-8A81-7B73-D166-34C265B81BBE}"/>
              </a:ext>
            </a:extLst>
          </p:cNvPr>
          <p:cNvGraphicFramePr>
            <a:graphicFrameLocks noGrp="1"/>
          </p:cNvGraphicFramePr>
          <p:nvPr>
            <p:extLst>
              <p:ext uri="{D42A27DB-BD31-4B8C-83A1-F6EECF244321}">
                <p14:modId xmlns:p14="http://schemas.microsoft.com/office/powerpoint/2010/main" val="990843717"/>
              </p:ext>
            </p:extLst>
          </p:nvPr>
        </p:nvGraphicFramePr>
        <p:xfrm>
          <a:off x="822584" y="1339426"/>
          <a:ext cx="10478454" cy="396240"/>
        </p:xfrm>
        <a:graphic>
          <a:graphicData uri="http://schemas.openxmlformats.org/drawingml/2006/table">
            <a:tbl>
              <a:tblPr firstRow="1" bandRow="1">
                <a:tableStyleId>{72833802-FEF1-4C79-8D5D-14CF1EAF98D9}</a:tableStyleId>
              </a:tblPr>
              <a:tblGrid>
                <a:gridCol w="10478454">
                  <a:extLst>
                    <a:ext uri="{9D8B030D-6E8A-4147-A177-3AD203B41FA5}">
                      <a16:colId xmlns:a16="http://schemas.microsoft.com/office/drawing/2014/main" val="768502536"/>
                    </a:ext>
                  </a:extLst>
                </a:gridCol>
              </a:tblGrid>
              <a:tr h="365760">
                <a:tc>
                  <a:txBody>
                    <a:bodyPr/>
                    <a:lstStyle/>
                    <a:p>
                      <a:pPr algn="l"/>
                      <a:r>
                        <a:rPr lang="en-US" sz="2000" dirty="0">
                          <a:solidFill>
                            <a:srgbClr val="FFFFFF"/>
                          </a:solidFill>
                        </a:rPr>
                        <a:t>Continuity Requirement and Continuity Safe Harbor</a:t>
                      </a:r>
                    </a:p>
                  </a:txBody>
                  <a:tcPr anchor="ctr"/>
                </a:tc>
                <a:extLst>
                  <a:ext uri="{0D108BD9-81ED-4DB2-BD59-A6C34878D82A}">
                    <a16:rowId xmlns:a16="http://schemas.microsoft.com/office/drawing/2014/main" val="3017918643"/>
                  </a:ext>
                </a:extLst>
              </a:tr>
            </a:tbl>
          </a:graphicData>
        </a:graphic>
      </p:graphicFrame>
      <p:sp>
        <p:nvSpPr>
          <p:cNvPr id="3" name="Slide Number Placeholder 3">
            <a:extLst>
              <a:ext uri="{FF2B5EF4-FFF2-40B4-BE49-F238E27FC236}">
                <a16:creationId xmlns:a16="http://schemas.microsoft.com/office/drawing/2014/main" id="{2F580BE9-7192-6B6B-3E8C-00D970CBE0BB}"/>
              </a:ext>
            </a:extLst>
          </p:cNvPr>
          <p:cNvSpPr txBox="1">
            <a:spLocks/>
          </p:cNvSpPr>
          <p:nvPr/>
        </p:nvSpPr>
        <p:spPr>
          <a:xfrm>
            <a:off x="11341289" y="6404844"/>
            <a:ext cx="476534" cy="153632"/>
          </a:xfrm>
          <a:prstGeom prst="rect">
            <a:avLst/>
          </a:prstGeom>
        </p:spPr>
        <p:txBody>
          <a:bodyPr vert="horz" lIns="0" tIns="45720" rIns="91440" bIns="45720" rtlCol="0" anchor="ctr"/>
          <a:lstStyle>
            <a:defPPr>
              <a:defRPr lang="en-US"/>
            </a:defPPr>
            <a:lvl1pPr marL="0" algn="l" defTabSz="914400" rtl="0" eaLnBrk="1" latinLnBrk="0" hangingPunct="1">
              <a:defRPr sz="1000" kern="120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E74224C-F5B0-D04D-98A9-64EC68DC7E07}" type="slidenum">
              <a:rPr lang="en-US" smtClean="0"/>
              <a:pPr/>
              <a:t>47</a:t>
            </a:fld>
            <a:endParaRPr lang="en-US"/>
          </a:p>
        </p:txBody>
      </p:sp>
      <p:sp>
        <p:nvSpPr>
          <p:cNvPr id="5" name="TextBox 4">
            <a:extLst>
              <a:ext uri="{FF2B5EF4-FFF2-40B4-BE49-F238E27FC236}">
                <a16:creationId xmlns:a16="http://schemas.microsoft.com/office/drawing/2014/main" id="{D0EABD9A-8640-12E2-F73F-34857B1C860F}"/>
              </a:ext>
            </a:extLst>
          </p:cNvPr>
          <p:cNvSpPr txBox="1"/>
          <p:nvPr/>
        </p:nvSpPr>
        <p:spPr>
          <a:xfrm>
            <a:off x="10935540" y="6404716"/>
            <a:ext cx="354264" cy="153888"/>
          </a:xfrm>
          <a:prstGeom prst="rect">
            <a:avLst/>
          </a:prstGeom>
          <a:noFill/>
        </p:spPr>
        <p:txBody>
          <a:bodyPr wrap="none" lIns="0" tIns="0" rIns="0" bIns="0" rtlCol="0">
            <a:spAutoFit/>
          </a:bodyPr>
          <a:lstStyle/>
          <a:p>
            <a:pPr algn="l"/>
            <a:r>
              <a:rPr lang="en-US" sz="1000">
                <a:solidFill>
                  <a:schemeClr val="bg2"/>
                </a:solidFill>
              </a:rPr>
              <a:t>RSM |</a:t>
            </a:r>
          </a:p>
        </p:txBody>
      </p:sp>
      <p:sp>
        <p:nvSpPr>
          <p:cNvPr id="6" name="TextBox 5">
            <a:extLst>
              <a:ext uri="{FF2B5EF4-FFF2-40B4-BE49-F238E27FC236}">
                <a16:creationId xmlns:a16="http://schemas.microsoft.com/office/drawing/2014/main" id="{861D05F9-531A-E746-624A-08D485225C72}"/>
              </a:ext>
            </a:extLst>
          </p:cNvPr>
          <p:cNvSpPr txBox="1"/>
          <p:nvPr/>
        </p:nvSpPr>
        <p:spPr>
          <a:xfrm>
            <a:off x="990600" y="2017395"/>
            <a:ext cx="10515600" cy="4648200"/>
          </a:xfrm>
          <a:prstGeom prst="rect">
            <a:avLst/>
          </a:prstGeom>
        </p:spPr>
        <p:txBody>
          <a:bodyPr vert="horz" lIns="0" tIns="0" rIns="0" bIns="0" rtlCol="0">
            <a:normAutofit lnSpcReduction="10000"/>
          </a:bodyPr>
          <a:lstStyle/>
          <a:p>
            <a:pPr marL="342900" indent="-342900">
              <a:spcBef>
                <a:spcPts val="1000"/>
              </a:spcBef>
              <a:buFont typeface="Arial" panose="020B0604020202020204" pitchFamily="34" charset="0"/>
              <a:buChar char="•"/>
            </a:pPr>
            <a:r>
              <a:rPr lang="en-US" sz="2000" dirty="0">
                <a:solidFill>
                  <a:schemeClr val="bg2">
                    <a:lumMod val="50000"/>
                  </a:schemeClr>
                </a:solidFill>
              </a:rPr>
              <a:t>Facts and circumstances</a:t>
            </a:r>
          </a:p>
          <a:p>
            <a:pPr marL="342900" indent="-342900">
              <a:spcBef>
                <a:spcPts val="1000"/>
              </a:spcBef>
              <a:buFont typeface="Arial" panose="020B0604020202020204" pitchFamily="34" charset="0"/>
              <a:buChar char="•"/>
            </a:pPr>
            <a:r>
              <a:rPr lang="en-US" sz="2000" dirty="0">
                <a:solidFill>
                  <a:schemeClr val="bg2">
                    <a:lumMod val="50000"/>
                  </a:schemeClr>
                </a:solidFill>
              </a:rPr>
              <a:t>Continuity requirement</a:t>
            </a:r>
          </a:p>
          <a:p>
            <a:pPr marL="800100" lvl="1" indent="-342900">
              <a:spcBef>
                <a:spcPts val="1000"/>
              </a:spcBef>
              <a:buFont typeface="Arial" panose="020B0604020202020204" pitchFamily="34" charset="0"/>
              <a:buChar char="•"/>
            </a:pPr>
            <a:r>
              <a:rPr lang="en-US" sz="2000" dirty="0">
                <a:solidFill>
                  <a:schemeClr val="bg2">
                    <a:lumMod val="50000"/>
                  </a:schemeClr>
                </a:solidFill>
              </a:rPr>
              <a:t>Physical Work Test </a:t>
            </a:r>
            <a:r>
              <a:rPr lang="en-US" sz="2000" dirty="0">
                <a:solidFill>
                  <a:schemeClr val="bg2">
                    <a:lumMod val="50000"/>
                  </a:schemeClr>
                </a:solidFill>
                <a:sym typeface="Wingdings 3" panose="05040102010807070707" pitchFamily="18" charset="2"/>
              </a:rPr>
              <a:t></a:t>
            </a:r>
            <a:r>
              <a:rPr lang="en-US" sz="2000" dirty="0">
                <a:solidFill>
                  <a:schemeClr val="bg2">
                    <a:lumMod val="50000"/>
                  </a:schemeClr>
                </a:solidFill>
              </a:rPr>
              <a:t> Continuous Construction Test</a:t>
            </a:r>
          </a:p>
          <a:p>
            <a:pPr marL="800100" lvl="1" indent="-342900">
              <a:spcBef>
                <a:spcPts val="1000"/>
              </a:spcBef>
              <a:buFont typeface="Arial" panose="020B0604020202020204" pitchFamily="34" charset="0"/>
              <a:buChar char="•"/>
            </a:pPr>
            <a:r>
              <a:rPr lang="en-US" sz="2000" dirty="0">
                <a:solidFill>
                  <a:schemeClr val="bg2">
                    <a:lumMod val="50000"/>
                  </a:schemeClr>
                </a:solidFill>
              </a:rPr>
              <a:t>Five Percent Safe Harbor </a:t>
            </a:r>
            <a:r>
              <a:rPr lang="en-US" sz="2000" dirty="0">
                <a:solidFill>
                  <a:schemeClr val="bg2">
                    <a:lumMod val="50000"/>
                  </a:schemeClr>
                </a:solidFill>
                <a:sym typeface="Wingdings 3" panose="05040102010807070707" pitchFamily="18" charset="2"/>
              </a:rPr>
              <a:t></a:t>
            </a:r>
            <a:r>
              <a:rPr lang="en-US" sz="2000" dirty="0">
                <a:solidFill>
                  <a:schemeClr val="bg2">
                    <a:lumMod val="50000"/>
                  </a:schemeClr>
                </a:solidFill>
              </a:rPr>
              <a:t> Continuous Efforts Test</a:t>
            </a:r>
          </a:p>
          <a:p>
            <a:pPr marL="800100" lvl="1" indent="-342900">
              <a:spcBef>
                <a:spcPts val="1000"/>
              </a:spcBef>
              <a:buFont typeface="Arial" panose="020B0604020202020204" pitchFamily="34" charset="0"/>
              <a:buChar char="•"/>
            </a:pPr>
            <a:r>
              <a:rPr lang="en-US" sz="2000" dirty="0">
                <a:solidFill>
                  <a:schemeClr val="bg2">
                    <a:lumMod val="50000"/>
                  </a:schemeClr>
                </a:solidFill>
              </a:rPr>
              <a:t>Construction/Excusable disruptions are considered</a:t>
            </a:r>
          </a:p>
          <a:p>
            <a:pPr marL="342900" indent="-342900">
              <a:spcBef>
                <a:spcPts val="1000"/>
              </a:spcBef>
              <a:buFont typeface="Arial" panose="020B0604020202020204" pitchFamily="34" charset="0"/>
              <a:buChar char="•"/>
            </a:pPr>
            <a:r>
              <a:rPr lang="en-US" sz="2000" dirty="0">
                <a:solidFill>
                  <a:schemeClr val="bg2">
                    <a:lumMod val="50000"/>
                  </a:schemeClr>
                </a:solidFill>
              </a:rPr>
              <a:t>Continuity Safe Harbor – deemed to satisfy the continuity requirement</a:t>
            </a:r>
          </a:p>
          <a:p>
            <a:pPr marL="800100" lvl="1" indent="-342900">
              <a:spcBef>
                <a:spcPts val="1000"/>
              </a:spcBef>
              <a:buFont typeface="Arial" panose="020B0604020202020204" pitchFamily="34" charset="0"/>
              <a:buChar char="•"/>
            </a:pPr>
            <a:r>
              <a:rPr lang="en-US" sz="2000" dirty="0">
                <a:solidFill>
                  <a:schemeClr val="bg2">
                    <a:lumMod val="50000"/>
                  </a:schemeClr>
                </a:solidFill>
              </a:rPr>
              <a:t>Placed in service no more than 4 years after the calendar year during which construction of the qualified facility began for purposes of sections 45 and 48.</a:t>
            </a:r>
          </a:p>
          <a:p>
            <a:pPr marL="1257300" lvl="2" indent="-342900">
              <a:spcBef>
                <a:spcPts val="1000"/>
              </a:spcBef>
              <a:buFont typeface="Arial" panose="020B0604020202020204" pitchFamily="34" charset="0"/>
              <a:buChar char="•"/>
            </a:pPr>
            <a:r>
              <a:rPr lang="en-US" sz="2000" dirty="0">
                <a:solidFill>
                  <a:schemeClr val="bg2">
                    <a:lumMod val="50000"/>
                  </a:schemeClr>
                </a:solidFill>
              </a:rPr>
              <a:t>6 years for 45Q</a:t>
            </a:r>
          </a:p>
          <a:p>
            <a:pPr marL="1257300" lvl="2" indent="-342900">
              <a:spcBef>
                <a:spcPts val="1000"/>
              </a:spcBef>
              <a:buFont typeface="Arial" panose="020B0604020202020204" pitchFamily="34" charset="0"/>
              <a:buChar char="•"/>
            </a:pPr>
            <a:r>
              <a:rPr lang="en-US" sz="2000" dirty="0">
                <a:solidFill>
                  <a:schemeClr val="bg2">
                    <a:lumMod val="50000"/>
                  </a:schemeClr>
                </a:solidFill>
              </a:rPr>
              <a:t>10 years offshore project and project built on federal land under section 45 and 48</a:t>
            </a:r>
          </a:p>
          <a:p>
            <a:pPr marL="800100" lvl="1" indent="-342900">
              <a:spcBef>
                <a:spcPts val="1000"/>
              </a:spcBef>
              <a:buFont typeface="Arial" panose="020B0604020202020204" pitchFamily="34" charset="0"/>
              <a:buChar char="•"/>
            </a:pPr>
            <a:r>
              <a:rPr lang="en-US" sz="2000" dirty="0">
                <a:solidFill>
                  <a:schemeClr val="bg2">
                    <a:lumMod val="50000"/>
                  </a:schemeClr>
                </a:solidFill>
              </a:rPr>
              <a:t>This safe harbor was extended for certain section 45 facilities and section 48 projects affected by the COVID-19 pandemic</a:t>
            </a:r>
          </a:p>
          <a:p>
            <a:pPr marL="342900" indent="-342900">
              <a:buFont typeface="Arial" panose="020B0604020202020204" pitchFamily="34" charset="0"/>
              <a:buChar char="•"/>
            </a:pPr>
            <a:endParaRPr lang="en-US" sz="2400" dirty="0">
              <a:solidFill>
                <a:schemeClr val="bg2">
                  <a:lumMod val="50000"/>
                </a:schemeClr>
              </a:solidFill>
            </a:endParaRPr>
          </a:p>
        </p:txBody>
      </p:sp>
    </p:spTree>
    <p:extLst>
      <p:ext uri="{BB962C8B-B14F-4D97-AF65-F5344CB8AC3E}">
        <p14:creationId xmlns:p14="http://schemas.microsoft.com/office/powerpoint/2010/main" val="1106982470"/>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F8A1926-1082-9A70-1BDA-9B90E3A94E67}"/>
            </a:ext>
          </a:extLst>
        </p:cNvPr>
        <p:cNvGrpSpPr/>
        <p:nvPr/>
      </p:nvGrpSpPr>
      <p:grpSpPr>
        <a:xfrm>
          <a:off x="0" y="0"/>
          <a:ext cx="0" cy="0"/>
          <a:chOff x="0" y="0"/>
          <a:chExt cx="0" cy="0"/>
        </a:xfrm>
      </p:grpSpPr>
      <p:sp>
        <p:nvSpPr>
          <p:cNvPr id="18" name="Title 17">
            <a:extLst>
              <a:ext uri="{FF2B5EF4-FFF2-40B4-BE49-F238E27FC236}">
                <a16:creationId xmlns:a16="http://schemas.microsoft.com/office/drawing/2014/main" id="{EF68A5CE-56D8-6D98-DF05-DBD42D0D1FB5}"/>
              </a:ext>
            </a:extLst>
          </p:cNvPr>
          <p:cNvSpPr>
            <a:spLocks noGrp="1"/>
          </p:cNvSpPr>
          <p:nvPr>
            <p:ph type="title"/>
          </p:nvPr>
        </p:nvSpPr>
        <p:spPr>
          <a:xfrm>
            <a:off x="2616058" y="2409017"/>
            <a:ext cx="8090042" cy="615553"/>
          </a:xfrm>
        </p:spPr>
        <p:txBody>
          <a:bodyPr/>
          <a:lstStyle/>
          <a:p>
            <a:r>
              <a:rPr lang="en-US" dirty="0"/>
              <a:t>Guidance Outlook</a:t>
            </a:r>
          </a:p>
        </p:txBody>
      </p:sp>
    </p:spTree>
    <p:extLst>
      <p:ext uri="{BB962C8B-B14F-4D97-AF65-F5344CB8AC3E}">
        <p14:creationId xmlns:p14="http://schemas.microsoft.com/office/powerpoint/2010/main" val="1574279280"/>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7FDE83C-1BF2-6736-D860-BE56E20B2C9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6BCCD43-063F-012C-F47E-69121244EFA3}"/>
              </a:ext>
            </a:extLst>
          </p:cNvPr>
          <p:cNvSpPr>
            <a:spLocks noGrp="1"/>
          </p:cNvSpPr>
          <p:nvPr>
            <p:ph type="title"/>
          </p:nvPr>
        </p:nvSpPr>
        <p:spPr/>
        <p:txBody>
          <a:bodyPr vert="horz" wrap="square" lIns="0" tIns="0" rIns="0" bIns="0" rtlCol="0" anchor="t" anchorCtr="0">
            <a:normAutofit/>
          </a:bodyPr>
          <a:lstStyle/>
          <a:p>
            <a:pPr>
              <a:lnSpc>
                <a:spcPct val="90000"/>
              </a:lnSpc>
            </a:pPr>
            <a:r>
              <a:rPr lang="en-US" sz="2800" dirty="0"/>
              <a:t>Guidance</a:t>
            </a:r>
          </a:p>
        </p:txBody>
      </p:sp>
      <p:sp>
        <p:nvSpPr>
          <p:cNvPr id="7" name="Text Placeholder 6">
            <a:extLst>
              <a:ext uri="{FF2B5EF4-FFF2-40B4-BE49-F238E27FC236}">
                <a16:creationId xmlns:a16="http://schemas.microsoft.com/office/drawing/2014/main" id="{7442F072-6F6E-E3F3-DD77-24906E3C7B8C}"/>
              </a:ext>
            </a:extLst>
          </p:cNvPr>
          <p:cNvSpPr>
            <a:spLocks noGrp="1"/>
          </p:cNvSpPr>
          <p:nvPr>
            <p:ph type="body" sz="quarter" idx="14"/>
          </p:nvPr>
        </p:nvSpPr>
        <p:spPr>
          <a:xfrm>
            <a:off x="814558" y="1341436"/>
            <a:ext cx="10486480" cy="394229"/>
          </a:xfrm>
        </p:spPr>
        <p:txBody>
          <a:bodyPr/>
          <a:lstStyle/>
          <a:p>
            <a:endParaRPr lang="en-US">
              <a:solidFill>
                <a:schemeClr val="bg2">
                  <a:lumMod val="50000"/>
                </a:schemeClr>
              </a:solidFill>
            </a:endParaRPr>
          </a:p>
        </p:txBody>
      </p:sp>
      <p:sp>
        <p:nvSpPr>
          <p:cNvPr id="4" name="TextBox 3">
            <a:extLst>
              <a:ext uri="{FF2B5EF4-FFF2-40B4-BE49-F238E27FC236}">
                <a16:creationId xmlns:a16="http://schemas.microsoft.com/office/drawing/2014/main" id="{699E5346-4B38-9ADA-C644-3116C17FBCCF}"/>
              </a:ext>
            </a:extLst>
          </p:cNvPr>
          <p:cNvSpPr txBox="1"/>
          <p:nvPr/>
        </p:nvSpPr>
        <p:spPr>
          <a:xfrm>
            <a:off x="838200" y="1864995"/>
            <a:ext cx="10515600" cy="4648200"/>
          </a:xfrm>
          <a:prstGeom prst="rect">
            <a:avLst/>
          </a:prstGeom>
        </p:spPr>
        <p:txBody>
          <a:bodyPr vert="horz" lIns="0" tIns="0" rIns="0" bIns="0" rtlCol="0">
            <a:normAutofit/>
          </a:bodyPr>
          <a:lstStyle/>
          <a:p>
            <a:pPr marL="342900" indent="-342900">
              <a:spcBef>
                <a:spcPts val="1000"/>
              </a:spcBef>
              <a:buFont typeface="Arial" panose="020B0604020202020204" pitchFamily="34" charset="0"/>
              <a:buChar char="•"/>
            </a:pPr>
            <a:r>
              <a:rPr lang="en-US" sz="2000" dirty="0">
                <a:solidFill>
                  <a:schemeClr val="bg2">
                    <a:lumMod val="50000"/>
                  </a:schemeClr>
                </a:solidFill>
              </a:rPr>
              <a:t>10 to 1 guidance rule</a:t>
            </a:r>
          </a:p>
          <a:p>
            <a:pPr marL="342900" indent="-342900">
              <a:spcBef>
                <a:spcPts val="1000"/>
              </a:spcBef>
              <a:buFont typeface="Arial" panose="020B0604020202020204" pitchFamily="34" charset="0"/>
              <a:buChar char="•"/>
            </a:pPr>
            <a:r>
              <a:rPr lang="en-US" sz="2000" dirty="0">
                <a:solidFill>
                  <a:schemeClr val="bg2">
                    <a:lumMod val="50000"/>
                  </a:schemeClr>
                </a:solidFill>
              </a:rPr>
              <a:t>Effects of the Government Shutdown</a:t>
            </a:r>
          </a:p>
          <a:p>
            <a:pPr marL="342900" indent="-342900">
              <a:spcBef>
                <a:spcPts val="1000"/>
              </a:spcBef>
              <a:buFont typeface="Arial" panose="020B0604020202020204" pitchFamily="34" charset="0"/>
              <a:buChar char="•"/>
            </a:pPr>
            <a:r>
              <a:rPr lang="en-US" sz="2000" dirty="0">
                <a:solidFill>
                  <a:schemeClr val="bg2">
                    <a:lumMod val="50000"/>
                  </a:schemeClr>
                </a:solidFill>
              </a:rPr>
              <a:t>Layoffs</a:t>
            </a:r>
          </a:p>
          <a:p>
            <a:pPr marL="342900" indent="-342900">
              <a:spcBef>
                <a:spcPts val="1000"/>
              </a:spcBef>
              <a:buFont typeface="Arial" panose="020B0604020202020204" pitchFamily="34" charset="0"/>
              <a:buChar char="•"/>
            </a:pPr>
            <a:r>
              <a:rPr lang="en-US" sz="2000" dirty="0">
                <a:solidFill>
                  <a:schemeClr val="bg2">
                    <a:lumMod val="50000"/>
                  </a:schemeClr>
                </a:solidFill>
              </a:rPr>
              <a:t>Expertise</a:t>
            </a:r>
          </a:p>
          <a:p>
            <a:pPr marL="342900" indent="-342900">
              <a:spcBef>
                <a:spcPts val="1000"/>
              </a:spcBef>
              <a:buFont typeface="Arial" panose="020B0604020202020204" pitchFamily="34" charset="0"/>
              <a:buChar char="•"/>
            </a:pPr>
            <a:r>
              <a:rPr lang="en-US" sz="2000" dirty="0">
                <a:solidFill>
                  <a:schemeClr val="bg2">
                    <a:lumMod val="50000"/>
                  </a:schemeClr>
                </a:solidFill>
              </a:rPr>
              <a:t>Leadership</a:t>
            </a:r>
          </a:p>
          <a:p>
            <a:pPr marL="342900" indent="-342900">
              <a:buFont typeface="Arial" panose="020B0604020202020204" pitchFamily="34" charset="0"/>
              <a:buChar char="•"/>
            </a:pPr>
            <a:endParaRPr lang="en-US" sz="2400" dirty="0">
              <a:solidFill>
                <a:schemeClr val="bg2">
                  <a:lumMod val="50000"/>
                </a:schemeClr>
              </a:solidFill>
            </a:endParaRPr>
          </a:p>
        </p:txBody>
      </p:sp>
      <p:graphicFrame>
        <p:nvGraphicFramePr>
          <p:cNvPr id="8" name="Table 7">
            <a:extLst>
              <a:ext uri="{FF2B5EF4-FFF2-40B4-BE49-F238E27FC236}">
                <a16:creationId xmlns:a16="http://schemas.microsoft.com/office/drawing/2014/main" id="{49BEC0C3-FBB9-B095-B41C-E6DB269D7CE2}"/>
              </a:ext>
            </a:extLst>
          </p:cNvPr>
          <p:cNvGraphicFramePr>
            <a:graphicFrameLocks noGrp="1"/>
          </p:cNvGraphicFramePr>
          <p:nvPr>
            <p:extLst>
              <p:ext uri="{D42A27DB-BD31-4B8C-83A1-F6EECF244321}">
                <p14:modId xmlns:p14="http://schemas.microsoft.com/office/powerpoint/2010/main" val="3707917847"/>
              </p:ext>
            </p:extLst>
          </p:nvPr>
        </p:nvGraphicFramePr>
        <p:xfrm>
          <a:off x="822584" y="1339426"/>
          <a:ext cx="10478454" cy="396240"/>
        </p:xfrm>
        <a:graphic>
          <a:graphicData uri="http://schemas.openxmlformats.org/drawingml/2006/table">
            <a:tbl>
              <a:tblPr firstRow="1" bandRow="1">
                <a:tableStyleId>{72833802-FEF1-4C79-8D5D-14CF1EAF98D9}</a:tableStyleId>
              </a:tblPr>
              <a:tblGrid>
                <a:gridCol w="10478454">
                  <a:extLst>
                    <a:ext uri="{9D8B030D-6E8A-4147-A177-3AD203B41FA5}">
                      <a16:colId xmlns:a16="http://schemas.microsoft.com/office/drawing/2014/main" val="768502536"/>
                    </a:ext>
                  </a:extLst>
                </a:gridCol>
              </a:tblGrid>
              <a:tr h="365760">
                <a:tc>
                  <a:txBody>
                    <a:bodyPr/>
                    <a:lstStyle/>
                    <a:p>
                      <a:pPr algn="l"/>
                      <a:r>
                        <a:rPr lang="en-US" sz="2000" dirty="0">
                          <a:solidFill>
                            <a:srgbClr val="FFFFFF"/>
                          </a:solidFill>
                        </a:rPr>
                        <a:t>Hurdles</a:t>
                      </a:r>
                    </a:p>
                  </a:txBody>
                  <a:tcPr anchor="ctr"/>
                </a:tc>
                <a:extLst>
                  <a:ext uri="{0D108BD9-81ED-4DB2-BD59-A6C34878D82A}">
                    <a16:rowId xmlns:a16="http://schemas.microsoft.com/office/drawing/2014/main" val="3017918643"/>
                  </a:ext>
                </a:extLst>
              </a:tr>
            </a:tbl>
          </a:graphicData>
        </a:graphic>
      </p:graphicFrame>
      <p:sp>
        <p:nvSpPr>
          <p:cNvPr id="3" name="Slide Number Placeholder 3">
            <a:extLst>
              <a:ext uri="{FF2B5EF4-FFF2-40B4-BE49-F238E27FC236}">
                <a16:creationId xmlns:a16="http://schemas.microsoft.com/office/drawing/2014/main" id="{5507AF16-5858-7BA4-60AA-E64C59204C65}"/>
              </a:ext>
            </a:extLst>
          </p:cNvPr>
          <p:cNvSpPr txBox="1">
            <a:spLocks/>
          </p:cNvSpPr>
          <p:nvPr/>
        </p:nvSpPr>
        <p:spPr>
          <a:xfrm>
            <a:off x="11341289" y="6404844"/>
            <a:ext cx="476534" cy="153632"/>
          </a:xfrm>
          <a:prstGeom prst="rect">
            <a:avLst/>
          </a:prstGeom>
        </p:spPr>
        <p:txBody>
          <a:bodyPr vert="horz" lIns="0" tIns="45720" rIns="91440" bIns="45720" rtlCol="0" anchor="ctr"/>
          <a:lstStyle>
            <a:defPPr>
              <a:defRPr lang="en-US"/>
            </a:defPPr>
            <a:lvl1pPr marL="0" algn="l" defTabSz="914400" rtl="0" eaLnBrk="1" latinLnBrk="0" hangingPunct="1">
              <a:defRPr sz="1000" kern="120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E74224C-F5B0-D04D-98A9-64EC68DC7E07}" type="slidenum">
              <a:rPr lang="en-US" smtClean="0"/>
              <a:pPr/>
              <a:t>49</a:t>
            </a:fld>
            <a:endParaRPr lang="en-US"/>
          </a:p>
        </p:txBody>
      </p:sp>
      <p:sp>
        <p:nvSpPr>
          <p:cNvPr id="5" name="TextBox 4">
            <a:extLst>
              <a:ext uri="{FF2B5EF4-FFF2-40B4-BE49-F238E27FC236}">
                <a16:creationId xmlns:a16="http://schemas.microsoft.com/office/drawing/2014/main" id="{C382160B-91BE-2FD9-1634-6D172977D2A3}"/>
              </a:ext>
            </a:extLst>
          </p:cNvPr>
          <p:cNvSpPr txBox="1"/>
          <p:nvPr/>
        </p:nvSpPr>
        <p:spPr>
          <a:xfrm>
            <a:off x="10935540" y="6404716"/>
            <a:ext cx="354264" cy="153888"/>
          </a:xfrm>
          <a:prstGeom prst="rect">
            <a:avLst/>
          </a:prstGeom>
          <a:noFill/>
        </p:spPr>
        <p:txBody>
          <a:bodyPr wrap="none" lIns="0" tIns="0" rIns="0" bIns="0" rtlCol="0">
            <a:spAutoFit/>
          </a:bodyPr>
          <a:lstStyle/>
          <a:p>
            <a:pPr algn="l"/>
            <a:r>
              <a:rPr lang="en-US" sz="1000">
                <a:solidFill>
                  <a:schemeClr val="bg2"/>
                </a:solidFill>
              </a:rPr>
              <a:t>RSM |</a:t>
            </a:r>
          </a:p>
        </p:txBody>
      </p:sp>
    </p:spTree>
    <p:extLst>
      <p:ext uri="{BB962C8B-B14F-4D97-AF65-F5344CB8AC3E}">
        <p14:creationId xmlns:p14="http://schemas.microsoft.com/office/powerpoint/2010/main" val="410748549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82A859-89B3-409A-0821-B0EA32C14790}"/>
              </a:ext>
            </a:extLst>
          </p:cNvPr>
          <p:cNvSpPr>
            <a:spLocks noGrp="1"/>
          </p:cNvSpPr>
          <p:nvPr>
            <p:ph type="title"/>
          </p:nvPr>
        </p:nvSpPr>
        <p:spPr>
          <a:xfrm>
            <a:off x="815974" y="709937"/>
            <a:ext cx="10620376" cy="461665"/>
          </a:xfrm>
        </p:spPr>
        <p:txBody>
          <a:bodyPr/>
          <a:lstStyle/>
          <a:p>
            <a:r>
              <a:rPr lang="en-US" sz="3000"/>
              <a:t>“The One Big Beautiful Bill Act” – Overview </a:t>
            </a:r>
          </a:p>
        </p:txBody>
      </p:sp>
      <p:sp>
        <p:nvSpPr>
          <p:cNvPr id="7" name="Rectangle 6">
            <a:extLst>
              <a:ext uri="{FF2B5EF4-FFF2-40B4-BE49-F238E27FC236}">
                <a16:creationId xmlns:a16="http://schemas.microsoft.com/office/drawing/2014/main" id="{7D8904E8-5B16-9521-5D54-1EF506921C31}"/>
              </a:ext>
            </a:extLst>
          </p:cNvPr>
          <p:cNvSpPr/>
          <p:nvPr/>
        </p:nvSpPr>
        <p:spPr>
          <a:xfrm>
            <a:off x="5531798" y="1782447"/>
            <a:ext cx="3967801" cy="1348301"/>
          </a:xfrm>
          <a:prstGeom prst="rect">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1" name="TextBox 10">
            <a:extLst>
              <a:ext uri="{FF2B5EF4-FFF2-40B4-BE49-F238E27FC236}">
                <a16:creationId xmlns:a16="http://schemas.microsoft.com/office/drawing/2014/main" id="{A6B81A62-FB92-D16A-1041-1909B05054A2}"/>
              </a:ext>
            </a:extLst>
          </p:cNvPr>
          <p:cNvSpPr txBox="1"/>
          <p:nvPr/>
        </p:nvSpPr>
        <p:spPr>
          <a:xfrm>
            <a:off x="6204173" y="1782447"/>
            <a:ext cx="1168400" cy="738664"/>
          </a:xfrm>
          <a:prstGeom prst="rect">
            <a:avLst/>
          </a:prstGeom>
          <a:noFill/>
        </p:spPr>
        <p:txBody>
          <a:bodyPr wrap="square" lIns="0" tIns="0" rIns="0" bIns="0" rtlCol="0" anchor="t">
            <a:spAutoFit/>
          </a:bodyPr>
          <a:lstStyle/>
          <a:p>
            <a:pPr algn="ctr"/>
            <a:r>
              <a:rPr lang="en-US" sz="4800" b="1">
                <a:solidFill>
                  <a:schemeClr val="bg1"/>
                </a:solidFill>
                <a:cs typeface="Arial"/>
              </a:rPr>
              <a:t>525</a:t>
            </a:r>
          </a:p>
        </p:txBody>
      </p:sp>
      <p:pic>
        <p:nvPicPr>
          <p:cNvPr id="21" name="Graphic 20">
            <a:extLst>
              <a:ext uri="{FF2B5EF4-FFF2-40B4-BE49-F238E27FC236}">
                <a16:creationId xmlns:a16="http://schemas.microsoft.com/office/drawing/2014/main" id="{E23F6B78-6F4A-3712-4DEB-35D90A59315B}"/>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7777183" y="1833446"/>
            <a:ext cx="1279052" cy="1159374"/>
          </a:xfrm>
          <a:prstGeom prst="rect">
            <a:avLst/>
          </a:prstGeom>
        </p:spPr>
      </p:pic>
      <p:grpSp>
        <p:nvGrpSpPr>
          <p:cNvPr id="27" name="Group 26">
            <a:extLst>
              <a:ext uri="{FF2B5EF4-FFF2-40B4-BE49-F238E27FC236}">
                <a16:creationId xmlns:a16="http://schemas.microsoft.com/office/drawing/2014/main" id="{ADE35692-E46E-A53B-0F0F-5A3A51FB0290}"/>
              </a:ext>
            </a:extLst>
          </p:cNvPr>
          <p:cNvGrpSpPr/>
          <p:nvPr/>
        </p:nvGrpSpPr>
        <p:grpSpPr>
          <a:xfrm>
            <a:off x="2286000" y="1782447"/>
            <a:ext cx="3126184" cy="1348301"/>
            <a:chOff x="2286000" y="1782447"/>
            <a:chExt cx="3126184" cy="1348301"/>
          </a:xfrm>
        </p:grpSpPr>
        <p:sp>
          <p:nvSpPr>
            <p:cNvPr id="8" name="Rectangle 7">
              <a:extLst>
                <a:ext uri="{FF2B5EF4-FFF2-40B4-BE49-F238E27FC236}">
                  <a16:creationId xmlns:a16="http://schemas.microsoft.com/office/drawing/2014/main" id="{FBA4F960-23B3-05FA-0CE0-6D26E8169726}"/>
                </a:ext>
              </a:extLst>
            </p:cNvPr>
            <p:cNvSpPr/>
            <p:nvPr/>
          </p:nvSpPr>
          <p:spPr>
            <a:xfrm>
              <a:off x="2286000" y="1782447"/>
              <a:ext cx="3126184" cy="1348301"/>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23" name="TextBox 22">
              <a:extLst>
                <a:ext uri="{FF2B5EF4-FFF2-40B4-BE49-F238E27FC236}">
                  <a16:creationId xmlns:a16="http://schemas.microsoft.com/office/drawing/2014/main" id="{CEDE094C-8054-1C2F-F4AD-A1EC580C2976}"/>
                </a:ext>
              </a:extLst>
            </p:cNvPr>
            <p:cNvSpPr txBox="1"/>
            <p:nvPr/>
          </p:nvSpPr>
          <p:spPr>
            <a:xfrm>
              <a:off x="3694786" y="2633759"/>
              <a:ext cx="1249363" cy="307777"/>
            </a:xfrm>
            <a:prstGeom prst="rect">
              <a:avLst/>
            </a:prstGeom>
            <a:noFill/>
          </p:spPr>
          <p:txBody>
            <a:bodyPr wrap="square" lIns="0" tIns="0" rIns="0" bIns="0" rtlCol="0" anchor="t">
              <a:spAutoFit/>
            </a:bodyPr>
            <a:lstStyle/>
            <a:p>
              <a:pPr algn="ctr"/>
              <a:r>
                <a:rPr lang="en-US" sz="2000">
                  <a:solidFill>
                    <a:schemeClr val="bg1"/>
                  </a:solidFill>
                  <a:cs typeface="Arial"/>
                </a:rPr>
                <a:t>provisions</a:t>
              </a:r>
            </a:p>
          </p:txBody>
        </p:sp>
        <p:sp>
          <p:nvSpPr>
            <p:cNvPr id="24" name="TextBox 23">
              <a:extLst>
                <a:ext uri="{FF2B5EF4-FFF2-40B4-BE49-F238E27FC236}">
                  <a16:creationId xmlns:a16="http://schemas.microsoft.com/office/drawing/2014/main" id="{F5A229BD-71B4-716F-4CB1-5F5B6E92DB9D}"/>
                </a:ext>
              </a:extLst>
            </p:cNvPr>
            <p:cNvSpPr txBox="1"/>
            <p:nvPr/>
          </p:nvSpPr>
          <p:spPr>
            <a:xfrm>
              <a:off x="3404772" y="1888699"/>
              <a:ext cx="1708150" cy="830997"/>
            </a:xfrm>
            <a:prstGeom prst="rect">
              <a:avLst/>
            </a:prstGeom>
            <a:noFill/>
          </p:spPr>
          <p:txBody>
            <a:bodyPr wrap="square" lIns="0" tIns="0" rIns="0" bIns="0" rtlCol="0" anchor="t">
              <a:spAutoFit/>
            </a:bodyPr>
            <a:lstStyle/>
            <a:p>
              <a:pPr algn="ctr"/>
              <a:r>
                <a:rPr lang="en-US" sz="5400" b="1">
                  <a:solidFill>
                    <a:schemeClr val="bg1"/>
                  </a:solidFill>
                </a:rPr>
                <a:t>102</a:t>
              </a:r>
            </a:p>
          </p:txBody>
        </p:sp>
        <p:pic>
          <p:nvPicPr>
            <p:cNvPr id="26" name="Graphic 25" descr="Tax outline">
              <a:extLst>
                <a:ext uri="{FF2B5EF4-FFF2-40B4-BE49-F238E27FC236}">
                  <a16:creationId xmlns:a16="http://schemas.microsoft.com/office/drawing/2014/main" id="{D5A49349-F52D-0A06-BC0C-D0C5A362649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375165" y="1934868"/>
              <a:ext cx="1172485" cy="1172485"/>
            </a:xfrm>
            <a:prstGeom prst="rect">
              <a:avLst/>
            </a:prstGeom>
          </p:spPr>
        </p:pic>
      </p:grpSp>
      <p:grpSp>
        <p:nvGrpSpPr>
          <p:cNvPr id="35" name="Group 34">
            <a:extLst>
              <a:ext uri="{FF2B5EF4-FFF2-40B4-BE49-F238E27FC236}">
                <a16:creationId xmlns:a16="http://schemas.microsoft.com/office/drawing/2014/main" id="{A941D268-66F4-4477-320D-7EFDFAFB3BCC}"/>
              </a:ext>
            </a:extLst>
          </p:cNvPr>
          <p:cNvGrpSpPr/>
          <p:nvPr/>
        </p:nvGrpSpPr>
        <p:grpSpPr>
          <a:xfrm>
            <a:off x="2286000" y="3220548"/>
            <a:ext cx="7213600" cy="1348301"/>
            <a:chOff x="2286000" y="3220548"/>
            <a:chExt cx="7213600" cy="1348301"/>
          </a:xfrm>
        </p:grpSpPr>
        <p:sp>
          <p:nvSpPr>
            <p:cNvPr id="28" name="Rectangle 27">
              <a:extLst>
                <a:ext uri="{FF2B5EF4-FFF2-40B4-BE49-F238E27FC236}">
                  <a16:creationId xmlns:a16="http://schemas.microsoft.com/office/drawing/2014/main" id="{D170B254-36C1-BD41-F33B-56ED7B906D52}"/>
                </a:ext>
              </a:extLst>
            </p:cNvPr>
            <p:cNvSpPr/>
            <p:nvPr/>
          </p:nvSpPr>
          <p:spPr>
            <a:xfrm>
              <a:off x="2286000" y="3220548"/>
              <a:ext cx="7213600" cy="1348301"/>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29" name="TextBox 28">
              <a:extLst>
                <a:ext uri="{FF2B5EF4-FFF2-40B4-BE49-F238E27FC236}">
                  <a16:creationId xmlns:a16="http://schemas.microsoft.com/office/drawing/2014/main" id="{2F52F3B3-5C20-A4F8-5096-62F3EE24C5C5}"/>
                </a:ext>
              </a:extLst>
            </p:cNvPr>
            <p:cNvSpPr txBox="1"/>
            <p:nvPr/>
          </p:nvSpPr>
          <p:spPr>
            <a:xfrm>
              <a:off x="2692400" y="3367996"/>
              <a:ext cx="1708150" cy="1015663"/>
            </a:xfrm>
            <a:prstGeom prst="rect">
              <a:avLst/>
            </a:prstGeom>
            <a:noFill/>
          </p:spPr>
          <p:txBody>
            <a:bodyPr wrap="square" lIns="0" tIns="0" rIns="0" bIns="0" rtlCol="0" anchor="t">
              <a:spAutoFit/>
            </a:bodyPr>
            <a:lstStyle/>
            <a:p>
              <a:pPr algn="ctr"/>
              <a:r>
                <a:rPr lang="en-US" sz="6600" b="1">
                  <a:solidFill>
                    <a:schemeClr val="bg1"/>
                  </a:solidFill>
                </a:rPr>
                <a:t>$4.5</a:t>
              </a:r>
            </a:p>
          </p:txBody>
        </p:sp>
        <p:sp>
          <p:nvSpPr>
            <p:cNvPr id="30" name="TextBox 29">
              <a:extLst>
                <a:ext uri="{FF2B5EF4-FFF2-40B4-BE49-F238E27FC236}">
                  <a16:creationId xmlns:a16="http://schemas.microsoft.com/office/drawing/2014/main" id="{B099E97D-6E39-4B9B-93FD-D14FCFC07A26}"/>
                </a:ext>
              </a:extLst>
            </p:cNvPr>
            <p:cNvSpPr txBox="1"/>
            <p:nvPr/>
          </p:nvSpPr>
          <p:spPr>
            <a:xfrm>
              <a:off x="4162821" y="3939148"/>
              <a:ext cx="1249363" cy="307777"/>
            </a:xfrm>
            <a:prstGeom prst="rect">
              <a:avLst/>
            </a:prstGeom>
            <a:noFill/>
          </p:spPr>
          <p:txBody>
            <a:bodyPr wrap="square" lIns="0" tIns="0" rIns="0" bIns="0" rtlCol="0">
              <a:spAutoFit/>
            </a:bodyPr>
            <a:lstStyle/>
            <a:p>
              <a:pPr algn="ctr"/>
              <a:r>
                <a:rPr lang="en-US" sz="2000" b="1">
                  <a:solidFill>
                    <a:schemeClr val="bg1"/>
                  </a:solidFill>
                </a:rPr>
                <a:t>trillion</a:t>
              </a:r>
              <a:endParaRPr lang="en-US" sz="2800" b="1">
                <a:solidFill>
                  <a:schemeClr val="bg1"/>
                </a:solidFill>
              </a:endParaRPr>
            </a:p>
          </p:txBody>
        </p:sp>
        <p:sp>
          <p:nvSpPr>
            <p:cNvPr id="32" name="TextBox 31">
              <a:extLst>
                <a:ext uri="{FF2B5EF4-FFF2-40B4-BE49-F238E27FC236}">
                  <a16:creationId xmlns:a16="http://schemas.microsoft.com/office/drawing/2014/main" id="{10A3EF7C-8D62-8F0D-BFF4-C38DA61154A8}"/>
                </a:ext>
              </a:extLst>
            </p:cNvPr>
            <p:cNvSpPr txBox="1"/>
            <p:nvPr/>
          </p:nvSpPr>
          <p:spPr>
            <a:xfrm>
              <a:off x="5531798" y="3477483"/>
              <a:ext cx="1724251" cy="615553"/>
            </a:xfrm>
            <a:prstGeom prst="rect">
              <a:avLst/>
            </a:prstGeom>
            <a:noFill/>
          </p:spPr>
          <p:txBody>
            <a:bodyPr wrap="square" lIns="0" tIns="0" rIns="0" bIns="0" rtlCol="0" anchor="t">
              <a:spAutoFit/>
            </a:bodyPr>
            <a:lstStyle/>
            <a:p>
              <a:pPr algn="ctr"/>
              <a:r>
                <a:rPr lang="en-US" sz="2000">
                  <a:solidFill>
                    <a:schemeClr val="bg1"/>
                  </a:solidFill>
                </a:rPr>
                <a:t>of net revenue reduction  </a:t>
              </a:r>
              <a:endParaRPr lang="en-US">
                <a:solidFill>
                  <a:schemeClr val="bg1"/>
                </a:solidFill>
              </a:endParaRPr>
            </a:p>
          </p:txBody>
        </p:sp>
        <p:sp>
          <p:nvSpPr>
            <p:cNvPr id="33" name="TextBox 32">
              <a:extLst>
                <a:ext uri="{FF2B5EF4-FFF2-40B4-BE49-F238E27FC236}">
                  <a16:creationId xmlns:a16="http://schemas.microsoft.com/office/drawing/2014/main" id="{21EBE7AD-C43C-F0A0-CE67-392027F31D3B}"/>
                </a:ext>
              </a:extLst>
            </p:cNvPr>
            <p:cNvSpPr txBox="1"/>
            <p:nvPr/>
          </p:nvSpPr>
          <p:spPr>
            <a:xfrm>
              <a:off x="7625556" y="4231944"/>
              <a:ext cx="1249363" cy="307777"/>
            </a:xfrm>
            <a:prstGeom prst="rect">
              <a:avLst/>
            </a:prstGeom>
            <a:noFill/>
          </p:spPr>
          <p:txBody>
            <a:bodyPr wrap="square" lIns="0" tIns="0" rIns="0" bIns="0" rtlCol="0">
              <a:spAutoFit/>
            </a:bodyPr>
            <a:lstStyle/>
            <a:p>
              <a:pPr algn="ctr"/>
              <a:r>
                <a:rPr lang="en-US" sz="2000" b="1">
                  <a:solidFill>
                    <a:schemeClr val="bg1"/>
                  </a:solidFill>
                </a:rPr>
                <a:t>years</a:t>
              </a:r>
            </a:p>
          </p:txBody>
        </p:sp>
        <p:sp>
          <p:nvSpPr>
            <p:cNvPr id="34" name="TextBox 33">
              <a:extLst>
                <a:ext uri="{FF2B5EF4-FFF2-40B4-BE49-F238E27FC236}">
                  <a16:creationId xmlns:a16="http://schemas.microsoft.com/office/drawing/2014/main" id="{C045F4A1-753F-D2EB-B1AF-FB0CF3819790}"/>
                </a:ext>
              </a:extLst>
            </p:cNvPr>
            <p:cNvSpPr txBox="1"/>
            <p:nvPr/>
          </p:nvSpPr>
          <p:spPr>
            <a:xfrm>
              <a:off x="7562251" y="3523649"/>
              <a:ext cx="1249363" cy="830997"/>
            </a:xfrm>
            <a:prstGeom prst="rect">
              <a:avLst/>
            </a:prstGeom>
            <a:noFill/>
          </p:spPr>
          <p:txBody>
            <a:bodyPr wrap="square" lIns="0" tIns="0" rIns="0" bIns="0" rtlCol="0">
              <a:spAutoFit/>
            </a:bodyPr>
            <a:lstStyle/>
            <a:p>
              <a:pPr algn="ctr"/>
              <a:r>
                <a:rPr lang="en-US" sz="5400" b="1">
                  <a:solidFill>
                    <a:schemeClr val="bg1"/>
                  </a:solidFill>
                </a:rPr>
                <a:t>10</a:t>
              </a:r>
            </a:p>
          </p:txBody>
        </p:sp>
      </p:grpSp>
      <p:grpSp>
        <p:nvGrpSpPr>
          <p:cNvPr id="87" name="Group 86">
            <a:extLst>
              <a:ext uri="{FF2B5EF4-FFF2-40B4-BE49-F238E27FC236}">
                <a16:creationId xmlns:a16="http://schemas.microsoft.com/office/drawing/2014/main" id="{949CC16F-BDB3-9A45-D567-6A69D7960636}"/>
              </a:ext>
            </a:extLst>
          </p:cNvPr>
          <p:cNvGrpSpPr/>
          <p:nvPr/>
        </p:nvGrpSpPr>
        <p:grpSpPr>
          <a:xfrm>
            <a:off x="2286000" y="4638862"/>
            <a:ext cx="2352675" cy="1348301"/>
            <a:chOff x="2286000" y="4638862"/>
            <a:chExt cx="2352675" cy="1348301"/>
          </a:xfrm>
        </p:grpSpPr>
        <p:sp>
          <p:nvSpPr>
            <p:cNvPr id="36" name="Rectangle 35">
              <a:extLst>
                <a:ext uri="{FF2B5EF4-FFF2-40B4-BE49-F238E27FC236}">
                  <a16:creationId xmlns:a16="http://schemas.microsoft.com/office/drawing/2014/main" id="{13C7083F-D3CD-DAC0-6624-70664A056C6E}"/>
                </a:ext>
              </a:extLst>
            </p:cNvPr>
            <p:cNvSpPr/>
            <p:nvPr/>
          </p:nvSpPr>
          <p:spPr>
            <a:xfrm>
              <a:off x="2286000" y="4638862"/>
              <a:ext cx="2352675" cy="1348301"/>
            </a:xfrm>
            <a:prstGeom prst="rect">
              <a:avLst/>
            </a:prstGeom>
            <a:solidFill>
              <a:schemeClr val="accent4"/>
            </a:solidFill>
            <a:ln w="952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nvGrpSpPr>
            <p:cNvPr id="42" name="Group 41">
              <a:extLst>
                <a:ext uri="{FF2B5EF4-FFF2-40B4-BE49-F238E27FC236}">
                  <a16:creationId xmlns:a16="http://schemas.microsoft.com/office/drawing/2014/main" id="{2532F4EC-5909-E8D5-D658-DA7ABD7CCCED}"/>
                </a:ext>
              </a:extLst>
            </p:cNvPr>
            <p:cNvGrpSpPr/>
            <p:nvPr/>
          </p:nvGrpSpPr>
          <p:grpSpPr>
            <a:xfrm>
              <a:off x="3694786" y="5014338"/>
              <a:ext cx="657044" cy="507930"/>
              <a:chOff x="181608" y="4641455"/>
              <a:chExt cx="1607927" cy="1243013"/>
            </a:xfrm>
          </p:grpSpPr>
          <p:pic>
            <p:nvPicPr>
              <p:cNvPr id="40" name="Graphic 39" descr="Tax with solid fill">
                <a:extLst>
                  <a:ext uri="{FF2B5EF4-FFF2-40B4-BE49-F238E27FC236}">
                    <a16:creationId xmlns:a16="http://schemas.microsoft.com/office/drawing/2014/main" id="{EFC93F88-49DC-3FC4-FC9C-84ECFA114A7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46522" y="4641455"/>
                <a:ext cx="1243013" cy="1243013"/>
              </a:xfrm>
              <a:prstGeom prst="rect">
                <a:avLst/>
              </a:prstGeom>
            </p:spPr>
          </p:pic>
          <p:sp>
            <p:nvSpPr>
              <p:cNvPr id="41" name="Lightning Bolt 40">
                <a:extLst>
                  <a:ext uri="{FF2B5EF4-FFF2-40B4-BE49-F238E27FC236}">
                    <a16:creationId xmlns:a16="http://schemas.microsoft.com/office/drawing/2014/main" id="{65D168DB-6AF3-0D95-6D05-1FEE9F19EB79}"/>
                  </a:ext>
                </a:extLst>
              </p:cNvPr>
              <p:cNvSpPr/>
              <p:nvPr/>
            </p:nvSpPr>
            <p:spPr>
              <a:xfrm>
                <a:off x="181608" y="4641455"/>
                <a:ext cx="1607927" cy="838420"/>
              </a:xfrm>
              <a:prstGeom prst="lightningBolt">
                <a:avLst/>
              </a:prstGeom>
              <a:solidFill>
                <a:schemeClr val="accent4"/>
              </a:solidFill>
              <a:ln w="952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grpSp>
          <p:nvGrpSpPr>
            <p:cNvPr id="59" name="Group 58">
              <a:extLst>
                <a:ext uri="{FF2B5EF4-FFF2-40B4-BE49-F238E27FC236}">
                  <a16:creationId xmlns:a16="http://schemas.microsoft.com/office/drawing/2014/main" id="{497659DE-F930-4B7F-2D2B-0C9931F71227}"/>
                </a:ext>
              </a:extLst>
            </p:cNvPr>
            <p:cNvGrpSpPr/>
            <p:nvPr/>
          </p:nvGrpSpPr>
          <p:grpSpPr>
            <a:xfrm>
              <a:off x="2725008" y="5000578"/>
              <a:ext cx="425450" cy="489917"/>
              <a:chOff x="3382210" y="4824895"/>
              <a:chExt cx="746712" cy="859857"/>
            </a:xfrm>
          </p:grpSpPr>
          <p:pic>
            <p:nvPicPr>
              <p:cNvPr id="44" name="Graphic 43" descr="Money with solid fill">
                <a:extLst>
                  <a:ext uri="{FF2B5EF4-FFF2-40B4-BE49-F238E27FC236}">
                    <a16:creationId xmlns:a16="http://schemas.microsoft.com/office/drawing/2014/main" id="{6F05802B-804F-28D9-E64C-5610D47801E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rot="20027807">
                <a:off x="3382210" y="4824895"/>
                <a:ext cx="733755" cy="733755"/>
              </a:xfrm>
              <a:prstGeom prst="rect">
                <a:avLst/>
              </a:prstGeom>
            </p:spPr>
          </p:pic>
          <p:grpSp>
            <p:nvGrpSpPr>
              <p:cNvPr id="58" name="Group 57">
                <a:extLst>
                  <a:ext uri="{FF2B5EF4-FFF2-40B4-BE49-F238E27FC236}">
                    <a16:creationId xmlns:a16="http://schemas.microsoft.com/office/drawing/2014/main" id="{92093A6C-42CD-C922-E723-248C804035FF}"/>
                  </a:ext>
                </a:extLst>
              </p:cNvPr>
              <p:cNvGrpSpPr/>
              <p:nvPr/>
            </p:nvGrpSpPr>
            <p:grpSpPr>
              <a:xfrm>
                <a:off x="3533993" y="5253629"/>
                <a:ext cx="594929" cy="431123"/>
                <a:chOff x="3533993" y="5253629"/>
                <a:chExt cx="594929" cy="431123"/>
              </a:xfrm>
            </p:grpSpPr>
            <p:sp>
              <p:nvSpPr>
                <p:cNvPr id="57" name="Rectangle 56">
                  <a:extLst>
                    <a:ext uri="{FF2B5EF4-FFF2-40B4-BE49-F238E27FC236}">
                      <a16:creationId xmlns:a16="http://schemas.microsoft.com/office/drawing/2014/main" id="{47D066CF-4436-3F93-6CBC-86A6AEC2C496}"/>
                    </a:ext>
                  </a:extLst>
                </p:cNvPr>
                <p:cNvSpPr/>
                <p:nvPr/>
              </p:nvSpPr>
              <p:spPr>
                <a:xfrm rot="18872870">
                  <a:off x="3456655" y="5433604"/>
                  <a:ext cx="346112" cy="156183"/>
                </a:xfrm>
                <a:prstGeom prst="rect">
                  <a:avLst/>
                </a:prstGeom>
                <a:solidFill>
                  <a:schemeClr val="accent4"/>
                </a:solidFill>
                <a:ln w="952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nvGrpSpPr>
                <p:cNvPr id="55" name="Group 54">
                  <a:extLst>
                    <a:ext uri="{FF2B5EF4-FFF2-40B4-BE49-F238E27FC236}">
                      <a16:creationId xmlns:a16="http://schemas.microsoft.com/office/drawing/2014/main" id="{61A2FCBA-B6C9-1F60-6A2B-67F83B0BC501}"/>
                    </a:ext>
                  </a:extLst>
                </p:cNvPr>
                <p:cNvGrpSpPr/>
                <p:nvPr/>
              </p:nvGrpSpPr>
              <p:grpSpPr>
                <a:xfrm>
                  <a:off x="3533993" y="5253629"/>
                  <a:ext cx="594929" cy="366168"/>
                  <a:chOff x="833173" y="3919707"/>
                  <a:chExt cx="594929" cy="366168"/>
                </a:xfrm>
              </p:grpSpPr>
              <p:grpSp>
                <p:nvGrpSpPr>
                  <p:cNvPr id="54" name="Group 53">
                    <a:extLst>
                      <a:ext uri="{FF2B5EF4-FFF2-40B4-BE49-F238E27FC236}">
                        <a16:creationId xmlns:a16="http://schemas.microsoft.com/office/drawing/2014/main" id="{02E48F9E-E565-C9D3-8679-AC63BC95B993}"/>
                      </a:ext>
                    </a:extLst>
                  </p:cNvPr>
                  <p:cNvGrpSpPr/>
                  <p:nvPr/>
                </p:nvGrpSpPr>
                <p:grpSpPr>
                  <a:xfrm>
                    <a:off x="933968" y="3919707"/>
                    <a:ext cx="494134" cy="302618"/>
                    <a:chOff x="933968" y="3919707"/>
                    <a:chExt cx="494134" cy="302618"/>
                  </a:xfrm>
                </p:grpSpPr>
                <p:sp>
                  <p:nvSpPr>
                    <p:cNvPr id="47" name="Rectangle 46">
                      <a:extLst>
                        <a:ext uri="{FF2B5EF4-FFF2-40B4-BE49-F238E27FC236}">
                          <a16:creationId xmlns:a16="http://schemas.microsoft.com/office/drawing/2014/main" id="{EA6C8DBD-C568-BEF9-F832-456F7F3AD0DD}"/>
                        </a:ext>
                      </a:extLst>
                    </p:cNvPr>
                    <p:cNvSpPr/>
                    <p:nvPr/>
                  </p:nvSpPr>
                  <p:spPr>
                    <a:xfrm rot="2675496">
                      <a:off x="933968" y="4086859"/>
                      <a:ext cx="228600" cy="135466"/>
                    </a:xfrm>
                    <a:prstGeom prst="rect">
                      <a:avLst/>
                    </a:prstGeom>
                    <a:solidFill>
                      <a:schemeClr val="accent4"/>
                    </a:solidFill>
                    <a:ln w="952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51" name="Rectangle 50">
                      <a:extLst>
                        <a:ext uri="{FF2B5EF4-FFF2-40B4-BE49-F238E27FC236}">
                          <a16:creationId xmlns:a16="http://schemas.microsoft.com/office/drawing/2014/main" id="{D5CF95BF-43D5-3935-35A4-09239580BEB3}"/>
                        </a:ext>
                      </a:extLst>
                    </p:cNvPr>
                    <p:cNvSpPr/>
                    <p:nvPr/>
                  </p:nvSpPr>
                  <p:spPr>
                    <a:xfrm rot="2675496">
                      <a:off x="1064746" y="4055741"/>
                      <a:ext cx="228600" cy="135466"/>
                    </a:xfrm>
                    <a:prstGeom prst="rect">
                      <a:avLst/>
                    </a:prstGeom>
                    <a:solidFill>
                      <a:schemeClr val="accent4"/>
                    </a:solidFill>
                    <a:ln w="952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52" name="Rectangle 51">
                      <a:extLst>
                        <a:ext uri="{FF2B5EF4-FFF2-40B4-BE49-F238E27FC236}">
                          <a16:creationId xmlns:a16="http://schemas.microsoft.com/office/drawing/2014/main" id="{5DA3E0FA-2CDE-92E9-02F5-E7718C3A8890}"/>
                        </a:ext>
                      </a:extLst>
                    </p:cNvPr>
                    <p:cNvSpPr/>
                    <p:nvPr/>
                  </p:nvSpPr>
                  <p:spPr>
                    <a:xfrm rot="2675496">
                      <a:off x="1199502" y="4055741"/>
                      <a:ext cx="228600" cy="135466"/>
                    </a:xfrm>
                    <a:prstGeom prst="rect">
                      <a:avLst/>
                    </a:prstGeom>
                    <a:solidFill>
                      <a:schemeClr val="accent4"/>
                    </a:solidFill>
                    <a:ln w="952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53" name="Rectangle 52">
                      <a:extLst>
                        <a:ext uri="{FF2B5EF4-FFF2-40B4-BE49-F238E27FC236}">
                          <a16:creationId xmlns:a16="http://schemas.microsoft.com/office/drawing/2014/main" id="{37C71AA5-17B4-7D96-8AE1-BBF0AE341D0D}"/>
                        </a:ext>
                      </a:extLst>
                    </p:cNvPr>
                    <p:cNvSpPr/>
                    <p:nvPr/>
                  </p:nvSpPr>
                  <p:spPr>
                    <a:xfrm rot="170919">
                      <a:off x="1184475" y="3919707"/>
                      <a:ext cx="228600" cy="169193"/>
                    </a:xfrm>
                    <a:prstGeom prst="rect">
                      <a:avLst/>
                    </a:prstGeom>
                    <a:solidFill>
                      <a:schemeClr val="accent4"/>
                    </a:solidFill>
                    <a:ln w="952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sp>
                <p:nvSpPr>
                  <p:cNvPr id="50" name="Freeform: Shape 49">
                    <a:extLst>
                      <a:ext uri="{FF2B5EF4-FFF2-40B4-BE49-F238E27FC236}">
                        <a16:creationId xmlns:a16="http://schemas.microsoft.com/office/drawing/2014/main" id="{71B1E4CB-6164-185B-62B9-B745819E9D90}"/>
                      </a:ext>
                    </a:extLst>
                  </p:cNvPr>
                  <p:cNvSpPr/>
                  <p:nvPr/>
                </p:nvSpPr>
                <p:spPr>
                  <a:xfrm>
                    <a:off x="833173" y="3961073"/>
                    <a:ext cx="553402" cy="324802"/>
                  </a:xfrm>
                  <a:custGeom>
                    <a:avLst/>
                    <a:gdLst>
                      <a:gd name="connsiteX0" fmla="*/ 401003 w 553402"/>
                      <a:gd name="connsiteY0" fmla="*/ 0 h 324802"/>
                      <a:gd name="connsiteX1" fmla="*/ 457200 w 553402"/>
                      <a:gd name="connsiteY1" fmla="*/ 56198 h 324802"/>
                      <a:gd name="connsiteX2" fmla="*/ 381953 w 553402"/>
                      <a:gd name="connsiteY2" fmla="*/ 131445 h 324802"/>
                      <a:gd name="connsiteX3" fmla="*/ 324803 w 553402"/>
                      <a:gd name="connsiteY3" fmla="*/ 74295 h 324802"/>
                      <a:gd name="connsiteX4" fmla="*/ 229553 w 553402"/>
                      <a:gd name="connsiteY4" fmla="*/ 169545 h 324802"/>
                      <a:gd name="connsiteX5" fmla="*/ 172403 w 553402"/>
                      <a:gd name="connsiteY5" fmla="*/ 112395 h 324802"/>
                      <a:gd name="connsiteX6" fmla="*/ 0 w 553402"/>
                      <a:gd name="connsiteY6" fmla="*/ 284798 h 324802"/>
                      <a:gd name="connsiteX7" fmla="*/ 40005 w 553402"/>
                      <a:gd name="connsiteY7" fmla="*/ 324803 h 324802"/>
                      <a:gd name="connsiteX8" fmla="*/ 172403 w 553402"/>
                      <a:gd name="connsiteY8" fmla="*/ 192405 h 324802"/>
                      <a:gd name="connsiteX9" fmla="*/ 229553 w 553402"/>
                      <a:gd name="connsiteY9" fmla="*/ 249555 h 324802"/>
                      <a:gd name="connsiteX10" fmla="*/ 324803 w 553402"/>
                      <a:gd name="connsiteY10" fmla="*/ 154305 h 324802"/>
                      <a:gd name="connsiteX11" fmla="*/ 381953 w 553402"/>
                      <a:gd name="connsiteY11" fmla="*/ 211455 h 324802"/>
                      <a:gd name="connsiteX12" fmla="*/ 497205 w 553402"/>
                      <a:gd name="connsiteY12" fmla="*/ 96202 h 324802"/>
                      <a:gd name="connsiteX13" fmla="*/ 553403 w 553402"/>
                      <a:gd name="connsiteY13" fmla="*/ 152400 h 324802"/>
                      <a:gd name="connsiteX14" fmla="*/ 553403 w 553402"/>
                      <a:gd name="connsiteY14" fmla="*/ 0 h 32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3402" h="324802">
                        <a:moveTo>
                          <a:pt x="401003" y="0"/>
                        </a:moveTo>
                        <a:lnTo>
                          <a:pt x="457200" y="56198"/>
                        </a:lnTo>
                        <a:lnTo>
                          <a:pt x="381953" y="131445"/>
                        </a:lnTo>
                        <a:lnTo>
                          <a:pt x="324803" y="74295"/>
                        </a:lnTo>
                        <a:lnTo>
                          <a:pt x="229553" y="169545"/>
                        </a:lnTo>
                        <a:lnTo>
                          <a:pt x="172403" y="112395"/>
                        </a:lnTo>
                        <a:lnTo>
                          <a:pt x="0" y="284798"/>
                        </a:lnTo>
                        <a:lnTo>
                          <a:pt x="40005" y="324803"/>
                        </a:lnTo>
                        <a:lnTo>
                          <a:pt x="172403" y="192405"/>
                        </a:lnTo>
                        <a:lnTo>
                          <a:pt x="229553" y="249555"/>
                        </a:lnTo>
                        <a:lnTo>
                          <a:pt x="324803" y="154305"/>
                        </a:lnTo>
                        <a:lnTo>
                          <a:pt x="381953" y="211455"/>
                        </a:lnTo>
                        <a:lnTo>
                          <a:pt x="497205" y="96202"/>
                        </a:lnTo>
                        <a:lnTo>
                          <a:pt x="553403" y="152400"/>
                        </a:lnTo>
                        <a:lnTo>
                          <a:pt x="553403" y="0"/>
                        </a:lnTo>
                        <a:close/>
                      </a:path>
                    </a:pathLst>
                  </a:custGeom>
                  <a:solidFill>
                    <a:schemeClr val="bg1"/>
                  </a:solidFill>
                  <a:ln w="9525" cap="flat">
                    <a:noFill/>
                    <a:prstDash val="solid"/>
                    <a:miter/>
                  </a:ln>
                </p:spPr>
                <p:txBody>
                  <a:bodyPr rtlCol="0" anchor="ctr"/>
                  <a:lstStyle/>
                  <a:p>
                    <a:endParaRPr lang="en-US"/>
                  </a:p>
                </p:txBody>
              </p:sp>
            </p:grpSp>
          </p:grpSp>
        </p:grpSp>
        <p:sp>
          <p:nvSpPr>
            <p:cNvPr id="60" name="TextBox 59">
              <a:extLst>
                <a:ext uri="{FF2B5EF4-FFF2-40B4-BE49-F238E27FC236}">
                  <a16:creationId xmlns:a16="http://schemas.microsoft.com/office/drawing/2014/main" id="{AA7749A0-4378-F9C5-A9B9-3E75AE0A3183}"/>
                </a:ext>
              </a:extLst>
            </p:cNvPr>
            <p:cNvSpPr txBox="1"/>
            <p:nvPr/>
          </p:nvSpPr>
          <p:spPr>
            <a:xfrm>
              <a:off x="2587084" y="4756240"/>
              <a:ext cx="1844224" cy="215444"/>
            </a:xfrm>
            <a:prstGeom prst="rect">
              <a:avLst/>
            </a:prstGeom>
            <a:noFill/>
          </p:spPr>
          <p:txBody>
            <a:bodyPr wrap="square" lIns="0" tIns="0" rIns="0" bIns="0" rtlCol="0">
              <a:spAutoFit/>
            </a:bodyPr>
            <a:lstStyle/>
            <a:p>
              <a:pPr algn="ctr"/>
              <a:r>
                <a:rPr lang="en-US" sz="1400" b="1">
                  <a:solidFill>
                    <a:schemeClr val="bg1"/>
                  </a:solidFill>
                </a:rPr>
                <a:t>Combination of</a:t>
              </a:r>
            </a:p>
          </p:txBody>
        </p:sp>
        <p:sp>
          <p:nvSpPr>
            <p:cNvPr id="66" name="TextBox 65">
              <a:extLst>
                <a:ext uri="{FF2B5EF4-FFF2-40B4-BE49-F238E27FC236}">
                  <a16:creationId xmlns:a16="http://schemas.microsoft.com/office/drawing/2014/main" id="{5498D90B-F071-0CD0-E593-B37D76FF5786}"/>
                </a:ext>
              </a:extLst>
            </p:cNvPr>
            <p:cNvSpPr txBox="1"/>
            <p:nvPr/>
          </p:nvSpPr>
          <p:spPr>
            <a:xfrm>
              <a:off x="2387984" y="5452215"/>
              <a:ext cx="1099499" cy="523220"/>
            </a:xfrm>
            <a:prstGeom prst="rect">
              <a:avLst/>
            </a:prstGeom>
            <a:noFill/>
          </p:spPr>
          <p:txBody>
            <a:bodyPr wrap="square">
              <a:spAutoFit/>
            </a:bodyPr>
            <a:lstStyle/>
            <a:p>
              <a:pPr algn="ctr"/>
              <a:r>
                <a:rPr lang="en-US" sz="1400" b="1">
                  <a:solidFill>
                    <a:srgbClr val="FFFFFF"/>
                  </a:solidFill>
                  <a:latin typeface="Arial"/>
                </a:rPr>
                <a:t>Revenue</a:t>
              </a:r>
              <a:r>
                <a:rPr kumimoji="0" lang="en-US" sz="1400" b="1" i="0" u="none" strike="noStrike" kern="1200" cap="none" spc="0" normalizeH="0" baseline="0" noProof="0">
                  <a:ln>
                    <a:noFill/>
                  </a:ln>
                  <a:solidFill>
                    <a:srgbClr val="FFFFFF"/>
                  </a:solidFill>
                  <a:effectLst/>
                  <a:uLnTx/>
                  <a:uFillTx/>
                  <a:latin typeface="Arial"/>
                  <a:ea typeface="+mn-ea"/>
                  <a:cs typeface="+mn-cs"/>
                </a:rPr>
                <a:t> raisers </a:t>
              </a:r>
              <a:endParaRPr lang="en-US" sz="1400" b="1"/>
            </a:p>
          </p:txBody>
        </p:sp>
        <p:sp>
          <p:nvSpPr>
            <p:cNvPr id="70" name="TextBox 69">
              <a:extLst>
                <a:ext uri="{FF2B5EF4-FFF2-40B4-BE49-F238E27FC236}">
                  <a16:creationId xmlns:a16="http://schemas.microsoft.com/office/drawing/2014/main" id="{A7857D23-5E80-8704-3FB0-4160112C572A}"/>
                </a:ext>
              </a:extLst>
            </p:cNvPr>
            <p:cNvSpPr txBox="1"/>
            <p:nvPr/>
          </p:nvSpPr>
          <p:spPr>
            <a:xfrm>
              <a:off x="3673332" y="5558473"/>
              <a:ext cx="924041" cy="307777"/>
            </a:xfrm>
            <a:prstGeom prst="rect">
              <a:avLst/>
            </a:prstGeom>
            <a:noFill/>
          </p:spPr>
          <p:txBody>
            <a:bodyPr wrap="square">
              <a:spAutoFit/>
            </a:bodyPr>
            <a:lstStyle/>
            <a:p>
              <a:r>
                <a:rPr lang="en-US" sz="1400" b="1">
                  <a:solidFill>
                    <a:srgbClr val="FFFFFF"/>
                  </a:solidFill>
                  <a:latin typeface="Arial"/>
                </a:rPr>
                <a:t>T</a:t>
              </a:r>
              <a:r>
                <a:rPr kumimoji="0" lang="en-US" sz="1400" b="1" i="0" u="none" strike="noStrike" kern="1200" cap="none" spc="0" normalizeH="0" baseline="0" noProof="0">
                  <a:ln>
                    <a:noFill/>
                  </a:ln>
                  <a:solidFill>
                    <a:srgbClr val="FFFFFF"/>
                  </a:solidFill>
                  <a:effectLst/>
                  <a:uLnTx/>
                  <a:uFillTx/>
                  <a:latin typeface="Arial"/>
                  <a:ea typeface="+mn-ea"/>
                  <a:cs typeface="+mn-cs"/>
                </a:rPr>
                <a:t>ax cuts</a:t>
              </a:r>
              <a:endParaRPr lang="en-US" sz="1400" b="1"/>
            </a:p>
          </p:txBody>
        </p:sp>
      </p:grpSp>
      <p:grpSp>
        <p:nvGrpSpPr>
          <p:cNvPr id="89" name="Group 88">
            <a:extLst>
              <a:ext uri="{FF2B5EF4-FFF2-40B4-BE49-F238E27FC236}">
                <a16:creationId xmlns:a16="http://schemas.microsoft.com/office/drawing/2014/main" id="{7469E98A-4A31-B422-3C14-C0417CBB1D70}"/>
              </a:ext>
            </a:extLst>
          </p:cNvPr>
          <p:cNvGrpSpPr/>
          <p:nvPr/>
        </p:nvGrpSpPr>
        <p:grpSpPr>
          <a:xfrm>
            <a:off x="7146925" y="4638861"/>
            <a:ext cx="2352675" cy="1348301"/>
            <a:chOff x="7146925" y="4638861"/>
            <a:chExt cx="2352675" cy="1348301"/>
          </a:xfrm>
        </p:grpSpPr>
        <p:sp>
          <p:nvSpPr>
            <p:cNvPr id="37" name="Rectangle 36">
              <a:extLst>
                <a:ext uri="{FF2B5EF4-FFF2-40B4-BE49-F238E27FC236}">
                  <a16:creationId xmlns:a16="http://schemas.microsoft.com/office/drawing/2014/main" id="{4A99975B-B784-6CFB-95D4-4675957FDA0B}"/>
                </a:ext>
              </a:extLst>
            </p:cNvPr>
            <p:cNvSpPr/>
            <p:nvPr/>
          </p:nvSpPr>
          <p:spPr>
            <a:xfrm>
              <a:off x="7146925" y="4638861"/>
              <a:ext cx="2352675" cy="1348301"/>
            </a:xfrm>
            <a:prstGeom prst="rect">
              <a:avLst/>
            </a:prstGeom>
            <a:solidFill>
              <a:srgbClr val="A1A3A5"/>
            </a:solidFill>
            <a:ln w="9525">
              <a:solidFill>
                <a:srgbClr val="A1A3A5"/>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74" name="TextBox 73">
              <a:extLst>
                <a:ext uri="{FF2B5EF4-FFF2-40B4-BE49-F238E27FC236}">
                  <a16:creationId xmlns:a16="http://schemas.microsoft.com/office/drawing/2014/main" id="{E7463AEE-2F09-8833-0278-7350E5B95295}"/>
                </a:ext>
              </a:extLst>
            </p:cNvPr>
            <p:cNvSpPr txBox="1"/>
            <p:nvPr/>
          </p:nvSpPr>
          <p:spPr>
            <a:xfrm>
              <a:off x="7277100" y="5004475"/>
              <a:ext cx="1143496" cy="553998"/>
            </a:xfrm>
            <a:prstGeom prst="rect">
              <a:avLst/>
            </a:prstGeom>
            <a:noFill/>
          </p:spPr>
          <p:txBody>
            <a:bodyPr wrap="square" lIns="0" tIns="0" rIns="0" bIns="0" rtlCol="0">
              <a:spAutoFit/>
            </a:bodyPr>
            <a:lstStyle/>
            <a:p>
              <a:pPr algn="ctr"/>
              <a:r>
                <a:rPr lang="en-US" b="1">
                  <a:solidFill>
                    <a:schemeClr val="bg1"/>
                  </a:solidFill>
                </a:rPr>
                <a:t>Effective dates vary</a:t>
              </a:r>
            </a:p>
          </p:txBody>
        </p:sp>
        <p:pic>
          <p:nvPicPr>
            <p:cNvPr id="76" name="Graphic 75" descr="Flip calendar with solid fill">
              <a:extLst>
                <a:ext uri="{FF2B5EF4-FFF2-40B4-BE49-F238E27FC236}">
                  <a16:creationId xmlns:a16="http://schemas.microsoft.com/office/drawing/2014/main" id="{D16AB9C9-129C-9364-7B2A-E06730051B4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8466111" y="4830249"/>
              <a:ext cx="914400" cy="914400"/>
            </a:xfrm>
            <a:prstGeom prst="rect">
              <a:avLst/>
            </a:prstGeom>
          </p:spPr>
        </p:pic>
      </p:grpSp>
      <p:grpSp>
        <p:nvGrpSpPr>
          <p:cNvPr id="88" name="Group 87">
            <a:extLst>
              <a:ext uri="{FF2B5EF4-FFF2-40B4-BE49-F238E27FC236}">
                <a16:creationId xmlns:a16="http://schemas.microsoft.com/office/drawing/2014/main" id="{A5567EF2-4F67-5A78-2090-DC99B6691D61}"/>
              </a:ext>
            </a:extLst>
          </p:cNvPr>
          <p:cNvGrpSpPr/>
          <p:nvPr/>
        </p:nvGrpSpPr>
        <p:grpSpPr>
          <a:xfrm>
            <a:off x="4716462" y="4638861"/>
            <a:ext cx="2352675" cy="1348301"/>
            <a:chOff x="4716462" y="4638861"/>
            <a:chExt cx="2352675" cy="1348301"/>
          </a:xfrm>
        </p:grpSpPr>
        <p:sp>
          <p:nvSpPr>
            <p:cNvPr id="38" name="Rectangle 37">
              <a:extLst>
                <a:ext uri="{FF2B5EF4-FFF2-40B4-BE49-F238E27FC236}">
                  <a16:creationId xmlns:a16="http://schemas.microsoft.com/office/drawing/2014/main" id="{4AE475F0-FC9D-8F3B-0187-36837816ACB2}"/>
                </a:ext>
              </a:extLst>
            </p:cNvPr>
            <p:cNvSpPr/>
            <p:nvPr/>
          </p:nvSpPr>
          <p:spPr>
            <a:xfrm>
              <a:off x="4716462" y="4638861"/>
              <a:ext cx="2352675" cy="1348301"/>
            </a:xfrm>
            <a:prstGeom prst="rect">
              <a:avLst/>
            </a:prstGeom>
            <a:solidFill>
              <a:schemeClr val="accent3"/>
            </a:solid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71" name="TextBox 70">
              <a:extLst>
                <a:ext uri="{FF2B5EF4-FFF2-40B4-BE49-F238E27FC236}">
                  <a16:creationId xmlns:a16="http://schemas.microsoft.com/office/drawing/2014/main" id="{9DDEDF6C-A423-A3E7-0A95-6E7D80076992}"/>
                </a:ext>
              </a:extLst>
            </p:cNvPr>
            <p:cNvSpPr txBox="1"/>
            <p:nvPr/>
          </p:nvSpPr>
          <p:spPr>
            <a:xfrm>
              <a:off x="4944149" y="4745093"/>
              <a:ext cx="1844224" cy="215444"/>
            </a:xfrm>
            <a:prstGeom prst="rect">
              <a:avLst/>
            </a:prstGeom>
            <a:noFill/>
          </p:spPr>
          <p:txBody>
            <a:bodyPr wrap="square" lIns="0" tIns="0" rIns="0" bIns="0" rtlCol="0">
              <a:spAutoFit/>
            </a:bodyPr>
            <a:lstStyle/>
            <a:p>
              <a:pPr algn="ctr"/>
              <a:r>
                <a:rPr lang="en-US" sz="1400" b="1">
                  <a:solidFill>
                    <a:schemeClr val="bg1"/>
                  </a:solidFill>
                </a:rPr>
                <a:t>Combination of</a:t>
              </a:r>
            </a:p>
          </p:txBody>
        </p:sp>
        <p:sp>
          <p:nvSpPr>
            <p:cNvPr id="72" name="TextBox 71">
              <a:extLst>
                <a:ext uri="{FF2B5EF4-FFF2-40B4-BE49-F238E27FC236}">
                  <a16:creationId xmlns:a16="http://schemas.microsoft.com/office/drawing/2014/main" id="{E8472417-5150-8FBB-DC3D-3B5047A4E8B2}"/>
                </a:ext>
              </a:extLst>
            </p:cNvPr>
            <p:cNvSpPr txBox="1"/>
            <p:nvPr/>
          </p:nvSpPr>
          <p:spPr>
            <a:xfrm>
              <a:off x="4792405" y="5451888"/>
              <a:ext cx="1098003" cy="430887"/>
            </a:xfrm>
            <a:prstGeom prst="rect">
              <a:avLst/>
            </a:prstGeom>
            <a:noFill/>
          </p:spPr>
          <p:txBody>
            <a:bodyPr wrap="square" lIns="0" tIns="0" rIns="0" bIns="0" rtlCol="0">
              <a:spAutoFit/>
            </a:bodyPr>
            <a:lstStyle/>
            <a:p>
              <a:pPr algn="ctr"/>
              <a:r>
                <a:rPr lang="en-US" sz="1400" b="1">
                  <a:solidFill>
                    <a:schemeClr val="bg1"/>
                  </a:solidFill>
                </a:rPr>
                <a:t>Temporary provisions</a:t>
              </a:r>
            </a:p>
          </p:txBody>
        </p:sp>
        <p:sp>
          <p:nvSpPr>
            <p:cNvPr id="73" name="TextBox 72">
              <a:extLst>
                <a:ext uri="{FF2B5EF4-FFF2-40B4-BE49-F238E27FC236}">
                  <a16:creationId xmlns:a16="http://schemas.microsoft.com/office/drawing/2014/main" id="{A61D0E0A-EF30-E677-DEE0-FC47A4F15BB8}"/>
                </a:ext>
              </a:extLst>
            </p:cNvPr>
            <p:cNvSpPr txBox="1"/>
            <p:nvPr/>
          </p:nvSpPr>
          <p:spPr>
            <a:xfrm>
              <a:off x="6017474" y="5451888"/>
              <a:ext cx="1010362" cy="430887"/>
            </a:xfrm>
            <a:prstGeom prst="rect">
              <a:avLst/>
            </a:prstGeom>
            <a:noFill/>
          </p:spPr>
          <p:txBody>
            <a:bodyPr wrap="square" lIns="0" tIns="0" rIns="0" bIns="0" rtlCol="0">
              <a:spAutoFit/>
            </a:bodyPr>
            <a:lstStyle/>
            <a:p>
              <a:pPr algn="ctr"/>
              <a:r>
                <a:rPr lang="en-US" sz="1400" b="1">
                  <a:solidFill>
                    <a:schemeClr val="bg1"/>
                  </a:solidFill>
                </a:rPr>
                <a:t>Permanent provisions</a:t>
              </a:r>
            </a:p>
          </p:txBody>
        </p:sp>
        <p:pic>
          <p:nvPicPr>
            <p:cNvPr id="84" name="Graphic 83" descr="Hourglass 30% with solid fill">
              <a:extLst>
                <a:ext uri="{FF2B5EF4-FFF2-40B4-BE49-F238E27FC236}">
                  <a16:creationId xmlns:a16="http://schemas.microsoft.com/office/drawing/2014/main" id="{9A07DD40-70E2-375A-D018-C4B418FD0770}"/>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5088575" y="4999771"/>
              <a:ext cx="443224" cy="443224"/>
            </a:xfrm>
            <a:prstGeom prst="rect">
              <a:avLst/>
            </a:prstGeom>
          </p:spPr>
        </p:pic>
        <p:pic>
          <p:nvPicPr>
            <p:cNvPr id="86" name="Graphic 85" descr="Infinity with solid fill">
              <a:extLst>
                <a:ext uri="{FF2B5EF4-FFF2-40B4-BE49-F238E27FC236}">
                  <a16:creationId xmlns:a16="http://schemas.microsoft.com/office/drawing/2014/main" id="{49762FA5-249F-A1DA-37AB-05569572BE2C}"/>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6233959" y="4940906"/>
              <a:ext cx="582715" cy="582715"/>
            </a:xfrm>
            <a:prstGeom prst="rect">
              <a:avLst/>
            </a:prstGeom>
          </p:spPr>
        </p:pic>
      </p:grpSp>
      <p:sp>
        <p:nvSpPr>
          <p:cNvPr id="3" name="TextBox 2">
            <a:extLst>
              <a:ext uri="{FF2B5EF4-FFF2-40B4-BE49-F238E27FC236}">
                <a16:creationId xmlns:a16="http://schemas.microsoft.com/office/drawing/2014/main" id="{5D997C7D-ED04-F31C-EBE8-9C0FC781BDD0}"/>
              </a:ext>
            </a:extLst>
          </p:cNvPr>
          <p:cNvSpPr txBox="1"/>
          <p:nvPr/>
        </p:nvSpPr>
        <p:spPr>
          <a:xfrm>
            <a:off x="7562252" y="3293101"/>
            <a:ext cx="1249363" cy="307777"/>
          </a:xfrm>
          <a:prstGeom prst="rect">
            <a:avLst/>
          </a:prstGeom>
          <a:noFill/>
        </p:spPr>
        <p:txBody>
          <a:bodyPr wrap="square" lIns="0" tIns="0" rIns="0" bIns="0" rtlCol="0">
            <a:spAutoFit/>
          </a:bodyPr>
          <a:lstStyle/>
          <a:p>
            <a:pPr algn="ctr"/>
            <a:r>
              <a:rPr lang="en-US" sz="2000" b="1">
                <a:solidFill>
                  <a:schemeClr val="bg1"/>
                </a:solidFill>
              </a:rPr>
              <a:t>over</a:t>
            </a:r>
          </a:p>
        </p:txBody>
      </p:sp>
      <p:sp>
        <p:nvSpPr>
          <p:cNvPr id="5" name="Slide Number Placeholder 4">
            <a:extLst>
              <a:ext uri="{FF2B5EF4-FFF2-40B4-BE49-F238E27FC236}">
                <a16:creationId xmlns:a16="http://schemas.microsoft.com/office/drawing/2014/main" id="{94088D6F-A8B0-09CA-37B3-268377CE72C8}"/>
              </a:ext>
            </a:extLst>
          </p:cNvPr>
          <p:cNvSpPr txBox="1">
            <a:spLocks/>
          </p:cNvSpPr>
          <p:nvPr/>
        </p:nvSpPr>
        <p:spPr>
          <a:xfrm>
            <a:off x="11075437" y="6345862"/>
            <a:ext cx="720906" cy="213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888B8D"/>
                </a:solidFill>
                <a:effectLst/>
                <a:uLnTx/>
                <a:uFillTx/>
                <a:latin typeface="Arial"/>
                <a:ea typeface="+mn-ea"/>
                <a:cs typeface="+mn-cs"/>
              </a:rPr>
              <a:t>RSM | </a:t>
            </a:r>
            <a:fld id="{D3664AF6-26E3-4378-990F-C4F4E21208D6}" type="slidenum">
              <a:rPr kumimoji="0" sz="1000" b="0" i="0" u="none" strike="noStrike" kern="1200" cap="none" spc="0" normalizeH="0" baseline="0" noProof="0" smtClean="0">
                <a:ln>
                  <a:noFill/>
                </a:ln>
                <a:solidFill>
                  <a:srgbClr val="888B8D"/>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sz="1000" b="0" i="0" u="none" strike="noStrike" kern="1200" cap="none" spc="0" normalizeH="0" baseline="0" noProof="0">
              <a:ln>
                <a:noFill/>
              </a:ln>
              <a:solidFill>
                <a:srgbClr val="888B8D"/>
              </a:solidFill>
              <a:effectLst/>
              <a:uLnTx/>
              <a:uFillTx/>
              <a:latin typeface="Arial"/>
              <a:ea typeface="+mn-ea"/>
              <a:cs typeface="+mn-cs"/>
            </a:endParaRPr>
          </a:p>
        </p:txBody>
      </p:sp>
      <p:sp>
        <p:nvSpPr>
          <p:cNvPr id="4" name="TextBox 3">
            <a:extLst>
              <a:ext uri="{FF2B5EF4-FFF2-40B4-BE49-F238E27FC236}">
                <a16:creationId xmlns:a16="http://schemas.microsoft.com/office/drawing/2014/main" id="{B2ACBEA1-F994-695B-E409-CC8530EABD51}"/>
              </a:ext>
            </a:extLst>
          </p:cNvPr>
          <p:cNvSpPr txBox="1"/>
          <p:nvPr/>
        </p:nvSpPr>
        <p:spPr>
          <a:xfrm>
            <a:off x="5845969" y="2416086"/>
            <a:ext cx="1947929" cy="615553"/>
          </a:xfrm>
          <a:prstGeom prst="rect">
            <a:avLst/>
          </a:prstGeom>
          <a:noFill/>
        </p:spPr>
        <p:txBody>
          <a:bodyPr wrap="square" lIns="0" tIns="0" rIns="0" bIns="0" rtlCol="0">
            <a:spAutoFit/>
          </a:bodyPr>
          <a:lstStyle/>
          <a:p>
            <a:pPr algn="ctr"/>
            <a:r>
              <a:rPr lang="en-US" sz="2000">
                <a:solidFill>
                  <a:schemeClr val="bg1"/>
                </a:solidFill>
              </a:rPr>
              <a:t>pages of legislative text</a:t>
            </a:r>
          </a:p>
        </p:txBody>
      </p:sp>
      <p:pic>
        <p:nvPicPr>
          <p:cNvPr id="13" name="Graphic 12" descr="Downward trend graph with solid fill">
            <a:extLst>
              <a:ext uri="{FF2B5EF4-FFF2-40B4-BE49-F238E27FC236}">
                <a16:creationId xmlns:a16="http://schemas.microsoft.com/office/drawing/2014/main" id="{551E2A76-A8AF-EFE8-3C16-24847ABCC471}"/>
              </a:ext>
            </a:extLst>
          </p:cNvPr>
          <p:cNvPicPr>
            <a:picLocks noChangeAspect="1"/>
          </p:cNvPicPr>
          <p:nvPr/>
        </p:nvPicPr>
        <p:blipFill>
          <a:blip r:embed="rId16">
            <a:extLst>
              <a:ext uri="{96DAC541-7B7A-43D3-8B79-37D633B846F1}">
                <asvg:svgBlip xmlns:asvg="http://schemas.microsoft.com/office/drawing/2016/SVG/main" r:embed="rId17"/>
              </a:ext>
            </a:extLst>
          </a:blip>
          <a:srcRect l="22656" b="24161"/>
          <a:stretch/>
        </p:blipFill>
        <p:spPr>
          <a:xfrm>
            <a:off x="6040307" y="3830660"/>
            <a:ext cx="707232" cy="693478"/>
          </a:xfrm>
          <a:prstGeom prst="rect">
            <a:avLst/>
          </a:prstGeom>
        </p:spPr>
      </p:pic>
    </p:spTree>
    <p:extLst>
      <p:ext uri="{BB962C8B-B14F-4D97-AF65-F5344CB8AC3E}">
        <p14:creationId xmlns:p14="http://schemas.microsoft.com/office/powerpoint/2010/main" val="1102254794"/>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43080739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872C0D-40BE-943E-0A6B-439E68E29FB6}"/>
              </a:ext>
            </a:extLst>
          </p:cNvPr>
          <p:cNvSpPr>
            <a:spLocks noGrp="1"/>
          </p:cNvSpPr>
          <p:nvPr>
            <p:ph type="title"/>
          </p:nvPr>
        </p:nvSpPr>
        <p:spPr>
          <a:xfrm>
            <a:off x="815974" y="709937"/>
            <a:ext cx="10620376" cy="553998"/>
          </a:xfrm>
        </p:spPr>
        <p:txBody>
          <a:bodyPr wrap="square" anchor="t">
            <a:normAutofit/>
          </a:bodyPr>
          <a:lstStyle/>
          <a:p>
            <a:r>
              <a:rPr lang="en-US" sz="3000"/>
              <a:t>Key components</a:t>
            </a:r>
          </a:p>
        </p:txBody>
      </p:sp>
      <p:sp>
        <p:nvSpPr>
          <p:cNvPr id="5" name="Slide Number Placeholder 4">
            <a:extLst>
              <a:ext uri="{FF2B5EF4-FFF2-40B4-BE49-F238E27FC236}">
                <a16:creationId xmlns:a16="http://schemas.microsoft.com/office/drawing/2014/main" id="{757A8C47-7A64-A8EF-C09E-5D12D28DE60E}"/>
              </a:ext>
            </a:extLst>
          </p:cNvPr>
          <p:cNvSpPr>
            <a:spLocks noGrp="1"/>
          </p:cNvSpPr>
          <p:nvPr>
            <p:ph type="sldNum" sz="quarter" idx="4"/>
          </p:nvPr>
        </p:nvSpPr>
        <p:spPr>
          <a:xfrm>
            <a:off x="11195915" y="6205190"/>
            <a:ext cx="600428" cy="153888"/>
          </a:xfrm>
        </p:spPr>
        <p:txBody>
          <a:bodyPr wrap="square">
            <a:normAutofit/>
          </a:bodyPr>
          <a:lstStyle/>
          <a:p>
            <a:pPr marL="0" marR="0" lvl="0" indent="0" algn="r" defTabSz="914400" rtl="0" eaLnBrk="1" fontAlgn="auto" latinLnBrk="0" hangingPunct="1">
              <a:spcBef>
                <a:spcPts val="0"/>
              </a:spcBef>
              <a:spcAft>
                <a:spcPts val="600"/>
              </a:spcAft>
              <a:buClrTx/>
              <a:buSzTx/>
              <a:buFontTx/>
              <a:buNone/>
              <a:tabLst/>
              <a:defRPr/>
            </a:pPr>
            <a:r>
              <a:rPr kumimoji="0" lang="en-GB" b="0" i="0" u="none" strike="noStrike" kern="1200" cap="none" spc="0" normalizeH="0" baseline="0" noProof="0">
                <a:ln>
                  <a:noFill/>
                </a:ln>
                <a:effectLst/>
                <a:uLnTx/>
                <a:uFillTx/>
              </a:rPr>
              <a:t>RSM | </a:t>
            </a:r>
            <a:fld id="{D3664AF6-26E3-4378-990F-C4F4E21208D6}" type="slidenum">
              <a:rPr kumimoji="0" lang="en-GB" b="0" i="0" u="none" strike="noStrike" kern="1200" cap="none" spc="0" normalizeH="0" baseline="0" noProof="0" smtClean="0">
                <a:ln>
                  <a:noFill/>
                </a:ln>
                <a:effectLst/>
                <a:uLnTx/>
                <a:uFillTx/>
              </a:rPr>
              <a:pPr marL="0" marR="0" lvl="0" indent="0" algn="r" defTabSz="914400" rtl="0" eaLnBrk="1" fontAlgn="auto" latinLnBrk="0" hangingPunct="1">
                <a:spcBef>
                  <a:spcPts val="0"/>
                </a:spcBef>
                <a:spcAft>
                  <a:spcPts val="600"/>
                </a:spcAft>
                <a:buClrTx/>
                <a:buSzTx/>
                <a:buFontTx/>
                <a:buNone/>
                <a:tabLst/>
                <a:defRPr/>
              </a:pPr>
              <a:t>6</a:t>
            </a:fld>
            <a:endParaRPr kumimoji="0" lang="en-GB" b="0" i="0" u="none" strike="noStrike" kern="1200" cap="none" spc="0" normalizeH="0" baseline="0" noProof="0">
              <a:ln>
                <a:noFill/>
              </a:ln>
              <a:effectLst/>
              <a:uLnTx/>
              <a:uFillTx/>
            </a:endParaRPr>
          </a:p>
        </p:txBody>
      </p:sp>
      <p:sp>
        <p:nvSpPr>
          <p:cNvPr id="18" name="Slide Number Placeholder 4">
            <a:extLst>
              <a:ext uri="{FF2B5EF4-FFF2-40B4-BE49-F238E27FC236}">
                <a16:creationId xmlns:a16="http://schemas.microsoft.com/office/drawing/2014/main" id="{AF805724-786D-99BE-DBBE-44F0A24EE35F}"/>
              </a:ext>
            </a:extLst>
          </p:cNvPr>
          <p:cNvSpPr txBox="1">
            <a:spLocks/>
          </p:cNvSpPr>
          <p:nvPr/>
        </p:nvSpPr>
        <p:spPr>
          <a:xfrm>
            <a:off x="2687252" y="4683810"/>
            <a:ext cx="1543050" cy="157311"/>
          </a:xfrm>
          <a:prstGeom prst="rect">
            <a:avLst/>
          </a:prstGeom>
        </p:spPr>
        <p:txBody>
          <a:bodyPr anchor="t"/>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563" b="0" i="0" u="none" strike="noStrike" kern="1200" cap="none" spc="0" normalizeH="0" baseline="0" noProof="0">
              <a:ln>
                <a:noFill/>
              </a:ln>
              <a:solidFill>
                <a:srgbClr val="595959"/>
              </a:solidFill>
              <a:effectLst/>
              <a:uLnTx/>
              <a:uFillTx/>
              <a:latin typeface="Arial"/>
              <a:ea typeface="+mn-ea"/>
              <a:cs typeface="Arial"/>
            </a:endParaRPr>
          </a:p>
        </p:txBody>
      </p:sp>
      <p:sp>
        <p:nvSpPr>
          <p:cNvPr id="6" name="Slide Number Placeholder 4">
            <a:extLst>
              <a:ext uri="{FF2B5EF4-FFF2-40B4-BE49-F238E27FC236}">
                <a16:creationId xmlns:a16="http://schemas.microsoft.com/office/drawing/2014/main" id="{A39A5C21-AA45-569E-E75E-F887D1ED77FA}"/>
              </a:ext>
            </a:extLst>
          </p:cNvPr>
          <p:cNvSpPr txBox="1">
            <a:spLocks/>
          </p:cNvSpPr>
          <p:nvPr/>
        </p:nvSpPr>
        <p:spPr>
          <a:xfrm>
            <a:off x="2685441" y="4299189"/>
            <a:ext cx="1543050" cy="157311"/>
          </a:xfrm>
          <a:prstGeom prst="rect">
            <a:avLst/>
          </a:prstGeom>
        </p:spPr>
        <p:txBody>
          <a:bodyPr anchor="t"/>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563" b="0" i="0" u="none" strike="noStrike" kern="1200" cap="none" spc="0" normalizeH="0" baseline="0" noProof="0">
              <a:ln>
                <a:noFill/>
              </a:ln>
              <a:solidFill>
                <a:srgbClr val="595959"/>
              </a:solidFill>
              <a:effectLst/>
              <a:uLnTx/>
              <a:uFillTx/>
              <a:latin typeface="Arial"/>
              <a:ea typeface="+mn-ea"/>
              <a:cs typeface="Arial"/>
            </a:endParaRPr>
          </a:p>
        </p:txBody>
      </p:sp>
      <p:sp>
        <p:nvSpPr>
          <p:cNvPr id="8" name="Rectangle 7">
            <a:extLst>
              <a:ext uri="{FF2B5EF4-FFF2-40B4-BE49-F238E27FC236}">
                <a16:creationId xmlns:a16="http://schemas.microsoft.com/office/drawing/2014/main" id="{A4A9F9EE-9217-D6C3-6DCC-77E988BC76DE}"/>
              </a:ext>
            </a:extLst>
          </p:cNvPr>
          <p:cNvSpPr/>
          <p:nvPr/>
        </p:nvSpPr>
        <p:spPr>
          <a:xfrm>
            <a:off x="815974" y="1756995"/>
            <a:ext cx="2519363" cy="2881445"/>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11" name="Rectangle 10">
            <a:extLst>
              <a:ext uri="{FF2B5EF4-FFF2-40B4-BE49-F238E27FC236}">
                <a16:creationId xmlns:a16="http://schemas.microsoft.com/office/drawing/2014/main" id="{D45774EF-973C-8068-5302-1994CDB250A1}"/>
              </a:ext>
            </a:extLst>
          </p:cNvPr>
          <p:cNvSpPr/>
          <p:nvPr/>
        </p:nvSpPr>
        <p:spPr>
          <a:xfrm>
            <a:off x="3518123" y="1756995"/>
            <a:ext cx="2519364" cy="2881445"/>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14" name="Rectangle 13">
            <a:extLst>
              <a:ext uri="{FF2B5EF4-FFF2-40B4-BE49-F238E27FC236}">
                <a16:creationId xmlns:a16="http://schemas.microsoft.com/office/drawing/2014/main" id="{2031BE30-33B0-7E5A-8807-C80C302FA1A9}"/>
              </a:ext>
            </a:extLst>
          </p:cNvPr>
          <p:cNvSpPr/>
          <p:nvPr/>
        </p:nvSpPr>
        <p:spPr>
          <a:xfrm>
            <a:off x="6216874" y="1756997"/>
            <a:ext cx="2519363" cy="288144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17" name="Rectangle 16">
            <a:extLst>
              <a:ext uri="{FF2B5EF4-FFF2-40B4-BE49-F238E27FC236}">
                <a16:creationId xmlns:a16="http://schemas.microsoft.com/office/drawing/2014/main" id="{B5B17231-EBE1-4652-A74D-04D9240148F0}"/>
              </a:ext>
            </a:extLst>
          </p:cNvPr>
          <p:cNvSpPr/>
          <p:nvPr/>
        </p:nvSpPr>
        <p:spPr>
          <a:xfrm>
            <a:off x="8918797" y="1756997"/>
            <a:ext cx="2519364" cy="2881443"/>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22" name="Content Placeholder 17">
            <a:extLst>
              <a:ext uri="{FF2B5EF4-FFF2-40B4-BE49-F238E27FC236}">
                <a16:creationId xmlns:a16="http://schemas.microsoft.com/office/drawing/2014/main" id="{868C6795-B559-16B4-DDBA-1B5E511ABAE6}"/>
              </a:ext>
            </a:extLst>
          </p:cNvPr>
          <p:cNvSpPr txBox="1">
            <a:spLocks/>
          </p:cNvSpPr>
          <p:nvPr/>
        </p:nvSpPr>
        <p:spPr>
          <a:xfrm>
            <a:off x="985995" y="2824983"/>
            <a:ext cx="2179320" cy="1697427"/>
          </a:xfrm>
          <a:prstGeom prst="rect">
            <a:avLst/>
          </a:prstGeom>
        </p:spPr>
        <p:txBody>
          <a:bodyPr>
            <a:normAutofit/>
          </a:bodyPr>
          <a:lstStyle>
            <a:lvl1pPr marL="0" indent="0" algn="l" defTabSz="914400" rtl="0" eaLnBrk="1" latinLnBrk="0" hangingPunct="1">
              <a:lnSpc>
                <a:spcPct val="100000"/>
              </a:lnSpc>
              <a:spcBef>
                <a:spcPts val="600"/>
              </a:spcBef>
              <a:spcAft>
                <a:spcPts val="0"/>
              </a:spcAft>
              <a:buFont typeface="Arial" panose="020B0604020202020204" pitchFamily="34" charset="0"/>
              <a:buNone/>
              <a:defRPr sz="1600" b="0" kern="1200" cap="none" baseline="0">
                <a:solidFill>
                  <a:schemeClr val="bg1"/>
                </a:solidFill>
                <a:latin typeface="+mn-lt"/>
                <a:ea typeface="+mn-ea"/>
                <a:cs typeface="+mn-cs"/>
              </a:defRPr>
            </a:lvl1pPr>
            <a:lvl2pPr marL="180000" indent="-180000" algn="l" defTabSz="914400" rtl="0" eaLnBrk="1" latinLnBrk="0" hangingPunct="1">
              <a:lnSpc>
                <a:spcPct val="100000"/>
              </a:lnSpc>
              <a:spcBef>
                <a:spcPts val="600"/>
              </a:spcBef>
              <a:spcAft>
                <a:spcPts val="0"/>
              </a:spcAft>
              <a:buClrTx/>
              <a:buFont typeface="Wingdings" pitchFamily="2" charset="2"/>
              <a:buChar char="§"/>
              <a:defRPr sz="1800" b="0" kern="1200" cap="none" baseline="0">
                <a:solidFill>
                  <a:schemeClr val="bg1"/>
                </a:solidFill>
                <a:latin typeface="+mn-lt"/>
                <a:ea typeface="+mn-ea"/>
                <a:cs typeface="+mn-cs"/>
              </a:defRPr>
            </a:lvl2pPr>
            <a:lvl3pPr marL="360000" indent="-180000" algn="l" defTabSz="914400" rtl="0" eaLnBrk="1" latinLnBrk="0" hangingPunct="1">
              <a:lnSpc>
                <a:spcPct val="100000"/>
              </a:lnSpc>
              <a:spcBef>
                <a:spcPts val="600"/>
              </a:spcBef>
              <a:spcAft>
                <a:spcPts val="0"/>
              </a:spcAft>
              <a:buClrTx/>
              <a:buFont typeface="Arial" panose="020B0604020202020204" pitchFamily="34" charset="0"/>
              <a:buChar char="–"/>
              <a:defRPr sz="1600" b="0" kern="1200" cap="none" baseline="0">
                <a:solidFill>
                  <a:schemeClr val="bg1"/>
                </a:solidFill>
                <a:latin typeface="+mn-lt"/>
                <a:ea typeface="+mn-ea"/>
                <a:cs typeface="+mn-cs"/>
              </a:defRPr>
            </a:lvl3pPr>
            <a:lvl4pPr marL="540000" indent="-180000" algn="l" defTabSz="914400" rtl="0" eaLnBrk="1" latinLnBrk="0" hangingPunct="1">
              <a:lnSpc>
                <a:spcPct val="100000"/>
              </a:lnSpc>
              <a:spcBef>
                <a:spcPts val="600"/>
              </a:spcBef>
              <a:spcAft>
                <a:spcPts val="0"/>
              </a:spcAft>
              <a:buClrTx/>
              <a:buFont typeface="Arial" panose="020B0604020202020204" pitchFamily="34" charset="0"/>
              <a:buChar char="•"/>
              <a:defRPr sz="1600" b="0" kern="1200" cap="none" baseline="0">
                <a:solidFill>
                  <a:schemeClr val="bg1"/>
                </a:solidFill>
                <a:latin typeface="+mn-lt"/>
                <a:ea typeface="+mn-ea"/>
                <a:cs typeface="+mn-cs"/>
              </a:defRPr>
            </a:lvl4pPr>
            <a:lvl5pPr marL="720000" indent="-180000" algn="l" defTabSz="914400" rtl="0" eaLnBrk="1" latinLnBrk="0" hangingPunct="1">
              <a:lnSpc>
                <a:spcPct val="100000"/>
              </a:lnSpc>
              <a:spcBef>
                <a:spcPts val="600"/>
              </a:spcBef>
              <a:spcAft>
                <a:spcPts val="0"/>
              </a:spcAft>
              <a:buClrTx/>
              <a:buFont typeface="Arial" panose="020B0604020202020204" pitchFamily="34" charset="0"/>
              <a:buChar char="•"/>
              <a:defRPr sz="1600" b="0" kern="1200" cap="none" baseline="0">
                <a:solidFill>
                  <a:schemeClr val="bg1"/>
                </a:solidFill>
                <a:latin typeface="+mn-lt"/>
                <a:ea typeface="+mn-ea"/>
                <a:cs typeface="+mn-cs"/>
              </a:defRPr>
            </a:lvl5pPr>
            <a:lvl6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accent1"/>
                </a:solidFill>
                <a:latin typeface="+mn-lt"/>
                <a:ea typeface="+mn-ea"/>
                <a:cs typeface="+mn-cs"/>
              </a:defRPr>
            </a:lvl6pPr>
            <a:lvl7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tx2"/>
                </a:solidFill>
                <a:latin typeface="+mn-lt"/>
                <a:ea typeface="+mn-ea"/>
                <a:cs typeface="+mn-cs"/>
              </a:defRPr>
            </a:lvl7pPr>
            <a:lvl8pPr marL="0" indent="0" algn="l" defTabSz="914400" rtl="0" eaLnBrk="1" latinLnBrk="0" hangingPunct="1">
              <a:lnSpc>
                <a:spcPct val="110000"/>
              </a:lnSpc>
              <a:spcBef>
                <a:spcPts val="400"/>
              </a:spcBef>
              <a:spcAft>
                <a:spcPts val="100"/>
              </a:spcAft>
              <a:buFont typeface="Arial" panose="020B0604020202020204" pitchFamily="34" charset="0"/>
              <a:buNone/>
              <a:defRPr sz="1800" b="0" kern="1200" cap="all" baseline="0">
                <a:solidFill>
                  <a:schemeClr val="accent1"/>
                </a:solidFill>
                <a:latin typeface="+mn-lt"/>
                <a:ea typeface="+mn-ea"/>
                <a:cs typeface="+mn-cs"/>
              </a:defRPr>
            </a:lvl8pPr>
            <a:lvl9pPr marL="0" indent="0" algn="l" defTabSz="914400" rtl="0" eaLnBrk="1" latinLnBrk="0" hangingPunct="1">
              <a:lnSpc>
                <a:spcPct val="110000"/>
              </a:lnSpc>
              <a:spcBef>
                <a:spcPts val="400"/>
              </a:spcBef>
              <a:spcAft>
                <a:spcPts val="200"/>
              </a:spcAft>
              <a:buFont typeface="Arial" panose="020B0604020202020204" pitchFamily="34" charset="0"/>
              <a:buNone/>
              <a:defRPr sz="1400" b="1" kern="1200" cap="none" baseline="0">
                <a:solidFill>
                  <a:schemeClr val="accent1"/>
                </a:solidFill>
                <a:latin typeface="+mn-lt"/>
                <a:ea typeface="+mn-ea"/>
                <a:cs typeface="+mn-cs"/>
              </a:defRPr>
            </a:lvl9pPr>
          </a:lstStyle>
          <a:p>
            <a:pPr algn="ctr"/>
            <a:r>
              <a:rPr lang="en-US" sz="2000" b="1"/>
              <a:t>TCJA</a:t>
            </a:r>
          </a:p>
          <a:p>
            <a:pPr algn="ctr"/>
            <a:r>
              <a:rPr lang="en-US" b="1"/>
              <a:t>Permanency (individuals)</a:t>
            </a:r>
          </a:p>
          <a:p>
            <a:pPr algn="ctr"/>
            <a:r>
              <a:rPr lang="en-US" b="1"/>
              <a:t>Revisions (business)</a:t>
            </a:r>
          </a:p>
        </p:txBody>
      </p:sp>
      <p:sp>
        <p:nvSpPr>
          <p:cNvPr id="23" name="Content Placeholder 17">
            <a:extLst>
              <a:ext uri="{FF2B5EF4-FFF2-40B4-BE49-F238E27FC236}">
                <a16:creationId xmlns:a16="http://schemas.microsoft.com/office/drawing/2014/main" id="{FF9CD9AC-92AB-A8CC-25DC-331F0E9DA68B}"/>
              </a:ext>
            </a:extLst>
          </p:cNvPr>
          <p:cNvSpPr txBox="1">
            <a:spLocks/>
          </p:cNvSpPr>
          <p:nvPr/>
        </p:nvSpPr>
        <p:spPr>
          <a:xfrm>
            <a:off x="3697404" y="2824983"/>
            <a:ext cx="2179320" cy="1799453"/>
          </a:xfrm>
          <a:prstGeom prst="rect">
            <a:avLst/>
          </a:prstGeom>
        </p:spPr>
        <p:txBody>
          <a:bodyPr>
            <a:normAutofit/>
          </a:bodyPr>
          <a:lstStyle>
            <a:lvl1pPr marL="0" indent="0" algn="l" defTabSz="914400" rtl="0" eaLnBrk="1" latinLnBrk="0" hangingPunct="1">
              <a:lnSpc>
                <a:spcPct val="100000"/>
              </a:lnSpc>
              <a:spcBef>
                <a:spcPts val="600"/>
              </a:spcBef>
              <a:spcAft>
                <a:spcPts val="0"/>
              </a:spcAft>
              <a:buFont typeface="Arial" panose="020B0604020202020204" pitchFamily="34" charset="0"/>
              <a:buNone/>
              <a:defRPr sz="1600" b="0" kern="1200" cap="none" baseline="0">
                <a:solidFill>
                  <a:schemeClr val="bg1"/>
                </a:solidFill>
                <a:latin typeface="+mn-lt"/>
                <a:ea typeface="+mn-ea"/>
                <a:cs typeface="+mn-cs"/>
              </a:defRPr>
            </a:lvl1pPr>
            <a:lvl2pPr marL="180000" indent="-180000" algn="l" defTabSz="914400" rtl="0" eaLnBrk="1" latinLnBrk="0" hangingPunct="1">
              <a:lnSpc>
                <a:spcPct val="100000"/>
              </a:lnSpc>
              <a:spcBef>
                <a:spcPts val="600"/>
              </a:spcBef>
              <a:spcAft>
                <a:spcPts val="0"/>
              </a:spcAft>
              <a:buClrTx/>
              <a:buFont typeface="Wingdings" pitchFamily="2" charset="2"/>
              <a:buChar char="§"/>
              <a:defRPr sz="1800" b="0" kern="1200" cap="none" baseline="0">
                <a:solidFill>
                  <a:schemeClr val="bg1"/>
                </a:solidFill>
                <a:latin typeface="+mn-lt"/>
                <a:ea typeface="+mn-ea"/>
                <a:cs typeface="+mn-cs"/>
              </a:defRPr>
            </a:lvl2pPr>
            <a:lvl3pPr marL="360000" indent="-180000" algn="l" defTabSz="914400" rtl="0" eaLnBrk="1" latinLnBrk="0" hangingPunct="1">
              <a:lnSpc>
                <a:spcPct val="100000"/>
              </a:lnSpc>
              <a:spcBef>
                <a:spcPts val="600"/>
              </a:spcBef>
              <a:spcAft>
                <a:spcPts val="0"/>
              </a:spcAft>
              <a:buClrTx/>
              <a:buFont typeface="Arial" panose="020B0604020202020204" pitchFamily="34" charset="0"/>
              <a:buChar char="–"/>
              <a:defRPr sz="1600" b="0" kern="1200" cap="none" baseline="0">
                <a:solidFill>
                  <a:schemeClr val="bg1"/>
                </a:solidFill>
                <a:latin typeface="+mn-lt"/>
                <a:ea typeface="+mn-ea"/>
                <a:cs typeface="+mn-cs"/>
              </a:defRPr>
            </a:lvl3pPr>
            <a:lvl4pPr marL="540000" indent="-180000" algn="l" defTabSz="914400" rtl="0" eaLnBrk="1" latinLnBrk="0" hangingPunct="1">
              <a:lnSpc>
                <a:spcPct val="100000"/>
              </a:lnSpc>
              <a:spcBef>
                <a:spcPts val="600"/>
              </a:spcBef>
              <a:spcAft>
                <a:spcPts val="0"/>
              </a:spcAft>
              <a:buClrTx/>
              <a:buFont typeface="Arial" panose="020B0604020202020204" pitchFamily="34" charset="0"/>
              <a:buChar char="•"/>
              <a:defRPr sz="1600" b="0" kern="1200" cap="none" baseline="0">
                <a:solidFill>
                  <a:schemeClr val="bg1"/>
                </a:solidFill>
                <a:latin typeface="+mn-lt"/>
                <a:ea typeface="+mn-ea"/>
                <a:cs typeface="+mn-cs"/>
              </a:defRPr>
            </a:lvl4pPr>
            <a:lvl5pPr marL="720000" indent="-180000" algn="l" defTabSz="914400" rtl="0" eaLnBrk="1" latinLnBrk="0" hangingPunct="1">
              <a:lnSpc>
                <a:spcPct val="100000"/>
              </a:lnSpc>
              <a:spcBef>
                <a:spcPts val="600"/>
              </a:spcBef>
              <a:spcAft>
                <a:spcPts val="0"/>
              </a:spcAft>
              <a:buClrTx/>
              <a:buFont typeface="Arial" panose="020B0604020202020204" pitchFamily="34" charset="0"/>
              <a:buChar char="•"/>
              <a:defRPr sz="1600" b="0" kern="1200" cap="none" baseline="0">
                <a:solidFill>
                  <a:schemeClr val="bg1"/>
                </a:solidFill>
                <a:latin typeface="+mn-lt"/>
                <a:ea typeface="+mn-ea"/>
                <a:cs typeface="+mn-cs"/>
              </a:defRPr>
            </a:lvl5pPr>
            <a:lvl6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accent1"/>
                </a:solidFill>
                <a:latin typeface="+mn-lt"/>
                <a:ea typeface="+mn-ea"/>
                <a:cs typeface="+mn-cs"/>
              </a:defRPr>
            </a:lvl6pPr>
            <a:lvl7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tx2"/>
                </a:solidFill>
                <a:latin typeface="+mn-lt"/>
                <a:ea typeface="+mn-ea"/>
                <a:cs typeface="+mn-cs"/>
              </a:defRPr>
            </a:lvl7pPr>
            <a:lvl8pPr marL="0" indent="0" algn="l" defTabSz="914400" rtl="0" eaLnBrk="1" latinLnBrk="0" hangingPunct="1">
              <a:lnSpc>
                <a:spcPct val="110000"/>
              </a:lnSpc>
              <a:spcBef>
                <a:spcPts val="400"/>
              </a:spcBef>
              <a:spcAft>
                <a:spcPts val="100"/>
              </a:spcAft>
              <a:buFont typeface="Arial" panose="020B0604020202020204" pitchFamily="34" charset="0"/>
              <a:buNone/>
              <a:defRPr sz="1800" b="0" kern="1200" cap="all" baseline="0">
                <a:solidFill>
                  <a:schemeClr val="accent1"/>
                </a:solidFill>
                <a:latin typeface="+mn-lt"/>
                <a:ea typeface="+mn-ea"/>
                <a:cs typeface="+mn-cs"/>
              </a:defRPr>
            </a:lvl8pPr>
            <a:lvl9pPr marL="0" indent="0" algn="l" defTabSz="914400" rtl="0" eaLnBrk="1" latinLnBrk="0" hangingPunct="1">
              <a:lnSpc>
                <a:spcPct val="110000"/>
              </a:lnSpc>
              <a:spcBef>
                <a:spcPts val="400"/>
              </a:spcBef>
              <a:spcAft>
                <a:spcPts val="200"/>
              </a:spcAft>
              <a:buFont typeface="Arial" panose="020B0604020202020204" pitchFamily="34" charset="0"/>
              <a:buNone/>
              <a:defRPr sz="1400" b="1" kern="1200" cap="none" baseline="0">
                <a:solidFill>
                  <a:schemeClr val="accent1"/>
                </a:solidFill>
                <a:latin typeface="+mn-lt"/>
                <a:ea typeface="+mn-ea"/>
                <a:cs typeface="+mn-cs"/>
              </a:defRPr>
            </a:lvl9pPr>
          </a:lstStyle>
          <a:p>
            <a:pPr algn="ctr"/>
            <a:r>
              <a:rPr lang="en-US" sz="2000" b="1"/>
              <a:t>Inflation Reduction Act</a:t>
            </a:r>
          </a:p>
        </p:txBody>
      </p:sp>
      <p:sp>
        <p:nvSpPr>
          <p:cNvPr id="24" name="Content Placeholder 17">
            <a:extLst>
              <a:ext uri="{FF2B5EF4-FFF2-40B4-BE49-F238E27FC236}">
                <a16:creationId xmlns:a16="http://schemas.microsoft.com/office/drawing/2014/main" id="{DCB9A537-C635-0AD8-C31E-6693C8F2F166}"/>
              </a:ext>
            </a:extLst>
          </p:cNvPr>
          <p:cNvSpPr txBox="1">
            <a:spLocks/>
          </p:cNvSpPr>
          <p:nvPr/>
        </p:nvSpPr>
        <p:spPr>
          <a:xfrm>
            <a:off x="6394884" y="2824983"/>
            <a:ext cx="2179320" cy="1799453"/>
          </a:xfrm>
          <a:prstGeom prst="rect">
            <a:avLst/>
          </a:prstGeom>
        </p:spPr>
        <p:txBody>
          <a:bodyPr>
            <a:normAutofit/>
          </a:bodyPr>
          <a:lstStyle>
            <a:lvl1pPr marL="0" indent="0" algn="l" defTabSz="914400" rtl="0" eaLnBrk="1" latinLnBrk="0" hangingPunct="1">
              <a:lnSpc>
                <a:spcPct val="100000"/>
              </a:lnSpc>
              <a:spcBef>
                <a:spcPts val="600"/>
              </a:spcBef>
              <a:spcAft>
                <a:spcPts val="0"/>
              </a:spcAft>
              <a:buFont typeface="Arial" panose="020B0604020202020204" pitchFamily="34" charset="0"/>
              <a:buNone/>
              <a:defRPr sz="1600" b="0" kern="1200" cap="none" baseline="0">
                <a:solidFill>
                  <a:schemeClr val="bg1"/>
                </a:solidFill>
                <a:latin typeface="+mn-lt"/>
                <a:ea typeface="+mn-ea"/>
                <a:cs typeface="+mn-cs"/>
              </a:defRPr>
            </a:lvl1pPr>
            <a:lvl2pPr marL="180000" indent="-180000" algn="l" defTabSz="914400" rtl="0" eaLnBrk="1" latinLnBrk="0" hangingPunct="1">
              <a:lnSpc>
                <a:spcPct val="100000"/>
              </a:lnSpc>
              <a:spcBef>
                <a:spcPts val="600"/>
              </a:spcBef>
              <a:spcAft>
                <a:spcPts val="0"/>
              </a:spcAft>
              <a:buClrTx/>
              <a:buFont typeface="Wingdings" pitchFamily="2" charset="2"/>
              <a:buChar char="§"/>
              <a:defRPr sz="1800" b="0" kern="1200" cap="none" baseline="0">
                <a:solidFill>
                  <a:schemeClr val="bg1"/>
                </a:solidFill>
                <a:latin typeface="+mn-lt"/>
                <a:ea typeface="+mn-ea"/>
                <a:cs typeface="+mn-cs"/>
              </a:defRPr>
            </a:lvl2pPr>
            <a:lvl3pPr marL="360000" indent="-180000" algn="l" defTabSz="914400" rtl="0" eaLnBrk="1" latinLnBrk="0" hangingPunct="1">
              <a:lnSpc>
                <a:spcPct val="100000"/>
              </a:lnSpc>
              <a:spcBef>
                <a:spcPts val="600"/>
              </a:spcBef>
              <a:spcAft>
                <a:spcPts val="0"/>
              </a:spcAft>
              <a:buClrTx/>
              <a:buFont typeface="Arial" panose="020B0604020202020204" pitchFamily="34" charset="0"/>
              <a:buChar char="–"/>
              <a:defRPr sz="1600" b="0" kern="1200" cap="none" baseline="0">
                <a:solidFill>
                  <a:schemeClr val="bg1"/>
                </a:solidFill>
                <a:latin typeface="+mn-lt"/>
                <a:ea typeface="+mn-ea"/>
                <a:cs typeface="+mn-cs"/>
              </a:defRPr>
            </a:lvl3pPr>
            <a:lvl4pPr marL="540000" indent="-180000" algn="l" defTabSz="914400" rtl="0" eaLnBrk="1" latinLnBrk="0" hangingPunct="1">
              <a:lnSpc>
                <a:spcPct val="100000"/>
              </a:lnSpc>
              <a:spcBef>
                <a:spcPts val="600"/>
              </a:spcBef>
              <a:spcAft>
                <a:spcPts val="0"/>
              </a:spcAft>
              <a:buClrTx/>
              <a:buFont typeface="Arial" panose="020B0604020202020204" pitchFamily="34" charset="0"/>
              <a:buChar char="•"/>
              <a:defRPr sz="1600" b="0" kern="1200" cap="none" baseline="0">
                <a:solidFill>
                  <a:schemeClr val="bg1"/>
                </a:solidFill>
                <a:latin typeface="+mn-lt"/>
                <a:ea typeface="+mn-ea"/>
                <a:cs typeface="+mn-cs"/>
              </a:defRPr>
            </a:lvl4pPr>
            <a:lvl5pPr marL="720000" indent="-180000" algn="l" defTabSz="914400" rtl="0" eaLnBrk="1" latinLnBrk="0" hangingPunct="1">
              <a:lnSpc>
                <a:spcPct val="100000"/>
              </a:lnSpc>
              <a:spcBef>
                <a:spcPts val="600"/>
              </a:spcBef>
              <a:spcAft>
                <a:spcPts val="0"/>
              </a:spcAft>
              <a:buClrTx/>
              <a:buFont typeface="Arial" panose="020B0604020202020204" pitchFamily="34" charset="0"/>
              <a:buChar char="•"/>
              <a:defRPr sz="1600" b="0" kern="1200" cap="none" baseline="0">
                <a:solidFill>
                  <a:schemeClr val="bg1"/>
                </a:solidFill>
                <a:latin typeface="+mn-lt"/>
                <a:ea typeface="+mn-ea"/>
                <a:cs typeface="+mn-cs"/>
              </a:defRPr>
            </a:lvl5pPr>
            <a:lvl6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accent1"/>
                </a:solidFill>
                <a:latin typeface="+mn-lt"/>
                <a:ea typeface="+mn-ea"/>
                <a:cs typeface="+mn-cs"/>
              </a:defRPr>
            </a:lvl6pPr>
            <a:lvl7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tx2"/>
                </a:solidFill>
                <a:latin typeface="+mn-lt"/>
                <a:ea typeface="+mn-ea"/>
                <a:cs typeface="+mn-cs"/>
              </a:defRPr>
            </a:lvl7pPr>
            <a:lvl8pPr marL="0" indent="0" algn="l" defTabSz="914400" rtl="0" eaLnBrk="1" latinLnBrk="0" hangingPunct="1">
              <a:lnSpc>
                <a:spcPct val="110000"/>
              </a:lnSpc>
              <a:spcBef>
                <a:spcPts val="400"/>
              </a:spcBef>
              <a:spcAft>
                <a:spcPts val="100"/>
              </a:spcAft>
              <a:buFont typeface="Arial" panose="020B0604020202020204" pitchFamily="34" charset="0"/>
              <a:buNone/>
              <a:defRPr sz="1800" b="0" kern="1200" cap="all" baseline="0">
                <a:solidFill>
                  <a:schemeClr val="accent1"/>
                </a:solidFill>
                <a:latin typeface="+mn-lt"/>
                <a:ea typeface="+mn-ea"/>
                <a:cs typeface="+mn-cs"/>
              </a:defRPr>
            </a:lvl8pPr>
            <a:lvl9pPr marL="0" indent="0" algn="l" defTabSz="914400" rtl="0" eaLnBrk="1" latinLnBrk="0" hangingPunct="1">
              <a:lnSpc>
                <a:spcPct val="110000"/>
              </a:lnSpc>
              <a:spcBef>
                <a:spcPts val="400"/>
              </a:spcBef>
              <a:spcAft>
                <a:spcPts val="200"/>
              </a:spcAft>
              <a:buFont typeface="Arial" panose="020B0604020202020204" pitchFamily="34" charset="0"/>
              <a:buNone/>
              <a:defRPr sz="1400" b="1" kern="1200" cap="none" baseline="0">
                <a:solidFill>
                  <a:schemeClr val="accent1"/>
                </a:solidFill>
                <a:latin typeface="+mn-lt"/>
                <a:ea typeface="+mn-ea"/>
                <a:cs typeface="+mn-cs"/>
              </a:defRPr>
            </a:lvl9pPr>
          </a:lstStyle>
          <a:p>
            <a:pPr algn="ctr"/>
            <a:r>
              <a:rPr lang="en-US" sz="2000" b="1"/>
              <a:t>Campaign promises</a:t>
            </a:r>
          </a:p>
        </p:txBody>
      </p:sp>
      <p:sp>
        <p:nvSpPr>
          <p:cNvPr id="25" name="Content Placeholder 17">
            <a:extLst>
              <a:ext uri="{FF2B5EF4-FFF2-40B4-BE49-F238E27FC236}">
                <a16:creationId xmlns:a16="http://schemas.microsoft.com/office/drawing/2014/main" id="{FC13DD4F-E296-6CE5-6739-A58CF5F4D479}"/>
              </a:ext>
            </a:extLst>
          </p:cNvPr>
          <p:cNvSpPr txBox="1">
            <a:spLocks/>
          </p:cNvSpPr>
          <p:nvPr/>
        </p:nvSpPr>
        <p:spPr>
          <a:xfrm>
            <a:off x="9101508" y="2824983"/>
            <a:ext cx="2179320" cy="1799453"/>
          </a:xfrm>
          <a:prstGeom prst="rect">
            <a:avLst/>
          </a:prstGeom>
        </p:spPr>
        <p:txBody>
          <a:bodyPr>
            <a:normAutofit/>
          </a:bodyPr>
          <a:lstStyle>
            <a:lvl1pPr marL="0" indent="0" algn="l" defTabSz="914400" rtl="0" eaLnBrk="1" latinLnBrk="0" hangingPunct="1">
              <a:lnSpc>
                <a:spcPct val="100000"/>
              </a:lnSpc>
              <a:spcBef>
                <a:spcPts val="600"/>
              </a:spcBef>
              <a:spcAft>
                <a:spcPts val="0"/>
              </a:spcAft>
              <a:buFont typeface="Arial" panose="020B0604020202020204" pitchFamily="34" charset="0"/>
              <a:buNone/>
              <a:defRPr sz="1600" b="0" kern="1200" cap="none" baseline="0">
                <a:solidFill>
                  <a:schemeClr val="bg1"/>
                </a:solidFill>
                <a:latin typeface="+mn-lt"/>
                <a:ea typeface="+mn-ea"/>
                <a:cs typeface="+mn-cs"/>
              </a:defRPr>
            </a:lvl1pPr>
            <a:lvl2pPr marL="180000" indent="-180000" algn="l" defTabSz="914400" rtl="0" eaLnBrk="1" latinLnBrk="0" hangingPunct="1">
              <a:lnSpc>
                <a:spcPct val="100000"/>
              </a:lnSpc>
              <a:spcBef>
                <a:spcPts val="600"/>
              </a:spcBef>
              <a:spcAft>
                <a:spcPts val="0"/>
              </a:spcAft>
              <a:buClrTx/>
              <a:buFont typeface="Wingdings" pitchFamily="2" charset="2"/>
              <a:buChar char="§"/>
              <a:defRPr sz="1800" b="0" kern="1200" cap="none" baseline="0">
                <a:solidFill>
                  <a:schemeClr val="bg1"/>
                </a:solidFill>
                <a:latin typeface="+mn-lt"/>
                <a:ea typeface="+mn-ea"/>
                <a:cs typeface="+mn-cs"/>
              </a:defRPr>
            </a:lvl2pPr>
            <a:lvl3pPr marL="360000" indent="-180000" algn="l" defTabSz="914400" rtl="0" eaLnBrk="1" latinLnBrk="0" hangingPunct="1">
              <a:lnSpc>
                <a:spcPct val="100000"/>
              </a:lnSpc>
              <a:spcBef>
                <a:spcPts val="600"/>
              </a:spcBef>
              <a:spcAft>
                <a:spcPts val="0"/>
              </a:spcAft>
              <a:buClrTx/>
              <a:buFont typeface="Arial" panose="020B0604020202020204" pitchFamily="34" charset="0"/>
              <a:buChar char="–"/>
              <a:defRPr sz="1600" b="0" kern="1200" cap="none" baseline="0">
                <a:solidFill>
                  <a:schemeClr val="bg1"/>
                </a:solidFill>
                <a:latin typeface="+mn-lt"/>
                <a:ea typeface="+mn-ea"/>
                <a:cs typeface="+mn-cs"/>
              </a:defRPr>
            </a:lvl3pPr>
            <a:lvl4pPr marL="540000" indent="-180000" algn="l" defTabSz="914400" rtl="0" eaLnBrk="1" latinLnBrk="0" hangingPunct="1">
              <a:lnSpc>
                <a:spcPct val="100000"/>
              </a:lnSpc>
              <a:spcBef>
                <a:spcPts val="600"/>
              </a:spcBef>
              <a:spcAft>
                <a:spcPts val="0"/>
              </a:spcAft>
              <a:buClrTx/>
              <a:buFont typeface="Arial" panose="020B0604020202020204" pitchFamily="34" charset="0"/>
              <a:buChar char="•"/>
              <a:defRPr sz="1600" b="0" kern="1200" cap="none" baseline="0">
                <a:solidFill>
                  <a:schemeClr val="bg1"/>
                </a:solidFill>
                <a:latin typeface="+mn-lt"/>
                <a:ea typeface="+mn-ea"/>
                <a:cs typeface="+mn-cs"/>
              </a:defRPr>
            </a:lvl4pPr>
            <a:lvl5pPr marL="720000" indent="-180000" algn="l" defTabSz="914400" rtl="0" eaLnBrk="1" latinLnBrk="0" hangingPunct="1">
              <a:lnSpc>
                <a:spcPct val="100000"/>
              </a:lnSpc>
              <a:spcBef>
                <a:spcPts val="600"/>
              </a:spcBef>
              <a:spcAft>
                <a:spcPts val="0"/>
              </a:spcAft>
              <a:buClrTx/>
              <a:buFont typeface="Arial" panose="020B0604020202020204" pitchFamily="34" charset="0"/>
              <a:buChar char="•"/>
              <a:defRPr sz="1600" b="0" kern="1200" cap="none" baseline="0">
                <a:solidFill>
                  <a:schemeClr val="bg1"/>
                </a:solidFill>
                <a:latin typeface="+mn-lt"/>
                <a:ea typeface="+mn-ea"/>
                <a:cs typeface="+mn-cs"/>
              </a:defRPr>
            </a:lvl5pPr>
            <a:lvl6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accent1"/>
                </a:solidFill>
                <a:latin typeface="+mn-lt"/>
                <a:ea typeface="+mn-ea"/>
                <a:cs typeface="+mn-cs"/>
              </a:defRPr>
            </a:lvl6pPr>
            <a:lvl7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tx2"/>
                </a:solidFill>
                <a:latin typeface="+mn-lt"/>
                <a:ea typeface="+mn-ea"/>
                <a:cs typeface="+mn-cs"/>
              </a:defRPr>
            </a:lvl7pPr>
            <a:lvl8pPr marL="0" indent="0" algn="l" defTabSz="914400" rtl="0" eaLnBrk="1" latinLnBrk="0" hangingPunct="1">
              <a:lnSpc>
                <a:spcPct val="110000"/>
              </a:lnSpc>
              <a:spcBef>
                <a:spcPts val="400"/>
              </a:spcBef>
              <a:spcAft>
                <a:spcPts val="100"/>
              </a:spcAft>
              <a:buFont typeface="Arial" panose="020B0604020202020204" pitchFamily="34" charset="0"/>
              <a:buNone/>
              <a:defRPr sz="1800" b="0" kern="1200" cap="all" baseline="0">
                <a:solidFill>
                  <a:schemeClr val="accent1"/>
                </a:solidFill>
                <a:latin typeface="+mn-lt"/>
                <a:ea typeface="+mn-ea"/>
                <a:cs typeface="+mn-cs"/>
              </a:defRPr>
            </a:lvl8pPr>
            <a:lvl9pPr marL="0" indent="0" algn="l" defTabSz="914400" rtl="0" eaLnBrk="1" latinLnBrk="0" hangingPunct="1">
              <a:lnSpc>
                <a:spcPct val="110000"/>
              </a:lnSpc>
              <a:spcBef>
                <a:spcPts val="400"/>
              </a:spcBef>
              <a:spcAft>
                <a:spcPts val="200"/>
              </a:spcAft>
              <a:buFont typeface="Arial" panose="020B0604020202020204" pitchFamily="34" charset="0"/>
              <a:buNone/>
              <a:defRPr sz="1400" b="1" kern="1200" cap="none" baseline="0">
                <a:solidFill>
                  <a:schemeClr val="accent1"/>
                </a:solidFill>
                <a:latin typeface="+mn-lt"/>
                <a:ea typeface="+mn-ea"/>
                <a:cs typeface="+mn-cs"/>
              </a:defRPr>
            </a:lvl9pPr>
          </a:lstStyle>
          <a:p>
            <a:pPr algn="ctr"/>
            <a:r>
              <a:rPr lang="en-US" sz="2000" b="1"/>
              <a:t>New policy</a:t>
            </a:r>
          </a:p>
        </p:txBody>
      </p:sp>
      <p:sp>
        <p:nvSpPr>
          <p:cNvPr id="9" name="Rectangle 8">
            <a:extLst>
              <a:ext uri="{FF2B5EF4-FFF2-40B4-BE49-F238E27FC236}">
                <a16:creationId xmlns:a16="http://schemas.microsoft.com/office/drawing/2014/main" id="{E367A27A-4643-9BC1-3D6F-C7261DD43A05}"/>
              </a:ext>
            </a:extLst>
          </p:cNvPr>
          <p:cNvSpPr/>
          <p:nvPr/>
        </p:nvSpPr>
        <p:spPr>
          <a:xfrm>
            <a:off x="1605448" y="1837721"/>
            <a:ext cx="983979" cy="848044"/>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3600"/>
          </a:p>
        </p:txBody>
      </p:sp>
      <p:pic>
        <p:nvPicPr>
          <p:cNvPr id="26" name="Graphic 25" descr="Briefcase with solid fill">
            <a:extLst>
              <a:ext uri="{FF2B5EF4-FFF2-40B4-BE49-F238E27FC236}">
                <a16:creationId xmlns:a16="http://schemas.microsoft.com/office/drawing/2014/main" id="{46062165-5D50-C68D-DA64-C7DB67D9378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746825" y="1982745"/>
            <a:ext cx="728741" cy="728741"/>
          </a:xfrm>
          <a:prstGeom prst="rect">
            <a:avLst/>
          </a:prstGeom>
        </p:spPr>
      </p:pic>
      <p:sp>
        <p:nvSpPr>
          <p:cNvPr id="21" name="Picture Placeholder 4">
            <a:extLst>
              <a:ext uri="{FF2B5EF4-FFF2-40B4-BE49-F238E27FC236}">
                <a16:creationId xmlns:a16="http://schemas.microsoft.com/office/drawing/2014/main" id="{C62B0722-5040-7591-6519-B2A22A1525EF}"/>
              </a:ext>
            </a:extLst>
          </p:cNvPr>
          <p:cNvSpPr txBox="1">
            <a:spLocks/>
          </p:cNvSpPr>
          <p:nvPr/>
        </p:nvSpPr>
        <p:spPr>
          <a:xfrm>
            <a:off x="1644807" y="1868309"/>
            <a:ext cx="858837" cy="858838"/>
          </a:xfrm>
          <a:prstGeom prst="rect">
            <a:avLst/>
          </a:prstGeom>
        </p:spPr>
        <p:txBody>
          <a:bodyPr>
            <a:normAutofit/>
          </a:bodyPr>
          <a:lstStyle>
            <a:lvl1pPr marL="0" indent="0" algn="l" defTabSz="914400" rtl="0" eaLnBrk="1" latinLnBrk="0" hangingPunct="1">
              <a:lnSpc>
                <a:spcPct val="100000"/>
              </a:lnSpc>
              <a:spcBef>
                <a:spcPts val="600"/>
              </a:spcBef>
              <a:spcAft>
                <a:spcPts val="0"/>
              </a:spcAft>
              <a:buFont typeface="Arial" panose="020B0604020202020204" pitchFamily="34" charset="0"/>
              <a:buNone/>
              <a:defRPr sz="1200" b="1" kern="1200" cap="none" baseline="0">
                <a:solidFill>
                  <a:schemeClr val="bg1"/>
                </a:solidFill>
                <a:latin typeface="+mn-lt"/>
                <a:ea typeface="+mn-ea"/>
                <a:cs typeface="+mn-cs"/>
              </a:defRPr>
            </a:lvl1pPr>
            <a:lvl2pPr marL="180000" indent="-180000" algn="l" defTabSz="914400" rtl="0" eaLnBrk="1" latinLnBrk="0" hangingPunct="1">
              <a:lnSpc>
                <a:spcPct val="100000"/>
              </a:lnSpc>
              <a:spcBef>
                <a:spcPts val="600"/>
              </a:spcBef>
              <a:spcAft>
                <a:spcPts val="0"/>
              </a:spcAft>
              <a:buClrTx/>
              <a:buFont typeface="Wingdings" pitchFamily="2" charset="2"/>
              <a:buChar char="§"/>
              <a:defRPr sz="1800" b="0" kern="1200" cap="none" baseline="0">
                <a:solidFill>
                  <a:schemeClr val="accent4"/>
                </a:solidFill>
                <a:latin typeface="+mn-lt"/>
                <a:ea typeface="+mn-ea"/>
                <a:cs typeface="+mn-cs"/>
              </a:defRPr>
            </a:lvl2pPr>
            <a:lvl3pPr marL="36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3pPr>
            <a:lvl4pPr marL="54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4pPr>
            <a:lvl5pPr marL="72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5pPr>
            <a:lvl6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accent1"/>
                </a:solidFill>
                <a:latin typeface="+mn-lt"/>
                <a:ea typeface="+mn-ea"/>
                <a:cs typeface="+mn-cs"/>
              </a:defRPr>
            </a:lvl6pPr>
            <a:lvl7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tx2"/>
                </a:solidFill>
                <a:latin typeface="+mn-lt"/>
                <a:ea typeface="+mn-ea"/>
                <a:cs typeface="+mn-cs"/>
              </a:defRPr>
            </a:lvl7pPr>
            <a:lvl8pPr marL="0" indent="0" algn="l" defTabSz="914400" rtl="0" eaLnBrk="1" latinLnBrk="0" hangingPunct="1">
              <a:lnSpc>
                <a:spcPct val="110000"/>
              </a:lnSpc>
              <a:spcBef>
                <a:spcPts val="400"/>
              </a:spcBef>
              <a:spcAft>
                <a:spcPts val="100"/>
              </a:spcAft>
              <a:buFont typeface="Arial" panose="020B0604020202020204" pitchFamily="34" charset="0"/>
              <a:buNone/>
              <a:defRPr sz="1800" b="0" kern="1200" cap="all" baseline="0">
                <a:solidFill>
                  <a:schemeClr val="accent1"/>
                </a:solidFill>
                <a:latin typeface="+mn-lt"/>
                <a:ea typeface="+mn-ea"/>
                <a:cs typeface="+mn-cs"/>
              </a:defRPr>
            </a:lvl8pPr>
            <a:lvl9pPr marL="0" indent="0" algn="l" defTabSz="914400" rtl="0" eaLnBrk="1" latinLnBrk="0" hangingPunct="1">
              <a:lnSpc>
                <a:spcPct val="110000"/>
              </a:lnSpc>
              <a:spcBef>
                <a:spcPts val="400"/>
              </a:spcBef>
              <a:spcAft>
                <a:spcPts val="200"/>
              </a:spcAft>
              <a:buFont typeface="Arial" panose="020B0604020202020204" pitchFamily="34" charset="0"/>
              <a:buNone/>
              <a:defRPr sz="1400" b="1" kern="1200" cap="none" baseline="0">
                <a:solidFill>
                  <a:schemeClr val="accent1"/>
                </a:solidFill>
                <a:latin typeface="+mn-lt"/>
                <a:ea typeface="+mn-ea"/>
                <a:cs typeface="+mn-cs"/>
              </a:defRPr>
            </a:lvl9pPr>
          </a:lstStyle>
          <a:p>
            <a:endParaRPr lang="en-US"/>
          </a:p>
        </p:txBody>
      </p:sp>
      <p:grpSp>
        <p:nvGrpSpPr>
          <p:cNvPr id="46" name="Group 45">
            <a:extLst>
              <a:ext uri="{FF2B5EF4-FFF2-40B4-BE49-F238E27FC236}">
                <a16:creationId xmlns:a16="http://schemas.microsoft.com/office/drawing/2014/main" id="{73533AAD-3FC9-D788-FFD8-C5432E83BE0B}"/>
              </a:ext>
            </a:extLst>
          </p:cNvPr>
          <p:cNvGrpSpPr/>
          <p:nvPr/>
        </p:nvGrpSpPr>
        <p:grpSpPr>
          <a:xfrm>
            <a:off x="4267897" y="1812116"/>
            <a:ext cx="983978" cy="914400"/>
            <a:chOff x="4266086" y="1721675"/>
            <a:chExt cx="983978" cy="914400"/>
          </a:xfrm>
        </p:grpSpPr>
        <p:sp>
          <p:nvSpPr>
            <p:cNvPr id="12" name="Rectangle 11">
              <a:extLst>
                <a:ext uri="{FF2B5EF4-FFF2-40B4-BE49-F238E27FC236}">
                  <a16:creationId xmlns:a16="http://schemas.microsoft.com/office/drawing/2014/main" id="{C4ADD281-964F-97CF-6847-8DA26325F50E}"/>
                </a:ext>
              </a:extLst>
            </p:cNvPr>
            <p:cNvSpPr/>
            <p:nvPr/>
          </p:nvSpPr>
          <p:spPr>
            <a:xfrm>
              <a:off x="4266086" y="1757341"/>
              <a:ext cx="983978" cy="848043"/>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3600"/>
            </a:p>
          </p:txBody>
        </p:sp>
        <p:pic>
          <p:nvPicPr>
            <p:cNvPr id="32" name="Graphic 31" descr="Downward trend graph with solid fill">
              <a:extLst>
                <a:ext uri="{FF2B5EF4-FFF2-40B4-BE49-F238E27FC236}">
                  <a16:creationId xmlns:a16="http://schemas.microsoft.com/office/drawing/2014/main" id="{35589291-74AF-0FE3-FA02-BA2E168D60F1}"/>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266086" y="1721675"/>
              <a:ext cx="914400" cy="914400"/>
            </a:xfrm>
            <a:prstGeom prst="rect">
              <a:avLst/>
            </a:prstGeom>
          </p:spPr>
        </p:pic>
      </p:grpSp>
      <p:grpSp>
        <p:nvGrpSpPr>
          <p:cNvPr id="47" name="Group 46">
            <a:extLst>
              <a:ext uri="{FF2B5EF4-FFF2-40B4-BE49-F238E27FC236}">
                <a16:creationId xmlns:a16="http://schemas.microsoft.com/office/drawing/2014/main" id="{CD280498-626A-639C-43FA-1B572D714069}"/>
              </a:ext>
            </a:extLst>
          </p:cNvPr>
          <p:cNvGrpSpPr/>
          <p:nvPr/>
        </p:nvGrpSpPr>
        <p:grpSpPr>
          <a:xfrm>
            <a:off x="6981805" y="1830468"/>
            <a:ext cx="983978" cy="914400"/>
            <a:chOff x="6979994" y="1750087"/>
            <a:chExt cx="983978" cy="914400"/>
          </a:xfrm>
        </p:grpSpPr>
        <p:sp>
          <p:nvSpPr>
            <p:cNvPr id="15" name="Rectangle 14">
              <a:extLst>
                <a:ext uri="{FF2B5EF4-FFF2-40B4-BE49-F238E27FC236}">
                  <a16:creationId xmlns:a16="http://schemas.microsoft.com/office/drawing/2014/main" id="{A4131349-1F94-7926-4510-2F3885B9557F}"/>
                </a:ext>
              </a:extLst>
            </p:cNvPr>
            <p:cNvSpPr/>
            <p:nvPr/>
          </p:nvSpPr>
          <p:spPr>
            <a:xfrm>
              <a:off x="6979994" y="1757341"/>
              <a:ext cx="983978" cy="848043"/>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3600"/>
            </a:p>
          </p:txBody>
        </p:sp>
        <p:pic>
          <p:nvPicPr>
            <p:cNvPr id="33" name="Graphic 32" descr="Handshake with solid fill">
              <a:extLst>
                <a:ext uri="{FF2B5EF4-FFF2-40B4-BE49-F238E27FC236}">
                  <a16:creationId xmlns:a16="http://schemas.microsoft.com/office/drawing/2014/main" id="{8F6F2529-E54D-E77C-10E2-19F221A7F40C}"/>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7018954" y="1750087"/>
              <a:ext cx="914400" cy="914400"/>
            </a:xfrm>
            <a:prstGeom prst="rect">
              <a:avLst/>
            </a:prstGeom>
          </p:spPr>
        </p:pic>
      </p:grpSp>
      <p:sp>
        <p:nvSpPr>
          <p:cNvPr id="19" name="Rectangle 18">
            <a:extLst>
              <a:ext uri="{FF2B5EF4-FFF2-40B4-BE49-F238E27FC236}">
                <a16:creationId xmlns:a16="http://schemas.microsoft.com/office/drawing/2014/main" id="{F1A1D636-FAC3-2794-6B22-6C3275F5D8B8}"/>
              </a:ext>
            </a:extLst>
          </p:cNvPr>
          <p:cNvSpPr/>
          <p:nvPr/>
        </p:nvSpPr>
        <p:spPr>
          <a:xfrm>
            <a:off x="9651476" y="1847783"/>
            <a:ext cx="983977" cy="84804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3600"/>
          </a:p>
        </p:txBody>
      </p:sp>
      <p:pic>
        <p:nvPicPr>
          <p:cNvPr id="34" name="Graphic 33" descr="Document with solid fill">
            <a:extLst>
              <a:ext uri="{FF2B5EF4-FFF2-40B4-BE49-F238E27FC236}">
                <a16:creationId xmlns:a16="http://schemas.microsoft.com/office/drawing/2014/main" id="{7F1C8130-335D-0BC6-07DF-3E8F00897413}"/>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9806107" y="1982745"/>
            <a:ext cx="693641" cy="693641"/>
          </a:xfrm>
          <a:prstGeom prst="rect">
            <a:avLst/>
          </a:prstGeom>
        </p:spPr>
      </p:pic>
      <p:sp>
        <p:nvSpPr>
          <p:cNvPr id="36" name="Flowchart: Connector 35">
            <a:extLst>
              <a:ext uri="{FF2B5EF4-FFF2-40B4-BE49-F238E27FC236}">
                <a16:creationId xmlns:a16="http://schemas.microsoft.com/office/drawing/2014/main" id="{FE3FC821-E488-ECAE-2D03-A6C4198D1E4F}"/>
              </a:ext>
            </a:extLst>
          </p:cNvPr>
          <p:cNvSpPr/>
          <p:nvPr/>
        </p:nvSpPr>
        <p:spPr>
          <a:xfrm>
            <a:off x="10113667" y="1917751"/>
            <a:ext cx="494011" cy="426005"/>
          </a:xfrm>
          <a:prstGeom prst="flowChartConnector">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pic>
        <p:nvPicPr>
          <p:cNvPr id="37" name="Graphic 36" descr="Lightbulb with solid fill">
            <a:extLst>
              <a:ext uri="{FF2B5EF4-FFF2-40B4-BE49-F238E27FC236}">
                <a16:creationId xmlns:a16="http://schemas.microsoft.com/office/drawing/2014/main" id="{DC306D00-BA17-34EB-FDC4-5F7C4FABAE1A}"/>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10165621" y="1976959"/>
            <a:ext cx="381975" cy="348181"/>
          </a:xfrm>
          <a:prstGeom prst="rect">
            <a:avLst/>
          </a:prstGeom>
        </p:spPr>
      </p:pic>
      <p:pic>
        <p:nvPicPr>
          <p:cNvPr id="38" name="Graphic 37" descr="New with solid fill">
            <a:extLst>
              <a:ext uri="{FF2B5EF4-FFF2-40B4-BE49-F238E27FC236}">
                <a16:creationId xmlns:a16="http://schemas.microsoft.com/office/drawing/2014/main" id="{7A703E0E-BBBD-ECE1-D706-B9C1E3D05A83}"/>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rot="5400000">
            <a:off x="10006166" y="1866580"/>
            <a:ext cx="435474" cy="435474"/>
          </a:xfrm>
          <a:prstGeom prst="rect">
            <a:avLst/>
          </a:prstGeom>
        </p:spPr>
      </p:pic>
      <p:grpSp>
        <p:nvGrpSpPr>
          <p:cNvPr id="10" name="Group 9">
            <a:extLst>
              <a:ext uri="{FF2B5EF4-FFF2-40B4-BE49-F238E27FC236}">
                <a16:creationId xmlns:a16="http://schemas.microsoft.com/office/drawing/2014/main" id="{DD0405C8-BF0F-E7EF-4010-34D8F066C71A}"/>
              </a:ext>
            </a:extLst>
          </p:cNvPr>
          <p:cNvGrpSpPr/>
          <p:nvPr/>
        </p:nvGrpSpPr>
        <p:grpSpPr>
          <a:xfrm>
            <a:off x="1523736" y="1917751"/>
            <a:ext cx="593745" cy="503598"/>
            <a:chOff x="2702051" y="2562859"/>
            <a:chExt cx="573388" cy="544494"/>
          </a:xfrm>
        </p:grpSpPr>
        <p:sp>
          <p:nvSpPr>
            <p:cNvPr id="7" name="Rectangle 6">
              <a:extLst>
                <a:ext uri="{FF2B5EF4-FFF2-40B4-BE49-F238E27FC236}">
                  <a16:creationId xmlns:a16="http://schemas.microsoft.com/office/drawing/2014/main" id="{E91C9F34-B4D3-D1C5-8D28-E53B14B5D0F9}"/>
                </a:ext>
              </a:extLst>
            </p:cNvPr>
            <p:cNvSpPr/>
            <p:nvPr/>
          </p:nvSpPr>
          <p:spPr>
            <a:xfrm rot="18596394">
              <a:off x="2799643" y="2712428"/>
              <a:ext cx="506044" cy="283805"/>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pic>
          <p:nvPicPr>
            <p:cNvPr id="31" name="Graphic 30" descr="Money with solid fill">
              <a:extLst>
                <a:ext uri="{FF2B5EF4-FFF2-40B4-BE49-F238E27FC236}">
                  <a16:creationId xmlns:a16="http://schemas.microsoft.com/office/drawing/2014/main" id="{4E0FDDBF-3F21-64D3-BA20-D3FE840A59F4}"/>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rot="18593385">
              <a:off x="2742041" y="2522869"/>
              <a:ext cx="493408" cy="573388"/>
            </a:xfrm>
            <a:prstGeom prst="rect">
              <a:avLst/>
            </a:prstGeom>
          </p:spPr>
        </p:pic>
      </p:grpSp>
    </p:spTree>
    <p:extLst>
      <p:ext uri="{BB962C8B-B14F-4D97-AF65-F5344CB8AC3E}">
        <p14:creationId xmlns:p14="http://schemas.microsoft.com/office/powerpoint/2010/main" val="394649582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FE935CFE-131C-3431-E8A0-6E72BF6952CC}"/>
              </a:ext>
            </a:extLst>
          </p:cNvPr>
          <p:cNvSpPr>
            <a:spLocks noGrp="1"/>
          </p:cNvSpPr>
          <p:nvPr>
            <p:ph type="title"/>
          </p:nvPr>
        </p:nvSpPr>
        <p:spPr/>
        <p:txBody>
          <a:bodyPr/>
          <a:lstStyle/>
          <a:p>
            <a:r>
              <a:rPr lang="en-US" dirty="0"/>
              <a:t>A Seamless Web</a:t>
            </a:r>
          </a:p>
        </p:txBody>
      </p:sp>
      <p:pic>
        <p:nvPicPr>
          <p:cNvPr id="8" name="Content Placeholder 7" descr="Spider web">
            <a:extLst>
              <a:ext uri="{FF2B5EF4-FFF2-40B4-BE49-F238E27FC236}">
                <a16:creationId xmlns:a16="http://schemas.microsoft.com/office/drawing/2014/main" id="{924AC2DC-00C9-90AD-2C26-4687C8565E42}"/>
              </a:ext>
            </a:extLst>
          </p:cNvPr>
          <p:cNvPicPr>
            <a:picLocks noGrp="1" noChangeAspect="1"/>
          </p:cNvPicPr>
          <p:nvPr>
            <p:ph idx="1"/>
          </p:nvPr>
        </p:nvPicPr>
        <p:blipFill>
          <a:blip r:embed="rId2"/>
          <a:stretch>
            <a:fillRect/>
          </a:stretch>
        </p:blipFill>
        <p:spPr>
          <a:xfrm>
            <a:off x="3340886" y="1881188"/>
            <a:ext cx="5570553" cy="4308475"/>
          </a:xfrm>
        </p:spPr>
      </p:pic>
      <p:sp>
        <p:nvSpPr>
          <p:cNvPr id="6" name="Text Placeholder 5">
            <a:extLst>
              <a:ext uri="{FF2B5EF4-FFF2-40B4-BE49-F238E27FC236}">
                <a16:creationId xmlns:a16="http://schemas.microsoft.com/office/drawing/2014/main" id="{D84C9A30-6DE5-CA15-53ED-4A7FFE360FAA}"/>
              </a:ext>
            </a:extLst>
          </p:cNvPr>
          <p:cNvSpPr>
            <a:spLocks noGrp="1"/>
          </p:cNvSpPr>
          <p:nvPr>
            <p:ph type="body" sz="quarter" idx="14"/>
          </p:nvPr>
        </p:nvSpPr>
        <p:spPr/>
        <p:txBody>
          <a:bodyPr/>
          <a:lstStyle/>
          <a:p>
            <a:endParaRPr lang="en-US"/>
          </a:p>
        </p:txBody>
      </p:sp>
    </p:spTree>
    <p:extLst>
      <p:ext uri="{BB962C8B-B14F-4D97-AF65-F5344CB8AC3E}">
        <p14:creationId xmlns:p14="http://schemas.microsoft.com/office/powerpoint/2010/main" val="153528371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1AF163D-AFAE-51A7-7CC5-C39423EDC2C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8029B10-5D3A-CC1B-DB5C-C2643C866469}"/>
              </a:ext>
            </a:extLst>
          </p:cNvPr>
          <p:cNvSpPr>
            <a:spLocks noGrp="1"/>
          </p:cNvSpPr>
          <p:nvPr>
            <p:ph type="title"/>
          </p:nvPr>
        </p:nvSpPr>
        <p:spPr/>
        <p:txBody>
          <a:bodyPr vert="horz" wrap="square" lIns="0" tIns="0" rIns="0" bIns="0" rtlCol="0" anchor="t" anchorCtr="0">
            <a:normAutofit/>
          </a:bodyPr>
          <a:lstStyle/>
          <a:p>
            <a:pPr>
              <a:lnSpc>
                <a:spcPct val="90000"/>
              </a:lnSpc>
            </a:pPr>
            <a:r>
              <a:rPr lang="en-US" sz="2800" dirty="0"/>
              <a:t>A Seamless Web</a:t>
            </a:r>
          </a:p>
        </p:txBody>
      </p:sp>
      <p:sp>
        <p:nvSpPr>
          <p:cNvPr id="7" name="Text Placeholder 6">
            <a:extLst>
              <a:ext uri="{FF2B5EF4-FFF2-40B4-BE49-F238E27FC236}">
                <a16:creationId xmlns:a16="http://schemas.microsoft.com/office/drawing/2014/main" id="{C6732F89-0634-45D4-656E-B38056B311F1}"/>
              </a:ext>
            </a:extLst>
          </p:cNvPr>
          <p:cNvSpPr>
            <a:spLocks noGrp="1"/>
          </p:cNvSpPr>
          <p:nvPr>
            <p:ph type="body" sz="quarter" idx="14"/>
          </p:nvPr>
        </p:nvSpPr>
        <p:spPr>
          <a:xfrm>
            <a:off x="814558" y="1341436"/>
            <a:ext cx="10486480" cy="363749"/>
          </a:xfrm>
        </p:spPr>
        <p:txBody>
          <a:bodyPr/>
          <a:lstStyle/>
          <a:p>
            <a:endParaRPr lang="en-US">
              <a:solidFill>
                <a:schemeClr val="bg2">
                  <a:lumMod val="50000"/>
                </a:schemeClr>
              </a:solidFill>
            </a:endParaRPr>
          </a:p>
        </p:txBody>
      </p:sp>
      <p:sp>
        <p:nvSpPr>
          <p:cNvPr id="4" name="TextBox 3">
            <a:extLst>
              <a:ext uri="{FF2B5EF4-FFF2-40B4-BE49-F238E27FC236}">
                <a16:creationId xmlns:a16="http://schemas.microsoft.com/office/drawing/2014/main" id="{1D5C62DB-07C7-C1F1-3357-68B8A0FBEBCF}"/>
              </a:ext>
            </a:extLst>
          </p:cNvPr>
          <p:cNvSpPr txBox="1"/>
          <p:nvPr/>
        </p:nvSpPr>
        <p:spPr>
          <a:xfrm>
            <a:off x="838200" y="1874520"/>
            <a:ext cx="10515600" cy="4648200"/>
          </a:xfrm>
          <a:prstGeom prst="rect">
            <a:avLst/>
          </a:prstGeom>
        </p:spPr>
        <p:txBody>
          <a:bodyPr vert="horz" lIns="0" tIns="0" rIns="0" bIns="0" rtlCol="0">
            <a:normAutofit/>
          </a:bodyPr>
          <a:lstStyle/>
          <a:p>
            <a:pPr marL="342900" indent="-342900">
              <a:spcBef>
                <a:spcPts val="1000"/>
              </a:spcBef>
              <a:buFont typeface="Arial" panose="020B0604020202020204" pitchFamily="34" charset="0"/>
              <a:buChar char="•"/>
            </a:pPr>
            <a:r>
              <a:rPr lang="en-US" sz="2000" dirty="0">
                <a:solidFill>
                  <a:schemeClr val="bg2">
                    <a:lumMod val="50000"/>
                  </a:schemeClr>
                </a:solidFill>
              </a:rPr>
              <a:t>TCJA and OBBBA added more complexity and interconnectivity</a:t>
            </a:r>
          </a:p>
          <a:p>
            <a:pPr marL="342900" indent="-342900">
              <a:spcBef>
                <a:spcPts val="1000"/>
              </a:spcBef>
              <a:buFont typeface="Arial" panose="020B0604020202020204" pitchFamily="34" charset="0"/>
              <a:buChar char="•"/>
            </a:pPr>
            <a:r>
              <a:rPr lang="en-US" sz="2000" dirty="0">
                <a:solidFill>
                  <a:schemeClr val="bg2">
                    <a:lumMod val="50000"/>
                  </a:schemeClr>
                </a:solidFill>
              </a:rPr>
              <a:t>Provisions that now impact the recovery of fixed assets</a:t>
            </a:r>
          </a:p>
          <a:p>
            <a:pPr marL="800100" lvl="1" indent="-342900">
              <a:spcBef>
                <a:spcPts val="1000"/>
              </a:spcBef>
              <a:buFont typeface="Arial" panose="020B0604020202020204" pitchFamily="34" charset="0"/>
              <a:buChar char="•"/>
            </a:pPr>
            <a:r>
              <a:rPr lang="en-US" sz="2000" dirty="0">
                <a:solidFill>
                  <a:schemeClr val="bg2">
                    <a:lumMod val="50000"/>
                  </a:schemeClr>
                </a:solidFill>
              </a:rPr>
              <a:t>The Big 3</a:t>
            </a:r>
          </a:p>
          <a:p>
            <a:pPr marL="1257300" lvl="2" indent="-342900">
              <a:spcBef>
                <a:spcPts val="1000"/>
              </a:spcBef>
              <a:buFont typeface="Arial" panose="020B0604020202020204" pitchFamily="34" charset="0"/>
              <a:buChar char="•"/>
            </a:pPr>
            <a:r>
              <a:rPr lang="en-US" sz="2000" dirty="0">
                <a:solidFill>
                  <a:schemeClr val="bg2">
                    <a:lumMod val="50000"/>
                  </a:schemeClr>
                </a:solidFill>
              </a:rPr>
              <a:t>Bonus Depreciation</a:t>
            </a:r>
          </a:p>
          <a:p>
            <a:pPr marL="1257300" lvl="2" indent="-342900">
              <a:spcBef>
                <a:spcPts val="1000"/>
              </a:spcBef>
              <a:buFont typeface="Arial" panose="020B0604020202020204" pitchFamily="34" charset="0"/>
              <a:buChar char="•"/>
            </a:pPr>
            <a:r>
              <a:rPr lang="en-US" sz="2000" dirty="0">
                <a:solidFill>
                  <a:schemeClr val="bg2">
                    <a:lumMod val="50000"/>
                  </a:schemeClr>
                </a:solidFill>
              </a:rPr>
              <a:t>Section 163(j)</a:t>
            </a:r>
          </a:p>
          <a:p>
            <a:pPr marL="1257300" lvl="2" indent="-342900">
              <a:spcBef>
                <a:spcPts val="1000"/>
              </a:spcBef>
              <a:buFont typeface="Arial" panose="020B0604020202020204" pitchFamily="34" charset="0"/>
              <a:buChar char="•"/>
            </a:pPr>
            <a:r>
              <a:rPr lang="en-US" sz="2000" dirty="0">
                <a:solidFill>
                  <a:schemeClr val="bg2">
                    <a:lumMod val="50000"/>
                  </a:schemeClr>
                </a:solidFill>
              </a:rPr>
              <a:t>Section 174 expenditures</a:t>
            </a:r>
          </a:p>
          <a:p>
            <a:pPr marL="800100" lvl="1" indent="-342900">
              <a:spcBef>
                <a:spcPts val="1000"/>
              </a:spcBef>
              <a:buFont typeface="Arial" panose="020B0604020202020204" pitchFamily="34" charset="0"/>
              <a:buChar char="•"/>
            </a:pPr>
            <a:r>
              <a:rPr lang="en-US" sz="2000" dirty="0">
                <a:solidFill>
                  <a:schemeClr val="bg2">
                    <a:lumMod val="50000"/>
                  </a:schemeClr>
                </a:solidFill>
              </a:rPr>
              <a:t>And Others</a:t>
            </a:r>
          </a:p>
          <a:p>
            <a:pPr marL="1257300" lvl="2" indent="-342900">
              <a:spcBef>
                <a:spcPts val="1000"/>
              </a:spcBef>
              <a:buFont typeface="Arial" panose="020B0604020202020204" pitchFamily="34" charset="0"/>
              <a:buChar char="•"/>
            </a:pPr>
            <a:r>
              <a:rPr lang="en-US" sz="2000" dirty="0">
                <a:solidFill>
                  <a:schemeClr val="bg2">
                    <a:lumMod val="50000"/>
                  </a:schemeClr>
                </a:solidFill>
              </a:rPr>
              <a:t>CAMT</a:t>
            </a:r>
          </a:p>
          <a:p>
            <a:pPr marL="1257300" lvl="2" indent="-342900">
              <a:spcBef>
                <a:spcPts val="1000"/>
              </a:spcBef>
              <a:buFont typeface="Arial" panose="020B0604020202020204" pitchFamily="34" charset="0"/>
              <a:buChar char="•"/>
            </a:pPr>
            <a:r>
              <a:rPr lang="en-US" sz="2000" dirty="0">
                <a:solidFill>
                  <a:schemeClr val="bg2">
                    <a:lumMod val="50000"/>
                  </a:schemeClr>
                </a:solidFill>
              </a:rPr>
              <a:t>NOLs</a:t>
            </a:r>
          </a:p>
          <a:p>
            <a:pPr marL="800100" lvl="1" indent="-342900">
              <a:spcBef>
                <a:spcPts val="1000"/>
              </a:spcBef>
              <a:buFont typeface="Arial" panose="020B0604020202020204" pitchFamily="34" charset="0"/>
              <a:buChar char="•"/>
            </a:pPr>
            <a:endParaRPr lang="en-US" sz="2000" dirty="0">
              <a:solidFill>
                <a:schemeClr val="bg2">
                  <a:lumMod val="50000"/>
                </a:schemeClr>
              </a:solidFill>
            </a:endParaRPr>
          </a:p>
        </p:txBody>
      </p:sp>
      <p:graphicFrame>
        <p:nvGraphicFramePr>
          <p:cNvPr id="8" name="Table 7">
            <a:extLst>
              <a:ext uri="{FF2B5EF4-FFF2-40B4-BE49-F238E27FC236}">
                <a16:creationId xmlns:a16="http://schemas.microsoft.com/office/drawing/2014/main" id="{AD27B34C-093D-055A-0462-091A0C29F275}"/>
              </a:ext>
            </a:extLst>
          </p:cNvPr>
          <p:cNvGraphicFramePr>
            <a:graphicFrameLocks noGrp="1"/>
          </p:cNvGraphicFramePr>
          <p:nvPr/>
        </p:nvGraphicFramePr>
        <p:xfrm>
          <a:off x="822584" y="1339426"/>
          <a:ext cx="10478454" cy="396240"/>
        </p:xfrm>
        <a:graphic>
          <a:graphicData uri="http://schemas.openxmlformats.org/drawingml/2006/table">
            <a:tbl>
              <a:tblPr firstRow="1" bandRow="1">
                <a:tableStyleId>{72833802-FEF1-4C79-8D5D-14CF1EAF98D9}</a:tableStyleId>
              </a:tblPr>
              <a:tblGrid>
                <a:gridCol w="10478454">
                  <a:extLst>
                    <a:ext uri="{9D8B030D-6E8A-4147-A177-3AD203B41FA5}">
                      <a16:colId xmlns:a16="http://schemas.microsoft.com/office/drawing/2014/main" val="768502536"/>
                    </a:ext>
                  </a:extLst>
                </a:gridCol>
              </a:tblGrid>
              <a:tr h="365760">
                <a:tc>
                  <a:txBody>
                    <a:bodyPr/>
                    <a:lstStyle/>
                    <a:p>
                      <a:pPr algn="l"/>
                      <a:r>
                        <a:rPr lang="en-US" sz="2000">
                          <a:solidFill>
                            <a:srgbClr val="FFFFFF"/>
                          </a:solidFill>
                        </a:rPr>
                        <a:t>General background</a:t>
                      </a:r>
                    </a:p>
                  </a:txBody>
                  <a:tcPr anchor="ctr">
                    <a:solidFill>
                      <a:srgbClr val="3F9C35"/>
                    </a:solidFill>
                  </a:tcPr>
                </a:tc>
                <a:extLst>
                  <a:ext uri="{0D108BD9-81ED-4DB2-BD59-A6C34878D82A}">
                    <a16:rowId xmlns:a16="http://schemas.microsoft.com/office/drawing/2014/main" val="3017918643"/>
                  </a:ext>
                </a:extLst>
              </a:tr>
            </a:tbl>
          </a:graphicData>
        </a:graphic>
      </p:graphicFrame>
      <p:sp>
        <p:nvSpPr>
          <p:cNvPr id="3" name="Slide Number Placeholder 3">
            <a:extLst>
              <a:ext uri="{FF2B5EF4-FFF2-40B4-BE49-F238E27FC236}">
                <a16:creationId xmlns:a16="http://schemas.microsoft.com/office/drawing/2014/main" id="{ABCE70F8-4387-4D59-04DB-30922E5FBF5F}"/>
              </a:ext>
            </a:extLst>
          </p:cNvPr>
          <p:cNvSpPr>
            <a:spLocks noGrp="1"/>
          </p:cNvSpPr>
          <p:nvPr>
            <p:ph type="sldNum" sz="quarter" idx="4"/>
          </p:nvPr>
        </p:nvSpPr>
        <p:spPr>
          <a:xfrm>
            <a:off x="11341289" y="6404844"/>
            <a:ext cx="476534" cy="153632"/>
          </a:xfrm>
          <a:prstGeom prst="rect">
            <a:avLst/>
          </a:prstGeom>
        </p:spPr>
        <p:txBody>
          <a:bodyPr vert="horz" lIns="0" tIns="45720" rIns="91440" bIns="45720" rtlCol="0" anchor="ctr"/>
          <a:lstStyle>
            <a:lvl1pPr algn="l">
              <a:defRPr sz="1000">
                <a:solidFill>
                  <a:schemeClr val="bg2"/>
                </a:solidFill>
              </a:defRPr>
            </a:lvl1pPr>
          </a:lstStyle>
          <a:p>
            <a:fld id="{9E74224C-F5B0-D04D-98A9-64EC68DC7E07}" type="slidenum">
              <a:rPr lang="en-US" smtClean="0"/>
              <a:pPr/>
              <a:t>8</a:t>
            </a:fld>
            <a:endParaRPr lang="en-US"/>
          </a:p>
        </p:txBody>
      </p:sp>
    </p:spTree>
    <p:extLst>
      <p:ext uri="{BB962C8B-B14F-4D97-AF65-F5344CB8AC3E}">
        <p14:creationId xmlns:p14="http://schemas.microsoft.com/office/powerpoint/2010/main" val="398076931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A93052E-ECA7-331C-3E39-37DAFE2424F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70694166-FEA0-9E5E-2A6B-B139C2DD20AC}"/>
              </a:ext>
            </a:extLst>
          </p:cNvPr>
          <p:cNvSpPr>
            <a:spLocks noGrp="1"/>
          </p:cNvSpPr>
          <p:nvPr>
            <p:ph type="title"/>
          </p:nvPr>
        </p:nvSpPr>
        <p:spPr/>
        <p:txBody>
          <a:bodyPr vert="horz" wrap="square" lIns="0" tIns="0" rIns="0" bIns="0" rtlCol="0" anchor="t" anchorCtr="0">
            <a:normAutofit/>
          </a:bodyPr>
          <a:lstStyle/>
          <a:p>
            <a:pPr>
              <a:lnSpc>
                <a:spcPct val="90000"/>
              </a:lnSpc>
            </a:pPr>
            <a:r>
              <a:rPr lang="en-US" sz="4800" dirty="0"/>
              <a:t>Model, Model, &amp; Model</a:t>
            </a:r>
          </a:p>
        </p:txBody>
      </p:sp>
      <p:sp>
        <p:nvSpPr>
          <p:cNvPr id="5" name="Text Placeholder 4">
            <a:extLst>
              <a:ext uri="{FF2B5EF4-FFF2-40B4-BE49-F238E27FC236}">
                <a16:creationId xmlns:a16="http://schemas.microsoft.com/office/drawing/2014/main" id="{2E4D1574-2A39-6CF9-DBF6-8195D16FCB6C}"/>
              </a:ext>
            </a:extLst>
          </p:cNvPr>
          <p:cNvSpPr>
            <a:spLocks noGrp="1"/>
          </p:cNvSpPr>
          <p:nvPr>
            <p:ph type="body" sz="quarter" idx="13"/>
          </p:nvPr>
        </p:nvSpPr>
        <p:spPr/>
        <p:txBody>
          <a:bodyPr/>
          <a:lstStyle/>
          <a:p>
            <a:endParaRPr lang="en-US"/>
          </a:p>
        </p:txBody>
      </p:sp>
      <p:sp>
        <p:nvSpPr>
          <p:cNvPr id="3" name="Slide Number Placeholder 3">
            <a:extLst>
              <a:ext uri="{FF2B5EF4-FFF2-40B4-BE49-F238E27FC236}">
                <a16:creationId xmlns:a16="http://schemas.microsoft.com/office/drawing/2014/main" id="{E7E7B50A-5E0B-41A7-2EE4-6DF727919071}"/>
              </a:ext>
            </a:extLst>
          </p:cNvPr>
          <p:cNvSpPr>
            <a:spLocks noGrp="1"/>
          </p:cNvSpPr>
          <p:nvPr>
            <p:ph type="sldNum" sz="quarter" idx="4"/>
          </p:nvPr>
        </p:nvSpPr>
        <p:spPr>
          <a:prstGeom prst="rect">
            <a:avLst/>
          </a:prstGeom>
        </p:spPr>
        <p:txBody>
          <a:bodyPr vert="horz" lIns="0" tIns="45720" rIns="91440" bIns="45720" rtlCol="0" anchor="ctr"/>
          <a:lstStyle>
            <a:lvl1pPr algn="l">
              <a:defRPr sz="1000">
                <a:solidFill>
                  <a:schemeClr val="bg2"/>
                </a:solidFill>
              </a:defRPr>
            </a:lvl1pPr>
          </a:lstStyle>
          <a:p>
            <a:fld id="{9E74224C-F5B0-D04D-98A9-64EC68DC7E07}" type="slidenum">
              <a:rPr lang="en-US" smtClean="0"/>
              <a:pPr/>
              <a:t>9</a:t>
            </a:fld>
            <a:endParaRPr lang="en-US"/>
          </a:p>
        </p:txBody>
      </p:sp>
      <p:sp>
        <p:nvSpPr>
          <p:cNvPr id="4" name="TextBox 3">
            <a:extLst>
              <a:ext uri="{FF2B5EF4-FFF2-40B4-BE49-F238E27FC236}">
                <a16:creationId xmlns:a16="http://schemas.microsoft.com/office/drawing/2014/main" id="{80E70E80-5F5A-8EF2-6F75-3EE68F1A53AF}"/>
              </a:ext>
            </a:extLst>
          </p:cNvPr>
          <p:cNvSpPr txBox="1"/>
          <p:nvPr/>
        </p:nvSpPr>
        <p:spPr>
          <a:xfrm>
            <a:off x="838200" y="1874520"/>
            <a:ext cx="10515600" cy="4648200"/>
          </a:xfrm>
          <a:prstGeom prst="rect">
            <a:avLst/>
          </a:prstGeom>
        </p:spPr>
        <p:txBody>
          <a:bodyPr vert="horz" lIns="0" tIns="0" rIns="0" bIns="0" rtlCol="0">
            <a:normAutofit/>
          </a:bodyPr>
          <a:lstStyle/>
          <a:p>
            <a:pPr marL="342900" indent="-342900">
              <a:spcBef>
                <a:spcPts val="1000"/>
              </a:spcBef>
              <a:buFont typeface="Arial" panose="020B0604020202020204" pitchFamily="34" charset="0"/>
              <a:buChar char="•"/>
            </a:pPr>
            <a:endParaRPr lang="en-US" sz="2000" dirty="0">
              <a:solidFill>
                <a:schemeClr val="bg2">
                  <a:lumMod val="50000"/>
                </a:schemeClr>
              </a:solidFill>
            </a:endParaRPr>
          </a:p>
        </p:txBody>
      </p:sp>
    </p:spTree>
    <p:extLst>
      <p:ext uri="{BB962C8B-B14F-4D97-AF65-F5344CB8AC3E}">
        <p14:creationId xmlns:p14="http://schemas.microsoft.com/office/powerpoint/2010/main" val="519217506"/>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PS_COMPARE_SHAPE_ID" val="b1ab730b-52ca-4c73-a7bf-ae88e12146ae"/>
</p:tagLst>
</file>

<file path=ppt/tags/tag10.xml><?xml version="1.0" encoding="utf-8"?>
<p:tagLst xmlns:a="http://schemas.openxmlformats.org/drawingml/2006/main" xmlns:r="http://schemas.openxmlformats.org/officeDocument/2006/relationships" xmlns:p="http://schemas.openxmlformats.org/presentationml/2006/main">
  <p:tag name="PS_COMPARE_SHAPE_ID" val="4c4d67f1-53fc-4234-b026-8c3e64a2242c"/>
</p:tagLst>
</file>

<file path=ppt/tags/tag11.xml><?xml version="1.0" encoding="utf-8"?>
<p:tagLst xmlns:a="http://schemas.openxmlformats.org/drawingml/2006/main" xmlns:r="http://schemas.openxmlformats.org/officeDocument/2006/relationships" xmlns:p="http://schemas.openxmlformats.org/presentationml/2006/main">
  <p:tag name="PS_COMPARE_SHAPE_ID" val="b1ab730b-52ca-4c73-a7bf-ae88e12146ae"/>
</p:tagLst>
</file>

<file path=ppt/tags/tag12.xml><?xml version="1.0" encoding="utf-8"?>
<p:tagLst xmlns:a="http://schemas.openxmlformats.org/drawingml/2006/main" xmlns:r="http://schemas.openxmlformats.org/officeDocument/2006/relationships" xmlns:p="http://schemas.openxmlformats.org/presentationml/2006/main">
  <p:tag name="FOOTER_ALIGNMENT" val="bottom"/>
  <p:tag name="FOOTER_INDEX" val="2"/>
  <p:tag name="PS_COMPARE_SHAPE_ID" val="152cdc08-e2d6-4dbf-ba68-db5560d8a23a"/>
</p:tagLst>
</file>

<file path=ppt/tags/tag13.xml><?xml version="1.0" encoding="utf-8"?>
<p:tagLst xmlns:a="http://schemas.openxmlformats.org/drawingml/2006/main" xmlns:r="http://schemas.openxmlformats.org/officeDocument/2006/relationships" xmlns:p="http://schemas.openxmlformats.org/presentationml/2006/main">
  <p:tag name="FOOTER_ALIGNMENT" val="bottom"/>
  <p:tag name="FOOTER_INDEX" val="2"/>
  <p:tag name="PS_COMPARE_SHAPE_ID" val="152cdc08-e2d6-4dbf-ba68-db5560d8a23a"/>
</p:tagLst>
</file>

<file path=ppt/tags/tag14.xml><?xml version="1.0" encoding="utf-8"?>
<p:tagLst xmlns:a="http://schemas.openxmlformats.org/drawingml/2006/main" xmlns:r="http://schemas.openxmlformats.org/officeDocument/2006/relationships" xmlns:p="http://schemas.openxmlformats.org/presentationml/2006/main">
  <p:tag name="PS_COMPARE_SHAPE_ID" val="b1ab730b-52ca-4c73-a7bf-ae88e12146ae"/>
</p:tagLst>
</file>

<file path=ppt/tags/tag15.xml><?xml version="1.0" encoding="utf-8"?>
<p:tagLst xmlns:a="http://schemas.openxmlformats.org/drawingml/2006/main" xmlns:r="http://schemas.openxmlformats.org/officeDocument/2006/relationships" xmlns:p="http://schemas.openxmlformats.org/presentationml/2006/main">
  <p:tag name="FOOTER_ALIGNMENT" val="bottom"/>
  <p:tag name="FOOTER_INDEX" val="2"/>
  <p:tag name="PS_COMPARE_SHAPE_ID" val="152cdc08-e2d6-4dbf-ba68-db5560d8a23a"/>
</p:tagLst>
</file>

<file path=ppt/tags/tag16.xml><?xml version="1.0" encoding="utf-8"?>
<p:tagLst xmlns:a="http://schemas.openxmlformats.org/drawingml/2006/main" xmlns:r="http://schemas.openxmlformats.org/officeDocument/2006/relationships" xmlns:p="http://schemas.openxmlformats.org/presentationml/2006/main">
  <p:tag name="FOOTER_ALIGNMENT" val="bottom"/>
  <p:tag name="FOOTER_INDEX" val="2"/>
  <p:tag name="PS_COMPARE_SHAPE_ID" val="152cdc08-e2d6-4dbf-ba68-db5560d8a23a"/>
</p:tagLst>
</file>

<file path=ppt/tags/tag17.xml><?xml version="1.0" encoding="utf-8"?>
<p:tagLst xmlns:a="http://schemas.openxmlformats.org/drawingml/2006/main" xmlns:r="http://schemas.openxmlformats.org/officeDocument/2006/relationships" xmlns:p="http://schemas.openxmlformats.org/presentationml/2006/main">
  <p:tag name="PS_COMPARE_SHAPE_ID" val="4c98742e-df3a-4132-a401-723a4c7e4fd6"/>
</p:tagLst>
</file>

<file path=ppt/tags/tag18.xml><?xml version="1.0" encoding="utf-8"?>
<p:tagLst xmlns:a="http://schemas.openxmlformats.org/drawingml/2006/main" xmlns:r="http://schemas.openxmlformats.org/officeDocument/2006/relationships" xmlns:p="http://schemas.openxmlformats.org/presentationml/2006/main">
  <p:tag name="FOOTER_ALIGNMENT" val="bottom"/>
  <p:tag name="FOOTER_INDEX" val="2"/>
  <p:tag name="PS_COMPARE_SHAPE_ID" val="152cdc08-e2d6-4dbf-ba68-db5560d8a23a"/>
</p:tagLst>
</file>

<file path=ppt/tags/tag19.xml><?xml version="1.0" encoding="utf-8"?>
<p:tagLst xmlns:a="http://schemas.openxmlformats.org/drawingml/2006/main" xmlns:r="http://schemas.openxmlformats.org/officeDocument/2006/relationships" xmlns:p="http://schemas.openxmlformats.org/presentationml/2006/main">
  <p:tag name="PS_COMPARE_SHAPE_ID" val="3bbd190b-5849-4e5a-9e59-372f0bc8ab4f"/>
</p:tagLst>
</file>

<file path=ppt/tags/tag2.xml><?xml version="1.0" encoding="utf-8"?>
<p:tagLst xmlns:a="http://schemas.openxmlformats.org/drawingml/2006/main" xmlns:r="http://schemas.openxmlformats.org/officeDocument/2006/relationships" xmlns:p="http://schemas.openxmlformats.org/presentationml/2006/main">
  <p:tag name="FOOTER_ALIGNMENT" val="bottom"/>
  <p:tag name="FOOTER_INDEX" val="2"/>
  <p:tag name="PS_COMPARE_SHAPE_ID" val="152cdc08-e2d6-4dbf-ba68-db5560d8a23a"/>
</p:tagLst>
</file>

<file path=ppt/tags/tag20.xml><?xml version="1.0" encoding="utf-8"?>
<p:tagLst xmlns:a="http://schemas.openxmlformats.org/drawingml/2006/main" xmlns:r="http://schemas.openxmlformats.org/officeDocument/2006/relationships" xmlns:p="http://schemas.openxmlformats.org/presentationml/2006/main">
  <p:tag name="FOOTER_ALIGNMENT" val="bottom"/>
  <p:tag name="FOOTER_INDEX" val="2"/>
  <p:tag name="PS_COMPARE_SHAPE_ID" val="152cdc08-e2d6-4dbf-ba68-db5560d8a23a"/>
</p:tagLst>
</file>

<file path=ppt/tags/tag21.xml><?xml version="1.0" encoding="utf-8"?>
<p:tagLst xmlns:a="http://schemas.openxmlformats.org/drawingml/2006/main" xmlns:r="http://schemas.openxmlformats.org/officeDocument/2006/relationships" xmlns:p="http://schemas.openxmlformats.org/presentationml/2006/main">
  <p:tag name="PS_COMPARE_SHAPE_ID" val="4c4d67f1-53fc-4234-b026-8c3e64a2242c"/>
</p:tagLst>
</file>

<file path=ppt/tags/tag22.xml><?xml version="1.0" encoding="utf-8"?>
<p:tagLst xmlns:a="http://schemas.openxmlformats.org/drawingml/2006/main" xmlns:r="http://schemas.openxmlformats.org/officeDocument/2006/relationships" xmlns:p="http://schemas.openxmlformats.org/presentationml/2006/main">
  <p:tag name="PS_COMPARE_SHAPE_ID" val="4c98742e-df3a-4132-a401-723a4c7e4fd6"/>
</p:tagLst>
</file>

<file path=ppt/tags/tag23.xml><?xml version="1.0" encoding="utf-8"?>
<p:tagLst xmlns:a="http://schemas.openxmlformats.org/drawingml/2006/main" xmlns:r="http://schemas.openxmlformats.org/officeDocument/2006/relationships" xmlns:p="http://schemas.openxmlformats.org/presentationml/2006/main">
  <p:tag name="FOOTER_ALIGNMENT" val="bottom"/>
  <p:tag name="FOOTER_INDEX" val="2"/>
  <p:tag name="PS_COMPARE_SHAPE_ID" val="152cdc08-e2d6-4dbf-ba68-db5560d8a23a"/>
</p:tagLst>
</file>

<file path=ppt/tags/tag24.xml><?xml version="1.0" encoding="utf-8"?>
<p:tagLst xmlns:a="http://schemas.openxmlformats.org/drawingml/2006/main" xmlns:r="http://schemas.openxmlformats.org/officeDocument/2006/relationships" xmlns:p="http://schemas.openxmlformats.org/presentationml/2006/main">
  <p:tag name="PS_COMPARE_SHAPE_ID" val="3bbd190b-5849-4e5a-9e59-372f0bc8ab4f"/>
</p:tagLst>
</file>

<file path=ppt/tags/tag25.xml><?xml version="1.0" encoding="utf-8"?>
<p:tagLst xmlns:a="http://schemas.openxmlformats.org/drawingml/2006/main" xmlns:r="http://schemas.openxmlformats.org/officeDocument/2006/relationships" xmlns:p="http://schemas.openxmlformats.org/presentationml/2006/main">
  <p:tag name="FOOTER_ALIGNMENT" val="bottom"/>
  <p:tag name="FOOTER_INDEX" val="2"/>
  <p:tag name="PS_COMPARE_SHAPE_ID" val="152cdc08-e2d6-4dbf-ba68-db5560d8a23a"/>
</p:tagLst>
</file>

<file path=ppt/tags/tag26.xml><?xml version="1.0" encoding="utf-8"?>
<p:tagLst xmlns:a="http://schemas.openxmlformats.org/drawingml/2006/main" xmlns:r="http://schemas.openxmlformats.org/officeDocument/2006/relationships" xmlns:p="http://schemas.openxmlformats.org/presentationml/2006/main">
  <p:tag name="PS_COMPARE_SHAPE_ID" val="4c4d67f1-53fc-4234-b026-8c3e64a2242c"/>
</p:tagLst>
</file>

<file path=ppt/tags/tag27.xml><?xml version="1.0" encoding="utf-8"?>
<p:tagLst xmlns:a="http://schemas.openxmlformats.org/drawingml/2006/main" xmlns:r="http://schemas.openxmlformats.org/officeDocument/2006/relationships" xmlns:p="http://schemas.openxmlformats.org/presentationml/2006/main">
  <p:tag name="PS_COMPARE_SHAPE_ID" val="4c98742e-df3a-4132-a401-723a4c7e4fd6"/>
</p:tagLst>
</file>

<file path=ppt/tags/tag28.xml><?xml version="1.0" encoding="utf-8"?>
<p:tagLst xmlns:a="http://schemas.openxmlformats.org/drawingml/2006/main" xmlns:r="http://schemas.openxmlformats.org/officeDocument/2006/relationships" xmlns:p="http://schemas.openxmlformats.org/presentationml/2006/main">
  <p:tag name="FOOTER_ALIGNMENT" val="bottom"/>
  <p:tag name="FOOTER_INDEX" val="2"/>
  <p:tag name="PS_COMPARE_SHAPE_ID" val="152cdc08-e2d6-4dbf-ba68-db5560d8a23a"/>
</p:tagLst>
</file>

<file path=ppt/tags/tag29.xml><?xml version="1.0" encoding="utf-8"?>
<p:tagLst xmlns:a="http://schemas.openxmlformats.org/drawingml/2006/main" xmlns:r="http://schemas.openxmlformats.org/officeDocument/2006/relationships" xmlns:p="http://schemas.openxmlformats.org/presentationml/2006/main">
  <p:tag name="PS_COMPARE_SHAPE_ID" val="3bbd190b-5849-4e5a-9e59-372f0bc8ab4f"/>
</p:tagLst>
</file>

<file path=ppt/tags/tag3.xml><?xml version="1.0" encoding="utf-8"?>
<p:tagLst xmlns:a="http://schemas.openxmlformats.org/drawingml/2006/main" xmlns:r="http://schemas.openxmlformats.org/officeDocument/2006/relationships" xmlns:p="http://schemas.openxmlformats.org/presentationml/2006/main">
  <p:tag name="FOOTER_ALIGNMENT" val="bottom"/>
  <p:tag name="FOOTER_INDEX" val="2"/>
  <p:tag name="PS_COMPARE_SHAPE_ID" val="152cdc08-e2d6-4dbf-ba68-db5560d8a23a"/>
</p:tagLst>
</file>

<file path=ppt/tags/tag30.xml><?xml version="1.0" encoding="utf-8"?>
<p:tagLst xmlns:a="http://schemas.openxmlformats.org/drawingml/2006/main" xmlns:r="http://schemas.openxmlformats.org/officeDocument/2006/relationships" xmlns:p="http://schemas.openxmlformats.org/presentationml/2006/main">
  <p:tag name="FOOTER_ALIGNMENT" val="bottom"/>
  <p:tag name="FOOTER_INDEX" val="2"/>
  <p:tag name="PS_COMPARE_SHAPE_ID" val="152cdc08-e2d6-4dbf-ba68-db5560d8a23a"/>
</p:tagLst>
</file>

<file path=ppt/tags/tag31.xml><?xml version="1.0" encoding="utf-8"?>
<p:tagLst xmlns:a="http://schemas.openxmlformats.org/drawingml/2006/main" xmlns:r="http://schemas.openxmlformats.org/officeDocument/2006/relationships" xmlns:p="http://schemas.openxmlformats.org/presentationml/2006/main">
  <p:tag name="PS_COMPARE_SHAPE_ID" val="4c4d67f1-53fc-4234-b026-8c3e64a2242c"/>
</p:tagLst>
</file>

<file path=ppt/tags/tag32.xml><?xml version="1.0" encoding="utf-8"?>
<p:tagLst xmlns:a="http://schemas.openxmlformats.org/drawingml/2006/main" xmlns:r="http://schemas.openxmlformats.org/officeDocument/2006/relationships" xmlns:p="http://schemas.openxmlformats.org/presentationml/2006/main">
  <p:tag name="PS_COMPARE_SHAPE_ID" val="b1ab730b-52ca-4c73-a7bf-ae88e12146ae"/>
</p:tagLst>
</file>

<file path=ppt/tags/tag33.xml><?xml version="1.0" encoding="utf-8"?>
<p:tagLst xmlns:a="http://schemas.openxmlformats.org/drawingml/2006/main" xmlns:r="http://schemas.openxmlformats.org/officeDocument/2006/relationships" xmlns:p="http://schemas.openxmlformats.org/presentationml/2006/main">
  <p:tag name="FOOTER_ALIGNMENT" val="bottom"/>
  <p:tag name="FOOTER_INDEX" val="2"/>
  <p:tag name="PS_COMPARE_SHAPE_ID" val="152cdc08-e2d6-4dbf-ba68-db5560d8a23a"/>
</p:tagLst>
</file>

<file path=ppt/tags/tag34.xml><?xml version="1.0" encoding="utf-8"?>
<p:tagLst xmlns:a="http://schemas.openxmlformats.org/drawingml/2006/main" xmlns:r="http://schemas.openxmlformats.org/officeDocument/2006/relationships" xmlns:p="http://schemas.openxmlformats.org/presentationml/2006/main">
  <p:tag name="FOOTER_ALIGNMENT" val="bottom"/>
  <p:tag name="FOOTER_INDEX" val="2"/>
  <p:tag name="PS_COMPARE_SHAPE_ID" val="152cdc08-e2d6-4dbf-ba68-db5560d8a23a"/>
</p:tagLst>
</file>

<file path=ppt/tags/tag4.xml><?xml version="1.0" encoding="utf-8"?>
<p:tagLst xmlns:a="http://schemas.openxmlformats.org/drawingml/2006/main" xmlns:r="http://schemas.openxmlformats.org/officeDocument/2006/relationships" xmlns:p="http://schemas.openxmlformats.org/presentationml/2006/main">
  <p:tag name="FOOTER_ALIGNMENT" val="bottom"/>
  <p:tag name="FOOTER_INDEX" val="2"/>
  <p:tag name="PS_COMPARE_SHAPE_ID" val="152cdc08-e2d6-4dbf-ba68-db5560d8a23a"/>
</p:tagLst>
</file>

<file path=ppt/tags/tag5.xml><?xml version="1.0" encoding="utf-8"?>
<p:tagLst xmlns:a="http://schemas.openxmlformats.org/drawingml/2006/main" xmlns:r="http://schemas.openxmlformats.org/officeDocument/2006/relationships" xmlns:p="http://schemas.openxmlformats.org/presentationml/2006/main">
  <p:tag name="FOOTER_ALIGNMENT" val="bottom"/>
  <p:tag name="FOOTER_INDEX" val="2"/>
  <p:tag name="PS_COMPARE_SHAPE_ID" val="152cdc08-e2d6-4dbf-ba68-db5560d8a23a"/>
</p:tagLst>
</file>

<file path=ppt/tags/tag6.xml><?xml version="1.0" encoding="utf-8"?>
<p:tagLst xmlns:a="http://schemas.openxmlformats.org/drawingml/2006/main" xmlns:r="http://schemas.openxmlformats.org/officeDocument/2006/relationships" xmlns:p="http://schemas.openxmlformats.org/presentationml/2006/main">
  <p:tag name="PS_COMPARE_SHAPE_ID" val="4c98742e-df3a-4132-a401-723a4c7e4fd6"/>
</p:tagLst>
</file>

<file path=ppt/tags/tag7.xml><?xml version="1.0" encoding="utf-8"?>
<p:tagLst xmlns:a="http://schemas.openxmlformats.org/drawingml/2006/main" xmlns:r="http://schemas.openxmlformats.org/officeDocument/2006/relationships" xmlns:p="http://schemas.openxmlformats.org/presentationml/2006/main">
  <p:tag name="FOOTER_ALIGNMENT" val="bottom"/>
  <p:tag name="FOOTER_INDEX" val="2"/>
  <p:tag name="PS_COMPARE_SHAPE_ID" val="152cdc08-e2d6-4dbf-ba68-db5560d8a23a"/>
</p:tagLst>
</file>

<file path=ppt/tags/tag8.xml><?xml version="1.0" encoding="utf-8"?>
<p:tagLst xmlns:a="http://schemas.openxmlformats.org/drawingml/2006/main" xmlns:r="http://schemas.openxmlformats.org/officeDocument/2006/relationships" xmlns:p="http://schemas.openxmlformats.org/presentationml/2006/main">
  <p:tag name="PS_COMPARE_SHAPE_ID" val="3bbd190b-5849-4e5a-9e59-372f0bc8ab4f"/>
</p:tagLst>
</file>

<file path=ppt/tags/tag9.xml><?xml version="1.0" encoding="utf-8"?>
<p:tagLst xmlns:a="http://schemas.openxmlformats.org/drawingml/2006/main" xmlns:r="http://schemas.openxmlformats.org/officeDocument/2006/relationships" xmlns:p="http://schemas.openxmlformats.org/presentationml/2006/main">
  <p:tag name="FOOTER_ALIGNMENT" val="bottom"/>
  <p:tag name="FOOTER_INDEX" val="2"/>
  <p:tag name="PS_COMPARE_SHAPE_ID" val="152cdc08-e2d6-4dbf-ba68-db5560d8a23a"/>
</p:tagLst>
</file>

<file path=ppt/theme/theme1.xml><?xml version="1.0" encoding="utf-8"?>
<a:theme xmlns:a="http://schemas.openxmlformats.org/drawingml/2006/main" name="RSM Master w_color theme updated">
  <a:themeElements>
    <a:clrScheme name="Custom 3">
      <a:dk1>
        <a:srgbClr val="00153C"/>
      </a:dk1>
      <a:lt1>
        <a:srgbClr val="FFFEFF"/>
      </a:lt1>
      <a:dk2>
        <a:srgbClr val="3F9C35"/>
      </a:dk2>
      <a:lt2>
        <a:srgbClr val="878B8D"/>
      </a:lt2>
      <a:accent1>
        <a:srgbClr val="009CDE"/>
      </a:accent1>
      <a:accent2>
        <a:srgbClr val="3F9C35"/>
      </a:accent2>
      <a:accent3>
        <a:srgbClr val="888B8D"/>
      </a:accent3>
      <a:accent4>
        <a:srgbClr val="63666A"/>
      </a:accent4>
      <a:accent5>
        <a:srgbClr val="CBCFCF"/>
      </a:accent5>
      <a:accent6>
        <a:srgbClr val="00153C"/>
      </a:accent6>
      <a:hlink>
        <a:srgbClr val="009CDE"/>
      </a:hlink>
      <a:folHlink>
        <a:srgbClr val="9F5CC0"/>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w="9525">
          <a:solidFill>
            <a:schemeClr val="accent1"/>
          </a:solidFill>
        </a:ln>
      </a:spPr>
      <a:bodyPr lIns="56346" tIns="56346" rIns="56346" bIns="56346" rtlCol="0" anchor="ctr">
        <a:noAutofit/>
      </a:bodyPr>
      <a:lstStyle>
        <a:defPPr algn="ctr">
          <a:defRPr sz="1400" dirty="0"/>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chemeClr val="bg2"/>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sz="1400" dirty="0"/>
        </a:defPPr>
      </a:lstStyle>
    </a:txDef>
  </a:objectDefaults>
  <a:extraClrSchemeLst>
    <a:extraClrScheme>
      <a:clrScheme name="RSM from template">
        <a:dk1>
          <a:srgbClr val="63666A"/>
        </a:dk1>
        <a:lt1>
          <a:srgbClr val="FFFFFF"/>
        </a:lt1>
        <a:dk2>
          <a:srgbClr val="3F9C35"/>
        </a:dk2>
        <a:lt2>
          <a:srgbClr val="888B8D"/>
        </a:lt2>
        <a:accent1>
          <a:srgbClr val="009CDE"/>
        </a:accent1>
        <a:accent2>
          <a:srgbClr val="3F9C35"/>
        </a:accent2>
        <a:accent3>
          <a:srgbClr val="888B8D"/>
        </a:accent3>
        <a:accent4>
          <a:srgbClr val="63666A"/>
        </a:accent4>
        <a:accent5>
          <a:srgbClr val="34A798"/>
        </a:accent5>
        <a:accent6>
          <a:srgbClr val="9F5CC0"/>
        </a:accent6>
        <a:hlink>
          <a:srgbClr val="66C3EB"/>
        </a:hlink>
        <a:folHlink>
          <a:srgbClr val="98D7F1"/>
        </a:folHlink>
      </a:clrScheme>
      <a:clrMap bg1="lt1" tx1="dk1" bg2="lt2" tx2="dk2" accent1="accent1" accent2="accent2" accent3="accent3" accent4="accent4" accent5="accent5" accent6="accent6" hlink="hlink" folHlink="folHlink"/>
    </a:extraClrScheme>
  </a:extraClrSchemeLst>
  <a:custClrLst>
    <a:custClr name="RSM Blue">
      <a:srgbClr val="009CDE"/>
    </a:custClr>
    <a:custClr name="RSM Green">
      <a:srgbClr val="3F9C35"/>
    </a:custClr>
    <a:custClr name="RSM Mid Grey">
      <a:srgbClr val="888B8D"/>
    </a:custClr>
    <a:custClr name="RSM Dark Grey">
      <a:srgbClr val="63666A"/>
    </a:custClr>
    <a:custClr name="Teal">
      <a:srgbClr val="34A798"/>
    </a:custClr>
    <a:custClr name="Purple">
      <a:srgbClr val="9F5CC0"/>
    </a:custClr>
    <a:custClr name="Yellow">
      <a:srgbClr val="F1B434"/>
    </a:custClr>
    <a:custClr name="Red">
      <a:srgbClr val="E40046"/>
    </a:custClr>
    <a:custClr name="Olive">
      <a:srgbClr val="A2A569"/>
    </a:custClr>
    <a:custClr name="Orange">
      <a:srgbClr val="E87722"/>
    </a:custClr>
    <a:custClr name="Blue 80%">
      <a:srgbClr val="33AFE4"/>
    </a:custClr>
    <a:custClr name="Green 80%">
      <a:srgbClr val="6CAF5D"/>
    </a:custClr>
    <a:custClr name="Mid-Grey 80%">
      <a:srgbClr val="9FA2A3"/>
    </a:custClr>
    <a:custClr name="Dark Grey 80%">
      <a:srgbClr val="828487"/>
    </a:custClr>
    <a:custClr name="Teal 80%">
      <a:srgbClr val="5CB8AC"/>
    </a:custClr>
    <a:custClr name="Purple 80%">
      <a:srgbClr val="B27CCC"/>
    </a:custClr>
    <a:custClr name="Yellow 80%">
      <a:srgbClr val="F3C35C"/>
    </a:custClr>
    <a:custClr name="Red 80%">
      <a:srgbClr val="E9336B"/>
    </a:custClr>
    <a:custClr name="Olive 80%">
      <a:srgbClr val="B4B787"/>
    </a:custClr>
    <a:custClr name="Orange 80%">
      <a:srgbClr val="EC924E"/>
    </a:custClr>
    <a:custClr name="Blue 60%">
      <a:srgbClr val="66C3EB"/>
    </a:custClr>
    <a:custClr name="Green 60%">
      <a:srgbClr val="8BC385"/>
    </a:custClr>
    <a:custClr name="Mid-Grey 60%">
      <a:srgbClr val="B7B9BA"/>
    </a:custClr>
    <a:custClr name="Dark Grey 60%">
      <a:srgbClr val="A1A3A5"/>
    </a:custClr>
    <a:custClr name="Teal 60%">
      <a:srgbClr val="85CAC1"/>
    </a:custClr>
    <a:custClr name="Purple 60%">
      <a:srgbClr val="C59DD9"/>
    </a:custClr>
    <a:custClr name="Yellow 60%">
      <a:srgbClr val="F6D285"/>
    </a:custClr>
    <a:custClr name="Red 60%">
      <a:srgbClr val="EE6690"/>
    </a:custClr>
    <a:custClr name="Olive 60%">
      <a:srgbClr val="C7C9A5"/>
    </a:custClr>
    <a:custClr name="Orange 60%">
      <a:srgbClr val="F1AD7A"/>
    </a:custClr>
    <a:custClr name="Blue 40%">
      <a:srgbClr val="98D7F1"/>
    </a:custClr>
    <a:custClr name="Green 40%">
      <a:srgbClr val="B2D7AE"/>
    </a:custClr>
    <a:custClr name="Mid Grey 40%">
      <a:srgbClr val="CFD0D1"/>
    </a:custClr>
    <a:custClr name="Dark Grey 40%">
      <a:srgbClr val="C0C1C3"/>
    </a:custClr>
    <a:custClr name="Teal 40%">
      <a:srgbClr val="ADDBD5"/>
    </a:custClr>
    <a:custClr name="Purple 40%">
      <a:srgbClr val="D8BDE5"/>
    </a:custClr>
    <a:custClr name="Yellow 40%">
      <a:srgbClr val="F9E0AD"/>
    </a:custClr>
    <a:custClr name="Red 40%">
      <a:srgbClr val="F498B4"/>
    </a:custClr>
    <a:custClr name="Olive 40%">
      <a:srgbClr val="D9DAC2"/>
    </a:custClr>
    <a:custClr name="Orange 40%">
      <a:srgbClr val="F5C8A6"/>
    </a:custClr>
    <a:custClr name="Blue 20%">
      <a:srgbClr val="CCEBF8"/>
    </a:custClr>
    <a:custClr name="Green 20%">
      <a:srgbClr val="D8EBD6"/>
    </a:custClr>
    <a:custClr name="Mid Grey 20%">
      <a:srgbClr val="E7E7E8"/>
    </a:custClr>
    <a:custClr name="Dark Grey 20%">
      <a:srgbClr val="DFE0E1"/>
    </a:custClr>
    <a:custClr name="Teal 20%">
      <a:srgbClr val="D6EDEA"/>
    </a:custClr>
    <a:custClr name="Purple 20%">
      <a:srgbClr val="EBDEF2"/>
    </a:custClr>
    <a:custClr name="Yellow 20%">
      <a:srgbClr val="FCF0D6"/>
    </a:custClr>
    <a:custClr name="Red 20%">
      <a:srgbClr val="F9CCDA"/>
    </a:custClr>
    <a:custClr name="Olive 20%">
      <a:srgbClr val="ECEDE1"/>
    </a:custClr>
    <a:custClr name="Orange 20%">
      <a:srgbClr val="FAE3D2"/>
    </a:custClr>
  </a:custClrLst>
  <a:extLst>
    <a:ext uri="{05A4C25C-085E-4340-85A3-A5531E510DB2}">
      <thm15:themeFamily xmlns:thm15="http://schemas.microsoft.com/office/thememl/2012/main" name="Presentation1" id="{1793FED3-9D92-4209-92CC-56D456F56478}" vid="{5F0EFACA-B881-4245-B8C3-86655ADE047D}"/>
    </a:ext>
  </a:extLst>
</a:theme>
</file>

<file path=ppt/theme/theme10.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11.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2.xml><?xml version="1.0" encoding="utf-8"?>
<a:theme xmlns:a="http://schemas.openxmlformats.org/drawingml/2006/main" name="32_Template Printbook">
  <a:themeElements>
    <a:clrScheme name="Custom 2">
      <a:dk1>
        <a:srgbClr val="141439"/>
      </a:dk1>
      <a:lt1>
        <a:srgbClr val="FFFFFF"/>
      </a:lt1>
      <a:dk2>
        <a:srgbClr val="3F9C35"/>
      </a:dk2>
      <a:lt2>
        <a:srgbClr val="888B8D"/>
      </a:lt2>
      <a:accent1>
        <a:srgbClr val="009CDE"/>
      </a:accent1>
      <a:accent2>
        <a:srgbClr val="3F9C35"/>
      </a:accent2>
      <a:accent3>
        <a:srgbClr val="888B8D"/>
      </a:accent3>
      <a:accent4>
        <a:srgbClr val="63666A"/>
      </a:accent4>
      <a:accent5>
        <a:srgbClr val="CCCFCF"/>
      </a:accent5>
      <a:accent6>
        <a:srgbClr val="141439"/>
      </a:accent6>
      <a:hlink>
        <a:srgbClr val="009CDE"/>
      </a:hlink>
      <a:folHlink>
        <a:srgbClr val="3F9C35"/>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w="9525">
          <a:solidFill>
            <a:schemeClr val="accent1"/>
          </a:solidFill>
        </a:ln>
      </a:spPr>
      <a:bodyPr lIns="56346" tIns="56346" rIns="56346" bIns="56346" rtlCol="0" anchor="ctr">
        <a:noAutofit/>
      </a:bodyPr>
      <a:lstStyle>
        <a:defPPr algn="ctr">
          <a:defRPr sz="1400" dirty="0"/>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chemeClr val="bg2"/>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sz="1400" dirty="0"/>
        </a:defPPr>
      </a:lstStyle>
    </a:txDef>
  </a:objectDefaults>
  <a:extraClrSchemeLst>
    <a:extraClrScheme>
      <a:clrScheme name="RSM from template">
        <a:dk1>
          <a:srgbClr val="63666A"/>
        </a:dk1>
        <a:lt1>
          <a:srgbClr val="FFFFFF"/>
        </a:lt1>
        <a:dk2>
          <a:srgbClr val="3F9C35"/>
        </a:dk2>
        <a:lt2>
          <a:srgbClr val="888B8D"/>
        </a:lt2>
        <a:accent1>
          <a:srgbClr val="009CDE"/>
        </a:accent1>
        <a:accent2>
          <a:srgbClr val="3F9C35"/>
        </a:accent2>
        <a:accent3>
          <a:srgbClr val="888B8D"/>
        </a:accent3>
        <a:accent4>
          <a:srgbClr val="63666A"/>
        </a:accent4>
        <a:accent5>
          <a:srgbClr val="34A798"/>
        </a:accent5>
        <a:accent6>
          <a:srgbClr val="9F5CC0"/>
        </a:accent6>
        <a:hlink>
          <a:srgbClr val="66C3EB"/>
        </a:hlink>
        <a:folHlink>
          <a:srgbClr val="98D7F1"/>
        </a:folHlink>
      </a:clrScheme>
      <a:clrMap bg1="lt1" tx1="dk1" bg2="lt2" tx2="dk2" accent1="accent1" accent2="accent2" accent3="accent3" accent4="accent4" accent5="accent5" accent6="accent6" hlink="hlink" folHlink="folHlink"/>
    </a:extraClrScheme>
  </a:extraClrSchemeLst>
  <a:custClrLst>
    <a:custClr name="RSM Blue">
      <a:srgbClr val="009CDE"/>
    </a:custClr>
    <a:custClr name="RSM Green">
      <a:srgbClr val="3F9C35"/>
    </a:custClr>
    <a:custClr name="RSM Mid Grey">
      <a:srgbClr val="888B8D"/>
    </a:custClr>
    <a:custClr name="RSM Dark Grey">
      <a:srgbClr val="63666A"/>
    </a:custClr>
    <a:custClr name="Teal">
      <a:srgbClr val="34A798"/>
    </a:custClr>
    <a:custClr name="Purple">
      <a:srgbClr val="9F5CC0"/>
    </a:custClr>
    <a:custClr name="Yellow">
      <a:srgbClr val="F1B434"/>
    </a:custClr>
    <a:custClr name="Red">
      <a:srgbClr val="E40046"/>
    </a:custClr>
    <a:custClr name="Olive">
      <a:srgbClr val="A2A569"/>
    </a:custClr>
    <a:custClr name="Orange">
      <a:srgbClr val="E87722"/>
    </a:custClr>
    <a:custClr name="Blue 80%">
      <a:srgbClr val="33AFE4"/>
    </a:custClr>
    <a:custClr name="Green 80%">
      <a:srgbClr val="6CAF5D"/>
    </a:custClr>
    <a:custClr name="Mid-Grey 80%">
      <a:srgbClr val="9FA2A3"/>
    </a:custClr>
    <a:custClr name="Dark Grey 80%">
      <a:srgbClr val="828487"/>
    </a:custClr>
    <a:custClr name="Teal 80%">
      <a:srgbClr val="5CB8AC"/>
    </a:custClr>
    <a:custClr name="Purple 80%">
      <a:srgbClr val="B27CCC"/>
    </a:custClr>
    <a:custClr name="Yellow 80%">
      <a:srgbClr val="F3C35C"/>
    </a:custClr>
    <a:custClr name="Red 80%">
      <a:srgbClr val="E9336B"/>
    </a:custClr>
    <a:custClr name="Olive 80%">
      <a:srgbClr val="B4B787"/>
    </a:custClr>
    <a:custClr name="Orange 80%">
      <a:srgbClr val="EC924E"/>
    </a:custClr>
    <a:custClr name="Blue 60%">
      <a:srgbClr val="66C3EB"/>
    </a:custClr>
    <a:custClr name="Green 60%">
      <a:srgbClr val="8BC385"/>
    </a:custClr>
    <a:custClr name="Mid-Grey 60%">
      <a:srgbClr val="B7B9BA"/>
    </a:custClr>
    <a:custClr name="Dark Grey 60%">
      <a:srgbClr val="A1A3A5"/>
    </a:custClr>
    <a:custClr name="Teal 60%">
      <a:srgbClr val="85CAC1"/>
    </a:custClr>
    <a:custClr name="Purple 60%">
      <a:srgbClr val="C59DD9"/>
    </a:custClr>
    <a:custClr name="Yellow 60%">
      <a:srgbClr val="F6D285"/>
    </a:custClr>
    <a:custClr name="Red 60%">
      <a:srgbClr val="EE6690"/>
    </a:custClr>
    <a:custClr name="Olive 60%">
      <a:srgbClr val="C7C9A5"/>
    </a:custClr>
    <a:custClr name="Orange 60%">
      <a:srgbClr val="F1AD7A"/>
    </a:custClr>
    <a:custClr name="Blue 40%">
      <a:srgbClr val="98D7F1"/>
    </a:custClr>
    <a:custClr name="Green 40%">
      <a:srgbClr val="B2D7AE"/>
    </a:custClr>
    <a:custClr name="Mid Grey 40%">
      <a:srgbClr val="CFD0D1"/>
    </a:custClr>
    <a:custClr name="Dark Grey 40%">
      <a:srgbClr val="C0C1C3"/>
    </a:custClr>
    <a:custClr name="Teal 40%">
      <a:srgbClr val="ADDBD5"/>
    </a:custClr>
    <a:custClr name="Purple 40%">
      <a:srgbClr val="D8BDE5"/>
    </a:custClr>
    <a:custClr name="Yellow 40%">
      <a:srgbClr val="F9E0AD"/>
    </a:custClr>
    <a:custClr name="Red 40%">
      <a:srgbClr val="F498B4"/>
    </a:custClr>
    <a:custClr name="Olive 40%">
      <a:srgbClr val="D9DAC2"/>
    </a:custClr>
    <a:custClr name="Orange 40%">
      <a:srgbClr val="F5C8A6"/>
    </a:custClr>
    <a:custClr name="Blue 20%">
      <a:srgbClr val="CCEBF8"/>
    </a:custClr>
    <a:custClr name="Green 20%">
      <a:srgbClr val="D8EBD6"/>
    </a:custClr>
    <a:custClr name="Mid Grey 20%">
      <a:srgbClr val="E7E7E8"/>
    </a:custClr>
    <a:custClr name="Dark Grey 20%">
      <a:srgbClr val="DFE0E1"/>
    </a:custClr>
    <a:custClr name="Teal 20%">
      <a:srgbClr val="D6EDEA"/>
    </a:custClr>
    <a:custClr name="Purple 20%">
      <a:srgbClr val="EBDEF2"/>
    </a:custClr>
    <a:custClr name="Yellow 20%">
      <a:srgbClr val="FCF0D6"/>
    </a:custClr>
    <a:custClr name="Red 20%">
      <a:srgbClr val="F9CCDA"/>
    </a:custClr>
    <a:custClr name="Olive 20%">
      <a:srgbClr val="ECEDE1"/>
    </a:custClr>
    <a:custClr name="Orange 20%">
      <a:srgbClr val="FAE3D2"/>
    </a:custClr>
  </a:custClrLst>
  <a:extLst>
    <a:ext uri="{05A4C25C-085E-4340-85A3-A5531E510DB2}">
      <thm15:themeFamily xmlns:thm15="http://schemas.microsoft.com/office/thememl/2012/main" name="Widescreen blue_Main.potx" id="{21101615-1E7C-4FE3-9AC6-B029A14B1571}" vid="{9E60D072-1B06-4620-91D1-7C1AD322A704}"/>
    </a:ext>
  </a:extLst>
</a:theme>
</file>

<file path=ppt/theme/theme3.xml><?xml version="1.0" encoding="utf-8"?>
<a:theme xmlns:a="http://schemas.openxmlformats.org/drawingml/2006/main" name="1_RSM Master w_color theme updated">
  <a:themeElements>
    <a:clrScheme name="RSM Brand colors">
      <a:dk1>
        <a:srgbClr val="00153C"/>
      </a:dk1>
      <a:lt1>
        <a:srgbClr val="FFFEFF"/>
      </a:lt1>
      <a:dk2>
        <a:srgbClr val="3F9C35"/>
      </a:dk2>
      <a:lt2>
        <a:srgbClr val="878B8D"/>
      </a:lt2>
      <a:accent1>
        <a:srgbClr val="009CDE"/>
      </a:accent1>
      <a:accent2>
        <a:srgbClr val="3F9C35"/>
      </a:accent2>
      <a:accent3>
        <a:srgbClr val="888B8D"/>
      </a:accent3>
      <a:accent4>
        <a:srgbClr val="63666A"/>
      </a:accent4>
      <a:accent5>
        <a:srgbClr val="CBCFCF"/>
      </a:accent5>
      <a:accent6>
        <a:srgbClr val="00153C"/>
      </a:accent6>
      <a:hlink>
        <a:srgbClr val="66C3EB"/>
      </a:hlink>
      <a:folHlink>
        <a:srgbClr val="98D7F1"/>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w="9525">
          <a:solidFill>
            <a:schemeClr val="accent1"/>
          </a:solidFill>
        </a:ln>
      </a:spPr>
      <a:bodyPr lIns="56346" tIns="56346" rIns="56346" bIns="56346" rtlCol="0" anchor="ctr">
        <a:noAutofit/>
      </a:bodyPr>
      <a:lstStyle>
        <a:defPPr algn="ctr">
          <a:defRPr sz="1400" dirty="0"/>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chemeClr val="bg2"/>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sz="1400" dirty="0"/>
        </a:defPPr>
      </a:lstStyle>
    </a:txDef>
  </a:objectDefaults>
  <a:extraClrSchemeLst>
    <a:extraClrScheme>
      <a:clrScheme name="RSM from template">
        <a:dk1>
          <a:srgbClr val="63666A"/>
        </a:dk1>
        <a:lt1>
          <a:srgbClr val="FFFFFF"/>
        </a:lt1>
        <a:dk2>
          <a:srgbClr val="3F9C35"/>
        </a:dk2>
        <a:lt2>
          <a:srgbClr val="888B8D"/>
        </a:lt2>
        <a:accent1>
          <a:srgbClr val="009CDE"/>
        </a:accent1>
        <a:accent2>
          <a:srgbClr val="3F9C35"/>
        </a:accent2>
        <a:accent3>
          <a:srgbClr val="888B8D"/>
        </a:accent3>
        <a:accent4>
          <a:srgbClr val="63666A"/>
        </a:accent4>
        <a:accent5>
          <a:srgbClr val="34A798"/>
        </a:accent5>
        <a:accent6>
          <a:srgbClr val="9F5CC0"/>
        </a:accent6>
        <a:hlink>
          <a:srgbClr val="66C3EB"/>
        </a:hlink>
        <a:folHlink>
          <a:srgbClr val="98D7F1"/>
        </a:folHlink>
      </a:clrScheme>
      <a:clrMap bg1="lt1" tx1="dk1" bg2="lt2" tx2="dk2" accent1="accent1" accent2="accent2" accent3="accent3" accent4="accent4" accent5="accent5" accent6="accent6" hlink="hlink" folHlink="folHlink"/>
    </a:extraClrScheme>
  </a:extraClrSchemeLst>
  <a:custClrLst>
    <a:custClr name="RSM Blue">
      <a:srgbClr val="009CDE"/>
    </a:custClr>
    <a:custClr name="RSM Green">
      <a:srgbClr val="3F9C35"/>
    </a:custClr>
    <a:custClr name="RSM Mid Grey">
      <a:srgbClr val="888B8D"/>
    </a:custClr>
    <a:custClr name="RSM Dark Grey">
      <a:srgbClr val="63666A"/>
    </a:custClr>
    <a:custClr name="Teal">
      <a:srgbClr val="34A798"/>
    </a:custClr>
    <a:custClr name="Purple">
      <a:srgbClr val="9F5CC0"/>
    </a:custClr>
    <a:custClr name="Yellow">
      <a:srgbClr val="F1B434"/>
    </a:custClr>
    <a:custClr name="Red">
      <a:srgbClr val="E40046"/>
    </a:custClr>
    <a:custClr name="Olive">
      <a:srgbClr val="A2A569"/>
    </a:custClr>
    <a:custClr name="Orange">
      <a:srgbClr val="E87722"/>
    </a:custClr>
    <a:custClr name="Blue 80%">
      <a:srgbClr val="33AFE4"/>
    </a:custClr>
    <a:custClr name="Green 80%">
      <a:srgbClr val="6CAF5D"/>
    </a:custClr>
    <a:custClr name="Mid-Grey 80%">
      <a:srgbClr val="9FA2A3"/>
    </a:custClr>
    <a:custClr name="Dark Grey 80%">
      <a:srgbClr val="828487"/>
    </a:custClr>
    <a:custClr name="Teal 80%">
      <a:srgbClr val="5CB8AC"/>
    </a:custClr>
    <a:custClr name="Purple 80%">
      <a:srgbClr val="B27CCC"/>
    </a:custClr>
    <a:custClr name="Yellow 80%">
      <a:srgbClr val="F3C35C"/>
    </a:custClr>
    <a:custClr name="Red 80%">
      <a:srgbClr val="E9336B"/>
    </a:custClr>
    <a:custClr name="Olive 80%">
      <a:srgbClr val="B4B787"/>
    </a:custClr>
    <a:custClr name="Orange 80%">
      <a:srgbClr val="EC924E"/>
    </a:custClr>
    <a:custClr name="Blue 60%">
      <a:srgbClr val="66C3EB"/>
    </a:custClr>
    <a:custClr name="Green 60%">
      <a:srgbClr val="8BC385"/>
    </a:custClr>
    <a:custClr name="Mid-Grey 60%">
      <a:srgbClr val="B7B9BA"/>
    </a:custClr>
    <a:custClr name="Dark Grey 60%">
      <a:srgbClr val="A1A3A5"/>
    </a:custClr>
    <a:custClr name="Teal 60%">
      <a:srgbClr val="85CAC1"/>
    </a:custClr>
    <a:custClr name="Purple 60%">
      <a:srgbClr val="C59DD9"/>
    </a:custClr>
    <a:custClr name="Yellow 60%">
      <a:srgbClr val="F6D285"/>
    </a:custClr>
    <a:custClr name="Red 60%">
      <a:srgbClr val="EE6690"/>
    </a:custClr>
    <a:custClr name="Olive 60%">
      <a:srgbClr val="C7C9A5"/>
    </a:custClr>
    <a:custClr name="Orange 60%">
      <a:srgbClr val="F1AD7A"/>
    </a:custClr>
    <a:custClr name="Blue 40%">
      <a:srgbClr val="98D7F1"/>
    </a:custClr>
    <a:custClr name="Green 40%">
      <a:srgbClr val="B2D7AE"/>
    </a:custClr>
    <a:custClr name="Mid Grey 40%">
      <a:srgbClr val="CFD0D1"/>
    </a:custClr>
    <a:custClr name="Dark Grey 40%">
      <a:srgbClr val="C0C1C3"/>
    </a:custClr>
    <a:custClr name="Teal 40%">
      <a:srgbClr val="ADDBD5"/>
    </a:custClr>
    <a:custClr name="Purple 40%">
      <a:srgbClr val="D8BDE5"/>
    </a:custClr>
    <a:custClr name="Yellow 40%">
      <a:srgbClr val="F9E0AD"/>
    </a:custClr>
    <a:custClr name="Red 40%">
      <a:srgbClr val="F498B4"/>
    </a:custClr>
    <a:custClr name="Olive 40%">
      <a:srgbClr val="D9DAC2"/>
    </a:custClr>
    <a:custClr name="Orange 40%">
      <a:srgbClr val="F5C8A6"/>
    </a:custClr>
    <a:custClr name="Blue 20%">
      <a:srgbClr val="CCEBF8"/>
    </a:custClr>
    <a:custClr name="Green 20%">
      <a:srgbClr val="D8EBD6"/>
    </a:custClr>
    <a:custClr name="Mid Grey 20%">
      <a:srgbClr val="E7E7E8"/>
    </a:custClr>
    <a:custClr name="Dark Grey 20%">
      <a:srgbClr val="DFE0E1"/>
    </a:custClr>
    <a:custClr name="Teal 20%">
      <a:srgbClr val="D6EDEA"/>
    </a:custClr>
    <a:custClr name="Purple 20%">
      <a:srgbClr val="EBDEF2"/>
    </a:custClr>
    <a:custClr name="Yellow 20%">
      <a:srgbClr val="FCF0D6"/>
    </a:custClr>
    <a:custClr name="Red 20%">
      <a:srgbClr val="F9CCDA"/>
    </a:custClr>
    <a:custClr name="Olive 20%">
      <a:srgbClr val="ECEDE1"/>
    </a:custClr>
    <a:custClr name="Orange 20%">
      <a:srgbClr val="FAE3D2"/>
    </a:custClr>
  </a:custClrLst>
  <a:extLst>
    <a:ext uri="{05A4C25C-085E-4340-85A3-A5531E510DB2}">
      <thm15:themeFamily xmlns:thm15="http://schemas.microsoft.com/office/thememl/2012/main" name="Presentation - RSM US - template.potx" id="{86770E59-3F13-42F7-8ED2-D0608905EDF0}" vid="{2D1665A5-CDC9-44B1-99F0-7C95EE710158}"/>
    </a:ext>
  </a:extLst>
</a:theme>
</file>

<file path=ppt/theme/theme4.xml><?xml version="1.0" encoding="utf-8"?>
<a:theme xmlns:a="http://schemas.openxmlformats.org/drawingml/2006/main" name="2_RSM Master w_color theme updated">
  <a:themeElements>
    <a:clrScheme name="RSM Brand colors">
      <a:dk1>
        <a:srgbClr val="00153C"/>
      </a:dk1>
      <a:lt1>
        <a:srgbClr val="FFFEFF"/>
      </a:lt1>
      <a:dk2>
        <a:srgbClr val="3F9C35"/>
      </a:dk2>
      <a:lt2>
        <a:srgbClr val="878B8D"/>
      </a:lt2>
      <a:accent1>
        <a:srgbClr val="009CDE"/>
      </a:accent1>
      <a:accent2>
        <a:srgbClr val="3F9C35"/>
      </a:accent2>
      <a:accent3>
        <a:srgbClr val="888B8D"/>
      </a:accent3>
      <a:accent4>
        <a:srgbClr val="63666A"/>
      </a:accent4>
      <a:accent5>
        <a:srgbClr val="CBCFCF"/>
      </a:accent5>
      <a:accent6>
        <a:srgbClr val="00153C"/>
      </a:accent6>
      <a:hlink>
        <a:srgbClr val="66C3EB"/>
      </a:hlink>
      <a:folHlink>
        <a:srgbClr val="98D7F1"/>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w="9525">
          <a:solidFill>
            <a:schemeClr val="accent1"/>
          </a:solidFill>
        </a:ln>
      </a:spPr>
      <a:bodyPr lIns="56346" tIns="56346" rIns="56346" bIns="56346" rtlCol="0" anchor="ctr">
        <a:noAutofit/>
      </a:bodyPr>
      <a:lstStyle>
        <a:defPPr algn="ctr">
          <a:defRPr sz="1400" dirty="0"/>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chemeClr val="bg2"/>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sz="1400" dirty="0"/>
        </a:defPPr>
      </a:lstStyle>
    </a:txDef>
  </a:objectDefaults>
  <a:extraClrSchemeLst>
    <a:extraClrScheme>
      <a:clrScheme name="RSM from template">
        <a:dk1>
          <a:srgbClr val="63666A"/>
        </a:dk1>
        <a:lt1>
          <a:srgbClr val="FFFFFF"/>
        </a:lt1>
        <a:dk2>
          <a:srgbClr val="3F9C35"/>
        </a:dk2>
        <a:lt2>
          <a:srgbClr val="888B8D"/>
        </a:lt2>
        <a:accent1>
          <a:srgbClr val="009CDE"/>
        </a:accent1>
        <a:accent2>
          <a:srgbClr val="3F9C35"/>
        </a:accent2>
        <a:accent3>
          <a:srgbClr val="888B8D"/>
        </a:accent3>
        <a:accent4>
          <a:srgbClr val="63666A"/>
        </a:accent4>
        <a:accent5>
          <a:srgbClr val="34A798"/>
        </a:accent5>
        <a:accent6>
          <a:srgbClr val="9F5CC0"/>
        </a:accent6>
        <a:hlink>
          <a:srgbClr val="66C3EB"/>
        </a:hlink>
        <a:folHlink>
          <a:srgbClr val="98D7F1"/>
        </a:folHlink>
      </a:clrScheme>
      <a:clrMap bg1="lt1" tx1="dk1" bg2="lt2" tx2="dk2" accent1="accent1" accent2="accent2" accent3="accent3" accent4="accent4" accent5="accent5" accent6="accent6" hlink="hlink" folHlink="folHlink"/>
    </a:extraClrScheme>
  </a:extraClrSchemeLst>
  <a:custClrLst>
    <a:custClr name="RSM Blue">
      <a:srgbClr val="009CDE"/>
    </a:custClr>
    <a:custClr name="RSM Green">
      <a:srgbClr val="3F9C35"/>
    </a:custClr>
    <a:custClr name="RSM Mid Grey">
      <a:srgbClr val="888B8D"/>
    </a:custClr>
    <a:custClr name="RSM Dark Grey">
      <a:srgbClr val="63666A"/>
    </a:custClr>
    <a:custClr name="Teal">
      <a:srgbClr val="34A798"/>
    </a:custClr>
    <a:custClr name="Purple">
      <a:srgbClr val="9F5CC0"/>
    </a:custClr>
    <a:custClr name="Yellow">
      <a:srgbClr val="F1B434"/>
    </a:custClr>
    <a:custClr name="Red">
      <a:srgbClr val="E40046"/>
    </a:custClr>
    <a:custClr name="Olive">
      <a:srgbClr val="A2A569"/>
    </a:custClr>
    <a:custClr name="Orange">
      <a:srgbClr val="E87722"/>
    </a:custClr>
    <a:custClr name="Blue 80%">
      <a:srgbClr val="33AFE4"/>
    </a:custClr>
    <a:custClr name="Green 80%">
      <a:srgbClr val="6CAF5D"/>
    </a:custClr>
    <a:custClr name="Mid-Grey 80%">
      <a:srgbClr val="9FA2A3"/>
    </a:custClr>
    <a:custClr name="Dark Grey 80%">
      <a:srgbClr val="828487"/>
    </a:custClr>
    <a:custClr name="Teal 80%">
      <a:srgbClr val="5CB8AC"/>
    </a:custClr>
    <a:custClr name="Purple 80%">
      <a:srgbClr val="B27CCC"/>
    </a:custClr>
    <a:custClr name="Yellow 80%">
      <a:srgbClr val="F3C35C"/>
    </a:custClr>
    <a:custClr name="Red 80%">
      <a:srgbClr val="E9336B"/>
    </a:custClr>
    <a:custClr name="Olive 80%">
      <a:srgbClr val="B4B787"/>
    </a:custClr>
    <a:custClr name="Orange 80%">
      <a:srgbClr val="EC924E"/>
    </a:custClr>
    <a:custClr name="Blue 60%">
      <a:srgbClr val="66C3EB"/>
    </a:custClr>
    <a:custClr name="Green 60%">
      <a:srgbClr val="8BC385"/>
    </a:custClr>
    <a:custClr name="Mid-Grey 60%">
      <a:srgbClr val="B7B9BA"/>
    </a:custClr>
    <a:custClr name="Dark Grey 60%">
      <a:srgbClr val="A1A3A5"/>
    </a:custClr>
    <a:custClr name="Teal 60%">
      <a:srgbClr val="85CAC1"/>
    </a:custClr>
    <a:custClr name="Purple 60%">
      <a:srgbClr val="C59DD9"/>
    </a:custClr>
    <a:custClr name="Yellow 60%">
      <a:srgbClr val="F6D285"/>
    </a:custClr>
    <a:custClr name="Red 60%">
      <a:srgbClr val="EE6690"/>
    </a:custClr>
    <a:custClr name="Olive 60%">
      <a:srgbClr val="C7C9A5"/>
    </a:custClr>
    <a:custClr name="Orange 60%">
      <a:srgbClr val="F1AD7A"/>
    </a:custClr>
    <a:custClr name="Blue 40%">
      <a:srgbClr val="98D7F1"/>
    </a:custClr>
    <a:custClr name="Green 40%">
      <a:srgbClr val="B2D7AE"/>
    </a:custClr>
    <a:custClr name="Mid Grey 40%">
      <a:srgbClr val="CFD0D1"/>
    </a:custClr>
    <a:custClr name="Dark Grey 40%">
      <a:srgbClr val="C0C1C3"/>
    </a:custClr>
    <a:custClr name="Teal 40%">
      <a:srgbClr val="ADDBD5"/>
    </a:custClr>
    <a:custClr name="Purple 40%">
      <a:srgbClr val="D8BDE5"/>
    </a:custClr>
    <a:custClr name="Yellow 40%">
      <a:srgbClr val="F9E0AD"/>
    </a:custClr>
    <a:custClr name="Red 40%">
      <a:srgbClr val="F498B4"/>
    </a:custClr>
    <a:custClr name="Olive 40%">
      <a:srgbClr val="D9DAC2"/>
    </a:custClr>
    <a:custClr name="Orange 40%">
      <a:srgbClr val="F5C8A6"/>
    </a:custClr>
    <a:custClr name="Blue 20%">
      <a:srgbClr val="CCEBF8"/>
    </a:custClr>
    <a:custClr name="Green 20%">
      <a:srgbClr val="D8EBD6"/>
    </a:custClr>
    <a:custClr name="Mid Grey 20%">
      <a:srgbClr val="E7E7E8"/>
    </a:custClr>
    <a:custClr name="Dark Grey 20%">
      <a:srgbClr val="DFE0E1"/>
    </a:custClr>
    <a:custClr name="Teal 20%">
      <a:srgbClr val="D6EDEA"/>
    </a:custClr>
    <a:custClr name="Purple 20%">
      <a:srgbClr val="EBDEF2"/>
    </a:custClr>
    <a:custClr name="Yellow 20%">
      <a:srgbClr val="FCF0D6"/>
    </a:custClr>
    <a:custClr name="Red 20%">
      <a:srgbClr val="F9CCDA"/>
    </a:custClr>
    <a:custClr name="Olive 20%">
      <a:srgbClr val="ECEDE1"/>
    </a:custClr>
    <a:custClr name="Orange 20%">
      <a:srgbClr val="FAE3D2"/>
    </a:custClr>
  </a:custClrLst>
  <a:extLst>
    <a:ext uri="{05A4C25C-085E-4340-85A3-A5531E510DB2}">
      <thm15:themeFamily xmlns:thm15="http://schemas.microsoft.com/office/thememl/2012/main" name="Presentation1" id="{FD1D9B9C-B06C-4D0F-A1A6-005CECC0F367}" vid="{CD189F6F-7B30-48F2-A4C8-266549BF2E79}"/>
    </a:ext>
  </a:extLst>
</a:theme>
</file>

<file path=ppt/theme/theme5.xml><?xml version="1.0" encoding="utf-8"?>
<a:theme xmlns:a="http://schemas.openxmlformats.org/drawingml/2006/main" name="Template Printbook">
  <a:themeElements>
    <a:clrScheme name="Rebrand 1">
      <a:dk1>
        <a:srgbClr val="141439"/>
      </a:dk1>
      <a:lt1>
        <a:srgbClr val="FFFFFF"/>
      </a:lt1>
      <a:dk2>
        <a:srgbClr val="3F9C35"/>
      </a:dk2>
      <a:lt2>
        <a:srgbClr val="888B8D"/>
      </a:lt2>
      <a:accent1>
        <a:srgbClr val="009CDE"/>
      </a:accent1>
      <a:accent2>
        <a:srgbClr val="3F9C35"/>
      </a:accent2>
      <a:accent3>
        <a:srgbClr val="888B8D"/>
      </a:accent3>
      <a:accent4>
        <a:srgbClr val="63666A"/>
      </a:accent4>
      <a:accent5>
        <a:srgbClr val="CCCFCF"/>
      </a:accent5>
      <a:accent6>
        <a:srgbClr val="141439"/>
      </a:accent6>
      <a:hlink>
        <a:srgbClr val="009CDE"/>
      </a:hlink>
      <a:folHlink>
        <a:srgbClr val="3F9C35"/>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w="9525">
          <a:solidFill>
            <a:schemeClr val="accent1"/>
          </a:solidFill>
        </a:ln>
      </a:spPr>
      <a:bodyPr lIns="56346" tIns="56346" rIns="56346" bIns="56346" rtlCol="0" anchor="ctr">
        <a:noAutofit/>
      </a:bodyPr>
      <a:lstStyle>
        <a:defPPr algn="ctr">
          <a:defRPr sz="1400" dirty="0"/>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chemeClr val="bg2"/>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sz="1400" dirty="0"/>
        </a:defPPr>
      </a:lstStyle>
    </a:txDef>
  </a:objectDefaults>
  <a:extraClrSchemeLst>
    <a:extraClrScheme>
      <a:clrScheme name="RSM from template">
        <a:dk1>
          <a:srgbClr val="63666A"/>
        </a:dk1>
        <a:lt1>
          <a:srgbClr val="FFFFFF"/>
        </a:lt1>
        <a:dk2>
          <a:srgbClr val="3F9C35"/>
        </a:dk2>
        <a:lt2>
          <a:srgbClr val="888B8D"/>
        </a:lt2>
        <a:accent1>
          <a:srgbClr val="009CDE"/>
        </a:accent1>
        <a:accent2>
          <a:srgbClr val="3F9C35"/>
        </a:accent2>
        <a:accent3>
          <a:srgbClr val="888B8D"/>
        </a:accent3>
        <a:accent4>
          <a:srgbClr val="63666A"/>
        </a:accent4>
        <a:accent5>
          <a:srgbClr val="34A798"/>
        </a:accent5>
        <a:accent6>
          <a:srgbClr val="9F5CC0"/>
        </a:accent6>
        <a:hlink>
          <a:srgbClr val="66C3EB"/>
        </a:hlink>
        <a:folHlink>
          <a:srgbClr val="98D7F1"/>
        </a:folHlink>
      </a:clrScheme>
      <a:clrMap bg1="lt1" tx1="dk1" bg2="lt2" tx2="dk2" accent1="accent1" accent2="accent2" accent3="accent3" accent4="accent4" accent5="accent5" accent6="accent6" hlink="hlink" folHlink="folHlink"/>
    </a:extraClrScheme>
  </a:extraClrSchemeLst>
  <a:custClrLst>
    <a:custClr name="RSM Blue">
      <a:srgbClr val="009CDE"/>
    </a:custClr>
    <a:custClr name="RSM Green">
      <a:srgbClr val="3F9C35"/>
    </a:custClr>
    <a:custClr name="RSM Mid Grey">
      <a:srgbClr val="888B8D"/>
    </a:custClr>
    <a:custClr name="RSM Dark Grey">
      <a:srgbClr val="63666A"/>
    </a:custClr>
    <a:custClr name="Teal">
      <a:srgbClr val="34A798"/>
    </a:custClr>
    <a:custClr name="Purple">
      <a:srgbClr val="9F5CC0"/>
    </a:custClr>
    <a:custClr name="Yellow">
      <a:srgbClr val="F1B434"/>
    </a:custClr>
    <a:custClr name="Red">
      <a:srgbClr val="E40046"/>
    </a:custClr>
    <a:custClr name="Olive">
      <a:srgbClr val="A2A569"/>
    </a:custClr>
    <a:custClr name="Orange">
      <a:srgbClr val="E87722"/>
    </a:custClr>
    <a:custClr name="Blue 80%">
      <a:srgbClr val="33AFE4"/>
    </a:custClr>
    <a:custClr name="Green 80%">
      <a:srgbClr val="6CAF5D"/>
    </a:custClr>
    <a:custClr name="Mid-Grey 80%">
      <a:srgbClr val="9FA2A3"/>
    </a:custClr>
    <a:custClr name="Dark Grey 80%">
      <a:srgbClr val="828487"/>
    </a:custClr>
    <a:custClr name="Teal 80%">
      <a:srgbClr val="5CB8AC"/>
    </a:custClr>
    <a:custClr name="Purple 80%">
      <a:srgbClr val="B27CCC"/>
    </a:custClr>
    <a:custClr name="Yellow 80%">
      <a:srgbClr val="F3C35C"/>
    </a:custClr>
    <a:custClr name="Red 80%">
      <a:srgbClr val="E9336B"/>
    </a:custClr>
    <a:custClr name="Olive 80%">
      <a:srgbClr val="B4B787"/>
    </a:custClr>
    <a:custClr name="Orange 80%">
      <a:srgbClr val="EC924E"/>
    </a:custClr>
    <a:custClr name="Blue 60%">
      <a:srgbClr val="66C3EB"/>
    </a:custClr>
    <a:custClr name="Green 60%">
      <a:srgbClr val="8BC385"/>
    </a:custClr>
    <a:custClr name="Mid-Grey 60%">
      <a:srgbClr val="B7B9BA"/>
    </a:custClr>
    <a:custClr name="Dark Grey 60%">
      <a:srgbClr val="A1A3A5"/>
    </a:custClr>
    <a:custClr name="Teal 60%">
      <a:srgbClr val="85CAC1"/>
    </a:custClr>
    <a:custClr name="Purple 60%">
      <a:srgbClr val="C59DD9"/>
    </a:custClr>
    <a:custClr name="Yellow 60%">
      <a:srgbClr val="F6D285"/>
    </a:custClr>
    <a:custClr name="Red 60%">
      <a:srgbClr val="EE6690"/>
    </a:custClr>
    <a:custClr name="Olive 60%">
      <a:srgbClr val="C7C9A5"/>
    </a:custClr>
    <a:custClr name="Orange 60%">
      <a:srgbClr val="F1AD7A"/>
    </a:custClr>
    <a:custClr name="Blue 40%">
      <a:srgbClr val="98D7F1"/>
    </a:custClr>
    <a:custClr name="Green 40%">
      <a:srgbClr val="B2D7AE"/>
    </a:custClr>
    <a:custClr name="Mid Grey 40%">
      <a:srgbClr val="CFD0D1"/>
    </a:custClr>
    <a:custClr name="Dark Grey 40%">
      <a:srgbClr val="C0C1C3"/>
    </a:custClr>
    <a:custClr name="Teal 40%">
      <a:srgbClr val="ADDBD5"/>
    </a:custClr>
    <a:custClr name="Purple 40%">
      <a:srgbClr val="D8BDE5"/>
    </a:custClr>
    <a:custClr name="Yellow 40%">
      <a:srgbClr val="F9E0AD"/>
    </a:custClr>
    <a:custClr name="Red 40%">
      <a:srgbClr val="F498B4"/>
    </a:custClr>
    <a:custClr name="Olive 40%">
      <a:srgbClr val="D9DAC2"/>
    </a:custClr>
    <a:custClr name="Orange 40%">
      <a:srgbClr val="F5C8A6"/>
    </a:custClr>
    <a:custClr name="Blue 20%">
      <a:srgbClr val="CCEBF8"/>
    </a:custClr>
    <a:custClr name="Green 20%">
      <a:srgbClr val="D8EBD6"/>
    </a:custClr>
    <a:custClr name="Mid Grey 20%">
      <a:srgbClr val="E7E7E8"/>
    </a:custClr>
    <a:custClr name="Dark Grey 20%">
      <a:srgbClr val="DFE0E1"/>
    </a:custClr>
    <a:custClr name="Teal 20%">
      <a:srgbClr val="D6EDEA"/>
    </a:custClr>
    <a:custClr name="Purple 20%">
      <a:srgbClr val="EBDEF2"/>
    </a:custClr>
    <a:custClr name="Yellow 20%">
      <a:srgbClr val="FCF0D6"/>
    </a:custClr>
    <a:custClr name="Red 20%">
      <a:srgbClr val="F9CCDA"/>
    </a:custClr>
    <a:custClr name="Olive 20%">
      <a:srgbClr val="ECEDE1"/>
    </a:custClr>
    <a:custClr name="Orange 20%">
      <a:srgbClr val="FAE3D2"/>
    </a:custClr>
  </a:custClrLst>
  <a:extLst>
    <a:ext uri="{05A4C25C-085E-4340-85A3-A5531E510DB2}">
      <thm15:themeFamily xmlns:thm15="http://schemas.microsoft.com/office/thememl/2012/main" name="Presentation - RSM US - template.potx" id="{105F037C-FEB4-4F60-BABA-B468D68BEC1C}" vid="{41B9AF61-62DC-49F3-A2BF-31134E24BDD3}"/>
    </a:ext>
  </a:extLst>
</a:theme>
</file>

<file path=ppt/theme/theme6.xml><?xml version="1.0" encoding="utf-8"?>
<a:theme xmlns:a="http://schemas.openxmlformats.org/drawingml/2006/main" name="1_Template Printbook">
  <a:themeElements>
    <a:clrScheme name="Rebrand 1">
      <a:dk1>
        <a:srgbClr val="141439"/>
      </a:dk1>
      <a:lt1>
        <a:srgbClr val="FFFFFF"/>
      </a:lt1>
      <a:dk2>
        <a:srgbClr val="3F9C35"/>
      </a:dk2>
      <a:lt2>
        <a:srgbClr val="888B8D"/>
      </a:lt2>
      <a:accent1>
        <a:srgbClr val="009CDE"/>
      </a:accent1>
      <a:accent2>
        <a:srgbClr val="3F9C35"/>
      </a:accent2>
      <a:accent3>
        <a:srgbClr val="888B8D"/>
      </a:accent3>
      <a:accent4>
        <a:srgbClr val="63666A"/>
      </a:accent4>
      <a:accent5>
        <a:srgbClr val="CCCFCF"/>
      </a:accent5>
      <a:accent6>
        <a:srgbClr val="141439"/>
      </a:accent6>
      <a:hlink>
        <a:srgbClr val="009CDE"/>
      </a:hlink>
      <a:folHlink>
        <a:srgbClr val="3F9C35"/>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w="9525">
          <a:solidFill>
            <a:schemeClr val="accent1"/>
          </a:solidFill>
        </a:ln>
      </a:spPr>
      <a:bodyPr lIns="56346" tIns="56346" rIns="56346" bIns="56346" rtlCol="0" anchor="ctr">
        <a:noAutofit/>
      </a:bodyPr>
      <a:lstStyle>
        <a:defPPr algn="ctr">
          <a:defRPr sz="1400" dirty="0"/>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chemeClr val="bg2"/>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sz="1400" dirty="0"/>
        </a:defPPr>
      </a:lstStyle>
    </a:txDef>
  </a:objectDefaults>
  <a:extraClrSchemeLst>
    <a:extraClrScheme>
      <a:clrScheme name="RSM from template">
        <a:dk1>
          <a:srgbClr val="63666A"/>
        </a:dk1>
        <a:lt1>
          <a:srgbClr val="FFFFFF"/>
        </a:lt1>
        <a:dk2>
          <a:srgbClr val="3F9C35"/>
        </a:dk2>
        <a:lt2>
          <a:srgbClr val="888B8D"/>
        </a:lt2>
        <a:accent1>
          <a:srgbClr val="009CDE"/>
        </a:accent1>
        <a:accent2>
          <a:srgbClr val="3F9C35"/>
        </a:accent2>
        <a:accent3>
          <a:srgbClr val="888B8D"/>
        </a:accent3>
        <a:accent4>
          <a:srgbClr val="63666A"/>
        </a:accent4>
        <a:accent5>
          <a:srgbClr val="34A798"/>
        </a:accent5>
        <a:accent6>
          <a:srgbClr val="9F5CC0"/>
        </a:accent6>
        <a:hlink>
          <a:srgbClr val="66C3EB"/>
        </a:hlink>
        <a:folHlink>
          <a:srgbClr val="98D7F1"/>
        </a:folHlink>
      </a:clrScheme>
      <a:clrMap bg1="lt1" tx1="dk1" bg2="lt2" tx2="dk2" accent1="accent1" accent2="accent2" accent3="accent3" accent4="accent4" accent5="accent5" accent6="accent6" hlink="hlink" folHlink="folHlink"/>
    </a:extraClrScheme>
  </a:extraClrSchemeLst>
  <a:custClrLst>
    <a:custClr name="RSM Blue">
      <a:srgbClr val="009CDE"/>
    </a:custClr>
    <a:custClr name="RSM Green">
      <a:srgbClr val="3F9C35"/>
    </a:custClr>
    <a:custClr name="RSM Mid Grey">
      <a:srgbClr val="888B8D"/>
    </a:custClr>
    <a:custClr name="RSM Dark Grey">
      <a:srgbClr val="63666A"/>
    </a:custClr>
    <a:custClr name="Teal">
      <a:srgbClr val="34A798"/>
    </a:custClr>
    <a:custClr name="Purple">
      <a:srgbClr val="9F5CC0"/>
    </a:custClr>
    <a:custClr name="Yellow">
      <a:srgbClr val="F1B434"/>
    </a:custClr>
    <a:custClr name="Red">
      <a:srgbClr val="E40046"/>
    </a:custClr>
    <a:custClr name="Olive">
      <a:srgbClr val="A2A569"/>
    </a:custClr>
    <a:custClr name="Orange">
      <a:srgbClr val="E87722"/>
    </a:custClr>
    <a:custClr name="Blue 80%">
      <a:srgbClr val="33AFE4"/>
    </a:custClr>
    <a:custClr name="Green 80%">
      <a:srgbClr val="6CAF5D"/>
    </a:custClr>
    <a:custClr name="Mid-Grey 80%">
      <a:srgbClr val="9FA2A3"/>
    </a:custClr>
    <a:custClr name="Dark Grey 80%">
      <a:srgbClr val="828487"/>
    </a:custClr>
    <a:custClr name="Teal 80%">
      <a:srgbClr val="5CB8AC"/>
    </a:custClr>
    <a:custClr name="Purple 80%">
      <a:srgbClr val="B27CCC"/>
    </a:custClr>
    <a:custClr name="Yellow 80%">
      <a:srgbClr val="F3C35C"/>
    </a:custClr>
    <a:custClr name="Red 80%">
      <a:srgbClr val="E9336B"/>
    </a:custClr>
    <a:custClr name="Olive 80%">
      <a:srgbClr val="B4B787"/>
    </a:custClr>
    <a:custClr name="Orange 80%">
      <a:srgbClr val="EC924E"/>
    </a:custClr>
    <a:custClr name="Blue 60%">
      <a:srgbClr val="66C3EB"/>
    </a:custClr>
    <a:custClr name="Green 60%">
      <a:srgbClr val="8BC385"/>
    </a:custClr>
    <a:custClr name="Mid-Grey 60%">
      <a:srgbClr val="B7B9BA"/>
    </a:custClr>
    <a:custClr name="Dark Grey 60%">
      <a:srgbClr val="A1A3A5"/>
    </a:custClr>
    <a:custClr name="Teal 60%">
      <a:srgbClr val="85CAC1"/>
    </a:custClr>
    <a:custClr name="Purple 60%">
      <a:srgbClr val="C59DD9"/>
    </a:custClr>
    <a:custClr name="Yellow 60%">
      <a:srgbClr val="F6D285"/>
    </a:custClr>
    <a:custClr name="Red 60%">
      <a:srgbClr val="EE6690"/>
    </a:custClr>
    <a:custClr name="Olive 60%">
      <a:srgbClr val="C7C9A5"/>
    </a:custClr>
    <a:custClr name="Orange 60%">
      <a:srgbClr val="F1AD7A"/>
    </a:custClr>
    <a:custClr name="Blue 40%">
      <a:srgbClr val="98D7F1"/>
    </a:custClr>
    <a:custClr name="Green 40%">
      <a:srgbClr val="B2D7AE"/>
    </a:custClr>
    <a:custClr name="Mid Grey 40%">
      <a:srgbClr val="CFD0D1"/>
    </a:custClr>
    <a:custClr name="Dark Grey 40%">
      <a:srgbClr val="C0C1C3"/>
    </a:custClr>
    <a:custClr name="Teal 40%">
      <a:srgbClr val="ADDBD5"/>
    </a:custClr>
    <a:custClr name="Purple 40%">
      <a:srgbClr val="D8BDE5"/>
    </a:custClr>
    <a:custClr name="Yellow 40%">
      <a:srgbClr val="F9E0AD"/>
    </a:custClr>
    <a:custClr name="Red 40%">
      <a:srgbClr val="F498B4"/>
    </a:custClr>
    <a:custClr name="Olive 40%">
      <a:srgbClr val="D9DAC2"/>
    </a:custClr>
    <a:custClr name="Orange 40%">
      <a:srgbClr val="F5C8A6"/>
    </a:custClr>
    <a:custClr name="Blue 20%">
      <a:srgbClr val="CCEBF8"/>
    </a:custClr>
    <a:custClr name="Green 20%">
      <a:srgbClr val="D8EBD6"/>
    </a:custClr>
    <a:custClr name="Mid Grey 20%">
      <a:srgbClr val="E7E7E8"/>
    </a:custClr>
    <a:custClr name="Dark Grey 20%">
      <a:srgbClr val="DFE0E1"/>
    </a:custClr>
    <a:custClr name="Teal 20%">
      <a:srgbClr val="D6EDEA"/>
    </a:custClr>
    <a:custClr name="Purple 20%">
      <a:srgbClr val="EBDEF2"/>
    </a:custClr>
    <a:custClr name="Yellow 20%">
      <a:srgbClr val="FCF0D6"/>
    </a:custClr>
    <a:custClr name="Red 20%">
      <a:srgbClr val="F9CCDA"/>
    </a:custClr>
    <a:custClr name="Olive 20%">
      <a:srgbClr val="ECEDE1"/>
    </a:custClr>
    <a:custClr name="Orange 20%">
      <a:srgbClr val="FAE3D2"/>
    </a:custClr>
  </a:custClrLst>
  <a:extLst>
    <a:ext uri="{05A4C25C-085E-4340-85A3-A5531E510DB2}">
      <thm15:themeFamily xmlns:thm15="http://schemas.microsoft.com/office/thememl/2012/main" name="Widescreen blue_Main.potx" id="{21101615-1E7C-4FE3-9AC6-B029A14B1571}" vid="{9E60D072-1B06-4620-91D1-7C1AD322A704}"/>
    </a:ext>
  </a:extLst>
</a:theme>
</file>

<file path=ppt/theme/theme7.xml><?xml version="1.0" encoding="utf-8"?>
<a:theme xmlns:a="http://schemas.openxmlformats.org/drawingml/2006/main" name="2_Template Printbook">
  <a:themeElements>
    <a:clrScheme name="Rebrand 1">
      <a:dk1>
        <a:srgbClr val="141439"/>
      </a:dk1>
      <a:lt1>
        <a:srgbClr val="FFFFFF"/>
      </a:lt1>
      <a:dk2>
        <a:srgbClr val="3F9C35"/>
      </a:dk2>
      <a:lt2>
        <a:srgbClr val="888B8D"/>
      </a:lt2>
      <a:accent1>
        <a:srgbClr val="009CDE"/>
      </a:accent1>
      <a:accent2>
        <a:srgbClr val="3F9C35"/>
      </a:accent2>
      <a:accent3>
        <a:srgbClr val="888B8D"/>
      </a:accent3>
      <a:accent4>
        <a:srgbClr val="63666A"/>
      </a:accent4>
      <a:accent5>
        <a:srgbClr val="CCCFCF"/>
      </a:accent5>
      <a:accent6>
        <a:srgbClr val="141439"/>
      </a:accent6>
      <a:hlink>
        <a:srgbClr val="009CDE"/>
      </a:hlink>
      <a:folHlink>
        <a:srgbClr val="3F9C35"/>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w="9525">
          <a:solidFill>
            <a:schemeClr val="accent1"/>
          </a:solidFill>
        </a:ln>
      </a:spPr>
      <a:bodyPr lIns="56346" tIns="56346" rIns="56346" bIns="56346" rtlCol="0" anchor="ctr">
        <a:noAutofit/>
      </a:bodyPr>
      <a:lstStyle>
        <a:defPPr algn="ctr">
          <a:defRPr sz="1400" dirty="0"/>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chemeClr val="bg2"/>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sz="1400" dirty="0"/>
        </a:defPPr>
      </a:lstStyle>
    </a:txDef>
  </a:objectDefaults>
  <a:extraClrSchemeLst>
    <a:extraClrScheme>
      <a:clrScheme name="RSM from template">
        <a:dk1>
          <a:srgbClr val="63666A"/>
        </a:dk1>
        <a:lt1>
          <a:srgbClr val="FFFFFF"/>
        </a:lt1>
        <a:dk2>
          <a:srgbClr val="3F9C35"/>
        </a:dk2>
        <a:lt2>
          <a:srgbClr val="888B8D"/>
        </a:lt2>
        <a:accent1>
          <a:srgbClr val="009CDE"/>
        </a:accent1>
        <a:accent2>
          <a:srgbClr val="3F9C35"/>
        </a:accent2>
        <a:accent3>
          <a:srgbClr val="888B8D"/>
        </a:accent3>
        <a:accent4>
          <a:srgbClr val="63666A"/>
        </a:accent4>
        <a:accent5>
          <a:srgbClr val="34A798"/>
        </a:accent5>
        <a:accent6>
          <a:srgbClr val="9F5CC0"/>
        </a:accent6>
        <a:hlink>
          <a:srgbClr val="66C3EB"/>
        </a:hlink>
        <a:folHlink>
          <a:srgbClr val="98D7F1"/>
        </a:folHlink>
      </a:clrScheme>
      <a:clrMap bg1="lt1" tx1="dk1" bg2="lt2" tx2="dk2" accent1="accent1" accent2="accent2" accent3="accent3" accent4="accent4" accent5="accent5" accent6="accent6" hlink="hlink" folHlink="folHlink"/>
    </a:extraClrScheme>
  </a:extraClrSchemeLst>
  <a:custClrLst>
    <a:custClr name="RSM Blue">
      <a:srgbClr val="009CDE"/>
    </a:custClr>
    <a:custClr name="RSM Green">
      <a:srgbClr val="3F9C35"/>
    </a:custClr>
    <a:custClr name="RSM Mid Grey">
      <a:srgbClr val="888B8D"/>
    </a:custClr>
    <a:custClr name="RSM Dark Grey">
      <a:srgbClr val="63666A"/>
    </a:custClr>
    <a:custClr name="Teal">
      <a:srgbClr val="34A798"/>
    </a:custClr>
    <a:custClr name="Purple">
      <a:srgbClr val="9F5CC0"/>
    </a:custClr>
    <a:custClr name="Yellow">
      <a:srgbClr val="F1B434"/>
    </a:custClr>
    <a:custClr name="Red">
      <a:srgbClr val="E40046"/>
    </a:custClr>
    <a:custClr name="Olive">
      <a:srgbClr val="A2A569"/>
    </a:custClr>
    <a:custClr name="Orange">
      <a:srgbClr val="E87722"/>
    </a:custClr>
    <a:custClr name="Blue 80%">
      <a:srgbClr val="33AFE4"/>
    </a:custClr>
    <a:custClr name="Green 80%">
      <a:srgbClr val="6CAF5D"/>
    </a:custClr>
    <a:custClr name="Mid-Grey 80%">
      <a:srgbClr val="9FA2A3"/>
    </a:custClr>
    <a:custClr name="Dark Grey 80%">
      <a:srgbClr val="828487"/>
    </a:custClr>
    <a:custClr name="Teal 80%">
      <a:srgbClr val="5CB8AC"/>
    </a:custClr>
    <a:custClr name="Purple 80%">
      <a:srgbClr val="B27CCC"/>
    </a:custClr>
    <a:custClr name="Yellow 80%">
      <a:srgbClr val="F3C35C"/>
    </a:custClr>
    <a:custClr name="Red 80%">
      <a:srgbClr val="E9336B"/>
    </a:custClr>
    <a:custClr name="Olive 80%">
      <a:srgbClr val="B4B787"/>
    </a:custClr>
    <a:custClr name="Orange 80%">
      <a:srgbClr val="EC924E"/>
    </a:custClr>
    <a:custClr name="Blue 60%">
      <a:srgbClr val="66C3EB"/>
    </a:custClr>
    <a:custClr name="Green 60%">
      <a:srgbClr val="8BC385"/>
    </a:custClr>
    <a:custClr name="Mid-Grey 60%">
      <a:srgbClr val="B7B9BA"/>
    </a:custClr>
    <a:custClr name="Dark Grey 60%">
      <a:srgbClr val="A1A3A5"/>
    </a:custClr>
    <a:custClr name="Teal 60%">
      <a:srgbClr val="85CAC1"/>
    </a:custClr>
    <a:custClr name="Purple 60%">
      <a:srgbClr val="C59DD9"/>
    </a:custClr>
    <a:custClr name="Yellow 60%">
      <a:srgbClr val="F6D285"/>
    </a:custClr>
    <a:custClr name="Red 60%">
      <a:srgbClr val="EE6690"/>
    </a:custClr>
    <a:custClr name="Olive 60%">
      <a:srgbClr val="C7C9A5"/>
    </a:custClr>
    <a:custClr name="Orange 60%">
      <a:srgbClr val="F1AD7A"/>
    </a:custClr>
    <a:custClr name="Blue 40%">
      <a:srgbClr val="98D7F1"/>
    </a:custClr>
    <a:custClr name="Green 40%">
      <a:srgbClr val="B2D7AE"/>
    </a:custClr>
    <a:custClr name="Mid Grey 40%">
      <a:srgbClr val="CFD0D1"/>
    </a:custClr>
    <a:custClr name="Dark Grey 40%">
      <a:srgbClr val="C0C1C3"/>
    </a:custClr>
    <a:custClr name="Teal 40%">
      <a:srgbClr val="ADDBD5"/>
    </a:custClr>
    <a:custClr name="Purple 40%">
      <a:srgbClr val="D8BDE5"/>
    </a:custClr>
    <a:custClr name="Yellow 40%">
      <a:srgbClr val="F9E0AD"/>
    </a:custClr>
    <a:custClr name="Red 40%">
      <a:srgbClr val="F498B4"/>
    </a:custClr>
    <a:custClr name="Olive 40%">
      <a:srgbClr val="D9DAC2"/>
    </a:custClr>
    <a:custClr name="Orange 40%">
      <a:srgbClr val="F5C8A6"/>
    </a:custClr>
    <a:custClr name="Blue 20%">
      <a:srgbClr val="CCEBF8"/>
    </a:custClr>
    <a:custClr name="Green 20%">
      <a:srgbClr val="D8EBD6"/>
    </a:custClr>
    <a:custClr name="Mid Grey 20%">
      <a:srgbClr val="E7E7E8"/>
    </a:custClr>
    <a:custClr name="Dark Grey 20%">
      <a:srgbClr val="DFE0E1"/>
    </a:custClr>
    <a:custClr name="Teal 20%">
      <a:srgbClr val="D6EDEA"/>
    </a:custClr>
    <a:custClr name="Purple 20%">
      <a:srgbClr val="EBDEF2"/>
    </a:custClr>
    <a:custClr name="Yellow 20%">
      <a:srgbClr val="FCF0D6"/>
    </a:custClr>
    <a:custClr name="Red 20%">
      <a:srgbClr val="F9CCDA"/>
    </a:custClr>
    <a:custClr name="Olive 20%">
      <a:srgbClr val="ECEDE1"/>
    </a:custClr>
    <a:custClr name="Orange 20%">
      <a:srgbClr val="FAE3D2"/>
    </a:custClr>
  </a:custClrLst>
  <a:extLst>
    <a:ext uri="{05A4C25C-085E-4340-85A3-A5531E510DB2}">
      <thm15:themeFamily xmlns:thm15="http://schemas.microsoft.com/office/thememl/2012/main" name="Widescreen blue_Main.potx" id="{21101615-1E7C-4FE3-9AC6-B029A14B1571}" vid="{9E60D072-1B06-4620-91D1-7C1AD322A704}"/>
    </a:ext>
  </a:extLst>
</a:theme>
</file>

<file path=ppt/theme/theme8.xml><?xml version="1.0" encoding="utf-8"?>
<a:theme xmlns:a="http://schemas.openxmlformats.org/drawingml/2006/main" name="3_Template Printbook">
  <a:themeElements>
    <a:clrScheme name="Rebrand 1">
      <a:dk1>
        <a:srgbClr val="141439"/>
      </a:dk1>
      <a:lt1>
        <a:srgbClr val="FFFFFF"/>
      </a:lt1>
      <a:dk2>
        <a:srgbClr val="3F9C35"/>
      </a:dk2>
      <a:lt2>
        <a:srgbClr val="888B8D"/>
      </a:lt2>
      <a:accent1>
        <a:srgbClr val="009CDE"/>
      </a:accent1>
      <a:accent2>
        <a:srgbClr val="3F9C35"/>
      </a:accent2>
      <a:accent3>
        <a:srgbClr val="888B8D"/>
      </a:accent3>
      <a:accent4>
        <a:srgbClr val="63666A"/>
      </a:accent4>
      <a:accent5>
        <a:srgbClr val="CCCFCF"/>
      </a:accent5>
      <a:accent6>
        <a:srgbClr val="141439"/>
      </a:accent6>
      <a:hlink>
        <a:srgbClr val="009CDE"/>
      </a:hlink>
      <a:folHlink>
        <a:srgbClr val="3F9C35"/>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w="9525">
          <a:solidFill>
            <a:schemeClr val="accent1"/>
          </a:solidFill>
        </a:ln>
      </a:spPr>
      <a:bodyPr lIns="56346" tIns="56346" rIns="56346" bIns="56346" rtlCol="0" anchor="ctr">
        <a:noAutofit/>
      </a:bodyPr>
      <a:lstStyle>
        <a:defPPr algn="ctr">
          <a:defRPr sz="1400" dirty="0"/>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chemeClr val="bg2"/>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sz="1400" dirty="0"/>
        </a:defPPr>
      </a:lstStyle>
    </a:txDef>
  </a:objectDefaults>
  <a:extraClrSchemeLst>
    <a:extraClrScheme>
      <a:clrScheme name="RSM from template">
        <a:dk1>
          <a:srgbClr val="63666A"/>
        </a:dk1>
        <a:lt1>
          <a:srgbClr val="FFFFFF"/>
        </a:lt1>
        <a:dk2>
          <a:srgbClr val="3F9C35"/>
        </a:dk2>
        <a:lt2>
          <a:srgbClr val="888B8D"/>
        </a:lt2>
        <a:accent1>
          <a:srgbClr val="009CDE"/>
        </a:accent1>
        <a:accent2>
          <a:srgbClr val="3F9C35"/>
        </a:accent2>
        <a:accent3>
          <a:srgbClr val="888B8D"/>
        </a:accent3>
        <a:accent4>
          <a:srgbClr val="63666A"/>
        </a:accent4>
        <a:accent5>
          <a:srgbClr val="34A798"/>
        </a:accent5>
        <a:accent6>
          <a:srgbClr val="9F5CC0"/>
        </a:accent6>
        <a:hlink>
          <a:srgbClr val="66C3EB"/>
        </a:hlink>
        <a:folHlink>
          <a:srgbClr val="98D7F1"/>
        </a:folHlink>
      </a:clrScheme>
      <a:clrMap bg1="lt1" tx1="dk1" bg2="lt2" tx2="dk2" accent1="accent1" accent2="accent2" accent3="accent3" accent4="accent4" accent5="accent5" accent6="accent6" hlink="hlink" folHlink="folHlink"/>
    </a:extraClrScheme>
  </a:extraClrSchemeLst>
  <a:custClrLst>
    <a:custClr name="RSM Blue">
      <a:srgbClr val="009CDE"/>
    </a:custClr>
    <a:custClr name="RSM Green">
      <a:srgbClr val="3F9C35"/>
    </a:custClr>
    <a:custClr name="RSM Mid Grey">
      <a:srgbClr val="888B8D"/>
    </a:custClr>
    <a:custClr name="RSM Dark Grey">
      <a:srgbClr val="63666A"/>
    </a:custClr>
    <a:custClr name="Teal">
      <a:srgbClr val="34A798"/>
    </a:custClr>
    <a:custClr name="Purple">
      <a:srgbClr val="9F5CC0"/>
    </a:custClr>
    <a:custClr name="Yellow">
      <a:srgbClr val="F1B434"/>
    </a:custClr>
    <a:custClr name="Red">
      <a:srgbClr val="E40046"/>
    </a:custClr>
    <a:custClr name="Olive">
      <a:srgbClr val="A2A569"/>
    </a:custClr>
    <a:custClr name="Orange">
      <a:srgbClr val="E87722"/>
    </a:custClr>
    <a:custClr name="Blue 80%">
      <a:srgbClr val="33AFE4"/>
    </a:custClr>
    <a:custClr name="Green 80%">
      <a:srgbClr val="6CAF5D"/>
    </a:custClr>
    <a:custClr name="Mid-Grey 80%">
      <a:srgbClr val="9FA2A3"/>
    </a:custClr>
    <a:custClr name="Dark Grey 80%">
      <a:srgbClr val="828487"/>
    </a:custClr>
    <a:custClr name="Teal 80%">
      <a:srgbClr val="5CB8AC"/>
    </a:custClr>
    <a:custClr name="Purple 80%">
      <a:srgbClr val="B27CCC"/>
    </a:custClr>
    <a:custClr name="Yellow 80%">
      <a:srgbClr val="F3C35C"/>
    </a:custClr>
    <a:custClr name="Red 80%">
      <a:srgbClr val="E9336B"/>
    </a:custClr>
    <a:custClr name="Olive 80%">
      <a:srgbClr val="B4B787"/>
    </a:custClr>
    <a:custClr name="Orange 80%">
      <a:srgbClr val="EC924E"/>
    </a:custClr>
    <a:custClr name="Blue 60%">
      <a:srgbClr val="66C3EB"/>
    </a:custClr>
    <a:custClr name="Green 60%">
      <a:srgbClr val="8BC385"/>
    </a:custClr>
    <a:custClr name="Mid-Grey 60%">
      <a:srgbClr val="B7B9BA"/>
    </a:custClr>
    <a:custClr name="Dark Grey 60%">
      <a:srgbClr val="A1A3A5"/>
    </a:custClr>
    <a:custClr name="Teal 60%">
      <a:srgbClr val="85CAC1"/>
    </a:custClr>
    <a:custClr name="Purple 60%">
      <a:srgbClr val="C59DD9"/>
    </a:custClr>
    <a:custClr name="Yellow 60%">
      <a:srgbClr val="F6D285"/>
    </a:custClr>
    <a:custClr name="Red 60%">
      <a:srgbClr val="EE6690"/>
    </a:custClr>
    <a:custClr name="Olive 60%">
      <a:srgbClr val="C7C9A5"/>
    </a:custClr>
    <a:custClr name="Orange 60%">
      <a:srgbClr val="F1AD7A"/>
    </a:custClr>
    <a:custClr name="Blue 40%">
      <a:srgbClr val="98D7F1"/>
    </a:custClr>
    <a:custClr name="Green 40%">
      <a:srgbClr val="B2D7AE"/>
    </a:custClr>
    <a:custClr name="Mid Grey 40%">
      <a:srgbClr val="CFD0D1"/>
    </a:custClr>
    <a:custClr name="Dark Grey 40%">
      <a:srgbClr val="C0C1C3"/>
    </a:custClr>
    <a:custClr name="Teal 40%">
      <a:srgbClr val="ADDBD5"/>
    </a:custClr>
    <a:custClr name="Purple 40%">
      <a:srgbClr val="D8BDE5"/>
    </a:custClr>
    <a:custClr name="Yellow 40%">
      <a:srgbClr val="F9E0AD"/>
    </a:custClr>
    <a:custClr name="Red 40%">
      <a:srgbClr val="F498B4"/>
    </a:custClr>
    <a:custClr name="Olive 40%">
      <a:srgbClr val="D9DAC2"/>
    </a:custClr>
    <a:custClr name="Orange 40%">
      <a:srgbClr val="F5C8A6"/>
    </a:custClr>
    <a:custClr name="Blue 20%">
      <a:srgbClr val="CCEBF8"/>
    </a:custClr>
    <a:custClr name="Green 20%">
      <a:srgbClr val="D8EBD6"/>
    </a:custClr>
    <a:custClr name="Mid Grey 20%">
      <a:srgbClr val="E7E7E8"/>
    </a:custClr>
    <a:custClr name="Dark Grey 20%">
      <a:srgbClr val="DFE0E1"/>
    </a:custClr>
    <a:custClr name="Teal 20%">
      <a:srgbClr val="D6EDEA"/>
    </a:custClr>
    <a:custClr name="Purple 20%">
      <a:srgbClr val="EBDEF2"/>
    </a:custClr>
    <a:custClr name="Yellow 20%">
      <a:srgbClr val="FCF0D6"/>
    </a:custClr>
    <a:custClr name="Red 20%">
      <a:srgbClr val="F9CCDA"/>
    </a:custClr>
    <a:custClr name="Olive 20%">
      <a:srgbClr val="ECEDE1"/>
    </a:custClr>
    <a:custClr name="Orange 20%">
      <a:srgbClr val="FAE3D2"/>
    </a:custClr>
  </a:custClrLst>
  <a:extLst>
    <a:ext uri="{05A4C25C-085E-4340-85A3-A5531E510DB2}">
      <thm15:themeFamily xmlns:thm15="http://schemas.microsoft.com/office/thememl/2012/main" name="Widescreen blue_Main.potx" id="{21101615-1E7C-4FE3-9AC6-B029A14B1571}" vid="{9E60D072-1B06-4620-91D1-7C1AD322A704}"/>
    </a:ext>
  </a:extLst>
</a:theme>
</file>

<file path=ppt/theme/theme9.xml><?xml version="1.0" encoding="utf-8"?>
<a:theme xmlns:a="http://schemas.openxmlformats.org/drawingml/2006/main" name="3_RSM Master w_color theme updated">
  <a:themeElements>
    <a:clrScheme name="RSM Brand colors">
      <a:dk1>
        <a:srgbClr val="00153C"/>
      </a:dk1>
      <a:lt1>
        <a:srgbClr val="FFFEFF"/>
      </a:lt1>
      <a:dk2>
        <a:srgbClr val="3F9C35"/>
      </a:dk2>
      <a:lt2>
        <a:srgbClr val="878B8D"/>
      </a:lt2>
      <a:accent1>
        <a:srgbClr val="009CDE"/>
      </a:accent1>
      <a:accent2>
        <a:srgbClr val="3F9C35"/>
      </a:accent2>
      <a:accent3>
        <a:srgbClr val="888B8D"/>
      </a:accent3>
      <a:accent4>
        <a:srgbClr val="63666A"/>
      </a:accent4>
      <a:accent5>
        <a:srgbClr val="CBCFCF"/>
      </a:accent5>
      <a:accent6>
        <a:srgbClr val="00153C"/>
      </a:accent6>
      <a:hlink>
        <a:srgbClr val="66C3EB"/>
      </a:hlink>
      <a:folHlink>
        <a:srgbClr val="98D7F1"/>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w="9525">
          <a:solidFill>
            <a:schemeClr val="accent1"/>
          </a:solidFill>
        </a:ln>
      </a:spPr>
      <a:bodyPr lIns="56346" tIns="56346" rIns="56346" bIns="56346" rtlCol="0" anchor="ctr">
        <a:noAutofit/>
      </a:bodyPr>
      <a:lstStyle>
        <a:defPPr algn="ctr">
          <a:defRPr sz="1400" dirty="0"/>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chemeClr val="bg2"/>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sz="1400" dirty="0"/>
        </a:defPPr>
      </a:lstStyle>
    </a:txDef>
  </a:objectDefaults>
  <a:extraClrSchemeLst>
    <a:extraClrScheme>
      <a:clrScheme name="RSM from template">
        <a:dk1>
          <a:srgbClr val="63666A"/>
        </a:dk1>
        <a:lt1>
          <a:srgbClr val="FFFFFF"/>
        </a:lt1>
        <a:dk2>
          <a:srgbClr val="3F9C35"/>
        </a:dk2>
        <a:lt2>
          <a:srgbClr val="888B8D"/>
        </a:lt2>
        <a:accent1>
          <a:srgbClr val="009CDE"/>
        </a:accent1>
        <a:accent2>
          <a:srgbClr val="3F9C35"/>
        </a:accent2>
        <a:accent3>
          <a:srgbClr val="888B8D"/>
        </a:accent3>
        <a:accent4>
          <a:srgbClr val="63666A"/>
        </a:accent4>
        <a:accent5>
          <a:srgbClr val="34A798"/>
        </a:accent5>
        <a:accent6>
          <a:srgbClr val="9F5CC0"/>
        </a:accent6>
        <a:hlink>
          <a:srgbClr val="66C3EB"/>
        </a:hlink>
        <a:folHlink>
          <a:srgbClr val="98D7F1"/>
        </a:folHlink>
      </a:clrScheme>
      <a:clrMap bg1="lt1" tx1="dk1" bg2="lt2" tx2="dk2" accent1="accent1" accent2="accent2" accent3="accent3" accent4="accent4" accent5="accent5" accent6="accent6" hlink="hlink" folHlink="folHlink"/>
    </a:extraClrScheme>
  </a:extraClrSchemeLst>
  <a:custClrLst>
    <a:custClr name="RSM Blue">
      <a:srgbClr val="009CDE"/>
    </a:custClr>
    <a:custClr name="RSM Green">
      <a:srgbClr val="3F9C35"/>
    </a:custClr>
    <a:custClr name="RSM Mid Grey">
      <a:srgbClr val="888B8D"/>
    </a:custClr>
    <a:custClr name="RSM Dark Grey">
      <a:srgbClr val="63666A"/>
    </a:custClr>
    <a:custClr name="Teal">
      <a:srgbClr val="34A798"/>
    </a:custClr>
    <a:custClr name="Purple">
      <a:srgbClr val="9F5CC0"/>
    </a:custClr>
    <a:custClr name="Yellow">
      <a:srgbClr val="F1B434"/>
    </a:custClr>
    <a:custClr name="Red">
      <a:srgbClr val="E40046"/>
    </a:custClr>
    <a:custClr name="Olive">
      <a:srgbClr val="A2A569"/>
    </a:custClr>
    <a:custClr name="Orange">
      <a:srgbClr val="E87722"/>
    </a:custClr>
    <a:custClr name="Blue 80%">
      <a:srgbClr val="33AFE4"/>
    </a:custClr>
    <a:custClr name="Green 80%">
      <a:srgbClr val="6CAF5D"/>
    </a:custClr>
    <a:custClr name="Mid-Grey 80%">
      <a:srgbClr val="9FA2A3"/>
    </a:custClr>
    <a:custClr name="Dark Grey 80%">
      <a:srgbClr val="828487"/>
    </a:custClr>
    <a:custClr name="Teal 80%">
      <a:srgbClr val="5CB8AC"/>
    </a:custClr>
    <a:custClr name="Purple 80%">
      <a:srgbClr val="B27CCC"/>
    </a:custClr>
    <a:custClr name="Yellow 80%">
      <a:srgbClr val="F3C35C"/>
    </a:custClr>
    <a:custClr name="Red 80%">
      <a:srgbClr val="E9336B"/>
    </a:custClr>
    <a:custClr name="Olive 80%">
      <a:srgbClr val="B4B787"/>
    </a:custClr>
    <a:custClr name="Orange 80%">
      <a:srgbClr val="EC924E"/>
    </a:custClr>
    <a:custClr name="Blue 60%">
      <a:srgbClr val="66C3EB"/>
    </a:custClr>
    <a:custClr name="Green 60%">
      <a:srgbClr val="8BC385"/>
    </a:custClr>
    <a:custClr name="Mid-Grey 60%">
      <a:srgbClr val="B7B9BA"/>
    </a:custClr>
    <a:custClr name="Dark Grey 60%">
      <a:srgbClr val="A1A3A5"/>
    </a:custClr>
    <a:custClr name="Teal 60%">
      <a:srgbClr val="85CAC1"/>
    </a:custClr>
    <a:custClr name="Purple 60%">
      <a:srgbClr val="C59DD9"/>
    </a:custClr>
    <a:custClr name="Yellow 60%">
      <a:srgbClr val="F6D285"/>
    </a:custClr>
    <a:custClr name="Red 60%">
      <a:srgbClr val="EE6690"/>
    </a:custClr>
    <a:custClr name="Olive 60%">
      <a:srgbClr val="C7C9A5"/>
    </a:custClr>
    <a:custClr name="Orange 60%">
      <a:srgbClr val="F1AD7A"/>
    </a:custClr>
    <a:custClr name="Blue 40%">
      <a:srgbClr val="98D7F1"/>
    </a:custClr>
    <a:custClr name="Green 40%">
      <a:srgbClr val="B2D7AE"/>
    </a:custClr>
    <a:custClr name="Mid Grey 40%">
      <a:srgbClr val="CFD0D1"/>
    </a:custClr>
    <a:custClr name="Dark Grey 40%">
      <a:srgbClr val="C0C1C3"/>
    </a:custClr>
    <a:custClr name="Teal 40%">
      <a:srgbClr val="ADDBD5"/>
    </a:custClr>
    <a:custClr name="Purple 40%">
      <a:srgbClr val="D8BDE5"/>
    </a:custClr>
    <a:custClr name="Yellow 40%">
      <a:srgbClr val="F9E0AD"/>
    </a:custClr>
    <a:custClr name="Red 40%">
      <a:srgbClr val="F498B4"/>
    </a:custClr>
    <a:custClr name="Olive 40%">
      <a:srgbClr val="D9DAC2"/>
    </a:custClr>
    <a:custClr name="Orange 40%">
      <a:srgbClr val="F5C8A6"/>
    </a:custClr>
    <a:custClr name="Blue 20%">
      <a:srgbClr val="CCEBF8"/>
    </a:custClr>
    <a:custClr name="Green 20%">
      <a:srgbClr val="D8EBD6"/>
    </a:custClr>
    <a:custClr name="Mid Grey 20%">
      <a:srgbClr val="E7E7E8"/>
    </a:custClr>
    <a:custClr name="Dark Grey 20%">
      <a:srgbClr val="DFE0E1"/>
    </a:custClr>
    <a:custClr name="Teal 20%">
      <a:srgbClr val="D6EDEA"/>
    </a:custClr>
    <a:custClr name="Purple 20%">
      <a:srgbClr val="EBDEF2"/>
    </a:custClr>
    <a:custClr name="Yellow 20%">
      <a:srgbClr val="FCF0D6"/>
    </a:custClr>
    <a:custClr name="Red 20%">
      <a:srgbClr val="F9CCDA"/>
    </a:custClr>
    <a:custClr name="Olive 20%">
      <a:srgbClr val="ECEDE1"/>
    </a:custClr>
    <a:custClr name="Orange 20%">
      <a:srgbClr val="FAE3D2"/>
    </a:custClr>
  </a:custClrLst>
  <a:extLst>
    <a:ext uri="{05A4C25C-085E-4340-85A3-A5531E510DB2}">
      <thm15:themeFamily xmlns:thm15="http://schemas.microsoft.com/office/thememl/2012/main" name="Presentation1" id="{FD1D9B9C-B06C-4D0F-A1A6-005CECC0F367}" vid="{CD189F6F-7B30-48F2-A4C8-266549BF2E79}"/>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TaxCatchAll xmlns="9d383b91-d477-4898-b884-4e0ae3a66d6d">
      <Value>6</Value>
      <Value>10</Value>
      <Value>16</Value>
    </TaxCatchAll>
    <n07d8229823749a9befd30e6b4bb4b18 xmlns="cd241350-2c58-405a-8a84-76fba93e79cf">
      <Terms xmlns="http://schemas.microsoft.com/office/infopath/2007/PartnerControls">
        <TermInfo xmlns="http://schemas.microsoft.com/office/infopath/2007/PartnerControls">
          <TermName xmlns="http://schemas.microsoft.com/office/infopath/2007/PartnerControls">Federal Tax Reform</TermName>
          <TermId xmlns="http://schemas.microsoft.com/office/infopath/2007/PartnerControls">ef95d929-489f-4059-8142-dd08eb0dc963</TermId>
        </TermInfo>
      </Terms>
    </n07d8229823749a9befd30e6b4bb4b18>
    <eda08f6998104b3e9f36d352a0cd9583 xmlns="11e31a54-80c8-44d7-966c-92eafe45765e">
      <Terms xmlns="http://schemas.microsoft.com/office/infopath/2007/PartnerControls">
        <TermInfo xmlns="http://schemas.microsoft.com/office/infopath/2007/PartnerControls">
          <TermName xmlns="http://schemas.microsoft.com/office/infopath/2007/PartnerControls">Communications</TermName>
          <TermId xmlns="http://schemas.microsoft.com/office/infopath/2007/PartnerControls">c15b75bf-52b0-43a4-81b3-302918a27e5b</TermId>
        </TermInfo>
      </Terms>
    </eda08f6998104b3e9f36d352a0cd9583>
    <Newresource xmlns="cd241350-2c58-405a-8a84-76fba93e79cf" xsi:nil="true"/>
    <DueDate xmlns="cd241350-2c58-405a-8a84-76fba93e79cf" xsi:nil="true"/>
    <ExpirationDate xmlns="11e31a54-80c8-44d7-966c-92eafe45765e" xsi:nil="true"/>
    <RSMOwner xmlns="11e31a54-80c8-44d7-966c-92eafe45765e">
      <UserInfo>
        <DisplayName>Corcoran, Ryan</DisplayName>
        <AccountId>36</AccountId>
        <AccountType/>
      </UserInfo>
    </RSMOwner>
    <e7e4aa6760ab433cbb51114d6137a49a xmlns="11e31a54-80c8-44d7-966c-92eafe45765e">
      <Terms xmlns="http://schemas.microsoft.com/office/infopath/2007/PartnerControls"/>
    </e7e4aa6760ab433cbb51114d6137a49a>
    <g92fabcd80b54e958eb0cb3fb22293ac xmlns="cd241350-2c58-405a-8a84-76fba93e79cf">
      <Terms xmlns="http://schemas.microsoft.com/office/infopath/2007/PartnerControls"/>
    </g92fabcd80b54e958eb0cb3fb22293ac>
    <ad354fa3eedd4dcb8c1dd852324d3265 xmlns="cd241350-2c58-405a-8a84-76fba93e79cf">
      <Terms xmlns="http://schemas.microsoft.com/office/infopath/2007/PartnerControls">
        <TermInfo xmlns="http://schemas.microsoft.com/office/infopath/2007/PartnerControls">
          <TermName xmlns="http://schemas.microsoft.com/office/infopath/2007/PartnerControls">Client presentation decks</TermName>
          <TermId xmlns="http://schemas.microsoft.com/office/infopath/2007/PartnerControls">c3999be2-208e-42e5-8cd0-80f57cd9d2d4</TermId>
        </TermInfo>
      </Terms>
    </ad354fa3eedd4dcb8c1dd852324d3265>
    <Owner xmlns="cd241350-2c58-405a-8a84-76fba93e79cf">
      <UserInfo>
        <DisplayName>i:0#.f|membership|e042127@mcgladrey.rsm.net,#i:0#.f|membership|e042127@mcgladrey.rsm.net,#Ryan.Corcoran@rsmus.com,#,#Corcoran, Ryan,#,#Washington Nat'L Tax,#Partner</DisplayName>
        <AccountId>36</AccountId>
        <AccountType/>
      </UserInfo>
    </Owner>
    <kcd33f98bb5445d4926bd0e8c6af22d9 xmlns="cd241350-2c58-405a-8a84-76fba93e79cf">
      <Terms xmlns="http://schemas.microsoft.com/office/infopath/2007/PartnerControls"/>
    </kcd33f98bb5445d4926bd0e8c6af22d9>
    <jcce4072143449f39cd70f6d646cdaac xmlns="cd241350-2c58-405a-8a84-76fba93e79cf">
      <Terms xmlns="http://schemas.microsoft.com/office/infopath/2007/PartnerControls"/>
    </jcce4072143449f39cd70f6d646cdaac>
    <TaxContentType_x003a_Tariffs xmlns="cd241350-2c58-405a-8a84-76fba93e79cf" xsi:nil="true"/>
    <CMG xmlns="cd241350-2c58-405a-8a84-76fba93e79cf">
      <UserInfo>
        <DisplayName/>
        <AccountId xsi:nil="true"/>
        <AccountType/>
      </UserInfo>
    </CMG>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 ma:contentTypeID="0x010100255A038B5C082E449446BA622E927678" ma:contentTypeVersion="33" ma:contentTypeDescription="Create a new document." ma:contentTypeScope="" ma:versionID="73b104b4e697e2ba2d8f0a7111612087">
  <xsd:schema xmlns:xsd="http://www.w3.org/2001/XMLSchema" xmlns:xs="http://www.w3.org/2001/XMLSchema" xmlns:p="http://schemas.microsoft.com/office/2006/metadata/properties" xmlns:ns2="11e31a54-80c8-44d7-966c-92eafe45765e" xmlns:ns3="9d383b91-d477-4898-b884-4e0ae3a66d6d" xmlns:ns4="cd241350-2c58-405a-8a84-76fba93e79cf" targetNamespace="http://schemas.microsoft.com/office/2006/metadata/properties" ma:root="true" ma:fieldsID="bb363db1deeb2db90719cf7040f95b2a" ns2:_="" ns3:_="" ns4:_="">
    <xsd:import namespace="11e31a54-80c8-44d7-966c-92eafe45765e"/>
    <xsd:import namespace="9d383b91-d477-4898-b884-4e0ae3a66d6d"/>
    <xsd:import namespace="cd241350-2c58-405a-8a84-76fba93e79cf"/>
    <xsd:element name="properties">
      <xsd:complexType>
        <xsd:sequence>
          <xsd:element name="documentManagement">
            <xsd:complexType>
              <xsd:all>
                <xsd:element ref="ns2:e7e4aa6760ab433cbb51114d6137a49a" minOccurs="0"/>
                <xsd:element ref="ns2:eda08f6998104b3e9f36d352a0cd9583" minOccurs="0"/>
                <xsd:element ref="ns3:TaxCatchAll" minOccurs="0"/>
                <xsd:element ref="ns2:ExpirationDate" minOccurs="0"/>
                <xsd:element ref="ns2:RSMOwner" minOccurs="0"/>
                <xsd:element ref="ns4:MediaServiceMetadata" minOccurs="0"/>
                <xsd:element ref="ns4:MediaServiceFastMetadata" minOccurs="0"/>
                <xsd:element ref="ns4:MediaServiceSearchProperties" minOccurs="0"/>
                <xsd:element ref="ns4:MediaServiceObjectDetectorVersions" minOccurs="0"/>
                <xsd:element ref="ns4:MediaServiceGenerationTime" minOccurs="0"/>
                <xsd:element ref="ns4:MediaServiceEventHashCode" minOccurs="0"/>
                <xsd:element ref="ns4:MediaServiceDateTaken" minOccurs="0"/>
                <xsd:element ref="ns4:MediaLengthInSeconds" minOccurs="0"/>
                <xsd:element ref="ns4:DueDate" minOccurs="0"/>
                <xsd:element ref="ns4:ad354fa3eedd4dcb8c1dd852324d3265" minOccurs="0"/>
                <xsd:element ref="ns4:n07d8229823749a9befd30e6b4bb4b18" minOccurs="0"/>
                <xsd:element ref="ns4:kcd33f98bb5445d4926bd0e8c6af22d9" minOccurs="0"/>
                <xsd:element ref="ns4:g92fabcd80b54e958eb0cb3fb22293ac" minOccurs="0"/>
                <xsd:element ref="ns4:jcce4072143449f39cd70f6d646cdaac" minOccurs="0"/>
                <xsd:element ref="ns4:Owner" minOccurs="0"/>
                <xsd:element ref="ns4:CMG" minOccurs="0"/>
                <xsd:element ref="ns4:Newresource" minOccurs="0"/>
                <xsd:element ref="ns4:TaxContentType_x003a_Tariff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11e31a54-80c8-44d7-966c-92eafe45765e" elementFormDefault="qualified">
    <xsd:import namespace="http://schemas.microsoft.com/office/2006/documentManagement/types"/>
    <xsd:import namespace="http://schemas.microsoft.com/office/infopath/2007/PartnerControls"/>
    <xsd:element name="e7e4aa6760ab433cbb51114d6137a49a" ma:index="8" nillable="true" ma:taxonomy="true" ma:internalName="e7e4aa6760ab433cbb51114d6137a49a" ma:taxonomyFieldName="LOBFunctionalArea" ma:displayName="LOBFunctionalArea" ma:readOnly="false" ma:fieldId="{e7e4aa67-60ab-433c-bb51-114d6137a49a}" ma:taxonomyMulti="true" ma:sspId="75c97841-68e6-48b5-962c-ef888c18e980" ma:termSetId="df6012c3-4d61-4ab7-9f38-3888b8d50846" ma:anchorId="9cd2ae49-ec76-4faa-8796-8219bb2883fd" ma:open="false" ma:isKeyword="false">
      <xsd:complexType>
        <xsd:sequence>
          <xsd:element ref="pc:Terms" minOccurs="0" maxOccurs="1"/>
        </xsd:sequence>
      </xsd:complexType>
    </xsd:element>
    <xsd:element name="eda08f6998104b3e9f36d352a0cd9583" ma:index="9" nillable="true" ma:taxonomy="true" ma:internalName="eda08f6998104b3e9f36d352a0cd9583" ma:taxonomyFieldName="ContentCategories" ma:displayName="ContentCategories" ma:readOnly="false" ma:fieldId="{eda08f69-9810-4b3e-9f36-d352a0cd9583}" ma:taxonomyMulti="true" ma:sspId="75c97841-68e6-48b5-962c-ef888c18e980" ma:termSetId="df6012c3-4d61-4ab7-9f38-3888b8d50846" ma:anchorId="f2a8f734-ed44-4afc-b643-556fbd04f84c" ma:open="false" ma:isKeyword="false">
      <xsd:complexType>
        <xsd:sequence>
          <xsd:element ref="pc:Terms" minOccurs="0" maxOccurs="1"/>
        </xsd:sequence>
      </xsd:complexType>
    </xsd:element>
    <xsd:element name="ExpirationDate" ma:index="12" nillable="true" ma:displayName="ExpirationDate" ma:format="DateOnly" ma:internalName="ExpirationDate" ma:readOnly="false">
      <xsd:simpleType>
        <xsd:restriction base="dms:DateTime"/>
      </xsd:simpleType>
    </xsd:element>
    <xsd:element name="RSMOwner" ma:index="14" nillable="true" ma:displayName="RSMOwner" ma:list="UserInfo" ma:SharePointGroup="0" ma:internalName="RSMOwner" ma:readOnly="false" ma:showField="Title">
      <xsd:complexType>
        <xsd:complexContent>
          <xsd:extension base="dms:User">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schema>
  <xsd:schema xmlns:xsd="http://www.w3.org/2001/XMLSchema" xmlns:xs="http://www.w3.org/2001/XMLSchema" xmlns:dms="http://schemas.microsoft.com/office/2006/documentManagement/types" xmlns:pc="http://schemas.microsoft.com/office/infopath/2007/PartnerControls" targetNamespace="9d383b91-d477-4898-b884-4e0ae3a66d6d" elementFormDefault="qualified">
    <xsd:import namespace="http://schemas.microsoft.com/office/2006/documentManagement/types"/>
    <xsd:import namespace="http://schemas.microsoft.com/office/infopath/2007/PartnerControls"/>
    <xsd:element name="TaxCatchAll" ma:index="11" nillable="true" ma:displayName="Taxonomy Catch All Column" ma:hidden="true" ma:list="{adb470b1-b3ab-4ee4-9c5f-9b906144e3c7}" ma:internalName="TaxCatchAll" ma:showField="CatchAllData" ma:web="9d383b91-d477-4898-b884-4e0ae3a66d6d">
      <xsd:complexType>
        <xsd:complexContent>
          <xsd:extension base="dms:MultiChoiceLookup">
            <xsd:sequence>
              <xsd:element name="Value" type="dms:Lookup" maxOccurs="unbounded" minOccurs="0" nillable="true"/>
            </xsd:sequence>
          </xsd:extension>
        </xsd:complexContent>
      </xsd:complexType>
    </xsd:element>
  </xsd:schema>
  <xsd:schema xmlns:xsd="http://www.w3.org/2001/XMLSchema" xmlns:xs="http://www.w3.org/2001/XMLSchema" xmlns:dms="http://schemas.microsoft.com/office/2006/documentManagement/types" xmlns:pc="http://schemas.microsoft.com/office/infopath/2007/PartnerControls" targetNamespace="cd241350-2c58-405a-8a84-76fba93e79cf" elementFormDefault="qualified">
    <xsd:import namespace="http://schemas.microsoft.com/office/2006/documentManagement/types"/>
    <xsd:import namespace="http://schemas.microsoft.com/office/infopath/2007/PartnerControls"/>
    <xsd:element name="MediaServiceMetadata" ma:index="15" nillable="true" ma:displayName="MediaServiceMetadata" ma:hidden="true" ma:internalName="MediaServiceMetadata" ma:readOnly="true">
      <xsd:simpleType>
        <xsd:restriction base="dms:Note"/>
      </xsd:simpleType>
    </xsd:element>
    <xsd:element name="MediaServiceFastMetadata" ma:index="16" nillable="true" ma:displayName="MediaServiceFastMetadata" ma:hidden="true" ma:internalName="MediaServiceFastMetadata" ma:readOnly="true">
      <xsd:simpleType>
        <xsd:restriction base="dms:Note"/>
      </xsd:simpleType>
    </xsd:element>
    <xsd:element name="MediaServiceSearchProperties" ma:index="17" nillable="true" ma:displayName="MediaServiceSearchProperties" ma:hidden="true" ma:internalName="MediaServiceSearchProperties" ma:readOnly="true">
      <xsd:simpleType>
        <xsd:restriction base="dms:Note"/>
      </xsd:simpleType>
    </xsd:element>
    <xsd:element name="MediaServiceObjectDetectorVersions" ma:index="18" nillable="true" ma:displayName="MediaServiceObjectDetectorVersions" ma:hidden="true" ma:indexed="true" ma:internalName="MediaServiceObjectDetectorVersions" ma:readOnly="true">
      <xsd:simpleType>
        <xsd:restriction base="dms:Text"/>
      </xsd:simpleType>
    </xsd:element>
    <xsd:element name="MediaServiceGenerationTime" ma:index="19" nillable="true" ma:displayName="MediaServiceGenerationTime" ma:hidden="true" ma:internalName="MediaServiceGenerationTime" ma:readOnly="true">
      <xsd:simpleType>
        <xsd:restriction base="dms:Text"/>
      </xsd:simpleType>
    </xsd:element>
    <xsd:element name="MediaServiceEventHashCode" ma:index="20" nillable="true" ma:displayName="MediaServiceEventHashCode" ma:hidden="true" ma:internalName="MediaServiceEventHashCode" ma:readOnly="true">
      <xsd:simpleType>
        <xsd:restriction base="dms:Text"/>
      </xsd:simpleType>
    </xsd:element>
    <xsd:element name="MediaServiceDateTaken" ma:index="21" nillable="true" ma:displayName="MediaServiceDateTaken" ma:hidden="true" ma:indexed="true" ma:internalName="MediaServiceDateTaken" ma:readOnly="true">
      <xsd:simpleType>
        <xsd:restriction base="dms:Text"/>
      </xsd:simpleType>
    </xsd:element>
    <xsd:element name="MediaLengthInSeconds" ma:index="22" nillable="true" ma:displayName="MediaLengthInSeconds" ma:hidden="true" ma:internalName="MediaLengthInSeconds" ma:readOnly="true">
      <xsd:simpleType>
        <xsd:restriction base="dms:Unknown"/>
      </xsd:simpleType>
    </xsd:element>
    <xsd:element name="DueDate" ma:index="23" nillable="true" ma:displayName="DueDate" ma:format="DateOnly" ma:internalName="DueDate">
      <xsd:simpleType>
        <xsd:restriction base="dms:DateTime"/>
      </xsd:simpleType>
    </xsd:element>
    <xsd:element name="ad354fa3eedd4dcb8c1dd852324d3265" ma:index="25" nillable="true" ma:taxonomy="true" ma:internalName="ad354fa3eedd4dcb8c1dd852324d3265" ma:taxonomyFieldName="TaxContentType" ma:displayName="TaxContentType" ma:readOnly="false" ma:default="" ma:fieldId="{ad354fa3-eedd-4dcb-8c1d-d852324d3265}" ma:sspId="75c97841-68e6-48b5-962c-ef888c18e980" ma:termSetId="24484e06-d88c-490e-a5e6-4f7b49e02a6f" ma:anchorId="00000000-0000-0000-0000-000000000000" ma:open="false" ma:isKeyword="false">
      <xsd:complexType>
        <xsd:sequence>
          <xsd:element ref="pc:Terms" minOccurs="0" maxOccurs="1"/>
        </xsd:sequence>
      </xsd:complexType>
    </xsd:element>
    <xsd:element name="n07d8229823749a9befd30e6b4bb4b18" ma:index="27" nillable="true" ma:taxonomy="true" ma:internalName="n07d8229823749a9befd30e6b4bb4b18" ma:taxonomyFieldName="Topic" ma:displayName="Topic" ma:default="" ma:fieldId="{707d8229-8237-49a9-befd-30e6b4bb4b18}" ma:taxonomyMulti="true" ma:sspId="75c97841-68e6-48b5-962c-ef888c18e980" ma:termSetId="fa7bc3d0-7db4-40f0-9102-4c9c163f06bf" ma:anchorId="00000000-0000-0000-0000-000000000000" ma:open="false" ma:isKeyword="false">
      <xsd:complexType>
        <xsd:sequence>
          <xsd:element ref="pc:Terms" minOccurs="0" maxOccurs="1"/>
        </xsd:sequence>
      </xsd:complexType>
    </xsd:element>
    <xsd:element name="kcd33f98bb5445d4926bd0e8c6af22d9" ma:index="29" nillable="true" ma:taxonomy="true" ma:internalName="kcd33f98bb5445d4926bd0e8c6af22d9" ma:taxonomyFieldName="EntityType" ma:displayName="EntityType" ma:default="" ma:fieldId="{4cd33f98-bb54-45d4-926b-d0e8c6af22d9}" ma:taxonomyMulti="true" ma:sspId="75c97841-68e6-48b5-962c-ef888c18e980" ma:termSetId="cae23712-c5af-49a9-a88d-07d0dbf3eef8" ma:anchorId="00000000-0000-0000-0000-000000000000" ma:open="false" ma:isKeyword="false">
      <xsd:complexType>
        <xsd:sequence>
          <xsd:element ref="pc:Terms" minOccurs="0" maxOccurs="1"/>
        </xsd:sequence>
      </xsd:complexType>
    </xsd:element>
    <xsd:element name="g92fabcd80b54e958eb0cb3fb22293ac" ma:index="31" nillable="true" ma:taxonomy="true" ma:internalName="g92fabcd80b54e958eb0cb3fb22293ac" ma:taxonomyFieldName="Industry" ma:displayName="Industry" ma:default="" ma:fieldId="{092fabcd-80b5-4e95-8eb0-cb3fb22293ac}" ma:taxonomyMulti="true" ma:sspId="75c97841-68e6-48b5-962c-ef888c18e980" ma:termSetId="7b590c92-fdea-418c-89a2-ab072e7148bf" ma:anchorId="00000000-0000-0000-0000-000000000000" ma:open="false" ma:isKeyword="false">
      <xsd:complexType>
        <xsd:sequence>
          <xsd:element ref="pc:Terms" minOccurs="0" maxOccurs="1"/>
        </xsd:sequence>
      </xsd:complexType>
    </xsd:element>
    <xsd:element name="jcce4072143449f39cd70f6d646cdaac" ma:index="33" nillable="true" ma:taxonomy="true" ma:internalName="jcce4072143449f39cd70f6d646cdaac" ma:taxonomyFieldName="IndustrySector" ma:displayName="IndustrySector" ma:default="" ma:fieldId="{3cce4072-1434-49f3-9cd7-0f6d646cdaac}" ma:taxonomyMulti="true" ma:sspId="75c97841-68e6-48b5-962c-ef888c18e980" ma:termSetId="067fee10-f46d-40bf-8cfa-c4cf00ccd32a" ma:anchorId="00000000-0000-0000-0000-000000000000" ma:open="true" ma:isKeyword="false">
      <xsd:complexType>
        <xsd:sequence>
          <xsd:element ref="pc:Terms" minOccurs="0" maxOccurs="1"/>
        </xsd:sequence>
      </xsd:complexType>
    </xsd:element>
    <xsd:element name="Owner" ma:index="34" nillable="true" ma:displayName="Owner" ma:list="UserInfo" ma:SharePointGroup="0" ma:internalName="Owner" ma:showField="ImnNam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CMG" ma:index="35" nillable="true" ma:displayName="CMG" ma:list="UserInfo" ma:SharePointGroup="0" ma:internalName="CMG" ma:showField="ImnNam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Newresource" ma:index="36" nillable="true" ma:displayName="New resource display" ma:format="Dropdown" ma:internalName="Newresource">
      <xsd:simpleType>
        <xsd:restriction base="dms:Choice">
          <xsd:enumeration value="1"/>
          <xsd:enumeration value="2"/>
          <xsd:enumeration value="3"/>
          <xsd:enumeration value="4"/>
          <xsd:enumeration value="5"/>
          <xsd:enumeration value="6"/>
          <xsd:enumeration value="7"/>
          <xsd:enumeration value="8"/>
          <xsd:enumeration value="9"/>
        </xsd:restriction>
      </xsd:simpleType>
    </xsd:element>
    <xsd:element name="TaxContentType_x003a_Tariffs" ma:index="38" nillable="true" ma:displayName="TaxContentType: Tariffs" ma:format="Dropdown" ma:internalName="TaxContentType_x003a_Tariffs">
      <xsd:simpleType>
        <xsd:restriction base="dms:Text">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BD2CEA96-C1B1-4CB3-87F2-99D8AF635C25}">
  <ds:schemaRefs>
    <ds:schemaRef ds:uri="http://schemas.microsoft.com/office/2006/metadata/properties"/>
    <ds:schemaRef ds:uri="http://purl.org/dc/elements/1.1/"/>
    <ds:schemaRef ds:uri="http://purl.org/dc/terms/"/>
    <ds:schemaRef ds:uri="cd241350-2c58-405a-8a84-76fba93e79cf"/>
    <ds:schemaRef ds:uri="http://schemas.microsoft.com/office/infopath/2007/PartnerControls"/>
    <ds:schemaRef ds:uri="http://purl.org/dc/dcmitype/"/>
    <ds:schemaRef ds:uri="http://schemas.openxmlformats.org/package/2006/metadata/core-properties"/>
    <ds:schemaRef ds:uri="http://schemas.microsoft.com/office/2006/documentManagement/types"/>
    <ds:schemaRef ds:uri="9d383b91-d477-4898-b884-4e0ae3a66d6d"/>
    <ds:schemaRef ds:uri="11e31a54-80c8-44d7-966c-92eafe45765e"/>
    <ds:schemaRef ds:uri="http://www.w3.org/XML/1998/namespace"/>
  </ds:schemaRefs>
</ds:datastoreItem>
</file>

<file path=customXml/itemProps2.xml><?xml version="1.0" encoding="utf-8"?>
<ds:datastoreItem xmlns:ds="http://schemas.openxmlformats.org/officeDocument/2006/customXml" ds:itemID="{FAECCB7D-6ECE-4A34-A69E-1D44EEFF0D59}">
  <ds:schemaRefs>
    <ds:schemaRef ds:uri="http://schemas.microsoft.com/sharepoint/v3/contenttype/forms"/>
  </ds:schemaRefs>
</ds:datastoreItem>
</file>

<file path=customXml/itemProps3.xml><?xml version="1.0" encoding="utf-8"?>
<ds:datastoreItem xmlns:ds="http://schemas.openxmlformats.org/officeDocument/2006/customXml" ds:itemID="{C5C77A39-BC77-4CF6-B9FA-D12B820F5471}">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11e31a54-80c8-44d7-966c-92eafe45765e"/>
    <ds:schemaRef ds:uri="9d383b91-d477-4898-b884-4e0ae3a66d6d"/>
    <ds:schemaRef ds:uri="cd241350-2c58-405a-8a84-76fba93e79cf"/>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emplate>Presentation - RSM US - template</Template>
  <TotalTime>2221</TotalTime>
  <Words>3603</Words>
  <Application>Microsoft Office PowerPoint</Application>
  <PresentationFormat>Widescreen</PresentationFormat>
  <Paragraphs>385</Paragraphs>
  <Slides>50</Slides>
  <Notes>43</Notes>
  <HiddenSlides>0</HiddenSlides>
  <MMClips>0</MMClips>
  <ScaleCrop>false</ScaleCrop>
  <HeadingPairs>
    <vt:vector size="6" baseType="variant">
      <vt:variant>
        <vt:lpstr>Fonts Used</vt:lpstr>
      </vt:variant>
      <vt:variant>
        <vt:i4>8</vt:i4>
      </vt:variant>
      <vt:variant>
        <vt:lpstr>Theme</vt:lpstr>
      </vt:variant>
      <vt:variant>
        <vt:i4>9</vt:i4>
      </vt:variant>
      <vt:variant>
        <vt:lpstr>Slide Titles</vt:lpstr>
      </vt:variant>
      <vt:variant>
        <vt:i4>50</vt:i4>
      </vt:variant>
    </vt:vector>
  </HeadingPairs>
  <TitlesOfParts>
    <vt:vector size="67" baseType="lpstr">
      <vt:lpstr>Aptos</vt:lpstr>
      <vt:lpstr>Arial</vt:lpstr>
      <vt:lpstr>Calibri</vt:lpstr>
      <vt:lpstr>Symbol</vt:lpstr>
      <vt:lpstr>System Font Regular</vt:lpstr>
      <vt:lpstr>Times New Roman</vt:lpstr>
      <vt:lpstr>Wingdings</vt:lpstr>
      <vt:lpstr>Wingdings 3</vt:lpstr>
      <vt:lpstr>RSM Master w_color theme updated</vt:lpstr>
      <vt:lpstr>32_Template Printbook</vt:lpstr>
      <vt:lpstr>1_RSM Master w_color theme updated</vt:lpstr>
      <vt:lpstr>2_RSM Master w_color theme updated</vt:lpstr>
      <vt:lpstr>Template Printbook</vt:lpstr>
      <vt:lpstr>1_Template Printbook</vt:lpstr>
      <vt:lpstr>2_Template Printbook</vt:lpstr>
      <vt:lpstr>3_Template Printbook</vt:lpstr>
      <vt:lpstr>3_RSM Master w_color theme updated</vt:lpstr>
      <vt:lpstr>Rev. 7/24/2025</vt:lpstr>
      <vt:lpstr>Christian Wood</vt:lpstr>
      <vt:lpstr>Table of Contents</vt:lpstr>
      <vt:lpstr>TCJA/OBBBA</vt:lpstr>
      <vt:lpstr>“The One Big Beautiful Bill Act” – Overview </vt:lpstr>
      <vt:lpstr>Key components</vt:lpstr>
      <vt:lpstr>A Seamless Web</vt:lpstr>
      <vt:lpstr>A Seamless Web</vt:lpstr>
      <vt:lpstr>Model, Model, &amp; Model</vt:lpstr>
      <vt:lpstr>Bonus Depreciation</vt:lpstr>
      <vt:lpstr>Bonus depreciation</vt:lpstr>
      <vt:lpstr>Bonus depreciation</vt:lpstr>
      <vt:lpstr>Bonus depreciation</vt:lpstr>
      <vt:lpstr>Bonus depreciation</vt:lpstr>
      <vt:lpstr>Qualified Production Property</vt:lpstr>
      <vt:lpstr>Special depreciation allowance for qualified production property</vt:lpstr>
      <vt:lpstr>Special depreciation allowance for qualified production property</vt:lpstr>
      <vt:lpstr>Special depreciation allowance for qualified production property</vt:lpstr>
      <vt:lpstr>Special depreciation allowance for qualified production property</vt:lpstr>
      <vt:lpstr>Special depreciation allowance for qualified production property</vt:lpstr>
      <vt:lpstr>Special depreciation allowance for qualified production property</vt:lpstr>
      <vt:lpstr>Special depreciation allowance for qualified production property</vt:lpstr>
      <vt:lpstr>Small Business Asset Expensing</vt:lpstr>
      <vt:lpstr>Small business asset expensing</vt:lpstr>
      <vt:lpstr>Small business asset expensing</vt:lpstr>
      <vt:lpstr>Small business asset expensing</vt:lpstr>
      <vt:lpstr>Energy-efficient Commercial Building Deduction</vt:lpstr>
      <vt:lpstr>Termination of Energy-Efficient Commercial Building Deduction</vt:lpstr>
      <vt:lpstr>Termination of Energy-Efficient Commercial Building Deduction</vt:lpstr>
      <vt:lpstr>Research or Experimental Expenditures</vt:lpstr>
      <vt:lpstr>Domestic research or experimental expenditures </vt:lpstr>
      <vt:lpstr>Domestic research or experimental expenditures </vt:lpstr>
      <vt:lpstr>Domestic research or experimental expenditures </vt:lpstr>
      <vt:lpstr>Business Interest Expense Limitation</vt:lpstr>
      <vt:lpstr>Business Interest Expense Limitation</vt:lpstr>
      <vt:lpstr>Business Interest Expense Limitation</vt:lpstr>
      <vt:lpstr>Business Interest Expense Limitation</vt:lpstr>
      <vt:lpstr>Beginning of Construction</vt:lpstr>
      <vt:lpstr>Beginning of Construction Refresh</vt:lpstr>
      <vt:lpstr>Beginning of Construction Refresh</vt:lpstr>
      <vt:lpstr>Beginning of Construction Refresh</vt:lpstr>
      <vt:lpstr>Beginning of Construction Refresh</vt:lpstr>
      <vt:lpstr>Beginning of Construction Refresh</vt:lpstr>
      <vt:lpstr>Beginning of Construction Refresh</vt:lpstr>
      <vt:lpstr>Beginning of Construction Refresh</vt:lpstr>
      <vt:lpstr>Beginning of Construction Refresh</vt:lpstr>
      <vt:lpstr>Beginning of Construction Refresh</vt:lpstr>
      <vt:lpstr>Guidance Outlook</vt:lpstr>
      <vt:lpstr>Guidance</vt:lpstr>
      <vt:lpstr>PowerPoint Presentation</vt:lpstr>
    </vt:vector>
  </TitlesOfParts>
  <Company>RSM US LLP</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RSM US LLP</dc:creator>
  <cp:lastModifiedBy>Wood, Christian</cp:lastModifiedBy>
  <cp:revision>4</cp:revision>
  <dcterms:created xsi:type="dcterms:W3CDTF">2024-08-12T20:19:43Z</dcterms:created>
  <dcterms:modified xsi:type="dcterms:W3CDTF">2025-10-29T14:31:10Z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PS Create Divider Background">
    <vt:bool>false</vt:bool>
  </property>
  <property fmtid="{D5CDD505-2E9C-101B-9397-08002B2CF9AE}" pid="3" name="ClassificationContentMarkingFooterText">
    <vt:lpwstr>Confidential - Only for Intended Persons</vt:lpwstr>
  </property>
  <property fmtid="{D5CDD505-2E9C-101B-9397-08002B2CF9AE}" pid="4" name="PS Create Alternate Numbering">
    <vt:bool>false</vt:bool>
  </property>
  <property fmtid="{D5CDD505-2E9C-101B-9397-08002B2CF9AE}" pid="5" name="Order">
    <vt:r8>136200</vt:r8>
  </property>
  <property fmtid="{D5CDD505-2E9C-101B-9397-08002B2CF9AE}" pid="6" name="MSIP_Label_f3556aaf-ee02-4d46-9b9b-7e18e7268757_Enabled">
    <vt:lpwstr>true</vt:lpwstr>
  </property>
  <property fmtid="{D5CDD505-2E9C-101B-9397-08002B2CF9AE}" pid="7" name="PS Create Office Location">
    <vt:lpwstr>RSM UK Corporate Finance LLP London – Farringdon</vt:lpwstr>
  </property>
  <property fmtid="{D5CDD505-2E9C-101B-9397-08002B2CF9AE}" pid="8" name="MediaServiceImageTags">
    <vt:lpwstr/>
  </property>
  <property fmtid="{D5CDD505-2E9C-101B-9397-08002B2CF9AE}" pid="9" name="ContentTypeId">
    <vt:lpwstr>0x010100255A038B5C082E449446BA622E927678</vt:lpwstr>
  </property>
  <property fmtid="{D5CDD505-2E9C-101B-9397-08002B2CF9AE}" pid="10" name="MSIP_Label_f3556aaf-ee02-4d46-9b9b-7e18e7268757_ContentBits">
    <vt:lpwstr>2</vt:lpwstr>
  </property>
  <property fmtid="{D5CDD505-2E9C-101B-9397-08002B2CF9AE}" pid="11" name="MSIP_Label_f3556aaf-ee02-4d46-9b9b-7e18e7268757_SetDate">
    <vt:lpwstr>2023-09-12T14:47:17Z</vt:lpwstr>
  </property>
  <property fmtid="{D5CDD505-2E9C-101B-9397-08002B2CF9AE}" pid="12" name="ComplianceAssetId">
    <vt:lpwstr/>
  </property>
  <property fmtid="{D5CDD505-2E9C-101B-9397-08002B2CF9AE}" pid="13" name="MSIP_Label_f3556aaf-ee02-4d46-9b9b-7e18e7268757_SiteId">
    <vt:lpwstr>2fcd62f1-0317-4a38-a33b-6fba566663f1</vt:lpwstr>
  </property>
  <property fmtid="{D5CDD505-2E9C-101B-9397-08002B2CF9AE}" pid="14" name="MSIP_Label_f3556aaf-ee02-4d46-9b9b-7e18e7268757_Method">
    <vt:lpwstr>Standard</vt:lpwstr>
  </property>
  <property fmtid="{D5CDD505-2E9C-101B-9397-08002B2CF9AE}" pid="15" name="_ExtendedDescription">
    <vt:lpwstr/>
  </property>
  <property fmtid="{D5CDD505-2E9C-101B-9397-08002B2CF9AE}" pid="16" name="MSIP_Label_f3556aaf-ee02-4d46-9b9b-7e18e7268757_Name">
    <vt:lpwstr>Confidential</vt:lpwstr>
  </property>
  <property fmtid="{D5CDD505-2E9C-101B-9397-08002B2CF9AE}" pid="17" name="ClassificationContentMarkingFooterLocations">
    <vt:lpwstr>Template Printbook:4</vt:lpwstr>
  </property>
  <property fmtid="{D5CDD505-2E9C-101B-9397-08002B2CF9AE}" pid="18" name="TriggerFlowInfo">
    <vt:lpwstr/>
  </property>
  <property fmtid="{D5CDD505-2E9C-101B-9397-08002B2CF9AE}" pid="19" name="PS Create Appendix Nos">
    <vt:bool>true</vt:bool>
  </property>
  <property fmtid="{D5CDD505-2E9C-101B-9397-08002B2CF9AE}" pid="20" name="MSIP_Label_f3556aaf-ee02-4d46-9b9b-7e18e7268757_ActionId">
    <vt:lpwstr>f0b4326c-ffae-483e-95e3-0192903a3c87</vt:lpwstr>
  </property>
  <property fmtid="{D5CDD505-2E9C-101B-9397-08002B2CF9AE}" pid="21" name="PS Create Section Nos">
    <vt:bool>true</vt:bool>
  </property>
  <property fmtid="{D5CDD505-2E9C-101B-9397-08002B2CF9AE}" pid="22" name="PS Create Divider Background Picture">
    <vt:lpwstr/>
  </property>
  <property fmtid="{D5CDD505-2E9C-101B-9397-08002B2CF9AE}" pid="23" name="PS Create Template Name">
    <vt:lpwstr>Widescreen blue</vt:lpwstr>
  </property>
  <property fmtid="{D5CDD505-2E9C-101B-9397-08002B2CF9AE}" pid="24" name="xd_Signature">
    <vt:bool>false</vt:bool>
  </property>
  <property fmtid="{D5CDD505-2E9C-101B-9397-08002B2CF9AE}" pid="25" name="xd_ProgID">
    <vt:lpwstr/>
  </property>
  <property fmtid="{D5CDD505-2E9C-101B-9397-08002B2CF9AE}" pid="26" name="TemplateUrl">
    <vt:lpwstr/>
  </property>
  <property fmtid="{D5CDD505-2E9C-101B-9397-08002B2CF9AE}" pid="27" name="LOB_x002f_FunctionalArea">
    <vt:lpwstr>61;#Tax|9669ad76-8367-4dac-8ff6-80d7dd028fc8</vt:lpwstr>
  </property>
  <property fmtid="{D5CDD505-2E9C-101B-9397-08002B2CF9AE}" pid="28" name="LOB/FunctionalArea">
    <vt:lpwstr>61;#Tax|9669ad76-8367-4dac-8ff6-80d7dd028fc8</vt:lpwstr>
  </property>
  <property fmtid="{D5CDD505-2E9C-101B-9397-08002B2CF9AE}" pid="29" name="ContentCategories">
    <vt:lpwstr>6;#Communications|c15b75bf-52b0-43a4-81b3-302918a27e5b</vt:lpwstr>
  </property>
  <property fmtid="{D5CDD505-2E9C-101B-9397-08002B2CF9AE}" pid="30" name="EntityType">
    <vt:lpwstr/>
  </property>
  <property fmtid="{D5CDD505-2E9C-101B-9397-08002B2CF9AE}" pid="31" name="Topic">
    <vt:lpwstr>10;#Federal Tax Reform|ef95d929-489f-4059-8142-dd08eb0dc963</vt:lpwstr>
  </property>
  <property fmtid="{D5CDD505-2E9C-101B-9397-08002B2CF9AE}" pid="32" name="LOBFunctionalArea">
    <vt:lpwstr/>
  </property>
  <property fmtid="{D5CDD505-2E9C-101B-9397-08002B2CF9AE}" pid="33" name="TaxContentType">
    <vt:lpwstr>16;#Client presentation decks|c3999be2-208e-42e5-8cd0-80f57cd9d2d4</vt:lpwstr>
  </property>
  <property fmtid="{D5CDD505-2E9C-101B-9397-08002B2CF9AE}" pid="34" name="Industry">
    <vt:lpwstr/>
  </property>
  <property fmtid="{D5CDD505-2E9C-101B-9397-08002B2CF9AE}" pid="35" name="IndustrySector">
    <vt:lpwstr/>
  </property>
</Properties>
</file>