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7" r:id="rId5"/>
    <p:sldId id="270" r:id="rId6"/>
    <p:sldId id="265" r:id="rId7"/>
    <p:sldId id="285" r:id="rId8"/>
    <p:sldId id="3982" r:id="rId9"/>
    <p:sldId id="3977" r:id="rId10"/>
    <p:sldId id="3978" r:id="rId11"/>
    <p:sldId id="3979" r:id="rId12"/>
    <p:sldId id="284"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7"/>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Rose" userId="0a435138-970a-4040-b34b-4feaaf47b0d5" providerId="ADAL" clId="{5CEACF30-A6C5-441E-AF85-74B32ECB5640}"/>
    <pc:docChg chg="undo custSel addSld delSld modSld sldOrd delMainMaster">
      <pc:chgData name="Laura Rose" userId="0a435138-970a-4040-b34b-4feaaf47b0d5" providerId="ADAL" clId="{5CEACF30-A6C5-441E-AF85-74B32ECB5640}" dt="2026-07-10T10:08:38.683" v="2969" actId="5793"/>
      <pc:docMkLst>
        <pc:docMk/>
      </pc:docMkLst>
      <pc:sldChg chg="modSp mod">
        <pc:chgData name="Laura Rose" userId="0a435138-970a-4040-b34b-4feaaf47b0d5" providerId="ADAL" clId="{5CEACF30-A6C5-441E-AF85-74B32ECB5640}" dt="2026-07-08T08:19:34.423" v="414" actId="14100"/>
        <pc:sldMkLst>
          <pc:docMk/>
          <pc:sldMk cId="1968744289" sldId="257"/>
        </pc:sldMkLst>
        <pc:spChg chg="mod">
          <ac:chgData name="Laura Rose" userId="0a435138-970a-4040-b34b-4feaaf47b0d5" providerId="ADAL" clId="{5CEACF30-A6C5-441E-AF85-74B32ECB5640}" dt="2026-07-08T08:19:34.423" v="414" actId="14100"/>
          <ac:spMkLst>
            <pc:docMk/>
            <pc:sldMk cId="1968744289" sldId="257"/>
            <ac:spMk id="17" creationId="{3E7287D3-445D-38F7-FA5C-746A1B0BB3DB}"/>
          </ac:spMkLst>
        </pc:spChg>
        <pc:spChg chg="mod">
          <ac:chgData name="Laura Rose" userId="0a435138-970a-4040-b34b-4feaaf47b0d5" providerId="ADAL" clId="{5CEACF30-A6C5-441E-AF85-74B32ECB5640}" dt="2026-07-06T10:36:43.680" v="9" actId="20577"/>
          <ac:spMkLst>
            <pc:docMk/>
            <pc:sldMk cId="1968744289" sldId="257"/>
            <ac:spMk id="19" creationId="{19288E10-A483-779D-3CFA-79562D303080}"/>
          </ac:spMkLst>
        </pc:spChg>
      </pc:sldChg>
      <pc:sldChg chg="addSp delSp modSp mod">
        <pc:chgData name="Laura Rose" userId="0a435138-970a-4040-b34b-4feaaf47b0d5" providerId="ADAL" clId="{5CEACF30-A6C5-441E-AF85-74B32ECB5640}" dt="2026-07-10T07:09:55.139" v="2959" actId="20577"/>
        <pc:sldMkLst>
          <pc:docMk/>
          <pc:sldMk cId="1066246124" sldId="265"/>
        </pc:sldMkLst>
        <pc:spChg chg="mod">
          <ac:chgData name="Laura Rose" userId="0a435138-970a-4040-b34b-4feaaf47b0d5" providerId="ADAL" clId="{5CEACF30-A6C5-441E-AF85-74B32ECB5640}" dt="2026-07-10T07:09:55.139" v="2959" actId="20577"/>
          <ac:spMkLst>
            <pc:docMk/>
            <pc:sldMk cId="1066246124" sldId="265"/>
            <ac:spMk id="2" creationId="{EDD606C4-650F-BECA-D27A-695EA38008CD}"/>
          </ac:spMkLst>
        </pc:spChg>
        <pc:spChg chg="mod">
          <ac:chgData name="Laura Rose" userId="0a435138-970a-4040-b34b-4feaaf47b0d5" providerId="ADAL" clId="{5CEACF30-A6C5-441E-AF85-74B32ECB5640}" dt="2026-07-09T07:18:32.412" v="2365" actId="20577"/>
          <ac:spMkLst>
            <pc:docMk/>
            <pc:sldMk cId="1066246124" sldId="265"/>
            <ac:spMk id="31" creationId="{4E2C74ED-8444-DD3C-5D08-03961AA04555}"/>
          </ac:spMkLst>
        </pc:spChg>
        <pc:spChg chg="mod">
          <ac:chgData name="Laura Rose" userId="0a435138-970a-4040-b34b-4feaaf47b0d5" providerId="ADAL" clId="{5CEACF30-A6C5-441E-AF85-74B32ECB5640}" dt="2026-07-09T07:23:19.874" v="2582" actId="20577"/>
          <ac:spMkLst>
            <pc:docMk/>
            <pc:sldMk cId="1066246124" sldId="265"/>
            <ac:spMk id="32" creationId="{CC25E4E4-FEE8-62C1-EAEF-2137BA06CE55}"/>
          </ac:spMkLst>
        </pc:spChg>
        <pc:spChg chg="mod">
          <ac:chgData name="Laura Rose" userId="0a435138-970a-4040-b34b-4feaaf47b0d5" providerId="ADAL" clId="{5CEACF30-A6C5-441E-AF85-74B32ECB5640}" dt="2026-07-09T07:20:17.444" v="2413" actId="20577"/>
          <ac:spMkLst>
            <pc:docMk/>
            <pc:sldMk cId="1066246124" sldId="265"/>
            <ac:spMk id="33" creationId="{53E5ECCE-4C07-464B-1583-333CCC667F83}"/>
          </ac:spMkLst>
        </pc:spChg>
        <pc:spChg chg="mod">
          <ac:chgData name="Laura Rose" userId="0a435138-970a-4040-b34b-4feaaf47b0d5" providerId="ADAL" clId="{5CEACF30-A6C5-441E-AF85-74B32ECB5640}" dt="2026-07-09T07:20:58.819" v="2430" actId="20577"/>
          <ac:spMkLst>
            <pc:docMk/>
            <pc:sldMk cId="1066246124" sldId="265"/>
            <ac:spMk id="34" creationId="{F343C7D7-F582-0039-2299-CB50976167F1}"/>
          </ac:spMkLst>
        </pc:spChg>
        <pc:spChg chg="mod">
          <ac:chgData name="Laura Rose" userId="0a435138-970a-4040-b34b-4feaaf47b0d5" providerId="ADAL" clId="{5CEACF30-A6C5-441E-AF85-74B32ECB5640}" dt="2026-07-09T07:23:25.849" v="2598" actId="20577"/>
          <ac:spMkLst>
            <pc:docMk/>
            <pc:sldMk cId="1066246124" sldId="265"/>
            <ac:spMk id="35" creationId="{A03EA10D-C7BE-CC06-0616-83E36F3D808B}"/>
          </ac:spMkLst>
        </pc:spChg>
        <pc:spChg chg="mod">
          <ac:chgData name="Laura Rose" userId="0a435138-970a-4040-b34b-4feaaf47b0d5" providerId="ADAL" clId="{5CEACF30-A6C5-441E-AF85-74B32ECB5640}" dt="2026-07-09T07:22:19.955" v="2496" actId="20577"/>
          <ac:spMkLst>
            <pc:docMk/>
            <pc:sldMk cId="1066246124" sldId="265"/>
            <ac:spMk id="36" creationId="{171B245C-BB9D-0F9E-1918-5C2B8DC2D3D4}"/>
          </ac:spMkLst>
        </pc:spChg>
        <pc:spChg chg="mod">
          <ac:chgData name="Laura Rose" userId="0a435138-970a-4040-b34b-4feaaf47b0d5" providerId="ADAL" clId="{5CEACF30-A6C5-441E-AF85-74B32ECB5640}" dt="2026-07-09T07:18:40.076" v="2375" actId="20577"/>
          <ac:spMkLst>
            <pc:docMk/>
            <pc:sldMk cId="1066246124" sldId="265"/>
            <ac:spMk id="41" creationId="{1E3228E0-3193-E28A-C2B2-652141D785AB}"/>
          </ac:spMkLst>
        </pc:spChg>
        <pc:spChg chg="mod">
          <ac:chgData name="Laura Rose" userId="0a435138-970a-4040-b34b-4feaaf47b0d5" providerId="ADAL" clId="{5CEACF30-A6C5-441E-AF85-74B32ECB5640}" dt="2026-07-09T07:23:32.633" v="2614" actId="20577"/>
          <ac:spMkLst>
            <pc:docMk/>
            <pc:sldMk cId="1066246124" sldId="265"/>
            <ac:spMk id="44" creationId="{5FE39903-3DE3-D835-A521-914F05FD2B1E}"/>
          </ac:spMkLst>
        </pc:spChg>
        <pc:spChg chg="mod">
          <ac:chgData name="Laura Rose" userId="0a435138-970a-4040-b34b-4feaaf47b0d5" providerId="ADAL" clId="{5CEACF30-A6C5-441E-AF85-74B32ECB5640}" dt="2026-07-09T07:20:28.364" v="2422" actId="20577"/>
          <ac:spMkLst>
            <pc:docMk/>
            <pc:sldMk cId="1066246124" sldId="265"/>
            <ac:spMk id="47" creationId="{6583B949-442F-26F4-18C2-BB2F78C14861}"/>
          </ac:spMkLst>
        </pc:spChg>
        <pc:spChg chg="mod">
          <ac:chgData name="Laura Rose" userId="0a435138-970a-4040-b34b-4feaaf47b0d5" providerId="ADAL" clId="{5CEACF30-A6C5-441E-AF85-74B32ECB5640}" dt="2026-07-09T07:21:12.635" v="2445" actId="20577"/>
          <ac:spMkLst>
            <pc:docMk/>
            <pc:sldMk cId="1066246124" sldId="265"/>
            <ac:spMk id="50" creationId="{2760BC50-B447-730E-C5EA-3E9515C92958}"/>
          </ac:spMkLst>
        </pc:spChg>
        <pc:spChg chg="mod">
          <ac:chgData name="Laura Rose" userId="0a435138-970a-4040-b34b-4feaaf47b0d5" providerId="ADAL" clId="{5CEACF30-A6C5-441E-AF85-74B32ECB5640}" dt="2026-07-09T07:23:38.681" v="2628" actId="20577"/>
          <ac:spMkLst>
            <pc:docMk/>
            <pc:sldMk cId="1066246124" sldId="265"/>
            <ac:spMk id="59" creationId="{C3372BDA-0D66-3570-BF44-E8CA5C71BF61}"/>
          </ac:spMkLst>
        </pc:spChg>
        <pc:spChg chg="mod">
          <ac:chgData name="Laura Rose" userId="0a435138-970a-4040-b34b-4feaaf47b0d5" providerId="ADAL" clId="{5CEACF30-A6C5-441E-AF85-74B32ECB5640}" dt="2026-07-09T07:22:25.986" v="2506" actId="20577"/>
          <ac:spMkLst>
            <pc:docMk/>
            <pc:sldMk cId="1066246124" sldId="265"/>
            <ac:spMk id="65" creationId="{F8E8CD9E-C0FA-A861-05DA-1DB6FA328F8F}"/>
          </ac:spMkLst>
        </pc:spChg>
        <pc:spChg chg="mod">
          <ac:chgData name="Laura Rose" userId="0a435138-970a-4040-b34b-4feaaf47b0d5" providerId="ADAL" clId="{5CEACF30-A6C5-441E-AF85-74B32ECB5640}" dt="2026-07-09T07:18:56.949" v="2380"/>
          <ac:spMkLst>
            <pc:docMk/>
            <pc:sldMk cId="1066246124" sldId="265"/>
            <ac:spMk id="74" creationId="{43190565-471D-3950-ADD1-CD1D9F89FED9}"/>
          </ac:spMkLst>
        </pc:spChg>
        <pc:spChg chg="mod">
          <ac:chgData name="Laura Rose" userId="0a435138-970a-4040-b34b-4feaaf47b0d5" providerId="ADAL" clId="{5CEACF30-A6C5-441E-AF85-74B32ECB5640}" dt="2026-07-09T07:19:00.094" v="2381" actId="33524"/>
          <ac:spMkLst>
            <pc:docMk/>
            <pc:sldMk cId="1066246124" sldId="265"/>
            <ac:spMk id="77" creationId="{603FA814-637D-082B-8E31-43B68C77B52F}"/>
          </ac:spMkLst>
        </pc:spChg>
        <pc:spChg chg="mod">
          <ac:chgData name="Laura Rose" userId="0a435138-970a-4040-b34b-4feaaf47b0d5" providerId="ADAL" clId="{5CEACF30-A6C5-441E-AF85-74B32ECB5640}" dt="2026-07-09T07:23:13.809" v="2566" actId="20577"/>
          <ac:spMkLst>
            <pc:docMk/>
            <pc:sldMk cId="1066246124" sldId="265"/>
            <ac:spMk id="79" creationId="{38E389AF-F381-D238-07DD-9E263EF672E3}"/>
          </ac:spMkLst>
        </pc:spChg>
        <pc:spChg chg="mod">
          <ac:chgData name="Laura Rose" userId="0a435138-970a-4040-b34b-4feaaf47b0d5" providerId="ADAL" clId="{5CEACF30-A6C5-441E-AF85-74B32ECB5640}" dt="2026-07-09T07:23:50.972" v="2631" actId="1076"/>
          <ac:spMkLst>
            <pc:docMk/>
            <pc:sldMk cId="1066246124" sldId="265"/>
            <ac:spMk id="81" creationId="{80ABCB26-B674-C027-47CE-0AEBF8C33628}"/>
          </ac:spMkLst>
        </pc:spChg>
        <pc:spChg chg="mod">
          <ac:chgData name="Laura Rose" userId="0a435138-970a-4040-b34b-4feaaf47b0d5" providerId="ADAL" clId="{5CEACF30-A6C5-441E-AF85-74B32ECB5640}" dt="2026-07-09T07:20:37.068" v="2424"/>
          <ac:spMkLst>
            <pc:docMk/>
            <pc:sldMk cId="1066246124" sldId="265"/>
            <ac:spMk id="83" creationId="{79CD663A-06F3-39F0-2888-FDA411C9A980}"/>
          </ac:spMkLst>
        </pc:spChg>
        <pc:spChg chg="mod">
          <ac:chgData name="Laura Rose" userId="0a435138-970a-4040-b34b-4feaaf47b0d5" providerId="ADAL" clId="{5CEACF30-A6C5-441E-AF85-74B32ECB5640}" dt="2026-07-09T07:20:46.720" v="2426"/>
          <ac:spMkLst>
            <pc:docMk/>
            <pc:sldMk cId="1066246124" sldId="265"/>
            <ac:spMk id="85" creationId="{9EC65D23-BFFD-319C-DB6E-147B38DE9B9C}"/>
          </ac:spMkLst>
        </pc:spChg>
        <pc:spChg chg="mod">
          <ac:chgData name="Laura Rose" userId="0a435138-970a-4040-b34b-4feaaf47b0d5" providerId="ADAL" clId="{5CEACF30-A6C5-441E-AF85-74B32ECB5640}" dt="2026-07-09T11:22:28.135" v="2944" actId="20577"/>
          <ac:spMkLst>
            <pc:docMk/>
            <pc:sldMk cId="1066246124" sldId="265"/>
            <ac:spMk id="93" creationId="{0B8FE66A-885D-C636-19B7-F8700134EB61}"/>
          </ac:spMkLst>
        </pc:spChg>
        <pc:spChg chg="mod">
          <ac:chgData name="Laura Rose" userId="0a435138-970a-4040-b34b-4feaaf47b0d5" providerId="ADAL" clId="{5CEACF30-A6C5-441E-AF85-74B32ECB5640}" dt="2026-07-09T07:26:04.017" v="2850" actId="20577"/>
          <ac:spMkLst>
            <pc:docMk/>
            <pc:sldMk cId="1066246124" sldId="265"/>
            <ac:spMk id="95" creationId="{2601C021-EF59-E88E-C95D-98445557F61A}"/>
          </ac:spMkLst>
        </pc:spChg>
        <pc:spChg chg="add del mod">
          <ac:chgData name="Laura Rose" userId="0a435138-970a-4040-b34b-4feaaf47b0d5" providerId="ADAL" clId="{5CEACF30-A6C5-441E-AF85-74B32ECB5640}" dt="2026-07-09T07:23:06.525" v="2563" actId="1076"/>
          <ac:spMkLst>
            <pc:docMk/>
            <pc:sldMk cId="1066246124" sldId="265"/>
            <ac:spMk id="97" creationId="{B6FE8633-CA7D-820C-420D-D494B1389B59}"/>
          </ac:spMkLst>
        </pc:spChg>
        <pc:spChg chg="mod">
          <ac:chgData name="Laura Rose" userId="0a435138-970a-4040-b34b-4feaaf47b0d5" providerId="ADAL" clId="{5CEACF30-A6C5-441E-AF85-74B32ECB5640}" dt="2026-07-09T07:24:07.040" v="2655" actId="20577"/>
          <ac:spMkLst>
            <pc:docMk/>
            <pc:sldMk cId="1066246124" sldId="265"/>
            <ac:spMk id="98" creationId="{13A9CCB6-6186-6D2B-2991-9198F7C66C13}"/>
          </ac:spMkLst>
        </pc:spChg>
        <pc:spChg chg="mod">
          <ac:chgData name="Laura Rose" userId="0a435138-970a-4040-b34b-4feaaf47b0d5" providerId="ADAL" clId="{5CEACF30-A6C5-441E-AF85-74B32ECB5640}" dt="2026-07-09T07:22:36.443" v="2510" actId="20577"/>
          <ac:spMkLst>
            <pc:docMk/>
            <pc:sldMk cId="1066246124" sldId="265"/>
            <ac:spMk id="100" creationId="{3CF91E19-68FD-4F16-53A9-A186FF2E5E0E}"/>
          </ac:spMkLst>
        </pc:spChg>
        <pc:spChg chg="mod">
          <ac:chgData name="Laura Rose" userId="0a435138-970a-4040-b34b-4feaaf47b0d5" providerId="ADAL" clId="{5CEACF30-A6C5-441E-AF85-74B32ECB5640}" dt="2026-07-09T07:22:53.386" v="2561" actId="20577"/>
          <ac:spMkLst>
            <pc:docMk/>
            <pc:sldMk cId="1066246124" sldId="265"/>
            <ac:spMk id="102" creationId="{CA9BCC48-B515-42E1-BB33-793EE160B761}"/>
          </ac:spMkLst>
        </pc:spChg>
      </pc:sldChg>
      <pc:sldChg chg="addSp delSp modSp mod">
        <pc:chgData name="Laura Rose" userId="0a435138-970a-4040-b34b-4feaaf47b0d5" providerId="ADAL" clId="{5CEACF30-A6C5-441E-AF85-74B32ECB5640}" dt="2026-07-06T12:38:49.058" v="155" actId="14100"/>
        <pc:sldMkLst>
          <pc:docMk/>
          <pc:sldMk cId="1829500536" sldId="268"/>
        </pc:sldMkLst>
        <pc:spChg chg="mod">
          <ac:chgData name="Laura Rose" userId="0a435138-970a-4040-b34b-4feaaf47b0d5" providerId="ADAL" clId="{5CEACF30-A6C5-441E-AF85-74B32ECB5640}" dt="2026-07-06T12:38:49.058" v="155" actId="14100"/>
          <ac:spMkLst>
            <pc:docMk/>
            <pc:sldMk cId="1829500536" sldId="268"/>
            <ac:spMk id="6" creationId="{F20317C5-EE8E-0717-F326-C702EA7875D7}"/>
          </ac:spMkLst>
        </pc:spChg>
        <pc:picChg chg="add mod">
          <ac:chgData name="Laura Rose" userId="0a435138-970a-4040-b34b-4feaaf47b0d5" providerId="ADAL" clId="{5CEACF30-A6C5-441E-AF85-74B32ECB5640}" dt="2026-07-06T10:44:48.932" v="111" actId="1076"/>
          <ac:picMkLst>
            <pc:docMk/>
            <pc:sldMk cId="1829500536" sldId="268"/>
            <ac:picMk id="7" creationId="{6F11399B-46DD-D3A1-24E3-EFD1822306D2}"/>
          </ac:picMkLst>
        </pc:picChg>
      </pc:sldChg>
      <pc:sldChg chg="modSp mod">
        <pc:chgData name="Laura Rose" userId="0a435138-970a-4040-b34b-4feaaf47b0d5" providerId="ADAL" clId="{5CEACF30-A6C5-441E-AF85-74B32ECB5640}" dt="2026-07-10T10:08:38.683" v="2969" actId="5793"/>
        <pc:sldMkLst>
          <pc:docMk/>
          <pc:sldMk cId="3105285087" sldId="270"/>
        </pc:sldMkLst>
        <pc:spChg chg="mod">
          <ac:chgData name="Laura Rose" userId="0a435138-970a-4040-b34b-4feaaf47b0d5" providerId="ADAL" clId="{5CEACF30-A6C5-441E-AF85-74B32ECB5640}" dt="2026-07-10T10:08:38.683" v="2969" actId="5793"/>
          <ac:spMkLst>
            <pc:docMk/>
            <pc:sldMk cId="3105285087" sldId="270"/>
            <ac:spMk id="7" creationId="{9DDE180C-23FE-4091-8E8B-8DC78FE57195}"/>
          </ac:spMkLst>
        </pc:spChg>
      </pc:sldChg>
      <pc:sldChg chg="addSp delSp modSp mod">
        <pc:chgData name="Laura Rose" userId="0a435138-970a-4040-b34b-4feaaf47b0d5" providerId="ADAL" clId="{5CEACF30-A6C5-441E-AF85-74B32ECB5640}" dt="2026-07-06T10:43:46.302" v="108" actId="1076"/>
        <pc:sldMkLst>
          <pc:docMk/>
          <pc:sldMk cId="164445498" sldId="284"/>
        </pc:sldMkLst>
        <pc:spChg chg="mod">
          <ac:chgData name="Laura Rose" userId="0a435138-970a-4040-b34b-4feaaf47b0d5" providerId="ADAL" clId="{5CEACF30-A6C5-441E-AF85-74B32ECB5640}" dt="2026-07-06T10:39:24.425" v="58" actId="14100"/>
          <ac:spMkLst>
            <pc:docMk/>
            <pc:sldMk cId="164445498" sldId="284"/>
            <ac:spMk id="6" creationId="{F0F90681-480B-5223-B86A-932B3AED2B8C}"/>
          </ac:spMkLst>
        </pc:spChg>
        <pc:spChg chg="add mod">
          <ac:chgData name="Laura Rose" userId="0a435138-970a-4040-b34b-4feaaf47b0d5" providerId="ADAL" clId="{5CEACF30-A6C5-441E-AF85-74B32ECB5640}" dt="2026-07-06T10:41:40.935" v="90" actId="14100"/>
          <ac:spMkLst>
            <pc:docMk/>
            <pc:sldMk cId="164445498" sldId="284"/>
            <ac:spMk id="9" creationId="{B44D04D4-29A9-BC61-4968-8E1A68AE3E0B}"/>
          </ac:spMkLst>
        </pc:spChg>
        <pc:spChg chg="add mod">
          <ac:chgData name="Laura Rose" userId="0a435138-970a-4040-b34b-4feaaf47b0d5" providerId="ADAL" clId="{5CEACF30-A6C5-441E-AF85-74B32ECB5640}" dt="2026-07-06T10:42:17.530" v="102" actId="20577"/>
          <ac:spMkLst>
            <pc:docMk/>
            <pc:sldMk cId="164445498" sldId="284"/>
            <ac:spMk id="16" creationId="{AEC0DC47-0903-1ECB-F8F8-7AEA3B40370F}"/>
          </ac:spMkLst>
        </pc:spChg>
        <pc:picChg chg="add mod modCrop">
          <ac:chgData name="Laura Rose" userId="0a435138-970a-4040-b34b-4feaaf47b0d5" providerId="ADAL" clId="{5CEACF30-A6C5-441E-AF85-74B32ECB5640}" dt="2026-07-06T10:43:46.302" v="108" actId="1076"/>
          <ac:picMkLst>
            <pc:docMk/>
            <pc:sldMk cId="164445498" sldId="284"/>
            <ac:picMk id="7" creationId="{4FA9FB29-5F27-1BBE-AA26-08E96F1E7570}"/>
          </ac:picMkLst>
        </pc:picChg>
      </pc:sldChg>
      <pc:sldChg chg="addSp delSp modSp add mod">
        <pc:chgData name="Laura Rose" userId="0a435138-970a-4040-b34b-4feaaf47b0d5" providerId="ADAL" clId="{5CEACF30-A6C5-441E-AF85-74B32ECB5640}" dt="2026-07-09T11:22:40.586" v="2945" actId="33524"/>
        <pc:sldMkLst>
          <pc:docMk/>
          <pc:sldMk cId="3580315476" sldId="285"/>
        </pc:sldMkLst>
        <pc:spChg chg="add mod">
          <ac:chgData name="Laura Rose" userId="0a435138-970a-4040-b34b-4feaaf47b0d5" providerId="ADAL" clId="{5CEACF30-A6C5-441E-AF85-74B32ECB5640}" dt="2026-07-09T11:22:40.586" v="2945" actId="33524"/>
          <ac:spMkLst>
            <pc:docMk/>
            <pc:sldMk cId="3580315476" sldId="285"/>
            <ac:spMk id="2" creationId="{B4058BBC-90FC-BDD2-24F3-7F493F04649E}"/>
          </ac:spMkLst>
        </pc:spChg>
        <pc:spChg chg="mod">
          <ac:chgData name="Laura Rose" userId="0a435138-970a-4040-b34b-4feaaf47b0d5" providerId="ADAL" clId="{5CEACF30-A6C5-441E-AF85-74B32ECB5640}" dt="2026-07-08T13:35:46.142" v="1054" actId="14100"/>
          <ac:spMkLst>
            <pc:docMk/>
            <pc:sldMk cId="3580315476" sldId="285"/>
            <ac:spMk id="6" creationId="{25B37DCA-161C-25FC-2366-5F11ABE23536}"/>
          </ac:spMkLst>
        </pc:spChg>
      </pc:sldChg>
      <pc:sldChg chg="add del">
        <pc:chgData name="Laura Rose" userId="0a435138-970a-4040-b34b-4feaaf47b0d5" providerId="ADAL" clId="{5CEACF30-A6C5-441E-AF85-74B32ECB5640}" dt="2026-07-10T10:08:27.157" v="2960" actId="47"/>
        <pc:sldMkLst>
          <pc:docMk/>
          <pc:sldMk cId="2486895517" sldId="3955"/>
        </pc:sldMkLst>
      </pc:sldChg>
      <pc:sldChg chg="add del">
        <pc:chgData name="Laura Rose" userId="0a435138-970a-4040-b34b-4feaaf47b0d5" providerId="ADAL" clId="{5CEACF30-A6C5-441E-AF85-74B32ECB5640}" dt="2026-07-10T10:08:28.466" v="2962" actId="47"/>
        <pc:sldMkLst>
          <pc:docMk/>
          <pc:sldMk cId="168174870" sldId="3970"/>
        </pc:sldMkLst>
      </pc:sldChg>
      <pc:sldChg chg="add del">
        <pc:chgData name="Laura Rose" userId="0a435138-970a-4040-b34b-4feaaf47b0d5" providerId="ADAL" clId="{5CEACF30-A6C5-441E-AF85-74B32ECB5640}" dt="2026-07-10T10:08:29.129" v="2963" actId="47"/>
        <pc:sldMkLst>
          <pc:docMk/>
          <pc:sldMk cId="1189264239" sldId="3971"/>
        </pc:sldMkLst>
      </pc:sldChg>
      <pc:sldChg chg="add del setBg">
        <pc:chgData name="Laura Rose" userId="0a435138-970a-4040-b34b-4feaaf47b0d5" providerId="ADAL" clId="{5CEACF30-A6C5-441E-AF85-74B32ECB5640}" dt="2026-07-10T10:08:27.843" v="2961" actId="47"/>
        <pc:sldMkLst>
          <pc:docMk/>
          <pc:sldMk cId="2910971262" sldId="3973"/>
        </pc:sldMkLst>
      </pc:sldChg>
      <pc:sldChg chg="add del">
        <pc:chgData name="Laura Rose" userId="0a435138-970a-4040-b34b-4feaaf47b0d5" providerId="ADAL" clId="{5CEACF30-A6C5-441E-AF85-74B32ECB5640}" dt="2026-07-10T10:08:30.299" v="2965" actId="47"/>
        <pc:sldMkLst>
          <pc:docMk/>
          <pc:sldMk cId="1017752032" sldId="3974"/>
        </pc:sldMkLst>
      </pc:sldChg>
      <pc:sldChg chg="add del">
        <pc:chgData name="Laura Rose" userId="0a435138-970a-4040-b34b-4feaaf47b0d5" providerId="ADAL" clId="{5CEACF30-A6C5-441E-AF85-74B32ECB5640}" dt="2026-07-10T10:08:29.626" v="2964" actId="47"/>
        <pc:sldMkLst>
          <pc:docMk/>
          <pc:sldMk cId="1952245705" sldId="3975"/>
        </pc:sldMkLst>
      </pc:sldChg>
      <pc:sldChg chg="addSp delSp modSp add del mod ord modAnim">
        <pc:chgData name="Laura Rose" userId="0a435138-970a-4040-b34b-4feaaf47b0d5" providerId="ADAL" clId="{5CEACF30-A6C5-441E-AF85-74B32ECB5640}" dt="2026-07-10T10:08:30.966" v="2966" actId="47"/>
        <pc:sldMkLst>
          <pc:docMk/>
          <pc:sldMk cId="594993190" sldId="3976"/>
        </pc:sldMkLst>
      </pc:sldChg>
      <pc:sldChg chg="addSp delSp modSp add mod">
        <pc:chgData name="Laura Rose" userId="0a435138-970a-4040-b34b-4feaaf47b0d5" providerId="ADAL" clId="{5CEACF30-A6C5-441E-AF85-74B32ECB5640}" dt="2026-07-08T08:16:11.225" v="401" actId="1076"/>
        <pc:sldMkLst>
          <pc:docMk/>
          <pc:sldMk cId="846227687" sldId="3977"/>
        </pc:sldMkLst>
        <pc:spChg chg="add mod">
          <ac:chgData name="Laura Rose" userId="0a435138-970a-4040-b34b-4feaaf47b0d5" providerId="ADAL" clId="{5CEACF30-A6C5-441E-AF85-74B32ECB5640}" dt="2026-07-08T08:16:09.406" v="400" actId="1076"/>
          <ac:spMkLst>
            <pc:docMk/>
            <pc:sldMk cId="846227687" sldId="3977"/>
            <ac:spMk id="5" creationId="{B0CECA5A-0516-B818-05BC-7E6D211AFC79}"/>
          </ac:spMkLst>
        </pc:spChg>
        <pc:spChg chg="mod">
          <ac:chgData name="Laura Rose" userId="0a435138-970a-4040-b34b-4feaaf47b0d5" providerId="ADAL" clId="{5CEACF30-A6C5-441E-AF85-74B32ECB5640}" dt="2026-07-08T08:10:56.603" v="358" actId="14100"/>
          <ac:spMkLst>
            <pc:docMk/>
            <pc:sldMk cId="846227687" sldId="3977"/>
            <ac:spMk id="6" creationId="{F5877832-1FDC-A41A-724F-62E1D6713CF0}"/>
          </ac:spMkLst>
        </pc:spChg>
        <pc:picChg chg="add mod">
          <ac:chgData name="Laura Rose" userId="0a435138-970a-4040-b34b-4feaaf47b0d5" providerId="ADAL" clId="{5CEACF30-A6C5-441E-AF85-74B32ECB5640}" dt="2026-07-08T08:12:20.138" v="365" actId="14100"/>
          <ac:picMkLst>
            <pc:docMk/>
            <pc:sldMk cId="846227687" sldId="3977"/>
            <ac:picMk id="4" creationId="{B2592CE6-0181-691D-76CE-92FC81D38796}"/>
          </ac:picMkLst>
        </pc:picChg>
        <pc:picChg chg="add mod">
          <ac:chgData name="Laura Rose" userId="0a435138-970a-4040-b34b-4feaaf47b0d5" providerId="ADAL" clId="{5CEACF30-A6C5-441E-AF85-74B32ECB5640}" dt="2026-07-08T08:16:11.225" v="401" actId="1076"/>
          <ac:picMkLst>
            <pc:docMk/>
            <pc:sldMk cId="846227687" sldId="3977"/>
            <ac:picMk id="9" creationId="{5ACEB5A4-97A0-2882-4EBA-3110A0C3A3CF}"/>
          </ac:picMkLst>
        </pc:picChg>
      </pc:sldChg>
      <pc:sldChg chg="addSp delSp modSp add mod">
        <pc:chgData name="Laura Rose" userId="0a435138-970a-4040-b34b-4feaaf47b0d5" providerId="ADAL" clId="{5CEACF30-A6C5-441E-AF85-74B32ECB5640}" dt="2026-07-08T11:59:10.398" v="967" actId="115"/>
        <pc:sldMkLst>
          <pc:docMk/>
          <pc:sldMk cId="379553090" sldId="3978"/>
        </pc:sldMkLst>
        <pc:spChg chg="add mod">
          <ac:chgData name="Laura Rose" userId="0a435138-970a-4040-b34b-4feaaf47b0d5" providerId="ADAL" clId="{5CEACF30-A6C5-441E-AF85-74B32ECB5640}" dt="2026-07-08T11:59:07.599" v="966" actId="115"/>
          <ac:spMkLst>
            <pc:docMk/>
            <pc:sldMk cId="379553090" sldId="3978"/>
            <ac:spMk id="3" creationId="{B103F1A3-499D-D148-BF1E-99A18B3D9580}"/>
          </ac:spMkLst>
        </pc:spChg>
        <pc:spChg chg="mod">
          <ac:chgData name="Laura Rose" userId="0a435138-970a-4040-b34b-4feaaf47b0d5" providerId="ADAL" clId="{5CEACF30-A6C5-441E-AF85-74B32ECB5640}" dt="2026-07-08T11:36:35.856" v="580" actId="14100"/>
          <ac:spMkLst>
            <pc:docMk/>
            <pc:sldMk cId="379553090" sldId="3978"/>
            <ac:spMk id="6" creationId="{C8423B73-F347-3EF5-108E-66E94C9129AB}"/>
          </ac:spMkLst>
        </pc:spChg>
        <pc:spChg chg="add mod">
          <ac:chgData name="Laura Rose" userId="0a435138-970a-4040-b34b-4feaaf47b0d5" providerId="ADAL" clId="{5CEACF30-A6C5-441E-AF85-74B32ECB5640}" dt="2026-07-08T11:59:10.398" v="967" actId="115"/>
          <ac:spMkLst>
            <pc:docMk/>
            <pc:sldMk cId="379553090" sldId="3978"/>
            <ac:spMk id="19" creationId="{22E5C929-7803-D7B9-FF11-267D750DB20E}"/>
          </ac:spMkLst>
        </pc:spChg>
        <pc:picChg chg="add mod ord">
          <ac:chgData name="Laura Rose" userId="0a435138-970a-4040-b34b-4feaaf47b0d5" providerId="ADAL" clId="{5CEACF30-A6C5-441E-AF85-74B32ECB5640}" dt="2026-07-08T11:38:54.847" v="603" actId="170"/>
          <ac:picMkLst>
            <pc:docMk/>
            <pc:sldMk cId="379553090" sldId="3978"/>
            <ac:picMk id="11" creationId="{890F165F-043E-E10D-9B4E-ED72FF0EECEA}"/>
          </ac:picMkLst>
        </pc:picChg>
      </pc:sldChg>
      <pc:sldChg chg="addSp delSp modSp add mod">
        <pc:chgData name="Laura Rose" userId="0a435138-970a-4040-b34b-4feaaf47b0d5" providerId="ADAL" clId="{5CEACF30-A6C5-441E-AF85-74B32ECB5640}" dt="2026-07-08T11:40:21.143" v="628" actId="207"/>
        <pc:sldMkLst>
          <pc:docMk/>
          <pc:sldMk cId="144778178" sldId="3979"/>
        </pc:sldMkLst>
        <pc:spChg chg="add mod">
          <ac:chgData name="Laura Rose" userId="0a435138-970a-4040-b34b-4feaaf47b0d5" providerId="ADAL" clId="{5CEACF30-A6C5-441E-AF85-74B32ECB5640}" dt="2026-07-08T11:39:45.279" v="616" actId="1076"/>
          <ac:spMkLst>
            <pc:docMk/>
            <pc:sldMk cId="144778178" sldId="3979"/>
            <ac:spMk id="4" creationId="{49CEC1D9-A758-64DD-7302-2D9C68CE3F1B}"/>
          </ac:spMkLst>
        </pc:spChg>
        <pc:spChg chg="mod">
          <ac:chgData name="Laura Rose" userId="0a435138-970a-4040-b34b-4feaaf47b0d5" providerId="ADAL" clId="{5CEACF30-A6C5-441E-AF85-74B32ECB5640}" dt="2026-07-08T11:36:30.827" v="579" actId="14100"/>
          <ac:spMkLst>
            <pc:docMk/>
            <pc:sldMk cId="144778178" sldId="3979"/>
            <ac:spMk id="6" creationId="{647B26AF-CAF6-0ED2-A914-742C88AD5D71}"/>
          </ac:spMkLst>
        </pc:spChg>
        <pc:spChg chg="add mod">
          <ac:chgData name="Laura Rose" userId="0a435138-970a-4040-b34b-4feaaf47b0d5" providerId="ADAL" clId="{5CEACF30-A6C5-441E-AF85-74B32ECB5640}" dt="2026-07-08T11:39:49.265" v="618" actId="403"/>
          <ac:spMkLst>
            <pc:docMk/>
            <pc:sldMk cId="144778178" sldId="3979"/>
            <ac:spMk id="16" creationId="{7D758EF1-0782-19C4-078B-533E11924762}"/>
          </ac:spMkLst>
        </pc:spChg>
        <pc:spChg chg="add mod">
          <ac:chgData name="Laura Rose" userId="0a435138-970a-4040-b34b-4feaaf47b0d5" providerId="ADAL" clId="{5CEACF30-A6C5-441E-AF85-74B32ECB5640}" dt="2026-07-08T11:40:21.143" v="628" actId="207"/>
          <ac:spMkLst>
            <pc:docMk/>
            <pc:sldMk cId="144778178" sldId="3979"/>
            <ac:spMk id="21" creationId="{C2B3153D-B703-D509-BDAD-8BD248C4E616}"/>
          </ac:spMkLst>
        </pc:spChg>
        <pc:picChg chg="add mod">
          <ac:chgData name="Laura Rose" userId="0a435138-970a-4040-b34b-4feaaf47b0d5" providerId="ADAL" clId="{5CEACF30-A6C5-441E-AF85-74B32ECB5640}" dt="2026-07-08T11:39:03.784" v="604" actId="1076"/>
          <ac:picMkLst>
            <pc:docMk/>
            <pc:sldMk cId="144778178" sldId="3979"/>
            <ac:picMk id="7" creationId="{C3758923-51FD-42FF-A1FB-4F7E925ECC2C}"/>
          </ac:picMkLst>
        </pc:picChg>
      </pc:sldChg>
      <pc:sldChg chg="addSp delSp modSp add del mod">
        <pc:chgData name="Laura Rose" userId="0a435138-970a-4040-b34b-4feaaf47b0d5" providerId="ADAL" clId="{5CEACF30-A6C5-441E-AF85-74B32ECB5640}" dt="2026-07-09T11:22:57.654" v="2946" actId="47"/>
        <pc:sldMkLst>
          <pc:docMk/>
          <pc:sldMk cId="3222742545" sldId="3980"/>
        </pc:sldMkLst>
      </pc:sldChg>
      <pc:sldChg chg="addSp delSp modSp add del mod">
        <pc:chgData name="Laura Rose" userId="0a435138-970a-4040-b34b-4feaaf47b0d5" providerId="ADAL" clId="{5CEACF30-A6C5-441E-AF85-74B32ECB5640}" dt="2026-07-09T11:22:58.397" v="2947" actId="47"/>
        <pc:sldMkLst>
          <pc:docMk/>
          <pc:sldMk cId="3621802108" sldId="3981"/>
        </pc:sldMkLst>
      </pc:sldChg>
      <pc:sldChg chg="add">
        <pc:chgData name="Laura Rose" userId="0a435138-970a-4040-b34b-4feaaf47b0d5" providerId="ADAL" clId="{5CEACF30-A6C5-441E-AF85-74B32ECB5640}" dt="2026-07-08T13:35:16.451" v="972" actId="2890"/>
        <pc:sldMkLst>
          <pc:docMk/>
          <pc:sldMk cId="1738933398" sldId="3982"/>
        </pc:sldMkLst>
      </pc:sldChg>
      <pc:sldMasterChg chg="del delSldLayout">
        <pc:chgData name="Laura Rose" userId="0a435138-970a-4040-b34b-4feaaf47b0d5" providerId="ADAL" clId="{5CEACF30-A6C5-441E-AF85-74B32ECB5640}" dt="2026-07-10T10:08:30.299" v="2965" actId="47"/>
        <pc:sldMasterMkLst>
          <pc:docMk/>
          <pc:sldMasterMk cId="2543641570" sldId="2147483660"/>
        </pc:sldMasterMkLst>
        <pc:sldLayoutChg chg="del">
          <pc:chgData name="Laura Rose" userId="0a435138-970a-4040-b34b-4feaaf47b0d5" providerId="ADAL" clId="{5CEACF30-A6C5-441E-AF85-74B32ECB5640}" dt="2026-07-10T10:08:30.299" v="2965" actId="47"/>
          <pc:sldLayoutMkLst>
            <pc:docMk/>
            <pc:sldMasterMk cId="2543641570" sldId="2147483660"/>
            <pc:sldLayoutMk cId="3861787344" sldId="2147483661"/>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1285325465" sldId="2147483662"/>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1467330172" sldId="2147483663"/>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659620876" sldId="2147483664"/>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3151926862" sldId="2147483665"/>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2493661397" sldId="2147483666"/>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1628498141" sldId="2147483667"/>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3457783359" sldId="2147483668"/>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4169230387" sldId="2147483669"/>
          </pc:sldLayoutMkLst>
        </pc:sldLayoutChg>
        <pc:sldLayoutChg chg="del">
          <pc:chgData name="Laura Rose" userId="0a435138-970a-4040-b34b-4feaaf47b0d5" providerId="ADAL" clId="{5CEACF30-A6C5-441E-AF85-74B32ECB5640}" dt="2026-07-10T10:08:30.299" v="2965" actId="47"/>
          <pc:sldLayoutMkLst>
            <pc:docMk/>
            <pc:sldMasterMk cId="2543641570" sldId="2147483660"/>
            <pc:sldLayoutMk cId="3088571114" sldId="214748367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7AE35A-FA8D-4BDD-A011-148D26764B84}" type="datetimeFigureOut">
              <a:rPr lang="en-GB" smtClean="0"/>
              <a:t>10/07/2026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498A5-BC20-408D-8A66-C7508FF026F0}" type="slidenum">
              <a:rPr lang="en-GB" smtClean="0"/>
              <a:t>‹#›</a:t>
            </a:fld>
            <a:endParaRPr lang="en-GB"/>
          </a:p>
        </p:txBody>
      </p:sp>
    </p:spTree>
    <p:extLst>
      <p:ext uri="{BB962C8B-B14F-4D97-AF65-F5344CB8AC3E}">
        <p14:creationId xmlns:p14="http://schemas.microsoft.com/office/powerpoint/2010/main" val="2578531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E4A1E-BB1D-F211-FE7D-7CE6C8CED62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A9CEA26-3454-570E-6153-249092F773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95DE544-CFF6-D10A-E5B9-499022496980}"/>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55590D11-CEAB-C363-2566-1561B56ADC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FFAB7-01C7-D7A0-AC67-9A951E5D6586}"/>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1478715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39938-68CC-860B-0153-F2D38637D7CF}"/>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DBC54C2-8995-56C5-9B6A-266FD2D414D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D82464A-B7FA-0E62-25B6-CB0E89A9E036}"/>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9D72353F-0CA4-A16A-F95D-385773A111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89A072-3E52-B29E-E064-639417A386F5}"/>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1074416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A43471-A70B-5103-1FDD-287C59FAC105}"/>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1BCC05CE-8769-434D-6C99-D31D6917FC2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FB070E7-576C-3F57-6DCC-1296A6D3656A}"/>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F577FA43-E292-4C95-FCBB-8A139F1EE9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79B2F07-15AB-4BDF-55F9-71255D588521}"/>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4107815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6F3C9-96EF-FCEB-5B28-75785F622A02}"/>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4753B42-0FE7-B2D6-99D8-996DDF227F42}"/>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1C164F5-D770-C6F3-D3A3-3BD81F8FC322}"/>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3E666493-F4C3-5B51-B2BD-FAC67B0BFC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8CFB40-D051-44C8-5A93-B3EA69F42603}"/>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2875606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CA03C-B1D0-C1AC-E2BB-01C95F7DB2E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264E7A5E-461A-26F8-846E-D90E6130B4C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39BDC8C-3648-D1AE-2AB0-94F7A4239ABE}"/>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B17F110B-23EE-C331-E7E6-86F319C034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645EEC-216F-DB7C-7FC8-A4067BE96A44}"/>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3722138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D5B15-AE6D-2BB4-0E2B-8F668B2D0B6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B685E11-D90F-C5E4-91A6-65D52ADC18E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341BAC71-F260-89EE-A10A-784D73A4DCA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8B518D81-1CAC-5F66-E43B-9EEE867277F4}"/>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6" name="Footer Placeholder 5">
            <a:extLst>
              <a:ext uri="{FF2B5EF4-FFF2-40B4-BE49-F238E27FC236}">
                <a16:creationId xmlns:a16="http://schemas.microsoft.com/office/drawing/2014/main" id="{F7E547E6-7E82-6C53-9ABC-40AB9E48A1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760C5F2-3822-B261-0A28-696F69B322E1}"/>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1371994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7AE7C-073B-33A0-8F28-224602CEB8EA}"/>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EBC79B24-F36D-94F9-9C85-2FA652D540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DA479AF-6BE1-08E4-8D5F-3A006C3C5DE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D0D73185-BB4E-1618-77C1-3F186E6779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654583E-A269-4650-5DC5-9C6852A820E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962EDD14-C335-80EA-79B4-49EFD5D370F1}"/>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8" name="Footer Placeholder 7">
            <a:extLst>
              <a:ext uri="{FF2B5EF4-FFF2-40B4-BE49-F238E27FC236}">
                <a16:creationId xmlns:a16="http://schemas.microsoft.com/office/drawing/2014/main" id="{CE31DFE0-217B-DEE3-F55E-FA0FF778BE3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F14CC00-833D-50D8-45F7-35747D1B5998}"/>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3890766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AF635-C04D-F26B-73EF-982145F3B600}"/>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58376C98-807A-4641-1B3E-543976943EA8}"/>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4" name="Footer Placeholder 3">
            <a:extLst>
              <a:ext uri="{FF2B5EF4-FFF2-40B4-BE49-F238E27FC236}">
                <a16:creationId xmlns:a16="http://schemas.microsoft.com/office/drawing/2014/main" id="{3ED47F7D-A46D-C8CA-3E9F-13DEC3A6CAD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313C57C-3906-AC88-ACB2-625141770150}"/>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1819127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5AD28CF-C622-6CCB-E788-2AC055A057A9}"/>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3" name="Footer Placeholder 2">
            <a:extLst>
              <a:ext uri="{FF2B5EF4-FFF2-40B4-BE49-F238E27FC236}">
                <a16:creationId xmlns:a16="http://schemas.microsoft.com/office/drawing/2014/main" id="{C00FCEF2-ADE6-CAA0-4964-9925A178127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8F0ABB-F0AB-1EDF-E171-6FC27DAD53A8}"/>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4082986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54503-DE03-06EA-8C28-27411B53B12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773E0340-B9BF-01FF-6374-42F9F85D83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B7E372C9-0DA2-8626-4C1F-1B40119ABE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32D0147-E062-07E7-F341-9DD308458E0C}"/>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6" name="Footer Placeholder 5">
            <a:extLst>
              <a:ext uri="{FF2B5EF4-FFF2-40B4-BE49-F238E27FC236}">
                <a16:creationId xmlns:a16="http://schemas.microsoft.com/office/drawing/2014/main" id="{D152B7D6-E33A-884F-3B67-2E651DEC54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B1707B-CA4E-0CC0-414E-6870E8F2E780}"/>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551451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A2569-023D-D5A3-8E0D-E01A56AF8F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0A347AE2-A3EC-E074-2592-0AAC74CA5C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DF76FFC-FCB0-446E-35F5-4FD98158F9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F874300-C7C6-CB42-A1F8-3F23DBB659DA}"/>
              </a:ext>
            </a:extLst>
          </p:cNvPr>
          <p:cNvSpPr>
            <a:spLocks noGrp="1"/>
          </p:cNvSpPr>
          <p:nvPr>
            <p:ph type="dt" sz="half" idx="10"/>
          </p:nvPr>
        </p:nvSpPr>
        <p:spPr/>
        <p:txBody>
          <a:bodyPr/>
          <a:lstStyle/>
          <a:p>
            <a:fld id="{D49077EF-D66E-4EDC-912F-271C73B17614}" type="datetimeFigureOut">
              <a:rPr lang="en-GB" smtClean="0"/>
              <a:t>10/07/2026</a:t>
            </a:fld>
            <a:endParaRPr lang="en-GB"/>
          </a:p>
        </p:txBody>
      </p:sp>
      <p:sp>
        <p:nvSpPr>
          <p:cNvPr id="6" name="Footer Placeholder 5">
            <a:extLst>
              <a:ext uri="{FF2B5EF4-FFF2-40B4-BE49-F238E27FC236}">
                <a16:creationId xmlns:a16="http://schemas.microsoft.com/office/drawing/2014/main" id="{F85DC854-6E19-8907-3FA8-0589B73FADE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7F3BFCE-0178-600E-D20D-45C4E3A2734E}"/>
              </a:ext>
            </a:extLst>
          </p:cNvPr>
          <p:cNvSpPr>
            <a:spLocks noGrp="1"/>
          </p:cNvSpPr>
          <p:nvPr>
            <p:ph type="sldNum" sz="quarter" idx="12"/>
          </p:nvPr>
        </p:nvSpPr>
        <p:spPr/>
        <p:txBody>
          <a:bodyPr/>
          <a:lstStyle/>
          <a:p>
            <a:fld id="{C234D5A1-DDFD-4BB2-B9C5-8E66A8A2E0C0}" type="slidenum">
              <a:rPr lang="en-GB" smtClean="0"/>
              <a:t>‹#›</a:t>
            </a:fld>
            <a:endParaRPr lang="en-GB"/>
          </a:p>
        </p:txBody>
      </p:sp>
    </p:spTree>
    <p:extLst>
      <p:ext uri="{BB962C8B-B14F-4D97-AF65-F5344CB8AC3E}">
        <p14:creationId xmlns:p14="http://schemas.microsoft.com/office/powerpoint/2010/main" val="1418506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E9C214-F9C8-C287-B287-3197985795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68618933-9956-D06F-3061-FD8821A50C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34A9066-C25D-9BB6-5D55-2EEA84CE38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49077EF-D66E-4EDC-912F-271C73B17614}" type="datetimeFigureOut">
              <a:rPr lang="en-GB" smtClean="0"/>
              <a:t>10/07/2026</a:t>
            </a:fld>
            <a:endParaRPr lang="en-GB"/>
          </a:p>
        </p:txBody>
      </p:sp>
      <p:sp>
        <p:nvSpPr>
          <p:cNvPr id="5" name="Footer Placeholder 4">
            <a:extLst>
              <a:ext uri="{FF2B5EF4-FFF2-40B4-BE49-F238E27FC236}">
                <a16:creationId xmlns:a16="http://schemas.microsoft.com/office/drawing/2014/main" id="{E14F71BC-FF67-29A4-94F2-04EF87C520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00F713E3-13FD-8711-55EB-61BADD7A06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234D5A1-DDFD-4BB2-B9C5-8E66A8A2E0C0}" type="slidenum">
              <a:rPr lang="en-GB" smtClean="0"/>
              <a:t>‹#›</a:t>
            </a:fld>
            <a:endParaRPr lang="en-GB"/>
          </a:p>
        </p:txBody>
      </p:sp>
    </p:spTree>
    <p:extLst>
      <p:ext uri="{BB962C8B-B14F-4D97-AF65-F5344CB8AC3E}">
        <p14:creationId xmlns:p14="http://schemas.microsoft.com/office/powerpoint/2010/main" val="2317297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89C5E17-24D0-4696-A3C5-A2261FB455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929B58F-2358-44CC-ACE5-EF1BD3C6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09DA5303-A1AF-4830-806C-51FCD96188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4FAAA8C8-4EB7-45F1-BF24-3EF0F4DC4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A77FC097-E4F2-4A45-82E8-3808FA553C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D0DF88B0-FA8A-47F5-8EAC-1880B1A51B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Content Placeholder 4">
            <a:extLst>
              <a:ext uri="{FF2B5EF4-FFF2-40B4-BE49-F238E27FC236}">
                <a16:creationId xmlns:a16="http://schemas.microsoft.com/office/drawing/2014/main" id="{D00B78BE-BF6B-E5DA-AF90-D3FBF0AFB2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5" name="Picture 4">
            <a:extLst>
              <a:ext uri="{FF2B5EF4-FFF2-40B4-BE49-F238E27FC236}">
                <a16:creationId xmlns:a16="http://schemas.microsoft.com/office/drawing/2014/main" id="{AD71430D-4D5B-E728-4BF4-5976861F6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pic>
        <p:nvPicPr>
          <p:cNvPr id="2" name="Content Placeholder 4">
            <a:extLst>
              <a:ext uri="{FF2B5EF4-FFF2-40B4-BE49-F238E27FC236}">
                <a16:creationId xmlns:a16="http://schemas.microsoft.com/office/drawing/2014/main" id="{44CAFE59-9916-C58B-E7BB-9A0B1DDAE1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3" name="Picture 2">
            <a:extLst>
              <a:ext uri="{FF2B5EF4-FFF2-40B4-BE49-F238E27FC236}">
                <a16:creationId xmlns:a16="http://schemas.microsoft.com/office/drawing/2014/main" id="{6FF6BC7A-E9A7-3B84-DF04-2892C4ECF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pic>
        <p:nvPicPr>
          <p:cNvPr id="16" name="Picture 15">
            <a:extLst>
              <a:ext uri="{FF2B5EF4-FFF2-40B4-BE49-F238E27FC236}">
                <a16:creationId xmlns:a16="http://schemas.microsoft.com/office/drawing/2014/main" id="{EBF0A328-30E0-AF1F-3A66-3F23793DE71C}"/>
              </a:ext>
            </a:extLst>
          </p:cNvPr>
          <p:cNvPicPr>
            <a:picLocks noChangeAspect="1"/>
          </p:cNvPicPr>
          <p:nvPr/>
        </p:nvPicPr>
        <p:blipFill>
          <a:blip r:embed="rId4"/>
          <a:stretch>
            <a:fillRect/>
          </a:stretch>
        </p:blipFill>
        <p:spPr>
          <a:xfrm>
            <a:off x="760553" y="2929280"/>
            <a:ext cx="5168774" cy="3254302"/>
          </a:xfrm>
          <a:prstGeom prst="rect">
            <a:avLst/>
          </a:prstGeom>
        </p:spPr>
      </p:pic>
      <p:sp>
        <p:nvSpPr>
          <p:cNvPr id="17" name="TextBox 16">
            <a:extLst>
              <a:ext uri="{FF2B5EF4-FFF2-40B4-BE49-F238E27FC236}">
                <a16:creationId xmlns:a16="http://schemas.microsoft.com/office/drawing/2014/main" id="{3E7287D3-445D-38F7-FA5C-746A1B0BB3DB}"/>
              </a:ext>
            </a:extLst>
          </p:cNvPr>
          <p:cNvSpPr txBox="1"/>
          <p:nvPr/>
        </p:nvSpPr>
        <p:spPr>
          <a:xfrm>
            <a:off x="711529" y="674418"/>
            <a:ext cx="5217798" cy="1015663"/>
          </a:xfrm>
          <a:prstGeom prst="rect">
            <a:avLst/>
          </a:prstGeom>
          <a:solidFill>
            <a:schemeClr val="accent6"/>
          </a:solidFill>
          <a:ln>
            <a:solidFill>
              <a:schemeClr val="tx1"/>
            </a:solidFill>
          </a:ln>
        </p:spPr>
        <p:txBody>
          <a:bodyPr wrap="square" rtlCol="0">
            <a:spAutoFit/>
          </a:bodyPr>
          <a:lstStyle/>
          <a:p>
            <a:pPr>
              <a:lnSpc>
                <a:spcPct val="150000"/>
              </a:lnSpc>
            </a:pPr>
            <a:r>
              <a:rPr lang="en-GB" sz="4000" b="1" dirty="0">
                <a:solidFill>
                  <a:schemeClr val="bg1"/>
                </a:solidFill>
                <a:latin typeface="Mangal Pro" panose="00000500000000000000" pitchFamily="2" charset="0"/>
                <a:cs typeface="Mangal Pro" panose="00000500000000000000" pitchFamily="2" charset="0"/>
              </a:rPr>
              <a:t>Weekly Safety Pack</a:t>
            </a:r>
          </a:p>
        </p:txBody>
      </p:sp>
      <p:sp>
        <p:nvSpPr>
          <p:cNvPr id="18" name="object 10">
            <a:extLst>
              <a:ext uri="{FF2B5EF4-FFF2-40B4-BE49-F238E27FC236}">
                <a16:creationId xmlns:a16="http://schemas.microsoft.com/office/drawing/2014/main" id="{441F3DCB-2766-46D3-CD06-A88F21FA9690}"/>
              </a:ext>
            </a:extLst>
          </p:cNvPr>
          <p:cNvSpPr txBox="1"/>
          <p:nvPr/>
        </p:nvSpPr>
        <p:spPr>
          <a:xfrm>
            <a:off x="4705832" y="1987601"/>
            <a:ext cx="1390015" cy="389209"/>
          </a:xfrm>
          <a:prstGeom prst="rect">
            <a:avLst/>
          </a:prstGeom>
          <a:solidFill>
            <a:schemeClr val="bg1"/>
          </a:solidFill>
          <a:ln>
            <a:solidFill>
              <a:schemeClr val="tx1"/>
            </a:solidFill>
          </a:ln>
        </p:spPr>
        <p:txBody>
          <a:bodyPr vert="horz" wrap="square" lIns="0" tIns="12065" rIns="0" bIns="0" rtlCol="0">
            <a:spAutoFit/>
          </a:bodyPr>
          <a:lstStyle/>
          <a:p>
            <a:pPr marL="12700">
              <a:lnSpc>
                <a:spcPct val="100000"/>
              </a:lnSpc>
              <a:spcBef>
                <a:spcPts val="95"/>
              </a:spcBef>
            </a:pPr>
            <a:r>
              <a:rPr sz="2450" spc="-20" dirty="0">
                <a:latin typeface="Mangal Pro" panose="00000500000000000000" pitchFamily="2" charset="0"/>
                <a:cs typeface="Mangal Pro" panose="00000500000000000000" pitchFamily="2" charset="0"/>
              </a:rPr>
              <a:t>Period:</a:t>
            </a:r>
            <a:r>
              <a:rPr sz="2450" spc="-120" dirty="0">
                <a:latin typeface="Mangal Pro" panose="00000500000000000000" pitchFamily="2" charset="0"/>
                <a:cs typeface="Mangal Pro" panose="00000500000000000000" pitchFamily="2" charset="0"/>
              </a:rPr>
              <a:t> </a:t>
            </a:r>
            <a:r>
              <a:rPr lang="en-GB" sz="2450" spc="-120" dirty="0">
                <a:latin typeface="Mangal Pro" panose="00000500000000000000" pitchFamily="2" charset="0"/>
                <a:cs typeface="Mangal Pro" panose="00000500000000000000" pitchFamily="2" charset="0"/>
              </a:rPr>
              <a:t>4</a:t>
            </a:r>
            <a:endParaRPr lang="en-GB" sz="2450" spc="-65" dirty="0">
              <a:latin typeface="Mangal Pro" panose="00000500000000000000" pitchFamily="2" charset="0"/>
              <a:cs typeface="Mangal Pro" panose="00000500000000000000" pitchFamily="2" charset="0"/>
            </a:endParaRPr>
          </a:p>
        </p:txBody>
      </p:sp>
      <p:sp>
        <p:nvSpPr>
          <p:cNvPr id="19" name="object 11">
            <a:extLst>
              <a:ext uri="{FF2B5EF4-FFF2-40B4-BE49-F238E27FC236}">
                <a16:creationId xmlns:a16="http://schemas.microsoft.com/office/drawing/2014/main" id="{19288E10-A483-779D-3CFA-79562D303080}"/>
              </a:ext>
            </a:extLst>
          </p:cNvPr>
          <p:cNvSpPr txBox="1"/>
          <p:nvPr/>
        </p:nvSpPr>
        <p:spPr>
          <a:xfrm>
            <a:off x="682393" y="1987601"/>
            <a:ext cx="3957340" cy="389209"/>
          </a:xfrm>
          <a:prstGeom prst="rect">
            <a:avLst/>
          </a:prstGeom>
          <a:solidFill>
            <a:schemeClr val="bg1"/>
          </a:solidFill>
          <a:ln>
            <a:solidFill>
              <a:schemeClr val="tx1"/>
            </a:solidFill>
          </a:ln>
        </p:spPr>
        <p:txBody>
          <a:bodyPr vert="horz" wrap="square" lIns="0" tIns="12065" rIns="0" bIns="0" rtlCol="0">
            <a:spAutoFit/>
          </a:bodyPr>
          <a:lstStyle/>
          <a:p>
            <a:pPr marL="12700">
              <a:lnSpc>
                <a:spcPct val="100000"/>
              </a:lnSpc>
              <a:spcBef>
                <a:spcPts val="95"/>
              </a:spcBef>
            </a:pPr>
            <a:r>
              <a:rPr sz="2450" spc="-20" dirty="0">
                <a:latin typeface="Mangal Pro" panose="00000500000000000000" pitchFamily="2" charset="0"/>
                <a:cs typeface="Mangal Pro" panose="00000500000000000000" pitchFamily="2" charset="0"/>
              </a:rPr>
              <a:t>Week</a:t>
            </a:r>
            <a:r>
              <a:rPr sz="2450" spc="-110" dirty="0">
                <a:latin typeface="Mangal Pro" panose="00000500000000000000" pitchFamily="2" charset="0"/>
                <a:cs typeface="Mangal Pro" panose="00000500000000000000" pitchFamily="2" charset="0"/>
              </a:rPr>
              <a:t> </a:t>
            </a:r>
            <a:r>
              <a:rPr sz="2450" dirty="0">
                <a:latin typeface="Mangal Pro" panose="00000500000000000000" pitchFamily="2" charset="0"/>
                <a:cs typeface="Mangal Pro" panose="00000500000000000000" pitchFamily="2" charset="0"/>
              </a:rPr>
              <a:t>:</a:t>
            </a:r>
            <a:r>
              <a:rPr sz="2450" spc="-110" dirty="0">
                <a:latin typeface="Mangal Pro" panose="00000500000000000000" pitchFamily="2" charset="0"/>
                <a:cs typeface="Mangal Pro" panose="00000500000000000000" pitchFamily="2" charset="0"/>
              </a:rPr>
              <a:t> </a:t>
            </a:r>
            <a:r>
              <a:rPr lang="en-GB" sz="2450" spc="-45" dirty="0">
                <a:latin typeface="Mangal Pro" panose="00000500000000000000" pitchFamily="2" charset="0"/>
                <a:cs typeface="Mangal Pro" panose="00000500000000000000" pitchFamily="2" charset="0"/>
              </a:rPr>
              <a:t>05.07.26 – 11.07.26</a:t>
            </a:r>
            <a:endParaRPr sz="2450" dirty="0">
              <a:latin typeface="Mangal Pro" panose="00000500000000000000" pitchFamily="2" charset="0"/>
              <a:cs typeface="Mangal Pro" panose="00000500000000000000" pitchFamily="2" charset="0"/>
            </a:endParaRPr>
          </a:p>
        </p:txBody>
      </p:sp>
      <p:sp>
        <p:nvSpPr>
          <p:cNvPr id="20" name="object 11">
            <a:extLst>
              <a:ext uri="{FF2B5EF4-FFF2-40B4-BE49-F238E27FC236}">
                <a16:creationId xmlns:a16="http://schemas.microsoft.com/office/drawing/2014/main" id="{69990554-C734-6474-6971-FA4F8F9F5BF1}"/>
              </a:ext>
            </a:extLst>
          </p:cNvPr>
          <p:cNvSpPr txBox="1"/>
          <p:nvPr/>
        </p:nvSpPr>
        <p:spPr>
          <a:xfrm>
            <a:off x="7700822" y="2399217"/>
            <a:ext cx="3730625" cy="1304844"/>
          </a:xfrm>
          <a:prstGeom prst="rect">
            <a:avLst/>
          </a:prstGeom>
          <a:solidFill>
            <a:schemeClr val="bg1"/>
          </a:solidFill>
          <a:ln>
            <a:solidFill>
              <a:schemeClr val="tx1"/>
            </a:solidFill>
          </a:ln>
        </p:spPr>
        <p:txBody>
          <a:bodyPr vert="horz" wrap="square" lIns="0" tIns="12065" rIns="0" bIns="0" rtlCol="0">
            <a:spAutoFit/>
          </a:bodyPr>
          <a:lstStyle/>
          <a:p>
            <a:pPr marL="12700" algn="ctr">
              <a:lnSpc>
                <a:spcPct val="100000"/>
              </a:lnSpc>
              <a:spcBef>
                <a:spcPts val="95"/>
              </a:spcBef>
            </a:pPr>
            <a:r>
              <a:rPr lang="en-GB" sz="2800" b="1" i="1" dirty="0">
                <a:latin typeface="Mangal Pro" panose="00000500000000000000" pitchFamily="2" charset="0"/>
                <a:cs typeface="Mangal Pro" panose="00000500000000000000" pitchFamily="2" charset="0"/>
              </a:rPr>
              <a:t>‘We want everyone to go home safe and healthy every day’</a:t>
            </a:r>
            <a:endParaRPr sz="3600" b="1" i="1" dirty="0">
              <a:latin typeface="Mangal Pro" panose="00000500000000000000" pitchFamily="2" charset="0"/>
              <a:cs typeface="Mangal Pro" panose="00000500000000000000" pitchFamily="2" charset="0"/>
            </a:endParaRPr>
          </a:p>
        </p:txBody>
      </p:sp>
    </p:spTree>
    <p:extLst>
      <p:ext uri="{BB962C8B-B14F-4D97-AF65-F5344CB8AC3E}">
        <p14:creationId xmlns:p14="http://schemas.microsoft.com/office/powerpoint/2010/main" val="19687442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92CF46-8FCB-2B9D-9EDA-239B46182F0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35D571C-816C-0A93-F4DC-4AA9CACD40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EE4EDEB-01C5-E913-E7D9-0B9B651779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094B6DFE-5366-87E7-F7F8-8C12A42F2DF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39460F21-6BDD-75AB-D1B4-B4D3C3194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0D1EED5-7B9A-0D62-CDE1-C7F97D16A3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72A393D4-876F-74AB-7085-0E3C931188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Content Placeholder 4">
            <a:extLst>
              <a:ext uri="{FF2B5EF4-FFF2-40B4-BE49-F238E27FC236}">
                <a16:creationId xmlns:a16="http://schemas.microsoft.com/office/drawing/2014/main" id="{A378FF5E-616C-DCD6-3D2B-8FD9AF0C0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5" name="Picture 4">
            <a:extLst>
              <a:ext uri="{FF2B5EF4-FFF2-40B4-BE49-F238E27FC236}">
                <a16:creationId xmlns:a16="http://schemas.microsoft.com/office/drawing/2014/main" id="{4885DF57-679B-4F77-A6B1-5526D70559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sp>
        <p:nvSpPr>
          <p:cNvPr id="6" name="TextBox 5">
            <a:extLst>
              <a:ext uri="{FF2B5EF4-FFF2-40B4-BE49-F238E27FC236}">
                <a16:creationId xmlns:a16="http://schemas.microsoft.com/office/drawing/2014/main" id="{F20317C5-EE8E-0717-F326-C702EA7875D7}"/>
              </a:ext>
            </a:extLst>
          </p:cNvPr>
          <p:cNvSpPr txBox="1"/>
          <p:nvPr/>
        </p:nvSpPr>
        <p:spPr>
          <a:xfrm>
            <a:off x="318138" y="606931"/>
            <a:ext cx="5303729" cy="1015663"/>
          </a:xfrm>
          <a:prstGeom prst="rect">
            <a:avLst/>
          </a:prstGeom>
          <a:solidFill>
            <a:schemeClr val="accent6"/>
          </a:solidFill>
          <a:ln>
            <a:solidFill>
              <a:schemeClr val="tx1"/>
            </a:solidFill>
          </a:ln>
        </p:spPr>
        <p:txBody>
          <a:bodyPr wrap="square" rtlCol="0">
            <a:spAutoFit/>
          </a:bodyPr>
          <a:lstStyle/>
          <a:p>
            <a:pPr>
              <a:lnSpc>
                <a:spcPct val="150000"/>
              </a:lnSpc>
            </a:pPr>
            <a:r>
              <a:rPr lang="en-GB" sz="4000" b="1" dirty="0">
                <a:solidFill>
                  <a:schemeClr val="bg1"/>
                </a:solidFill>
                <a:latin typeface="Mangal Pro" panose="00000500000000000000" pitchFamily="2" charset="0"/>
                <a:cs typeface="Mangal Pro" panose="00000500000000000000" pitchFamily="2" charset="0"/>
              </a:rPr>
              <a:t>Remember your PPE</a:t>
            </a:r>
          </a:p>
        </p:txBody>
      </p:sp>
      <p:sp>
        <p:nvSpPr>
          <p:cNvPr id="17" name="TextBox 16">
            <a:extLst>
              <a:ext uri="{FF2B5EF4-FFF2-40B4-BE49-F238E27FC236}">
                <a16:creationId xmlns:a16="http://schemas.microsoft.com/office/drawing/2014/main" id="{D3D476F5-5E56-5994-E42B-3EB4135FF713}"/>
              </a:ext>
            </a:extLst>
          </p:cNvPr>
          <p:cNvSpPr txBox="1"/>
          <p:nvPr/>
        </p:nvSpPr>
        <p:spPr>
          <a:xfrm>
            <a:off x="7334867" y="1934021"/>
            <a:ext cx="4145932" cy="3046988"/>
          </a:xfrm>
          <a:prstGeom prst="rect">
            <a:avLst/>
          </a:prstGeom>
          <a:solidFill>
            <a:schemeClr val="bg1"/>
          </a:solidFill>
          <a:ln>
            <a:solidFill>
              <a:schemeClr val="tx1"/>
            </a:solidFill>
          </a:ln>
        </p:spPr>
        <p:txBody>
          <a:bodyPr wrap="square">
            <a:spAutoFit/>
          </a:bodyPr>
          <a:lstStyle/>
          <a:p>
            <a:r>
              <a:rPr lang="en-GB" sz="2400" b="0" i="0" u="none" strike="noStrike" baseline="0" dirty="0">
                <a:solidFill>
                  <a:srgbClr val="000000"/>
                </a:solidFill>
                <a:latin typeface="Mangal Pro" panose="00000500000000000000" pitchFamily="2" charset="0"/>
                <a:cs typeface="Mangal Pro" panose="00000500000000000000" pitchFamily="2" charset="0"/>
              </a:rPr>
              <a:t>Wear the correct PPE – even if the task will only take a minute! </a:t>
            </a:r>
          </a:p>
          <a:p>
            <a:r>
              <a:rPr lang="en-GB" sz="2400" b="0" i="0" u="none" strike="noStrike" baseline="0" dirty="0">
                <a:solidFill>
                  <a:srgbClr val="000000"/>
                </a:solidFill>
                <a:latin typeface="Mangal Pro" panose="00000500000000000000" pitchFamily="2" charset="0"/>
                <a:cs typeface="Mangal Pro" panose="00000500000000000000" pitchFamily="2" charset="0"/>
              </a:rPr>
              <a:t>Accidents can happen in a spilt second PPE can be a life saver – Use it properly, look after it and it should look after you! </a:t>
            </a:r>
            <a:endParaRPr lang="en-GB" sz="2400" dirty="0">
              <a:latin typeface="Mangal Pro" panose="00000500000000000000" pitchFamily="2" charset="0"/>
              <a:cs typeface="Mangal Pro" panose="00000500000000000000" pitchFamily="2" charset="0"/>
            </a:endParaRPr>
          </a:p>
        </p:txBody>
      </p:sp>
      <p:pic>
        <p:nvPicPr>
          <p:cNvPr id="7" name="Picture 6">
            <a:extLst>
              <a:ext uri="{FF2B5EF4-FFF2-40B4-BE49-F238E27FC236}">
                <a16:creationId xmlns:a16="http://schemas.microsoft.com/office/drawing/2014/main" id="{6F11399B-46DD-D3A1-24E3-EFD182230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3941" y="1934021"/>
            <a:ext cx="3048264" cy="4320914"/>
          </a:xfrm>
          <a:prstGeom prst="rect">
            <a:avLst/>
          </a:prstGeom>
        </p:spPr>
      </p:pic>
    </p:spTree>
    <p:extLst>
      <p:ext uri="{BB962C8B-B14F-4D97-AF65-F5344CB8AC3E}">
        <p14:creationId xmlns:p14="http://schemas.microsoft.com/office/powerpoint/2010/main" val="1829500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3A7EE4-C1ED-0D73-4277-AC2F6FF6C8A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B5F5A4F-75F5-0BBE-7B46-A84745CCE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744B8EB-CC50-B3D8-ECC5-3F93E704AD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BC1E4CB9-CB83-3020-9067-FB667E2DBE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78688D68-86E0-FA1A-40B0-E1CAD9F363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AACC3BA2-ADF7-111B-D418-1B286C37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E3F51A08-1B23-8AC9-D87D-6ECA082D94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Content Placeholder 4">
            <a:extLst>
              <a:ext uri="{FF2B5EF4-FFF2-40B4-BE49-F238E27FC236}">
                <a16:creationId xmlns:a16="http://schemas.microsoft.com/office/drawing/2014/main" id="{AE9545EE-9F13-37A8-C8E5-3CE39C51F7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5" name="Picture 4">
            <a:extLst>
              <a:ext uri="{FF2B5EF4-FFF2-40B4-BE49-F238E27FC236}">
                <a16:creationId xmlns:a16="http://schemas.microsoft.com/office/drawing/2014/main" id="{D5489532-3EC0-901A-127E-E345C52476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sp>
        <p:nvSpPr>
          <p:cNvPr id="6" name="TextBox 5">
            <a:extLst>
              <a:ext uri="{FF2B5EF4-FFF2-40B4-BE49-F238E27FC236}">
                <a16:creationId xmlns:a16="http://schemas.microsoft.com/office/drawing/2014/main" id="{39ECFBBE-66A3-DA36-21DA-464980482723}"/>
              </a:ext>
            </a:extLst>
          </p:cNvPr>
          <p:cNvSpPr txBox="1"/>
          <p:nvPr/>
        </p:nvSpPr>
        <p:spPr>
          <a:xfrm>
            <a:off x="711529" y="606931"/>
            <a:ext cx="5246934" cy="1015663"/>
          </a:xfrm>
          <a:prstGeom prst="rect">
            <a:avLst/>
          </a:prstGeom>
          <a:solidFill>
            <a:schemeClr val="accent6"/>
          </a:solidFill>
          <a:ln>
            <a:solidFill>
              <a:schemeClr val="tx1"/>
            </a:solidFill>
          </a:ln>
        </p:spPr>
        <p:txBody>
          <a:bodyPr wrap="square" rtlCol="0">
            <a:spAutoFit/>
          </a:bodyPr>
          <a:lstStyle/>
          <a:p>
            <a:pPr>
              <a:lnSpc>
                <a:spcPct val="150000"/>
              </a:lnSpc>
            </a:pPr>
            <a:r>
              <a:rPr lang="en-GB" sz="4000" b="1" dirty="0">
                <a:solidFill>
                  <a:schemeClr val="bg1"/>
                </a:solidFill>
                <a:latin typeface="Mangal Pro" panose="00000500000000000000" pitchFamily="2" charset="0"/>
                <a:cs typeface="Mangal Pro" panose="00000500000000000000" pitchFamily="2" charset="0"/>
              </a:rPr>
              <a:t>Weekly Safety Pack</a:t>
            </a:r>
          </a:p>
        </p:txBody>
      </p:sp>
      <p:sp>
        <p:nvSpPr>
          <p:cNvPr id="7" name="TextBox 6">
            <a:extLst>
              <a:ext uri="{FF2B5EF4-FFF2-40B4-BE49-F238E27FC236}">
                <a16:creationId xmlns:a16="http://schemas.microsoft.com/office/drawing/2014/main" id="{9DDE180C-23FE-4091-8E8B-8DC78FE57195}"/>
              </a:ext>
            </a:extLst>
          </p:cNvPr>
          <p:cNvSpPr txBox="1"/>
          <p:nvPr/>
        </p:nvSpPr>
        <p:spPr>
          <a:xfrm>
            <a:off x="711529" y="2052320"/>
            <a:ext cx="5217798" cy="2585323"/>
          </a:xfrm>
          <a:prstGeom prst="rect">
            <a:avLst/>
          </a:prstGeom>
          <a:solidFill>
            <a:schemeClr val="bg1"/>
          </a:solidFill>
          <a:ln>
            <a:solidFill>
              <a:schemeClr val="tx1"/>
            </a:solidFill>
          </a:ln>
        </p:spPr>
        <p:txBody>
          <a:bodyPr wrap="square" rtlCol="0">
            <a:spAutoFit/>
          </a:bodyPr>
          <a:lstStyle/>
          <a:p>
            <a:r>
              <a:rPr lang="en-GB" b="1" u="sng" dirty="0">
                <a:latin typeface="Mangal Pro" panose="00000500000000000000" pitchFamily="2" charset="0"/>
                <a:cs typeface="Mangal Pro" panose="00000500000000000000" pitchFamily="2" charset="0"/>
              </a:rPr>
              <a:t>Agenda:</a:t>
            </a:r>
          </a:p>
          <a:p>
            <a:endParaRPr lang="en-GB" dirty="0">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Close Call Highlights</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Fire Drill Feedback</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Southern Significant Event Fast Facts</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Fast Facts</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Engineering Alert Part 1-4</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Weekly Safety Topic – Alcohol Awareness</a:t>
            </a: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PPE</a:t>
            </a:r>
          </a:p>
        </p:txBody>
      </p:sp>
      <p:sp>
        <p:nvSpPr>
          <p:cNvPr id="9" name="TextBox 8">
            <a:extLst>
              <a:ext uri="{FF2B5EF4-FFF2-40B4-BE49-F238E27FC236}">
                <a16:creationId xmlns:a16="http://schemas.microsoft.com/office/drawing/2014/main" id="{DBECE71D-9315-3821-339F-5EC718572AC0}"/>
              </a:ext>
            </a:extLst>
          </p:cNvPr>
          <p:cNvSpPr txBox="1"/>
          <p:nvPr/>
        </p:nvSpPr>
        <p:spPr>
          <a:xfrm>
            <a:off x="6666944" y="1686993"/>
            <a:ext cx="5156197" cy="1490152"/>
          </a:xfrm>
          <a:prstGeom prst="rect">
            <a:avLst/>
          </a:prstGeom>
          <a:solidFill>
            <a:schemeClr val="bg1"/>
          </a:solidFill>
          <a:ln>
            <a:solidFill>
              <a:schemeClr val="tx1"/>
            </a:solidFill>
          </a:ln>
        </p:spPr>
        <p:txBody>
          <a:bodyPr wrap="square" rtlCol="0">
            <a:spAutoFit/>
          </a:bodyPr>
          <a:lstStyle/>
          <a:p>
            <a:pPr marL="12700">
              <a:lnSpc>
                <a:spcPct val="100000"/>
              </a:lnSpc>
              <a:spcBef>
                <a:spcPts val="105"/>
              </a:spcBef>
            </a:pPr>
            <a:r>
              <a:rPr lang="en-GB" b="1" u="sng" dirty="0">
                <a:latin typeface="Mangal Pro" panose="00000500000000000000" pitchFamily="2" charset="0"/>
                <a:cs typeface="Mangal Pro" panose="00000500000000000000" pitchFamily="2" charset="0"/>
              </a:rPr>
              <a:t>Purpose</a:t>
            </a:r>
            <a:r>
              <a:rPr lang="en-GB" b="1" u="sng" spc="-35" dirty="0">
                <a:latin typeface="Mangal Pro" panose="00000500000000000000" pitchFamily="2" charset="0"/>
                <a:cs typeface="Mangal Pro" panose="00000500000000000000" pitchFamily="2" charset="0"/>
              </a:rPr>
              <a:t> </a:t>
            </a:r>
            <a:r>
              <a:rPr lang="en-GB" b="1" u="sng" dirty="0">
                <a:latin typeface="Mangal Pro" panose="00000500000000000000" pitchFamily="2" charset="0"/>
                <a:cs typeface="Mangal Pro" panose="00000500000000000000" pitchFamily="2" charset="0"/>
              </a:rPr>
              <a:t>&amp;</a:t>
            </a:r>
            <a:r>
              <a:rPr lang="en-GB" b="1" u="sng" spc="-35" dirty="0">
                <a:latin typeface="Mangal Pro" panose="00000500000000000000" pitchFamily="2" charset="0"/>
                <a:cs typeface="Mangal Pro" panose="00000500000000000000" pitchFamily="2" charset="0"/>
              </a:rPr>
              <a:t> </a:t>
            </a:r>
            <a:r>
              <a:rPr lang="en-GB" b="1" u="sng" spc="-10" dirty="0">
                <a:latin typeface="Mangal Pro" panose="00000500000000000000" pitchFamily="2" charset="0"/>
                <a:cs typeface="Mangal Pro" panose="00000500000000000000" pitchFamily="2" charset="0"/>
              </a:rPr>
              <a:t>Expectations</a:t>
            </a:r>
            <a:endParaRPr lang="en-GB" u="sng" dirty="0">
              <a:latin typeface="Mangal Pro" panose="00000500000000000000" pitchFamily="2" charset="0"/>
              <a:cs typeface="Mangal Pro" panose="00000500000000000000" pitchFamily="2" charset="0"/>
            </a:endParaRPr>
          </a:p>
          <a:p>
            <a:pPr>
              <a:lnSpc>
                <a:spcPct val="100000"/>
              </a:lnSpc>
              <a:spcBef>
                <a:spcPts val="95"/>
              </a:spcBef>
            </a:pPr>
            <a:endParaRPr lang="en-GB" dirty="0">
              <a:latin typeface="Mangal Pro" panose="00000500000000000000" pitchFamily="2" charset="0"/>
              <a:cs typeface="Mangal Pro" panose="00000500000000000000" pitchFamily="2" charset="0"/>
            </a:endParaRPr>
          </a:p>
          <a:p>
            <a:pPr marL="299085" indent="-286385">
              <a:lnSpc>
                <a:spcPct val="100000"/>
              </a:lnSpc>
              <a:spcBef>
                <a:spcPts val="5"/>
              </a:spcBef>
              <a:buChar char="•"/>
              <a:tabLst>
                <a:tab pos="299085" algn="l"/>
              </a:tabLst>
            </a:pPr>
            <a:r>
              <a:rPr lang="en-GB" dirty="0">
                <a:latin typeface="Mangal Pro" panose="00000500000000000000" pitchFamily="2" charset="0"/>
                <a:cs typeface="Mangal Pro" panose="00000500000000000000" pitchFamily="2" charset="0"/>
              </a:rPr>
              <a:t>Share</a:t>
            </a:r>
            <a:r>
              <a:rPr lang="en-GB" spc="-3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key</a:t>
            </a:r>
            <a:r>
              <a:rPr lang="en-GB" spc="-2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learnings</a:t>
            </a:r>
            <a:r>
              <a:rPr lang="en-GB" spc="-30"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across</a:t>
            </a:r>
            <a:r>
              <a:rPr lang="en-GB" spc="-50"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the</a:t>
            </a:r>
            <a:r>
              <a:rPr lang="en-GB" spc="-30"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project</a:t>
            </a:r>
            <a:endParaRPr lang="en-GB" dirty="0">
              <a:latin typeface="Mangal Pro" panose="00000500000000000000" pitchFamily="2" charset="0"/>
              <a:cs typeface="Mangal Pro" panose="00000500000000000000" pitchFamily="2" charset="0"/>
            </a:endParaRPr>
          </a:p>
          <a:p>
            <a:pPr marL="299085" indent="-286385">
              <a:lnSpc>
                <a:spcPct val="100000"/>
              </a:lnSpc>
              <a:buChar char="•"/>
              <a:tabLst>
                <a:tab pos="299085" algn="l"/>
              </a:tabLst>
            </a:pPr>
            <a:r>
              <a:rPr lang="en-GB" dirty="0">
                <a:latin typeface="Mangal Pro" panose="00000500000000000000" pitchFamily="2" charset="0"/>
                <a:cs typeface="Mangal Pro" panose="00000500000000000000" pitchFamily="2" charset="0"/>
              </a:rPr>
              <a:t>Drive</a:t>
            </a:r>
            <a:r>
              <a:rPr lang="en-GB" spc="-2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continuous</a:t>
            </a:r>
            <a:r>
              <a:rPr lang="en-GB" spc="-35"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improvement</a:t>
            </a:r>
            <a:endParaRPr lang="en-GB" dirty="0">
              <a:latin typeface="Mangal Pro" panose="00000500000000000000" pitchFamily="2" charset="0"/>
              <a:cs typeface="Mangal Pro" panose="00000500000000000000" pitchFamily="2" charset="0"/>
            </a:endParaRPr>
          </a:p>
          <a:p>
            <a:pPr marL="299085" indent="-286385">
              <a:lnSpc>
                <a:spcPct val="100000"/>
              </a:lnSpc>
              <a:buChar char="•"/>
              <a:tabLst>
                <a:tab pos="299085" algn="l"/>
              </a:tabLst>
            </a:pPr>
            <a:r>
              <a:rPr lang="en-GB" dirty="0">
                <a:latin typeface="Mangal Pro" panose="00000500000000000000" pitchFamily="2" charset="0"/>
                <a:cs typeface="Mangal Pro" panose="00000500000000000000" pitchFamily="2" charset="0"/>
              </a:rPr>
              <a:t>Encourage</a:t>
            </a:r>
            <a:r>
              <a:rPr lang="en-GB" spc="-55"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two-</a:t>
            </a:r>
            <a:r>
              <a:rPr lang="en-GB" dirty="0">
                <a:latin typeface="Mangal Pro" panose="00000500000000000000" pitchFamily="2" charset="0"/>
                <a:cs typeface="Mangal Pro" panose="00000500000000000000" pitchFamily="2" charset="0"/>
              </a:rPr>
              <a:t>way</a:t>
            </a:r>
            <a:r>
              <a:rPr lang="en-GB" spc="-50"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feedback</a:t>
            </a:r>
            <a:endParaRPr lang="en-GB" dirty="0">
              <a:latin typeface="Mangal Pro" panose="00000500000000000000" pitchFamily="2" charset="0"/>
              <a:cs typeface="Mangal Pro" panose="00000500000000000000" pitchFamily="2" charset="0"/>
            </a:endParaRPr>
          </a:p>
        </p:txBody>
      </p:sp>
      <p:sp>
        <p:nvSpPr>
          <p:cNvPr id="11" name="TextBox 10">
            <a:extLst>
              <a:ext uri="{FF2B5EF4-FFF2-40B4-BE49-F238E27FC236}">
                <a16:creationId xmlns:a16="http://schemas.microsoft.com/office/drawing/2014/main" id="{83508F19-5A65-66CF-0981-2D5CD13ED103}"/>
              </a:ext>
            </a:extLst>
          </p:cNvPr>
          <p:cNvSpPr txBox="1"/>
          <p:nvPr/>
        </p:nvSpPr>
        <p:spPr>
          <a:xfrm>
            <a:off x="6666944" y="3429000"/>
            <a:ext cx="5156197" cy="1502976"/>
          </a:xfrm>
          <a:prstGeom prst="rect">
            <a:avLst/>
          </a:prstGeom>
          <a:solidFill>
            <a:schemeClr val="bg1"/>
          </a:solidFill>
          <a:ln>
            <a:solidFill>
              <a:schemeClr val="tx1"/>
            </a:solidFill>
          </a:ln>
        </p:spPr>
        <p:txBody>
          <a:bodyPr wrap="square" rtlCol="0">
            <a:spAutoFit/>
          </a:bodyPr>
          <a:lstStyle/>
          <a:p>
            <a:pPr marL="12700">
              <a:lnSpc>
                <a:spcPct val="100000"/>
              </a:lnSpc>
              <a:spcBef>
                <a:spcPts val="5"/>
              </a:spcBef>
            </a:pPr>
            <a:r>
              <a:rPr lang="en-GB" b="1" dirty="0">
                <a:latin typeface="Mangal Pro" panose="00000500000000000000" pitchFamily="2" charset="0"/>
                <a:cs typeface="Mangal Pro" panose="00000500000000000000" pitchFamily="2" charset="0"/>
              </a:rPr>
              <a:t>Who:</a:t>
            </a:r>
            <a:r>
              <a:rPr lang="en-GB" b="1" spc="-3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All team</a:t>
            </a:r>
            <a:r>
              <a:rPr lang="en-GB" spc="-45"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members</a:t>
            </a:r>
            <a:endParaRPr lang="en-GB" dirty="0">
              <a:latin typeface="Mangal Pro" panose="00000500000000000000" pitchFamily="2" charset="0"/>
              <a:cs typeface="Mangal Pro" panose="00000500000000000000" pitchFamily="2" charset="0"/>
            </a:endParaRPr>
          </a:p>
          <a:p>
            <a:pPr>
              <a:lnSpc>
                <a:spcPct val="100000"/>
              </a:lnSpc>
              <a:spcBef>
                <a:spcPts val="95"/>
              </a:spcBef>
            </a:pPr>
            <a:endParaRPr lang="en-GB" dirty="0">
              <a:latin typeface="Mangal Pro" panose="00000500000000000000" pitchFamily="2" charset="0"/>
              <a:cs typeface="Mangal Pro" panose="00000500000000000000" pitchFamily="2" charset="0"/>
            </a:endParaRPr>
          </a:p>
          <a:p>
            <a:pPr marL="12700">
              <a:lnSpc>
                <a:spcPct val="100000"/>
              </a:lnSpc>
              <a:spcBef>
                <a:spcPts val="5"/>
              </a:spcBef>
            </a:pPr>
            <a:r>
              <a:rPr lang="en-GB" b="1" dirty="0">
                <a:latin typeface="Mangal Pro" panose="00000500000000000000" pitchFamily="2" charset="0"/>
                <a:cs typeface="Mangal Pro" panose="00000500000000000000" pitchFamily="2" charset="0"/>
              </a:rPr>
              <a:t>When:</a:t>
            </a:r>
            <a:r>
              <a:rPr lang="en-GB" b="1" spc="-30"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Weekly,</a:t>
            </a:r>
            <a:r>
              <a:rPr lang="en-GB" spc="-30"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during</a:t>
            </a:r>
            <a:r>
              <a:rPr lang="en-GB" spc="-3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any</a:t>
            </a:r>
            <a:r>
              <a:rPr lang="en-GB" spc="-1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team</a:t>
            </a:r>
            <a:r>
              <a:rPr lang="en-GB" spc="-45"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gathering</a:t>
            </a:r>
            <a:endParaRPr lang="en-GB" dirty="0">
              <a:latin typeface="Mangal Pro" panose="00000500000000000000" pitchFamily="2" charset="0"/>
              <a:cs typeface="Mangal Pro" panose="00000500000000000000" pitchFamily="2" charset="0"/>
            </a:endParaRPr>
          </a:p>
          <a:p>
            <a:pPr>
              <a:lnSpc>
                <a:spcPct val="100000"/>
              </a:lnSpc>
              <a:spcBef>
                <a:spcPts val="95"/>
              </a:spcBef>
            </a:pPr>
            <a:endParaRPr lang="en-GB" dirty="0">
              <a:latin typeface="Mangal Pro" panose="00000500000000000000" pitchFamily="2" charset="0"/>
              <a:cs typeface="Mangal Pro" panose="00000500000000000000" pitchFamily="2" charset="0"/>
            </a:endParaRPr>
          </a:p>
          <a:p>
            <a:pPr marL="12700">
              <a:lnSpc>
                <a:spcPct val="100000"/>
              </a:lnSpc>
              <a:spcBef>
                <a:spcPts val="5"/>
              </a:spcBef>
            </a:pPr>
            <a:r>
              <a:rPr lang="en-GB" b="1" dirty="0">
                <a:latin typeface="Mangal Pro" panose="00000500000000000000" pitchFamily="2" charset="0"/>
                <a:cs typeface="Mangal Pro" panose="00000500000000000000" pitchFamily="2" charset="0"/>
              </a:rPr>
              <a:t>Why:</a:t>
            </a:r>
            <a:r>
              <a:rPr lang="en-GB" b="1" spc="-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To</a:t>
            </a:r>
            <a:r>
              <a:rPr lang="en-GB" spc="-2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reflect,</a:t>
            </a:r>
            <a:r>
              <a:rPr lang="en-GB" spc="-5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align,</a:t>
            </a:r>
            <a:r>
              <a:rPr lang="en-GB" spc="-35"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and</a:t>
            </a:r>
            <a:r>
              <a:rPr lang="en-GB" spc="-30" dirty="0">
                <a:latin typeface="Mangal Pro" panose="00000500000000000000" pitchFamily="2" charset="0"/>
                <a:cs typeface="Mangal Pro" panose="00000500000000000000" pitchFamily="2" charset="0"/>
              </a:rPr>
              <a:t> </a:t>
            </a:r>
            <a:r>
              <a:rPr lang="en-GB" dirty="0">
                <a:latin typeface="Mangal Pro" panose="00000500000000000000" pitchFamily="2" charset="0"/>
                <a:cs typeface="Mangal Pro" panose="00000500000000000000" pitchFamily="2" charset="0"/>
              </a:rPr>
              <a:t>grow</a:t>
            </a:r>
            <a:r>
              <a:rPr lang="en-GB" spc="-25" dirty="0">
                <a:latin typeface="Mangal Pro" panose="00000500000000000000" pitchFamily="2" charset="0"/>
                <a:cs typeface="Mangal Pro" panose="00000500000000000000" pitchFamily="2" charset="0"/>
              </a:rPr>
              <a:t> </a:t>
            </a:r>
            <a:r>
              <a:rPr lang="en-GB" spc="-10" dirty="0">
                <a:latin typeface="Mangal Pro" panose="00000500000000000000" pitchFamily="2" charset="0"/>
                <a:cs typeface="Mangal Pro" panose="00000500000000000000" pitchFamily="2" charset="0"/>
              </a:rPr>
              <a:t>together</a:t>
            </a:r>
            <a:endParaRPr lang="en-GB" dirty="0">
              <a:latin typeface="Mangal Pro" panose="00000500000000000000" pitchFamily="2" charset="0"/>
              <a:cs typeface="Mangal Pro" panose="00000500000000000000" pitchFamily="2" charset="0"/>
            </a:endParaRPr>
          </a:p>
        </p:txBody>
      </p:sp>
    </p:spTree>
    <p:extLst>
      <p:ext uri="{BB962C8B-B14F-4D97-AF65-F5344CB8AC3E}">
        <p14:creationId xmlns:p14="http://schemas.microsoft.com/office/powerpoint/2010/main" val="310528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5BFC14-E10C-090B-5096-6EA84588D9D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2EE2F6D-FD3E-0CE0-4745-31BEDE118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FD708C5-2912-4F78-1B82-EB8A225C9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D93EA886-7F03-4C6D-419B-FBA4EE98025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053E9FC0-8082-8341-FCD6-337BA73BD8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4E9087E9-9028-7781-CAE7-CBFF12CC9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795C296-A9F5-0561-ABC9-1B62F92156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Content Placeholder 4">
            <a:extLst>
              <a:ext uri="{FF2B5EF4-FFF2-40B4-BE49-F238E27FC236}">
                <a16:creationId xmlns:a16="http://schemas.microsoft.com/office/drawing/2014/main" id="{B0966C49-55F8-2BB1-5683-73D0E238C6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5" name="Picture 4">
            <a:extLst>
              <a:ext uri="{FF2B5EF4-FFF2-40B4-BE49-F238E27FC236}">
                <a16:creationId xmlns:a16="http://schemas.microsoft.com/office/drawing/2014/main" id="{71084B15-07DA-FB06-6060-BF5BC5C54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sp>
        <p:nvSpPr>
          <p:cNvPr id="6" name="TextBox 5">
            <a:extLst>
              <a:ext uri="{FF2B5EF4-FFF2-40B4-BE49-F238E27FC236}">
                <a16:creationId xmlns:a16="http://schemas.microsoft.com/office/drawing/2014/main" id="{02D066F4-E67B-39C2-6914-4FD6F0279C8F}"/>
              </a:ext>
            </a:extLst>
          </p:cNvPr>
          <p:cNvSpPr txBox="1"/>
          <p:nvPr/>
        </p:nvSpPr>
        <p:spPr>
          <a:xfrm>
            <a:off x="295694" y="548031"/>
            <a:ext cx="5326514" cy="1015663"/>
          </a:xfrm>
          <a:prstGeom prst="rect">
            <a:avLst/>
          </a:prstGeom>
          <a:solidFill>
            <a:schemeClr val="accent6"/>
          </a:solidFill>
          <a:ln>
            <a:solidFill>
              <a:schemeClr val="tx1"/>
            </a:solidFill>
          </a:ln>
        </p:spPr>
        <p:txBody>
          <a:bodyPr wrap="square" rtlCol="0">
            <a:spAutoFit/>
          </a:bodyPr>
          <a:lstStyle/>
          <a:p>
            <a:pPr>
              <a:lnSpc>
                <a:spcPct val="150000"/>
              </a:lnSpc>
            </a:pPr>
            <a:r>
              <a:rPr lang="en-GB" sz="4000" b="1" dirty="0">
                <a:solidFill>
                  <a:schemeClr val="bg1"/>
                </a:solidFill>
                <a:latin typeface="Mangal Pro" panose="00000500000000000000" pitchFamily="2" charset="0"/>
                <a:cs typeface="Mangal Pro" panose="00000500000000000000" pitchFamily="2" charset="0"/>
              </a:rPr>
              <a:t>Close Call Highlights</a:t>
            </a:r>
          </a:p>
        </p:txBody>
      </p:sp>
      <p:sp>
        <p:nvSpPr>
          <p:cNvPr id="3" name="TextBox 2">
            <a:extLst>
              <a:ext uri="{FF2B5EF4-FFF2-40B4-BE49-F238E27FC236}">
                <a16:creationId xmlns:a16="http://schemas.microsoft.com/office/drawing/2014/main" id="{DCA70467-81DE-CC13-E1DB-15D3C6BE6E12}"/>
              </a:ext>
            </a:extLst>
          </p:cNvPr>
          <p:cNvSpPr txBox="1"/>
          <p:nvPr/>
        </p:nvSpPr>
        <p:spPr>
          <a:xfrm>
            <a:off x="313267" y="1888067"/>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9" name="TextBox 8">
            <a:extLst>
              <a:ext uri="{FF2B5EF4-FFF2-40B4-BE49-F238E27FC236}">
                <a16:creationId xmlns:a16="http://schemas.microsoft.com/office/drawing/2014/main" id="{973BB1B7-ECC7-4EF1-9E87-259A412F961F}"/>
              </a:ext>
            </a:extLst>
          </p:cNvPr>
          <p:cNvSpPr txBox="1"/>
          <p:nvPr/>
        </p:nvSpPr>
        <p:spPr>
          <a:xfrm>
            <a:off x="4145393" y="1888067"/>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11" name="TextBox 10">
            <a:extLst>
              <a:ext uri="{FF2B5EF4-FFF2-40B4-BE49-F238E27FC236}">
                <a16:creationId xmlns:a16="http://schemas.microsoft.com/office/drawing/2014/main" id="{416BB18A-2F9E-FC5B-FF78-F91E87F8761A}"/>
              </a:ext>
            </a:extLst>
          </p:cNvPr>
          <p:cNvSpPr txBox="1"/>
          <p:nvPr/>
        </p:nvSpPr>
        <p:spPr>
          <a:xfrm>
            <a:off x="313267" y="3457406"/>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17" name="TextBox 16">
            <a:extLst>
              <a:ext uri="{FF2B5EF4-FFF2-40B4-BE49-F238E27FC236}">
                <a16:creationId xmlns:a16="http://schemas.microsoft.com/office/drawing/2014/main" id="{2D83D4E6-76BF-AC26-24FD-9CFC331E62AB}"/>
              </a:ext>
            </a:extLst>
          </p:cNvPr>
          <p:cNvSpPr txBox="1"/>
          <p:nvPr/>
        </p:nvSpPr>
        <p:spPr>
          <a:xfrm>
            <a:off x="4140541" y="3457406"/>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18" name="TextBox 17">
            <a:extLst>
              <a:ext uri="{FF2B5EF4-FFF2-40B4-BE49-F238E27FC236}">
                <a16:creationId xmlns:a16="http://schemas.microsoft.com/office/drawing/2014/main" id="{200329F3-0453-13DB-B53F-195E0B07A38F}"/>
              </a:ext>
            </a:extLst>
          </p:cNvPr>
          <p:cNvSpPr txBox="1"/>
          <p:nvPr/>
        </p:nvSpPr>
        <p:spPr>
          <a:xfrm>
            <a:off x="313267" y="4947203"/>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19" name="TextBox 18">
            <a:extLst>
              <a:ext uri="{FF2B5EF4-FFF2-40B4-BE49-F238E27FC236}">
                <a16:creationId xmlns:a16="http://schemas.microsoft.com/office/drawing/2014/main" id="{2750A258-23DF-FD83-8ACE-81EDDEE2F867}"/>
              </a:ext>
            </a:extLst>
          </p:cNvPr>
          <p:cNvSpPr txBox="1"/>
          <p:nvPr/>
        </p:nvSpPr>
        <p:spPr>
          <a:xfrm>
            <a:off x="4140541" y="4947203"/>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0" name="TextBox 19">
            <a:extLst>
              <a:ext uri="{FF2B5EF4-FFF2-40B4-BE49-F238E27FC236}">
                <a16:creationId xmlns:a16="http://schemas.microsoft.com/office/drawing/2014/main" id="{6CAE28C0-CD02-77F5-4484-EFCCD23756CD}"/>
              </a:ext>
            </a:extLst>
          </p:cNvPr>
          <p:cNvSpPr txBox="1"/>
          <p:nvPr/>
        </p:nvSpPr>
        <p:spPr>
          <a:xfrm>
            <a:off x="6486951" y="398270"/>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1" name="TextBox 20">
            <a:extLst>
              <a:ext uri="{FF2B5EF4-FFF2-40B4-BE49-F238E27FC236}">
                <a16:creationId xmlns:a16="http://schemas.microsoft.com/office/drawing/2014/main" id="{58F896D2-71F9-6198-5BB0-05F1C934E9DB}"/>
              </a:ext>
            </a:extLst>
          </p:cNvPr>
          <p:cNvSpPr txBox="1"/>
          <p:nvPr/>
        </p:nvSpPr>
        <p:spPr>
          <a:xfrm>
            <a:off x="10319077" y="398270"/>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2" name="TextBox 21">
            <a:extLst>
              <a:ext uri="{FF2B5EF4-FFF2-40B4-BE49-F238E27FC236}">
                <a16:creationId xmlns:a16="http://schemas.microsoft.com/office/drawing/2014/main" id="{D162A72A-1BE7-9AAC-632F-2C011A7D86AF}"/>
              </a:ext>
            </a:extLst>
          </p:cNvPr>
          <p:cNvSpPr txBox="1"/>
          <p:nvPr/>
        </p:nvSpPr>
        <p:spPr>
          <a:xfrm>
            <a:off x="6486951" y="1967609"/>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3" name="TextBox 22">
            <a:extLst>
              <a:ext uri="{FF2B5EF4-FFF2-40B4-BE49-F238E27FC236}">
                <a16:creationId xmlns:a16="http://schemas.microsoft.com/office/drawing/2014/main" id="{CA07EA06-4562-13CF-DB26-57058E998EB1}"/>
              </a:ext>
            </a:extLst>
          </p:cNvPr>
          <p:cNvSpPr txBox="1"/>
          <p:nvPr/>
        </p:nvSpPr>
        <p:spPr>
          <a:xfrm>
            <a:off x="10314225" y="1967609"/>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4" name="TextBox 23">
            <a:extLst>
              <a:ext uri="{FF2B5EF4-FFF2-40B4-BE49-F238E27FC236}">
                <a16:creationId xmlns:a16="http://schemas.microsoft.com/office/drawing/2014/main" id="{C72592F9-C137-95D9-7FE9-77409598683F}"/>
              </a:ext>
            </a:extLst>
          </p:cNvPr>
          <p:cNvSpPr txBox="1"/>
          <p:nvPr/>
        </p:nvSpPr>
        <p:spPr>
          <a:xfrm>
            <a:off x="6486951" y="3457406"/>
            <a:ext cx="3598333" cy="1303866"/>
          </a:xfrm>
          <a:prstGeom prst="rect">
            <a:avLst/>
          </a:prstGeom>
          <a:solidFill>
            <a:schemeClr val="bg1"/>
          </a:solidFill>
          <a:ln w="38100">
            <a:solidFill>
              <a:schemeClr val="accent5"/>
            </a:solidFill>
          </a:ln>
        </p:spPr>
        <p:txBody>
          <a:bodyPr wrap="square" rtlCol="0">
            <a:spAutoFit/>
          </a:bodyPr>
          <a:lstStyle/>
          <a:p>
            <a:endParaRPr lang="en-GB" dirty="0"/>
          </a:p>
        </p:txBody>
      </p:sp>
      <p:sp>
        <p:nvSpPr>
          <p:cNvPr id="25" name="TextBox 24">
            <a:extLst>
              <a:ext uri="{FF2B5EF4-FFF2-40B4-BE49-F238E27FC236}">
                <a16:creationId xmlns:a16="http://schemas.microsoft.com/office/drawing/2014/main" id="{12302709-107D-F491-9DE8-EE15CA5ECE4F}"/>
              </a:ext>
            </a:extLst>
          </p:cNvPr>
          <p:cNvSpPr txBox="1"/>
          <p:nvPr/>
        </p:nvSpPr>
        <p:spPr>
          <a:xfrm>
            <a:off x="10314225" y="3457406"/>
            <a:ext cx="1481666" cy="1303866"/>
          </a:xfrm>
          <a:prstGeom prst="rect">
            <a:avLst/>
          </a:prstGeom>
          <a:solidFill>
            <a:schemeClr val="bg1"/>
          </a:solidFill>
          <a:ln w="38100">
            <a:solidFill>
              <a:schemeClr val="accent5"/>
            </a:solidFill>
          </a:ln>
        </p:spPr>
        <p:txBody>
          <a:bodyPr wrap="square" rtlCol="0">
            <a:spAutoFit/>
          </a:bodyPr>
          <a:lstStyle/>
          <a:p>
            <a:endParaRPr lang="en-GB" dirty="0"/>
          </a:p>
        </p:txBody>
      </p:sp>
      <p:pic>
        <p:nvPicPr>
          <p:cNvPr id="16" name="Graphic 15" descr="Marker with solid fill">
            <a:extLst>
              <a:ext uri="{FF2B5EF4-FFF2-40B4-BE49-F238E27FC236}">
                <a16:creationId xmlns:a16="http://schemas.microsoft.com/office/drawing/2014/main" id="{B634626C-F141-A865-B687-0DBF9D32098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962" y="1882782"/>
            <a:ext cx="555527" cy="555527"/>
          </a:xfrm>
          <a:prstGeom prst="rect">
            <a:avLst/>
          </a:prstGeom>
        </p:spPr>
      </p:pic>
      <p:pic>
        <p:nvPicPr>
          <p:cNvPr id="26" name="Graphic 25" descr="Marker with solid fill">
            <a:extLst>
              <a:ext uri="{FF2B5EF4-FFF2-40B4-BE49-F238E27FC236}">
                <a16:creationId xmlns:a16="http://schemas.microsoft.com/office/drawing/2014/main" id="{097D6747-3E97-EE1E-691F-8C9E5202E1E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36174" y="3452120"/>
            <a:ext cx="555527" cy="555527"/>
          </a:xfrm>
          <a:prstGeom prst="rect">
            <a:avLst/>
          </a:prstGeom>
        </p:spPr>
      </p:pic>
      <p:pic>
        <p:nvPicPr>
          <p:cNvPr id="27" name="Graphic 26" descr="Marker with solid fill">
            <a:extLst>
              <a:ext uri="{FF2B5EF4-FFF2-40B4-BE49-F238E27FC236}">
                <a16:creationId xmlns:a16="http://schemas.microsoft.com/office/drawing/2014/main" id="{69120FC7-5954-938A-D82B-73F69F92E05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40734" y="1962324"/>
            <a:ext cx="555527" cy="555527"/>
          </a:xfrm>
          <a:prstGeom prst="rect">
            <a:avLst/>
          </a:prstGeom>
        </p:spPr>
      </p:pic>
      <p:pic>
        <p:nvPicPr>
          <p:cNvPr id="28" name="Graphic 27" descr="Marker with solid fill">
            <a:extLst>
              <a:ext uri="{FF2B5EF4-FFF2-40B4-BE49-F238E27FC236}">
                <a16:creationId xmlns:a16="http://schemas.microsoft.com/office/drawing/2014/main" id="{EF4B02F3-5089-E357-2E0A-B4F88E8C3D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486646" y="392985"/>
            <a:ext cx="555527" cy="555527"/>
          </a:xfrm>
          <a:prstGeom prst="rect">
            <a:avLst/>
          </a:prstGeom>
        </p:spPr>
      </p:pic>
      <p:pic>
        <p:nvPicPr>
          <p:cNvPr id="29" name="Graphic 28" descr="Marker with solid fill">
            <a:extLst>
              <a:ext uri="{FF2B5EF4-FFF2-40B4-BE49-F238E27FC236}">
                <a16:creationId xmlns:a16="http://schemas.microsoft.com/office/drawing/2014/main" id="{2546F629-7075-5227-7097-CF864E4AE7D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961" y="3452121"/>
            <a:ext cx="555527" cy="555527"/>
          </a:xfrm>
          <a:prstGeom prst="rect">
            <a:avLst/>
          </a:prstGeom>
        </p:spPr>
      </p:pic>
      <p:pic>
        <p:nvPicPr>
          <p:cNvPr id="30" name="Graphic 29" descr="Marker with solid fill">
            <a:extLst>
              <a:ext uri="{FF2B5EF4-FFF2-40B4-BE49-F238E27FC236}">
                <a16:creationId xmlns:a16="http://schemas.microsoft.com/office/drawing/2014/main" id="{73C315C6-5364-EDF3-B9AE-ED70DE39424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2961" y="4941918"/>
            <a:ext cx="555527" cy="555527"/>
          </a:xfrm>
          <a:prstGeom prst="rect">
            <a:avLst/>
          </a:prstGeom>
        </p:spPr>
      </p:pic>
      <p:sp>
        <p:nvSpPr>
          <p:cNvPr id="31" name="TextBox 30">
            <a:extLst>
              <a:ext uri="{FF2B5EF4-FFF2-40B4-BE49-F238E27FC236}">
                <a16:creationId xmlns:a16="http://schemas.microsoft.com/office/drawing/2014/main" id="{4E2C74ED-8444-DD3C-5D08-03961AA04555}"/>
              </a:ext>
            </a:extLst>
          </p:cNvPr>
          <p:cNvSpPr txBox="1"/>
          <p:nvPr/>
        </p:nvSpPr>
        <p:spPr>
          <a:xfrm>
            <a:off x="645439" y="1973584"/>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Tonbridge</a:t>
            </a:r>
          </a:p>
        </p:txBody>
      </p:sp>
      <p:sp>
        <p:nvSpPr>
          <p:cNvPr id="32" name="TextBox 31">
            <a:extLst>
              <a:ext uri="{FF2B5EF4-FFF2-40B4-BE49-F238E27FC236}">
                <a16:creationId xmlns:a16="http://schemas.microsoft.com/office/drawing/2014/main" id="{CC25E4E4-FEE8-62C1-EAEF-2137BA06CE55}"/>
              </a:ext>
            </a:extLst>
          </p:cNvPr>
          <p:cNvSpPr txBox="1"/>
          <p:nvPr/>
        </p:nvSpPr>
        <p:spPr>
          <a:xfrm>
            <a:off x="667383" y="3495578"/>
            <a:ext cx="1439333" cy="461665"/>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Charing Cross 	</a:t>
            </a:r>
          </a:p>
        </p:txBody>
      </p:sp>
      <p:sp>
        <p:nvSpPr>
          <p:cNvPr id="33" name="TextBox 32">
            <a:extLst>
              <a:ext uri="{FF2B5EF4-FFF2-40B4-BE49-F238E27FC236}">
                <a16:creationId xmlns:a16="http://schemas.microsoft.com/office/drawing/2014/main" id="{53E5ECCE-4C07-464B-1583-333CCC667F83}"/>
              </a:ext>
            </a:extLst>
          </p:cNvPr>
          <p:cNvSpPr txBox="1"/>
          <p:nvPr/>
        </p:nvSpPr>
        <p:spPr>
          <a:xfrm>
            <a:off x="645439" y="5021460"/>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Ashford</a:t>
            </a:r>
          </a:p>
        </p:txBody>
      </p:sp>
      <p:sp>
        <p:nvSpPr>
          <p:cNvPr id="34" name="TextBox 33">
            <a:extLst>
              <a:ext uri="{FF2B5EF4-FFF2-40B4-BE49-F238E27FC236}">
                <a16:creationId xmlns:a16="http://schemas.microsoft.com/office/drawing/2014/main" id="{F343C7D7-F582-0039-2299-CB50976167F1}"/>
              </a:ext>
            </a:extLst>
          </p:cNvPr>
          <p:cNvSpPr txBox="1"/>
          <p:nvPr/>
        </p:nvSpPr>
        <p:spPr>
          <a:xfrm>
            <a:off x="6846784" y="463267"/>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Hoo	</a:t>
            </a:r>
          </a:p>
        </p:txBody>
      </p:sp>
      <p:sp>
        <p:nvSpPr>
          <p:cNvPr id="35" name="TextBox 34">
            <a:extLst>
              <a:ext uri="{FF2B5EF4-FFF2-40B4-BE49-F238E27FC236}">
                <a16:creationId xmlns:a16="http://schemas.microsoft.com/office/drawing/2014/main" id="{A03EA10D-C7BE-CC06-0616-83E36F3D808B}"/>
              </a:ext>
            </a:extLst>
          </p:cNvPr>
          <p:cNvSpPr txBox="1"/>
          <p:nvPr/>
        </p:nvSpPr>
        <p:spPr>
          <a:xfrm>
            <a:off x="6781982" y="2044571"/>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Hoo</a:t>
            </a:r>
          </a:p>
        </p:txBody>
      </p:sp>
      <p:sp>
        <p:nvSpPr>
          <p:cNvPr id="36" name="TextBox 35">
            <a:extLst>
              <a:ext uri="{FF2B5EF4-FFF2-40B4-BE49-F238E27FC236}">
                <a16:creationId xmlns:a16="http://schemas.microsoft.com/office/drawing/2014/main" id="{171B245C-BB9D-0F9E-1918-5C2B8DC2D3D4}"/>
              </a:ext>
            </a:extLst>
          </p:cNvPr>
          <p:cNvSpPr txBox="1"/>
          <p:nvPr/>
        </p:nvSpPr>
        <p:spPr>
          <a:xfrm>
            <a:off x="6781982" y="3526897"/>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Tonbridge	</a:t>
            </a:r>
          </a:p>
        </p:txBody>
      </p:sp>
      <p:pic>
        <p:nvPicPr>
          <p:cNvPr id="38" name="Graphic 37" descr="Construction worker male with solid fill">
            <a:extLst>
              <a:ext uri="{FF2B5EF4-FFF2-40B4-BE49-F238E27FC236}">
                <a16:creationId xmlns:a16="http://schemas.microsoft.com/office/drawing/2014/main" id="{6E59B029-C1D1-795E-D266-E008E178ACE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959190" y="1905306"/>
            <a:ext cx="544267" cy="544267"/>
          </a:xfrm>
          <a:prstGeom prst="rect">
            <a:avLst/>
          </a:prstGeom>
        </p:spPr>
      </p:pic>
      <p:pic>
        <p:nvPicPr>
          <p:cNvPr id="40" name="Graphic 39" descr="Construction worker female with solid fill">
            <a:extLst>
              <a:ext uri="{FF2B5EF4-FFF2-40B4-BE49-F238E27FC236}">
                <a16:creationId xmlns:a16="http://schemas.microsoft.com/office/drawing/2014/main" id="{31B8FA48-7DDD-3A9F-35B2-47B14DF66AC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340163" y="1894044"/>
            <a:ext cx="544266" cy="544266"/>
          </a:xfrm>
          <a:prstGeom prst="rect">
            <a:avLst/>
          </a:prstGeom>
        </p:spPr>
      </p:pic>
      <p:sp>
        <p:nvSpPr>
          <p:cNvPr id="41" name="TextBox 40">
            <a:extLst>
              <a:ext uri="{FF2B5EF4-FFF2-40B4-BE49-F238E27FC236}">
                <a16:creationId xmlns:a16="http://schemas.microsoft.com/office/drawing/2014/main" id="{1E3228E0-3193-E28A-C2B2-652141D785AB}"/>
              </a:ext>
            </a:extLst>
          </p:cNvPr>
          <p:cNvSpPr txBox="1"/>
          <p:nvPr/>
        </p:nvSpPr>
        <p:spPr>
          <a:xfrm>
            <a:off x="2718542" y="1947239"/>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B. Cannon</a:t>
            </a:r>
          </a:p>
        </p:txBody>
      </p:sp>
      <p:pic>
        <p:nvPicPr>
          <p:cNvPr id="42" name="Graphic 41" descr="Construction worker male with solid fill">
            <a:extLst>
              <a:ext uri="{FF2B5EF4-FFF2-40B4-BE49-F238E27FC236}">
                <a16:creationId xmlns:a16="http://schemas.microsoft.com/office/drawing/2014/main" id="{71992EFC-79E5-4946-2976-D1B8C593578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87019" y="3440262"/>
            <a:ext cx="544267" cy="544267"/>
          </a:xfrm>
          <a:prstGeom prst="rect">
            <a:avLst/>
          </a:prstGeom>
        </p:spPr>
      </p:pic>
      <p:pic>
        <p:nvPicPr>
          <p:cNvPr id="43" name="Graphic 42" descr="Construction worker female with solid fill">
            <a:extLst>
              <a:ext uri="{FF2B5EF4-FFF2-40B4-BE49-F238E27FC236}">
                <a16:creationId xmlns:a16="http://schemas.microsoft.com/office/drawing/2014/main" id="{418C0478-94C3-2CBD-F736-7B8425DB0F9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267992" y="3429000"/>
            <a:ext cx="544266" cy="544266"/>
          </a:xfrm>
          <a:prstGeom prst="rect">
            <a:avLst/>
          </a:prstGeom>
        </p:spPr>
      </p:pic>
      <p:sp>
        <p:nvSpPr>
          <p:cNvPr id="44" name="TextBox 43">
            <a:extLst>
              <a:ext uri="{FF2B5EF4-FFF2-40B4-BE49-F238E27FC236}">
                <a16:creationId xmlns:a16="http://schemas.microsoft.com/office/drawing/2014/main" id="{5FE39903-3DE3-D835-A521-914F05FD2B1E}"/>
              </a:ext>
            </a:extLst>
          </p:cNvPr>
          <p:cNvSpPr txBox="1"/>
          <p:nvPr/>
        </p:nvSpPr>
        <p:spPr>
          <a:xfrm>
            <a:off x="2646371" y="3482195"/>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S. Chandler</a:t>
            </a:r>
          </a:p>
        </p:txBody>
      </p:sp>
      <p:pic>
        <p:nvPicPr>
          <p:cNvPr id="45" name="Graphic 44" descr="Construction worker male with solid fill">
            <a:extLst>
              <a:ext uri="{FF2B5EF4-FFF2-40B4-BE49-F238E27FC236}">
                <a16:creationId xmlns:a16="http://schemas.microsoft.com/office/drawing/2014/main" id="{C2D28821-84D6-2B3E-39DF-E97F4EFA49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872677" y="4941918"/>
            <a:ext cx="544267" cy="544267"/>
          </a:xfrm>
          <a:prstGeom prst="rect">
            <a:avLst/>
          </a:prstGeom>
        </p:spPr>
      </p:pic>
      <p:pic>
        <p:nvPicPr>
          <p:cNvPr id="46" name="Graphic 45" descr="Construction worker female with solid fill">
            <a:extLst>
              <a:ext uri="{FF2B5EF4-FFF2-40B4-BE49-F238E27FC236}">
                <a16:creationId xmlns:a16="http://schemas.microsoft.com/office/drawing/2014/main" id="{7096D1DE-D308-4A04-DCE2-98865A8BCA6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253650" y="4930656"/>
            <a:ext cx="544266" cy="544266"/>
          </a:xfrm>
          <a:prstGeom prst="rect">
            <a:avLst/>
          </a:prstGeom>
        </p:spPr>
      </p:pic>
      <p:sp>
        <p:nvSpPr>
          <p:cNvPr id="47" name="TextBox 46">
            <a:extLst>
              <a:ext uri="{FF2B5EF4-FFF2-40B4-BE49-F238E27FC236}">
                <a16:creationId xmlns:a16="http://schemas.microsoft.com/office/drawing/2014/main" id="{6583B949-442F-26F4-18C2-BB2F78C14861}"/>
              </a:ext>
            </a:extLst>
          </p:cNvPr>
          <p:cNvSpPr txBox="1"/>
          <p:nvPr/>
        </p:nvSpPr>
        <p:spPr>
          <a:xfrm>
            <a:off x="2632029" y="4983851"/>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P. Knott</a:t>
            </a:r>
          </a:p>
        </p:txBody>
      </p:sp>
      <p:pic>
        <p:nvPicPr>
          <p:cNvPr id="48" name="Graphic 47" descr="Construction worker male with solid fill">
            <a:extLst>
              <a:ext uri="{FF2B5EF4-FFF2-40B4-BE49-F238E27FC236}">
                <a16:creationId xmlns:a16="http://schemas.microsoft.com/office/drawing/2014/main" id="{F0C2B175-67B8-D5A9-AD83-915F2342710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244426" y="404247"/>
            <a:ext cx="544267" cy="544267"/>
          </a:xfrm>
          <a:prstGeom prst="rect">
            <a:avLst/>
          </a:prstGeom>
        </p:spPr>
      </p:pic>
      <p:pic>
        <p:nvPicPr>
          <p:cNvPr id="49" name="Graphic 48" descr="Construction worker female with solid fill">
            <a:extLst>
              <a:ext uri="{FF2B5EF4-FFF2-40B4-BE49-F238E27FC236}">
                <a16:creationId xmlns:a16="http://schemas.microsoft.com/office/drawing/2014/main" id="{BD04FF5A-2C0D-B258-41A0-6565D0007FC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625399" y="392985"/>
            <a:ext cx="544266" cy="544266"/>
          </a:xfrm>
          <a:prstGeom prst="rect">
            <a:avLst/>
          </a:prstGeom>
        </p:spPr>
      </p:pic>
      <p:sp>
        <p:nvSpPr>
          <p:cNvPr id="50" name="TextBox 49">
            <a:extLst>
              <a:ext uri="{FF2B5EF4-FFF2-40B4-BE49-F238E27FC236}">
                <a16:creationId xmlns:a16="http://schemas.microsoft.com/office/drawing/2014/main" id="{2760BC50-B447-730E-C5EA-3E9515C92958}"/>
              </a:ext>
            </a:extLst>
          </p:cNvPr>
          <p:cNvSpPr txBox="1"/>
          <p:nvPr/>
        </p:nvSpPr>
        <p:spPr>
          <a:xfrm>
            <a:off x="9003778" y="446180"/>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J. Mason</a:t>
            </a:r>
          </a:p>
        </p:txBody>
      </p:sp>
      <p:pic>
        <p:nvPicPr>
          <p:cNvPr id="57" name="Graphic 56" descr="Construction worker male with solid fill">
            <a:extLst>
              <a:ext uri="{FF2B5EF4-FFF2-40B4-BE49-F238E27FC236}">
                <a16:creationId xmlns:a16="http://schemas.microsoft.com/office/drawing/2014/main" id="{1CCA0D12-D69C-03B2-5FF1-8DD063ABBD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208423" y="1973584"/>
            <a:ext cx="544267" cy="544267"/>
          </a:xfrm>
          <a:prstGeom prst="rect">
            <a:avLst/>
          </a:prstGeom>
        </p:spPr>
      </p:pic>
      <p:pic>
        <p:nvPicPr>
          <p:cNvPr id="58" name="Graphic 57" descr="Construction worker female with solid fill">
            <a:extLst>
              <a:ext uri="{FF2B5EF4-FFF2-40B4-BE49-F238E27FC236}">
                <a16:creationId xmlns:a16="http://schemas.microsoft.com/office/drawing/2014/main" id="{5863A3CC-685C-8A04-F20F-073A9068FFFE}"/>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589396" y="1962322"/>
            <a:ext cx="544266" cy="544266"/>
          </a:xfrm>
          <a:prstGeom prst="rect">
            <a:avLst/>
          </a:prstGeom>
        </p:spPr>
      </p:pic>
      <p:sp>
        <p:nvSpPr>
          <p:cNvPr id="59" name="TextBox 58">
            <a:extLst>
              <a:ext uri="{FF2B5EF4-FFF2-40B4-BE49-F238E27FC236}">
                <a16:creationId xmlns:a16="http://schemas.microsoft.com/office/drawing/2014/main" id="{C3372BDA-0D66-3570-BF44-E8CA5C71BF61}"/>
              </a:ext>
            </a:extLst>
          </p:cNvPr>
          <p:cNvSpPr txBox="1"/>
          <p:nvPr/>
        </p:nvSpPr>
        <p:spPr>
          <a:xfrm>
            <a:off x="8967775" y="2015517"/>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S. Swales</a:t>
            </a:r>
          </a:p>
        </p:txBody>
      </p:sp>
      <p:pic>
        <p:nvPicPr>
          <p:cNvPr id="63" name="Graphic 62" descr="Construction worker male with solid fill">
            <a:extLst>
              <a:ext uri="{FF2B5EF4-FFF2-40B4-BE49-F238E27FC236}">
                <a16:creationId xmlns:a16="http://schemas.microsoft.com/office/drawing/2014/main" id="{68DE7FE9-6900-3B13-8300-DABD1583AFF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249835" y="3454915"/>
            <a:ext cx="544267" cy="544267"/>
          </a:xfrm>
          <a:prstGeom prst="rect">
            <a:avLst/>
          </a:prstGeom>
        </p:spPr>
      </p:pic>
      <p:pic>
        <p:nvPicPr>
          <p:cNvPr id="64" name="Graphic 63" descr="Construction worker female with solid fill">
            <a:extLst>
              <a:ext uri="{FF2B5EF4-FFF2-40B4-BE49-F238E27FC236}">
                <a16:creationId xmlns:a16="http://schemas.microsoft.com/office/drawing/2014/main" id="{8BF2935B-2F61-83CE-FAC2-52EB7CDBC60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630808" y="3443653"/>
            <a:ext cx="544266" cy="544266"/>
          </a:xfrm>
          <a:prstGeom prst="rect">
            <a:avLst/>
          </a:prstGeom>
        </p:spPr>
      </p:pic>
      <p:sp>
        <p:nvSpPr>
          <p:cNvPr id="65" name="TextBox 64">
            <a:extLst>
              <a:ext uri="{FF2B5EF4-FFF2-40B4-BE49-F238E27FC236}">
                <a16:creationId xmlns:a16="http://schemas.microsoft.com/office/drawing/2014/main" id="{F8E8CD9E-C0FA-A861-05DA-1DB6FA328F8F}"/>
              </a:ext>
            </a:extLst>
          </p:cNvPr>
          <p:cNvSpPr txBox="1"/>
          <p:nvPr/>
        </p:nvSpPr>
        <p:spPr>
          <a:xfrm>
            <a:off x="9009187" y="3496848"/>
            <a:ext cx="1439333" cy="276999"/>
          </a:xfrm>
          <a:prstGeom prst="rect">
            <a:avLst/>
          </a:prstGeom>
          <a:noFill/>
        </p:spPr>
        <p:txBody>
          <a:bodyPr wrap="square" rtlCol="0">
            <a:spAutoFit/>
          </a:bodyPr>
          <a:lstStyle/>
          <a:p>
            <a:r>
              <a:rPr lang="en-GB" sz="1200" dirty="0">
                <a:latin typeface="Mangal Pro" panose="00000500000000000000" pitchFamily="2" charset="0"/>
                <a:cs typeface="Mangal Pro" panose="00000500000000000000" pitchFamily="2" charset="0"/>
              </a:rPr>
              <a:t>R. Bennet</a:t>
            </a:r>
          </a:p>
        </p:txBody>
      </p:sp>
      <p:pic>
        <p:nvPicPr>
          <p:cNvPr id="67" name="Graphic 66" descr="Checkbox Ticked with solid fill">
            <a:extLst>
              <a:ext uri="{FF2B5EF4-FFF2-40B4-BE49-F238E27FC236}">
                <a16:creationId xmlns:a16="http://schemas.microsoft.com/office/drawing/2014/main" id="{12BF2D66-3C9B-6F61-30F5-F75FE70EBA32}"/>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57875" y="1898236"/>
            <a:ext cx="457200" cy="457200"/>
          </a:xfrm>
          <a:prstGeom prst="rect">
            <a:avLst/>
          </a:prstGeom>
        </p:spPr>
      </p:pic>
      <p:pic>
        <p:nvPicPr>
          <p:cNvPr id="68" name="Graphic 67" descr="Checkbox Ticked with solid fill">
            <a:extLst>
              <a:ext uri="{FF2B5EF4-FFF2-40B4-BE49-F238E27FC236}">
                <a16:creationId xmlns:a16="http://schemas.microsoft.com/office/drawing/2014/main" id="{26118687-2A0E-FEA5-0334-CB5BD788AAC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45803" y="3472533"/>
            <a:ext cx="457200" cy="457200"/>
          </a:xfrm>
          <a:prstGeom prst="rect">
            <a:avLst/>
          </a:prstGeom>
        </p:spPr>
      </p:pic>
      <p:pic>
        <p:nvPicPr>
          <p:cNvPr id="69" name="Graphic 68" descr="Checkbox Ticked with solid fill">
            <a:extLst>
              <a:ext uri="{FF2B5EF4-FFF2-40B4-BE49-F238E27FC236}">
                <a16:creationId xmlns:a16="http://schemas.microsoft.com/office/drawing/2014/main" id="{1455785B-529F-4F3F-C3BE-104A281D107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157875" y="4948441"/>
            <a:ext cx="457200" cy="457200"/>
          </a:xfrm>
          <a:prstGeom prst="rect">
            <a:avLst/>
          </a:prstGeom>
        </p:spPr>
      </p:pic>
      <p:pic>
        <p:nvPicPr>
          <p:cNvPr id="70" name="Graphic 69" descr="Checkbox Ticked with solid fill">
            <a:extLst>
              <a:ext uri="{FF2B5EF4-FFF2-40B4-BE49-F238E27FC236}">
                <a16:creationId xmlns:a16="http://schemas.microsoft.com/office/drawing/2014/main" id="{D0681697-18DE-AA62-D10C-72935A11B92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24587" y="393427"/>
            <a:ext cx="457200" cy="457200"/>
          </a:xfrm>
          <a:prstGeom prst="rect">
            <a:avLst/>
          </a:prstGeom>
        </p:spPr>
      </p:pic>
      <p:pic>
        <p:nvPicPr>
          <p:cNvPr id="71" name="Graphic 70" descr="Checkbox Ticked with solid fill">
            <a:extLst>
              <a:ext uri="{FF2B5EF4-FFF2-40B4-BE49-F238E27FC236}">
                <a16:creationId xmlns:a16="http://schemas.microsoft.com/office/drawing/2014/main" id="{57D4EDE5-20A8-87F0-0096-DFC76B53A73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15679" y="1983216"/>
            <a:ext cx="457200" cy="457200"/>
          </a:xfrm>
          <a:prstGeom prst="rect">
            <a:avLst/>
          </a:prstGeom>
        </p:spPr>
      </p:pic>
      <p:pic>
        <p:nvPicPr>
          <p:cNvPr id="72" name="Graphic 71" descr="Checkbox Ticked with solid fill">
            <a:extLst>
              <a:ext uri="{FF2B5EF4-FFF2-40B4-BE49-F238E27FC236}">
                <a16:creationId xmlns:a16="http://schemas.microsoft.com/office/drawing/2014/main" id="{D4500ABA-7AD2-250C-76E8-E19D213CA25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15679" y="3452120"/>
            <a:ext cx="457200" cy="457200"/>
          </a:xfrm>
          <a:prstGeom prst="rect">
            <a:avLst/>
          </a:prstGeom>
        </p:spPr>
      </p:pic>
      <p:sp>
        <p:nvSpPr>
          <p:cNvPr id="74" name="TextBox 73">
            <a:extLst>
              <a:ext uri="{FF2B5EF4-FFF2-40B4-BE49-F238E27FC236}">
                <a16:creationId xmlns:a16="http://schemas.microsoft.com/office/drawing/2014/main" id="{43190565-471D-3950-ADD1-CD1D9F89FED9}"/>
              </a:ext>
            </a:extLst>
          </p:cNvPr>
          <p:cNvSpPr txBox="1"/>
          <p:nvPr/>
        </p:nvSpPr>
        <p:spPr>
          <a:xfrm>
            <a:off x="4145574" y="2256010"/>
            <a:ext cx="1554640" cy="600164"/>
          </a:xfrm>
          <a:prstGeom prst="rect">
            <a:avLst/>
          </a:prstGeom>
          <a:noFill/>
        </p:spPr>
        <p:txBody>
          <a:bodyPr wrap="square">
            <a:spAutoFit/>
          </a:bodyPr>
          <a:lstStyle/>
          <a:p>
            <a:r>
              <a:rPr lang="en-GB" sz="1100" dirty="0">
                <a:latin typeface="Mangal Pro" panose="00000500000000000000" pitchFamily="2" charset="0"/>
                <a:cs typeface="Mangal Pro" panose="00000500000000000000" pitchFamily="2" charset="0"/>
              </a:rPr>
              <a:t>Close call raised and safety conversation raised</a:t>
            </a:r>
          </a:p>
        </p:txBody>
      </p:sp>
      <p:sp>
        <p:nvSpPr>
          <p:cNvPr id="77" name="TextBox 76">
            <a:extLst>
              <a:ext uri="{FF2B5EF4-FFF2-40B4-BE49-F238E27FC236}">
                <a16:creationId xmlns:a16="http://schemas.microsoft.com/office/drawing/2014/main" id="{603FA814-637D-082B-8E31-43B68C77B52F}"/>
              </a:ext>
            </a:extLst>
          </p:cNvPr>
          <p:cNvSpPr txBox="1"/>
          <p:nvPr/>
        </p:nvSpPr>
        <p:spPr>
          <a:xfrm>
            <a:off x="303695" y="2397370"/>
            <a:ext cx="3460726" cy="646331"/>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After a fire alarm test and evacuation, it was clear that staff where not following company procedure for signing in and out.</a:t>
            </a:r>
          </a:p>
        </p:txBody>
      </p:sp>
      <p:sp>
        <p:nvSpPr>
          <p:cNvPr id="79" name="TextBox 78">
            <a:extLst>
              <a:ext uri="{FF2B5EF4-FFF2-40B4-BE49-F238E27FC236}">
                <a16:creationId xmlns:a16="http://schemas.microsoft.com/office/drawing/2014/main" id="{38E389AF-F381-D238-07DD-9E263EF672E3}"/>
              </a:ext>
            </a:extLst>
          </p:cNvPr>
          <p:cNvSpPr txBox="1"/>
          <p:nvPr/>
        </p:nvSpPr>
        <p:spPr>
          <a:xfrm>
            <a:off x="6501687" y="2510509"/>
            <a:ext cx="3550503" cy="646331"/>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Barriers blown down, equipment not protected ,could have been damaged or possible vehicle damage.</a:t>
            </a:r>
          </a:p>
        </p:txBody>
      </p:sp>
      <p:sp>
        <p:nvSpPr>
          <p:cNvPr id="81" name="TextBox 80">
            <a:extLst>
              <a:ext uri="{FF2B5EF4-FFF2-40B4-BE49-F238E27FC236}">
                <a16:creationId xmlns:a16="http://schemas.microsoft.com/office/drawing/2014/main" id="{80ABCB26-B674-C027-47CE-0AEBF8C33628}"/>
              </a:ext>
            </a:extLst>
          </p:cNvPr>
          <p:cNvSpPr txBox="1"/>
          <p:nvPr/>
        </p:nvSpPr>
        <p:spPr>
          <a:xfrm>
            <a:off x="10332361" y="2516121"/>
            <a:ext cx="1491036" cy="430887"/>
          </a:xfrm>
          <a:prstGeom prst="rect">
            <a:avLst/>
          </a:prstGeom>
          <a:noFill/>
        </p:spPr>
        <p:txBody>
          <a:bodyPr wrap="square">
            <a:spAutoFit/>
          </a:bodyPr>
          <a:lstStyle/>
          <a:p>
            <a:r>
              <a:rPr lang="en-GB" sz="1100" dirty="0">
                <a:latin typeface="Mangal Pro" panose="00000500000000000000" pitchFamily="2" charset="0"/>
                <a:cs typeface="Mangal Pro" panose="00000500000000000000" pitchFamily="2" charset="0"/>
              </a:rPr>
              <a:t>Stood the barriers back up .</a:t>
            </a:r>
          </a:p>
        </p:txBody>
      </p:sp>
      <p:sp>
        <p:nvSpPr>
          <p:cNvPr id="83" name="TextBox 82">
            <a:extLst>
              <a:ext uri="{FF2B5EF4-FFF2-40B4-BE49-F238E27FC236}">
                <a16:creationId xmlns:a16="http://schemas.microsoft.com/office/drawing/2014/main" id="{79CD663A-06F3-39F0-2888-FDA411C9A980}"/>
              </a:ext>
            </a:extLst>
          </p:cNvPr>
          <p:cNvSpPr txBox="1"/>
          <p:nvPr/>
        </p:nvSpPr>
        <p:spPr>
          <a:xfrm>
            <a:off x="286625" y="5464527"/>
            <a:ext cx="3477796" cy="769441"/>
          </a:xfrm>
          <a:prstGeom prst="rect">
            <a:avLst/>
          </a:prstGeom>
          <a:noFill/>
        </p:spPr>
        <p:txBody>
          <a:bodyPr wrap="square">
            <a:spAutoFit/>
          </a:bodyPr>
          <a:lstStyle/>
          <a:p>
            <a:r>
              <a:rPr lang="en-GB" sz="1100" dirty="0">
                <a:latin typeface="Mangal Pro" panose="00000500000000000000" pitchFamily="2" charset="0"/>
                <a:cs typeface="Mangal Pro" panose="00000500000000000000" pitchFamily="2" charset="0"/>
              </a:rPr>
              <a:t>After reviewing the ETE design for Ashford F Junction it was noticed that the HV routes at this site had been indicatively marked on the design in the wrong locations.</a:t>
            </a:r>
          </a:p>
        </p:txBody>
      </p:sp>
      <p:sp>
        <p:nvSpPr>
          <p:cNvPr id="85" name="TextBox 84">
            <a:extLst>
              <a:ext uri="{FF2B5EF4-FFF2-40B4-BE49-F238E27FC236}">
                <a16:creationId xmlns:a16="http://schemas.microsoft.com/office/drawing/2014/main" id="{9EC65D23-BFFD-319C-DB6E-147B38DE9B9C}"/>
              </a:ext>
            </a:extLst>
          </p:cNvPr>
          <p:cNvSpPr txBox="1"/>
          <p:nvPr/>
        </p:nvSpPr>
        <p:spPr>
          <a:xfrm>
            <a:off x="4140542" y="5296893"/>
            <a:ext cx="1499000" cy="553998"/>
          </a:xfrm>
          <a:prstGeom prst="rect">
            <a:avLst/>
          </a:prstGeom>
          <a:noFill/>
        </p:spPr>
        <p:txBody>
          <a:bodyPr wrap="square">
            <a:spAutoFit/>
          </a:bodyPr>
          <a:lstStyle/>
          <a:p>
            <a:r>
              <a:rPr lang="en-GB" sz="1000" dirty="0">
                <a:latin typeface="Mangal Pro" panose="00000500000000000000" pitchFamily="2" charset="0"/>
                <a:cs typeface="Mangal Pro" panose="00000500000000000000" pitchFamily="2" charset="0"/>
              </a:rPr>
              <a:t>This will be raised in the IDC this week for amendment</a:t>
            </a:r>
          </a:p>
        </p:txBody>
      </p:sp>
      <p:sp>
        <p:nvSpPr>
          <p:cNvPr id="86" name="TextBox 85">
            <a:extLst>
              <a:ext uri="{FF2B5EF4-FFF2-40B4-BE49-F238E27FC236}">
                <a16:creationId xmlns:a16="http://schemas.microsoft.com/office/drawing/2014/main" id="{55911325-1AF2-8E56-A94B-186C314811E3}"/>
              </a:ext>
            </a:extLst>
          </p:cNvPr>
          <p:cNvSpPr txBox="1"/>
          <p:nvPr/>
        </p:nvSpPr>
        <p:spPr>
          <a:xfrm>
            <a:off x="4449820" y="2008496"/>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87" name="TextBox 86">
            <a:extLst>
              <a:ext uri="{FF2B5EF4-FFF2-40B4-BE49-F238E27FC236}">
                <a16:creationId xmlns:a16="http://schemas.microsoft.com/office/drawing/2014/main" id="{00CC78E8-B125-B134-13C4-DBACFEBCCA22}"/>
              </a:ext>
            </a:extLst>
          </p:cNvPr>
          <p:cNvSpPr txBox="1"/>
          <p:nvPr/>
        </p:nvSpPr>
        <p:spPr>
          <a:xfrm>
            <a:off x="4458373" y="3573895"/>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88" name="TextBox 87">
            <a:extLst>
              <a:ext uri="{FF2B5EF4-FFF2-40B4-BE49-F238E27FC236}">
                <a16:creationId xmlns:a16="http://schemas.microsoft.com/office/drawing/2014/main" id="{3FB7B8E6-048B-06B2-AA29-010AE8A7603A}"/>
              </a:ext>
            </a:extLst>
          </p:cNvPr>
          <p:cNvSpPr txBox="1"/>
          <p:nvPr/>
        </p:nvSpPr>
        <p:spPr>
          <a:xfrm>
            <a:off x="4477219" y="5056907"/>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89" name="TextBox 88">
            <a:extLst>
              <a:ext uri="{FF2B5EF4-FFF2-40B4-BE49-F238E27FC236}">
                <a16:creationId xmlns:a16="http://schemas.microsoft.com/office/drawing/2014/main" id="{049635B3-462F-2A08-4FE4-77EC266042BF}"/>
              </a:ext>
            </a:extLst>
          </p:cNvPr>
          <p:cNvSpPr txBox="1"/>
          <p:nvPr/>
        </p:nvSpPr>
        <p:spPr>
          <a:xfrm>
            <a:off x="10623751" y="3548505"/>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90" name="TextBox 89">
            <a:extLst>
              <a:ext uri="{FF2B5EF4-FFF2-40B4-BE49-F238E27FC236}">
                <a16:creationId xmlns:a16="http://schemas.microsoft.com/office/drawing/2014/main" id="{ED809A99-1E0C-19F6-DF42-432588BCA57F}"/>
              </a:ext>
            </a:extLst>
          </p:cNvPr>
          <p:cNvSpPr txBox="1"/>
          <p:nvPr/>
        </p:nvSpPr>
        <p:spPr>
          <a:xfrm>
            <a:off x="10605940" y="2066826"/>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91" name="TextBox 90">
            <a:extLst>
              <a:ext uri="{FF2B5EF4-FFF2-40B4-BE49-F238E27FC236}">
                <a16:creationId xmlns:a16="http://schemas.microsoft.com/office/drawing/2014/main" id="{CA1F2E98-E8EA-6BA7-0541-E534877BB9BF}"/>
              </a:ext>
            </a:extLst>
          </p:cNvPr>
          <p:cNvSpPr txBox="1"/>
          <p:nvPr/>
        </p:nvSpPr>
        <p:spPr>
          <a:xfrm>
            <a:off x="10623751" y="483527"/>
            <a:ext cx="1439333" cy="276999"/>
          </a:xfrm>
          <a:prstGeom prst="rect">
            <a:avLst/>
          </a:prstGeom>
          <a:noFill/>
        </p:spPr>
        <p:txBody>
          <a:bodyPr wrap="square" rtlCol="0">
            <a:spAutoFit/>
          </a:bodyPr>
          <a:lstStyle/>
          <a:p>
            <a:r>
              <a:rPr lang="en-GB" sz="1200" b="1" dirty="0">
                <a:latin typeface="Mangal Pro" panose="00000500000000000000" pitchFamily="2" charset="0"/>
                <a:cs typeface="Mangal Pro" panose="00000500000000000000" pitchFamily="2" charset="0"/>
              </a:rPr>
              <a:t>Action Taken</a:t>
            </a:r>
          </a:p>
        </p:txBody>
      </p:sp>
      <p:sp>
        <p:nvSpPr>
          <p:cNvPr id="93" name="TextBox 92">
            <a:extLst>
              <a:ext uri="{FF2B5EF4-FFF2-40B4-BE49-F238E27FC236}">
                <a16:creationId xmlns:a16="http://schemas.microsoft.com/office/drawing/2014/main" id="{0B8FE66A-885D-C636-19B7-F8700134EB61}"/>
              </a:ext>
            </a:extLst>
          </p:cNvPr>
          <p:cNvSpPr txBox="1"/>
          <p:nvPr/>
        </p:nvSpPr>
        <p:spPr>
          <a:xfrm>
            <a:off x="6482100" y="913465"/>
            <a:ext cx="3570090" cy="461665"/>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Dust created from vehicle movement within the yard, very dusty, needs to be soaked.</a:t>
            </a:r>
          </a:p>
        </p:txBody>
      </p:sp>
      <p:sp>
        <p:nvSpPr>
          <p:cNvPr id="95" name="TextBox 94">
            <a:extLst>
              <a:ext uri="{FF2B5EF4-FFF2-40B4-BE49-F238E27FC236}">
                <a16:creationId xmlns:a16="http://schemas.microsoft.com/office/drawing/2014/main" id="{2601C021-EF59-E88E-C95D-98445557F61A}"/>
              </a:ext>
            </a:extLst>
          </p:cNvPr>
          <p:cNvSpPr txBox="1"/>
          <p:nvPr/>
        </p:nvSpPr>
        <p:spPr>
          <a:xfrm>
            <a:off x="10281131" y="807253"/>
            <a:ext cx="1537004" cy="646331"/>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Spoke to someone and got the </a:t>
            </a:r>
            <a:r>
              <a:rPr lang="en-GB" sz="1200">
                <a:latin typeface="Mangal Pro" panose="00000500000000000000" pitchFamily="2" charset="0"/>
                <a:cs typeface="Mangal Pro" panose="00000500000000000000" pitchFamily="2" charset="0"/>
              </a:rPr>
              <a:t>yard sprayed.</a:t>
            </a:r>
            <a:endParaRPr lang="en-GB" sz="1200" dirty="0">
              <a:latin typeface="Mangal Pro" panose="00000500000000000000" pitchFamily="2" charset="0"/>
              <a:cs typeface="Mangal Pro" panose="00000500000000000000" pitchFamily="2" charset="0"/>
            </a:endParaRPr>
          </a:p>
        </p:txBody>
      </p:sp>
      <p:sp>
        <p:nvSpPr>
          <p:cNvPr id="97" name="TextBox 96">
            <a:extLst>
              <a:ext uri="{FF2B5EF4-FFF2-40B4-BE49-F238E27FC236}">
                <a16:creationId xmlns:a16="http://schemas.microsoft.com/office/drawing/2014/main" id="{B6FE8633-CA7D-820C-420D-D494B1389B59}"/>
              </a:ext>
            </a:extLst>
          </p:cNvPr>
          <p:cNvSpPr txBox="1"/>
          <p:nvPr/>
        </p:nvSpPr>
        <p:spPr>
          <a:xfrm>
            <a:off x="331823" y="3981605"/>
            <a:ext cx="3376346" cy="461665"/>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Member of worksite didn’t have a head torch.</a:t>
            </a:r>
          </a:p>
        </p:txBody>
      </p:sp>
      <p:sp>
        <p:nvSpPr>
          <p:cNvPr id="98" name="TextBox 97">
            <a:extLst>
              <a:ext uri="{FF2B5EF4-FFF2-40B4-BE49-F238E27FC236}">
                <a16:creationId xmlns:a16="http://schemas.microsoft.com/office/drawing/2014/main" id="{13A9CCB6-6186-6D2B-2991-9198F7C66C13}"/>
              </a:ext>
            </a:extLst>
          </p:cNvPr>
          <p:cNvSpPr txBox="1"/>
          <p:nvPr/>
        </p:nvSpPr>
        <p:spPr>
          <a:xfrm>
            <a:off x="4119635" y="3909320"/>
            <a:ext cx="1470139" cy="461665"/>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Lent him my spare head torch</a:t>
            </a:r>
          </a:p>
        </p:txBody>
      </p:sp>
      <p:sp>
        <p:nvSpPr>
          <p:cNvPr id="100" name="TextBox 99">
            <a:extLst>
              <a:ext uri="{FF2B5EF4-FFF2-40B4-BE49-F238E27FC236}">
                <a16:creationId xmlns:a16="http://schemas.microsoft.com/office/drawing/2014/main" id="{3CF91E19-68FD-4F16-53A9-A186FF2E5E0E}"/>
              </a:ext>
            </a:extLst>
          </p:cNvPr>
          <p:cNvSpPr txBox="1"/>
          <p:nvPr/>
        </p:nvSpPr>
        <p:spPr>
          <a:xfrm>
            <a:off x="6528572" y="3960900"/>
            <a:ext cx="3403351" cy="646331"/>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Petrol generator left in reception area (to prevent theft). Fumes / smell from the generator smelt across the entire office.</a:t>
            </a:r>
          </a:p>
        </p:txBody>
      </p:sp>
      <p:sp>
        <p:nvSpPr>
          <p:cNvPr id="102" name="TextBox 101">
            <a:extLst>
              <a:ext uri="{FF2B5EF4-FFF2-40B4-BE49-F238E27FC236}">
                <a16:creationId xmlns:a16="http://schemas.microsoft.com/office/drawing/2014/main" id="{CA9BCC48-B515-42E1-BB33-793EE160B761}"/>
              </a:ext>
            </a:extLst>
          </p:cNvPr>
          <p:cNvSpPr txBox="1"/>
          <p:nvPr/>
        </p:nvSpPr>
        <p:spPr>
          <a:xfrm>
            <a:off x="10356030" y="3802457"/>
            <a:ext cx="1481666" cy="830997"/>
          </a:xfrm>
          <a:prstGeom prst="rect">
            <a:avLst/>
          </a:prstGeom>
          <a:noFill/>
        </p:spPr>
        <p:txBody>
          <a:bodyPr wrap="square">
            <a:spAutoFit/>
          </a:bodyPr>
          <a:lstStyle/>
          <a:p>
            <a:r>
              <a:rPr lang="en-GB" sz="1200" dirty="0">
                <a:latin typeface="Mangal Pro" panose="00000500000000000000" pitchFamily="2" charset="0"/>
                <a:cs typeface="Mangal Pro" panose="00000500000000000000" pitchFamily="2" charset="0"/>
              </a:rPr>
              <a:t>Petrol generator was moved outside of the office</a:t>
            </a:r>
          </a:p>
        </p:txBody>
      </p:sp>
      <p:sp>
        <p:nvSpPr>
          <p:cNvPr id="2" name="TextBox 1">
            <a:extLst>
              <a:ext uri="{FF2B5EF4-FFF2-40B4-BE49-F238E27FC236}">
                <a16:creationId xmlns:a16="http://schemas.microsoft.com/office/drawing/2014/main" id="{EDD606C4-650F-BECA-D27A-695EA38008CD}"/>
              </a:ext>
            </a:extLst>
          </p:cNvPr>
          <p:cNvSpPr txBox="1"/>
          <p:nvPr/>
        </p:nvSpPr>
        <p:spPr>
          <a:xfrm>
            <a:off x="6096000" y="5079678"/>
            <a:ext cx="6096000" cy="307777"/>
          </a:xfrm>
          <a:prstGeom prst="rect">
            <a:avLst/>
          </a:prstGeom>
          <a:noFill/>
        </p:spPr>
        <p:txBody>
          <a:bodyPr wrap="square">
            <a:spAutoFit/>
          </a:bodyPr>
          <a:lstStyle/>
          <a:p>
            <a:r>
              <a:rPr lang="en-GB" sz="1400" b="1" u="sng" dirty="0">
                <a:latin typeface="Mangal Pro" panose="00000500000000000000" pitchFamily="2" charset="0"/>
                <a:cs typeface="Mangal Pro" panose="00000500000000000000" pitchFamily="2" charset="0"/>
              </a:rPr>
              <a:t>This week there has been 74 Close Calls </a:t>
            </a:r>
            <a:r>
              <a:rPr lang="en-GB" sz="1400" b="1" u="sng">
                <a:latin typeface="Mangal Pro" panose="00000500000000000000" pitchFamily="2" charset="0"/>
                <a:cs typeface="Mangal Pro" panose="00000500000000000000" pitchFamily="2" charset="0"/>
              </a:rPr>
              <a:t>– 12 </a:t>
            </a:r>
            <a:r>
              <a:rPr lang="en-GB" sz="1400" b="1" u="sng" dirty="0">
                <a:latin typeface="Mangal Pro" panose="00000500000000000000" pitchFamily="2" charset="0"/>
                <a:cs typeface="Mangal Pro" panose="00000500000000000000" pitchFamily="2" charset="0"/>
              </a:rPr>
              <a:t>Positive observations</a:t>
            </a:r>
          </a:p>
        </p:txBody>
      </p:sp>
    </p:spTree>
    <p:extLst>
      <p:ext uri="{BB962C8B-B14F-4D97-AF65-F5344CB8AC3E}">
        <p14:creationId xmlns:p14="http://schemas.microsoft.com/office/powerpoint/2010/main" val="1066246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248444-9596-1C7B-1530-3F180B8DA3F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CC5F79F-5680-CD95-45E0-EBF36CBBCE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90DFBDA-79CB-6854-3ED2-CF0EB4865E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01D71AC0-387A-8E3F-3E56-B7890ECCDD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A763089B-A288-A683-AD83-070050A199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C27BEA8D-DEF8-511F-1DB0-7E16BED9C2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A5697C03-0ECF-3C02-2208-7B34FA91F8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25B37DCA-161C-25FC-2366-5F11ABE23536}"/>
              </a:ext>
            </a:extLst>
          </p:cNvPr>
          <p:cNvSpPr txBox="1"/>
          <p:nvPr/>
        </p:nvSpPr>
        <p:spPr>
          <a:xfrm>
            <a:off x="174871" y="290778"/>
            <a:ext cx="9225161" cy="830997"/>
          </a:xfrm>
          <a:prstGeom prst="rect">
            <a:avLst/>
          </a:prstGeom>
          <a:solidFill>
            <a:schemeClr val="accent6"/>
          </a:solidFill>
          <a:ln>
            <a:solidFill>
              <a:schemeClr val="tx1"/>
            </a:solidFill>
          </a:ln>
        </p:spPr>
        <p:txBody>
          <a:bodyPr wrap="square" rtlCol="0">
            <a:spAutoFit/>
          </a:bodyPr>
          <a:lstStyle/>
          <a:p>
            <a:pPr>
              <a:lnSpc>
                <a:spcPct val="150000"/>
              </a:lnSpc>
            </a:pPr>
            <a:r>
              <a:rPr lang="en-GB" sz="3200" b="1" dirty="0">
                <a:solidFill>
                  <a:schemeClr val="bg1"/>
                </a:solidFill>
                <a:latin typeface="Mangal Pro" panose="00000500000000000000" pitchFamily="2" charset="0"/>
                <a:cs typeface="Mangal Pro" panose="00000500000000000000" pitchFamily="2" charset="0"/>
              </a:rPr>
              <a:t>What was learnt from Fire Drill Test 08/07/26</a:t>
            </a:r>
          </a:p>
        </p:txBody>
      </p:sp>
      <p:sp>
        <p:nvSpPr>
          <p:cNvPr id="2" name="TextBox 1">
            <a:extLst>
              <a:ext uri="{FF2B5EF4-FFF2-40B4-BE49-F238E27FC236}">
                <a16:creationId xmlns:a16="http://schemas.microsoft.com/office/drawing/2014/main" id="{B4058BBC-90FC-BDD2-24F3-7F493F04649E}"/>
              </a:ext>
            </a:extLst>
          </p:cNvPr>
          <p:cNvSpPr txBox="1"/>
          <p:nvPr/>
        </p:nvSpPr>
        <p:spPr>
          <a:xfrm>
            <a:off x="174871" y="1488909"/>
            <a:ext cx="11748905" cy="5078313"/>
          </a:xfrm>
          <a:prstGeom prst="rect">
            <a:avLst/>
          </a:prstGeom>
          <a:solidFill>
            <a:schemeClr val="bg1"/>
          </a:solidFill>
          <a:ln>
            <a:solidFill>
              <a:schemeClr val="tx1"/>
            </a:solidFill>
          </a:ln>
        </p:spPr>
        <p:txBody>
          <a:bodyPr wrap="square" rtlCol="0">
            <a:spAutoFit/>
          </a:bodyPr>
          <a:lstStyle/>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Everyone needs to sign in and sign out as and when they enter/leave the depot. Each time you leave, you should be marking yourself as out and then marking yourself as in when you re-enter. </a:t>
            </a:r>
            <a:r>
              <a:rPr lang="en-GB" dirty="0">
                <a:solidFill>
                  <a:srgbClr val="FF0000"/>
                </a:solidFill>
                <a:latin typeface="Mangal Pro" panose="00000500000000000000" pitchFamily="2" charset="0"/>
                <a:cs typeface="Mangal Pro" panose="00000500000000000000" pitchFamily="2" charset="0"/>
              </a:rPr>
              <a:t>Multiple instances of people not marking themselves in and out.</a:t>
            </a:r>
          </a:p>
          <a:p>
            <a:pPr marL="285750" indent="-285750">
              <a:buFont typeface="Arial" panose="020B0604020202020204" pitchFamily="34" charset="0"/>
              <a:buChar char="•"/>
            </a:pPr>
            <a:endParaRPr lang="en-GB" dirty="0">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When you hear the alarm sounded, immediately proceed to the Fire Assembly point via your nearest fire exit. Fire Assembly point is by the entrance gate to the Depot. </a:t>
            </a:r>
            <a:r>
              <a:rPr lang="en-GB" dirty="0">
                <a:solidFill>
                  <a:srgbClr val="00B050"/>
                </a:solidFill>
                <a:latin typeface="Mangal Pro" panose="00000500000000000000" pitchFamily="2" charset="0"/>
                <a:cs typeface="Mangal Pro" panose="00000500000000000000" pitchFamily="2" charset="0"/>
              </a:rPr>
              <a:t>Good response time, people evacuated within 3 minutes.</a:t>
            </a:r>
          </a:p>
          <a:p>
            <a:pPr marL="285750" indent="-285750">
              <a:buFont typeface="Arial" panose="020B0604020202020204" pitchFamily="34" charset="0"/>
              <a:buChar char="•"/>
            </a:pPr>
            <a:endParaRPr lang="en-GB" dirty="0">
              <a:solidFill>
                <a:srgbClr val="00B050"/>
              </a:solidFill>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Building sweep failed for meeting room 2. </a:t>
            </a:r>
            <a:r>
              <a:rPr lang="en-GB" dirty="0">
                <a:solidFill>
                  <a:srgbClr val="FF0000"/>
                </a:solidFill>
                <a:latin typeface="Mangal Pro" panose="00000500000000000000" pitchFamily="2" charset="0"/>
                <a:cs typeface="Mangal Pro" panose="00000500000000000000" pitchFamily="2" charset="0"/>
              </a:rPr>
              <a:t>Several members of staff unaware of the drill.</a:t>
            </a:r>
          </a:p>
          <a:p>
            <a:pPr marL="285750" indent="-285750">
              <a:buFont typeface="Arial" panose="020B0604020202020204" pitchFamily="34" charset="0"/>
              <a:buChar char="•"/>
            </a:pPr>
            <a:endParaRPr lang="en-GB" dirty="0">
              <a:solidFill>
                <a:srgbClr val="FF0000"/>
              </a:solidFill>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Roll call was conducted. </a:t>
            </a:r>
            <a:r>
              <a:rPr lang="en-GB" dirty="0">
                <a:solidFill>
                  <a:srgbClr val="FF0000"/>
                </a:solidFill>
                <a:latin typeface="Mangal Pro" panose="00000500000000000000" pitchFamily="2" charset="0"/>
                <a:cs typeface="Mangal Pro" panose="00000500000000000000" pitchFamily="2" charset="0"/>
              </a:rPr>
              <a:t>However,</a:t>
            </a:r>
            <a:r>
              <a:rPr lang="en-GB" dirty="0">
                <a:latin typeface="Mangal Pro" panose="00000500000000000000" pitchFamily="2" charset="0"/>
                <a:cs typeface="Mangal Pro" panose="00000500000000000000" pitchFamily="2" charset="0"/>
              </a:rPr>
              <a:t> </a:t>
            </a:r>
            <a:r>
              <a:rPr lang="en-GB" dirty="0">
                <a:solidFill>
                  <a:srgbClr val="FF0000"/>
                </a:solidFill>
                <a:latin typeface="Mangal Pro" panose="00000500000000000000" pitchFamily="2" charset="0"/>
                <a:cs typeface="Mangal Pro" panose="00000500000000000000" pitchFamily="2" charset="0"/>
              </a:rPr>
              <a:t>Roll call was only used to check staff and not the visitor signing in book as well.</a:t>
            </a:r>
          </a:p>
          <a:p>
            <a:pPr marL="285750" indent="-285750">
              <a:buFont typeface="Arial" panose="020B0604020202020204" pitchFamily="34" charset="0"/>
              <a:buChar char="•"/>
            </a:pPr>
            <a:endParaRPr lang="en-GB" dirty="0">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latin typeface="Mangal Pro" panose="00000500000000000000" pitchFamily="2" charset="0"/>
                <a:cs typeface="Mangal Pro" panose="00000500000000000000" pitchFamily="2" charset="0"/>
              </a:rPr>
              <a:t>Responsible manager for Fire Safety not appointed.</a:t>
            </a:r>
          </a:p>
          <a:p>
            <a:endParaRPr lang="en-GB" dirty="0">
              <a:solidFill>
                <a:srgbClr val="FF0000"/>
              </a:solidFill>
              <a:latin typeface="Mangal Pro" panose="00000500000000000000" pitchFamily="2" charset="0"/>
              <a:cs typeface="Mangal Pro" panose="00000500000000000000" pitchFamily="2" charset="0"/>
            </a:endParaRPr>
          </a:p>
          <a:p>
            <a:pPr marL="285750" indent="-285750">
              <a:buFont typeface="Arial" panose="020B0604020202020204" pitchFamily="34" charset="0"/>
              <a:buChar char="•"/>
            </a:pPr>
            <a:r>
              <a:rPr lang="en-GB" dirty="0">
                <a:solidFill>
                  <a:srgbClr val="FF0000"/>
                </a:solidFill>
                <a:latin typeface="Mangal Pro" panose="00000500000000000000" pitchFamily="2" charset="0"/>
                <a:cs typeface="Mangal Pro" panose="00000500000000000000" pitchFamily="2" charset="0"/>
              </a:rPr>
              <a:t>Further Drill Required – to be carried out within 3 months. Additional Fire Warden Roles identified as being needed.</a:t>
            </a:r>
          </a:p>
          <a:p>
            <a:pPr marL="285750" indent="-285750">
              <a:buFont typeface="Arial" panose="020B0604020202020204" pitchFamily="34" charset="0"/>
              <a:buChar char="•"/>
            </a:pPr>
            <a:endParaRPr lang="en-GB" dirty="0">
              <a:latin typeface="Mangal Pro" panose="00000500000000000000" pitchFamily="2" charset="0"/>
              <a:cs typeface="Mangal Pro" panose="00000500000000000000" pitchFamily="2" charset="0"/>
            </a:endParaRPr>
          </a:p>
        </p:txBody>
      </p:sp>
    </p:spTree>
    <p:extLst>
      <p:ext uri="{BB962C8B-B14F-4D97-AF65-F5344CB8AC3E}">
        <p14:creationId xmlns:p14="http://schemas.microsoft.com/office/powerpoint/2010/main" val="3580315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06F619A-8043-14D3-E76F-34EC4F39F7E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3364764-0145-8938-5925-C32D40601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E6E6A6B-36AC-0F0D-2C71-6BFBB82B89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E94C6B79-33AC-6086-7642-BB6B7093183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8580B3A1-53D9-A80C-06FB-73E62D5E42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33B85B5-E9CC-6825-3000-586B7972A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ABA6B5A7-42CB-8566-5CC0-BB9D24FF33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43257F7E-11D1-8EBC-B37E-0B5E49ECFFB2}"/>
              </a:ext>
            </a:extLst>
          </p:cNvPr>
          <p:cNvSpPr txBox="1"/>
          <p:nvPr/>
        </p:nvSpPr>
        <p:spPr>
          <a:xfrm rot="5400000">
            <a:off x="8623927" y="2649930"/>
            <a:ext cx="5773283" cy="830997"/>
          </a:xfrm>
          <a:prstGeom prst="rect">
            <a:avLst/>
          </a:prstGeom>
          <a:solidFill>
            <a:schemeClr val="accent6"/>
          </a:solidFill>
          <a:ln>
            <a:solidFill>
              <a:schemeClr val="tx1"/>
            </a:solidFill>
          </a:ln>
        </p:spPr>
        <p:txBody>
          <a:bodyPr wrap="square" rtlCol="0">
            <a:spAutoFit/>
          </a:bodyPr>
          <a:lstStyle/>
          <a:p>
            <a:pPr>
              <a:lnSpc>
                <a:spcPct val="150000"/>
              </a:lnSpc>
            </a:pPr>
            <a:r>
              <a:rPr lang="en-GB" sz="3200" b="1" dirty="0">
                <a:solidFill>
                  <a:schemeClr val="bg1"/>
                </a:solidFill>
                <a:latin typeface="Mangal Pro" panose="00000500000000000000" pitchFamily="2" charset="0"/>
                <a:cs typeface="Mangal Pro" panose="00000500000000000000" pitchFamily="2" charset="0"/>
              </a:rPr>
              <a:t>Significant Event Fast Facts</a:t>
            </a:r>
          </a:p>
        </p:txBody>
      </p:sp>
      <p:pic>
        <p:nvPicPr>
          <p:cNvPr id="37" name="Picture 36">
            <a:extLst>
              <a:ext uri="{FF2B5EF4-FFF2-40B4-BE49-F238E27FC236}">
                <a16:creationId xmlns:a16="http://schemas.microsoft.com/office/drawing/2014/main" id="{1DADC68B-EF35-723E-6E7C-13941B1D91A8}"/>
              </a:ext>
            </a:extLst>
          </p:cNvPr>
          <p:cNvPicPr>
            <a:picLocks noChangeAspect="1"/>
          </p:cNvPicPr>
          <p:nvPr/>
        </p:nvPicPr>
        <p:blipFill>
          <a:blip r:embed="rId2"/>
          <a:stretch>
            <a:fillRect/>
          </a:stretch>
        </p:blipFill>
        <p:spPr>
          <a:xfrm>
            <a:off x="101600" y="178787"/>
            <a:ext cx="10905067" cy="6577613"/>
          </a:xfrm>
          <a:prstGeom prst="rect">
            <a:avLst/>
          </a:prstGeom>
        </p:spPr>
      </p:pic>
    </p:spTree>
    <p:extLst>
      <p:ext uri="{BB962C8B-B14F-4D97-AF65-F5344CB8AC3E}">
        <p14:creationId xmlns:p14="http://schemas.microsoft.com/office/powerpoint/2010/main" val="1738933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81B257-1FB0-3C1A-5409-D972ED8077A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69BE263-CD07-50B6-8B41-5401C7BBCC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4011AD1-CB80-7916-7CA3-5DF4CEEC1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32871D99-F0CD-FE70-7A83-4B09AA080B4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8164A3D7-EE64-7E8A-34CD-A7647A0230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998BAD4A-482A-156D-39E1-038B49411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FEF82D6-517D-840A-D1E8-38DB4FCBA1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F5877832-1FDC-A41A-724F-62E1D6713CF0}"/>
              </a:ext>
            </a:extLst>
          </p:cNvPr>
          <p:cNvSpPr txBox="1"/>
          <p:nvPr/>
        </p:nvSpPr>
        <p:spPr>
          <a:xfrm rot="5400000">
            <a:off x="10393461" y="880395"/>
            <a:ext cx="2234213" cy="830997"/>
          </a:xfrm>
          <a:prstGeom prst="rect">
            <a:avLst/>
          </a:prstGeom>
          <a:solidFill>
            <a:schemeClr val="accent6"/>
          </a:solidFill>
          <a:ln>
            <a:solidFill>
              <a:schemeClr val="tx1"/>
            </a:solidFill>
          </a:ln>
        </p:spPr>
        <p:txBody>
          <a:bodyPr wrap="square" rtlCol="0">
            <a:spAutoFit/>
          </a:bodyPr>
          <a:lstStyle/>
          <a:p>
            <a:pPr>
              <a:lnSpc>
                <a:spcPct val="150000"/>
              </a:lnSpc>
            </a:pPr>
            <a:r>
              <a:rPr lang="en-GB" sz="3200" b="1" dirty="0">
                <a:solidFill>
                  <a:schemeClr val="bg1"/>
                </a:solidFill>
                <a:latin typeface="Mangal Pro" panose="00000500000000000000" pitchFamily="2" charset="0"/>
                <a:cs typeface="Mangal Pro" panose="00000500000000000000" pitchFamily="2" charset="0"/>
              </a:rPr>
              <a:t>Fast Facts</a:t>
            </a:r>
          </a:p>
        </p:txBody>
      </p:sp>
      <p:pic>
        <p:nvPicPr>
          <p:cNvPr id="4" name="Picture 3">
            <a:extLst>
              <a:ext uri="{FF2B5EF4-FFF2-40B4-BE49-F238E27FC236}">
                <a16:creationId xmlns:a16="http://schemas.microsoft.com/office/drawing/2014/main" id="{B2592CE6-0181-691D-76CE-92FC81D38796}"/>
              </a:ext>
            </a:extLst>
          </p:cNvPr>
          <p:cNvPicPr>
            <a:picLocks noChangeAspect="1"/>
          </p:cNvPicPr>
          <p:nvPr/>
        </p:nvPicPr>
        <p:blipFill>
          <a:blip r:embed="rId2"/>
          <a:stretch>
            <a:fillRect/>
          </a:stretch>
        </p:blipFill>
        <p:spPr>
          <a:xfrm>
            <a:off x="171938" y="178787"/>
            <a:ext cx="10770717" cy="1895546"/>
          </a:xfrm>
          <a:prstGeom prst="rect">
            <a:avLst/>
          </a:prstGeom>
        </p:spPr>
      </p:pic>
      <p:sp>
        <p:nvSpPr>
          <p:cNvPr id="5" name="TextBox 4">
            <a:extLst>
              <a:ext uri="{FF2B5EF4-FFF2-40B4-BE49-F238E27FC236}">
                <a16:creationId xmlns:a16="http://schemas.microsoft.com/office/drawing/2014/main" id="{B0CECA5A-0516-B818-05BC-7E6D211AFC79}"/>
              </a:ext>
            </a:extLst>
          </p:cNvPr>
          <p:cNvSpPr txBox="1"/>
          <p:nvPr/>
        </p:nvSpPr>
        <p:spPr>
          <a:xfrm>
            <a:off x="300598" y="2434841"/>
            <a:ext cx="4595099" cy="4062651"/>
          </a:xfrm>
          <a:prstGeom prst="rect">
            <a:avLst/>
          </a:prstGeom>
          <a:noFill/>
        </p:spPr>
        <p:txBody>
          <a:bodyPr wrap="square" rtlCol="0">
            <a:spAutoFit/>
          </a:bodyPr>
          <a:lstStyle/>
          <a:p>
            <a:r>
              <a:rPr lang="en-GB" sz="2000" b="1" dirty="0">
                <a:latin typeface="Mangal Pro" panose="00000500000000000000" pitchFamily="2" charset="0"/>
                <a:cs typeface="Mangal Pro" panose="00000500000000000000" pitchFamily="2" charset="0"/>
              </a:rPr>
              <a:t>Outline of Accident Incident</a:t>
            </a:r>
          </a:p>
          <a:p>
            <a:pPr marL="285750" indent="-285750">
              <a:buFont typeface="Arial" panose="020B0604020202020204" pitchFamily="34" charset="0"/>
              <a:buChar char="•"/>
            </a:pPr>
            <a:r>
              <a:rPr lang="en-GB" sz="2000" dirty="0">
                <a:latin typeface="Mangal Pro" panose="00000500000000000000" pitchFamily="2" charset="0"/>
                <a:cs typeface="Mangal Pro" panose="00000500000000000000" pitchFamily="2" charset="0"/>
              </a:rPr>
              <a:t>ES placed Marker Boards at the wrong location (correct line but wrong mileage)</a:t>
            </a:r>
          </a:p>
          <a:p>
            <a:pPr marL="285750" indent="-285750">
              <a:buFont typeface="Arial" panose="020B0604020202020204" pitchFamily="34" charset="0"/>
              <a:buChar char="•"/>
            </a:pPr>
            <a:r>
              <a:rPr lang="en-GB" sz="2000" dirty="0">
                <a:latin typeface="Mangal Pro" panose="00000500000000000000" pitchFamily="2" charset="0"/>
                <a:cs typeface="Mangal Pro" panose="00000500000000000000" pitchFamily="2" charset="0"/>
              </a:rPr>
              <a:t>When placing marker boards, the boards were placed within the adjacent worksite's mileages.</a:t>
            </a:r>
          </a:p>
          <a:p>
            <a:pPr marL="285750" indent="-285750">
              <a:buFont typeface="Arial" panose="020B0604020202020204" pitchFamily="34" charset="0"/>
              <a:buChar char="•"/>
            </a:pPr>
            <a:endParaRPr lang="en-GB" sz="2000" dirty="0">
              <a:latin typeface="Mangal Pro" panose="00000500000000000000" pitchFamily="2" charset="0"/>
              <a:cs typeface="Mangal Pro" panose="00000500000000000000" pitchFamily="2" charset="0"/>
            </a:endParaRPr>
          </a:p>
          <a:p>
            <a:r>
              <a:rPr lang="en-GB" sz="2000" b="1" dirty="0">
                <a:latin typeface="Mangal Pro" panose="00000500000000000000" pitchFamily="2" charset="0"/>
                <a:cs typeface="Mangal Pro" panose="00000500000000000000" pitchFamily="2" charset="0"/>
              </a:rPr>
              <a:t>Immediate Actions Taken</a:t>
            </a:r>
          </a:p>
          <a:p>
            <a:pPr marL="285750" indent="-285750">
              <a:buFont typeface="Arial" panose="020B0604020202020204" pitchFamily="34" charset="0"/>
              <a:buChar char="•"/>
            </a:pPr>
            <a:r>
              <a:rPr lang="en-GB" sz="2000" dirty="0">
                <a:latin typeface="Mangal Pro" panose="00000500000000000000" pitchFamily="2" charset="0"/>
                <a:cs typeface="Mangal Pro" panose="00000500000000000000" pitchFamily="2" charset="0"/>
              </a:rPr>
              <a:t>ES Stood down and replaced</a:t>
            </a:r>
          </a:p>
          <a:p>
            <a:pPr marL="285750" indent="-285750">
              <a:buFont typeface="Arial" panose="020B0604020202020204" pitchFamily="34" charset="0"/>
              <a:buChar char="•"/>
            </a:pPr>
            <a:r>
              <a:rPr lang="en-GB" sz="2000" dirty="0">
                <a:latin typeface="Mangal Pro" panose="00000500000000000000" pitchFamily="2" charset="0"/>
                <a:cs typeface="Mangal Pro" panose="00000500000000000000" pitchFamily="2" charset="0"/>
              </a:rPr>
              <a:t>ES to be Drugs and Alcohol Screened</a:t>
            </a:r>
          </a:p>
          <a:p>
            <a:pPr marL="285750" indent="-285750">
              <a:buFont typeface="Arial" panose="020B0604020202020204" pitchFamily="34" charset="0"/>
              <a:buChar char="•"/>
            </a:pPr>
            <a:r>
              <a:rPr lang="en-GB" sz="2000" dirty="0">
                <a:latin typeface="Mangal Pro" panose="00000500000000000000" pitchFamily="2" charset="0"/>
                <a:cs typeface="Mangal Pro" panose="00000500000000000000" pitchFamily="2" charset="0"/>
              </a:rPr>
              <a:t>Statements taken</a:t>
            </a:r>
          </a:p>
        </p:txBody>
      </p:sp>
      <p:pic>
        <p:nvPicPr>
          <p:cNvPr id="9" name="Picture 8">
            <a:extLst>
              <a:ext uri="{FF2B5EF4-FFF2-40B4-BE49-F238E27FC236}">
                <a16:creationId xmlns:a16="http://schemas.microsoft.com/office/drawing/2014/main" id="{5ACEB5A4-97A0-2882-4EBA-3110A0C3A3CF}"/>
              </a:ext>
            </a:extLst>
          </p:cNvPr>
          <p:cNvPicPr>
            <a:picLocks noChangeAspect="1"/>
          </p:cNvPicPr>
          <p:nvPr/>
        </p:nvPicPr>
        <p:blipFill>
          <a:blip r:embed="rId3"/>
          <a:stretch>
            <a:fillRect/>
          </a:stretch>
        </p:blipFill>
        <p:spPr>
          <a:xfrm>
            <a:off x="7460420" y="2509613"/>
            <a:ext cx="2194054" cy="3913106"/>
          </a:xfrm>
          <a:prstGeom prst="rect">
            <a:avLst/>
          </a:prstGeom>
        </p:spPr>
      </p:pic>
    </p:spTree>
    <p:extLst>
      <p:ext uri="{BB962C8B-B14F-4D97-AF65-F5344CB8AC3E}">
        <p14:creationId xmlns:p14="http://schemas.microsoft.com/office/powerpoint/2010/main" val="846227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B28752-A82B-BC17-9291-7BC96C6BE63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0F04C6E-487F-F9F3-E843-6813C96437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D36D84B-1B6C-EB5F-BD01-1DF360889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35063287-BBAB-0861-0BFA-22E1CF23CE4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3306155B-99AF-EF28-F851-B11FB99B4D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ABB7A117-B13C-B0AF-64CD-91A0F0F34C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3C683EC5-069B-4E1E-7D8D-7C0893A47A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C8423B73-F347-3EF5-108E-66E94C9129AB}"/>
              </a:ext>
            </a:extLst>
          </p:cNvPr>
          <p:cNvSpPr txBox="1"/>
          <p:nvPr/>
        </p:nvSpPr>
        <p:spPr>
          <a:xfrm rot="5400000">
            <a:off x="9463201" y="1197387"/>
            <a:ext cx="3621700" cy="1569660"/>
          </a:xfrm>
          <a:prstGeom prst="rect">
            <a:avLst/>
          </a:prstGeom>
          <a:solidFill>
            <a:schemeClr val="accent6"/>
          </a:solidFill>
          <a:ln>
            <a:solidFill>
              <a:schemeClr val="tx1"/>
            </a:solidFill>
          </a:ln>
        </p:spPr>
        <p:txBody>
          <a:bodyPr wrap="square" rtlCol="0">
            <a:spAutoFit/>
          </a:bodyPr>
          <a:lstStyle/>
          <a:p>
            <a:pPr>
              <a:lnSpc>
                <a:spcPct val="150000"/>
              </a:lnSpc>
            </a:pPr>
            <a:r>
              <a:rPr lang="en-GB" sz="3200" b="1" dirty="0">
                <a:solidFill>
                  <a:schemeClr val="bg1"/>
                </a:solidFill>
                <a:latin typeface="Mangal Pro" panose="00000500000000000000" pitchFamily="2" charset="0"/>
                <a:cs typeface="Mangal Pro" panose="00000500000000000000" pitchFamily="2" charset="0"/>
              </a:rPr>
              <a:t>Engineering Alert Part 1</a:t>
            </a:r>
          </a:p>
        </p:txBody>
      </p:sp>
      <p:sp>
        <p:nvSpPr>
          <p:cNvPr id="3" name="TextBox 2">
            <a:extLst>
              <a:ext uri="{FF2B5EF4-FFF2-40B4-BE49-F238E27FC236}">
                <a16:creationId xmlns:a16="http://schemas.microsoft.com/office/drawing/2014/main" id="{B103F1A3-499D-D148-BF1E-99A18B3D9580}"/>
              </a:ext>
            </a:extLst>
          </p:cNvPr>
          <p:cNvSpPr txBox="1"/>
          <p:nvPr/>
        </p:nvSpPr>
        <p:spPr>
          <a:xfrm>
            <a:off x="123368" y="171367"/>
            <a:ext cx="10036632" cy="1261884"/>
          </a:xfrm>
          <a:prstGeom prst="rect">
            <a:avLst/>
          </a:prstGeom>
          <a:solidFill>
            <a:schemeClr val="bg1"/>
          </a:solidFill>
        </p:spPr>
        <p:txBody>
          <a:bodyPr wrap="square">
            <a:spAutoFit/>
          </a:bodyPr>
          <a:lstStyle/>
          <a:p>
            <a:r>
              <a:rPr lang="en-GB" sz="2000" b="1" i="0" u="sng" strike="noStrike" baseline="0" dirty="0">
                <a:solidFill>
                  <a:srgbClr val="000000"/>
                </a:solidFill>
                <a:latin typeface="Mangal Pro" panose="00000500000000000000" pitchFamily="2" charset="0"/>
                <a:cs typeface="Mangal Pro" panose="00000500000000000000" pitchFamily="2" charset="0"/>
              </a:rPr>
              <a:t>Pre-Use, Tamper Tine, and Rubber Vibration Mount Checks for </a:t>
            </a:r>
            <a:r>
              <a:rPr lang="en-GB" sz="1600" b="1" i="0" u="sng" strike="noStrike" baseline="0" dirty="0">
                <a:solidFill>
                  <a:srgbClr val="000000"/>
                </a:solidFill>
                <a:latin typeface="Mangal Pro" panose="00000500000000000000" pitchFamily="2" charset="0"/>
                <a:cs typeface="Mangal Pro" panose="00000500000000000000" pitchFamily="2" charset="0"/>
              </a:rPr>
              <a:t>ROBEL- </a:t>
            </a:r>
            <a:r>
              <a:rPr lang="en-GB" sz="2000" b="1" i="0" u="sng" strike="noStrike" baseline="0" dirty="0">
                <a:solidFill>
                  <a:srgbClr val="000000"/>
                </a:solidFill>
                <a:latin typeface="Mangal Pro" panose="00000500000000000000" pitchFamily="2" charset="0"/>
                <a:cs typeface="Mangal Pro" panose="00000500000000000000" pitchFamily="2" charset="0"/>
              </a:rPr>
              <a:t>ROTAMP Vertical Orbital Tamper Models </a:t>
            </a:r>
            <a:endParaRPr lang="en-GB" sz="1600" b="1" i="0" u="sng" strike="noStrike" baseline="0" dirty="0">
              <a:solidFill>
                <a:srgbClr val="000000"/>
              </a:solidFill>
              <a:latin typeface="Mangal Pro" panose="00000500000000000000" pitchFamily="2" charset="0"/>
              <a:cs typeface="Mangal Pro" panose="00000500000000000000" pitchFamily="2" charset="0"/>
            </a:endParaRPr>
          </a:p>
          <a:p>
            <a:r>
              <a:rPr lang="en-GB" sz="1600" b="0" i="0" u="none" strike="noStrike" baseline="0" dirty="0">
                <a:solidFill>
                  <a:srgbClr val="000000"/>
                </a:solidFill>
                <a:latin typeface="Mangal Pro" panose="00000500000000000000" pitchFamily="2" charset="0"/>
                <a:cs typeface="Mangal Pro" panose="00000500000000000000" pitchFamily="2" charset="0"/>
              </a:rPr>
              <a:t>Issued to</a:t>
            </a:r>
            <a:r>
              <a:rPr lang="en-GB" sz="2000" b="0" i="0" u="none" strike="noStrike" baseline="0" dirty="0">
                <a:solidFill>
                  <a:srgbClr val="000000"/>
                </a:solidFill>
                <a:latin typeface="Mangal Pro" panose="00000500000000000000" pitchFamily="2" charset="0"/>
                <a:cs typeface="Mangal Pro" panose="00000500000000000000" pitchFamily="2" charset="0"/>
              </a:rPr>
              <a:t>: </a:t>
            </a:r>
            <a:r>
              <a:rPr lang="en-GB" sz="1600" b="0" i="0" u="none" strike="noStrike" baseline="0" dirty="0">
                <a:solidFill>
                  <a:srgbClr val="000000"/>
                </a:solidFill>
                <a:latin typeface="Mangal Pro" panose="00000500000000000000" pitchFamily="2" charset="0"/>
                <a:cs typeface="Mangal Pro" panose="00000500000000000000" pitchFamily="2" charset="0"/>
              </a:rPr>
              <a:t>All Network Rail line managers, safety professionals and accredited contractors </a:t>
            </a:r>
          </a:p>
          <a:p>
            <a:r>
              <a:rPr lang="en-GB" sz="1600" b="0" i="0" u="none" strike="noStrike" baseline="0" dirty="0">
                <a:solidFill>
                  <a:srgbClr val="000000"/>
                </a:solidFill>
                <a:latin typeface="Mangal Pro" panose="00000500000000000000" pitchFamily="2" charset="0"/>
                <a:cs typeface="Mangal Pro" panose="00000500000000000000" pitchFamily="2" charset="0"/>
              </a:rPr>
              <a:t>Date of issue: 01/07/2026      Location: National    Contact: Timi </a:t>
            </a:r>
            <a:r>
              <a:rPr lang="en-GB" sz="1600" b="0" i="0" u="none" strike="noStrike" baseline="0" dirty="0" err="1">
                <a:solidFill>
                  <a:srgbClr val="000000"/>
                </a:solidFill>
                <a:latin typeface="Mangal Pro" panose="00000500000000000000" pitchFamily="2" charset="0"/>
                <a:cs typeface="Mangal Pro" panose="00000500000000000000" pitchFamily="2" charset="0"/>
              </a:rPr>
              <a:t>Ajasa</a:t>
            </a:r>
            <a:r>
              <a:rPr lang="en-GB" sz="1600" b="0" i="0" u="none" strike="noStrike" baseline="0" dirty="0">
                <a:solidFill>
                  <a:srgbClr val="000000"/>
                </a:solidFill>
                <a:latin typeface="Mangal Pro" panose="00000500000000000000" pitchFamily="2" charset="0"/>
                <a:cs typeface="Mangal Pro" panose="00000500000000000000" pitchFamily="2" charset="0"/>
              </a:rPr>
              <a:t>: Engineer [Plant] </a:t>
            </a:r>
          </a:p>
        </p:txBody>
      </p:sp>
      <p:sp>
        <p:nvSpPr>
          <p:cNvPr id="19" name="TextBox 18">
            <a:extLst>
              <a:ext uri="{FF2B5EF4-FFF2-40B4-BE49-F238E27FC236}">
                <a16:creationId xmlns:a16="http://schemas.microsoft.com/office/drawing/2014/main" id="{22E5C929-7803-D7B9-FF11-267D750DB20E}"/>
              </a:ext>
            </a:extLst>
          </p:cNvPr>
          <p:cNvSpPr txBox="1"/>
          <p:nvPr/>
        </p:nvSpPr>
        <p:spPr>
          <a:xfrm>
            <a:off x="133119" y="1737364"/>
            <a:ext cx="9603548" cy="5016758"/>
          </a:xfrm>
          <a:prstGeom prst="rect">
            <a:avLst/>
          </a:prstGeom>
          <a:solidFill>
            <a:schemeClr val="bg1"/>
          </a:solidFill>
        </p:spPr>
        <p:txBody>
          <a:bodyPr wrap="square">
            <a:spAutoFit/>
          </a:bodyPr>
          <a:lstStyle/>
          <a:p>
            <a:r>
              <a:rPr lang="en-GB" sz="1600" b="1" u="sng" dirty="0">
                <a:latin typeface="Mangal Pro" panose="00000500000000000000" pitchFamily="2" charset="0"/>
                <a:cs typeface="Mangal Pro" panose="00000500000000000000" pitchFamily="2" charset="0"/>
              </a:rPr>
              <a:t>Pre-Use Checks for the Robel Vertical Orbital Tampers </a:t>
            </a:r>
          </a:p>
          <a:p>
            <a:endParaRPr lang="en-GB" sz="1600" b="1" dirty="0">
              <a:latin typeface="Mangal Pro" panose="00000500000000000000" pitchFamily="2" charset="0"/>
              <a:cs typeface="Mangal Pro" panose="00000500000000000000" pitchFamily="2" charset="0"/>
            </a:endParaRPr>
          </a:p>
          <a:p>
            <a:r>
              <a:rPr lang="en-GB" sz="1600" b="1" u="sng" dirty="0">
                <a:latin typeface="Mangal Pro" panose="00000500000000000000" pitchFamily="2" charset="0"/>
                <a:cs typeface="Mangal Pro" panose="00000500000000000000" pitchFamily="2" charset="0"/>
              </a:rPr>
              <a:t>General Visual Inspection</a:t>
            </a:r>
          </a:p>
          <a:p>
            <a:r>
              <a:rPr lang="en-GB" sz="1600" dirty="0">
                <a:latin typeface="Mangal Pro" panose="00000500000000000000" pitchFamily="2" charset="0"/>
                <a:cs typeface="Mangal Pro" panose="00000500000000000000" pitchFamily="2" charset="0"/>
              </a:rPr>
              <a:t>• Check overall machine condition: inspect the frame, guide structure, covers, </a:t>
            </a:r>
          </a:p>
          <a:p>
            <a:r>
              <a:rPr lang="en-GB" sz="1600" dirty="0">
                <a:latin typeface="Mangal Pro" panose="00000500000000000000" pitchFamily="2" charset="0"/>
                <a:cs typeface="Mangal Pro" panose="00000500000000000000" pitchFamily="2" charset="0"/>
              </a:rPr>
              <a:t>protective devices and confirm no cracks, loose bolts, deformation, corrosion, or missing components are present before use.</a:t>
            </a:r>
          </a:p>
          <a:p>
            <a:r>
              <a:rPr lang="en-GB" sz="1600" dirty="0">
                <a:latin typeface="Mangal Pro" panose="00000500000000000000" pitchFamily="2" charset="0"/>
                <a:cs typeface="Mangal Pro" panose="00000500000000000000" pitchFamily="2" charset="0"/>
              </a:rPr>
              <a:t>• Ensure all safety labels and identification markings are present and legible. </a:t>
            </a:r>
          </a:p>
          <a:p>
            <a:endParaRPr lang="en-GB" sz="1600" dirty="0">
              <a:latin typeface="Mangal Pro" panose="00000500000000000000" pitchFamily="2" charset="0"/>
              <a:cs typeface="Mangal Pro" panose="00000500000000000000" pitchFamily="2" charset="0"/>
            </a:endParaRPr>
          </a:p>
          <a:p>
            <a:r>
              <a:rPr lang="en-GB" sz="1600" b="1" u="sng" dirty="0">
                <a:latin typeface="Mangal Pro" panose="00000500000000000000" pitchFamily="2" charset="0"/>
                <a:cs typeface="Mangal Pro" panose="00000500000000000000" pitchFamily="2" charset="0"/>
              </a:rPr>
              <a:t>Functional Safety Checks</a:t>
            </a:r>
          </a:p>
          <a:p>
            <a:r>
              <a:rPr lang="en-GB" sz="1600" dirty="0">
                <a:latin typeface="Mangal Pro" panose="00000500000000000000" pitchFamily="2" charset="0"/>
                <a:cs typeface="Mangal Pro" panose="00000500000000000000" pitchFamily="2" charset="0"/>
              </a:rPr>
              <a:t>• Confirm the emergency stop and activation controls move freely and function correctly.</a:t>
            </a:r>
          </a:p>
          <a:p>
            <a:r>
              <a:rPr lang="en-GB" sz="1600" dirty="0">
                <a:latin typeface="Mangal Pro" panose="00000500000000000000" pitchFamily="2" charset="0"/>
                <a:cs typeface="Mangal Pro" panose="00000500000000000000" pitchFamily="2" charset="0"/>
              </a:rPr>
              <a:t>• Check the test button operation (without load). Any unusual noise, vibration, flashing, or smoke: STOP immediately if present. </a:t>
            </a:r>
          </a:p>
          <a:p>
            <a:endParaRPr lang="en-GB" sz="1600" dirty="0">
              <a:latin typeface="Mangal Pro" panose="00000500000000000000" pitchFamily="2" charset="0"/>
              <a:cs typeface="Mangal Pro" panose="00000500000000000000" pitchFamily="2" charset="0"/>
            </a:endParaRPr>
          </a:p>
          <a:p>
            <a:r>
              <a:rPr lang="en-GB" sz="1600" b="1" u="sng" dirty="0">
                <a:latin typeface="Mangal Pro" panose="00000500000000000000" pitchFamily="2" charset="0"/>
                <a:cs typeface="Mangal Pro" panose="00000500000000000000" pitchFamily="2" charset="0"/>
              </a:rPr>
              <a:t>Cleaning</a:t>
            </a:r>
          </a:p>
          <a:p>
            <a:r>
              <a:rPr lang="en-GB" sz="1600" dirty="0">
                <a:latin typeface="Mangal Pro" panose="00000500000000000000" pitchFamily="2" charset="0"/>
                <a:cs typeface="Mangal Pro" panose="00000500000000000000" pitchFamily="2" charset="0"/>
              </a:rPr>
              <a:t>• Cleaning the Vertical Orbital Tamper with solvents, aggressive cleaners, or combustible cleaning agents is not permitted, as this may result in damage to the unit.</a:t>
            </a:r>
          </a:p>
          <a:p>
            <a:r>
              <a:rPr lang="en-GB" sz="1600" dirty="0">
                <a:latin typeface="Mangal Pro" panose="00000500000000000000" pitchFamily="2" charset="0"/>
                <a:cs typeface="Mangal Pro" panose="00000500000000000000" pitchFamily="2" charset="0"/>
              </a:rPr>
              <a:t>• Only use a damp cloth to clean the Robel Tamper. If necessary, mild detergent without chemical </a:t>
            </a:r>
          </a:p>
          <a:p>
            <a:r>
              <a:rPr lang="en-GB" sz="1600" dirty="0">
                <a:latin typeface="Mangal Pro" panose="00000500000000000000" pitchFamily="2" charset="0"/>
                <a:cs typeface="Mangal Pro" panose="00000500000000000000" pitchFamily="2" charset="0"/>
              </a:rPr>
              <a:t>additives can be used. </a:t>
            </a:r>
          </a:p>
          <a:p>
            <a:endParaRPr lang="en-GB" sz="1600" dirty="0">
              <a:latin typeface="Mangal Pro" panose="00000500000000000000" pitchFamily="2" charset="0"/>
              <a:cs typeface="Mangal Pro" panose="00000500000000000000" pitchFamily="2" charset="0"/>
            </a:endParaRPr>
          </a:p>
        </p:txBody>
      </p:sp>
      <p:pic>
        <p:nvPicPr>
          <p:cNvPr id="11" name="Picture 10">
            <a:extLst>
              <a:ext uri="{FF2B5EF4-FFF2-40B4-BE49-F238E27FC236}">
                <a16:creationId xmlns:a16="http://schemas.microsoft.com/office/drawing/2014/main" id="{890F165F-043E-E10D-9B4E-ED72FF0EECEA}"/>
              </a:ext>
            </a:extLst>
          </p:cNvPr>
          <p:cNvPicPr>
            <a:picLocks noChangeAspect="1"/>
          </p:cNvPicPr>
          <p:nvPr/>
        </p:nvPicPr>
        <p:blipFill>
          <a:blip r:embed="rId2"/>
          <a:stretch>
            <a:fillRect/>
          </a:stretch>
        </p:blipFill>
        <p:spPr>
          <a:xfrm>
            <a:off x="9144305" y="4315072"/>
            <a:ext cx="2758679" cy="2248095"/>
          </a:xfrm>
          <a:prstGeom prst="rect">
            <a:avLst/>
          </a:prstGeom>
        </p:spPr>
      </p:pic>
    </p:spTree>
    <p:extLst>
      <p:ext uri="{BB962C8B-B14F-4D97-AF65-F5344CB8AC3E}">
        <p14:creationId xmlns:p14="http://schemas.microsoft.com/office/powerpoint/2010/main" val="379553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FD2F137-7C9E-61B6-FF72-7BC98D9ECFF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52ABF78-54A2-3089-D8CE-63E00777A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7659FD3-3C9B-1312-133E-CB0653A19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1E507156-ACDF-80C0-3D03-AA6C6A006C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8BF4C862-B7DB-E513-358B-68210A82A3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F3FB623D-619A-FBDC-316A-E224C7D41C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35CF6324-7B59-9549-374C-DC77A41FC9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647B26AF-CAF6-0ED2-A914-742C88AD5D71}"/>
              </a:ext>
            </a:extLst>
          </p:cNvPr>
          <p:cNvSpPr txBox="1"/>
          <p:nvPr/>
        </p:nvSpPr>
        <p:spPr>
          <a:xfrm rot="5400000">
            <a:off x="9444654" y="1215934"/>
            <a:ext cx="3658794" cy="1569660"/>
          </a:xfrm>
          <a:prstGeom prst="rect">
            <a:avLst/>
          </a:prstGeom>
          <a:solidFill>
            <a:schemeClr val="accent6"/>
          </a:solidFill>
          <a:ln>
            <a:solidFill>
              <a:schemeClr val="tx1"/>
            </a:solidFill>
          </a:ln>
        </p:spPr>
        <p:txBody>
          <a:bodyPr wrap="square" rtlCol="0">
            <a:spAutoFit/>
          </a:bodyPr>
          <a:lstStyle/>
          <a:p>
            <a:pPr>
              <a:lnSpc>
                <a:spcPct val="150000"/>
              </a:lnSpc>
            </a:pPr>
            <a:r>
              <a:rPr lang="en-GB" sz="3200" b="1" dirty="0">
                <a:solidFill>
                  <a:schemeClr val="bg1"/>
                </a:solidFill>
                <a:latin typeface="Mangal Pro" panose="00000500000000000000" pitchFamily="2" charset="0"/>
                <a:cs typeface="Mangal Pro" panose="00000500000000000000" pitchFamily="2" charset="0"/>
              </a:rPr>
              <a:t>Engineering Alert Part 2</a:t>
            </a:r>
          </a:p>
        </p:txBody>
      </p:sp>
      <p:sp>
        <p:nvSpPr>
          <p:cNvPr id="4" name="TextBox 3">
            <a:extLst>
              <a:ext uri="{FF2B5EF4-FFF2-40B4-BE49-F238E27FC236}">
                <a16:creationId xmlns:a16="http://schemas.microsoft.com/office/drawing/2014/main" id="{49CEC1D9-A758-64DD-7302-2D9C68CE3F1B}"/>
              </a:ext>
            </a:extLst>
          </p:cNvPr>
          <p:cNvSpPr txBox="1"/>
          <p:nvPr/>
        </p:nvSpPr>
        <p:spPr>
          <a:xfrm>
            <a:off x="132812" y="2612340"/>
            <a:ext cx="10223288" cy="830997"/>
          </a:xfrm>
          <a:prstGeom prst="rect">
            <a:avLst/>
          </a:prstGeom>
          <a:solidFill>
            <a:schemeClr val="bg1"/>
          </a:solidFill>
        </p:spPr>
        <p:txBody>
          <a:bodyPr wrap="square">
            <a:spAutoFit/>
          </a:bodyPr>
          <a:lstStyle/>
          <a:p>
            <a:r>
              <a:rPr lang="en-GB" sz="1600" b="1" i="0" u="none" strike="noStrike" baseline="0" dirty="0">
                <a:solidFill>
                  <a:srgbClr val="000000"/>
                </a:solidFill>
                <a:latin typeface="Mangal Pro" panose="00000500000000000000" pitchFamily="2" charset="0"/>
                <a:cs typeface="Mangal Pro" panose="00000500000000000000" pitchFamily="2" charset="0"/>
              </a:rPr>
              <a:t>Note: </a:t>
            </a:r>
            <a:r>
              <a:rPr lang="en-GB" sz="1600" b="0" i="0" u="none" strike="noStrike" baseline="0" dirty="0">
                <a:solidFill>
                  <a:srgbClr val="000000"/>
                </a:solidFill>
                <a:latin typeface="Mangal Pro" panose="00000500000000000000" pitchFamily="2" charset="0"/>
                <a:cs typeface="Mangal Pro" panose="00000500000000000000" pitchFamily="2" charset="0"/>
              </a:rPr>
              <a:t>To reduce the risk of tool failure, or unsafe operation, the tamping tine shall be measured at regular intervals in accordance with the manufacturer’s instructions. Measurement must be carried out using a tape measure as shown in the manufacturer’s reference image below. </a:t>
            </a:r>
            <a:endParaRPr lang="en-GB" sz="1600" dirty="0">
              <a:latin typeface="Mangal Pro" panose="00000500000000000000" pitchFamily="2" charset="0"/>
              <a:cs typeface="Mangal Pro" panose="00000500000000000000" pitchFamily="2" charset="0"/>
            </a:endParaRPr>
          </a:p>
        </p:txBody>
      </p:sp>
      <p:pic>
        <p:nvPicPr>
          <p:cNvPr id="7" name="Picture 6">
            <a:extLst>
              <a:ext uri="{FF2B5EF4-FFF2-40B4-BE49-F238E27FC236}">
                <a16:creationId xmlns:a16="http://schemas.microsoft.com/office/drawing/2014/main" id="{C3758923-51FD-42FF-A1FB-4F7E925ECC2C}"/>
              </a:ext>
            </a:extLst>
          </p:cNvPr>
          <p:cNvPicPr>
            <a:picLocks noChangeAspect="1"/>
          </p:cNvPicPr>
          <p:nvPr/>
        </p:nvPicPr>
        <p:blipFill>
          <a:blip r:embed="rId2"/>
          <a:stretch>
            <a:fillRect/>
          </a:stretch>
        </p:blipFill>
        <p:spPr>
          <a:xfrm>
            <a:off x="760017" y="3830161"/>
            <a:ext cx="4484746" cy="2783061"/>
          </a:xfrm>
          <a:prstGeom prst="rect">
            <a:avLst/>
          </a:prstGeom>
        </p:spPr>
      </p:pic>
      <p:sp>
        <p:nvSpPr>
          <p:cNvPr id="16" name="TextBox 15">
            <a:extLst>
              <a:ext uri="{FF2B5EF4-FFF2-40B4-BE49-F238E27FC236}">
                <a16:creationId xmlns:a16="http://schemas.microsoft.com/office/drawing/2014/main" id="{7D758EF1-0782-19C4-078B-533E11924762}"/>
              </a:ext>
            </a:extLst>
          </p:cNvPr>
          <p:cNvSpPr txBox="1"/>
          <p:nvPr/>
        </p:nvSpPr>
        <p:spPr>
          <a:xfrm>
            <a:off x="5668322" y="4134178"/>
            <a:ext cx="5605729" cy="2308324"/>
          </a:xfrm>
          <a:prstGeom prst="rect">
            <a:avLst/>
          </a:prstGeom>
          <a:solidFill>
            <a:schemeClr val="bg1"/>
          </a:solidFill>
        </p:spPr>
        <p:txBody>
          <a:bodyPr wrap="square">
            <a:spAutoFit/>
          </a:bodyPr>
          <a:lstStyle/>
          <a:p>
            <a:r>
              <a:rPr lang="en-GB" sz="1600" b="0" i="0" u="none" strike="noStrike" baseline="0" dirty="0">
                <a:solidFill>
                  <a:srgbClr val="000000"/>
                </a:solidFill>
                <a:latin typeface="Mangal Pro" panose="00000500000000000000" pitchFamily="2" charset="0"/>
                <a:cs typeface="Mangal Pro" panose="00000500000000000000" pitchFamily="2" charset="0"/>
              </a:rPr>
              <a:t>Robel 62.06 / 62.20: </a:t>
            </a:r>
          </a:p>
          <a:p>
            <a:r>
              <a:rPr lang="en-GB" sz="1600" b="0" i="0" u="none" strike="noStrike" baseline="0" dirty="0">
                <a:solidFill>
                  <a:srgbClr val="000000"/>
                </a:solidFill>
                <a:latin typeface="Mangal Pro" panose="00000500000000000000" pitchFamily="2" charset="0"/>
                <a:cs typeface="Mangal Pro" panose="00000500000000000000" pitchFamily="2" charset="0"/>
              </a:rPr>
              <a:t>Acceptance Good Tine Length Criteria </a:t>
            </a:r>
          </a:p>
          <a:p>
            <a:r>
              <a:rPr lang="en-GB" sz="1600" b="1" i="0" u="none" strike="noStrike" baseline="0" dirty="0">
                <a:solidFill>
                  <a:srgbClr val="000000"/>
                </a:solidFill>
                <a:latin typeface="Mangal Pro" panose="00000500000000000000" pitchFamily="2" charset="0"/>
                <a:cs typeface="Mangal Pro" panose="00000500000000000000" pitchFamily="2" charset="0"/>
              </a:rPr>
              <a:t>Minimum allowable tine length: 360 mm. </a:t>
            </a:r>
            <a:endParaRPr lang="en-GB" sz="1600" b="0" i="0" u="none" strike="noStrike" baseline="0" dirty="0">
              <a:solidFill>
                <a:srgbClr val="000000"/>
              </a:solidFill>
              <a:latin typeface="Mangal Pro" panose="00000500000000000000" pitchFamily="2" charset="0"/>
              <a:cs typeface="Mangal Pro" panose="00000500000000000000" pitchFamily="2" charset="0"/>
            </a:endParaRPr>
          </a:p>
          <a:p>
            <a:r>
              <a:rPr lang="en-GB" sz="1600" b="0" i="0" u="none" strike="noStrike" baseline="0" dirty="0">
                <a:solidFill>
                  <a:srgbClr val="000000"/>
                </a:solidFill>
                <a:latin typeface="Mangal Pro" panose="00000500000000000000" pitchFamily="2" charset="0"/>
                <a:cs typeface="Mangal Pro" panose="00000500000000000000" pitchFamily="2" charset="0"/>
              </a:rPr>
              <a:t>Robel 62.05: </a:t>
            </a:r>
          </a:p>
          <a:p>
            <a:r>
              <a:rPr lang="en-GB" sz="1600" b="0" i="0" u="none" strike="noStrike" baseline="0" dirty="0">
                <a:solidFill>
                  <a:srgbClr val="000000"/>
                </a:solidFill>
                <a:latin typeface="Mangal Pro" panose="00000500000000000000" pitchFamily="2" charset="0"/>
                <a:cs typeface="Mangal Pro" panose="00000500000000000000" pitchFamily="2" charset="0"/>
              </a:rPr>
              <a:t>Acceptance Good Tine Length Criteria </a:t>
            </a:r>
          </a:p>
          <a:p>
            <a:r>
              <a:rPr lang="en-GB" sz="1600" b="1" i="0" u="none" strike="noStrike" baseline="0" dirty="0">
                <a:solidFill>
                  <a:srgbClr val="000000"/>
                </a:solidFill>
                <a:latin typeface="Mangal Pro" panose="00000500000000000000" pitchFamily="2" charset="0"/>
                <a:cs typeface="Mangal Pro" panose="00000500000000000000" pitchFamily="2" charset="0"/>
              </a:rPr>
              <a:t>Minimum allowable tine length: 370 mm. </a:t>
            </a:r>
            <a:endParaRPr lang="en-GB" sz="1600" b="0" i="0" u="none" strike="noStrike" baseline="0" dirty="0">
              <a:solidFill>
                <a:srgbClr val="000000"/>
              </a:solidFill>
              <a:latin typeface="Mangal Pro" panose="00000500000000000000" pitchFamily="2" charset="0"/>
              <a:cs typeface="Mangal Pro" panose="00000500000000000000" pitchFamily="2" charset="0"/>
            </a:endParaRPr>
          </a:p>
          <a:p>
            <a:r>
              <a:rPr lang="en-GB" sz="1600" b="1" i="0" u="none" strike="noStrike" baseline="0" dirty="0">
                <a:solidFill>
                  <a:srgbClr val="000000"/>
                </a:solidFill>
                <a:latin typeface="Mangal Pro" panose="00000500000000000000" pitchFamily="2" charset="0"/>
                <a:cs typeface="Mangal Pro" panose="00000500000000000000" pitchFamily="2" charset="0"/>
              </a:rPr>
              <a:t>Note</a:t>
            </a:r>
            <a:r>
              <a:rPr lang="en-GB" sz="1600" b="0" i="0" u="none" strike="noStrike" baseline="0" dirty="0">
                <a:solidFill>
                  <a:srgbClr val="000000"/>
                </a:solidFill>
                <a:latin typeface="Mangal Pro" panose="00000500000000000000" pitchFamily="2" charset="0"/>
                <a:cs typeface="Mangal Pro" panose="00000500000000000000" pitchFamily="2" charset="0"/>
              </a:rPr>
              <a:t>: Do not operate the equipment if tine length exceeds the specified wear limits. Worn tines must be replaced before use. </a:t>
            </a:r>
            <a:endParaRPr lang="en-GB" sz="1600" dirty="0">
              <a:latin typeface="Mangal Pro" panose="00000500000000000000" pitchFamily="2" charset="0"/>
              <a:cs typeface="Mangal Pro" panose="00000500000000000000" pitchFamily="2" charset="0"/>
            </a:endParaRPr>
          </a:p>
        </p:txBody>
      </p:sp>
      <p:sp>
        <p:nvSpPr>
          <p:cNvPr id="21" name="TextBox 20">
            <a:extLst>
              <a:ext uri="{FF2B5EF4-FFF2-40B4-BE49-F238E27FC236}">
                <a16:creationId xmlns:a16="http://schemas.microsoft.com/office/drawing/2014/main" id="{C2B3153D-B703-D509-BDAD-8BD248C4E616}"/>
              </a:ext>
            </a:extLst>
          </p:cNvPr>
          <p:cNvSpPr txBox="1"/>
          <p:nvPr/>
        </p:nvSpPr>
        <p:spPr>
          <a:xfrm>
            <a:off x="132813" y="154104"/>
            <a:ext cx="10223287" cy="2308324"/>
          </a:xfrm>
          <a:prstGeom prst="rect">
            <a:avLst/>
          </a:prstGeom>
          <a:solidFill>
            <a:schemeClr val="bg1"/>
          </a:solidFill>
        </p:spPr>
        <p:txBody>
          <a:bodyPr wrap="square">
            <a:spAutoFit/>
          </a:bodyPr>
          <a:lstStyle/>
          <a:p>
            <a:r>
              <a:rPr lang="en-GB" b="1" u="sng" dirty="0">
                <a:latin typeface="Mangal Pro" panose="00000500000000000000" pitchFamily="2" charset="0"/>
                <a:cs typeface="Mangal Pro" panose="00000500000000000000" pitchFamily="2" charset="0"/>
              </a:rPr>
              <a:t>Tamping Tine Checks</a:t>
            </a:r>
          </a:p>
          <a:p>
            <a:r>
              <a:rPr lang="en-GB" dirty="0">
                <a:latin typeface="Mangal Pro" panose="00000500000000000000" pitchFamily="2" charset="0"/>
                <a:cs typeface="Mangal Pro" panose="00000500000000000000" pitchFamily="2" charset="0"/>
              </a:rPr>
              <a:t>• Inspect tamping tool for cracks, wear, bending, or material loss.</a:t>
            </a:r>
          </a:p>
          <a:p>
            <a:r>
              <a:rPr lang="en-GB" dirty="0">
                <a:latin typeface="Mangal Pro" panose="00000500000000000000" pitchFamily="2" charset="0"/>
                <a:cs typeface="Mangal Pro" panose="00000500000000000000" pitchFamily="2" charset="0"/>
              </a:rPr>
              <a:t>• Ensure no signs of damage from previous ballast penetration.</a:t>
            </a:r>
          </a:p>
          <a:p>
            <a:r>
              <a:rPr lang="en-GB" dirty="0">
                <a:latin typeface="Mangal Pro" panose="00000500000000000000" pitchFamily="2" charset="0"/>
                <a:cs typeface="Mangal Pro" panose="00000500000000000000" pitchFamily="2" charset="0"/>
              </a:rPr>
              <a:t>• Ensure the tine is securely fastened to the eccentric shaft and seated correctly.</a:t>
            </a:r>
          </a:p>
          <a:p>
            <a:r>
              <a:rPr lang="en-GB" dirty="0">
                <a:latin typeface="Mangal Pro" panose="00000500000000000000" pitchFamily="2" charset="0"/>
                <a:cs typeface="Mangal Pro" panose="00000500000000000000" pitchFamily="2" charset="0"/>
              </a:rPr>
              <a:t>• Brief low‑power run: confirm smooth movement with no grinding or irregular vibration.</a:t>
            </a:r>
          </a:p>
          <a:p>
            <a:r>
              <a:rPr lang="en-GB" dirty="0">
                <a:latin typeface="Mangal Pro" panose="00000500000000000000" pitchFamily="2" charset="0"/>
                <a:cs typeface="Mangal Pro" panose="00000500000000000000" pitchFamily="2" charset="0"/>
              </a:rPr>
              <a:t>• If the aluminium of the tamping pick is visible, then the tamping tool must be replaced.</a:t>
            </a:r>
          </a:p>
          <a:p>
            <a:r>
              <a:rPr lang="en-GB" dirty="0">
                <a:latin typeface="Mangal Pro" panose="00000500000000000000" pitchFamily="2" charset="0"/>
                <a:cs typeface="Mangal Pro" panose="00000500000000000000" pitchFamily="2" charset="0"/>
              </a:rPr>
              <a:t>• Regular checks must be made prior to each use to see how much material has already worn away.</a:t>
            </a:r>
          </a:p>
        </p:txBody>
      </p:sp>
    </p:spTree>
    <p:extLst>
      <p:ext uri="{BB962C8B-B14F-4D97-AF65-F5344CB8AC3E}">
        <p14:creationId xmlns:p14="http://schemas.microsoft.com/office/powerpoint/2010/main" val="144778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B8C5A9D-3825-B3F0-A105-D8C9D97D77F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D9E1CBC-B7DB-2C2E-92E7-3A83F7398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3025D4A-2554-FA5F-E51B-AD43B1A190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 name="Group 11">
            <a:extLst>
              <a:ext uri="{FF2B5EF4-FFF2-40B4-BE49-F238E27FC236}">
                <a16:creationId xmlns:a16="http://schemas.microsoft.com/office/drawing/2014/main" id="{6829D4D2-7209-968A-3D62-08B651A61A9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97348" y="5285"/>
            <a:ext cx="7294653" cy="6858000"/>
            <a:chOff x="4897348" y="-5799"/>
            <a:chExt cx="7294653" cy="6858000"/>
          </a:xfrm>
        </p:grpSpPr>
        <p:sp>
          <p:nvSpPr>
            <p:cNvPr id="13" name="Freeform: Shape 12">
              <a:extLst>
                <a:ext uri="{FF2B5EF4-FFF2-40B4-BE49-F238E27FC236}">
                  <a16:creationId xmlns:a16="http://schemas.microsoft.com/office/drawing/2014/main" id="{0D422135-FED3-A1C6-E680-9F1629EDFA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897348" y="-5798"/>
              <a:ext cx="7294652" cy="6857999"/>
            </a:xfrm>
            <a:custGeom>
              <a:avLst/>
              <a:gdLst>
                <a:gd name="connsiteX0" fmla="*/ 7294652 w 7294652"/>
                <a:gd name="connsiteY0" fmla="*/ 6063030 h 6857999"/>
                <a:gd name="connsiteX1" fmla="*/ 7294652 w 7294652"/>
                <a:gd name="connsiteY1" fmla="*/ 6857999 h 6857999"/>
                <a:gd name="connsiteX2" fmla="*/ 6248575 w 7294652"/>
                <a:gd name="connsiteY2" fmla="*/ 6857999 h 6857999"/>
                <a:gd name="connsiteX3" fmla="*/ 6477898 w 7294652"/>
                <a:gd name="connsiteY3" fmla="*/ 6700973 h 6857999"/>
                <a:gd name="connsiteX4" fmla="*/ 6647884 w 7294652"/>
                <a:gd name="connsiteY4" fmla="*/ 6572752 h 6857999"/>
                <a:gd name="connsiteX5" fmla="*/ 6817698 w 7294652"/>
                <a:gd name="connsiteY5" fmla="*/ 6440235 h 6857999"/>
                <a:gd name="connsiteX6" fmla="*/ 7161451 w 7294652"/>
                <a:gd name="connsiteY6" fmla="*/ 6165232 h 6857999"/>
                <a:gd name="connsiteX7" fmla="*/ 1673436 w 7294652"/>
                <a:gd name="connsiteY7" fmla="*/ 0 h 6857999"/>
                <a:gd name="connsiteX8" fmla="*/ 2394951 w 7294652"/>
                <a:gd name="connsiteY8" fmla="*/ 0 h 6857999"/>
                <a:gd name="connsiteX9" fmla="*/ 2244659 w 7294652"/>
                <a:gd name="connsiteY9" fmla="*/ 100763 h 6857999"/>
                <a:gd name="connsiteX10" fmla="*/ 1743903 w 7294652"/>
                <a:gd name="connsiteY10" fmla="*/ 498975 h 6857999"/>
                <a:gd name="connsiteX11" fmla="*/ 1163821 w 7294652"/>
                <a:gd name="connsiteY11" fmla="*/ 1121514 h 6857999"/>
                <a:gd name="connsiteX12" fmla="*/ 704911 w 7294652"/>
                <a:gd name="connsiteY12" fmla="*/ 1837036 h 6857999"/>
                <a:gd name="connsiteX13" fmla="*/ 393472 w 7294652"/>
                <a:gd name="connsiteY13" fmla="*/ 2627669 h 6857999"/>
                <a:gd name="connsiteX14" fmla="*/ 280032 w 7294652"/>
                <a:gd name="connsiteY14" fmla="*/ 3472097 h 6857999"/>
                <a:gd name="connsiteX15" fmla="*/ 327813 w 7294652"/>
                <a:gd name="connsiteY15" fmla="*/ 3884602 h 6857999"/>
                <a:gd name="connsiteX16" fmla="*/ 469096 w 7294652"/>
                <a:gd name="connsiteY16" fmla="*/ 4270809 h 6857999"/>
                <a:gd name="connsiteX17" fmla="*/ 567581 w 7294652"/>
                <a:gd name="connsiteY17" fmla="*/ 4452482 h 6857999"/>
                <a:gd name="connsiteX18" fmla="*/ 680677 w 7294652"/>
                <a:gd name="connsiteY18" fmla="*/ 4628484 h 6857999"/>
                <a:gd name="connsiteX19" fmla="*/ 941928 w 7294652"/>
                <a:gd name="connsiteY19" fmla="*/ 4968628 h 6857999"/>
                <a:gd name="connsiteX20" fmla="*/ 1224665 w 7294652"/>
                <a:gd name="connsiteY20" fmla="*/ 5311349 h 6857999"/>
                <a:gd name="connsiteX21" fmla="*/ 1365259 w 7294652"/>
                <a:gd name="connsiteY21" fmla="*/ 5490273 h 6857999"/>
                <a:gd name="connsiteX22" fmla="*/ 1432808 w 7294652"/>
                <a:gd name="connsiteY22" fmla="*/ 5577931 h 6857999"/>
                <a:gd name="connsiteX23" fmla="*/ 1498980 w 7294652"/>
                <a:gd name="connsiteY23" fmla="*/ 5662148 h 6857999"/>
                <a:gd name="connsiteX24" fmla="*/ 2067548 w 7294652"/>
                <a:gd name="connsiteY24" fmla="*/ 6283312 h 6857999"/>
                <a:gd name="connsiteX25" fmla="*/ 2369879 w 7294652"/>
                <a:gd name="connsiteY25" fmla="*/ 6562782 h 6857999"/>
                <a:gd name="connsiteX26" fmla="*/ 2686645 w 7294652"/>
                <a:gd name="connsiteY26" fmla="*/ 6820598 h 6857999"/>
                <a:gd name="connsiteX27" fmla="*/ 2738907 w 7294652"/>
                <a:gd name="connsiteY27" fmla="*/ 6857999 h 6857999"/>
                <a:gd name="connsiteX28" fmla="*/ 1731787 w 7294652"/>
                <a:gd name="connsiteY28" fmla="*/ 6857999 h 6857999"/>
                <a:gd name="connsiteX29" fmla="*/ 1607949 w 7294652"/>
                <a:gd name="connsiteY29" fmla="*/ 6732770 h 6857999"/>
                <a:gd name="connsiteX30" fmla="*/ 1309057 w 7294652"/>
                <a:gd name="connsiteY30" fmla="*/ 6370109 h 6857999"/>
                <a:gd name="connsiteX31" fmla="*/ 1048147 w 7294652"/>
                <a:gd name="connsiteY31" fmla="*/ 5986138 h 6857999"/>
                <a:gd name="connsiteX32" fmla="*/ 987131 w 7294652"/>
                <a:gd name="connsiteY32" fmla="*/ 5888512 h 6857999"/>
                <a:gd name="connsiteX33" fmla="*/ 928866 w 7294652"/>
                <a:gd name="connsiteY33" fmla="*/ 5793463 h 6857999"/>
                <a:gd name="connsiteX34" fmla="*/ 813708 w 7294652"/>
                <a:gd name="connsiteY34" fmla="*/ 5609556 h 6857999"/>
                <a:gd name="connsiteX35" fmla="*/ 574972 w 7294652"/>
                <a:gd name="connsiteY35" fmla="*/ 5231598 h 6857999"/>
                <a:gd name="connsiteX36" fmla="*/ 342424 w 7294652"/>
                <a:gd name="connsiteY36" fmla="*/ 4834048 h 6857999"/>
                <a:gd name="connsiteX37" fmla="*/ 237579 w 7294652"/>
                <a:gd name="connsiteY37" fmla="*/ 4623500 h 6857999"/>
                <a:gd name="connsiteX38" fmla="*/ 148373 w 7294652"/>
                <a:gd name="connsiteY38" fmla="*/ 4404356 h 6857999"/>
                <a:gd name="connsiteX39" fmla="*/ 79623 w 7294652"/>
                <a:gd name="connsiteY39" fmla="*/ 4175762 h 6857999"/>
                <a:gd name="connsiteX40" fmla="*/ 54185 w 7294652"/>
                <a:gd name="connsiteY40" fmla="*/ 4059229 h 6857999"/>
                <a:gd name="connsiteX41" fmla="*/ 43013 w 7294652"/>
                <a:gd name="connsiteY41" fmla="*/ 4000790 h 6857999"/>
                <a:gd name="connsiteX42" fmla="*/ 33734 w 7294652"/>
                <a:gd name="connsiteY42" fmla="*/ 3942180 h 6857999"/>
                <a:gd name="connsiteX43" fmla="*/ 45 w 7294652"/>
                <a:gd name="connsiteY43" fmla="*/ 3472097 h 6857999"/>
                <a:gd name="connsiteX44" fmla="*/ 95436 w 7294652"/>
                <a:gd name="connsiteY44" fmla="*/ 2557372 h 6857999"/>
                <a:gd name="connsiteX45" fmla="*/ 382126 w 7294652"/>
                <a:gd name="connsiteY45" fmla="*/ 1680799 h 6857999"/>
                <a:gd name="connsiteX46" fmla="*/ 1457043 w 7294652"/>
                <a:gd name="connsiteY46" fmla="*/ 19217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294652" h="6857999">
                  <a:moveTo>
                    <a:pt x="7294652" y="6063030"/>
                  </a:moveTo>
                  <a:lnTo>
                    <a:pt x="7294652" y="6857999"/>
                  </a:lnTo>
                  <a:lnTo>
                    <a:pt x="6248575" y="6857999"/>
                  </a:lnTo>
                  <a:lnTo>
                    <a:pt x="6477898" y="6700973"/>
                  </a:lnTo>
                  <a:cubicBezTo>
                    <a:pt x="6534790" y="6659378"/>
                    <a:pt x="6591336" y="6616237"/>
                    <a:pt x="6647884" y="6572752"/>
                  </a:cubicBezTo>
                  <a:cubicBezTo>
                    <a:pt x="6704432" y="6529268"/>
                    <a:pt x="6761151" y="6485095"/>
                    <a:pt x="6817698" y="6440235"/>
                  </a:cubicBezTo>
                  <a:lnTo>
                    <a:pt x="7161451" y="6165232"/>
                  </a:lnTo>
                  <a:close/>
                  <a:moveTo>
                    <a:pt x="1673436" y="0"/>
                  </a:moveTo>
                  <a:lnTo>
                    <a:pt x="2394951" y="0"/>
                  </a:lnTo>
                  <a:lnTo>
                    <a:pt x="2244659" y="100763"/>
                  </a:lnTo>
                  <a:cubicBezTo>
                    <a:pt x="2071051" y="224086"/>
                    <a:pt x="1903860" y="356975"/>
                    <a:pt x="1743903" y="498975"/>
                  </a:cubicBezTo>
                  <a:cubicBezTo>
                    <a:pt x="1533218" y="689638"/>
                    <a:pt x="1339146" y="897902"/>
                    <a:pt x="1163821" y="1121514"/>
                  </a:cubicBezTo>
                  <a:cubicBezTo>
                    <a:pt x="988284" y="1344764"/>
                    <a:pt x="834608" y="1584376"/>
                    <a:pt x="704911" y="1837036"/>
                  </a:cubicBezTo>
                  <a:cubicBezTo>
                    <a:pt x="573950" y="2089059"/>
                    <a:pt x="469577" y="2354041"/>
                    <a:pt x="393472" y="2627669"/>
                  </a:cubicBezTo>
                  <a:cubicBezTo>
                    <a:pt x="318269" y="2902842"/>
                    <a:pt x="280119" y="3186833"/>
                    <a:pt x="280032" y="3472097"/>
                  </a:cubicBezTo>
                  <a:cubicBezTo>
                    <a:pt x="280349" y="3610956"/>
                    <a:pt x="296380" y="3749334"/>
                    <a:pt x="327813" y="3884602"/>
                  </a:cubicBezTo>
                  <a:cubicBezTo>
                    <a:pt x="360878" y="4018046"/>
                    <a:pt x="408244" y="4147540"/>
                    <a:pt x="469096" y="4270809"/>
                  </a:cubicBezTo>
                  <a:cubicBezTo>
                    <a:pt x="499175" y="4332511"/>
                    <a:pt x="532347" y="4393012"/>
                    <a:pt x="567581" y="4452482"/>
                  </a:cubicBezTo>
                  <a:cubicBezTo>
                    <a:pt x="602815" y="4511953"/>
                    <a:pt x="641144" y="4570562"/>
                    <a:pt x="680677" y="4628484"/>
                  </a:cubicBezTo>
                  <a:cubicBezTo>
                    <a:pt x="760771" y="4743985"/>
                    <a:pt x="849802" y="4856048"/>
                    <a:pt x="941928" y="4968628"/>
                  </a:cubicBezTo>
                  <a:cubicBezTo>
                    <a:pt x="1034055" y="5081206"/>
                    <a:pt x="1130994" y="5193958"/>
                    <a:pt x="1224665" y="5311349"/>
                  </a:cubicBezTo>
                  <a:cubicBezTo>
                    <a:pt x="1271987" y="5369787"/>
                    <a:pt x="1318853" y="5429429"/>
                    <a:pt x="1365259" y="5490273"/>
                  </a:cubicBezTo>
                  <a:lnTo>
                    <a:pt x="1432808" y="5577931"/>
                  </a:lnTo>
                  <a:cubicBezTo>
                    <a:pt x="1454979" y="5605947"/>
                    <a:pt x="1476121" y="5634821"/>
                    <a:pt x="1498980" y="5662148"/>
                  </a:cubicBezTo>
                  <a:cubicBezTo>
                    <a:pt x="1676323" y="5880038"/>
                    <a:pt x="1866158" y="6087441"/>
                    <a:pt x="2067548" y="6283312"/>
                  </a:cubicBezTo>
                  <a:cubicBezTo>
                    <a:pt x="2166203" y="6379907"/>
                    <a:pt x="2266974" y="6473064"/>
                    <a:pt x="2369879" y="6562782"/>
                  </a:cubicBezTo>
                  <a:cubicBezTo>
                    <a:pt x="2473005" y="6652331"/>
                    <a:pt x="2577677" y="6738957"/>
                    <a:pt x="2686645" y="6820598"/>
                  </a:cubicBezTo>
                  <a:lnTo>
                    <a:pt x="2738907" y="6857999"/>
                  </a:lnTo>
                  <a:lnTo>
                    <a:pt x="1731787" y="6857999"/>
                  </a:lnTo>
                  <a:lnTo>
                    <a:pt x="1607949" y="6732770"/>
                  </a:lnTo>
                  <a:cubicBezTo>
                    <a:pt x="1501232" y="6617903"/>
                    <a:pt x="1401421" y="6496799"/>
                    <a:pt x="1309057" y="6370109"/>
                  </a:cubicBezTo>
                  <a:cubicBezTo>
                    <a:pt x="1217103" y="6244469"/>
                    <a:pt x="1129618" y="6116590"/>
                    <a:pt x="1048147" y="5986138"/>
                  </a:cubicBezTo>
                  <a:cubicBezTo>
                    <a:pt x="1027179" y="5953825"/>
                    <a:pt x="1007414" y="5920996"/>
                    <a:pt x="987131" y="5888512"/>
                  </a:cubicBezTo>
                  <a:lnTo>
                    <a:pt x="928866" y="5793463"/>
                  </a:lnTo>
                  <a:cubicBezTo>
                    <a:pt x="891568" y="5732276"/>
                    <a:pt x="852725" y="5671260"/>
                    <a:pt x="813708" y="5609556"/>
                  </a:cubicBezTo>
                  <a:lnTo>
                    <a:pt x="574972" y="5231598"/>
                  </a:lnTo>
                  <a:cubicBezTo>
                    <a:pt x="495221" y="5103551"/>
                    <a:pt x="416158" y="4971549"/>
                    <a:pt x="342424" y="4834048"/>
                  </a:cubicBezTo>
                  <a:cubicBezTo>
                    <a:pt x="305641" y="4765298"/>
                    <a:pt x="270236" y="4695343"/>
                    <a:pt x="237579" y="4623500"/>
                  </a:cubicBezTo>
                  <a:cubicBezTo>
                    <a:pt x="204922" y="4551655"/>
                    <a:pt x="175187" y="4478607"/>
                    <a:pt x="148373" y="4404356"/>
                  </a:cubicBezTo>
                  <a:cubicBezTo>
                    <a:pt x="121561" y="4330107"/>
                    <a:pt x="99046" y="4252934"/>
                    <a:pt x="79623" y="4175762"/>
                  </a:cubicBezTo>
                  <a:cubicBezTo>
                    <a:pt x="70514" y="4136916"/>
                    <a:pt x="61577" y="4098245"/>
                    <a:pt x="54185" y="4059229"/>
                  </a:cubicBezTo>
                  <a:lnTo>
                    <a:pt x="43013" y="4000790"/>
                  </a:lnTo>
                  <a:lnTo>
                    <a:pt x="33734" y="3942180"/>
                  </a:lnTo>
                  <a:cubicBezTo>
                    <a:pt x="10461" y="3786581"/>
                    <a:pt x="-801" y="3629416"/>
                    <a:pt x="45" y="3472097"/>
                  </a:cubicBezTo>
                  <a:cubicBezTo>
                    <a:pt x="863" y="3164748"/>
                    <a:pt x="32824" y="2858275"/>
                    <a:pt x="95436" y="2557372"/>
                  </a:cubicBezTo>
                  <a:cubicBezTo>
                    <a:pt x="157549" y="2255281"/>
                    <a:pt x="253728" y="1961216"/>
                    <a:pt x="382126" y="1680799"/>
                  </a:cubicBezTo>
                  <a:cubicBezTo>
                    <a:pt x="639940" y="1120482"/>
                    <a:pt x="1015492" y="619117"/>
                    <a:pt x="1457043" y="192176"/>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B2C2731-7CE3-2F8D-5E53-2B05B1FBDD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00650" y="-5799"/>
              <a:ext cx="7291350" cy="6858000"/>
            </a:xfrm>
            <a:custGeom>
              <a:avLst/>
              <a:gdLst>
                <a:gd name="connsiteX0" fmla="*/ 7291350 w 7291350"/>
                <a:gd name="connsiteY0" fmla="*/ 5718699 h 6858000"/>
                <a:gd name="connsiteX1" fmla="*/ 7291350 w 7291350"/>
                <a:gd name="connsiteY1" fmla="*/ 6806115 h 6858000"/>
                <a:gd name="connsiteX2" fmla="*/ 7224124 w 7291350"/>
                <a:gd name="connsiteY2" fmla="*/ 6858000 h 6858000"/>
                <a:gd name="connsiteX3" fmla="*/ 5607142 w 7291350"/>
                <a:gd name="connsiteY3" fmla="*/ 6858000 h 6858000"/>
                <a:gd name="connsiteX4" fmla="*/ 5736072 w 7291350"/>
                <a:gd name="connsiteY4" fmla="*/ 6801170 h 6858000"/>
                <a:gd name="connsiteX5" fmla="*/ 6949826 w 7291350"/>
                <a:gd name="connsiteY5" fmla="*/ 5983707 h 6858000"/>
                <a:gd name="connsiteX6" fmla="*/ 7220703 w 7291350"/>
                <a:gd name="connsiteY6" fmla="*/ 5773675 h 6858000"/>
                <a:gd name="connsiteX7" fmla="*/ 7218419 w 7291350"/>
                <a:gd name="connsiteY7" fmla="*/ 0 h 6858000"/>
                <a:gd name="connsiteX8" fmla="*/ 7291350 w 7291350"/>
                <a:gd name="connsiteY8" fmla="*/ 0 h 6858000"/>
                <a:gd name="connsiteX9" fmla="*/ 7291350 w 7291350"/>
                <a:gd name="connsiteY9" fmla="*/ 50138 h 6858000"/>
                <a:gd name="connsiteX10" fmla="*/ 1797607 w 7291350"/>
                <a:gd name="connsiteY10" fmla="*/ 0 h 6858000"/>
                <a:gd name="connsiteX11" fmla="*/ 3385676 w 7291350"/>
                <a:gd name="connsiteY11" fmla="*/ 0 h 6858000"/>
                <a:gd name="connsiteX12" fmla="*/ 3360567 w 7291350"/>
                <a:gd name="connsiteY12" fmla="*/ 11552 h 6858000"/>
                <a:gd name="connsiteX13" fmla="*/ 2267395 w 7291350"/>
                <a:gd name="connsiteY13" fmla="*/ 725831 h 6858000"/>
                <a:gd name="connsiteX14" fmla="*/ 1234074 w 7291350"/>
                <a:gd name="connsiteY14" fmla="*/ 2007171 h 6858000"/>
                <a:gd name="connsiteX15" fmla="*/ 859383 w 7291350"/>
                <a:gd name="connsiteY15" fmla="*/ 3498372 h 6858000"/>
                <a:gd name="connsiteX16" fmla="*/ 1479513 w 7291350"/>
                <a:gd name="connsiteY16" fmla="*/ 4883182 h 6858000"/>
                <a:gd name="connsiteX17" fmla="*/ 1791985 w 7291350"/>
                <a:gd name="connsiteY17" fmla="*/ 5322671 h 6858000"/>
                <a:gd name="connsiteX18" fmla="*/ 3397295 w 7291350"/>
                <a:gd name="connsiteY18" fmla="*/ 6784567 h 6858000"/>
                <a:gd name="connsiteX19" fmla="*/ 3590446 w 7291350"/>
                <a:gd name="connsiteY19" fmla="*/ 6858000 h 6858000"/>
                <a:gd name="connsiteX20" fmla="*/ 1970757 w 7291350"/>
                <a:gd name="connsiteY20" fmla="*/ 6858000 h 6858000"/>
                <a:gd name="connsiteX21" fmla="*/ 1735872 w 7291350"/>
                <a:gd name="connsiteY21" fmla="*/ 6627685 h 6858000"/>
                <a:gd name="connsiteX22" fmla="*/ 1080932 w 7291350"/>
                <a:gd name="connsiteY22" fmla="*/ 5805127 h 6858000"/>
                <a:gd name="connsiteX23" fmla="*/ 0 w 7291350"/>
                <a:gd name="connsiteY23" fmla="*/ 3498372 h 6858000"/>
                <a:gd name="connsiteX24" fmla="*/ 1708174 w 7291350"/>
                <a:gd name="connsiteY24"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91350" h="6858000">
                  <a:moveTo>
                    <a:pt x="7291350" y="5718699"/>
                  </a:moveTo>
                  <a:lnTo>
                    <a:pt x="7291350" y="6806115"/>
                  </a:lnTo>
                  <a:lnTo>
                    <a:pt x="7224124" y="6858000"/>
                  </a:lnTo>
                  <a:lnTo>
                    <a:pt x="5607142" y="6858000"/>
                  </a:lnTo>
                  <a:lnTo>
                    <a:pt x="5736072" y="6801170"/>
                  </a:lnTo>
                  <a:cubicBezTo>
                    <a:pt x="6122313" y="6616106"/>
                    <a:pt x="6503069" y="6332805"/>
                    <a:pt x="6949826" y="5983707"/>
                  </a:cubicBezTo>
                  <a:cubicBezTo>
                    <a:pt x="7041094" y="5912378"/>
                    <a:pt x="7132358" y="5842426"/>
                    <a:pt x="7220703" y="5773675"/>
                  </a:cubicBezTo>
                  <a:close/>
                  <a:moveTo>
                    <a:pt x="7218419" y="0"/>
                  </a:moveTo>
                  <a:lnTo>
                    <a:pt x="7291350" y="0"/>
                  </a:lnTo>
                  <a:lnTo>
                    <a:pt x="7291350" y="50138"/>
                  </a:lnTo>
                  <a:close/>
                  <a:moveTo>
                    <a:pt x="1797607" y="0"/>
                  </a:moveTo>
                  <a:lnTo>
                    <a:pt x="3385676" y="0"/>
                  </a:lnTo>
                  <a:lnTo>
                    <a:pt x="3360567" y="11552"/>
                  </a:lnTo>
                  <a:cubicBezTo>
                    <a:pt x="2968013" y="202286"/>
                    <a:pt x="2600620" y="442170"/>
                    <a:pt x="2267395" y="725831"/>
                  </a:cubicBezTo>
                  <a:cubicBezTo>
                    <a:pt x="1824986" y="1104820"/>
                    <a:pt x="1477279" y="1536057"/>
                    <a:pt x="1234074" y="2007171"/>
                  </a:cubicBezTo>
                  <a:cubicBezTo>
                    <a:pt x="985368" y="2488770"/>
                    <a:pt x="859383" y="2990476"/>
                    <a:pt x="859383" y="3498372"/>
                  </a:cubicBezTo>
                  <a:cubicBezTo>
                    <a:pt x="859383" y="4010222"/>
                    <a:pt x="1060651" y="4308942"/>
                    <a:pt x="1479513" y="4883182"/>
                  </a:cubicBezTo>
                  <a:cubicBezTo>
                    <a:pt x="1580577" y="5021714"/>
                    <a:pt x="1685078" y="5164888"/>
                    <a:pt x="1791985" y="5322671"/>
                  </a:cubicBezTo>
                  <a:cubicBezTo>
                    <a:pt x="2283419" y="6046950"/>
                    <a:pt x="2796809" y="6521439"/>
                    <a:pt x="3397295" y="6784567"/>
                  </a:cubicBezTo>
                  <a:lnTo>
                    <a:pt x="3590446" y="6858000"/>
                  </a:lnTo>
                  <a:lnTo>
                    <a:pt x="1970757" y="6858000"/>
                  </a:lnTo>
                  <a:lnTo>
                    <a:pt x="1735872" y="6627685"/>
                  </a:lnTo>
                  <a:cubicBezTo>
                    <a:pt x="1502484" y="6382823"/>
                    <a:pt x="1285774" y="6107254"/>
                    <a:pt x="1080932" y="5805127"/>
                  </a:cubicBezTo>
                  <a:cubicBezTo>
                    <a:pt x="556365" y="5032027"/>
                    <a:pt x="0" y="4501616"/>
                    <a:pt x="0" y="3498372"/>
                  </a:cubicBezTo>
                  <a:cubicBezTo>
                    <a:pt x="0" y="2160829"/>
                    <a:pt x="685186" y="949872"/>
                    <a:pt x="1708174" y="7330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EBB44552-A7DB-261B-3675-891273D4EC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22894" y="-5799"/>
              <a:ext cx="7269107" cy="6858000"/>
            </a:xfrm>
            <a:custGeom>
              <a:avLst/>
              <a:gdLst>
                <a:gd name="connsiteX0" fmla="*/ 7269107 w 7269107"/>
                <a:gd name="connsiteY0" fmla="*/ 5518449 h 6858000"/>
                <a:gd name="connsiteX1" fmla="*/ 7269107 w 7269107"/>
                <a:gd name="connsiteY1" fmla="*/ 6823281 h 6858000"/>
                <a:gd name="connsiteX2" fmla="*/ 7224122 w 7269107"/>
                <a:gd name="connsiteY2" fmla="*/ 6858000 h 6858000"/>
                <a:gd name="connsiteX3" fmla="*/ 4927054 w 7269107"/>
                <a:gd name="connsiteY3" fmla="*/ 6858000 h 6858000"/>
                <a:gd name="connsiteX4" fmla="*/ 4982167 w 7269107"/>
                <a:gd name="connsiteY4" fmla="*/ 6852876 h 6858000"/>
                <a:gd name="connsiteX5" fmla="*/ 5743768 w 7269107"/>
                <a:gd name="connsiteY5" fmla="*/ 6606245 h 6858000"/>
                <a:gd name="connsiteX6" fmla="*/ 6843778 w 7269107"/>
                <a:gd name="connsiteY6" fmla="*/ 5848440 h 6858000"/>
                <a:gd name="connsiteX7" fmla="*/ 7115515 w 7269107"/>
                <a:gd name="connsiteY7" fmla="*/ 5637891 h 6858000"/>
                <a:gd name="connsiteX8" fmla="*/ 6870111 w 7269107"/>
                <a:gd name="connsiteY8" fmla="*/ 0 h 6858000"/>
                <a:gd name="connsiteX9" fmla="*/ 7269107 w 7269107"/>
                <a:gd name="connsiteY9" fmla="*/ 0 h 6858000"/>
                <a:gd name="connsiteX10" fmla="*/ 7269107 w 7269107"/>
                <a:gd name="connsiteY10" fmla="*/ 243137 h 6858000"/>
                <a:gd name="connsiteX11" fmla="*/ 7089989 w 7269107"/>
                <a:gd name="connsiteY11" fmla="*/ 119955 h 6858000"/>
                <a:gd name="connsiteX12" fmla="*/ 6952948 w 7269107"/>
                <a:gd name="connsiteY12" fmla="*/ 41521 h 6858000"/>
                <a:gd name="connsiteX13" fmla="*/ 1797606 w 7269107"/>
                <a:gd name="connsiteY13" fmla="*/ 0 h 6858000"/>
                <a:gd name="connsiteX14" fmla="*/ 3815328 w 7269107"/>
                <a:gd name="connsiteY14" fmla="*/ 0 h 6858000"/>
                <a:gd name="connsiteX15" fmla="*/ 3627371 w 7269107"/>
                <a:gd name="connsiteY15" fmla="*/ 77142 h 6858000"/>
                <a:gd name="connsiteX16" fmla="*/ 2379115 w 7269107"/>
                <a:gd name="connsiteY16" fmla="*/ 856285 h 6858000"/>
                <a:gd name="connsiteX17" fmla="*/ 1386699 w 7269107"/>
                <a:gd name="connsiteY17" fmla="*/ 2086062 h 6858000"/>
                <a:gd name="connsiteX18" fmla="*/ 1031258 w 7269107"/>
                <a:gd name="connsiteY18" fmla="*/ 3498372 h 6858000"/>
                <a:gd name="connsiteX19" fmla="*/ 1618904 w 7269107"/>
                <a:gd name="connsiteY19" fmla="*/ 4781604 h 6858000"/>
                <a:gd name="connsiteX20" fmla="*/ 1934812 w 7269107"/>
                <a:gd name="connsiteY20" fmla="*/ 5225904 h 6858000"/>
                <a:gd name="connsiteX21" fmla="*/ 3140010 w 7269107"/>
                <a:gd name="connsiteY21" fmla="*/ 6456196 h 6858000"/>
                <a:gd name="connsiteX22" fmla="*/ 4281662 w 7269107"/>
                <a:gd name="connsiteY22" fmla="*/ 6843305 h 6858000"/>
                <a:gd name="connsiteX23" fmla="*/ 4449058 w 7269107"/>
                <a:gd name="connsiteY23" fmla="*/ 6858000 h 6858000"/>
                <a:gd name="connsiteX24" fmla="*/ 1970756 w 7269107"/>
                <a:gd name="connsiteY24" fmla="*/ 6858000 h 6858000"/>
                <a:gd name="connsiteX25" fmla="*/ 1735871 w 7269107"/>
                <a:gd name="connsiteY25" fmla="*/ 6627685 h 6858000"/>
                <a:gd name="connsiteX26" fmla="*/ 1080930 w 7269107"/>
                <a:gd name="connsiteY26" fmla="*/ 5805127 h 6858000"/>
                <a:gd name="connsiteX27" fmla="*/ 0 w 7269107"/>
                <a:gd name="connsiteY27" fmla="*/ 3498372 h 6858000"/>
                <a:gd name="connsiteX28" fmla="*/ 1708172 w 7269107"/>
                <a:gd name="connsiteY28" fmla="*/ 733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269107" h="6858000">
                  <a:moveTo>
                    <a:pt x="7269107" y="5518449"/>
                  </a:moveTo>
                  <a:lnTo>
                    <a:pt x="7269107" y="6823281"/>
                  </a:lnTo>
                  <a:lnTo>
                    <a:pt x="7224122" y="6858000"/>
                  </a:lnTo>
                  <a:lnTo>
                    <a:pt x="4927054" y="6858000"/>
                  </a:lnTo>
                  <a:lnTo>
                    <a:pt x="4982167" y="6852876"/>
                  </a:lnTo>
                  <a:cubicBezTo>
                    <a:pt x="5236517" y="6821036"/>
                    <a:pt x="5483373" y="6740566"/>
                    <a:pt x="5743768" y="6606245"/>
                  </a:cubicBezTo>
                  <a:cubicBezTo>
                    <a:pt x="6099551" y="6422337"/>
                    <a:pt x="6452586" y="6154209"/>
                    <a:pt x="6843778" y="5848440"/>
                  </a:cubicBezTo>
                  <a:cubicBezTo>
                    <a:pt x="6935559" y="5776768"/>
                    <a:pt x="7026997" y="5706642"/>
                    <a:pt x="7115515" y="5637891"/>
                  </a:cubicBezTo>
                  <a:close/>
                  <a:moveTo>
                    <a:pt x="6870111" y="0"/>
                  </a:moveTo>
                  <a:lnTo>
                    <a:pt x="7269107" y="0"/>
                  </a:lnTo>
                  <a:lnTo>
                    <a:pt x="7269107" y="243137"/>
                  </a:lnTo>
                  <a:lnTo>
                    <a:pt x="7089989" y="119955"/>
                  </a:lnTo>
                  <a:cubicBezTo>
                    <a:pt x="7045081" y="92581"/>
                    <a:pt x="6999384" y="66425"/>
                    <a:pt x="6952948" y="41521"/>
                  </a:cubicBezTo>
                  <a:close/>
                  <a:moveTo>
                    <a:pt x="1797606" y="0"/>
                  </a:moveTo>
                  <a:lnTo>
                    <a:pt x="3815328" y="0"/>
                  </a:lnTo>
                  <a:lnTo>
                    <a:pt x="3627371" y="77142"/>
                  </a:lnTo>
                  <a:cubicBezTo>
                    <a:pt x="3175548" y="273822"/>
                    <a:pt x="2754868" y="536281"/>
                    <a:pt x="2379115" y="856285"/>
                  </a:cubicBezTo>
                  <a:cubicBezTo>
                    <a:pt x="1959736" y="1215679"/>
                    <a:pt x="1616497" y="1640901"/>
                    <a:pt x="1386699" y="2086062"/>
                  </a:cubicBezTo>
                  <a:cubicBezTo>
                    <a:pt x="1151572" y="2543083"/>
                    <a:pt x="1031258" y="3018150"/>
                    <a:pt x="1031258" y="3498372"/>
                  </a:cubicBezTo>
                  <a:cubicBezTo>
                    <a:pt x="1031258" y="3957455"/>
                    <a:pt x="1211213" y="4223692"/>
                    <a:pt x="1618904" y="4781604"/>
                  </a:cubicBezTo>
                  <a:cubicBezTo>
                    <a:pt x="1720826" y="4921339"/>
                    <a:pt x="1826186" y="5065887"/>
                    <a:pt x="1934812" y="5225904"/>
                  </a:cubicBezTo>
                  <a:cubicBezTo>
                    <a:pt x="2318957" y="5792064"/>
                    <a:pt x="2713069" y="6194600"/>
                    <a:pt x="3140010" y="6456196"/>
                  </a:cubicBezTo>
                  <a:cubicBezTo>
                    <a:pt x="3479423" y="6664512"/>
                    <a:pt x="3855769" y="6792387"/>
                    <a:pt x="4281662" y="6843305"/>
                  </a:cubicBezTo>
                  <a:lnTo>
                    <a:pt x="4449058" y="6858000"/>
                  </a:lnTo>
                  <a:lnTo>
                    <a:pt x="1970756" y="6858000"/>
                  </a:lnTo>
                  <a:lnTo>
                    <a:pt x="1735871" y="6627685"/>
                  </a:lnTo>
                  <a:cubicBezTo>
                    <a:pt x="1502482" y="6382823"/>
                    <a:pt x="1285773" y="6107254"/>
                    <a:pt x="1080930" y="5805127"/>
                  </a:cubicBezTo>
                  <a:cubicBezTo>
                    <a:pt x="556364" y="5032027"/>
                    <a:pt x="0" y="4501616"/>
                    <a:pt x="0" y="3498372"/>
                  </a:cubicBezTo>
                  <a:cubicBezTo>
                    <a:pt x="0" y="2160829"/>
                    <a:pt x="685185" y="949872"/>
                    <a:pt x="1708172" y="73302"/>
                  </a:cubicBezTo>
                  <a:close/>
                </a:path>
              </a:pathLst>
            </a:custGeom>
            <a:gradFill>
              <a:gsLst>
                <a:gs pos="2000">
                  <a:schemeClr val="bg1">
                    <a:alpha val="10000"/>
                  </a:schemeClr>
                </a:gs>
                <a:gs pos="5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Content Placeholder 4">
            <a:extLst>
              <a:ext uri="{FF2B5EF4-FFF2-40B4-BE49-F238E27FC236}">
                <a16:creationId xmlns:a16="http://schemas.microsoft.com/office/drawing/2014/main" id="{AD177280-6968-EBB9-2F99-4470E0CB78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00504" y="5509222"/>
            <a:ext cx="2244769" cy="1075813"/>
          </a:xfrm>
          <a:prstGeom prst="rect">
            <a:avLst/>
          </a:prstGeom>
        </p:spPr>
      </p:pic>
      <p:pic>
        <p:nvPicPr>
          <p:cNvPr id="3" name="Picture 2">
            <a:extLst>
              <a:ext uri="{FF2B5EF4-FFF2-40B4-BE49-F238E27FC236}">
                <a16:creationId xmlns:a16="http://schemas.microsoft.com/office/drawing/2014/main" id="{7873548F-6427-031E-AC37-29A1E677C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010" y="5756496"/>
            <a:ext cx="2643352" cy="849649"/>
          </a:xfrm>
          <a:prstGeom prst="rect">
            <a:avLst/>
          </a:prstGeom>
        </p:spPr>
      </p:pic>
      <p:sp>
        <p:nvSpPr>
          <p:cNvPr id="6" name="TextBox 5">
            <a:extLst>
              <a:ext uri="{FF2B5EF4-FFF2-40B4-BE49-F238E27FC236}">
                <a16:creationId xmlns:a16="http://schemas.microsoft.com/office/drawing/2014/main" id="{F0F90681-480B-5223-B86A-932B3AED2B8C}"/>
              </a:ext>
            </a:extLst>
          </p:cNvPr>
          <p:cNvSpPr txBox="1"/>
          <p:nvPr/>
        </p:nvSpPr>
        <p:spPr>
          <a:xfrm>
            <a:off x="272035" y="606931"/>
            <a:ext cx="5479541" cy="553998"/>
          </a:xfrm>
          <a:prstGeom prst="rect">
            <a:avLst/>
          </a:prstGeom>
          <a:solidFill>
            <a:schemeClr val="accent6"/>
          </a:solidFill>
          <a:ln>
            <a:solidFill>
              <a:schemeClr val="tx1"/>
            </a:solidFill>
          </a:ln>
        </p:spPr>
        <p:txBody>
          <a:bodyPr wrap="square" rtlCol="0">
            <a:spAutoFit/>
          </a:bodyPr>
          <a:lstStyle/>
          <a:p>
            <a:pPr>
              <a:lnSpc>
                <a:spcPct val="150000"/>
              </a:lnSpc>
            </a:pPr>
            <a:r>
              <a:rPr lang="en-GB" sz="2000" b="1" dirty="0">
                <a:solidFill>
                  <a:schemeClr val="bg1"/>
                </a:solidFill>
                <a:latin typeface="Mangal Pro" panose="00000500000000000000" pitchFamily="2" charset="0"/>
                <a:cs typeface="Mangal Pro" panose="00000500000000000000" pitchFamily="2" charset="0"/>
              </a:rPr>
              <a:t>Weekly Safety Topic – Alcohol Awareness</a:t>
            </a:r>
          </a:p>
        </p:txBody>
      </p:sp>
      <p:pic>
        <p:nvPicPr>
          <p:cNvPr id="7" name="Picture 6">
            <a:extLst>
              <a:ext uri="{FF2B5EF4-FFF2-40B4-BE49-F238E27FC236}">
                <a16:creationId xmlns:a16="http://schemas.microsoft.com/office/drawing/2014/main" id="{4FA9FB29-5F27-1BBE-AA26-08E96F1E7570}"/>
              </a:ext>
            </a:extLst>
          </p:cNvPr>
          <p:cNvPicPr>
            <a:picLocks noChangeAspect="1"/>
          </p:cNvPicPr>
          <p:nvPr/>
        </p:nvPicPr>
        <p:blipFill>
          <a:blip r:embed="rId4"/>
          <a:srcRect l="868" t="1931" b="-1"/>
          <a:stretch>
            <a:fillRect/>
          </a:stretch>
        </p:blipFill>
        <p:spPr>
          <a:xfrm>
            <a:off x="272035" y="3429000"/>
            <a:ext cx="6672553" cy="3115792"/>
          </a:xfrm>
          <a:prstGeom prst="rect">
            <a:avLst/>
          </a:prstGeom>
        </p:spPr>
      </p:pic>
      <p:sp>
        <p:nvSpPr>
          <p:cNvPr id="9" name="TextBox 8">
            <a:extLst>
              <a:ext uri="{FF2B5EF4-FFF2-40B4-BE49-F238E27FC236}">
                <a16:creationId xmlns:a16="http://schemas.microsoft.com/office/drawing/2014/main" id="{B44D04D4-29A9-BC61-4968-8E1A68AE3E0B}"/>
              </a:ext>
            </a:extLst>
          </p:cNvPr>
          <p:cNvSpPr txBox="1"/>
          <p:nvPr/>
        </p:nvSpPr>
        <p:spPr>
          <a:xfrm>
            <a:off x="7091010" y="3490353"/>
            <a:ext cx="4887436" cy="1815882"/>
          </a:xfrm>
          <a:prstGeom prst="rect">
            <a:avLst/>
          </a:prstGeom>
          <a:solidFill>
            <a:schemeClr val="bg1"/>
          </a:solidFill>
          <a:ln>
            <a:solidFill>
              <a:schemeClr val="tx1"/>
            </a:solidFill>
          </a:ln>
        </p:spPr>
        <p:txBody>
          <a:bodyPr wrap="square" rtlCol="0">
            <a:spAutoFit/>
          </a:bodyPr>
          <a:lstStyle/>
          <a:p>
            <a:r>
              <a:rPr lang="en-GB" sz="1400" dirty="0">
                <a:latin typeface="Mangal Pro" panose="00000500000000000000" pitchFamily="2" charset="0"/>
                <a:cs typeface="Mangal Pro" panose="00000500000000000000" pitchFamily="2" charset="0"/>
              </a:rPr>
              <a:t>Being aware of your alcohol intake is important for a healthy mind and body. Alcohol affects us all when we drink. But we don't all react in the same way. Although we all metabolise alcohol differently, depending on things like how much and how quickly we drink, size, gender, whether we're drinking on an empty stomach and other personal factors - the central processes are the same for everyone. </a:t>
            </a:r>
          </a:p>
        </p:txBody>
      </p:sp>
      <p:sp>
        <p:nvSpPr>
          <p:cNvPr id="16" name="TextBox 15">
            <a:extLst>
              <a:ext uri="{FF2B5EF4-FFF2-40B4-BE49-F238E27FC236}">
                <a16:creationId xmlns:a16="http://schemas.microsoft.com/office/drawing/2014/main" id="{AEC0DC47-0903-1ECB-F8F8-7AEA3B40370F}"/>
              </a:ext>
            </a:extLst>
          </p:cNvPr>
          <p:cNvSpPr txBox="1"/>
          <p:nvPr/>
        </p:nvSpPr>
        <p:spPr>
          <a:xfrm>
            <a:off x="213554" y="1243584"/>
            <a:ext cx="11764892" cy="2031325"/>
          </a:xfrm>
          <a:prstGeom prst="rect">
            <a:avLst/>
          </a:prstGeom>
          <a:solidFill>
            <a:schemeClr val="bg1"/>
          </a:solidFill>
          <a:ln>
            <a:solidFill>
              <a:schemeClr val="tx1"/>
            </a:solidFill>
          </a:ln>
        </p:spPr>
        <p:txBody>
          <a:bodyPr wrap="square" rtlCol="0">
            <a:spAutoFit/>
          </a:bodyPr>
          <a:lstStyle/>
          <a:p>
            <a:r>
              <a:rPr lang="en-GB" sz="1400" b="1" u="sng" dirty="0">
                <a:latin typeface="Mangal Pro" panose="00000500000000000000" pitchFamily="2" charset="0"/>
                <a:cs typeface="Mangal Pro" panose="00000500000000000000" pitchFamily="2" charset="0"/>
              </a:rPr>
              <a:t>How to stay in control of your drinking: </a:t>
            </a:r>
          </a:p>
          <a:p>
            <a:pPr marL="285750" indent="-285750">
              <a:buFont typeface="Arial" panose="020B0604020202020204" pitchFamily="34" charset="0"/>
              <a:buChar char="•"/>
            </a:pPr>
            <a:r>
              <a:rPr lang="en-GB" sz="1400" dirty="0">
                <a:latin typeface="Mangal Pro" panose="00000500000000000000" pitchFamily="2" charset="0"/>
                <a:cs typeface="Mangal Pro" panose="00000500000000000000" pitchFamily="2" charset="0"/>
              </a:rPr>
              <a:t>Talk it over: If you’re having problems or something is playing on your mind, it’s good advice to talk things through when both of you are sober – don’t wait until one or both of you has started drinking. </a:t>
            </a:r>
          </a:p>
          <a:p>
            <a:pPr marL="285750" indent="-285750">
              <a:buFont typeface="Arial" panose="020B0604020202020204" pitchFamily="34" charset="0"/>
              <a:buChar char="•"/>
            </a:pPr>
            <a:r>
              <a:rPr lang="en-GB" sz="1400" dirty="0">
                <a:latin typeface="Mangal Pro" panose="00000500000000000000" pitchFamily="2" charset="0"/>
                <a:cs typeface="Mangal Pro" panose="00000500000000000000" pitchFamily="2" charset="0"/>
              </a:rPr>
              <a:t>Commit to cutting down: The UK’s Chief Medical Officers recommend not drinking more than14 units a week; that means about six pints of lager or a bottle and a half of wine.</a:t>
            </a:r>
          </a:p>
          <a:p>
            <a:pPr marL="285750" indent="-285750">
              <a:buFont typeface="Arial" panose="020B0604020202020204" pitchFamily="34" charset="0"/>
              <a:buChar char="•"/>
            </a:pPr>
            <a:r>
              <a:rPr lang="en-GB" sz="1400" dirty="0">
                <a:latin typeface="Mangal Pro" panose="00000500000000000000" pitchFamily="2" charset="0"/>
                <a:cs typeface="Mangal Pro" panose="00000500000000000000" pitchFamily="2" charset="0"/>
              </a:rPr>
              <a:t>Go alcohol-free for a month: Take time off from drinking by having a Dry January or other alcohol-free break. It’s a great way to reassess your relationship with alcohol and have some sober fun with your friends and family. </a:t>
            </a:r>
          </a:p>
          <a:p>
            <a:pPr marL="285750" indent="-285750">
              <a:buFont typeface="Arial" panose="020B0604020202020204" pitchFamily="34" charset="0"/>
              <a:buChar char="•"/>
            </a:pPr>
            <a:r>
              <a:rPr lang="en-GB" sz="1400" dirty="0">
                <a:latin typeface="Mangal Pro" panose="00000500000000000000" pitchFamily="2" charset="0"/>
                <a:cs typeface="Mangal Pro" panose="00000500000000000000" pitchFamily="2" charset="0"/>
              </a:rPr>
              <a:t>Ask for help: Ask for help if you feel you need it, or if you’re worried about someone else’s drinking. Lots of us struggle with alcohol at some point in our lives and need support to turn things around. </a:t>
            </a:r>
          </a:p>
        </p:txBody>
      </p:sp>
    </p:spTree>
    <p:extLst>
      <p:ext uri="{BB962C8B-B14F-4D97-AF65-F5344CB8AC3E}">
        <p14:creationId xmlns:p14="http://schemas.microsoft.com/office/powerpoint/2010/main" val="164445498"/>
      </p:ext>
    </p:extLst>
  </p:cSld>
  <p:clrMapOvr>
    <a:masterClrMapping/>
  </p:clrMapOvr>
</p:sld>
</file>

<file path=ppt/theme/theme1.xml><?xml version="1.0" encoding="utf-8"?>
<a:theme xmlns:a="http://schemas.openxmlformats.org/drawingml/2006/main" name="Office Theme">
  <a:themeElements>
    <a:clrScheme name="SRE Colours">
      <a:dk1>
        <a:srgbClr val="333333"/>
      </a:dk1>
      <a:lt1>
        <a:srgbClr val="FFFFFF"/>
      </a:lt1>
      <a:dk2>
        <a:srgbClr val="0E2841"/>
      </a:dk2>
      <a:lt2>
        <a:srgbClr val="E8E8E8"/>
      </a:lt2>
      <a:accent1>
        <a:srgbClr val="006D6A"/>
      </a:accent1>
      <a:accent2>
        <a:srgbClr val="004F4D"/>
      </a:accent2>
      <a:accent3>
        <a:srgbClr val="A7DADC"/>
      </a:accent3>
      <a:accent4>
        <a:srgbClr val="EAE7DC"/>
      </a:accent4>
      <a:accent5>
        <a:srgbClr val="00C8C3"/>
      </a:accent5>
      <a:accent6>
        <a:srgbClr val="006D6A"/>
      </a:accent6>
      <a:hlink>
        <a:srgbClr val="335963"/>
      </a:hlink>
      <a:folHlink>
        <a:srgbClr val="EAE7DC"/>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91b42d2-f6b8-40a0-bb8d-b9b5c77e73df" xsi:nil="true"/>
    <lcf76f155ced4ddcb4097134ff3c332f xmlns="3089506d-dd9f-4240-bd5e-090db941faa6">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58F4912EB628E4983713D54C57841BA" ma:contentTypeVersion="16" ma:contentTypeDescription="Create a new document." ma:contentTypeScope="" ma:versionID="7ce3ed3f72f63bbe33dd9e623b35ec0a">
  <xsd:schema xmlns:xsd="http://www.w3.org/2001/XMLSchema" xmlns:xs="http://www.w3.org/2001/XMLSchema" xmlns:p="http://schemas.microsoft.com/office/2006/metadata/properties" xmlns:ns2="3089506d-dd9f-4240-bd5e-090db941faa6" xmlns:ns3="a91b42d2-f6b8-40a0-bb8d-b9b5c77e73df" targetNamespace="http://schemas.microsoft.com/office/2006/metadata/properties" ma:root="true" ma:fieldsID="60e5a8c1c40e331c8326a50581983389" ns2:_="" ns3:_="">
    <xsd:import namespace="3089506d-dd9f-4240-bd5e-090db941faa6"/>
    <xsd:import namespace="a91b42d2-f6b8-40a0-bb8d-b9b5c77e73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9506d-dd9f-4240-bd5e-090db941fa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fd46ad8-3788-4b0e-b729-90eded793dc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91b42d2-f6b8-40a0-bb8d-b9b5c77e73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5aef36d-f9f7-4172-afc6-1f6bda8d6bad}" ma:internalName="TaxCatchAll" ma:showField="CatchAllData" ma:web="a91b42d2-f6b8-40a0-bb8d-b9b5c77e73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ACE0F0-C8BA-4873-ADD0-58C15AADC3A0}">
  <ds:schemaRefs>
    <ds:schemaRef ds:uri="http://purl.org/dc/dcmitype/"/>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 ds:uri="a59a7b26-b060-41a0-8ed5-5458b96a3da6"/>
    <ds:schemaRef ds:uri="http://purl.org/dc/terms/"/>
  </ds:schemaRefs>
</ds:datastoreItem>
</file>

<file path=customXml/itemProps2.xml><?xml version="1.0" encoding="utf-8"?>
<ds:datastoreItem xmlns:ds="http://schemas.openxmlformats.org/officeDocument/2006/customXml" ds:itemID="{516AE1EC-07F7-46FB-A92D-F5676B8D1CD0}"/>
</file>

<file path=customXml/itemProps3.xml><?xml version="1.0" encoding="utf-8"?>
<ds:datastoreItem xmlns:ds="http://schemas.openxmlformats.org/officeDocument/2006/customXml" ds:itemID="{A1926853-1C02-42EE-B44C-580B234D78C9}">
  <ds:schemaRefs>
    <ds:schemaRef ds:uri="http://schemas.microsoft.com/sharepoint/v3/contenttype/forms"/>
  </ds:schemaRefs>
</ds:datastoreItem>
</file>

<file path=docMetadata/LabelInfo.xml><?xml version="1.0" encoding="utf-8"?>
<clbl:labelList xmlns:clbl="http://schemas.microsoft.com/office/2020/mipLabelMetadata">
  <clbl:label id="{0720b654-46e8-493b-b896-5b262c6e80a9}" enabled="1" method="Standard" siteId="{1a78afba-845d-4c1e-abfc-00cec02165df}" removed="0"/>
</clbl:labelList>
</file>

<file path=docProps/app.xml><?xml version="1.0" encoding="utf-8"?>
<Properties xmlns="http://schemas.openxmlformats.org/officeDocument/2006/extended-properties" xmlns:vt="http://schemas.openxmlformats.org/officeDocument/2006/docPropsVTypes">
  <TotalTime>886</TotalTime>
  <Words>1264</Words>
  <Application>Microsoft Office PowerPoint</Application>
  <PresentationFormat>Widescreen</PresentationFormat>
  <Paragraphs>123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Aptos</vt:lpstr>
      <vt:lpstr>Aptos Display</vt:lpstr>
      <vt:lpstr>Arial</vt:lpstr>
      <vt:lpstr>Mangal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Rose</dc:creator>
  <cp:lastModifiedBy>Laura Rose</cp:lastModifiedBy>
  <cp:revision>7</cp:revision>
  <dcterms:created xsi:type="dcterms:W3CDTF">2026-05-15T10:39:04Z</dcterms:created>
  <dcterms:modified xsi:type="dcterms:W3CDTF">2026-07-10T10:08:40Z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0x010100558F4912EB628E4983713D54C57841BA</vt:lpwstr>
  </property>
</Properties>
</file>